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945C38-2B41-43C0-BA98-779CB9B72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12EAA3E-E7EF-4FEC-91B1-67F39CCF4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B02C95-B9BB-4CE2-AF61-9B6468C16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66767F-7794-44FB-BB4B-E8976893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0B491A-2548-47AB-8D16-ED728516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0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F0BE1E-FC4D-4BEF-AF0F-81C7008F2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3DBB361-30F7-4926-A8CB-B9C8C1F94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24C7C0-AB2A-4D4A-92D8-49878070A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406A79-A979-4932-8817-51B4B4BB8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F120A2-B6ED-4B6E-9173-DD1B63281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605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A951AFB-3B65-46F1-BEE5-6BAB6F702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AF94BA8-0457-4796-8101-3B659A891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BA2CEF-1E62-4A8D-980E-61B1538C1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CDAFD0-35A4-4E87-8D56-FD449374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3406E2-95E0-4D7D-9AD6-134D6CBD7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61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6AD43-81B9-4070-A14F-2DFD56C65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9176CE-3EF2-4C2E-BDD6-33C04420A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AF6CDB-6343-4E7C-B52F-E3CC24A36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69E5D7-F2A8-4DAF-8CDB-9BA3ABDEA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E3665E-5EFD-4FFE-89FE-5688EA3C6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8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E31F31-4EF3-45D4-9600-88ACC367C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2E678D-0119-4736-9992-588A6D217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53E99D-A69D-4DEE-A8B1-16F4FEC8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5ECCDF-1A31-457C-8535-500B9CC2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4A3938-48FB-4CB3-A13D-4EABB519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56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87AEC5-509F-40DC-92BA-2CB8A344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258DC8-BB6E-4CE5-9D2F-78E29C9B3A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12758D-5909-4F88-BAC1-AAECCA80A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952839-BC6A-4A3F-A5B2-FD8708C17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AF32CE-E476-4E1F-862E-B86BE57E9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8FF1C11-D885-43D8-A25D-E9ED7D236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92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D41CE2-C5FC-4BF2-A3E5-AA0A6256A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DDBE24-E04F-45F2-9096-C993658B9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A463BF-0791-48FA-A81D-131EB9801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9246150-B2EA-4B70-98AF-8EEE83C142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DF5C820-F992-41E2-9AD5-CED214B590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C2510D0-0BFF-4757-81CC-6D77F7113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58C1E41-2EDC-4B87-9EBF-4B8B732F9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D9A530D-E27F-4D38-95EC-76212F03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983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305858-1C7E-4EE6-9498-4D71B11FB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E4A18DA-683D-42D3-8107-F946E541F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0F2334E-0F77-4BFA-AF2F-12DE28B4D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D40352D-D303-4F40-AA03-82D7DB16D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5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C601AD6-AD60-4AC6-A426-0DF82EFF3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22E137-2606-4B7C-A389-1E34992DA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359D083-428E-4518-8771-0DA557DA1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0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318CFB-4CD0-4BEE-820B-D23C5E52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C4B921-5F73-4358-8F76-854770E4E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83012CE-5A8E-4377-AB68-01EF4608A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D6C3D0-4DE3-4981-914A-361582C1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B45955-B73E-4F60-BFC3-B453215F1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68DD73-EEB4-4F94-9EB0-D77867092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664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4356F2-3956-4078-A39F-B17DF7074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64007B6-7156-4E17-B5BF-DD68145B7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17105C8-AEB6-4D13-9B12-45353206E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479868-E395-49E6-A22F-81E6BFDA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D3847C-0ED9-41B4-B6CD-F65089273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A348C7-7AE6-4F76-8C89-A328E7420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425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C29A91-BB52-4082-844F-0EE32E7F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8CD4E5-82FC-43CA-92D1-0D6E0247C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F69136-2E95-4F7C-BE9F-2DEA3B911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97592-8FC1-4EF9-9E8F-23BABE19AA88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51B44D-C0BD-4144-93BE-28FF3D2E45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2CB66C-E189-4D20-ACDA-EA36454AF9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9DFED-B22A-4A36-9ACE-78E722D02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02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88483D-4127-4EED-97E7-9DAA0EDEBC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C9FC1BE-93DC-489D-9DC9-423ED99F26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2892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Блажко</dc:creator>
  <cp:lastModifiedBy>Анастасия Блажко</cp:lastModifiedBy>
  <cp:revision>3</cp:revision>
  <dcterms:created xsi:type="dcterms:W3CDTF">2021-05-18T11:41:32Z</dcterms:created>
  <dcterms:modified xsi:type="dcterms:W3CDTF">2021-05-19T03:04:54Z</dcterms:modified>
</cp:coreProperties>
</file>