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0" r:id="rId5"/>
    <p:sldId id="260" r:id="rId6"/>
    <p:sldId id="281" r:id="rId7"/>
    <p:sldId id="261" r:id="rId8"/>
    <p:sldId id="262" r:id="rId9"/>
    <p:sldId id="282" r:id="rId10"/>
    <p:sldId id="283" r:id="rId11"/>
    <p:sldId id="284" r:id="rId12"/>
    <p:sldId id="263" r:id="rId13"/>
    <p:sldId id="285" r:id="rId14"/>
    <p:sldId id="286" r:id="rId15"/>
    <p:sldId id="264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1235" y="875212"/>
            <a:ext cx="10381206" cy="2661198"/>
          </a:xfrm>
        </p:spPr>
        <p:txBody>
          <a:bodyPr>
            <a:normAutofit/>
          </a:bodyPr>
          <a:lstStyle/>
          <a:p>
            <a:r>
              <a:rPr lang="en-US" sz="2800" b="1" dirty="0"/>
              <a:t>WEB-</a:t>
            </a:r>
            <a:r>
              <a:rPr lang="uk-UA" sz="2800" b="1" dirty="0"/>
              <a:t>застосування для підтримки роботи автосалону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058922"/>
            <a:ext cx="8915399" cy="1126283"/>
          </a:xfrm>
        </p:spPr>
        <p:txBody>
          <a:bodyPr>
            <a:noAutofit/>
          </a:bodyPr>
          <a:lstStyle/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15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736285" cy="976312"/>
          </a:xfrm>
        </p:spPr>
        <p:txBody>
          <a:bodyPr/>
          <a:lstStyle/>
          <a:p>
            <a:pPr algn="ctr"/>
            <a:r>
              <a:rPr lang="uk-UA" dirty="0" smtClean="0"/>
              <a:t>Структура програмного забезпечення</a:t>
            </a:r>
            <a:endParaRPr lang="uk-UA" dirty="0"/>
          </a:p>
        </p:txBody>
      </p:sp>
      <p:pic>
        <p:nvPicPr>
          <p:cNvPr id="5" name="Рисунок 4" descr="1.2.3. Програмне забезпечення інформаційних процесі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57" y="2206625"/>
            <a:ext cx="5506085" cy="244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79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7848011" cy="976312"/>
          </a:xfrm>
        </p:spPr>
        <p:txBody>
          <a:bodyPr/>
          <a:lstStyle/>
          <a:p>
            <a:r>
              <a:rPr lang="uk-UA" dirty="0" smtClean="0"/>
              <a:t>Логічна модель розробленої системи</a:t>
            </a: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4872" r="53847" b="13515"/>
          <a:stretch>
            <a:fillRect/>
          </a:stretch>
        </p:blipFill>
        <p:spPr bwMode="auto">
          <a:xfrm>
            <a:off x="3538674" y="1575254"/>
            <a:ext cx="5375910" cy="4700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3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4871" y="44417"/>
            <a:ext cx="8631782" cy="976312"/>
          </a:xfrm>
        </p:spPr>
        <p:txBody>
          <a:bodyPr>
            <a:normAutofit/>
          </a:bodyPr>
          <a:lstStyle/>
          <a:p>
            <a:r>
              <a:rPr lang="uk-UA" dirty="0" smtClean="0"/>
              <a:t>Проблеми роботи з інформацією у Всесвітній павутині</a:t>
            </a:r>
            <a:endParaRPr lang="uk-UA" dirty="0"/>
          </a:p>
        </p:txBody>
      </p:sp>
      <p:sp>
        <p:nvSpPr>
          <p:cNvPr id="5" name="Місце для вмісту 2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8096250" cy="426243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C:\Users\Олексій\Desktop\Поздравления\111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3814354"/>
            <a:ext cx="5138783" cy="265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9" y="1422400"/>
            <a:ext cx="3638550" cy="300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9109597" y="1596991"/>
            <a:ext cx="3151732" cy="266071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4583714" y="1085011"/>
            <a:ext cx="4383541" cy="26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631782" cy="976312"/>
          </a:xfrm>
        </p:spPr>
        <p:txBody>
          <a:bodyPr/>
          <a:lstStyle/>
          <a:p>
            <a:pPr algn="ctr"/>
            <a:r>
              <a:rPr lang="uk-UA" dirty="0" smtClean="0"/>
              <a:t>Тест-кейси перевірки інформаційної системи застосунку автосалону</a:t>
            </a:r>
            <a:endParaRPr lang="uk-UA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3572963" y="1828800"/>
            <a:ext cx="5675540" cy="42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154297" cy="976312"/>
          </a:xfrm>
        </p:spPr>
        <p:txBody>
          <a:bodyPr/>
          <a:lstStyle/>
          <a:p>
            <a:r>
              <a:rPr lang="uk-UA" dirty="0" smtClean="0"/>
              <a:t>Тестування ресурсу за допомоги платформи </a:t>
            </a:r>
            <a:r>
              <a:rPr lang="en-US" dirty="0" smtClean="0"/>
              <a:t>K6.io</a:t>
            </a:r>
            <a:endParaRPr lang="uk-UA" dirty="0"/>
          </a:p>
        </p:txBody>
      </p:sp>
      <p:pic>
        <p:nvPicPr>
          <p:cNvPr id="5" name="Рисунок 4" descr="C:\Users\Олексій\Desktop\Поздравления\1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12" y="1657213"/>
            <a:ext cx="529717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Олексій\Desktop\Поздравления\1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4" y="4548822"/>
            <a:ext cx="6120765" cy="14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Олексій\Desktop\Поздравления\11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20" y="3593147"/>
            <a:ext cx="6120765" cy="95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26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9737" y="498340"/>
            <a:ext cx="7181805" cy="976312"/>
          </a:xfrm>
        </p:spPr>
        <p:txBody>
          <a:bodyPr/>
          <a:lstStyle/>
          <a:p>
            <a:pPr algn="ctr"/>
            <a:r>
              <a:rPr lang="uk-UA" b="1" dirty="0" smtClean="0"/>
              <a:t>ВИСНОВКИ</a:t>
            </a:r>
            <a:endParaRPr lang="uk-UA" b="1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589212" y="1611676"/>
            <a:ext cx="9062857" cy="4262436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пломного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була спроектована і розроблена інформаційна система "автосалону". Для створення WEB-застосунку була використана CMS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WordPress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допомогою мов програмування HTML, PHP і CSS, а також у віддаленій базі даних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MySQL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був розроблений ресурс, який спрямований на вибір автомобіля покупцем.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872466" y="2447500"/>
            <a:ext cx="7679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/>
              <a:t>ДЯКУЮ ЗА </a:t>
            </a:r>
            <a:r>
              <a:rPr lang="uk-UA" sz="6600" dirty="0" smtClean="0"/>
              <a:t>УВАГУ!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36513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657908" cy="976312"/>
          </a:xfrm>
        </p:spPr>
        <p:txBody>
          <a:bodyPr/>
          <a:lstStyle/>
          <a:p>
            <a:pPr algn="ctr"/>
            <a:r>
              <a:rPr lang="uk-UA" dirty="0" smtClean="0"/>
              <a:t>Актуальність обраної теми</a:t>
            </a:r>
            <a:endParaRPr lang="uk-UA" dirty="0"/>
          </a:p>
        </p:txBody>
      </p:sp>
      <p:sp>
        <p:nvSpPr>
          <p:cNvPr id="5" name="Місце для вмісту 2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8997542" cy="4262436"/>
          </a:xfrm>
        </p:spPr>
        <p:txBody>
          <a:bodyPr>
            <a:normAutofit/>
          </a:bodyPr>
          <a:lstStyle/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останню роль в сучасних технологіях відіграють і інформаційні сайти, в яких можливо знайти проекти будь-якої спрямованості. Не є винятком автосалони для яких розвиток інформаційного простору також важливий, як для більшості комерційних організацій. За допомогою функціонування такого сайту керівництво автосалону має можливість спілкуватися з потенційними замовниками і покупцями безпосередньо. Для збільшення аудиторії інформаційної системи автосалону необхідно не тільки розробити і впровадити WEB-сайт в глобальну мережу, але і весь час підтримувати його життєдіяльність, шляхом SEO-оптимізації його в пошукових системах.</a:t>
            </a:r>
          </a:p>
        </p:txBody>
      </p:sp>
    </p:spTree>
    <p:extLst>
      <p:ext uri="{BB962C8B-B14F-4D97-AF65-F5344CB8AC3E}">
        <p14:creationId xmlns:p14="http://schemas.microsoft.com/office/powerpoint/2010/main" val="8300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21920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та задачі атестаційної роботи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89211" y="1580606"/>
            <a:ext cx="8915399" cy="4624251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5637"/>
              </p:ext>
            </p:extLst>
          </p:nvPr>
        </p:nvGraphicFramePr>
        <p:xfrm>
          <a:off x="2982910" y="1580606"/>
          <a:ext cx="878672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362">
                  <a:extLst>
                    <a:ext uri="{9D8B030D-6E8A-4147-A177-3AD203B41FA5}">
                      <a16:colId xmlns:a16="http://schemas.microsoft.com/office/drawing/2014/main" val="1808604275"/>
                    </a:ext>
                  </a:extLst>
                </a:gridCol>
                <a:gridCol w="4393362">
                  <a:extLst>
                    <a:ext uri="{9D8B030D-6E8A-4147-A177-3AD203B41FA5}">
                      <a16:colId xmlns:a16="http://schemas.microsoft.com/office/drawing/2014/main" val="368615472"/>
                    </a:ext>
                  </a:extLst>
                </a:gridCol>
              </a:tblGrid>
              <a:tr h="282512">
                <a:tc>
                  <a:txBody>
                    <a:bodyPr/>
                    <a:lstStyle/>
                    <a:p>
                      <a:r>
                        <a:rPr lang="uk-UA" smtClean="0"/>
                        <a:t>Мета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Задачі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20006"/>
                  </a:ext>
                </a:extLst>
              </a:tr>
              <a:tr h="38845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Метою роботи є створення WEB-додатку для підтримки діяльності автосалону. Даний сайт повинен забезпечувати пошук необхідної інформації по сайту, отримання результатів у вигляді доступних автомобілів, а також зв'язок з представником салону.</a:t>
                      </a:r>
                    </a:p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досягнення поставленої мети були поставлені такі завдання:</a:t>
                      </a: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проаналізувати предметну область сайту, а також вивчити основні аналоги, що діють на ринку України;</a:t>
                      </a: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спроектувати модель WEB-сайту. Проектування інформаційної системи виконано в популярній нотації UML;</a:t>
                      </a: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вивчити методи розв'язання задачі;</a:t>
                      </a: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спроектувати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-інтерфейс роботи сайту;</a:t>
                      </a: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вибрати засоби і технології розробки, а також привести їх характеристику;</a:t>
                      </a:r>
                    </a:p>
                    <a:p>
                      <a:pPr lvl="0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безпосередньо створити інформаційний продукт і навести його життєвий цикл.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5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4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1464" y="-352697"/>
            <a:ext cx="8915399" cy="2262781"/>
          </a:xfrm>
        </p:spPr>
        <p:txBody>
          <a:bodyPr/>
          <a:lstStyle/>
          <a:p>
            <a:r>
              <a:rPr lang="uk-UA" dirty="0" smtClean="0"/>
              <a:t>Найпопулярніші онлайн-автосалони в Україні</a:t>
            </a:r>
            <a:endParaRPr lang="uk-UA" dirty="0"/>
          </a:p>
        </p:txBody>
      </p:sp>
      <p:pic>
        <p:nvPicPr>
          <p:cNvPr id="4" name="Рисунок 3" descr="C:\Users\Олексій\Desktop\Поздравления\111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86" y="1910084"/>
            <a:ext cx="4869815" cy="301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ексій\Desktop\Поздравления\111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74" y="2050869"/>
            <a:ext cx="5482091" cy="233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Олексій\Desktop\Поздравления\1111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05" y="4908550"/>
            <a:ext cx="6120765" cy="194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16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775474" cy="976312"/>
          </a:xfrm>
        </p:spPr>
        <p:txBody>
          <a:bodyPr/>
          <a:lstStyle/>
          <a:p>
            <a:pPr algn="ctr"/>
            <a:r>
              <a:rPr lang="uk-UA" b="1" dirty="0" smtClean="0"/>
              <a:t>Бізнес-вимоги для створення компанії</a:t>
            </a:r>
            <a:endParaRPr lang="uk-UA" b="1" dirty="0"/>
          </a:p>
        </p:txBody>
      </p:sp>
      <p:pic>
        <p:nvPicPr>
          <p:cNvPr id="4" name="Рисунок 3" descr="бизне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86" y="2259874"/>
            <a:ext cx="6832011" cy="2847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7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446088"/>
            <a:ext cx="7456125" cy="976312"/>
          </a:xfrm>
        </p:spPr>
        <p:txBody>
          <a:bodyPr/>
          <a:lstStyle/>
          <a:p>
            <a:r>
              <a:rPr lang="uk-UA" dirty="0" smtClean="0"/>
              <a:t>Функціональні та нефункціональні вимоги до ІС</a:t>
            </a:r>
            <a:endParaRPr lang="uk-UA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84262" y="1528354"/>
            <a:ext cx="3799205" cy="5159829"/>
          </a:xfrm>
          <a:prstGeom prst="rect">
            <a:avLst/>
          </a:prstGeom>
        </p:spPr>
      </p:pic>
      <p:pic>
        <p:nvPicPr>
          <p:cNvPr id="8" name="Рисунок 7" descr="нефункц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49" y="2024742"/>
            <a:ext cx="5558109" cy="2652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4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875" y="380774"/>
            <a:ext cx="10669588" cy="976312"/>
          </a:xfrm>
        </p:spPr>
        <p:txBody>
          <a:bodyPr/>
          <a:lstStyle/>
          <a:p>
            <a:pPr algn="ctr"/>
            <a:r>
              <a:rPr lang="uk-UA" b="1" dirty="0" smtClean="0"/>
              <a:t>Діаграма прецедентів</a:t>
            </a:r>
            <a:endParaRPr lang="uk-UA" b="1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628401" y="1611676"/>
            <a:ext cx="7913325" cy="4262436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49105" y="1834719"/>
            <a:ext cx="5694680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697097" cy="97631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Діаграма класів</a:t>
            </a:r>
            <a:endParaRPr lang="uk-UA" b="1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9088982" cy="4262436"/>
          </a:xfrm>
        </p:spPr>
        <p:txBody>
          <a:bodyPr>
            <a:normAutofit/>
          </a:bodyPr>
          <a:lstStyle/>
          <a:p>
            <a:pPr algn="just"/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69924" y="1598613"/>
            <a:ext cx="5940425" cy="39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5617" y="158706"/>
            <a:ext cx="7205663" cy="976312"/>
          </a:xfrm>
        </p:spPr>
        <p:txBody>
          <a:bodyPr/>
          <a:lstStyle/>
          <a:p>
            <a:r>
              <a:rPr lang="uk-UA" dirty="0" smtClean="0"/>
              <a:t>Схема передачі даних в інформаційній системі</a:t>
            </a:r>
            <a:endParaRPr lang="uk-UA" dirty="0"/>
          </a:p>
        </p:txBody>
      </p:sp>
      <p:pic>
        <p:nvPicPr>
          <p:cNvPr id="5" name="Рисунок 4" descr="Генерація SQL-запиту засобами MySQL-сервера | DO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17" y="1329690"/>
            <a:ext cx="6120765" cy="4198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350960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мо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230</TotalTime>
  <Words>313</Words>
  <Application>Microsoft Office PowerPoint</Application>
  <PresentationFormat>Широкий екран</PresentationFormat>
  <Paragraphs>28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Пасмо</vt:lpstr>
      <vt:lpstr>WEB-застосування для підтримки роботи автосалону</vt:lpstr>
      <vt:lpstr>Актуальність обраної теми</vt:lpstr>
      <vt:lpstr>Мета та задачі атестаційної роботи</vt:lpstr>
      <vt:lpstr>Найпопулярніші онлайн-автосалони в Україні</vt:lpstr>
      <vt:lpstr>Бізнес-вимоги для створення компанії</vt:lpstr>
      <vt:lpstr>Функціональні та нефункціональні вимоги до ІС</vt:lpstr>
      <vt:lpstr>Діаграма прецедентів</vt:lpstr>
      <vt:lpstr>Діаграма класів</vt:lpstr>
      <vt:lpstr>Схема передачі даних в інформаційній системі</vt:lpstr>
      <vt:lpstr>Структура програмного забезпечення</vt:lpstr>
      <vt:lpstr>Логічна модель розробленої системи</vt:lpstr>
      <vt:lpstr>Проблеми роботи з інформацією у Всесвітній павутині</vt:lpstr>
      <vt:lpstr>Тест-кейси перевірки інформаційної системи застосунку автосалону</vt:lpstr>
      <vt:lpstr>Тестування ресурсу за допомоги платформи K6.io</vt:lpstr>
      <vt:lpstr>ВИСНОВКИ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методів семантичного аналізу текстів для інтелектуалізації Web-сайтів</dc:title>
  <dc:creator>Пазій Едуард</dc:creator>
  <cp:lastModifiedBy>Пазій Едуард</cp:lastModifiedBy>
  <cp:revision>20</cp:revision>
  <dcterms:created xsi:type="dcterms:W3CDTF">2020-05-19T11:13:05Z</dcterms:created>
  <dcterms:modified xsi:type="dcterms:W3CDTF">2020-06-21T13:05:48Z</dcterms:modified>
</cp:coreProperties>
</file>