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Мої послуги: написання та редагування текстів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Копірайтинг | Редагування | Документи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Про мене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Я спеціалізуюся на роботі з текстами та документами.</a:t>
            </a:r>
          </a:p>
          <a:p>
            <a:r>
              <a:t>- Написання інформативних статей</a:t>
            </a:r>
          </a:p>
          <a:p>
            <a:r>
              <a:t>- Редагування та коректура</a:t>
            </a:r>
          </a:p>
          <a:p>
            <a:r>
              <a:t>- Оформлення офіційних матеріалів</a:t>
            </a:r>
          </a:p>
          <a:p/>
          <a:p>
            <a:r>
              <a:t>Пишу та редагую тексти будь-якої складності.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Послуги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Копірайтинг</a:t>
            </a:r>
          </a:p>
          <a:p>
            <a:r>
              <a:t>- Редагування та коректура</a:t>
            </a:r>
          </a:p>
          <a:p>
            <a:r>
              <a:t>- Набір текстів</a:t>
            </a:r>
          </a:p>
          <a:p>
            <a:r>
              <a:t>- Оформлення документів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Мої переваги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Грамотність</a:t>
            </a:r>
          </a:p>
          <a:p>
            <a:r>
              <a:t>- Структурованість</a:t>
            </a:r>
          </a:p>
          <a:p>
            <a:r>
              <a:t>- Вчасне виконання</a:t>
            </a:r>
          </a:p>
          <a:p>
            <a:r>
              <a:t>- Відповідальність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Приклади робіт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Стаття: «5 способів організувати робочий день»</a:t>
            </a:r>
          </a:p>
          <a:p>
            <a:r>
              <a:t>- Редагування тексту: приклад до/після</a:t>
            </a:r>
          </a:p>
          <a:p>
            <a:r>
              <a:t>- Довідка: зразок оформлення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Умови роботи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Неповна зайнятість</a:t>
            </a:r>
          </a:p>
          <a:p>
            <a:r>
              <a:t>- Оплата через «Сейф» Freelancehunt</a:t>
            </a:r>
          </a:p>
          <a:p>
            <a:r>
              <a:t>- Орієнтовна вартість: від 100 грн / 1000 знаків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Контакт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Готова до співпраці!</a:t>
            </a:r>
          </a:p>
          <a:p/>
          <a:p>
            <a:r>
              <a:t>Зв’язатися зі мною можна через профіль на Freelancehunt.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