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  <a:endParaRPr lang="uk-UA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  <a:endParaRPr lang="uk-UA"/>
          </a:p>
          <a:p>
            <a:pPr lvl="1"/>
            <a:r>
              <a:rPr lang="uk-UA"/>
              <a:t>Другий рівень</a:t>
            </a:r>
            <a:endParaRPr lang="uk-UA"/>
          </a:p>
          <a:p>
            <a:pPr lvl="2"/>
            <a:r>
              <a:rPr lang="uk-UA"/>
              <a:t>Третій рівень</a:t>
            </a:r>
            <a:endParaRPr lang="uk-UA"/>
          </a:p>
          <a:p>
            <a:pPr lvl="3"/>
            <a:r>
              <a:rPr lang="uk-UA"/>
              <a:t>Четвертий рівень</a:t>
            </a:r>
            <a:endParaRPr lang="uk-UA"/>
          </a:p>
          <a:p>
            <a:pPr lvl="4"/>
            <a:r>
              <a:rPr lang="uk-UA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F0B57-8E6A-4005-9EDD-D258F6CC94AB}" type="datetimeFigureOut">
              <a:rPr lang="uk-UA" smtClean="0"/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18C70-803E-428A-BAB3-289BE172EF8D}" type="slidenum">
              <a:rPr lang="uk-UA" smtClean="0"/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err="1">
                <a:highlight>
                  <a:srgbClr val="C0C0C0"/>
                </a:highlight>
                <a:cs typeface="Calibri Light" panose="020F0302020204030204"/>
              </a:rPr>
              <a:t>Trump</a:t>
            </a:r>
            <a:r>
              <a:rPr lang="uk-UA" dirty="0">
                <a:highlight>
                  <a:srgbClr val="C0C0C0"/>
                </a:highlight>
                <a:cs typeface="Calibri Light" panose="020F0302020204030204"/>
              </a:rPr>
              <a:t> </a:t>
            </a:r>
            <a:r>
              <a:rPr lang="uk-UA" dirty="0" err="1">
                <a:highlight>
                  <a:srgbClr val="C0C0C0"/>
                </a:highlight>
                <a:cs typeface="Calibri Light" panose="020F0302020204030204"/>
              </a:rPr>
              <a:t>service</a:t>
            </a:r>
            <a:endParaRPr lang="uk-UA">
              <a:highlight>
                <a:srgbClr val="C0C0C0"/>
              </a:highlight>
              <a:cs typeface="Calibri Light" panose="020F0302020204030204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 err="1">
                <a:cs typeface="Calibri" panose="020F0502020204030204"/>
              </a:rPr>
              <a:t>Полное</a:t>
            </a:r>
            <a:r>
              <a:rPr lang="uk-UA" dirty="0">
                <a:cs typeface="Calibri" panose="020F0502020204030204"/>
              </a:rPr>
              <a:t> </a:t>
            </a:r>
            <a:r>
              <a:rPr lang="uk-UA" dirty="0" err="1">
                <a:cs typeface="Calibri" panose="020F0502020204030204"/>
              </a:rPr>
              <a:t>ведение</a:t>
            </a:r>
            <a:r>
              <a:rPr lang="uk-UA" dirty="0">
                <a:cs typeface="Calibri" panose="020F0502020204030204"/>
              </a:rPr>
              <a:t> и </a:t>
            </a:r>
            <a:r>
              <a:rPr lang="uk-UA" dirty="0" err="1">
                <a:cs typeface="Calibri" panose="020F0502020204030204"/>
              </a:rPr>
              <a:t>продвижение</a:t>
            </a:r>
            <a:endParaRPr lang="uk-UA" dirty="0" err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cs typeface="Calibri Light" panose="020F0302020204030204"/>
              </a:rPr>
              <a:t>Запуск </a:t>
            </a:r>
            <a:r>
              <a:rPr lang="uk-UA" dirty="0" err="1">
                <a:cs typeface="Calibri Light" panose="020F0302020204030204"/>
              </a:rPr>
              <a:t>таргета</a:t>
            </a:r>
            <a:r>
              <a:rPr lang="uk-UA" dirty="0">
                <a:cs typeface="Calibri Light" panose="020F0302020204030204"/>
              </a:rPr>
              <a:t> для </a:t>
            </a:r>
            <a:r>
              <a:rPr lang="uk-UA" dirty="0" err="1">
                <a:cs typeface="Calibri Light" panose="020F0302020204030204"/>
              </a:rPr>
              <a:t>привлечения</a:t>
            </a:r>
            <a:r>
              <a:rPr lang="uk-UA" dirty="0">
                <a:cs typeface="Calibri Light" panose="020F0302020204030204"/>
              </a:rPr>
              <a:t> </a:t>
            </a:r>
            <a:r>
              <a:rPr lang="uk-UA" dirty="0" err="1">
                <a:cs typeface="Calibri Light" panose="020F0302020204030204"/>
              </a:rPr>
              <a:t>новых</a:t>
            </a:r>
            <a:r>
              <a:rPr lang="uk-UA" dirty="0">
                <a:cs typeface="Calibri Light" panose="020F0302020204030204"/>
              </a:rPr>
              <a:t> </a:t>
            </a:r>
            <a:r>
              <a:rPr lang="uk-UA" dirty="0" err="1">
                <a:cs typeface="Calibri Light" panose="020F0302020204030204"/>
              </a:rPr>
              <a:t>подписчиков</a:t>
            </a:r>
            <a:r>
              <a:rPr lang="uk-UA" dirty="0">
                <a:cs typeface="Calibri Light" panose="020F0302020204030204"/>
              </a:rPr>
              <a:t> и </a:t>
            </a:r>
            <a:r>
              <a:rPr lang="uk-UA" dirty="0" err="1">
                <a:cs typeface="Calibri Light" panose="020F0302020204030204"/>
              </a:rPr>
              <a:t>клиентов</a:t>
            </a:r>
            <a:endParaRPr lang="uk-UA" dirty="0" err="1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uk-UA" dirty="0">
                <a:cs typeface="Calibri" panose="020F0502020204030204"/>
              </a:rPr>
              <a:t>Запустила </a:t>
            </a:r>
            <a:r>
              <a:rPr lang="uk-UA" dirty="0" err="1">
                <a:cs typeface="Calibri" panose="020F0502020204030204"/>
              </a:rPr>
              <a:t>луклайк</a:t>
            </a:r>
            <a:r>
              <a:rPr lang="uk-UA" dirty="0">
                <a:cs typeface="Calibri" panose="020F0502020204030204"/>
              </a:rPr>
              <a:t> </a:t>
            </a:r>
            <a:r>
              <a:rPr lang="uk-UA" dirty="0" err="1">
                <a:cs typeface="Calibri" panose="020F0502020204030204"/>
              </a:rPr>
              <a:t>аудитории</a:t>
            </a:r>
            <a:r>
              <a:rPr lang="uk-UA" dirty="0">
                <a:cs typeface="Calibri" panose="020F0502020204030204"/>
              </a:rPr>
              <a:t> на </a:t>
            </a:r>
            <a:r>
              <a:rPr lang="uk-UA" dirty="0" err="1">
                <a:cs typeface="Calibri" panose="020F0502020204030204"/>
              </a:rPr>
              <a:t>тех</a:t>
            </a:r>
            <a:r>
              <a:rPr lang="uk-UA" dirty="0">
                <a:cs typeface="Calibri" panose="020F0502020204030204"/>
              </a:rPr>
              <a:t> , </a:t>
            </a:r>
            <a:r>
              <a:rPr lang="uk-UA" dirty="0" err="1">
                <a:cs typeface="Calibri" panose="020F0502020204030204"/>
              </a:rPr>
              <a:t>кто</a:t>
            </a:r>
            <a:r>
              <a:rPr lang="uk-UA" dirty="0">
                <a:cs typeface="Calibri" panose="020F0502020204030204"/>
              </a:rPr>
              <a:t> </a:t>
            </a:r>
            <a:r>
              <a:rPr lang="uk-UA" dirty="0" err="1">
                <a:cs typeface="Calibri" panose="020F0502020204030204"/>
              </a:rPr>
              <a:t>ранее</a:t>
            </a:r>
            <a:r>
              <a:rPr lang="uk-UA" dirty="0">
                <a:cs typeface="Calibri" panose="020F0502020204030204"/>
              </a:rPr>
              <a:t> </a:t>
            </a:r>
            <a:r>
              <a:rPr lang="ru-RU" dirty="0">
                <a:cs typeface="Calibri" panose="020F0502020204030204"/>
              </a:rPr>
              <a:t>взаимодействовал</a:t>
            </a:r>
            <a:r>
              <a:rPr lang="uk-UA" dirty="0">
                <a:cs typeface="Calibri" panose="020F0502020204030204"/>
              </a:rPr>
              <a:t> с </a:t>
            </a:r>
            <a:r>
              <a:rPr lang="uk-UA" dirty="0" err="1">
                <a:cs typeface="Calibri" panose="020F0502020204030204"/>
              </a:rPr>
              <a:t>рекламой</a:t>
            </a:r>
            <a:r>
              <a:rPr lang="uk-UA" dirty="0">
                <a:cs typeface="Calibri" panose="020F0502020204030204"/>
              </a:rPr>
              <a:t> и </a:t>
            </a:r>
            <a:r>
              <a:rPr lang="uk-UA" dirty="0" err="1">
                <a:cs typeface="Calibri" panose="020F0502020204030204"/>
              </a:rPr>
              <a:t>профилем</a:t>
            </a:r>
            <a:endParaRPr lang="uk-UA" dirty="0">
              <a:cs typeface="Calibri" panose="020F0502020204030204"/>
            </a:endParaRPr>
          </a:p>
          <a:p>
            <a:pPr marL="0" indent="0">
              <a:buNone/>
            </a:pPr>
            <a:r>
              <a:rPr lang="uk-UA" dirty="0" err="1">
                <a:cs typeface="Calibri" panose="020F0502020204030204"/>
              </a:rPr>
              <a:t>Использовала</a:t>
            </a:r>
            <a:r>
              <a:rPr lang="uk-UA" dirty="0">
                <a:cs typeface="Calibri" panose="020F0502020204030204"/>
              </a:rPr>
              <a:t> </a:t>
            </a:r>
            <a:r>
              <a:rPr lang="uk-UA" dirty="0" err="1">
                <a:cs typeface="Calibri" panose="020F0502020204030204"/>
              </a:rPr>
              <a:t>динамичиские</a:t>
            </a:r>
            <a:r>
              <a:rPr lang="uk-UA" dirty="0">
                <a:cs typeface="Calibri" panose="020F0502020204030204"/>
              </a:rPr>
              <a:t> </a:t>
            </a:r>
            <a:r>
              <a:rPr lang="uk-UA" dirty="0" err="1">
                <a:cs typeface="Calibri" panose="020F0502020204030204"/>
              </a:rPr>
              <a:t>креативы</a:t>
            </a:r>
            <a:r>
              <a:rPr lang="uk-UA" dirty="0">
                <a:cs typeface="Calibri" panose="020F0502020204030204"/>
              </a:rPr>
              <a:t> ,</a:t>
            </a:r>
            <a:r>
              <a:rPr lang="uk-UA" dirty="0" err="1">
                <a:cs typeface="Calibri" panose="020F0502020204030204"/>
              </a:rPr>
              <a:t>чтобы</a:t>
            </a:r>
            <a:r>
              <a:rPr lang="uk-UA" dirty="0">
                <a:cs typeface="Calibri" panose="020F0502020204030204"/>
              </a:rPr>
              <a:t> понять </a:t>
            </a:r>
            <a:r>
              <a:rPr lang="uk-UA" dirty="0" err="1">
                <a:cs typeface="Calibri" panose="020F0502020204030204"/>
              </a:rPr>
              <a:t>какой</a:t>
            </a:r>
            <a:r>
              <a:rPr lang="uk-UA" dirty="0">
                <a:cs typeface="Calibri" panose="020F0502020204030204"/>
              </a:rPr>
              <a:t> </a:t>
            </a:r>
            <a:r>
              <a:rPr lang="uk-UA" dirty="0" err="1">
                <a:cs typeface="Calibri" panose="020F0502020204030204"/>
              </a:rPr>
              <a:t>рекламный</a:t>
            </a:r>
            <a:r>
              <a:rPr lang="uk-UA" dirty="0">
                <a:cs typeface="Calibri" panose="020F0502020204030204"/>
              </a:rPr>
              <a:t> креатив </a:t>
            </a:r>
            <a:r>
              <a:rPr lang="ru-RU" dirty="0">
                <a:cs typeface="Calibri" panose="020F0502020204030204"/>
              </a:rPr>
              <a:t>зайдет</a:t>
            </a:r>
            <a:r>
              <a:rPr lang="uk-UA" dirty="0">
                <a:cs typeface="Calibri" panose="020F0502020204030204"/>
              </a:rPr>
              <a:t> </a:t>
            </a:r>
            <a:r>
              <a:rPr lang="uk-UA" dirty="0" err="1">
                <a:cs typeface="Calibri" panose="020F0502020204030204"/>
              </a:rPr>
              <a:t>лучше</a:t>
            </a:r>
            <a:r>
              <a:rPr lang="uk-UA" dirty="0">
                <a:cs typeface="Calibri" panose="020F0502020204030204"/>
              </a:rPr>
              <a:t>.</a:t>
            </a:r>
            <a:endParaRPr lang="uk-UA" dirty="0"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2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427" y="609599"/>
            <a:ext cx="3686174" cy="13228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highlight>
                  <a:srgbClr val="C0C0C0"/>
                </a:highlight>
              </a:rPr>
              <a:t>Статистика</a:t>
            </a:r>
            <a:endParaRPr lang="en-US">
              <a:highlight>
                <a:srgbClr val="C0C0C0"/>
              </a:highligh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3427" y="2194101"/>
            <a:ext cx="3543298" cy="397333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Потрачено: 56$</a:t>
            </a: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Новых подписчиков:218</a:t>
            </a: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Начатая переписка:11</a:t>
            </a: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Лиды:2 (на суму более 200$)</a:t>
            </a:r>
            <a:endParaRPr lang="en-US" sz="20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Дальше=больше))</a:t>
            </a:r>
            <a:endParaRPr lang="en-US" sz="2000"/>
          </a:p>
        </p:txBody>
      </p:sp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697024" y="1111006"/>
            <a:ext cx="2178527" cy="4710330"/>
          </a:xfrm>
          <a:prstGeom prst="rect">
            <a:avLst/>
          </a:prstGeom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3211" y="2368153"/>
            <a:ext cx="2828925" cy="212169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7713579" cy="6858000"/>
          </a:xfrm>
          <a:custGeom>
            <a:avLst/>
            <a:gdLst>
              <a:gd name="connsiteX0" fmla="*/ 0 w 7713579"/>
              <a:gd name="connsiteY0" fmla="*/ 0 h 6858000"/>
              <a:gd name="connsiteX1" fmla="*/ 7534191 w 7713579"/>
              <a:gd name="connsiteY1" fmla="*/ 0 h 6858000"/>
              <a:gd name="connsiteX2" fmla="*/ 7538954 w 7713579"/>
              <a:gd name="connsiteY2" fmla="*/ 66675 h 6858000"/>
              <a:gd name="connsiteX3" fmla="*/ 7546891 w 7713579"/>
              <a:gd name="connsiteY3" fmla="*/ 122237 h 6858000"/>
              <a:gd name="connsiteX4" fmla="*/ 7556416 w 7713579"/>
              <a:gd name="connsiteY4" fmla="*/ 174625 h 6858000"/>
              <a:gd name="connsiteX5" fmla="*/ 7572291 w 7713579"/>
              <a:gd name="connsiteY5" fmla="*/ 217487 h 6858000"/>
              <a:gd name="connsiteX6" fmla="*/ 7588166 w 7713579"/>
              <a:gd name="connsiteY6" fmla="*/ 260350 h 6858000"/>
              <a:gd name="connsiteX7" fmla="*/ 7607216 w 7713579"/>
              <a:gd name="connsiteY7" fmla="*/ 296862 h 6858000"/>
              <a:gd name="connsiteX8" fmla="*/ 7626266 w 7713579"/>
              <a:gd name="connsiteY8" fmla="*/ 334962 h 6858000"/>
              <a:gd name="connsiteX9" fmla="*/ 7643729 w 7713579"/>
              <a:gd name="connsiteY9" fmla="*/ 369887 h 6858000"/>
              <a:gd name="connsiteX10" fmla="*/ 7661191 w 7713579"/>
              <a:gd name="connsiteY10" fmla="*/ 409575 h 6858000"/>
              <a:gd name="connsiteX11" fmla="*/ 7677066 w 7713579"/>
              <a:gd name="connsiteY11" fmla="*/ 450850 h 6858000"/>
              <a:gd name="connsiteX12" fmla="*/ 7691354 w 7713579"/>
              <a:gd name="connsiteY12" fmla="*/ 496887 h 6858000"/>
              <a:gd name="connsiteX13" fmla="*/ 7702466 w 7713579"/>
              <a:gd name="connsiteY13" fmla="*/ 546100 h 6858000"/>
              <a:gd name="connsiteX14" fmla="*/ 7710404 w 7713579"/>
              <a:gd name="connsiteY14" fmla="*/ 606425 h 6858000"/>
              <a:gd name="connsiteX15" fmla="*/ 7713579 w 7713579"/>
              <a:gd name="connsiteY15" fmla="*/ 673100 h 6858000"/>
              <a:gd name="connsiteX16" fmla="*/ 7710404 w 7713579"/>
              <a:gd name="connsiteY16" fmla="*/ 744537 h 6858000"/>
              <a:gd name="connsiteX17" fmla="*/ 7702466 w 7713579"/>
              <a:gd name="connsiteY17" fmla="*/ 801687 h 6858000"/>
              <a:gd name="connsiteX18" fmla="*/ 7691354 w 7713579"/>
              <a:gd name="connsiteY18" fmla="*/ 854075 h 6858000"/>
              <a:gd name="connsiteX19" fmla="*/ 7677066 w 7713579"/>
              <a:gd name="connsiteY19" fmla="*/ 901700 h 6858000"/>
              <a:gd name="connsiteX20" fmla="*/ 7661191 w 7713579"/>
              <a:gd name="connsiteY20" fmla="*/ 942975 h 6858000"/>
              <a:gd name="connsiteX21" fmla="*/ 7642141 w 7713579"/>
              <a:gd name="connsiteY21" fmla="*/ 981075 h 6858000"/>
              <a:gd name="connsiteX22" fmla="*/ 7623091 w 7713579"/>
              <a:gd name="connsiteY22" fmla="*/ 1017587 h 6858000"/>
              <a:gd name="connsiteX23" fmla="*/ 7604041 w 7713579"/>
              <a:gd name="connsiteY23" fmla="*/ 1055687 h 6858000"/>
              <a:gd name="connsiteX24" fmla="*/ 7586579 w 7713579"/>
              <a:gd name="connsiteY24" fmla="*/ 1095375 h 6858000"/>
              <a:gd name="connsiteX25" fmla="*/ 7569116 w 7713579"/>
              <a:gd name="connsiteY25" fmla="*/ 1136650 h 6858000"/>
              <a:gd name="connsiteX26" fmla="*/ 7554829 w 7713579"/>
              <a:gd name="connsiteY26" fmla="*/ 1182687 h 6858000"/>
              <a:gd name="connsiteX27" fmla="*/ 7545304 w 7713579"/>
              <a:gd name="connsiteY27" fmla="*/ 1235075 h 6858000"/>
              <a:gd name="connsiteX28" fmla="*/ 7535779 w 7713579"/>
              <a:gd name="connsiteY28" fmla="*/ 1295400 h 6858000"/>
              <a:gd name="connsiteX29" fmla="*/ 7534191 w 7713579"/>
              <a:gd name="connsiteY29" fmla="*/ 1363662 h 6858000"/>
              <a:gd name="connsiteX30" fmla="*/ 7535779 w 7713579"/>
              <a:gd name="connsiteY30" fmla="*/ 1431925 h 6858000"/>
              <a:gd name="connsiteX31" fmla="*/ 7545304 w 7713579"/>
              <a:gd name="connsiteY31" fmla="*/ 1492250 h 6858000"/>
              <a:gd name="connsiteX32" fmla="*/ 7554829 w 7713579"/>
              <a:gd name="connsiteY32" fmla="*/ 1544637 h 6858000"/>
              <a:gd name="connsiteX33" fmla="*/ 7569116 w 7713579"/>
              <a:gd name="connsiteY33" fmla="*/ 1589087 h 6858000"/>
              <a:gd name="connsiteX34" fmla="*/ 7586579 w 7713579"/>
              <a:gd name="connsiteY34" fmla="*/ 1631950 h 6858000"/>
              <a:gd name="connsiteX35" fmla="*/ 7604041 w 7713579"/>
              <a:gd name="connsiteY35" fmla="*/ 1671637 h 6858000"/>
              <a:gd name="connsiteX36" fmla="*/ 7623091 w 7713579"/>
              <a:gd name="connsiteY36" fmla="*/ 1708150 h 6858000"/>
              <a:gd name="connsiteX37" fmla="*/ 7642141 w 7713579"/>
              <a:gd name="connsiteY37" fmla="*/ 1743075 h 6858000"/>
              <a:gd name="connsiteX38" fmla="*/ 7661191 w 7713579"/>
              <a:gd name="connsiteY38" fmla="*/ 1782762 h 6858000"/>
              <a:gd name="connsiteX39" fmla="*/ 7677066 w 7713579"/>
              <a:gd name="connsiteY39" fmla="*/ 1824037 h 6858000"/>
              <a:gd name="connsiteX40" fmla="*/ 7691354 w 7713579"/>
              <a:gd name="connsiteY40" fmla="*/ 1870075 h 6858000"/>
              <a:gd name="connsiteX41" fmla="*/ 7702466 w 7713579"/>
              <a:gd name="connsiteY41" fmla="*/ 1922462 h 6858000"/>
              <a:gd name="connsiteX42" fmla="*/ 7710404 w 7713579"/>
              <a:gd name="connsiteY42" fmla="*/ 1982787 h 6858000"/>
              <a:gd name="connsiteX43" fmla="*/ 7713579 w 7713579"/>
              <a:gd name="connsiteY43" fmla="*/ 2051050 h 6858000"/>
              <a:gd name="connsiteX44" fmla="*/ 7710404 w 7713579"/>
              <a:gd name="connsiteY44" fmla="*/ 2119312 h 6858000"/>
              <a:gd name="connsiteX45" fmla="*/ 7702466 w 7713579"/>
              <a:gd name="connsiteY45" fmla="*/ 2179637 h 6858000"/>
              <a:gd name="connsiteX46" fmla="*/ 7691354 w 7713579"/>
              <a:gd name="connsiteY46" fmla="*/ 2232025 h 6858000"/>
              <a:gd name="connsiteX47" fmla="*/ 7677066 w 7713579"/>
              <a:gd name="connsiteY47" fmla="*/ 2278062 h 6858000"/>
              <a:gd name="connsiteX48" fmla="*/ 7661191 w 7713579"/>
              <a:gd name="connsiteY48" fmla="*/ 2319337 h 6858000"/>
              <a:gd name="connsiteX49" fmla="*/ 7642141 w 7713579"/>
              <a:gd name="connsiteY49" fmla="*/ 2359025 h 6858000"/>
              <a:gd name="connsiteX50" fmla="*/ 7623091 w 7713579"/>
              <a:gd name="connsiteY50" fmla="*/ 2395537 h 6858000"/>
              <a:gd name="connsiteX51" fmla="*/ 7604041 w 7713579"/>
              <a:gd name="connsiteY51" fmla="*/ 2433637 h 6858000"/>
              <a:gd name="connsiteX52" fmla="*/ 7586579 w 7713579"/>
              <a:gd name="connsiteY52" fmla="*/ 2471737 h 6858000"/>
              <a:gd name="connsiteX53" fmla="*/ 7569116 w 7713579"/>
              <a:gd name="connsiteY53" fmla="*/ 2513012 h 6858000"/>
              <a:gd name="connsiteX54" fmla="*/ 7554829 w 7713579"/>
              <a:gd name="connsiteY54" fmla="*/ 2560637 h 6858000"/>
              <a:gd name="connsiteX55" fmla="*/ 7545304 w 7713579"/>
              <a:gd name="connsiteY55" fmla="*/ 2613025 h 6858000"/>
              <a:gd name="connsiteX56" fmla="*/ 7535779 w 7713579"/>
              <a:gd name="connsiteY56" fmla="*/ 2671762 h 6858000"/>
              <a:gd name="connsiteX57" fmla="*/ 7534191 w 7713579"/>
              <a:gd name="connsiteY57" fmla="*/ 2741612 h 6858000"/>
              <a:gd name="connsiteX58" fmla="*/ 7535779 w 7713579"/>
              <a:gd name="connsiteY58" fmla="*/ 2809875 h 6858000"/>
              <a:gd name="connsiteX59" fmla="*/ 7545304 w 7713579"/>
              <a:gd name="connsiteY59" fmla="*/ 2868612 h 6858000"/>
              <a:gd name="connsiteX60" fmla="*/ 7554829 w 7713579"/>
              <a:gd name="connsiteY60" fmla="*/ 2922587 h 6858000"/>
              <a:gd name="connsiteX61" fmla="*/ 7569116 w 7713579"/>
              <a:gd name="connsiteY61" fmla="*/ 2967037 h 6858000"/>
              <a:gd name="connsiteX62" fmla="*/ 7586579 w 7713579"/>
              <a:gd name="connsiteY62" fmla="*/ 3009900 h 6858000"/>
              <a:gd name="connsiteX63" fmla="*/ 7604041 w 7713579"/>
              <a:gd name="connsiteY63" fmla="*/ 3046412 h 6858000"/>
              <a:gd name="connsiteX64" fmla="*/ 7623091 w 7713579"/>
              <a:gd name="connsiteY64" fmla="*/ 3084512 h 6858000"/>
              <a:gd name="connsiteX65" fmla="*/ 7642141 w 7713579"/>
              <a:gd name="connsiteY65" fmla="*/ 3121025 h 6858000"/>
              <a:gd name="connsiteX66" fmla="*/ 7661191 w 7713579"/>
              <a:gd name="connsiteY66" fmla="*/ 3160712 h 6858000"/>
              <a:gd name="connsiteX67" fmla="*/ 7677066 w 7713579"/>
              <a:gd name="connsiteY67" fmla="*/ 3201987 h 6858000"/>
              <a:gd name="connsiteX68" fmla="*/ 7691354 w 7713579"/>
              <a:gd name="connsiteY68" fmla="*/ 3248025 h 6858000"/>
              <a:gd name="connsiteX69" fmla="*/ 7702466 w 7713579"/>
              <a:gd name="connsiteY69" fmla="*/ 3300412 h 6858000"/>
              <a:gd name="connsiteX70" fmla="*/ 7710404 w 7713579"/>
              <a:gd name="connsiteY70" fmla="*/ 3360737 h 6858000"/>
              <a:gd name="connsiteX71" fmla="*/ 7713579 w 7713579"/>
              <a:gd name="connsiteY71" fmla="*/ 3427412 h 6858000"/>
              <a:gd name="connsiteX72" fmla="*/ 7710404 w 7713579"/>
              <a:gd name="connsiteY72" fmla="*/ 3497262 h 6858000"/>
              <a:gd name="connsiteX73" fmla="*/ 7702466 w 7713579"/>
              <a:gd name="connsiteY73" fmla="*/ 3557587 h 6858000"/>
              <a:gd name="connsiteX74" fmla="*/ 7691354 w 7713579"/>
              <a:gd name="connsiteY74" fmla="*/ 3609975 h 6858000"/>
              <a:gd name="connsiteX75" fmla="*/ 7677066 w 7713579"/>
              <a:gd name="connsiteY75" fmla="*/ 3656012 h 6858000"/>
              <a:gd name="connsiteX76" fmla="*/ 7661191 w 7713579"/>
              <a:gd name="connsiteY76" fmla="*/ 3697287 h 6858000"/>
              <a:gd name="connsiteX77" fmla="*/ 7642141 w 7713579"/>
              <a:gd name="connsiteY77" fmla="*/ 3736975 h 6858000"/>
              <a:gd name="connsiteX78" fmla="*/ 7604041 w 7713579"/>
              <a:gd name="connsiteY78" fmla="*/ 3811587 h 6858000"/>
              <a:gd name="connsiteX79" fmla="*/ 7586579 w 7713579"/>
              <a:gd name="connsiteY79" fmla="*/ 3848100 h 6858000"/>
              <a:gd name="connsiteX80" fmla="*/ 7569116 w 7713579"/>
              <a:gd name="connsiteY80" fmla="*/ 3890962 h 6858000"/>
              <a:gd name="connsiteX81" fmla="*/ 7554829 w 7713579"/>
              <a:gd name="connsiteY81" fmla="*/ 3935412 h 6858000"/>
              <a:gd name="connsiteX82" fmla="*/ 7545304 w 7713579"/>
              <a:gd name="connsiteY82" fmla="*/ 3987800 h 6858000"/>
              <a:gd name="connsiteX83" fmla="*/ 7535779 w 7713579"/>
              <a:gd name="connsiteY83" fmla="*/ 4048125 h 6858000"/>
              <a:gd name="connsiteX84" fmla="*/ 7534191 w 7713579"/>
              <a:gd name="connsiteY84" fmla="*/ 4116387 h 6858000"/>
              <a:gd name="connsiteX85" fmla="*/ 7535779 w 7713579"/>
              <a:gd name="connsiteY85" fmla="*/ 4186237 h 6858000"/>
              <a:gd name="connsiteX86" fmla="*/ 7545304 w 7713579"/>
              <a:gd name="connsiteY86" fmla="*/ 4244975 h 6858000"/>
              <a:gd name="connsiteX87" fmla="*/ 7554829 w 7713579"/>
              <a:gd name="connsiteY87" fmla="*/ 4297362 h 6858000"/>
              <a:gd name="connsiteX88" fmla="*/ 7569116 w 7713579"/>
              <a:gd name="connsiteY88" fmla="*/ 4343400 h 6858000"/>
              <a:gd name="connsiteX89" fmla="*/ 7586579 w 7713579"/>
              <a:gd name="connsiteY89" fmla="*/ 4386262 h 6858000"/>
              <a:gd name="connsiteX90" fmla="*/ 7604041 w 7713579"/>
              <a:gd name="connsiteY90" fmla="*/ 4424362 h 6858000"/>
              <a:gd name="connsiteX91" fmla="*/ 7642141 w 7713579"/>
              <a:gd name="connsiteY91" fmla="*/ 4498975 h 6858000"/>
              <a:gd name="connsiteX92" fmla="*/ 7661191 w 7713579"/>
              <a:gd name="connsiteY92" fmla="*/ 4537075 h 6858000"/>
              <a:gd name="connsiteX93" fmla="*/ 7677066 w 7713579"/>
              <a:gd name="connsiteY93" fmla="*/ 4579937 h 6858000"/>
              <a:gd name="connsiteX94" fmla="*/ 7691354 w 7713579"/>
              <a:gd name="connsiteY94" fmla="*/ 4625975 h 6858000"/>
              <a:gd name="connsiteX95" fmla="*/ 7702466 w 7713579"/>
              <a:gd name="connsiteY95" fmla="*/ 4678362 h 6858000"/>
              <a:gd name="connsiteX96" fmla="*/ 7710404 w 7713579"/>
              <a:gd name="connsiteY96" fmla="*/ 4738687 h 6858000"/>
              <a:gd name="connsiteX97" fmla="*/ 7713579 w 7713579"/>
              <a:gd name="connsiteY97" fmla="*/ 4806950 h 6858000"/>
              <a:gd name="connsiteX98" fmla="*/ 7710404 w 7713579"/>
              <a:gd name="connsiteY98" fmla="*/ 4875212 h 6858000"/>
              <a:gd name="connsiteX99" fmla="*/ 7702466 w 7713579"/>
              <a:gd name="connsiteY99" fmla="*/ 4935537 h 6858000"/>
              <a:gd name="connsiteX100" fmla="*/ 7691354 w 7713579"/>
              <a:gd name="connsiteY100" fmla="*/ 4987925 h 6858000"/>
              <a:gd name="connsiteX101" fmla="*/ 7677066 w 7713579"/>
              <a:gd name="connsiteY101" fmla="*/ 5033962 h 6858000"/>
              <a:gd name="connsiteX102" fmla="*/ 7661191 w 7713579"/>
              <a:gd name="connsiteY102" fmla="*/ 5075237 h 6858000"/>
              <a:gd name="connsiteX103" fmla="*/ 7642141 w 7713579"/>
              <a:gd name="connsiteY103" fmla="*/ 5114925 h 6858000"/>
              <a:gd name="connsiteX104" fmla="*/ 7623091 w 7713579"/>
              <a:gd name="connsiteY104" fmla="*/ 5149850 h 6858000"/>
              <a:gd name="connsiteX105" fmla="*/ 7604041 w 7713579"/>
              <a:gd name="connsiteY105" fmla="*/ 5186362 h 6858000"/>
              <a:gd name="connsiteX106" fmla="*/ 7586579 w 7713579"/>
              <a:gd name="connsiteY106" fmla="*/ 5226050 h 6858000"/>
              <a:gd name="connsiteX107" fmla="*/ 7569116 w 7713579"/>
              <a:gd name="connsiteY107" fmla="*/ 5268912 h 6858000"/>
              <a:gd name="connsiteX108" fmla="*/ 7554829 w 7713579"/>
              <a:gd name="connsiteY108" fmla="*/ 5313362 h 6858000"/>
              <a:gd name="connsiteX109" fmla="*/ 7545304 w 7713579"/>
              <a:gd name="connsiteY109" fmla="*/ 5365750 h 6858000"/>
              <a:gd name="connsiteX110" fmla="*/ 7535779 w 7713579"/>
              <a:gd name="connsiteY110" fmla="*/ 5426075 h 6858000"/>
              <a:gd name="connsiteX111" fmla="*/ 7534191 w 7713579"/>
              <a:gd name="connsiteY111" fmla="*/ 5494337 h 6858000"/>
              <a:gd name="connsiteX112" fmla="*/ 7535779 w 7713579"/>
              <a:gd name="connsiteY112" fmla="*/ 5562600 h 6858000"/>
              <a:gd name="connsiteX113" fmla="*/ 7545304 w 7713579"/>
              <a:gd name="connsiteY113" fmla="*/ 5622925 h 6858000"/>
              <a:gd name="connsiteX114" fmla="*/ 7554829 w 7713579"/>
              <a:gd name="connsiteY114" fmla="*/ 5675312 h 6858000"/>
              <a:gd name="connsiteX115" fmla="*/ 7569116 w 7713579"/>
              <a:gd name="connsiteY115" fmla="*/ 5721350 h 6858000"/>
              <a:gd name="connsiteX116" fmla="*/ 7586579 w 7713579"/>
              <a:gd name="connsiteY116" fmla="*/ 5762625 h 6858000"/>
              <a:gd name="connsiteX117" fmla="*/ 7604041 w 7713579"/>
              <a:gd name="connsiteY117" fmla="*/ 5802312 h 6858000"/>
              <a:gd name="connsiteX118" fmla="*/ 7623091 w 7713579"/>
              <a:gd name="connsiteY118" fmla="*/ 5840412 h 6858000"/>
              <a:gd name="connsiteX119" fmla="*/ 7642141 w 7713579"/>
              <a:gd name="connsiteY119" fmla="*/ 5876925 h 6858000"/>
              <a:gd name="connsiteX120" fmla="*/ 7661191 w 7713579"/>
              <a:gd name="connsiteY120" fmla="*/ 5915025 h 6858000"/>
              <a:gd name="connsiteX121" fmla="*/ 7677066 w 7713579"/>
              <a:gd name="connsiteY121" fmla="*/ 5956300 h 6858000"/>
              <a:gd name="connsiteX122" fmla="*/ 7691354 w 7713579"/>
              <a:gd name="connsiteY122" fmla="*/ 6003925 h 6858000"/>
              <a:gd name="connsiteX123" fmla="*/ 7702466 w 7713579"/>
              <a:gd name="connsiteY123" fmla="*/ 6056312 h 6858000"/>
              <a:gd name="connsiteX124" fmla="*/ 7710404 w 7713579"/>
              <a:gd name="connsiteY124" fmla="*/ 6113462 h 6858000"/>
              <a:gd name="connsiteX125" fmla="*/ 7713579 w 7713579"/>
              <a:gd name="connsiteY125" fmla="*/ 6183312 h 6858000"/>
              <a:gd name="connsiteX126" fmla="*/ 7710404 w 7713579"/>
              <a:gd name="connsiteY126" fmla="*/ 6251575 h 6858000"/>
              <a:gd name="connsiteX127" fmla="*/ 7702466 w 7713579"/>
              <a:gd name="connsiteY127" fmla="*/ 6311900 h 6858000"/>
              <a:gd name="connsiteX128" fmla="*/ 7691354 w 7713579"/>
              <a:gd name="connsiteY128" fmla="*/ 6361112 h 6858000"/>
              <a:gd name="connsiteX129" fmla="*/ 7677066 w 7713579"/>
              <a:gd name="connsiteY129" fmla="*/ 6407150 h 6858000"/>
              <a:gd name="connsiteX130" fmla="*/ 7661191 w 7713579"/>
              <a:gd name="connsiteY130" fmla="*/ 6448425 h 6858000"/>
              <a:gd name="connsiteX131" fmla="*/ 7643729 w 7713579"/>
              <a:gd name="connsiteY131" fmla="*/ 6488112 h 6858000"/>
              <a:gd name="connsiteX132" fmla="*/ 7626266 w 7713579"/>
              <a:gd name="connsiteY132" fmla="*/ 6523037 h 6858000"/>
              <a:gd name="connsiteX133" fmla="*/ 7607216 w 7713579"/>
              <a:gd name="connsiteY133" fmla="*/ 6561137 h 6858000"/>
              <a:gd name="connsiteX134" fmla="*/ 7588166 w 7713579"/>
              <a:gd name="connsiteY134" fmla="*/ 6597650 h 6858000"/>
              <a:gd name="connsiteX135" fmla="*/ 7572291 w 7713579"/>
              <a:gd name="connsiteY135" fmla="*/ 6640512 h 6858000"/>
              <a:gd name="connsiteX136" fmla="*/ 7556416 w 7713579"/>
              <a:gd name="connsiteY136" fmla="*/ 6683375 h 6858000"/>
              <a:gd name="connsiteX137" fmla="*/ 7546891 w 7713579"/>
              <a:gd name="connsiteY137" fmla="*/ 6735762 h 6858000"/>
              <a:gd name="connsiteX138" fmla="*/ 7538954 w 7713579"/>
              <a:gd name="connsiteY138" fmla="*/ 6791325 h 6858000"/>
              <a:gd name="connsiteX139" fmla="*/ 7534191 w 7713579"/>
              <a:gd name="connsiteY139" fmla="*/ 6858000 h 6858000"/>
              <a:gd name="connsiteX140" fmla="*/ 0 w 7713579"/>
              <a:gd name="connsiteY140" fmla="*/ 6858000 h 6858000"/>
              <a:gd name="connsiteX141" fmla="*/ 0 w 7713579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713579" h="6858000">
                <a:moveTo>
                  <a:pt x="0" y="0"/>
                </a:moveTo>
                <a:lnTo>
                  <a:pt x="7534191" y="0"/>
                </a:lnTo>
                <a:lnTo>
                  <a:pt x="7538954" y="66675"/>
                </a:lnTo>
                <a:lnTo>
                  <a:pt x="7546891" y="122237"/>
                </a:lnTo>
                <a:lnTo>
                  <a:pt x="7556416" y="174625"/>
                </a:lnTo>
                <a:lnTo>
                  <a:pt x="7572291" y="217487"/>
                </a:lnTo>
                <a:lnTo>
                  <a:pt x="7588166" y="260350"/>
                </a:lnTo>
                <a:lnTo>
                  <a:pt x="7607216" y="296862"/>
                </a:lnTo>
                <a:lnTo>
                  <a:pt x="7626266" y="334962"/>
                </a:lnTo>
                <a:lnTo>
                  <a:pt x="7643729" y="369887"/>
                </a:lnTo>
                <a:lnTo>
                  <a:pt x="7661191" y="409575"/>
                </a:lnTo>
                <a:lnTo>
                  <a:pt x="7677066" y="450850"/>
                </a:lnTo>
                <a:lnTo>
                  <a:pt x="7691354" y="496887"/>
                </a:lnTo>
                <a:lnTo>
                  <a:pt x="7702466" y="546100"/>
                </a:lnTo>
                <a:lnTo>
                  <a:pt x="7710404" y="606425"/>
                </a:lnTo>
                <a:lnTo>
                  <a:pt x="7713579" y="673100"/>
                </a:lnTo>
                <a:lnTo>
                  <a:pt x="7710404" y="744537"/>
                </a:lnTo>
                <a:lnTo>
                  <a:pt x="7702466" y="801687"/>
                </a:lnTo>
                <a:lnTo>
                  <a:pt x="7691354" y="854075"/>
                </a:lnTo>
                <a:lnTo>
                  <a:pt x="7677066" y="901700"/>
                </a:lnTo>
                <a:lnTo>
                  <a:pt x="7661191" y="942975"/>
                </a:lnTo>
                <a:lnTo>
                  <a:pt x="7642141" y="981075"/>
                </a:lnTo>
                <a:lnTo>
                  <a:pt x="7623091" y="1017587"/>
                </a:lnTo>
                <a:lnTo>
                  <a:pt x="7604041" y="1055687"/>
                </a:lnTo>
                <a:lnTo>
                  <a:pt x="7586579" y="1095375"/>
                </a:lnTo>
                <a:lnTo>
                  <a:pt x="7569116" y="1136650"/>
                </a:lnTo>
                <a:lnTo>
                  <a:pt x="7554829" y="1182687"/>
                </a:lnTo>
                <a:lnTo>
                  <a:pt x="7545304" y="1235075"/>
                </a:lnTo>
                <a:lnTo>
                  <a:pt x="7535779" y="1295400"/>
                </a:lnTo>
                <a:lnTo>
                  <a:pt x="7534191" y="1363662"/>
                </a:lnTo>
                <a:lnTo>
                  <a:pt x="7535779" y="1431925"/>
                </a:lnTo>
                <a:lnTo>
                  <a:pt x="7545304" y="1492250"/>
                </a:lnTo>
                <a:lnTo>
                  <a:pt x="7554829" y="1544637"/>
                </a:lnTo>
                <a:lnTo>
                  <a:pt x="7569116" y="1589087"/>
                </a:lnTo>
                <a:lnTo>
                  <a:pt x="7586579" y="1631950"/>
                </a:lnTo>
                <a:lnTo>
                  <a:pt x="7604041" y="1671637"/>
                </a:lnTo>
                <a:lnTo>
                  <a:pt x="7623091" y="1708150"/>
                </a:lnTo>
                <a:lnTo>
                  <a:pt x="7642141" y="1743075"/>
                </a:lnTo>
                <a:lnTo>
                  <a:pt x="7661191" y="1782762"/>
                </a:lnTo>
                <a:lnTo>
                  <a:pt x="7677066" y="1824037"/>
                </a:lnTo>
                <a:lnTo>
                  <a:pt x="7691354" y="1870075"/>
                </a:lnTo>
                <a:lnTo>
                  <a:pt x="7702466" y="1922462"/>
                </a:lnTo>
                <a:lnTo>
                  <a:pt x="7710404" y="1982787"/>
                </a:lnTo>
                <a:lnTo>
                  <a:pt x="7713579" y="2051050"/>
                </a:lnTo>
                <a:lnTo>
                  <a:pt x="7710404" y="2119312"/>
                </a:lnTo>
                <a:lnTo>
                  <a:pt x="7702466" y="2179637"/>
                </a:lnTo>
                <a:lnTo>
                  <a:pt x="7691354" y="2232025"/>
                </a:lnTo>
                <a:lnTo>
                  <a:pt x="7677066" y="2278062"/>
                </a:lnTo>
                <a:lnTo>
                  <a:pt x="7661191" y="2319337"/>
                </a:lnTo>
                <a:lnTo>
                  <a:pt x="7642141" y="2359025"/>
                </a:lnTo>
                <a:lnTo>
                  <a:pt x="7623091" y="2395537"/>
                </a:lnTo>
                <a:lnTo>
                  <a:pt x="7604041" y="2433637"/>
                </a:lnTo>
                <a:lnTo>
                  <a:pt x="7586579" y="2471737"/>
                </a:lnTo>
                <a:lnTo>
                  <a:pt x="7569116" y="2513012"/>
                </a:lnTo>
                <a:lnTo>
                  <a:pt x="7554829" y="2560637"/>
                </a:lnTo>
                <a:lnTo>
                  <a:pt x="7545304" y="2613025"/>
                </a:lnTo>
                <a:lnTo>
                  <a:pt x="7535779" y="2671762"/>
                </a:lnTo>
                <a:lnTo>
                  <a:pt x="7534191" y="2741612"/>
                </a:lnTo>
                <a:lnTo>
                  <a:pt x="7535779" y="2809875"/>
                </a:lnTo>
                <a:lnTo>
                  <a:pt x="7545304" y="2868612"/>
                </a:lnTo>
                <a:lnTo>
                  <a:pt x="7554829" y="2922587"/>
                </a:lnTo>
                <a:lnTo>
                  <a:pt x="7569116" y="2967037"/>
                </a:lnTo>
                <a:lnTo>
                  <a:pt x="7586579" y="3009900"/>
                </a:lnTo>
                <a:lnTo>
                  <a:pt x="7604041" y="3046412"/>
                </a:lnTo>
                <a:lnTo>
                  <a:pt x="7623091" y="3084512"/>
                </a:lnTo>
                <a:lnTo>
                  <a:pt x="7642141" y="3121025"/>
                </a:lnTo>
                <a:lnTo>
                  <a:pt x="7661191" y="3160712"/>
                </a:lnTo>
                <a:lnTo>
                  <a:pt x="7677066" y="3201987"/>
                </a:lnTo>
                <a:lnTo>
                  <a:pt x="7691354" y="3248025"/>
                </a:lnTo>
                <a:lnTo>
                  <a:pt x="7702466" y="3300412"/>
                </a:lnTo>
                <a:lnTo>
                  <a:pt x="7710404" y="3360737"/>
                </a:lnTo>
                <a:lnTo>
                  <a:pt x="7713579" y="3427412"/>
                </a:lnTo>
                <a:lnTo>
                  <a:pt x="7710404" y="3497262"/>
                </a:lnTo>
                <a:lnTo>
                  <a:pt x="7702466" y="3557587"/>
                </a:lnTo>
                <a:lnTo>
                  <a:pt x="7691354" y="3609975"/>
                </a:lnTo>
                <a:lnTo>
                  <a:pt x="7677066" y="3656012"/>
                </a:lnTo>
                <a:lnTo>
                  <a:pt x="7661191" y="3697287"/>
                </a:lnTo>
                <a:lnTo>
                  <a:pt x="7642141" y="3736975"/>
                </a:lnTo>
                <a:lnTo>
                  <a:pt x="7604041" y="3811587"/>
                </a:lnTo>
                <a:lnTo>
                  <a:pt x="7586579" y="3848100"/>
                </a:lnTo>
                <a:lnTo>
                  <a:pt x="7569116" y="3890962"/>
                </a:lnTo>
                <a:lnTo>
                  <a:pt x="7554829" y="3935412"/>
                </a:lnTo>
                <a:lnTo>
                  <a:pt x="7545304" y="3987800"/>
                </a:lnTo>
                <a:lnTo>
                  <a:pt x="7535779" y="4048125"/>
                </a:lnTo>
                <a:lnTo>
                  <a:pt x="7534191" y="4116387"/>
                </a:lnTo>
                <a:lnTo>
                  <a:pt x="7535779" y="4186237"/>
                </a:lnTo>
                <a:lnTo>
                  <a:pt x="7545304" y="4244975"/>
                </a:lnTo>
                <a:lnTo>
                  <a:pt x="7554829" y="4297362"/>
                </a:lnTo>
                <a:lnTo>
                  <a:pt x="7569116" y="4343400"/>
                </a:lnTo>
                <a:lnTo>
                  <a:pt x="7586579" y="4386262"/>
                </a:lnTo>
                <a:lnTo>
                  <a:pt x="7604041" y="4424362"/>
                </a:lnTo>
                <a:lnTo>
                  <a:pt x="7642141" y="4498975"/>
                </a:lnTo>
                <a:lnTo>
                  <a:pt x="7661191" y="4537075"/>
                </a:lnTo>
                <a:lnTo>
                  <a:pt x="7677066" y="4579937"/>
                </a:lnTo>
                <a:lnTo>
                  <a:pt x="7691354" y="4625975"/>
                </a:lnTo>
                <a:lnTo>
                  <a:pt x="7702466" y="4678362"/>
                </a:lnTo>
                <a:lnTo>
                  <a:pt x="7710404" y="4738687"/>
                </a:lnTo>
                <a:lnTo>
                  <a:pt x="7713579" y="4806950"/>
                </a:lnTo>
                <a:lnTo>
                  <a:pt x="7710404" y="4875212"/>
                </a:lnTo>
                <a:lnTo>
                  <a:pt x="7702466" y="4935537"/>
                </a:lnTo>
                <a:lnTo>
                  <a:pt x="7691354" y="4987925"/>
                </a:lnTo>
                <a:lnTo>
                  <a:pt x="7677066" y="5033962"/>
                </a:lnTo>
                <a:lnTo>
                  <a:pt x="7661191" y="5075237"/>
                </a:lnTo>
                <a:lnTo>
                  <a:pt x="7642141" y="5114925"/>
                </a:lnTo>
                <a:lnTo>
                  <a:pt x="7623091" y="5149850"/>
                </a:lnTo>
                <a:lnTo>
                  <a:pt x="7604041" y="5186362"/>
                </a:lnTo>
                <a:lnTo>
                  <a:pt x="7586579" y="5226050"/>
                </a:lnTo>
                <a:lnTo>
                  <a:pt x="7569116" y="5268912"/>
                </a:lnTo>
                <a:lnTo>
                  <a:pt x="7554829" y="5313362"/>
                </a:lnTo>
                <a:lnTo>
                  <a:pt x="7545304" y="5365750"/>
                </a:lnTo>
                <a:lnTo>
                  <a:pt x="7535779" y="5426075"/>
                </a:lnTo>
                <a:lnTo>
                  <a:pt x="7534191" y="5494337"/>
                </a:lnTo>
                <a:lnTo>
                  <a:pt x="7535779" y="5562600"/>
                </a:lnTo>
                <a:lnTo>
                  <a:pt x="7545304" y="5622925"/>
                </a:lnTo>
                <a:lnTo>
                  <a:pt x="7554829" y="5675312"/>
                </a:lnTo>
                <a:lnTo>
                  <a:pt x="7569116" y="5721350"/>
                </a:lnTo>
                <a:lnTo>
                  <a:pt x="7586579" y="5762625"/>
                </a:lnTo>
                <a:lnTo>
                  <a:pt x="7604041" y="5802312"/>
                </a:lnTo>
                <a:lnTo>
                  <a:pt x="7623091" y="5840412"/>
                </a:lnTo>
                <a:lnTo>
                  <a:pt x="7642141" y="5876925"/>
                </a:lnTo>
                <a:lnTo>
                  <a:pt x="7661191" y="5915025"/>
                </a:lnTo>
                <a:lnTo>
                  <a:pt x="7677066" y="5956300"/>
                </a:lnTo>
                <a:lnTo>
                  <a:pt x="7691354" y="6003925"/>
                </a:lnTo>
                <a:lnTo>
                  <a:pt x="7702466" y="6056312"/>
                </a:lnTo>
                <a:lnTo>
                  <a:pt x="7710404" y="6113462"/>
                </a:lnTo>
                <a:lnTo>
                  <a:pt x="7713579" y="6183312"/>
                </a:lnTo>
                <a:lnTo>
                  <a:pt x="7710404" y="6251575"/>
                </a:lnTo>
                <a:lnTo>
                  <a:pt x="7702466" y="6311900"/>
                </a:lnTo>
                <a:lnTo>
                  <a:pt x="7691354" y="6361112"/>
                </a:lnTo>
                <a:lnTo>
                  <a:pt x="7677066" y="6407150"/>
                </a:lnTo>
                <a:lnTo>
                  <a:pt x="7661191" y="6448425"/>
                </a:lnTo>
                <a:lnTo>
                  <a:pt x="7643729" y="6488112"/>
                </a:lnTo>
                <a:lnTo>
                  <a:pt x="7626266" y="6523037"/>
                </a:lnTo>
                <a:lnTo>
                  <a:pt x="7607216" y="6561137"/>
                </a:lnTo>
                <a:lnTo>
                  <a:pt x="7588166" y="6597650"/>
                </a:lnTo>
                <a:lnTo>
                  <a:pt x="7572291" y="6640512"/>
                </a:lnTo>
                <a:lnTo>
                  <a:pt x="7556416" y="6683375"/>
                </a:lnTo>
                <a:lnTo>
                  <a:pt x="7546891" y="6735762"/>
                </a:lnTo>
                <a:lnTo>
                  <a:pt x="7538954" y="6791325"/>
                </a:lnTo>
                <a:lnTo>
                  <a:pt x="753419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ltGray">
          <a:xfrm>
            <a:off x="7389812" y="0"/>
            <a:ext cx="4802188" cy="6858000"/>
          </a:xfrm>
          <a:custGeom>
            <a:avLst/>
            <a:gdLst>
              <a:gd name="connsiteX0" fmla="*/ 0 w 4802188"/>
              <a:gd name="connsiteY0" fmla="*/ 0 h 6858000"/>
              <a:gd name="connsiteX1" fmla="*/ 4802188 w 4802188"/>
              <a:gd name="connsiteY1" fmla="*/ 0 h 6858000"/>
              <a:gd name="connsiteX2" fmla="*/ 4802188 w 4802188"/>
              <a:gd name="connsiteY2" fmla="*/ 6858000 h 6858000"/>
              <a:gd name="connsiteX3" fmla="*/ 0 w 4802188"/>
              <a:gd name="connsiteY3" fmla="*/ 6858000 h 6858000"/>
              <a:gd name="connsiteX4" fmla="*/ 4763 w 4802188"/>
              <a:gd name="connsiteY4" fmla="*/ 6791325 h 6858000"/>
              <a:gd name="connsiteX5" fmla="*/ 12700 w 4802188"/>
              <a:gd name="connsiteY5" fmla="*/ 6735762 h 6858000"/>
              <a:gd name="connsiteX6" fmla="*/ 22225 w 4802188"/>
              <a:gd name="connsiteY6" fmla="*/ 6683375 h 6858000"/>
              <a:gd name="connsiteX7" fmla="*/ 38100 w 4802188"/>
              <a:gd name="connsiteY7" fmla="*/ 6640512 h 6858000"/>
              <a:gd name="connsiteX8" fmla="*/ 53975 w 4802188"/>
              <a:gd name="connsiteY8" fmla="*/ 6597650 h 6858000"/>
              <a:gd name="connsiteX9" fmla="*/ 73025 w 4802188"/>
              <a:gd name="connsiteY9" fmla="*/ 6561137 h 6858000"/>
              <a:gd name="connsiteX10" fmla="*/ 92075 w 4802188"/>
              <a:gd name="connsiteY10" fmla="*/ 6523037 h 6858000"/>
              <a:gd name="connsiteX11" fmla="*/ 109538 w 4802188"/>
              <a:gd name="connsiteY11" fmla="*/ 6488112 h 6858000"/>
              <a:gd name="connsiteX12" fmla="*/ 127000 w 4802188"/>
              <a:gd name="connsiteY12" fmla="*/ 6448425 h 6858000"/>
              <a:gd name="connsiteX13" fmla="*/ 142875 w 4802188"/>
              <a:gd name="connsiteY13" fmla="*/ 6407150 h 6858000"/>
              <a:gd name="connsiteX14" fmla="*/ 157163 w 4802188"/>
              <a:gd name="connsiteY14" fmla="*/ 6361112 h 6858000"/>
              <a:gd name="connsiteX15" fmla="*/ 168275 w 4802188"/>
              <a:gd name="connsiteY15" fmla="*/ 6311900 h 6858000"/>
              <a:gd name="connsiteX16" fmla="*/ 176213 w 4802188"/>
              <a:gd name="connsiteY16" fmla="*/ 6251575 h 6858000"/>
              <a:gd name="connsiteX17" fmla="*/ 179388 w 4802188"/>
              <a:gd name="connsiteY17" fmla="*/ 6183312 h 6858000"/>
              <a:gd name="connsiteX18" fmla="*/ 176213 w 4802188"/>
              <a:gd name="connsiteY18" fmla="*/ 6113462 h 6858000"/>
              <a:gd name="connsiteX19" fmla="*/ 168275 w 4802188"/>
              <a:gd name="connsiteY19" fmla="*/ 6056312 h 6858000"/>
              <a:gd name="connsiteX20" fmla="*/ 157163 w 4802188"/>
              <a:gd name="connsiteY20" fmla="*/ 6003925 h 6858000"/>
              <a:gd name="connsiteX21" fmla="*/ 142875 w 4802188"/>
              <a:gd name="connsiteY21" fmla="*/ 5956300 h 6858000"/>
              <a:gd name="connsiteX22" fmla="*/ 127000 w 4802188"/>
              <a:gd name="connsiteY22" fmla="*/ 5915025 h 6858000"/>
              <a:gd name="connsiteX23" fmla="*/ 107950 w 4802188"/>
              <a:gd name="connsiteY23" fmla="*/ 5876925 h 6858000"/>
              <a:gd name="connsiteX24" fmla="*/ 88900 w 4802188"/>
              <a:gd name="connsiteY24" fmla="*/ 5840412 h 6858000"/>
              <a:gd name="connsiteX25" fmla="*/ 69850 w 4802188"/>
              <a:gd name="connsiteY25" fmla="*/ 5802312 h 6858000"/>
              <a:gd name="connsiteX26" fmla="*/ 52388 w 4802188"/>
              <a:gd name="connsiteY26" fmla="*/ 5762625 h 6858000"/>
              <a:gd name="connsiteX27" fmla="*/ 34925 w 4802188"/>
              <a:gd name="connsiteY27" fmla="*/ 5721350 h 6858000"/>
              <a:gd name="connsiteX28" fmla="*/ 20638 w 4802188"/>
              <a:gd name="connsiteY28" fmla="*/ 5675312 h 6858000"/>
              <a:gd name="connsiteX29" fmla="*/ 11113 w 4802188"/>
              <a:gd name="connsiteY29" fmla="*/ 5622925 h 6858000"/>
              <a:gd name="connsiteX30" fmla="*/ 1588 w 4802188"/>
              <a:gd name="connsiteY30" fmla="*/ 5562600 h 6858000"/>
              <a:gd name="connsiteX31" fmla="*/ 0 w 4802188"/>
              <a:gd name="connsiteY31" fmla="*/ 5494337 h 6858000"/>
              <a:gd name="connsiteX32" fmla="*/ 1588 w 4802188"/>
              <a:gd name="connsiteY32" fmla="*/ 5426075 h 6858000"/>
              <a:gd name="connsiteX33" fmla="*/ 11113 w 4802188"/>
              <a:gd name="connsiteY33" fmla="*/ 5365750 h 6858000"/>
              <a:gd name="connsiteX34" fmla="*/ 20638 w 4802188"/>
              <a:gd name="connsiteY34" fmla="*/ 5313362 h 6858000"/>
              <a:gd name="connsiteX35" fmla="*/ 34925 w 4802188"/>
              <a:gd name="connsiteY35" fmla="*/ 5268912 h 6858000"/>
              <a:gd name="connsiteX36" fmla="*/ 52388 w 4802188"/>
              <a:gd name="connsiteY36" fmla="*/ 5226050 h 6858000"/>
              <a:gd name="connsiteX37" fmla="*/ 69850 w 4802188"/>
              <a:gd name="connsiteY37" fmla="*/ 5186362 h 6858000"/>
              <a:gd name="connsiteX38" fmla="*/ 88900 w 4802188"/>
              <a:gd name="connsiteY38" fmla="*/ 5149850 h 6858000"/>
              <a:gd name="connsiteX39" fmla="*/ 107950 w 4802188"/>
              <a:gd name="connsiteY39" fmla="*/ 5114925 h 6858000"/>
              <a:gd name="connsiteX40" fmla="*/ 127000 w 4802188"/>
              <a:gd name="connsiteY40" fmla="*/ 5075237 h 6858000"/>
              <a:gd name="connsiteX41" fmla="*/ 142875 w 4802188"/>
              <a:gd name="connsiteY41" fmla="*/ 5033962 h 6858000"/>
              <a:gd name="connsiteX42" fmla="*/ 157163 w 4802188"/>
              <a:gd name="connsiteY42" fmla="*/ 4987925 h 6858000"/>
              <a:gd name="connsiteX43" fmla="*/ 168275 w 4802188"/>
              <a:gd name="connsiteY43" fmla="*/ 4935537 h 6858000"/>
              <a:gd name="connsiteX44" fmla="*/ 176213 w 4802188"/>
              <a:gd name="connsiteY44" fmla="*/ 4875212 h 6858000"/>
              <a:gd name="connsiteX45" fmla="*/ 179388 w 4802188"/>
              <a:gd name="connsiteY45" fmla="*/ 4806950 h 6858000"/>
              <a:gd name="connsiteX46" fmla="*/ 176213 w 4802188"/>
              <a:gd name="connsiteY46" fmla="*/ 4738687 h 6858000"/>
              <a:gd name="connsiteX47" fmla="*/ 168275 w 4802188"/>
              <a:gd name="connsiteY47" fmla="*/ 4678362 h 6858000"/>
              <a:gd name="connsiteX48" fmla="*/ 157163 w 4802188"/>
              <a:gd name="connsiteY48" fmla="*/ 4625975 h 6858000"/>
              <a:gd name="connsiteX49" fmla="*/ 142875 w 4802188"/>
              <a:gd name="connsiteY49" fmla="*/ 4579937 h 6858000"/>
              <a:gd name="connsiteX50" fmla="*/ 127000 w 4802188"/>
              <a:gd name="connsiteY50" fmla="*/ 4537075 h 6858000"/>
              <a:gd name="connsiteX51" fmla="*/ 107950 w 4802188"/>
              <a:gd name="connsiteY51" fmla="*/ 4498975 h 6858000"/>
              <a:gd name="connsiteX52" fmla="*/ 69850 w 4802188"/>
              <a:gd name="connsiteY52" fmla="*/ 4424362 h 6858000"/>
              <a:gd name="connsiteX53" fmla="*/ 52388 w 4802188"/>
              <a:gd name="connsiteY53" fmla="*/ 4386262 h 6858000"/>
              <a:gd name="connsiteX54" fmla="*/ 34925 w 4802188"/>
              <a:gd name="connsiteY54" fmla="*/ 4343400 h 6858000"/>
              <a:gd name="connsiteX55" fmla="*/ 20638 w 4802188"/>
              <a:gd name="connsiteY55" fmla="*/ 4297362 h 6858000"/>
              <a:gd name="connsiteX56" fmla="*/ 11113 w 4802188"/>
              <a:gd name="connsiteY56" fmla="*/ 4244975 h 6858000"/>
              <a:gd name="connsiteX57" fmla="*/ 1588 w 4802188"/>
              <a:gd name="connsiteY57" fmla="*/ 4186237 h 6858000"/>
              <a:gd name="connsiteX58" fmla="*/ 0 w 4802188"/>
              <a:gd name="connsiteY58" fmla="*/ 4116387 h 6858000"/>
              <a:gd name="connsiteX59" fmla="*/ 1588 w 4802188"/>
              <a:gd name="connsiteY59" fmla="*/ 4048125 h 6858000"/>
              <a:gd name="connsiteX60" fmla="*/ 11113 w 4802188"/>
              <a:gd name="connsiteY60" fmla="*/ 3987800 h 6858000"/>
              <a:gd name="connsiteX61" fmla="*/ 20638 w 4802188"/>
              <a:gd name="connsiteY61" fmla="*/ 3935412 h 6858000"/>
              <a:gd name="connsiteX62" fmla="*/ 34925 w 4802188"/>
              <a:gd name="connsiteY62" fmla="*/ 3890962 h 6858000"/>
              <a:gd name="connsiteX63" fmla="*/ 52388 w 4802188"/>
              <a:gd name="connsiteY63" fmla="*/ 3848100 h 6858000"/>
              <a:gd name="connsiteX64" fmla="*/ 69850 w 4802188"/>
              <a:gd name="connsiteY64" fmla="*/ 3811587 h 6858000"/>
              <a:gd name="connsiteX65" fmla="*/ 107950 w 4802188"/>
              <a:gd name="connsiteY65" fmla="*/ 3736975 h 6858000"/>
              <a:gd name="connsiteX66" fmla="*/ 127000 w 4802188"/>
              <a:gd name="connsiteY66" fmla="*/ 3697287 h 6858000"/>
              <a:gd name="connsiteX67" fmla="*/ 142875 w 4802188"/>
              <a:gd name="connsiteY67" fmla="*/ 3656012 h 6858000"/>
              <a:gd name="connsiteX68" fmla="*/ 157163 w 4802188"/>
              <a:gd name="connsiteY68" fmla="*/ 3609975 h 6858000"/>
              <a:gd name="connsiteX69" fmla="*/ 168275 w 4802188"/>
              <a:gd name="connsiteY69" fmla="*/ 3557587 h 6858000"/>
              <a:gd name="connsiteX70" fmla="*/ 176213 w 4802188"/>
              <a:gd name="connsiteY70" fmla="*/ 3497262 h 6858000"/>
              <a:gd name="connsiteX71" fmla="*/ 179388 w 4802188"/>
              <a:gd name="connsiteY71" fmla="*/ 3427412 h 6858000"/>
              <a:gd name="connsiteX72" fmla="*/ 176213 w 4802188"/>
              <a:gd name="connsiteY72" fmla="*/ 3360737 h 6858000"/>
              <a:gd name="connsiteX73" fmla="*/ 168275 w 4802188"/>
              <a:gd name="connsiteY73" fmla="*/ 3300412 h 6858000"/>
              <a:gd name="connsiteX74" fmla="*/ 157163 w 4802188"/>
              <a:gd name="connsiteY74" fmla="*/ 3248025 h 6858000"/>
              <a:gd name="connsiteX75" fmla="*/ 142875 w 4802188"/>
              <a:gd name="connsiteY75" fmla="*/ 3201987 h 6858000"/>
              <a:gd name="connsiteX76" fmla="*/ 127000 w 4802188"/>
              <a:gd name="connsiteY76" fmla="*/ 3160712 h 6858000"/>
              <a:gd name="connsiteX77" fmla="*/ 107950 w 4802188"/>
              <a:gd name="connsiteY77" fmla="*/ 3121025 h 6858000"/>
              <a:gd name="connsiteX78" fmla="*/ 88900 w 4802188"/>
              <a:gd name="connsiteY78" fmla="*/ 3084512 h 6858000"/>
              <a:gd name="connsiteX79" fmla="*/ 69850 w 4802188"/>
              <a:gd name="connsiteY79" fmla="*/ 3046412 h 6858000"/>
              <a:gd name="connsiteX80" fmla="*/ 52388 w 4802188"/>
              <a:gd name="connsiteY80" fmla="*/ 3009900 h 6858000"/>
              <a:gd name="connsiteX81" fmla="*/ 34925 w 4802188"/>
              <a:gd name="connsiteY81" fmla="*/ 2967037 h 6858000"/>
              <a:gd name="connsiteX82" fmla="*/ 20638 w 4802188"/>
              <a:gd name="connsiteY82" fmla="*/ 2922587 h 6858000"/>
              <a:gd name="connsiteX83" fmla="*/ 11113 w 4802188"/>
              <a:gd name="connsiteY83" fmla="*/ 2868612 h 6858000"/>
              <a:gd name="connsiteX84" fmla="*/ 1588 w 4802188"/>
              <a:gd name="connsiteY84" fmla="*/ 2809875 h 6858000"/>
              <a:gd name="connsiteX85" fmla="*/ 0 w 4802188"/>
              <a:gd name="connsiteY85" fmla="*/ 2741612 h 6858000"/>
              <a:gd name="connsiteX86" fmla="*/ 1588 w 4802188"/>
              <a:gd name="connsiteY86" fmla="*/ 2671762 h 6858000"/>
              <a:gd name="connsiteX87" fmla="*/ 11113 w 4802188"/>
              <a:gd name="connsiteY87" fmla="*/ 2613025 h 6858000"/>
              <a:gd name="connsiteX88" fmla="*/ 20638 w 4802188"/>
              <a:gd name="connsiteY88" fmla="*/ 2560637 h 6858000"/>
              <a:gd name="connsiteX89" fmla="*/ 34925 w 4802188"/>
              <a:gd name="connsiteY89" fmla="*/ 2513012 h 6858000"/>
              <a:gd name="connsiteX90" fmla="*/ 52388 w 4802188"/>
              <a:gd name="connsiteY90" fmla="*/ 2471737 h 6858000"/>
              <a:gd name="connsiteX91" fmla="*/ 69850 w 4802188"/>
              <a:gd name="connsiteY91" fmla="*/ 2433637 h 6858000"/>
              <a:gd name="connsiteX92" fmla="*/ 88900 w 4802188"/>
              <a:gd name="connsiteY92" fmla="*/ 2395537 h 6858000"/>
              <a:gd name="connsiteX93" fmla="*/ 107950 w 4802188"/>
              <a:gd name="connsiteY93" fmla="*/ 2359025 h 6858000"/>
              <a:gd name="connsiteX94" fmla="*/ 127000 w 4802188"/>
              <a:gd name="connsiteY94" fmla="*/ 2319337 h 6858000"/>
              <a:gd name="connsiteX95" fmla="*/ 142875 w 4802188"/>
              <a:gd name="connsiteY95" fmla="*/ 2278062 h 6858000"/>
              <a:gd name="connsiteX96" fmla="*/ 157163 w 4802188"/>
              <a:gd name="connsiteY96" fmla="*/ 2232025 h 6858000"/>
              <a:gd name="connsiteX97" fmla="*/ 168275 w 4802188"/>
              <a:gd name="connsiteY97" fmla="*/ 2179637 h 6858000"/>
              <a:gd name="connsiteX98" fmla="*/ 176213 w 4802188"/>
              <a:gd name="connsiteY98" fmla="*/ 2119312 h 6858000"/>
              <a:gd name="connsiteX99" fmla="*/ 179388 w 4802188"/>
              <a:gd name="connsiteY99" fmla="*/ 2051050 h 6858000"/>
              <a:gd name="connsiteX100" fmla="*/ 176213 w 4802188"/>
              <a:gd name="connsiteY100" fmla="*/ 1982787 h 6858000"/>
              <a:gd name="connsiteX101" fmla="*/ 168275 w 4802188"/>
              <a:gd name="connsiteY101" fmla="*/ 1922462 h 6858000"/>
              <a:gd name="connsiteX102" fmla="*/ 157163 w 4802188"/>
              <a:gd name="connsiteY102" fmla="*/ 1870075 h 6858000"/>
              <a:gd name="connsiteX103" fmla="*/ 142875 w 4802188"/>
              <a:gd name="connsiteY103" fmla="*/ 1824037 h 6858000"/>
              <a:gd name="connsiteX104" fmla="*/ 127000 w 4802188"/>
              <a:gd name="connsiteY104" fmla="*/ 1782762 h 6858000"/>
              <a:gd name="connsiteX105" fmla="*/ 107950 w 4802188"/>
              <a:gd name="connsiteY105" fmla="*/ 1743075 h 6858000"/>
              <a:gd name="connsiteX106" fmla="*/ 88900 w 4802188"/>
              <a:gd name="connsiteY106" fmla="*/ 1708150 h 6858000"/>
              <a:gd name="connsiteX107" fmla="*/ 69850 w 4802188"/>
              <a:gd name="connsiteY107" fmla="*/ 1671637 h 6858000"/>
              <a:gd name="connsiteX108" fmla="*/ 52388 w 4802188"/>
              <a:gd name="connsiteY108" fmla="*/ 1631950 h 6858000"/>
              <a:gd name="connsiteX109" fmla="*/ 34925 w 4802188"/>
              <a:gd name="connsiteY109" fmla="*/ 1589087 h 6858000"/>
              <a:gd name="connsiteX110" fmla="*/ 20638 w 4802188"/>
              <a:gd name="connsiteY110" fmla="*/ 1544637 h 6858000"/>
              <a:gd name="connsiteX111" fmla="*/ 11113 w 4802188"/>
              <a:gd name="connsiteY111" fmla="*/ 1492250 h 6858000"/>
              <a:gd name="connsiteX112" fmla="*/ 1588 w 4802188"/>
              <a:gd name="connsiteY112" fmla="*/ 1431925 h 6858000"/>
              <a:gd name="connsiteX113" fmla="*/ 0 w 4802188"/>
              <a:gd name="connsiteY113" fmla="*/ 1363662 h 6858000"/>
              <a:gd name="connsiteX114" fmla="*/ 1588 w 4802188"/>
              <a:gd name="connsiteY114" fmla="*/ 1295400 h 6858000"/>
              <a:gd name="connsiteX115" fmla="*/ 11113 w 4802188"/>
              <a:gd name="connsiteY115" fmla="*/ 1235075 h 6858000"/>
              <a:gd name="connsiteX116" fmla="*/ 20638 w 4802188"/>
              <a:gd name="connsiteY116" fmla="*/ 1182687 h 6858000"/>
              <a:gd name="connsiteX117" fmla="*/ 34925 w 4802188"/>
              <a:gd name="connsiteY117" fmla="*/ 1136650 h 6858000"/>
              <a:gd name="connsiteX118" fmla="*/ 52388 w 4802188"/>
              <a:gd name="connsiteY118" fmla="*/ 1095375 h 6858000"/>
              <a:gd name="connsiteX119" fmla="*/ 69850 w 4802188"/>
              <a:gd name="connsiteY119" fmla="*/ 1055687 h 6858000"/>
              <a:gd name="connsiteX120" fmla="*/ 88900 w 4802188"/>
              <a:gd name="connsiteY120" fmla="*/ 1017587 h 6858000"/>
              <a:gd name="connsiteX121" fmla="*/ 107950 w 4802188"/>
              <a:gd name="connsiteY121" fmla="*/ 981075 h 6858000"/>
              <a:gd name="connsiteX122" fmla="*/ 127000 w 4802188"/>
              <a:gd name="connsiteY122" fmla="*/ 942975 h 6858000"/>
              <a:gd name="connsiteX123" fmla="*/ 142875 w 4802188"/>
              <a:gd name="connsiteY123" fmla="*/ 901700 h 6858000"/>
              <a:gd name="connsiteX124" fmla="*/ 157163 w 4802188"/>
              <a:gd name="connsiteY124" fmla="*/ 854075 h 6858000"/>
              <a:gd name="connsiteX125" fmla="*/ 168275 w 4802188"/>
              <a:gd name="connsiteY125" fmla="*/ 801687 h 6858000"/>
              <a:gd name="connsiteX126" fmla="*/ 176213 w 4802188"/>
              <a:gd name="connsiteY126" fmla="*/ 744537 h 6858000"/>
              <a:gd name="connsiteX127" fmla="*/ 179388 w 4802188"/>
              <a:gd name="connsiteY127" fmla="*/ 673100 h 6858000"/>
              <a:gd name="connsiteX128" fmla="*/ 176213 w 4802188"/>
              <a:gd name="connsiteY128" fmla="*/ 606425 h 6858000"/>
              <a:gd name="connsiteX129" fmla="*/ 168275 w 4802188"/>
              <a:gd name="connsiteY129" fmla="*/ 546100 h 6858000"/>
              <a:gd name="connsiteX130" fmla="*/ 157163 w 4802188"/>
              <a:gd name="connsiteY130" fmla="*/ 496887 h 6858000"/>
              <a:gd name="connsiteX131" fmla="*/ 142875 w 4802188"/>
              <a:gd name="connsiteY131" fmla="*/ 450850 h 6858000"/>
              <a:gd name="connsiteX132" fmla="*/ 127000 w 4802188"/>
              <a:gd name="connsiteY132" fmla="*/ 409575 h 6858000"/>
              <a:gd name="connsiteX133" fmla="*/ 109538 w 4802188"/>
              <a:gd name="connsiteY133" fmla="*/ 369887 h 6858000"/>
              <a:gd name="connsiteX134" fmla="*/ 92075 w 4802188"/>
              <a:gd name="connsiteY134" fmla="*/ 334962 h 6858000"/>
              <a:gd name="connsiteX135" fmla="*/ 73025 w 4802188"/>
              <a:gd name="connsiteY135" fmla="*/ 296862 h 6858000"/>
              <a:gd name="connsiteX136" fmla="*/ 53975 w 4802188"/>
              <a:gd name="connsiteY136" fmla="*/ 260350 h 6858000"/>
              <a:gd name="connsiteX137" fmla="*/ 38100 w 4802188"/>
              <a:gd name="connsiteY137" fmla="*/ 217487 h 6858000"/>
              <a:gd name="connsiteX138" fmla="*/ 22225 w 4802188"/>
              <a:gd name="connsiteY138" fmla="*/ 174625 h 6858000"/>
              <a:gd name="connsiteX139" fmla="*/ 12700 w 4802188"/>
              <a:gd name="connsiteY139" fmla="*/ 122237 h 6858000"/>
              <a:gd name="connsiteX140" fmla="*/ 4763 w 4802188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802188" h="6858000">
                <a:moveTo>
                  <a:pt x="0" y="0"/>
                </a:moveTo>
                <a:lnTo>
                  <a:pt x="4802188" y="0"/>
                </a:lnTo>
                <a:lnTo>
                  <a:pt x="4802188" y="6858000"/>
                </a:lnTo>
                <a:lnTo>
                  <a:pt x="0" y="6858000"/>
                </a:lnTo>
                <a:lnTo>
                  <a:pt x="4763" y="6791325"/>
                </a:lnTo>
                <a:lnTo>
                  <a:pt x="12700" y="6735762"/>
                </a:lnTo>
                <a:lnTo>
                  <a:pt x="22225" y="6683375"/>
                </a:lnTo>
                <a:lnTo>
                  <a:pt x="38100" y="6640512"/>
                </a:lnTo>
                <a:lnTo>
                  <a:pt x="53975" y="6597650"/>
                </a:lnTo>
                <a:lnTo>
                  <a:pt x="73025" y="6561137"/>
                </a:lnTo>
                <a:lnTo>
                  <a:pt x="92075" y="6523037"/>
                </a:lnTo>
                <a:lnTo>
                  <a:pt x="109538" y="6488112"/>
                </a:lnTo>
                <a:lnTo>
                  <a:pt x="127000" y="6448425"/>
                </a:lnTo>
                <a:lnTo>
                  <a:pt x="142875" y="6407150"/>
                </a:lnTo>
                <a:lnTo>
                  <a:pt x="157163" y="6361112"/>
                </a:lnTo>
                <a:lnTo>
                  <a:pt x="168275" y="6311900"/>
                </a:lnTo>
                <a:lnTo>
                  <a:pt x="176213" y="6251575"/>
                </a:lnTo>
                <a:lnTo>
                  <a:pt x="179388" y="6183312"/>
                </a:lnTo>
                <a:lnTo>
                  <a:pt x="176213" y="6113462"/>
                </a:lnTo>
                <a:lnTo>
                  <a:pt x="168275" y="6056312"/>
                </a:lnTo>
                <a:lnTo>
                  <a:pt x="157163" y="6003925"/>
                </a:lnTo>
                <a:lnTo>
                  <a:pt x="142875" y="5956300"/>
                </a:lnTo>
                <a:lnTo>
                  <a:pt x="127000" y="5915025"/>
                </a:lnTo>
                <a:lnTo>
                  <a:pt x="107950" y="5876925"/>
                </a:lnTo>
                <a:lnTo>
                  <a:pt x="88900" y="5840412"/>
                </a:lnTo>
                <a:lnTo>
                  <a:pt x="69850" y="5802312"/>
                </a:lnTo>
                <a:lnTo>
                  <a:pt x="52388" y="5762625"/>
                </a:lnTo>
                <a:lnTo>
                  <a:pt x="34925" y="5721350"/>
                </a:lnTo>
                <a:lnTo>
                  <a:pt x="20638" y="5675312"/>
                </a:lnTo>
                <a:lnTo>
                  <a:pt x="11113" y="5622925"/>
                </a:lnTo>
                <a:lnTo>
                  <a:pt x="1588" y="5562600"/>
                </a:lnTo>
                <a:lnTo>
                  <a:pt x="0" y="5494337"/>
                </a:lnTo>
                <a:lnTo>
                  <a:pt x="1588" y="5426075"/>
                </a:lnTo>
                <a:lnTo>
                  <a:pt x="11113" y="5365750"/>
                </a:lnTo>
                <a:lnTo>
                  <a:pt x="20638" y="5313362"/>
                </a:lnTo>
                <a:lnTo>
                  <a:pt x="34925" y="5268912"/>
                </a:lnTo>
                <a:lnTo>
                  <a:pt x="52388" y="5226050"/>
                </a:lnTo>
                <a:lnTo>
                  <a:pt x="69850" y="5186362"/>
                </a:lnTo>
                <a:lnTo>
                  <a:pt x="88900" y="5149850"/>
                </a:lnTo>
                <a:lnTo>
                  <a:pt x="107950" y="5114925"/>
                </a:lnTo>
                <a:lnTo>
                  <a:pt x="127000" y="5075237"/>
                </a:lnTo>
                <a:lnTo>
                  <a:pt x="142875" y="5033962"/>
                </a:lnTo>
                <a:lnTo>
                  <a:pt x="157163" y="4987925"/>
                </a:lnTo>
                <a:lnTo>
                  <a:pt x="168275" y="4935537"/>
                </a:lnTo>
                <a:lnTo>
                  <a:pt x="176213" y="4875212"/>
                </a:lnTo>
                <a:lnTo>
                  <a:pt x="179388" y="4806950"/>
                </a:lnTo>
                <a:lnTo>
                  <a:pt x="176213" y="4738687"/>
                </a:lnTo>
                <a:lnTo>
                  <a:pt x="168275" y="4678362"/>
                </a:lnTo>
                <a:lnTo>
                  <a:pt x="157163" y="4625975"/>
                </a:lnTo>
                <a:lnTo>
                  <a:pt x="142875" y="4579937"/>
                </a:lnTo>
                <a:lnTo>
                  <a:pt x="127000" y="4537075"/>
                </a:lnTo>
                <a:lnTo>
                  <a:pt x="107950" y="4498975"/>
                </a:lnTo>
                <a:lnTo>
                  <a:pt x="69850" y="4424362"/>
                </a:lnTo>
                <a:lnTo>
                  <a:pt x="52388" y="4386262"/>
                </a:lnTo>
                <a:lnTo>
                  <a:pt x="34925" y="4343400"/>
                </a:lnTo>
                <a:lnTo>
                  <a:pt x="20638" y="4297362"/>
                </a:lnTo>
                <a:lnTo>
                  <a:pt x="11113" y="4244975"/>
                </a:lnTo>
                <a:lnTo>
                  <a:pt x="1588" y="4186237"/>
                </a:lnTo>
                <a:lnTo>
                  <a:pt x="0" y="4116387"/>
                </a:lnTo>
                <a:lnTo>
                  <a:pt x="1588" y="4048125"/>
                </a:lnTo>
                <a:lnTo>
                  <a:pt x="11113" y="3987800"/>
                </a:lnTo>
                <a:lnTo>
                  <a:pt x="20638" y="3935412"/>
                </a:lnTo>
                <a:lnTo>
                  <a:pt x="34925" y="3890962"/>
                </a:lnTo>
                <a:lnTo>
                  <a:pt x="52388" y="3848100"/>
                </a:lnTo>
                <a:lnTo>
                  <a:pt x="69850" y="3811587"/>
                </a:lnTo>
                <a:lnTo>
                  <a:pt x="107950" y="3736975"/>
                </a:lnTo>
                <a:lnTo>
                  <a:pt x="127000" y="3697287"/>
                </a:lnTo>
                <a:lnTo>
                  <a:pt x="142875" y="3656012"/>
                </a:lnTo>
                <a:lnTo>
                  <a:pt x="157163" y="3609975"/>
                </a:lnTo>
                <a:lnTo>
                  <a:pt x="168275" y="3557587"/>
                </a:lnTo>
                <a:lnTo>
                  <a:pt x="176213" y="3497262"/>
                </a:lnTo>
                <a:lnTo>
                  <a:pt x="179388" y="3427412"/>
                </a:lnTo>
                <a:lnTo>
                  <a:pt x="176213" y="3360737"/>
                </a:lnTo>
                <a:lnTo>
                  <a:pt x="168275" y="3300412"/>
                </a:lnTo>
                <a:lnTo>
                  <a:pt x="157163" y="3248025"/>
                </a:lnTo>
                <a:lnTo>
                  <a:pt x="142875" y="3201987"/>
                </a:lnTo>
                <a:lnTo>
                  <a:pt x="127000" y="3160712"/>
                </a:lnTo>
                <a:lnTo>
                  <a:pt x="107950" y="3121025"/>
                </a:lnTo>
                <a:lnTo>
                  <a:pt x="88900" y="3084512"/>
                </a:lnTo>
                <a:lnTo>
                  <a:pt x="69850" y="3046412"/>
                </a:lnTo>
                <a:lnTo>
                  <a:pt x="52388" y="3009900"/>
                </a:lnTo>
                <a:lnTo>
                  <a:pt x="34925" y="2967037"/>
                </a:lnTo>
                <a:lnTo>
                  <a:pt x="20638" y="2922587"/>
                </a:lnTo>
                <a:lnTo>
                  <a:pt x="11113" y="2868612"/>
                </a:lnTo>
                <a:lnTo>
                  <a:pt x="1588" y="2809875"/>
                </a:lnTo>
                <a:lnTo>
                  <a:pt x="0" y="2741612"/>
                </a:lnTo>
                <a:lnTo>
                  <a:pt x="1588" y="2671762"/>
                </a:lnTo>
                <a:lnTo>
                  <a:pt x="11113" y="2613025"/>
                </a:lnTo>
                <a:lnTo>
                  <a:pt x="20638" y="2560637"/>
                </a:lnTo>
                <a:lnTo>
                  <a:pt x="34925" y="2513012"/>
                </a:lnTo>
                <a:lnTo>
                  <a:pt x="52388" y="2471737"/>
                </a:lnTo>
                <a:lnTo>
                  <a:pt x="69850" y="2433637"/>
                </a:lnTo>
                <a:lnTo>
                  <a:pt x="88900" y="2395537"/>
                </a:lnTo>
                <a:lnTo>
                  <a:pt x="107950" y="2359025"/>
                </a:lnTo>
                <a:lnTo>
                  <a:pt x="127000" y="2319337"/>
                </a:lnTo>
                <a:lnTo>
                  <a:pt x="142875" y="2278062"/>
                </a:lnTo>
                <a:lnTo>
                  <a:pt x="157163" y="2232025"/>
                </a:lnTo>
                <a:lnTo>
                  <a:pt x="168275" y="2179637"/>
                </a:lnTo>
                <a:lnTo>
                  <a:pt x="176213" y="2119312"/>
                </a:lnTo>
                <a:lnTo>
                  <a:pt x="179388" y="2051050"/>
                </a:lnTo>
                <a:lnTo>
                  <a:pt x="176213" y="1982787"/>
                </a:lnTo>
                <a:lnTo>
                  <a:pt x="168275" y="1922462"/>
                </a:lnTo>
                <a:lnTo>
                  <a:pt x="157163" y="1870075"/>
                </a:lnTo>
                <a:lnTo>
                  <a:pt x="142875" y="1824037"/>
                </a:lnTo>
                <a:lnTo>
                  <a:pt x="127000" y="1782762"/>
                </a:lnTo>
                <a:lnTo>
                  <a:pt x="107950" y="1743075"/>
                </a:lnTo>
                <a:lnTo>
                  <a:pt x="88900" y="1708150"/>
                </a:lnTo>
                <a:lnTo>
                  <a:pt x="69850" y="1671637"/>
                </a:lnTo>
                <a:lnTo>
                  <a:pt x="52388" y="1631950"/>
                </a:lnTo>
                <a:lnTo>
                  <a:pt x="34925" y="1589087"/>
                </a:lnTo>
                <a:lnTo>
                  <a:pt x="20638" y="1544637"/>
                </a:lnTo>
                <a:lnTo>
                  <a:pt x="11113" y="1492250"/>
                </a:lnTo>
                <a:lnTo>
                  <a:pt x="1588" y="1431925"/>
                </a:lnTo>
                <a:lnTo>
                  <a:pt x="0" y="1363662"/>
                </a:lnTo>
                <a:lnTo>
                  <a:pt x="1588" y="1295400"/>
                </a:lnTo>
                <a:lnTo>
                  <a:pt x="11113" y="1235075"/>
                </a:lnTo>
                <a:lnTo>
                  <a:pt x="20638" y="1182687"/>
                </a:lnTo>
                <a:lnTo>
                  <a:pt x="34925" y="1136650"/>
                </a:lnTo>
                <a:lnTo>
                  <a:pt x="52388" y="1095375"/>
                </a:lnTo>
                <a:lnTo>
                  <a:pt x="69850" y="1055687"/>
                </a:lnTo>
                <a:lnTo>
                  <a:pt x="88900" y="1017587"/>
                </a:lnTo>
                <a:lnTo>
                  <a:pt x="107950" y="981075"/>
                </a:lnTo>
                <a:lnTo>
                  <a:pt x="127000" y="942975"/>
                </a:lnTo>
                <a:lnTo>
                  <a:pt x="142875" y="901700"/>
                </a:lnTo>
                <a:lnTo>
                  <a:pt x="157163" y="854075"/>
                </a:lnTo>
                <a:lnTo>
                  <a:pt x="168275" y="801687"/>
                </a:lnTo>
                <a:lnTo>
                  <a:pt x="176213" y="744537"/>
                </a:lnTo>
                <a:lnTo>
                  <a:pt x="179388" y="673100"/>
                </a:lnTo>
                <a:lnTo>
                  <a:pt x="176213" y="606425"/>
                </a:lnTo>
                <a:lnTo>
                  <a:pt x="168275" y="546100"/>
                </a:lnTo>
                <a:lnTo>
                  <a:pt x="157163" y="496887"/>
                </a:lnTo>
                <a:lnTo>
                  <a:pt x="142875" y="450850"/>
                </a:lnTo>
                <a:lnTo>
                  <a:pt x="127000" y="409575"/>
                </a:lnTo>
                <a:lnTo>
                  <a:pt x="109538" y="369887"/>
                </a:lnTo>
                <a:lnTo>
                  <a:pt x="92075" y="334962"/>
                </a:lnTo>
                <a:lnTo>
                  <a:pt x="73025" y="296862"/>
                </a:lnTo>
                <a:lnTo>
                  <a:pt x="53975" y="260350"/>
                </a:lnTo>
                <a:lnTo>
                  <a:pt x="38100" y="217487"/>
                </a:lnTo>
                <a:lnTo>
                  <a:pt x="22225" y="174625"/>
                </a:lnTo>
                <a:lnTo>
                  <a:pt x="12700" y="122237"/>
                </a:lnTo>
                <a:lnTo>
                  <a:pt x="4763" y="66675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</a:ln>
        </p:spPr>
        <p:txBody>
          <a:bodyPr wrap="square" rtlCol="0" anchor="ctr">
            <a:noAutofit/>
          </a:bodyPr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352" y="3205460"/>
            <a:ext cx="3410309" cy="14921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 Light" panose="020F0302020204030204"/>
              </a:rPr>
              <a:t>Trump Service</a:t>
            </a:r>
            <a:endParaRPr lang="uk-UA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21750" y="643469"/>
            <a:ext cx="2576616" cy="5571062"/>
          </a:xfrm>
          <a:prstGeom prst="rect">
            <a:avLst/>
          </a:prstGeom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005" y="762818"/>
            <a:ext cx="2576616" cy="5571062"/>
          </a:xfrm>
          <a:prstGeom prst="rect">
            <a:avLst/>
          </a:prstGeom>
        </p:spPr>
      </p:pic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8962255" y="3883445"/>
            <a:ext cx="3410309" cy="3844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rgbClr val="000000"/>
                </a:solidFill>
                <a:cs typeface="Calibri" panose="020F0502020204030204"/>
              </a:rPr>
              <a:t>продвижение</a:t>
            </a:r>
            <a:endParaRPr lang="en-US" sz="2000" dirty="0" err="1">
              <a:solidFill>
                <a:srgbClr val="000000">
                  <a:alpha val="60000"/>
                </a:srgbClr>
              </a:solidFill>
              <a:cs typeface="Calibri" panose="020F050202020403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402</Words>
  <Application>WPS Presentation</Application>
  <PresentationFormat>Широкий екран</PresentationFormat>
  <Paragraphs>21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Тема Office</vt:lpstr>
      <vt:lpstr>Trump service</vt:lpstr>
      <vt:lpstr>Запуск таргета для привлечения новых подписчиков и клиентов</vt:lpstr>
      <vt:lpstr>Статистика</vt:lpstr>
      <vt:lpstr>Trump Service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/>
  <cp:lastModifiedBy>karva</cp:lastModifiedBy>
  <cp:revision>70</cp:revision>
  <dcterms:created xsi:type="dcterms:W3CDTF">2021-05-05T11:34:00Z</dcterms:created>
  <dcterms:modified xsi:type="dcterms:W3CDTF">2021-05-05T11:50:51Z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1033-11.2.0.10114</vt:lpwstr>
  </property>
</Properties>
</file>