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Заголовок і пі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назви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5pPr>
          </a:lstStyle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–Степан Яблучко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“Введіть цитату тут.”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(горизонт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назви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5pPr>
          </a:lstStyle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Назва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назви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Snell Roundhand"/>
                <a:ea typeface="Snell Roundhand"/>
                <a:cs typeface="Snell Roundhand"/>
                <a:sym typeface="Snell Roundhand"/>
              </a:defRPr>
            </a:lvl5pPr>
          </a:lstStyle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(зверху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і 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, маркери і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(3 ш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Текст назви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1 рівень тексту</a:t>
            </a:r>
          </a:p>
          <a:p>
            <a:pPr lvl="1"/>
            <a:r>
              <a:t>2 рівень тексту</a:t>
            </a:r>
          </a:p>
          <a:p>
            <a:pPr lvl="2"/>
            <a:r>
              <a:t>3 рівень тексту</a:t>
            </a:r>
          </a:p>
          <a:p>
            <a:pPr lvl="3"/>
            <a:r>
              <a:t>4 рівень тексту</a:t>
            </a:r>
          </a:p>
          <a:p>
            <a:pPr lvl="4"/>
            <a:r>
              <a:t>5 рівень тексту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subTitle" sz="quarter" idx="1"/>
          </p:nvPr>
        </p:nvSpPr>
        <p:spPr>
          <a:xfrm>
            <a:off x="-2032000" y="3390900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MINIMALISM</a:t>
            </a:r>
          </a:p>
        </p:txBody>
      </p:sp>
      <p:pic>
        <p:nvPicPr>
          <p:cNvPr id="120" name="2C6494EE-026C-4296-B7A8-8E6EAFF1ECB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49724" y="1307159"/>
            <a:ext cx="5258176" cy="629338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/>
          <p:nvPr/>
        </p:nvSpPr>
        <p:spPr>
          <a:xfrm flipV="1">
            <a:off x="6502400" y="-7033"/>
            <a:ext cx="1" cy="9949527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22" name="Shape 122"/>
          <p:cNvSpPr/>
          <p:nvPr/>
        </p:nvSpPr>
        <p:spPr>
          <a:xfrm flipH="1" flipV="1">
            <a:off x="6490143" y="761993"/>
            <a:ext cx="6577339" cy="1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23" name="Shape 123"/>
          <p:cNvSpPr/>
          <p:nvPr/>
        </p:nvSpPr>
        <p:spPr>
          <a:xfrm>
            <a:off x="6509875" y="8625644"/>
            <a:ext cx="6489803" cy="6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p:transition xmlns:p14="http://schemas.microsoft.com/office/powerpoint/2010/main" spd="med" advClick="0" advTm="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2413813" y="4458568"/>
            <a:ext cx="405632" cy="414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21600"/>
                </a:moveTo>
                <a:lnTo>
                  <a:pt x="4125" y="19537"/>
                </a:lnTo>
                <a:lnTo>
                  <a:pt x="0" y="14137"/>
                </a:lnTo>
                <a:lnTo>
                  <a:pt x="0" y="7463"/>
                </a:lnTo>
                <a:lnTo>
                  <a:pt x="4125" y="2063"/>
                </a:lnTo>
                <a:lnTo>
                  <a:pt x="10800" y="0"/>
                </a:lnTo>
                <a:lnTo>
                  <a:pt x="17475" y="2063"/>
                </a:lnTo>
                <a:lnTo>
                  <a:pt x="21600" y="7463"/>
                </a:lnTo>
                <a:lnTo>
                  <a:pt x="21600" y="14137"/>
                </a:lnTo>
                <a:lnTo>
                  <a:pt x="17475" y="19537"/>
                </a:lnTo>
                <a:close/>
              </a:path>
            </a:pathLst>
          </a:cu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pic>
        <p:nvPicPr>
          <p:cNvPr id="126" name="AC189B16-AB94-45D5-92F7-3DDB15E9139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87458" y="2037698"/>
            <a:ext cx="4296842" cy="6148104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6928287" y="192531"/>
            <a:ext cx="1956277" cy="3474732"/>
          </a:xfrm>
          <a:prstGeom prst="ellips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28" name="Shape 128"/>
          <p:cNvSpPr/>
          <p:nvPr/>
        </p:nvSpPr>
        <p:spPr>
          <a:xfrm>
            <a:off x="7036298" y="1231397"/>
            <a:ext cx="1740256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800"/>
            </a:pPr>
            <a:r>
              <a:t>I can </a:t>
            </a:r>
          </a:p>
          <a:p>
            <a:pPr>
              <a:defRPr sz="2800"/>
            </a:pPr>
            <a:r>
              <a:t>feel </a:t>
            </a:r>
          </a:p>
          <a:p>
            <a:pPr>
              <a:defRPr sz="2800"/>
            </a:pPr>
            <a:r>
              <a:t>this vibe.</a:t>
            </a:r>
          </a:p>
        </p:txBody>
      </p:sp>
      <p:sp>
        <p:nvSpPr>
          <p:cNvPr id="129" name="Shape 129"/>
          <p:cNvSpPr/>
          <p:nvPr/>
        </p:nvSpPr>
        <p:spPr>
          <a:xfrm>
            <a:off x="9111908" y="6600552"/>
            <a:ext cx="3906170" cy="3189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A7A29E"/>
          </a:solidFill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—————————</a:t>
            </a:r>
          </a:p>
        </p:txBody>
      </p:sp>
      <p:sp>
        <p:nvSpPr>
          <p:cNvPr id="130" name="Shape 130"/>
          <p:cNvSpPr/>
          <p:nvPr/>
        </p:nvSpPr>
        <p:spPr>
          <a:xfrm>
            <a:off x="10683878" y="7432254"/>
            <a:ext cx="209579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What Is Minimalism?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0" advTm="0" p14:dur="1000">
        <p15:prstTrans prst="peelOff" invX="1"/>
      </p:transition>
    </mc:Choice>
    <mc:Choice xmlns:p14="http://schemas.microsoft.com/office/powerpoint/2010/main" Requires="p14">
      <p:transition spd="med" advClick="0" advTm="0" p14:dur="1000">
        <p:wipe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7" grpId="1"/>
      <p:bldP build="whole" bldLvl="1" animBg="1" rev="0" advAuto="0" spid="129" grpId="3"/>
      <p:bldP build="whole" bldLvl="1" animBg="1" rev="0" advAuto="0" spid="128" grpId="2"/>
      <p:bldP build="whole" bldLvl="1" animBg="1" rev="0" advAuto="0" spid="130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9E7EB303-0B6A-43D5-BC60-6203DEAC4E2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67464" y="2065185"/>
            <a:ext cx="4620201" cy="5298734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853464" y="855424"/>
            <a:ext cx="5187109" cy="3692423"/>
          </a:xfrm>
          <a:prstGeom prst="roundRect">
            <a:avLst>
              <a:gd name="adj" fmla="val 0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34" name="Shape 134"/>
          <p:cNvSpPr/>
          <p:nvPr/>
        </p:nvSpPr>
        <p:spPr>
          <a:xfrm>
            <a:off x="840764" y="1279235"/>
            <a:ext cx="5212509" cy="322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So…Minimalism is the conscious promotion of the things we love most and the elimination of anything that distracts us from them.</a:t>
            </a:r>
          </a:p>
        </p:txBody>
      </p:sp>
      <p:sp>
        <p:nvSpPr>
          <p:cNvPr id="135" name="Shape 135"/>
          <p:cNvSpPr/>
          <p:nvPr/>
        </p:nvSpPr>
        <p:spPr>
          <a:xfrm>
            <a:off x="306774" y="8378697"/>
            <a:ext cx="1270001" cy="1270001"/>
          </a:xfrm>
          <a:prstGeom prst="ellips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36" name="Shape 136"/>
          <p:cNvSpPr/>
          <p:nvPr/>
        </p:nvSpPr>
        <p:spPr>
          <a:xfrm>
            <a:off x="2236955" y="8378697"/>
            <a:ext cx="1270001" cy="1270001"/>
          </a:xfrm>
          <a:prstGeom prst="ellips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37" name="Shape 137"/>
          <p:cNvSpPr/>
          <p:nvPr/>
        </p:nvSpPr>
        <p:spPr>
          <a:xfrm>
            <a:off x="4167135" y="8378697"/>
            <a:ext cx="1270001" cy="1270001"/>
          </a:xfrm>
          <a:prstGeom prst="ellips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0" advTm="0" p14:dur="1000">
        <p15:prstTrans prst="peelOff" invX="1"/>
      </p:transition>
    </mc:Choice>
    <mc:Choice xmlns:p14="http://schemas.microsoft.com/office/powerpoint/2010/main" Requires="p14">
      <p:transition spd="med" advClick="0" advTm="0" p14:dur="1000">
        <p:wipe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Class="entr" nodeType="after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Class="entr" nodeType="after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Class="entr" nodeType="withEffect" presetSubtype="0" presetID="1" grpId="5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5" grpId="3"/>
      <p:bldP build="whole" bldLvl="1" animBg="1" rev="0" advAuto="0" spid="137" grpId="1"/>
      <p:bldP build="whole" bldLvl="1" animBg="1" rev="0" advAuto="0" spid="133" grpId="4"/>
      <p:bldP build="whole" bldLvl="1" animBg="1" rev="0" advAuto="0" spid="136" grpId="2"/>
      <p:bldP build="p" bldLvl="5" animBg="1" rev="0" advAuto="0" spid="134" grpId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2E356E11-61EA-459B-B95B-7E496AB87E4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1824" y="3679804"/>
            <a:ext cx="4373712" cy="5464223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Shape 140"/>
          <p:cNvSpPr/>
          <p:nvPr/>
        </p:nvSpPr>
        <p:spPr>
          <a:xfrm flipH="1" flipV="1">
            <a:off x="4162531" y="3343204"/>
            <a:ext cx="1257165" cy="1676592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1" name="Shape 141"/>
          <p:cNvSpPr/>
          <p:nvPr/>
        </p:nvSpPr>
        <p:spPr>
          <a:xfrm flipH="1" flipV="1">
            <a:off x="477364" y="8471295"/>
            <a:ext cx="1009341" cy="1009341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2" name="Shape 142"/>
          <p:cNvSpPr/>
          <p:nvPr/>
        </p:nvSpPr>
        <p:spPr>
          <a:xfrm>
            <a:off x="6942702" y="5624113"/>
            <a:ext cx="3614574" cy="3681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pic>
        <p:nvPicPr>
          <p:cNvPr id="143" name="EFD0445B-4AEC-42F6-8D6E-F34CA2960EA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15035" y="456568"/>
            <a:ext cx="2699925" cy="4047909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hape 144"/>
          <p:cNvSpPr/>
          <p:nvPr/>
        </p:nvSpPr>
        <p:spPr>
          <a:xfrm>
            <a:off x="9091915" y="3961975"/>
            <a:ext cx="1213202" cy="713624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5" name="Shape 145"/>
          <p:cNvSpPr/>
          <p:nvPr/>
        </p:nvSpPr>
        <p:spPr>
          <a:xfrm>
            <a:off x="11399951" y="181037"/>
            <a:ext cx="998723" cy="761836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6" name="Shape 146"/>
          <p:cNvSpPr/>
          <p:nvPr/>
        </p:nvSpPr>
        <p:spPr>
          <a:xfrm>
            <a:off x="7547495" y="7153860"/>
            <a:ext cx="2404989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So aesthetic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0" advTm="0" p14:dur="1000">
        <p15:prstTrans prst="peelOff" invX="1"/>
      </p:transition>
    </mc:Choice>
    <mc:Choice xmlns:p14="http://schemas.microsoft.com/office/powerpoint/2010/main" Requires="p14">
      <p:transition spd="med" advClick="0" advTm="0" p14:dur="1000">
        <p:wipe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2" grpId="1"/>
      <p:bldP build="whole" bldLvl="1" animBg="1" rev="0" advAuto="0" spid="146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3677344" y="3382350"/>
            <a:ext cx="6541088" cy="212945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9" name="Shape 149"/>
          <p:cNvSpPr/>
          <p:nvPr/>
        </p:nvSpPr>
        <p:spPr>
          <a:xfrm>
            <a:off x="5671485" y="3875575"/>
            <a:ext cx="2335784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Baskerville"/>
                <a:ea typeface="Baskerville"/>
                <a:cs typeface="Baskerville"/>
                <a:sym typeface="Baskerville"/>
              </a:defRPr>
            </a:pPr>
            <a:r>
              <a:t>That’s End?</a:t>
            </a:r>
          </a:p>
          <a:p>
            <a:pPr>
              <a:defRPr>
                <a:latin typeface="Baskerville"/>
                <a:ea typeface="Baskerville"/>
                <a:cs typeface="Baskerville"/>
                <a:sym typeface="Baskerville"/>
              </a:defRPr>
            </a:pPr>
            <a:r>
              <a:t>…maybe…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0" advTm="0" p14:dur="1000">
        <p15:prstTrans prst="peelOff" invX="1"/>
      </p:transition>
    </mc:Choice>
    <mc:Choice xmlns:p14="http://schemas.microsoft.com/office/powerpoint/2010/main" Requires="p14">
      <p:transition spd="med" advClick="0" advTm="0" p14:dur="1000">
        <p:wipe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8" grpId="1"/>
      <p:bldP build="whole" bldLvl="1" animBg="1" rev="0" advAuto="0" spid="149" grpId="2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