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15"/>
  </p:notesMasterIdLst>
  <p:sldIdLst>
    <p:sldId id="256" r:id="rId2"/>
    <p:sldId id="257" r:id="rId3"/>
    <p:sldId id="265" r:id="rId4"/>
    <p:sldId id="266" r:id="rId5"/>
    <p:sldId id="267" r:id="rId6"/>
    <p:sldId id="269" r:id="rId7"/>
    <p:sldId id="263" r:id="rId8"/>
    <p:sldId id="258" r:id="rId9"/>
    <p:sldId id="260" r:id="rId10"/>
    <p:sldId id="261" r:id="rId11"/>
    <p:sldId id="268" r:id="rId12"/>
    <p:sldId id="259" r:id="rId13"/>
    <p:sldId id="262" r:id="rId1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0" autoAdjust="0"/>
    <p:restoredTop sz="94660"/>
  </p:normalViewPr>
  <p:slideViewPr>
    <p:cSldViewPr snapToGrid="0">
      <p:cViewPr varScale="1">
        <p:scale>
          <a:sx n="65" d="100"/>
          <a:sy n="65" d="100"/>
        </p:scale>
        <p:origin x="8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BD8C13-010C-441E-B3C9-4AD03E225B02}" type="doc">
      <dgm:prSet loTypeId="urn:microsoft.com/office/officeart/2005/8/layout/vList6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F037D9C9-2F84-4DD2-942A-58E9D842A745}">
      <dgm:prSet phldrT="[Текст]" custT="1"/>
      <dgm:spPr/>
      <dgm:t>
        <a:bodyPr/>
        <a:lstStyle/>
        <a:p>
          <a:r>
            <a:rPr lang="ru-RU" sz="4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Мета машинного </a:t>
          </a:r>
          <a:r>
            <a:rPr lang="ru-RU" sz="44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навчання</a:t>
          </a:r>
          <a:r>
            <a:rPr lang="ru-RU" sz="4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uk-UA" sz="44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7C69A0F-452E-467F-8A32-96F27A4B6510}" type="parTrans" cxnId="{3AC6BB54-4F59-4DD6-98C1-21190CFD0760}">
      <dgm:prSet/>
      <dgm:spPr/>
      <dgm:t>
        <a:bodyPr/>
        <a:lstStyle/>
        <a:p>
          <a:endParaRPr lang="uk-UA"/>
        </a:p>
      </dgm:t>
    </dgm:pt>
    <dgm:pt modelId="{80B353E8-912E-441F-BD67-6AC01C0E4CD4}" type="sibTrans" cxnId="{3AC6BB54-4F59-4DD6-98C1-21190CFD0760}">
      <dgm:prSet/>
      <dgm:spPr/>
      <dgm:t>
        <a:bodyPr/>
        <a:lstStyle/>
        <a:p>
          <a:endParaRPr lang="uk-UA"/>
        </a:p>
      </dgm:t>
    </dgm:pt>
    <dgm:pt modelId="{391C330B-DB75-4BF2-BCEB-5481558D7778}">
      <dgm:prSet phldrT="[Текст]"/>
      <dgm:spPr/>
      <dgm:t>
        <a:bodyPr/>
        <a:lstStyle/>
        <a:p>
          <a:r>
            <a:rPr lang="ru-RU" smtClean="0"/>
            <a:t>передбачити </a:t>
          </a:r>
          <a:r>
            <a:rPr lang="ru-RU" dirty="0" smtClean="0"/>
            <a:t>результат за </a:t>
          </a:r>
          <a:r>
            <a:rPr lang="ru-RU" dirty="0" err="1" smtClean="0"/>
            <a:t>вхідними</a:t>
          </a:r>
          <a:r>
            <a:rPr lang="ru-RU" dirty="0" smtClean="0"/>
            <a:t> </a:t>
          </a:r>
          <a:r>
            <a:rPr lang="ru-RU" dirty="0" err="1" smtClean="0"/>
            <a:t>даними</a:t>
          </a:r>
          <a:r>
            <a:rPr lang="ru-RU" dirty="0" smtClean="0"/>
            <a:t>. </a:t>
          </a:r>
          <a:endParaRPr lang="uk-UA" dirty="0"/>
        </a:p>
      </dgm:t>
    </dgm:pt>
    <dgm:pt modelId="{50821789-4BDA-485F-80B7-781B9B4E8230}" type="parTrans" cxnId="{B8BD5E25-870D-4EBA-A21D-AF0B690043FC}">
      <dgm:prSet/>
      <dgm:spPr/>
      <dgm:t>
        <a:bodyPr/>
        <a:lstStyle/>
        <a:p>
          <a:endParaRPr lang="uk-UA"/>
        </a:p>
      </dgm:t>
    </dgm:pt>
    <dgm:pt modelId="{C7C92881-41B8-40FC-8485-5D3D60BAF536}" type="sibTrans" cxnId="{B8BD5E25-870D-4EBA-A21D-AF0B690043FC}">
      <dgm:prSet/>
      <dgm:spPr/>
      <dgm:t>
        <a:bodyPr/>
        <a:lstStyle/>
        <a:p>
          <a:endParaRPr lang="uk-UA"/>
        </a:p>
      </dgm:t>
    </dgm:pt>
    <dgm:pt modelId="{F4A7E090-0BE7-4889-87A4-BCE8AEF8A510}" type="pres">
      <dgm:prSet presAssocID="{08BD8C13-010C-441E-B3C9-4AD03E225B0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287509DD-0738-471E-A302-A83591DA979B}" type="pres">
      <dgm:prSet presAssocID="{F037D9C9-2F84-4DD2-942A-58E9D842A745}" presName="linNode" presStyleCnt="0"/>
      <dgm:spPr/>
    </dgm:pt>
    <dgm:pt modelId="{A7FACD0E-10F9-4880-A82B-86638E09BAEF}" type="pres">
      <dgm:prSet presAssocID="{F037D9C9-2F84-4DD2-942A-58E9D842A745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E7C0465-1C0D-443B-91D9-ED0CAC03505B}" type="pres">
      <dgm:prSet presAssocID="{F037D9C9-2F84-4DD2-942A-58E9D842A745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69CA594-6F05-44D1-8852-47B0CF4BB444}" type="presOf" srcId="{08BD8C13-010C-441E-B3C9-4AD03E225B02}" destId="{F4A7E090-0BE7-4889-87A4-BCE8AEF8A510}" srcOrd="0" destOrd="0" presId="urn:microsoft.com/office/officeart/2005/8/layout/vList6"/>
    <dgm:cxn modelId="{DFCD9F1C-BF32-488D-ADD8-057B627C38E5}" type="presOf" srcId="{F037D9C9-2F84-4DD2-942A-58E9D842A745}" destId="{A7FACD0E-10F9-4880-A82B-86638E09BAEF}" srcOrd="0" destOrd="0" presId="urn:microsoft.com/office/officeart/2005/8/layout/vList6"/>
    <dgm:cxn modelId="{B8BD5E25-870D-4EBA-A21D-AF0B690043FC}" srcId="{F037D9C9-2F84-4DD2-942A-58E9D842A745}" destId="{391C330B-DB75-4BF2-BCEB-5481558D7778}" srcOrd="0" destOrd="0" parTransId="{50821789-4BDA-485F-80B7-781B9B4E8230}" sibTransId="{C7C92881-41B8-40FC-8485-5D3D60BAF536}"/>
    <dgm:cxn modelId="{3AC6BB54-4F59-4DD6-98C1-21190CFD0760}" srcId="{08BD8C13-010C-441E-B3C9-4AD03E225B02}" destId="{F037D9C9-2F84-4DD2-942A-58E9D842A745}" srcOrd="0" destOrd="0" parTransId="{17C69A0F-452E-467F-8A32-96F27A4B6510}" sibTransId="{80B353E8-912E-441F-BD67-6AC01C0E4CD4}"/>
    <dgm:cxn modelId="{2B77A56C-0355-41CD-B0C9-E0C7ED0E56F2}" type="presOf" srcId="{391C330B-DB75-4BF2-BCEB-5481558D7778}" destId="{EE7C0465-1C0D-443B-91D9-ED0CAC03505B}" srcOrd="0" destOrd="0" presId="urn:microsoft.com/office/officeart/2005/8/layout/vList6"/>
    <dgm:cxn modelId="{4A3B2F0A-A311-466E-B977-9FEC802519E7}" type="presParOf" srcId="{F4A7E090-0BE7-4889-87A4-BCE8AEF8A510}" destId="{287509DD-0738-471E-A302-A83591DA979B}" srcOrd="0" destOrd="0" presId="urn:microsoft.com/office/officeart/2005/8/layout/vList6"/>
    <dgm:cxn modelId="{A780771E-AA10-4821-974E-F34B6B20427F}" type="presParOf" srcId="{287509DD-0738-471E-A302-A83591DA979B}" destId="{A7FACD0E-10F9-4880-A82B-86638E09BAEF}" srcOrd="0" destOrd="0" presId="urn:microsoft.com/office/officeart/2005/8/layout/vList6"/>
    <dgm:cxn modelId="{00591ED0-B1E9-489B-880D-757F82EC4B16}" type="presParOf" srcId="{287509DD-0738-471E-A302-A83591DA979B}" destId="{EE7C0465-1C0D-443B-91D9-ED0CAC03505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1D0876-F9E1-4B64-B244-C8745850D652}" type="doc">
      <dgm:prSet loTypeId="urn:microsoft.com/office/officeart/2005/8/layout/lProcess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8E8ADE68-BFFE-46DF-837F-660EEA04EB4F}">
      <dgm:prSet phldrT="[Текст]"/>
      <dgm:spPr/>
      <dgm:t>
        <a:bodyPr/>
        <a:lstStyle/>
        <a:p>
          <a:r>
            <a: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</a:t>
          </a:r>
          <a:endParaRPr lang="uk-U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4C60E0-AE1F-404A-8DD8-78ED7F47188B}" type="parTrans" cxnId="{AE9456D2-60DA-4683-AE57-381B10732966}">
      <dgm:prSet/>
      <dgm:spPr/>
      <dgm:t>
        <a:bodyPr/>
        <a:lstStyle/>
        <a:p>
          <a:endParaRPr lang="uk-UA"/>
        </a:p>
      </dgm:t>
    </dgm:pt>
    <dgm:pt modelId="{569B8F81-5667-45DF-9B8B-4990C573351A}" type="sibTrans" cxnId="{AE9456D2-60DA-4683-AE57-381B10732966}">
      <dgm:prSet/>
      <dgm:spPr/>
      <dgm:t>
        <a:bodyPr/>
        <a:lstStyle/>
        <a:p>
          <a:endParaRPr lang="uk-UA"/>
        </a:p>
      </dgm:t>
    </dgm:pt>
    <dgm:pt modelId="{E088D445-67DF-4F75-A7AE-B85A2B946AD3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Визначити метод вирішення задачі</a:t>
          </a:r>
          <a:endParaRPr lang="uk-UA" dirty="0">
            <a:solidFill>
              <a:schemeClr val="tx1"/>
            </a:solidFill>
          </a:endParaRPr>
        </a:p>
      </dgm:t>
    </dgm:pt>
    <dgm:pt modelId="{B8B365C6-43AF-49AC-9DDD-51BE29CD25FA}" type="parTrans" cxnId="{A35B845B-C186-4632-9A76-47AAE92C4D5D}">
      <dgm:prSet/>
      <dgm:spPr/>
      <dgm:t>
        <a:bodyPr/>
        <a:lstStyle/>
        <a:p>
          <a:endParaRPr lang="uk-UA"/>
        </a:p>
      </dgm:t>
    </dgm:pt>
    <dgm:pt modelId="{A606EF66-201B-4323-B28F-1DF6C8024588}" type="sibTrans" cxnId="{A35B845B-C186-4632-9A76-47AAE92C4D5D}">
      <dgm:prSet/>
      <dgm:spPr/>
      <dgm:t>
        <a:bodyPr/>
        <a:lstStyle/>
        <a:p>
          <a:endParaRPr lang="uk-UA"/>
        </a:p>
      </dgm:t>
    </dgm:pt>
    <dgm:pt modelId="{3636AFC6-8360-4767-8167-008AC522F9EC}">
      <dgm:prSet phldrT="[Текст]"/>
      <dgm:spPr/>
      <dgm:t>
        <a:bodyPr/>
        <a:lstStyle/>
        <a:p>
          <a:r>
            <a: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</a:t>
          </a:r>
          <a:endParaRPr lang="uk-U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F8F2595-2751-4545-80B1-59563498C8DA}" type="parTrans" cxnId="{45A3328C-DDC0-4ACC-B9AB-CE1208E171EB}">
      <dgm:prSet/>
      <dgm:spPr/>
      <dgm:t>
        <a:bodyPr/>
        <a:lstStyle/>
        <a:p>
          <a:endParaRPr lang="uk-UA"/>
        </a:p>
      </dgm:t>
    </dgm:pt>
    <dgm:pt modelId="{66661612-CAF4-4826-AB06-29499824A76B}" type="sibTrans" cxnId="{45A3328C-DDC0-4ACC-B9AB-CE1208E171EB}">
      <dgm:prSet/>
      <dgm:spPr/>
      <dgm:t>
        <a:bodyPr/>
        <a:lstStyle/>
        <a:p>
          <a:endParaRPr lang="uk-UA"/>
        </a:p>
      </dgm:t>
    </dgm:pt>
    <dgm:pt modelId="{7B961E2B-0641-41A6-B27F-1B6952797A30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Перед підготовка даних</a:t>
          </a:r>
          <a:endParaRPr lang="uk-UA" dirty="0">
            <a:solidFill>
              <a:schemeClr val="tx1"/>
            </a:solidFill>
          </a:endParaRPr>
        </a:p>
      </dgm:t>
    </dgm:pt>
    <dgm:pt modelId="{81D304B3-2C5E-49CC-AB6D-490D3544BBDB}" type="parTrans" cxnId="{9BB96602-6E8C-4C95-9B19-F8D8DA77BA28}">
      <dgm:prSet/>
      <dgm:spPr/>
      <dgm:t>
        <a:bodyPr/>
        <a:lstStyle/>
        <a:p>
          <a:endParaRPr lang="uk-UA"/>
        </a:p>
      </dgm:t>
    </dgm:pt>
    <dgm:pt modelId="{B26BB49A-E269-42C8-9D20-4E73567E6DA3}" type="sibTrans" cxnId="{9BB96602-6E8C-4C95-9B19-F8D8DA77BA28}">
      <dgm:prSet/>
      <dgm:spPr/>
      <dgm:t>
        <a:bodyPr/>
        <a:lstStyle/>
        <a:p>
          <a:endParaRPr lang="uk-UA"/>
        </a:p>
      </dgm:t>
    </dgm:pt>
    <dgm:pt modelId="{5F2BF8A2-9280-4A0B-9266-74AC8DFB3DAF}">
      <dgm:prSet phldrT="[Текст]"/>
      <dgm:spPr/>
      <dgm:t>
        <a:bodyPr/>
        <a:lstStyle/>
        <a:p>
          <a:r>
            <a: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</a:t>
          </a:r>
          <a:endParaRPr lang="uk-U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40A4C07-6FBC-4523-A452-5E7EF2296B4D}" type="parTrans" cxnId="{AD1D4604-3A75-4DAC-91BF-E60AA5BFBF28}">
      <dgm:prSet/>
      <dgm:spPr/>
      <dgm:t>
        <a:bodyPr/>
        <a:lstStyle/>
        <a:p>
          <a:endParaRPr lang="uk-UA"/>
        </a:p>
      </dgm:t>
    </dgm:pt>
    <dgm:pt modelId="{8BAE5BCE-03B1-4DB7-B3DB-F63AE35F8C3D}" type="sibTrans" cxnId="{AD1D4604-3A75-4DAC-91BF-E60AA5BFBF28}">
      <dgm:prSet/>
      <dgm:spPr/>
      <dgm:t>
        <a:bodyPr/>
        <a:lstStyle/>
        <a:p>
          <a:endParaRPr lang="uk-UA"/>
        </a:p>
      </dgm:t>
    </dgm:pt>
    <dgm:pt modelId="{492814FC-44EF-4A1D-A5CB-4ABDCFFBA5C6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Використання машинного навчання – проводимо навчання моделі</a:t>
          </a:r>
          <a:endParaRPr lang="uk-UA" dirty="0">
            <a:solidFill>
              <a:schemeClr val="tx1"/>
            </a:solidFill>
          </a:endParaRPr>
        </a:p>
      </dgm:t>
    </dgm:pt>
    <dgm:pt modelId="{36DD44FF-B1A3-42E2-AE69-B5B6DF29CE0F}" type="parTrans" cxnId="{48045574-1756-417C-AC02-6E3AD7793B93}">
      <dgm:prSet/>
      <dgm:spPr/>
      <dgm:t>
        <a:bodyPr/>
        <a:lstStyle/>
        <a:p>
          <a:endParaRPr lang="uk-UA"/>
        </a:p>
      </dgm:t>
    </dgm:pt>
    <dgm:pt modelId="{11BC75CF-38AB-425D-AFCD-2B4F661CFD8D}" type="sibTrans" cxnId="{48045574-1756-417C-AC02-6E3AD7793B93}">
      <dgm:prSet/>
      <dgm:spPr/>
      <dgm:t>
        <a:bodyPr/>
        <a:lstStyle/>
        <a:p>
          <a:endParaRPr lang="uk-UA"/>
        </a:p>
      </dgm:t>
    </dgm:pt>
    <dgm:pt modelId="{87B9B0D8-9882-4209-89ED-20E55FF405F4}">
      <dgm:prSet phldrT="[Текст]"/>
      <dgm:spPr/>
      <dgm:t>
        <a:bodyPr/>
        <a:lstStyle/>
        <a:p>
          <a:r>
            <a: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</a:t>
          </a:r>
          <a:endParaRPr lang="uk-U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2FA863-9CD8-4CAC-B0EB-66EFBE499C11}" type="parTrans" cxnId="{BCB40C58-58D6-4615-B26A-F136B1AD5178}">
      <dgm:prSet/>
      <dgm:spPr/>
      <dgm:t>
        <a:bodyPr/>
        <a:lstStyle/>
        <a:p>
          <a:endParaRPr lang="uk-UA"/>
        </a:p>
      </dgm:t>
    </dgm:pt>
    <dgm:pt modelId="{2F5E211A-8CDD-4D01-B9E1-746805AE847A}" type="sibTrans" cxnId="{BCB40C58-58D6-4615-B26A-F136B1AD5178}">
      <dgm:prSet/>
      <dgm:spPr/>
      <dgm:t>
        <a:bodyPr/>
        <a:lstStyle/>
        <a:p>
          <a:endParaRPr lang="uk-UA"/>
        </a:p>
      </dgm:t>
    </dgm:pt>
    <dgm:pt modelId="{9261E53D-0C33-4CCA-B61D-5779E0664C16}">
      <dgm:prSet phldrT="[Текст]"/>
      <dgm:spPr/>
      <dgm:t>
        <a:bodyPr/>
        <a:lstStyle/>
        <a:p>
          <a:r>
            <a:rPr lang="uk-UA" dirty="0" err="1" smtClean="0">
              <a:solidFill>
                <a:schemeClr val="tx1"/>
              </a:solidFill>
            </a:rPr>
            <a:t>Валідація</a:t>
          </a:r>
          <a:r>
            <a:rPr lang="uk-UA" dirty="0" smtClean="0">
              <a:solidFill>
                <a:schemeClr val="tx1"/>
              </a:solidFill>
            </a:rPr>
            <a:t> моделі – провірити чи працює наша модель на інших даних</a:t>
          </a:r>
          <a:endParaRPr lang="uk-UA" dirty="0">
            <a:solidFill>
              <a:schemeClr val="tx1"/>
            </a:solidFill>
          </a:endParaRPr>
        </a:p>
      </dgm:t>
    </dgm:pt>
    <dgm:pt modelId="{445BF018-7B54-4DF7-86CB-B6F7FB759107}" type="parTrans" cxnId="{789283B5-E573-4CCC-95AC-2EBA6B9A1494}">
      <dgm:prSet/>
      <dgm:spPr/>
      <dgm:t>
        <a:bodyPr/>
        <a:lstStyle/>
        <a:p>
          <a:endParaRPr lang="uk-UA"/>
        </a:p>
      </dgm:t>
    </dgm:pt>
    <dgm:pt modelId="{159FC15E-0C93-4734-AD4C-76D9A7D2FD64}" type="sibTrans" cxnId="{789283B5-E573-4CCC-95AC-2EBA6B9A1494}">
      <dgm:prSet/>
      <dgm:spPr/>
      <dgm:t>
        <a:bodyPr/>
        <a:lstStyle/>
        <a:p>
          <a:endParaRPr lang="uk-UA"/>
        </a:p>
      </dgm:t>
    </dgm:pt>
    <dgm:pt modelId="{529A8BB8-4902-4D0D-BEE0-8C7DEE02F869}" type="pres">
      <dgm:prSet presAssocID="{6A1D0876-F9E1-4B64-B244-C8745850D65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59065D8F-44F1-4600-AEA5-694BB310BDD9}" type="pres">
      <dgm:prSet presAssocID="{8E8ADE68-BFFE-46DF-837F-660EEA04EB4F}" presName="compNode" presStyleCnt="0"/>
      <dgm:spPr/>
    </dgm:pt>
    <dgm:pt modelId="{7B3E25F3-9201-4598-9FB5-800E1B95FC15}" type="pres">
      <dgm:prSet presAssocID="{8E8ADE68-BFFE-46DF-837F-660EEA04EB4F}" presName="aNode" presStyleLbl="bgShp" presStyleIdx="0" presStyleCnt="4"/>
      <dgm:spPr/>
      <dgm:t>
        <a:bodyPr/>
        <a:lstStyle/>
        <a:p>
          <a:endParaRPr lang="uk-UA"/>
        </a:p>
      </dgm:t>
    </dgm:pt>
    <dgm:pt modelId="{DAFED952-B6DC-44AC-925A-23A106A32B2F}" type="pres">
      <dgm:prSet presAssocID="{8E8ADE68-BFFE-46DF-837F-660EEA04EB4F}" presName="textNode" presStyleLbl="bgShp" presStyleIdx="0" presStyleCnt="4"/>
      <dgm:spPr/>
      <dgm:t>
        <a:bodyPr/>
        <a:lstStyle/>
        <a:p>
          <a:endParaRPr lang="uk-UA"/>
        </a:p>
      </dgm:t>
    </dgm:pt>
    <dgm:pt modelId="{028FAD97-754E-43A3-B9DB-9BC61D6952C0}" type="pres">
      <dgm:prSet presAssocID="{8E8ADE68-BFFE-46DF-837F-660EEA04EB4F}" presName="compChildNode" presStyleCnt="0"/>
      <dgm:spPr/>
    </dgm:pt>
    <dgm:pt modelId="{8B4ED92E-85C7-4777-9D8F-360CAB2861AE}" type="pres">
      <dgm:prSet presAssocID="{8E8ADE68-BFFE-46DF-837F-660EEA04EB4F}" presName="theInnerList" presStyleCnt="0"/>
      <dgm:spPr/>
    </dgm:pt>
    <dgm:pt modelId="{42D5F903-E7C6-4D82-B0AD-2A92B632BB62}" type="pres">
      <dgm:prSet presAssocID="{E088D445-67DF-4F75-A7AE-B85A2B946AD3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ED073B7-9505-4942-9E26-CC488F80ECE0}" type="pres">
      <dgm:prSet presAssocID="{8E8ADE68-BFFE-46DF-837F-660EEA04EB4F}" presName="aSpace" presStyleCnt="0"/>
      <dgm:spPr/>
    </dgm:pt>
    <dgm:pt modelId="{2A20C60E-9130-45C4-9488-994A397704FF}" type="pres">
      <dgm:prSet presAssocID="{3636AFC6-8360-4767-8167-008AC522F9EC}" presName="compNode" presStyleCnt="0"/>
      <dgm:spPr/>
    </dgm:pt>
    <dgm:pt modelId="{2B9C95C1-FD83-47E4-B935-E9E90DBCE6AD}" type="pres">
      <dgm:prSet presAssocID="{3636AFC6-8360-4767-8167-008AC522F9EC}" presName="aNode" presStyleLbl="bgShp" presStyleIdx="1" presStyleCnt="4"/>
      <dgm:spPr/>
      <dgm:t>
        <a:bodyPr/>
        <a:lstStyle/>
        <a:p>
          <a:endParaRPr lang="uk-UA"/>
        </a:p>
      </dgm:t>
    </dgm:pt>
    <dgm:pt modelId="{F79281EF-9F6D-4C73-8EF9-A135F2E4D4CE}" type="pres">
      <dgm:prSet presAssocID="{3636AFC6-8360-4767-8167-008AC522F9EC}" presName="textNode" presStyleLbl="bgShp" presStyleIdx="1" presStyleCnt="4"/>
      <dgm:spPr/>
      <dgm:t>
        <a:bodyPr/>
        <a:lstStyle/>
        <a:p>
          <a:endParaRPr lang="uk-UA"/>
        </a:p>
      </dgm:t>
    </dgm:pt>
    <dgm:pt modelId="{78D1E0D4-435A-4B31-B67A-884E650E717C}" type="pres">
      <dgm:prSet presAssocID="{3636AFC6-8360-4767-8167-008AC522F9EC}" presName="compChildNode" presStyleCnt="0"/>
      <dgm:spPr/>
    </dgm:pt>
    <dgm:pt modelId="{0526F136-4DB6-4638-A9D7-16078B157496}" type="pres">
      <dgm:prSet presAssocID="{3636AFC6-8360-4767-8167-008AC522F9EC}" presName="theInnerList" presStyleCnt="0"/>
      <dgm:spPr/>
    </dgm:pt>
    <dgm:pt modelId="{79C2C21D-3ECC-4C6C-B131-369E39A33154}" type="pres">
      <dgm:prSet presAssocID="{7B961E2B-0641-41A6-B27F-1B6952797A30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856CFB6-12C6-4B0E-8EF3-AEF753CD9E59}" type="pres">
      <dgm:prSet presAssocID="{3636AFC6-8360-4767-8167-008AC522F9EC}" presName="aSpace" presStyleCnt="0"/>
      <dgm:spPr/>
    </dgm:pt>
    <dgm:pt modelId="{D0060FD1-7A79-4B9D-91E5-735B066FE2B0}" type="pres">
      <dgm:prSet presAssocID="{5F2BF8A2-9280-4A0B-9266-74AC8DFB3DAF}" presName="compNode" presStyleCnt="0"/>
      <dgm:spPr/>
    </dgm:pt>
    <dgm:pt modelId="{928E8544-8070-43B7-99F7-F3C02E0CE353}" type="pres">
      <dgm:prSet presAssocID="{5F2BF8A2-9280-4A0B-9266-74AC8DFB3DAF}" presName="aNode" presStyleLbl="bgShp" presStyleIdx="2" presStyleCnt="4"/>
      <dgm:spPr/>
      <dgm:t>
        <a:bodyPr/>
        <a:lstStyle/>
        <a:p>
          <a:endParaRPr lang="uk-UA"/>
        </a:p>
      </dgm:t>
    </dgm:pt>
    <dgm:pt modelId="{A1D2FFB5-A4E3-4DD1-95BA-E93765901B77}" type="pres">
      <dgm:prSet presAssocID="{5F2BF8A2-9280-4A0B-9266-74AC8DFB3DAF}" presName="textNode" presStyleLbl="bgShp" presStyleIdx="2" presStyleCnt="4"/>
      <dgm:spPr/>
      <dgm:t>
        <a:bodyPr/>
        <a:lstStyle/>
        <a:p>
          <a:endParaRPr lang="uk-UA"/>
        </a:p>
      </dgm:t>
    </dgm:pt>
    <dgm:pt modelId="{774A8447-A6D2-46A3-98BA-7E6223B43322}" type="pres">
      <dgm:prSet presAssocID="{5F2BF8A2-9280-4A0B-9266-74AC8DFB3DAF}" presName="compChildNode" presStyleCnt="0"/>
      <dgm:spPr/>
    </dgm:pt>
    <dgm:pt modelId="{FB858641-9A5A-45CE-8406-92A5C8355031}" type="pres">
      <dgm:prSet presAssocID="{5F2BF8A2-9280-4A0B-9266-74AC8DFB3DAF}" presName="theInnerList" presStyleCnt="0"/>
      <dgm:spPr/>
    </dgm:pt>
    <dgm:pt modelId="{CCFBC92B-FE04-4C99-BB69-1C946FCE6F58}" type="pres">
      <dgm:prSet presAssocID="{492814FC-44EF-4A1D-A5CB-4ABDCFFBA5C6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0692D39-545E-4217-B0EB-44B2CB6731DA}" type="pres">
      <dgm:prSet presAssocID="{5F2BF8A2-9280-4A0B-9266-74AC8DFB3DAF}" presName="aSpace" presStyleCnt="0"/>
      <dgm:spPr/>
    </dgm:pt>
    <dgm:pt modelId="{D43BBDB5-6C4D-4712-8EFA-CD43C00BE37C}" type="pres">
      <dgm:prSet presAssocID="{87B9B0D8-9882-4209-89ED-20E55FF405F4}" presName="compNode" presStyleCnt="0"/>
      <dgm:spPr/>
    </dgm:pt>
    <dgm:pt modelId="{E054D711-27E3-4EF5-9127-51AD09013BF0}" type="pres">
      <dgm:prSet presAssocID="{87B9B0D8-9882-4209-89ED-20E55FF405F4}" presName="aNode" presStyleLbl="bgShp" presStyleIdx="3" presStyleCnt="4"/>
      <dgm:spPr/>
      <dgm:t>
        <a:bodyPr/>
        <a:lstStyle/>
        <a:p>
          <a:endParaRPr lang="uk-UA"/>
        </a:p>
      </dgm:t>
    </dgm:pt>
    <dgm:pt modelId="{BC33E09C-53F1-4A39-B891-DF9A580A7BB2}" type="pres">
      <dgm:prSet presAssocID="{87B9B0D8-9882-4209-89ED-20E55FF405F4}" presName="textNode" presStyleLbl="bgShp" presStyleIdx="3" presStyleCnt="4"/>
      <dgm:spPr/>
      <dgm:t>
        <a:bodyPr/>
        <a:lstStyle/>
        <a:p>
          <a:endParaRPr lang="uk-UA"/>
        </a:p>
      </dgm:t>
    </dgm:pt>
    <dgm:pt modelId="{F0666591-818E-4BFC-A81C-25AE880ABA2F}" type="pres">
      <dgm:prSet presAssocID="{87B9B0D8-9882-4209-89ED-20E55FF405F4}" presName="compChildNode" presStyleCnt="0"/>
      <dgm:spPr/>
    </dgm:pt>
    <dgm:pt modelId="{6B438F5C-3B95-498A-8BC2-0AF7BDD85D98}" type="pres">
      <dgm:prSet presAssocID="{87B9B0D8-9882-4209-89ED-20E55FF405F4}" presName="theInnerList" presStyleCnt="0"/>
      <dgm:spPr/>
    </dgm:pt>
    <dgm:pt modelId="{90E2379C-47A3-4D6A-AF86-C93CD98E1BED}" type="pres">
      <dgm:prSet presAssocID="{9261E53D-0C33-4CCA-B61D-5779E0664C16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D1D4604-3A75-4DAC-91BF-E60AA5BFBF28}" srcId="{6A1D0876-F9E1-4B64-B244-C8745850D652}" destId="{5F2BF8A2-9280-4A0B-9266-74AC8DFB3DAF}" srcOrd="2" destOrd="0" parTransId="{040A4C07-6FBC-4523-A452-5E7EF2296B4D}" sibTransId="{8BAE5BCE-03B1-4DB7-B3DB-F63AE35F8C3D}"/>
    <dgm:cxn modelId="{B129593B-30EB-449E-8C41-F54EC7635EBA}" type="presOf" srcId="{8E8ADE68-BFFE-46DF-837F-660EEA04EB4F}" destId="{7B3E25F3-9201-4598-9FB5-800E1B95FC15}" srcOrd="0" destOrd="0" presId="urn:microsoft.com/office/officeart/2005/8/layout/lProcess2"/>
    <dgm:cxn modelId="{789283B5-E573-4CCC-95AC-2EBA6B9A1494}" srcId="{87B9B0D8-9882-4209-89ED-20E55FF405F4}" destId="{9261E53D-0C33-4CCA-B61D-5779E0664C16}" srcOrd="0" destOrd="0" parTransId="{445BF018-7B54-4DF7-86CB-B6F7FB759107}" sibTransId="{159FC15E-0C93-4734-AD4C-76D9A7D2FD64}"/>
    <dgm:cxn modelId="{48045574-1756-417C-AC02-6E3AD7793B93}" srcId="{5F2BF8A2-9280-4A0B-9266-74AC8DFB3DAF}" destId="{492814FC-44EF-4A1D-A5CB-4ABDCFFBA5C6}" srcOrd="0" destOrd="0" parTransId="{36DD44FF-B1A3-42E2-AE69-B5B6DF29CE0F}" sibTransId="{11BC75CF-38AB-425D-AFCD-2B4F661CFD8D}"/>
    <dgm:cxn modelId="{53B2F680-149C-44B8-89BB-D7F82CBB8103}" type="presOf" srcId="{E088D445-67DF-4F75-A7AE-B85A2B946AD3}" destId="{42D5F903-E7C6-4D82-B0AD-2A92B632BB62}" srcOrd="0" destOrd="0" presId="urn:microsoft.com/office/officeart/2005/8/layout/lProcess2"/>
    <dgm:cxn modelId="{A35B845B-C186-4632-9A76-47AAE92C4D5D}" srcId="{8E8ADE68-BFFE-46DF-837F-660EEA04EB4F}" destId="{E088D445-67DF-4F75-A7AE-B85A2B946AD3}" srcOrd="0" destOrd="0" parTransId="{B8B365C6-43AF-49AC-9DDD-51BE29CD25FA}" sibTransId="{A606EF66-201B-4323-B28F-1DF6C8024588}"/>
    <dgm:cxn modelId="{9BB96602-6E8C-4C95-9B19-F8D8DA77BA28}" srcId="{3636AFC6-8360-4767-8167-008AC522F9EC}" destId="{7B961E2B-0641-41A6-B27F-1B6952797A30}" srcOrd="0" destOrd="0" parTransId="{81D304B3-2C5E-49CC-AB6D-490D3544BBDB}" sibTransId="{B26BB49A-E269-42C8-9D20-4E73567E6DA3}"/>
    <dgm:cxn modelId="{8A64CA43-84B9-460F-95CF-4D87F0189D19}" type="presOf" srcId="{3636AFC6-8360-4767-8167-008AC522F9EC}" destId="{F79281EF-9F6D-4C73-8EF9-A135F2E4D4CE}" srcOrd="1" destOrd="0" presId="urn:microsoft.com/office/officeart/2005/8/layout/lProcess2"/>
    <dgm:cxn modelId="{7C32ECD3-0CB8-4600-ABBA-21992BFF88BA}" type="presOf" srcId="{3636AFC6-8360-4767-8167-008AC522F9EC}" destId="{2B9C95C1-FD83-47E4-B935-E9E90DBCE6AD}" srcOrd="0" destOrd="0" presId="urn:microsoft.com/office/officeart/2005/8/layout/lProcess2"/>
    <dgm:cxn modelId="{E6D4212A-5EEC-4940-A086-7ADD39FC0AB1}" type="presOf" srcId="{87B9B0D8-9882-4209-89ED-20E55FF405F4}" destId="{BC33E09C-53F1-4A39-B891-DF9A580A7BB2}" srcOrd="1" destOrd="0" presId="urn:microsoft.com/office/officeart/2005/8/layout/lProcess2"/>
    <dgm:cxn modelId="{AE9456D2-60DA-4683-AE57-381B10732966}" srcId="{6A1D0876-F9E1-4B64-B244-C8745850D652}" destId="{8E8ADE68-BFFE-46DF-837F-660EEA04EB4F}" srcOrd="0" destOrd="0" parTransId="{034C60E0-AE1F-404A-8DD8-78ED7F47188B}" sibTransId="{569B8F81-5667-45DF-9B8B-4990C573351A}"/>
    <dgm:cxn modelId="{1927246F-43B7-4644-9512-CDC0D16E0987}" type="presOf" srcId="{9261E53D-0C33-4CCA-B61D-5779E0664C16}" destId="{90E2379C-47A3-4D6A-AF86-C93CD98E1BED}" srcOrd="0" destOrd="0" presId="urn:microsoft.com/office/officeart/2005/8/layout/lProcess2"/>
    <dgm:cxn modelId="{87D9518D-AA26-44C6-B0B4-F6701590A554}" type="presOf" srcId="{5F2BF8A2-9280-4A0B-9266-74AC8DFB3DAF}" destId="{928E8544-8070-43B7-99F7-F3C02E0CE353}" srcOrd="0" destOrd="0" presId="urn:microsoft.com/office/officeart/2005/8/layout/lProcess2"/>
    <dgm:cxn modelId="{45A3328C-DDC0-4ACC-B9AB-CE1208E171EB}" srcId="{6A1D0876-F9E1-4B64-B244-C8745850D652}" destId="{3636AFC6-8360-4767-8167-008AC522F9EC}" srcOrd="1" destOrd="0" parTransId="{8F8F2595-2751-4545-80B1-59563498C8DA}" sibTransId="{66661612-CAF4-4826-AB06-29499824A76B}"/>
    <dgm:cxn modelId="{A418407D-5BBC-45E2-AD17-D872E2AC4E9A}" type="presOf" srcId="{8E8ADE68-BFFE-46DF-837F-660EEA04EB4F}" destId="{DAFED952-B6DC-44AC-925A-23A106A32B2F}" srcOrd="1" destOrd="0" presId="urn:microsoft.com/office/officeart/2005/8/layout/lProcess2"/>
    <dgm:cxn modelId="{23EEEA58-4796-46B2-ABF9-B9DEF55FF7B2}" type="presOf" srcId="{5F2BF8A2-9280-4A0B-9266-74AC8DFB3DAF}" destId="{A1D2FFB5-A4E3-4DD1-95BA-E93765901B77}" srcOrd="1" destOrd="0" presId="urn:microsoft.com/office/officeart/2005/8/layout/lProcess2"/>
    <dgm:cxn modelId="{AF5991DB-079F-45AC-8ADE-174C0180B0CC}" type="presOf" srcId="{492814FC-44EF-4A1D-A5CB-4ABDCFFBA5C6}" destId="{CCFBC92B-FE04-4C99-BB69-1C946FCE6F58}" srcOrd="0" destOrd="0" presId="urn:microsoft.com/office/officeart/2005/8/layout/lProcess2"/>
    <dgm:cxn modelId="{BCB40C58-58D6-4615-B26A-F136B1AD5178}" srcId="{6A1D0876-F9E1-4B64-B244-C8745850D652}" destId="{87B9B0D8-9882-4209-89ED-20E55FF405F4}" srcOrd="3" destOrd="0" parTransId="{7C2FA863-9CD8-4CAC-B0EB-66EFBE499C11}" sibTransId="{2F5E211A-8CDD-4D01-B9E1-746805AE847A}"/>
    <dgm:cxn modelId="{355E7F26-A631-4845-B9B5-D4975AFB5604}" type="presOf" srcId="{6A1D0876-F9E1-4B64-B244-C8745850D652}" destId="{529A8BB8-4902-4D0D-BEE0-8C7DEE02F869}" srcOrd="0" destOrd="0" presId="urn:microsoft.com/office/officeart/2005/8/layout/lProcess2"/>
    <dgm:cxn modelId="{732FA308-B2D9-4D12-BACD-C64EAAF859CE}" type="presOf" srcId="{87B9B0D8-9882-4209-89ED-20E55FF405F4}" destId="{E054D711-27E3-4EF5-9127-51AD09013BF0}" srcOrd="0" destOrd="0" presId="urn:microsoft.com/office/officeart/2005/8/layout/lProcess2"/>
    <dgm:cxn modelId="{F5B6C030-9574-432C-9BC4-FD8E4044FF59}" type="presOf" srcId="{7B961E2B-0641-41A6-B27F-1B6952797A30}" destId="{79C2C21D-3ECC-4C6C-B131-369E39A33154}" srcOrd="0" destOrd="0" presId="urn:microsoft.com/office/officeart/2005/8/layout/lProcess2"/>
    <dgm:cxn modelId="{BB2C096A-4B7B-4BFD-BDC6-16B5CE37F6B9}" type="presParOf" srcId="{529A8BB8-4902-4D0D-BEE0-8C7DEE02F869}" destId="{59065D8F-44F1-4600-AEA5-694BB310BDD9}" srcOrd="0" destOrd="0" presId="urn:microsoft.com/office/officeart/2005/8/layout/lProcess2"/>
    <dgm:cxn modelId="{05AD070C-BEF7-43CD-A9B5-04E9BCB28021}" type="presParOf" srcId="{59065D8F-44F1-4600-AEA5-694BB310BDD9}" destId="{7B3E25F3-9201-4598-9FB5-800E1B95FC15}" srcOrd="0" destOrd="0" presId="urn:microsoft.com/office/officeart/2005/8/layout/lProcess2"/>
    <dgm:cxn modelId="{FAE645C5-C6A0-40A4-BF63-9E552E70B50C}" type="presParOf" srcId="{59065D8F-44F1-4600-AEA5-694BB310BDD9}" destId="{DAFED952-B6DC-44AC-925A-23A106A32B2F}" srcOrd="1" destOrd="0" presId="urn:microsoft.com/office/officeart/2005/8/layout/lProcess2"/>
    <dgm:cxn modelId="{89FD5E05-191A-4345-BCE6-15B7E1D67D94}" type="presParOf" srcId="{59065D8F-44F1-4600-AEA5-694BB310BDD9}" destId="{028FAD97-754E-43A3-B9DB-9BC61D6952C0}" srcOrd="2" destOrd="0" presId="urn:microsoft.com/office/officeart/2005/8/layout/lProcess2"/>
    <dgm:cxn modelId="{5E74B58E-D3E5-467D-8B8F-2C30F2CC67E3}" type="presParOf" srcId="{028FAD97-754E-43A3-B9DB-9BC61D6952C0}" destId="{8B4ED92E-85C7-4777-9D8F-360CAB2861AE}" srcOrd="0" destOrd="0" presId="urn:microsoft.com/office/officeart/2005/8/layout/lProcess2"/>
    <dgm:cxn modelId="{BFFFF842-7BF3-4C5D-A93B-6C91220DF36A}" type="presParOf" srcId="{8B4ED92E-85C7-4777-9D8F-360CAB2861AE}" destId="{42D5F903-E7C6-4D82-B0AD-2A92B632BB62}" srcOrd="0" destOrd="0" presId="urn:microsoft.com/office/officeart/2005/8/layout/lProcess2"/>
    <dgm:cxn modelId="{769E063F-501A-428C-A05F-D4F92BA2EF40}" type="presParOf" srcId="{529A8BB8-4902-4D0D-BEE0-8C7DEE02F869}" destId="{4ED073B7-9505-4942-9E26-CC488F80ECE0}" srcOrd="1" destOrd="0" presId="urn:microsoft.com/office/officeart/2005/8/layout/lProcess2"/>
    <dgm:cxn modelId="{2ADB0792-F7B5-40CB-A116-438A68E9B69A}" type="presParOf" srcId="{529A8BB8-4902-4D0D-BEE0-8C7DEE02F869}" destId="{2A20C60E-9130-45C4-9488-994A397704FF}" srcOrd="2" destOrd="0" presId="urn:microsoft.com/office/officeart/2005/8/layout/lProcess2"/>
    <dgm:cxn modelId="{F4991F11-48B4-430B-B4CA-73F2BEB63A57}" type="presParOf" srcId="{2A20C60E-9130-45C4-9488-994A397704FF}" destId="{2B9C95C1-FD83-47E4-B935-E9E90DBCE6AD}" srcOrd="0" destOrd="0" presId="urn:microsoft.com/office/officeart/2005/8/layout/lProcess2"/>
    <dgm:cxn modelId="{66BF37B2-8112-4144-98DF-7BC405463F3D}" type="presParOf" srcId="{2A20C60E-9130-45C4-9488-994A397704FF}" destId="{F79281EF-9F6D-4C73-8EF9-A135F2E4D4CE}" srcOrd="1" destOrd="0" presId="urn:microsoft.com/office/officeart/2005/8/layout/lProcess2"/>
    <dgm:cxn modelId="{09C6CED3-82F2-466E-AF55-B848A2F0DA25}" type="presParOf" srcId="{2A20C60E-9130-45C4-9488-994A397704FF}" destId="{78D1E0D4-435A-4B31-B67A-884E650E717C}" srcOrd="2" destOrd="0" presId="urn:microsoft.com/office/officeart/2005/8/layout/lProcess2"/>
    <dgm:cxn modelId="{7D0243BB-817C-498E-9BB1-E64C8A4DFFBC}" type="presParOf" srcId="{78D1E0D4-435A-4B31-B67A-884E650E717C}" destId="{0526F136-4DB6-4638-A9D7-16078B157496}" srcOrd="0" destOrd="0" presId="urn:microsoft.com/office/officeart/2005/8/layout/lProcess2"/>
    <dgm:cxn modelId="{3FD0CE2D-750C-48C7-9846-4514EF9E7602}" type="presParOf" srcId="{0526F136-4DB6-4638-A9D7-16078B157496}" destId="{79C2C21D-3ECC-4C6C-B131-369E39A33154}" srcOrd="0" destOrd="0" presId="urn:microsoft.com/office/officeart/2005/8/layout/lProcess2"/>
    <dgm:cxn modelId="{FBBDFD9D-EE95-4853-AF63-5D5FE0BC014A}" type="presParOf" srcId="{529A8BB8-4902-4D0D-BEE0-8C7DEE02F869}" destId="{A856CFB6-12C6-4B0E-8EF3-AEF753CD9E59}" srcOrd="3" destOrd="0" presId="urn:microsoft.com/office/officeart/2005/8/layout/lProcess2"/>
    <dgm:cxn modelId="{42CE236D-8B06-4063-B670-0679D01F6A98}" type="presParOf" srcId="{529A8BB8-4902-4D0D-BEE0-8C7DEE02F869}" destId="{D0060FD1-7A79-4B9D-91E5-735B066FE2B0}" srcOrd="4" destOrd="0" presId="urn:microsoft.com/office/officeart/2005/8/layout/lProcess2"/>
    <dgm:cxn modelId="{2F167586-C46A-4A8A-B262-75A7E6A8CA36}" type="presParOf" srcId="{D0060FD1-7A79-4B9D-91E5-735B066FE2B0}" destId="{928E8544-8070-43B7-99F7-F3C02E0CE353}" srcOrd="0" destOrd="0" presId="urn:microsoft.com/office/officeart/2005/8/layout/lProcess2"/>
    <dgm:cxn modelId="{5E1F58D2-FFB9-4C46-95AC-85A16354CF02}" type="presParOf" srcId="{D0060FD1-7A79-4B9D-91E5-735B066FE2B0}" destId="{A1D2FFB5-A4E3-4DD1-95BA-E93765901B77}" srcOrd="1" destOrd="0" presId="urn:microsoft.com/office/officeart/2005/8/layout/lProcess2"/>
    <dgm:cxn modelId="{06CE1640-259A-4567-A792-90B4D0C03CD2}" type="presParOf" srcId="{D0060FD1-7A79-4B9D-91E5-735B066FE2B0}" destId="{774A8447-A6D2-46A3-98BA-7E6223B43322}" srcOrd="2" destOrd="0" presId="urn:microsoft.com/office/officeart/2005/8/layout/lProcess2"/>
    <dgm:cxn modelId="{1B50ECC9-A254-4684-8F02-422ECFF670B8}" type="presParOf" srcId="{774A8447-A6D2-46A3-98BA-7E6223B43322}" destId="{FB858641-9A5A-45CE-8406-92A5C8355031}" srcOrd="0" destOrd="0" presId="urn:microsoft.com/office/officeart/2005/8/layout/lProcess2"/>
    <dgm:cxn modelId="{AF745295-3467-4FE8-8707-0A01CCD0EAA8}" type="presParOf" srcId="{FB858641-9A5A-45CE-8406-92A5C8355031}" destId="{CCFBC92B-FE04-4C99-BB69-1C946FCE6F58}" srcOrd="0" destOrd="0" presId="urn:microsoft.com/office/officeart/2005/8/layout/lProcess2"/>
    <dgm:cxn modelId="{D0BD943A-2AF7-4CBB-9764-0C034AFDCFFC}" type="presParOf" srcId="{529A8BB8-4902-4D0D-BEE0-8C7DEE02F869}" destId="{70692D39-545E-4217-B0EB-44B2CB6731DA}" srcOrd="5" destOrd="0" presId="urn:microsoft.com/office/officeart/2005/8/layout/lProcess2"/>
    <dgm:cxn modelId="{20DC165D-3F9F-442A-9018-947C3FC70598}" type="presParOf" srcId="{529A8BB8-4902-4D0D-BEE0-8C7DEE02F869}" destId="{D43BBDB5-6C4D-4712-8EFA-CD43C00BE37C}" srcOrd="6" destOrd="0" presId="urn:microsoft.com/office/officeart/2005/8/layout/lProcess2"/>
    <dgm:cxn modelId="{8448EE5F-6CAE-4E25-BD24-F12DF4C4B316}" type="presParOf" srcId="{D43BBDB5-6C4D-4712-8EFA-CD43C00BE37C}" destId="{E054D711-27E3-4EF5-9127-51AD09013BF0}" srcOrd="0" destOrd="0" presId="urn:microsoft.com/office/officeart/2005/8/layout/lProcess2"/>
    <dgm:cxn modelId="{7E35426A-6433-4B2D-8D37-A6915792FB52}" type="presParOf" srcId="{D43BBDB5-6C4D-4712-8EFA-CD43C00BE37C}" destId="{BC33E09C-53F1-4A39-B891-DF9A580A7BB2}" srcOrd="1" destOrd="0" presId="urn:microsoft.com/office/officeart/2005/8/layout/lProcess2"/>
    <dgm:cxn modelId="{2543D84D-77FC-49A9-B120-CCC49D5398B4}" type="presParOf" srcId="{D43BBDB5-6C4D-4712-8EFA-CD43C00BE37C}" destId="{F0666591-818E-4BFC-A81C-25AE880ABA2F}" srcOrd="2" destOrd="0" presId="urn:microsoft.com/office/officeart/2005/8/layout/lProcess2"/>
    <dgm:cxn modelId="{00712C68-4288-4649-BB17-5E38848B3809}" type="presParOf" srcId="{F0666591-818E-4BFC-A81C-25AE880ABA2F}" destId="{6B438F5C-3B95-498A-8BC2-0AF7BDD85D98}" srcOrd="0" destOrd="0" presId="urn:microsoft.com/office/officeart/2005/8/layout/lProcess2"/>
    <dgm:cxn modelId="{9FF7BF53-0449-4335-AE33-DA548A768235}" type="presParOf" srcId="{6B438F5C-3B95-498A-8BC2-0AF7BDD85D98}" destId="{90E2379C-47A3-4D6A-AF86-C93CD98E1BED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08D39B-046E-4936-BE9B-197F55710BD7}" type="doc">
      <dgm:prSet loTypeId="urn:microsoft.com/office/officeart/2005/8/layout/pyramid2" loCatId="list" qsTypeId="urn:microsoft.com/office/officeart/2005/8/quickstyle/simple5" qsCatId="simple" csTypeId="urn:microsoft.com/office/officeart/2005/8/colors/colorful4" csCatId="colorful" phldr="1"/>
      <dgm:spPr/>
    </dgm:pt>
    <dgm:pt modelId="{04BCF695-A934-4C9B-9E12-3EF70B56A89D}">
      <dgm:prSet phldrT="[Текст]"/>
      <dgm:spPr/>
      <dgm:t>
        <a:bodyPr/>
        <a:lstStyle/>
        <a:p>
          <a:r>
            <a:rPr lang="uk-UA" b="1" i="0" smtClean="0"/>
            <a:t>Дані</a:t>
          </a:r>
          <a:endParaRPr lang="uk-UA"/>
        </a:p>
      </dgm:t>
    </dgm:pt>
    <dgm:pt modelId="{A54CFF23-0F81-49BF-9274-F2365F60C489}" type="parTrans" cxnId="{3300B5B2-AF9E-4C98-BA21-43CF804FB5BC}">
      <dgm:prSet/>
      <dgm:spPr/>
      <dgm:t>
        <a:bodyPr/>
        <a:lstStyle/>
        <a:p>
          <a:endParaRPr lang="uk-UA"/>
        </a:p>
      </dgm:t>
    </dgm:pt>
    <dgm:pt modelId="{B3349424-C580-4B68-9F3D-B44349300067}" type="sibTrans" cxnId="{3300B5B2-AF9E-4C98-BA21-43CF804FB5BC}">
      <dgm:prSet/>
      <dgm:spPr/>
      <dgm:t>
        <a:bodyPr/>
        <a:lstStyle/>
        <a:p>
          <a:endParaRPr lang="uk-UA"/>
        </a:p>
      </dgm:t>
    </dgm:pt>
    <dgm:pt modelId="{F5ACB9A4-8129-402D-9814-0198F175E929}">
      <dgm:prSet phldrT="[Текст]"/>
      <dgm:spPr/>
      <dgm:t>
        <a:bodyPr/>
        <a:lstStyle/>
        <a:p>
          <a:r>
            <a:rPr lang="uk-UA" b="1" i="0" dirty="0" smtClean="0"/>
            <a:t>Ознаки - </a:t>
          </a:r>
          <a:r>
            <a:rPr lang="uk-UA" b="0" i="0" dirty="0" err="1" smtClean="0"/>
            <a:t>фічі</a:t>
          </a:r>
          <a:r>
            <a:rPr lang="uk-UA" b="0" i="0" dirty="0" smtClean="0"/>
            <a:t> (</a:t>
          </a:r>
          <a:r>
            <a:rPr lang="en-US" b="0" i="0" dirty="0" smtClean="0"/>
            <a:t>features)</a:t>
          </a:r>
          <a:endParaRPr lang="uk-UA" dirty="0"/>
        </a:p>
      </dgm:t>
    </dgm:pt>
    <dgm:pt modelId="{5C56C767-1230-42F5-80E2-C80713D08E8D}" type="parTrans" cxnId="{F23D7C61-993C-49BA-95E8-949B2B7E5C2D}">
      <dgm:prSet/>
      <dgm:spPr/>
      <dgm:t>
        <a:bodyPr/>
        <a:lstStyle/>
        <a:p>
          <a:endParaRPr lang="uk-UA"/>
        </a:p>
      </dgm:t>
    </dgm:pt>
    <dgm:pt modelId="{78B9D3E8-A46E-42AD-9800-81279C550AB6}" type="sibTrans" cxnId="{F23D7C61-993C-49BA-95E8-949B2B7E5C2D}">
      <dgm:prSet/>
      <dgm:spPr/>
      <dgm:t>
        <a:bodyPr/>
        <a:lstStyle/>
        <a:p>
          <a:endParaRPr lang="uk-UA"/>
        </a:p>
      </dgm:t>
    </dgm:pt>
    <dgm:pt modelId="{027AF6EF-5E5C-4F5B-A393-1C9B976374F4}">
      <dgm:prSet phldrT="[Текст]"/>
      <dgm:spPr/>
      <dgm:t>
        <a:bodyPr/>
        <a:lstStyle/>
        <a:p>
          <a:r>
            <a:rPr lang="uk-UA" b="1" i="0" dirty="0" smtClean="0"/>
            <a:t>Алгоритм</a:t>
          </a:r>
          <a:endParaRPr lang="uk-UA" dirty="0"/>
        </a:p>
      </dgm:t>
    </dgm:pt>
    <dgm:pt modelId="{8979E2BA-6E97-4051-9612-E2238D8C7F63}" type="parTrans" cxnId="{F50A5E17-E44D-478D-B8C5-D97A7A2E8873}">
      <dgm:prSet/>
      <dgm:spPr/>
      <dgm:t>
        <a:bodyPr/>
        <a:lstStyle/>
        <a:p>
          <a:endParaRPr lang="uk-UA"/>
        </a:p>
      </dgm:t>
    </dgm:pt>
    <dgm:pt modelId="{F1F6D877-14B2-49C8-B67A-599ADC5E7436}" type="sibTrans" cxnId="{F50A5E17-E44D-478D-B8C5-D97A7A2E8873}">
      <dgm:prSet/>
      <dgm:spPr/>
      <dgm:t>
        <a:bodyPr/>
        <a:lstStyle/>
        <a:p>
          <a:endParaRPr lang="uk-UA"/>
        </a:p>
      </dgm:t>
    </dgm:pt>
    <dgm:pt modelId="{3473DF84-C680-4069-8598-E2EBCD35647E}" type="pres">
      <dgm:prSet presAssocID="{1608D39B-046E-4936-BE9B-197F55710BD7}" presName="compositeShape" presStyleCnt="0">
        <dgm:presLayoutVars>
          <dgm:dir/>
          <dgm:resizeHandles/>
        </dgm:presLayoutVars>
      </dgm:prSet>
      <dgm:spPr/>
    </dgm:pt>
    <dgm:pt modelId="{61FD1FDE-4044-4059-B7CB-3BB3C884FDBC}" type="pres">
      <dgm:prSet presAssocID="{1608D39B-046E-4936-BE9B-197F55710BD7}" presName="pyramid" presStyleLbl="node1" presStyleIdx="0" presStyleCnt="1"/>
      <dgm:spPr/>
    </dgm:pt>
    <dgm:pt modelId="{0305F73F-DF46-49FF-BD6B-F865141A893F}" type="pres">
      <dgm:prSet presAssocID="{1608D39B-046E-4936-BE9B-197F55710BD7}" presName="theList" presStyleCnt="0"/>
      <dgm:spPr/>
    </dgm:pt>
    <dgm:pt modelId="{E9097F43-C18E-48AF-9710-79419F8C7CFA}" type="pres">
      <dgm:prSet presAssocID="{04BCF695-A934-4C9B-9E12-3EF70B56A89D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3FE500E-E8BA-411B-9D3E-5B3254DCC85B}" type="pres">
      <dgm:prSet presAssocID="{04BCF695-A934-4C9B-9E12-3EF70B56A89D}" presName="aSpace" presStyleCnt="0"/>
      <dgm:spPr/>
    </dgm:pt>
    <dgm:pt modelId="{195AAFFC-84D9-444F-9520-FFD47B7FD792}" type="pres">
      <dgm:prSet presAssocID="{F5ACB9A4-8129-402D-9814-0198F175E929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16B174B-5B18-4628-89D4-F6DFD0574CB2}" type="pres">
      <dgm:prSet presAssocID="{F5ACB9A4-8129-402D-9814-0198F175E929}" presName="aSpace" presStyleCnt="0"/>
      <dgm:spPr/>
    </dgm:pt>
    <dgm:pt modelId="{C683535E-463A-4D09-9917-BED6150F6E86}" type="pres">
      <dgm:prSet presAssocID="{027AF6EF-5E5C-4F5B-A393-1C9B976374F4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C7B81D4-8FBF-4B46-B8A7-D01C92EC66F8}" type="pres">
      <dgm:prSet presAssocID="{027AF6EF-5E5C-4F5B-A393-1C9B976374F4}" presName="aSpace" presStyleCnt="0"/>
      <dgm:spPr/>
    </dgm:pt>
  </dgm:ptLst>
  <dgm:cxnLst>
    <dgm:cxn modelId="{3300B5B2-AF9E-4C98-BA21-43CF804FB5BC}" srcId="{1608D39B-046E-4936-BE9B-197F55710BD7}" destId="{04BCF695-A934-4C9B-9E12-3EF70B56A89D}" srcOrd="0" destOrd="0" parTransId="{A54CFF23-0F81-49BF-9274-F2365F60C489}" sibTransId="{B3349424-C580-4B68-9F3D-B44349300067}"/>
    <dgm:cxn modelId="{A1CDBF7E-2DA9-46B8-A177-94BC36542C2A}" type="presOf" srcId="{027AF6EF-5E5C-4F5B-A393-1C9B976374F4}" destId="{C683535E-463A-4D09-9917-BED6150F6E86}" srcOrd="0" destOrd="0" presId="urn:microsoft.com/office/officeart/2005/8/layout/pyramid2"/>
    <dgm:cxn modelId="{F50A5E17-E44D-478D-B8C5-D97A7A2E8873}" srcId="{1608D39B-046E-4936-BE9B-197F55710BD7}" destId="{027AF6EF-5E5C-4F5B-A393-1C9B976374F4}" srcOrd="2" destOrd="0" parTransId="{8979E2BA-6E97-4051-9612-E2238D8C7F63}" sibTransId="{F1F6D877-14B2-49C8-B67A-599ADC5E7436}"/>
    <dgm:cxn modelId="{46E4AA8A-18A3-4930-BF21-F77B93B73A2E}" type="presOf" srcId="{1608D39B-046E-4936-BE9B-197F55710BD7}" destId="{3473DF84-C680-4069-8598-E2EBCD35647E}" srcOrd="0" destOrd="0" presId="urn:microsoft.com/office/officeart/2005/8/layout/pyramid2"/>
    <dgm:cxn modelId="{F23D7C61-993C-49BA-95E8-949B2B7E5C2D}" srcId="{1608D39B-046E-4936-BE9B-197F55710BD7}" destId="{F5ACB9A4-8129-402D-9814-0198F175E929}" srcOrd="1" destOrd="0" parTransId="{5C56C767-1230-42F5-80E2-C80713D08E8D}" sibTransId="{78B9D3E8-A46E-42AD-9800-81279C550AB6}"/>
    <dgm:cxn modelId="{2EE655B4-DA92-4538-A2D0-FBB99CA9D776}" type="presOf" srcId="{04BCF695-A934-4C9B-9E12-3EF70B56A89D}" destId="{E9097F43-C18E-48AF-9710-79419F8C7CFA}" srcOrd="0" destOrd="0" presId="urn:microsoft.com/office/officeart/2005/8/layout/pyramid2"/>
    <dgm:cxn modelId="{B2789D4E-C983-4EB1-B183-39B5402A30A9}" type="presOf" srcId="{F5ACB9A4-8129-402D-9814-0198F175E929}" destId="{195AAFFC-84D9-444F-9520-FFD47B7FD792}" srcOrd="0" destOrd="0" presId="urn:microsoft.com/office/officeart/2005/8/layout/pyramid2"/>
    <dgm:cxn modelId="{2177A2B2-8698-4C9D-B806-82976F3701D5}" type="presParOf" srcId="{3473DF84-C680-4069-8598-E2EBCD35647E}" destId="{61FD1FDE-4044-4059-B7CB-3BB3C884FDBC}" srcOrd="0" destOrd="0" presId="urn:microsoft.com/office/officeart/2005/8/layout/pyramid2"/>
    <dgm:cxn modelId="{D4D23DE8-2683-44DA-9B70-FA84229B03C7}" type="presParOf" srcId="{3473DF84-C680-4069-8598-E2EBCD35647E}" destId="{0305F73F-DF46-49FF-BD6B-F865141A893F}" srcOrd="1" destOrd="0" presId="urn:microsoft.com/office/officeart/2005/8/layout/pyramid2"/>
    <dgm:cxn modelId="{6B904E50-B525-4BF9-8AEA-93CE6A2C3A61}" type="presParOf" srcId="{0305F73F-DF46-49FF-BD6B-F865141A893F}" destId="{E9097F43-C18E-48AF-9710-79419F8C7CFA}" srcOrd="0" destOrd="0" presId="urn:microsoft.com/office/officeart/2005/8/layout/pyramid2"/>
    <dgm:cxn modelId="{11A81424-04E5-44F1-A1A5-BBE7DDEBD1F5}" type="presParOf" srcId="{0305F73F-DF46-49FF-BD6B-F865141A893F}" destId="{03FE500E-E8BA-411B-9D3E-5B3254DCC85B}" srcOrd="1" destOrd="0" presId="urn:microsoft.com/office/officeart/2005/8/layout/pyramid2"/>
    <dgm:cxn modelId="{1CFF1D17-5709-4598-ADA5-2090E4AFA7B5}" type="presParOf" srcId="{0305F73F-DF46-49FF-BD6B-F865141A893F}" destId="{195AAFFC-84D9-444F-9520-FFD47B7FD792}" srcOrd="2" destOrd="0" presId="urn:microsoft.com/office/officeart/2005/8/layout/pyramid2"/>
    <dgm:cxn modelId="{B4ADEAC9-8058-46A6-B5B4-0C8753F4CFE4}" type="presParOf" srcId="{0305F73F-DF46-49FF-BD6B-F865141A893F}" destId="{E16B174B-5B18-4628-89D4-F6DFD0574CB2}" srcOrd="3" destOrd="0" presId="urn:microsoft.com/office/officeart/2005/8/layout/pyramid2"/>
    <dgm:cxn modelId="{B91C4A6C-F47A-4AF5-8598-A19797334061}" type="presParOf" srcId="{0305F73F-DF46-49FF-BD6B-F865141A893F}" destId="{C683535E-463A-4D09-9917-BED6150F6E86}" srcOrd="4" destOrd="0" presId="urn:microsoft.com/office/officeart/2005/8/layout/pyramid2"/>
    <dgm:cxn modelId="{4A330CD7-6BC8-4BC4-B48F-48536BD104FD}" type="presParOf" srcId="{0305F73F-DF46-49FF-BD6B-F865141A893F}" destId="{0C7B81D4-8FBF-4B46-B8A7-D01C92EC66F8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6B3229C-6B5B-43DE-BDA0-F01FFCD3E494}" type="doc">
      <dgm:prSet loTypeId="urn:microsoft.com/office/officeart/2009/3/layout/RandomtoResultProcess" loCatId="process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2CAE2BAC-89E5-4940-8BBB-5A9127159CC3}">
      <dgm:prSet phldrT="[Текст]"/>
      <dgm:spPr/>
      <dgm:t>
        <a:bodyPr/>
        <a:lstStyle/>
        <a:p>
          <a:r>
            <a:rPr lang="uk-UA" dirty="0" smtClean="0"/>
            <a:t>Найкращі параметри моделі</a:t>
          </a:r>
          <a:endParaRPr lang="uk-UA" dirty="0"/>
        </a:p>
      </dgm:t>
    </dgm:pt>
    <dgm:pt modelId="{643143B4-B3F2-4C56-8399-F70C9DB048A8}" type="parTrans" cxnId="{1D91D950-8BA5-410A-9629-5928A4E6FE67}">
      <dgm:prSet/>
      <dgm:spPr/>
      <dgm:t>
        <a:bodyPr/>
        <a:lstStyle/>
        <a:p>
          <a:endParaRPr lang="uk-UA"/>
        </a:p>
      </dgm:t>
    </dgm:pt>
    <dgm:pt modelId="{1B5EB0D1-2C85-4A68-B79D-5D6385DCBC4F}" type="sibTrans" cxnId="{1D91D950-8BA5-410A-9629-5928A4E6FE67}">
      <dgm:prSet/>
      <dgm:spPr/>
      <dgm:t>
        <a:bodyPr/>
        <a:lstStyle/>
        <a:p>
          <a:endParaRPr lang="uk-UA"/>
        </a:p>
      </dgm:t>
    </dgm:pt>
    <dgm:pt modelId="{6F6B1AD6-3CAC-4953-9037-02EF2C8480BD}">
      <dgm:prSet/>
      <dgm:spPr/>
      <dgm:t>
        <a:bodyPr/>
        <a:lstStyle/>
        <a:p>
          <a:r>
            <a:rPr lang="uk-UA" dirty="0" smtClean="0"/>
            <a:t>Мінімізація похибок</a:t>
          </a:r>
          <a:endParaRPr lang="uk-UA" dirty="0"/>
        </a:p>
      </dgm:t>
    </dgm:pt>
    <dgm:pt modelId="{92AAB1BC-29C6-4146-A1B0-570A8242AABE}" type="parTrans" cxnId="{8B8F7285-11A5-426E-A60D-CF87F8000551}">
      <dgm:prSet/>
      <dgm:spPr/>
      <dgm:t>
        <a:bodyPr/>
        <a:lstStyle/>
        <a:p>
          <a:endParaRPr lang="uk-UA"/>
        </a:p>
      </dgm:t>
    </dgm:pt>
    <dgm:pt modelId="{0FE70323-1FFB-448F-B660-B3E606695308}" type="sibTrans" cxnId="{8B8F7285-11A5-426E-A60D-CF87F8000551}">
      <dgm:prSet/>
      <dgm:spPr/>
      <dgm:t>
        <a:bodyPr/>
        <a:lstStyle/>
        <a:p>
          <a:endParaRPr lang="uk-UA"/>
        </a:p>
      </dgm:t>
    </dgm:pt>
    <dgm:pt modelId="{70694EE1-A148-4C8E-804F-CA07F91FDC10}" type="pres">
      <dgm:prSet presAssocID="{06B3229C-6B5B-43DE-BDA0-F01FFCD3E494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A8E6C1FC-6BE1-4623-8F58-E19229F452E7}" type="pres">
      <dgm:prSet presAssocID="{6F6B1AD6-3CAC-4953-9037-02EF2C8480BD}" presName="chaos" presStyleCnt="0"/>
      <dgm:spPr/>
    </dgm:pt>
    <dgm:pt modelId="{A91CF171-6D67-4743-9746-F73C11A0BC81}" type="pres">
      <dgm:prSet presAssocID="{6F6B1AD6-3CAC-4953-9037-02EF2C8480BD}" presName="parTx1" presStyleLbl="revTx" presStyleIdx="0" presStyleCnt="1"/>
      <dgm:spPr/>
      <dgm:t>
        <a:bodyPr/>
        <a:lstStyle/>
        <a:p>
          <a:endParaRPr lang="uk-UA"/>
        </a:p>
      </dgm:t>
    </dgm:pt>
    <dgm:pt modelId="{9D085377-8BF0-4289-BEAC-C119DB1287CD}" type="pres">
      <dgm:prSet presAssocID="{6F6B1AD6-3CAC-4953-9037-02EF2C8480BD}" presName="c1" presStyleLbl="node1" presStyleIdx="0" presStyleCnt="19"/>
      <dgm:spPr/>
    </dgm:pt>
    <dgm:pt modelId="{5C53F85F-55FC-40B1-9637-A89356AFC95C}" type="pres">
      <dgm:prSet presAssocID="{6F6B1AD6-3CAC-4953-9037-02EF2C8480BD}" presName="c2" presStyleLbl="node1" presStyleIdx="1" presStyleCnt="19"/>
      <dgm:spPr/>
    </dgm:pt>
    <dgm:pt modelId="{A210AF00-4D57-4DB7-AB2C-48142EC6735F}" type="pres">
      <dgm:prSet presAssocID="{6F6B1AD6-3CAC-4953-9037-02EF2C8480BD}" presName="c3" presStyleLbl="node1" presStyleIdx="2" presStyleCnt="19"/>
      <dgm:spPr/>
    </dgm:pt>
    <dgm:pt modelId="{EEA8268F-E2C0-4122-B961-2953E9BC92BD}" type="pres">
      <dgm:prSet presAssocID="{6F6B1AD6-3CAC-4953-9037-02EF2C8480BD}" presName="c4" presStyleLbl="node1" presStyleIdx="3" presStyleCnt="19"/>
      <dgm:spPr/>
    </dgm:pt>
    <dgm:pt modelId="{873D456D-9A43-45E4-93D3-0DA62B827D77}" type="pres">
      <dgm:prSet presAssocID="{6F6B1AD6-3CAC-4953-9037-02EF2C8480BD}" presName="c5" presStyleLbl="node1" presStyleIdx="4" presStyleCnt="19"/>
      <dgm:spPr/>
    </dgm:pt>
    <dgm:pt modelId="{9DED24C0-1A20-4386-9A56-BF3A10002306}" type="pres">
      <dgm:prSet presAssocID="{6F6B1AD6-3CAC-4953-9037-02EF2C8480BD}" presName="c6" presStyleLbl="node1" presStyleIdx="5" presStyleCnt="19"/>
      <dgm:spPr/>
    </dgm:pt>
    <dgm:pt modelId="{4B58818F-6B44-4AE8-96F7-9E97C5DA3844}" type="pres">
      <dgm:prSet presAssocID="{6F6B1AD6-3CAC-4953-9037-02EF2C8480BD}" presName="c7" presStyleLbl="node1" presStyleIdx="6" presStyleCnt="19"/>
      <dgm:spPr/>
    </dgm:pt>
    <dgm:pt modelId="{F790297C-D5B5-4C95-9997-4C078399E910}" type="pres">
      <dgm:prSet presAssocID="{6F6B1AD6-3CAC-4953-9037-02EF2C8480BD}" presName="c8" presStyleLbl="node1" presStyleIdx="7" presStyleCnt="19"/>
      <dgm:spPr/>
    </dgm:pt>
    <dgm:pt modelId="{00FFA0DB-19F4-4EE7-9CA0-17A8D75371C8}" type="pres">
      <dgm:prSet presAssocID="{6F6B1AD6-3CAC-4953-9037-02EF2C8480BD}" presName="c9" presStyleLbl="node1" presStyleIdx="8" presStyleCnt="19"/>
      <dgm:spPr/>
    </dgm:pt>
    <dgm:pt modelId="{793D63E9-68A9-4CCC-B63A-0226F2C1E7DF}" type="pres">
      <dgm:prSet presAssocID="{6F6B1AD6-3CAC-4953-9037-02EF2C8480BD}" presName="c10" presStyleLbl="node1" presStyleIdx="9" presStyleCnt="19"/>
      <dgm:spPr/>
    </dgm:pt>
    <dgm:pt modelId="{0B2E5054-4AEA-4437-B396-608B76DBBD8D}" type="pres">
      <dgm:prSet presAssocID="{6F6B1AD6-3CAC-4953-9037-02EF2C8480BD}" presName="c11" presStyleLbl="node1" presStyleIdx="10" presStyleCnt="19"/>
      <dgm:spPr/>
    </dgm:pt>
    <dgm:pt modelId="{E4ACE5CE-9BDF-498A-ADE1-E5DCA4AD48A2}" type="pres">
      <dgm:prSet presAssocID="{6F6B1AD6-3CAC-4953-9037-02EF2C8480BD}" presName="c12" presStyleLbl="node1" presStyleIdx="11" presStyleCnt="19"/>
      <dgm:spPr/>
    </dgm:pt>
    <dgm:pt modelId="{4E99C268-F34E-49A9-B12D-9174B36DB40C}" type="pres">
      <dgm:prSet presAssocID="{6F6B1AD6-3CAC-4953-9037-02EF2C8480BD}" presName="c13" presStyleLbl="node1" presStyleIdx="12" presStyleCnt="19"/>
      <dgm:spPr/>
    </dgm:pt>
    <dgm:pt modelId="{D5164B16-83AC-48DE-B954-0549234BD6D9}" type="pres">
      <dgm:prSet presAssocID="{6F6B1AD6-3CAC-4953-9037-02EF2C8480BD}" presName="c14" presStyleLbl="node1" presStyleIdx="13" presStyleCnt="19"/>
      <dgm:spPr/>
    </dgm:pt>
    <dgm:pt modelId="{45F36848-E729-47FB-80ED-6486F6999882}" type="pres">
      <dgm:prSet presAssocID="{6F6B1AD6-3CAC-4953-9037-02EF2C8480BD}" presName="c15" presStyleLbl="node1" presStyleIdx="14" presStyleCnt="19"/>
      <dgm:spPr/>
    </dgm:pt>
    <dgm:pt modelId="{61234821-4402-483C-933D-7F5BA6061299}" type="pres">
      <dgm:prSet presAssocID="{6F6B1AD6-3CAC-4953-9037-02EF2C8480BD}" presName="c16" presStyleLbl="node1" presStyleIdx="15" presStyleCnt="19"/>
      <dgm:spPr/>
    </dgm:pt>
    <dgm:pt modelId="{37B7D847-9C95-410D-96C7-0F32F930AF72}" type="pres">
      <dgm:prSet presAssocID="{6F6B1AD6-3CAC-4953-9037-02EF2C8480BD}" presName="c17" presStyleLbl="node1" presStyleIdx="16" presStyleCnt="19"/>
      <dgm:spPr/>
    </dgm:pt>
    <dgm:pt modelId="{40C25F3E-2115-46C8-A2EB-ADF341529832}" type="pres">
      <dgm:prSet presAssocID="{6F6B1AD6-3CAC-4953-9037-02EF2C8480BD}" presName="c18" presStyleLbl="node1" presStyleIdx="17" presStyleCnt="19"/>
      <dgm:spPr/>
    </dgm:pt>
    <dgm:pt modelId="{817170FC-F657-4045-9C6D-E3DCBECCCC19}" type="pres">
      <dgm:prSet presAssocID="{0FE70323-1FFB-448F-B660-B3E606695308}" presName="chevronComposite1" presStyleCnt="0"/>
      <dgm:spPr/>
    </dgm:pt>
    <dgm:pt modelId="{EAA71485-0A80-4125-9C45-9FFC5E6B7BC2}" type="pres">
      <dgm:prSet presAssocID="{0FE70323-1FFB-448F-B660-B3E606695308}" presName="chevron1" presStyleLbl="sibTrans2D1" presStyleIdx="0" presStyleCnt="2"/>
      <dgm:spPr/>
    </dgm:pt>
    <dgm:pt modelId="{4853CE6E-930B-419B-88AF-EB1008CA0D0A}" type="pres">
      <dgm:prSet presAssocID="{0FE70323-1FFB-448F-B660-B3E606695308}" presName="spChevron1" presStyleCnt="0"/>
      <dgm:spPr/>
    </dgm:pt>
    <dgm:pt modelId="{F58375AF-88AF-4F58-B929-9430D15C0680}" type="pres">
      <dgm:prSet presAssocID="{0FE70323-1FFB-448F-B660-B3E606695308}" presName="overlap" presStyleCnt="0"/>
      <dgm:spPr/>
    </dgm:pt>
    <dgm:pt modelId="{D496E153-A644-4CD8-B02C-6A73E541750D}" type="pres">
      <dgm:prSet presAssocID="{0FE70323-1FFB-448F-B660-B3E606695308}" presName="chevronComposite2" presStyleCnt="0"/>
      <dgm:spPr/>
    </dgm:pt>
    <dgm:pt modelId="{46FA378A-C762-4FEC-80DD-42D3E7B8ED34}" type="pres">
      <dgm:prSet presAssocID="{0FE70323-1FFB-448F-B660-B3E606695308}" presName="chevron2" presStyleLbl="sibTrans2D1" presStyleIdx="1" presStyleCnt="2"/>
      <dgm:spPr/>
    </dgm:pt>
    <dgm:pt modelId="{E868D383-2C48-47D1-841B-3733C095EC4C}" type="pres">
      <dgm:prSet presAssocID="{0FE70323-1FFB-448F-B660-B3E606695308}" presName="spChevron2" presStyleCnt="0"/>
      <dgm:spPr/>
    </dgm:pt>
    <dgm:pt modelId="{40B47B94-F96E-4CEB-89F7-BD02C87F2B83}" type="pres">
      <dgm:prSet presAssocID="{2CAE2BAC-89E5-4940-8BBB-5A9127159CC3}" presName="last" presStyleCnt="0"/>
      <dgm:spPr/>
    </dgm:pt>
    <dgm:pt modelId="{E41F7E8F-119A-45CB-8685-97BA8EEEF601}" type="pres">
      <dgm:prSet presAssocID="{2CAE2BAC-89E5-4940-8BBB-5A9127159CC3}" presName="circleTx" presStyleLbl="node1" presStyleIdx="18" presStyleCnt="19"/>
      <dgm:spPr/>
      <dgm:t>
        <a:bodyPr/>
        <a:lstStyle/>
        <a:p>
          <a:endParaRPr lang="uk-UA"/>
        </a:p>
      </dgm:t>
    </dgm:pt>
    <dgm:pt modelId="{9F3317DB-AFC2-4CA1-8CF4-D1EB259A7115}" type="pres">
      <dgm:prSet presAssocID="{2CAE2BAC-89E5-4940-8BBB-5A9127159CC3}" presName="spN" presStyleCnt="0"/>
      <dgm:spPr/>
    </dgm:pt>
  </dgm:ptLst>
  <dgm:cxnLst>
    <dgm:cxn modelId="{9472DA5F-5158-41B6-80AD-CD70E6F935B8}" type="presOf" srcId="{6F6B1AD6-3CAC-4953-9037-02EF2C8480BD}" destId="{A91CF171-6D67-4743-9746-F73C11A0BC81}" srcOrd="0" destOrd="0" presId="urn:microsoft.com/office/officeart/2009/3/layout/RandomtoResultProcess"/>
    <dgm:cxn modelId="{8B8F7285-11A5-426E-A60D-CF87F8000551}" srcId="{06B3229C-6B5B-43DE-BDA0-F01FFCD3E494}" destId="{6F6B1AD6-3CAC-4953-9037-02EF2C8480BD}" srcOrd="0" destOrd="0" parTransId="{92AAB1BC-29C6-4146-A1B0-570A8242AABE}" sibTransId="{0FE70323-1FFB-448F-B660-B3E606695308}"/>
    <dgm:cxn modelId="{AC9BDA84-ABF2-47A3-A845-D36310635129}" type="presOf" srcId="{06B3229C-6B5B-43DE-BDA0-F01FFCD3E494}" destId="{70694EE1-A148-4C8E-804F-CA07F91FDC10}" srcOrd="0" destOrd="0" presId="urn:microsoft.com/office/officeart/2009/3/layout/RandomtoResultProcess"/>
    <dgm:cxn modelId="{B0751BA9-7257-4560-9526-EAB42BF83329}" type="presOf" srcId="{2CAE2BAC-89E5-4940-8BBB-5A9127159CC3}" destId="{E41F7E8F-119A-45CB-8685-97BA8EEEF601}" srcOrd="0" destOrd="0" presId="urn:microsoft.com/office/officeart/2009/3/layout/RandomtoResultProcess"/>
    <dgm:cxn modelId="{1D91D950-8BA5-410A-9629-5928A4E6FE67}" srcId="{06B3229C-6B5B-43DE-BDA0-F01FFCD3E494}" destId="{2CAE2BAC-89E5-4940-8BBB-5A9127159CC3}" srcOrd="1" destOrd="0" parTransId="{643143B4-B3F2-4C56-8399-F70C9DB048A8}" sibTransId="{1B5EB0D1-2C85-4A68-B79D-5D6385DCBC4F}"/>
    <dgm:cxn modelId="{EF1A54FF-9280-4BE2-BA0D-933331DDC89B}" type="presParOf" srcId="{70694EE1-A148-4C8E-804F-CA07F91FDC10}" destId="{A8E6C1FC-6BE1-4623-8F58-E19229F452E7}" srcOrd="0" destOrd="0" presId="urn:microsoft.com/office/officeart/2009/3/layout/RandomtoResultProcess"/>
    <dgm:cxn modelId="{04B57A7F-2792-47FF-8BD6-0C6899FF5A1C}" type="presParOf" srcId="{A8E6C1FC-6BE1-4623-8F58-E19229F452E7}" destId="{A91CF171-6D67-4743-9746-F73C11A0BC81}" srcOrd="0" destOrd="0" presId="urn:microsoft.com/office/officeart/2009/3/layout/RandomtoResultProcess"/>
    <dgm:cxn modelId="{F9B2269A-B41D-47D1-A49F-65EAFCF7475A}" type="presParOf" srcId="{A8E6C1FC-6BE1-4623-8F58-E19229F452E7}" destId="{9D085377-8BF0-4289-BEAC-C119DB1287CD}" srcOrd="1" destOrd="0" presId="urn:microsoft.com/office/officeart/2009/3/layout/RandomtoResultProcess"/>
    <dgm:cxn modelId="{C25E6A79-D78C-4D4A-BD9B-541FA3F6EDB5}" type="presParOf" srcId="{A8E6C1FC-6BE1-4623-8F58-E19229F452E7}" destId="{5C53F85F-55FC-40B1-9637-A89356AFC95C}" srcOrd="2" destOrd="0" presId="urn:microsoft.com/office/officeart/2009/3/layout/RandomtoResultProcess"/>
    <dgm:cxn modelId="{094B3853-6AC8-4853-BE1C-C8C3D5C3DFB0}" type="presParOf" srcId="{A8E6C1FC-6BE1-4623-8F58-E19229F452E7}" destId="{A210AF00-4D57-4DB7-AB2C-48142EC6735F}" srcOrd="3" destOrd="0" presId="urn:microsoft.com/office/officeart/2009/3/layout/RandomtoResultProcess"/>
    <dgm:cxn modelId="{CF104D93-AF86-4799-BA79-9D98B32F7AAC}" type="presParOf" srcId="{A8E6C1FC-6BE1-4623-8F58-E19229F452E7}" destId="{EEA8268F-E2C0-4122-B961-2953E9BC92BD}" srcOrd="4" destOrd="0" presId="urn:microsoft.com/office/officeart/2009/3/layout/RandomtoResultProcess"/>
    <dgm:cxn modelId="{051501DA-86A5-4CF4-8D93-6F8D7DB97658}" type="presParOf" srcId="{A8E6C1FC-6BE1-4623-8F58-E19229F452E7}" destId="{873D456D-9A43-45E4-93D3-0DA62B827D77}" srcOrd="5" destOrd="0" presId="urn:microsoft.com/office/officeart/2009/3/layout/RandomtoResultProcess"/>
    <dgm:cxn modelId="{FED390CE-A151-4352-B29C-7CAF51AA48C7}" type="presParOf" srcId="{A8E6C1FC-6BE1-4623-8F58-E19229F452E7}" destId="{9DED24C0-1A20-4386-9A56-BF3A10002306}" srcOrd="6" destOrd="0" presId="urn:microsoft.com/office/officeart/2009/3/layout/RandomtoResultProcess"/>
    <dgm:cxn modelId="{CD8496CC-B7C1-4BBC-A8F9-B2B0D88E771C}" type="presParOf" srcId="{A8E6C1FC-6BE1-4623-8F58-E19229F452E7}" destId="{4B58818F-6B44-4AE8-96F7-9E97C5DA3844}" srcOrd="7" destOrd="0" presId="urn:microsoft.com/office/officeart/2009/3/layout/RandomtoResultProcess"/>
    <dgm:cxn modelId="{D12AE891-D804-4A2D-ABA9-E71D3B759650}" type="presParOf" srcId="{A8E6C1FC-6BE1-4623-8F58-E19229F452E7}" destId="{F790297C-D5B5-4C95-9997-4C078399E910}" srcOrd="8" destOrd="0" presId="urn:microsoft.com/office/officeart/2009/3/layout/RandomtoResultProcess"/>
    <dgm:cxn modelId="{66F1E21E-78D8-45E3-B034-9044FA0D69B7}" type="presParOf" srcId="{A8E6C1FC-6BE1-4623-8F58-E19229F452E7}" destId="{00FFA0DB-19F4-4EE7-9CA0-17A8D75371C8}" srcOrd="9" destOrd="0" presId="urn:microsoft.com/office/officeart/2009/3/layout/RandomtoResultProcess"/>
    <dgm:cxn modelId="{56763228-50E6-456D-B21C-476AAC02CCA1}" type="presParOf" srcId="{A8E6C1FC-6BE1-4623-8F58-E19229F452E7}" destId="{793D63E9-68A9-4CCC-B63A-0226F2C1E7DF}" srcOrd="10" destOrd="0" presId="urn:microsoft.com/office/officeart/2009/3/layout/RandomtoResultProcess"/>
    <dgm:cxn modelId="{DEF2213A-1F88-42D2-BAE3-E84753C32333}" type="presParOf" srcId="{A8E6C1FC-6BE1-4623-8F58-E19229F452E7}" destId="{0B2E5054-4AEA-4437-B396-608B76DBBD8D}" srcOrd="11" destOrd="0" presId="urn:microsoft.com/office/officeart/2009/3/layout/RandomtoResultProcess"/>
    <dgm:cxn modelId="{E136599E-B42C-4414-96B6-841F4727EB8E}" type="presParOf" srcId="{A8E6C1FC-6BE1-4623-8F58-E19229F452E7}" destId="{E4ACE5CE-9BDF-498A-ADE1-E5DCA4AD48A2}" srcOrd="12" destOrd="0" presId="urn:microsoft.com/office/officeart/2009/3/layout/RandomtoResultProcess"/>
    <dgm:cxn modelId="{9B5FA022-87B4-421D-9AB7-E691414F5832}" type="presParOf" srcId="{A8E6C1FC-6BE1-4623-8F58-E19229F452E7}" destId="{4E99C268-F34E-49A9-B12D-9174B36DB40C}" srcOrd="13" destOrd="0" presId="urn:microsoft.com/office/officeart/2009/3/layout/RandomtoResultProcess"/>
    <dgm:cxn modelId="{6753A232-67FF-4960-9268-1EFCF04C92BF}" type="presParOf" srcId="{A8E6C1FC-6BE1-4623-8F58-E19229F452E7}" destId="{D5164B16-83AC-48DE-B954-0549234BD6D9}" srcOrd="14" destOrd="0" presId="urn:microsoft.com/office/officeart/2009/3/layout/RandomtoResultProcess"/>
    <dgm:cxn modelId="{948A8EDB-E4FE-4380-9237-5FAD2F2BE47B}" type="presParOf" srcId="{A8E6C1FC-6BE1-4623-8F58-E19229F452E7}" destId="{45F36848-E729-47FB-80ED-6486F6999882}" srcOrd="15" destOrd="0" presId="urn:microsoft.com/office/officeart/2009/3/layout/RandomtoResultProcess"/>
    <dgm:cxn modelId="{9CFC378A-3A62-41EB-9F75-3F3B0A63FFDB}" type="presParOf" srcId="{A8E6C1FC-6BE1-4623-8F58-E19229F452E7}" destId="{61234821-4402-483C-933D-7F5BA6061299}" srcOrd="16" destOrd="0" presId="urn:microsoft.com/office/officeart/2009/3/layout/RandomtoResultProcess"/>
    <dgm:cxn modelId="{4EA49754-9A77-499B-93A7-4AE27CB946CA}" type="presParOf" srcId="{A8E6C1FC-6BE1-4623-8F58-E19229F452E7}" destId="{37B7D847-9C95-410D-96C7-0F32F930AF72}" srcOrd="17" destOrd="0" presId="urn:microsoft.com/office/officeart/2009/3/layout/RandomtoResultProcess"/>
    <dgm:cxn modelId="{C4711672-B27C-4391-BE98-D24378F786CD}" type="presParOf" srcId="{A8E6C1FC-6BE1-4623-8F58-E19229F452E7}" destId="{40C25F3E-2115-46C8-A2EB-ADF341529832}" srcOrd="18" destOrd="0" presId="urn:microsoft.com/office/officeart/2009/3/layout/RandomtoResultProcess"/>
    <dgm:cxn modelId="{619A1D85-8527-4F1C-9275-AA7F098BED53}" type="presParOf" srcId="{70694EE1-A148-4C8E-804F-CA07F91FDC10}" destId="{817170FC-F657-4045-9C6D-E3DCBECCCC19}" srcOrd="1" destOrd="0" presId="urn:microsoft.com/office/officeart/2009/3/layout/RandomtoResultProcess"/>
    <dgm:cxn modelId="{FD33A436-3DB2-4396-9D7C-338D10513578}" type="presParOf" srcId="{817170FC-F657-4045-9C6D-E3DCBECCCC19}" destId="{EAA71485-0A80-4125-9C45-9FFC5E6B7BC2}" srcOrd="0" destOrd="0" presId="urn:microsoft.com/office/officeart/2009/3/layout/RandomtoResultProcess"/>
    <dgm:cxn modelId="{2026018D-0AF9-4E1B-94CC-F337A4780927}" type="presParOf" srcId="{817170FC-F657-4045-9C6D-E3DCBECCCC19}" destId="{4853CE6E-930B-419B-88AF-EB1008CA0D0A}" srcOrd="1" destOrd="0" presId="urn:microsoft.com/office/officeart/2009/3/layout/RandomtoResultProcess"/>
    <dgm:cxn modelId="{40AFC1BC-6BE6-4C6B-AB55-B902D1430CE7}" type="presParOf" srcId="{70694EE1-A148-4C8E-804F-CA07F91FDC10}" destId="{F58375AF-88AF-4F58-B929-9430D15C0680}" srcOrd="2" destOrd="0" presId="urn:microsoft.com/office/officeart/2009/3/layout/RandomtoResultProcess"/>
    <dgm:cxn modelId="{6E43C130-CA28-40E2-8B03-2A467CB5CE47}" type="presParOf" srcId="{70694EE1-A148-4C8E-804F-CA07F91FDC10}" destId="{D496E153-A644-4CD8-B02C-6A73E541750D}" srcOrd="3" destOrd="0" presId="urn:microsoft.com/office/officeart/2009/3/layout/RandomtoResultProcess"/>
    <dgm:cxn modelId="{48F87AC0-F2CE-42B4-862E-BF04A03A8CFE}" type="presParOf" srcId="{D496E153-A644-4CD8-B02C-6A73E541750D}" destId="{46FA378A-C762-4FEC-80DD-42D3E7B8ED34}" srcOrd="0" destOrd="0" presId="urn:microsoft.com/office/officeart/2009/3/layout/RandomtoResultProcess"/>
    <dgm:cxn modelId="{7280F2B0-F26B-42C0-AA96-65D7B06B5F75}" type="presParOf" srcId="{D496E153-A644-4CD8-B02C-6A73E541750D}" destId="{E868D383-2C48-47D1-841B-3733C095EC4C}" srcOrd="1" destOrd="0" presId="urn:microsoft.com/office/officeart/2009/3/layout/RandomtoResultProcess"/>
    <dgm:cxn modelId="{5E28A5C5-6077-4041-B619-034502FB8240}" type="presParOf" srcId="{70694EE1-A148-4C8E-804F-CA07F91FDC10}" destId="{40B47B94-F96E-4CEB-89F7-BD02C87F2B83}" srcOrd="4" destOrd="0" presId="urn:microsoft.com/office/officeart/2009/3/layout/RandomtoResultProcess"/>
    <dgm:cxn modelId="{884BAAD9-F7F4-4A35-994E-78EF392D73F7}" type="presParOf" srcId="{40B47B94-F96E-4CEB-89F7-BD02C87F2B83}" destId="{E41F7E8F-119A-45CB-8685-97BA8EEEF601}" srcOrd="0" destOrd="0" presId="urn:microsoft.com/office/officeart/2009/3/layout/RandomtoResultProcess"/>
    <dgm:cxn modelId="{5FA1A62E-43AA-4C32-AC5C-FB738B38516A}" type="presParOf" srcId="{40B47B94-F96E-4CEB-89F7-BD02C87F2B83}" destId="{9F3317DB-AFC2-4CA1-8CF4-D1EB259A7115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CED51E-0EF1-46CC-8FDE-603A1EA13C71}" type="doc">
      <dgm:prSet loTypeId="urn:microsoft.com/office/officeart/2008/layout/RadialCluster" loCatId="cycle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AD64F117-600E-4A65-850D-E83CAECE6FD5}">
      <dgm:prSet phldrT="[Текст]"/>
      <dgm:spPr/>
      <dgm:t>
        <a:bodyPr/>
        <a:lstStyle/>
        <a:p>
          <a:r>
            <a:rPr lang="uk-UA" dirty="0" smtClean="0">
              <a:solidFill>
                <a:schemeClr val="tx2"/>
              </a:solidFill>
            </a:rPr>
            <a:t>Машинне навчання</a:t>
          </a:r>
          <a:endParaRPr lang="uk-UA" dirty="0">
            <a:solidFill>
              <a:schemeClr val="tx2"/>
            </a:solidFill>
          </a:endParaRPr>
        </a:p>
      </dgm:t>
    </dgm:pt>
    <dgm:pt modelId="{DD516D5D-676F-4D0B-89BC-A8013C8FA405}" type="parTrans" cxnId="{92918B85-20A0-463D-96B4-250B5C9F2CDE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AAAB15FD-4646-4302-835A-C39478296E31}" type="sibTrans" cxnId="{92918B85-20A0-463D-96B4-250B5C9F2CDE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A27E826A-DB0C-4D02-8F93-41CF2C49C518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Класичне навчання</a:t>
          </a:r>
          <a:endParaRPr lang="uk-UA" sz="18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41471CE-2191-4B44-AC55-66CD1D77D9DD}" type="parTrans" cxnId="{DFF2517A-74AE-46C2-B3EC-E10897033031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396FC2FD-94F4-4B98-A72C-6EEFBD639358}" type="sibTrans" cxnId="{DFF2517A-74AE-46C2-B3EC-E10897033031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CD5A81AF-5118-4BE9-8340-E6377B3BAA7C}">
      <dgm:prSet phldrT="[Текст]" custT="1"/>
      <dgm:spPr/>
      <dgm:t>
        <a:bodyPr/>
        <a:lstStyle/>
        <a:p>
          <a:r>
            <a:rPr lang="uk-UA" sz="1800" dirty="0" err="1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Асамблеві</a:t>
          </a:r>
          <a:r>
            <a:rPr lang="uk-UA" sz="1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методи</a:t>
          </a:r>
          <a:endParaRPr lang="uk-UA" sz="18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41B2963-8C75-4D7D-94EC-3B8622D0FD28}" type="parTrans" cxnId="{68F23566-8F8B-4CF1-BEA3-14B7C9FBB8EE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25AE2E8F-2923-411F-89DE-D04F5BFB1A35}" type="sibTrans" cxnId="{68F23566-8F8B-4CF1-BEA3-14B7C9FBB8EE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8942AD8A-C1EB-422D-8EEE-7EBA41C0CC4A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Навчання з підкріпленням</a:t>
          </a:r>
          <a:endParaRPr lang="uk-UA" sz="18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B9742F-C83B-4876-9E2E-DDBE40695CCC}" type="parTrans" cxnId="{C2733838-8F82-4538-9212-400B8B5E40C9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194278D1-21FA-4073-BE1D-B9A0B1E652B8}" type="sibTrans" cxnId="{C2733838-8F82-4538-9212-400B8B5E40C9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0C6379AE-B5D4-4AF8-AA7B-B27D221C4981}">
      <dgm:prSet phldrT="[Текст]" custT="1"/>
      <dgm:spPr/>
      <dgm:t>
        <a:bodyPr/>
        <a:lstStyle/>
        <a:p>
          <a:r>
            <a:rPr lang="uk-UA" sz="1800" dirty="0" err="1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Нейромережі</a:t>
          </a:r>
          <a:r>
            <a:rPr lang="uk-UA" sz="1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і глибоке навчання</a:t>
          </a:r>
          <a:endParaRPr lang="uk-UA" sz="18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4AA345-6361-4384-B9C8-0C780F989B91}" type="parTrans" cxnId="{B281C86B-3A5B-422A-87F2-D83117DFE21D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FBF7A7D9-848C-4BF1-AEDF-5B829CB1E1AC}" type="sibTrans" cxnId="{B281C86B-3A5B-422A-87F2-D83117DFE21D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7D08DE33-45DD-4CFF-863D-22ED1604477C}">
      <dgm:prSet phldrT="[Текст]" custT="1"/>
      <dgm:spPr/>
      <dgm:t>
        <a:bodyPr/>
        <a:lstStyle/>
        <a:p>
          <a:r>
            <a:rPr lang="uk-UA" sz="1400" dirty="0" smtClean="0">
              <a:solidFill>
                <a:schemeClr val="tx2"/>
              </a:solidFill>
            </a:rPr>
            <a:t>З вчителем</a:t>
          </a:r>
          <a:endParaRPr lang="uk-UA" sz="1400" dirty="0">
            <a:solidFill>
              <a:schemeClr val="tx2"/>
            </a:solidFill>
          </a:endParaRPr>
        </a:p>
      </dgm:t>
    </dgm:pt>
    <dgm:pt modelId="{36EAD865-0E60-4711-8479-1DF2FB1B7B35}" type="parTrans" cxnId="{5F56A65D-B6F8-4C80-88A4-E3A6757E219B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69D715C1-09C1-4192-ABB4-1A6E1E5DA2F6}" type="sibTrans" cxnId="{5F56A65D-B6F8-4C80-88A4-E3A6757E219B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AE94DA38-2566-4291-A0AC-C34927ABD6C8}">
      <dgm:prSet phldrT="[Текст]" custT="1"/>
      <dgm:spPr/>
      <dgm:t>
        <a:bodyPr/>
        <a:lstStyle/>
        <a:p>
          <a:r>
            <a:rPr lang="uk-UA" sz="1400" dirty="0" smtClean="0">
              <a:solidFill>
                <a:schemeClr val="tx2"/>
              </a:solidFill>
            </a:rPr>
            <a:t>Без вчителя</a:t>
          </a:r>
          <a:endParaRPr lang="uk-UA" sz="1400" dirty="0">
            <a:solidFill>
              <a:schemeClr val="tx2"/>
            </a:solidFill>
          </a:endParaRPr>
        </a:p>
      </dgm:t>
    </dgm:pt>
    <dgm:pt modelId="{BB304180-D01D-4E31-9DAB-7C1B80BCCE4B}" type="parTrans" cxnId="{52ED0B4F-70A0-4FB6-9F25-C2817BFC8009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1F11AC46-849A-4F66-8658-C3EFB8596042}" type="sibTrans" cxnId="{52ED0B4F-70A0-4FB6-9F25-C2817BFC8009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F1A6501E-6EF6-48F8-B2C1-2BB1F37A1392}">
      <dgm:prSet phldrT="[Текст]" custT="1"/>
      <dgm:spPr/>
      <dgm:t>
        <a:bodyPr/>
        <a:lstStyle/>
        <a:p>
          <a:r>
            <a:rPr lang="uk-UA" sz="1400" dirty="0" err="1" smtClean="0">
              <a:solidFill>
                <a:schemeClr val="tx2"/>
              </a:solidFill>
            </a:rPr>
            <a:t>Стекинг</a:t>
          </a:r>
          <a:endParaRPr lang="uk-UA" sz="1400" dirty="0">
            <a:solidFill>
              <a:schemeClr val="tx2"/>
            </a:solidFill>
          </a:endParaRPr>
        </a:p>
      </dgm:t>
    </dgm:pt>
    <dgm:pt modelId="{29F55E50-C353-4E03-AA27-335298186321}" type="parTrans" cxnId="{3FF6339C-579D-4C8C-A8B3-42E6725B81C6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1ECBDFE2-3F42-40E8-9DA1-51FEDA4665AC}" type="sibTrans" cxnId="{3FF6339C-579D-4C8C-A8B3-42E6725B81C6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84DF06F7-189E-4844-BD9A-E0FED99A87BA}">
      <dgm:prSet phldrT="[Текст]" custT="1"/>
      <dgm:spPr/>
      <dgm:t>
        <a:bodyPr/>
        <a:lstStyle/>
        <a:p>
          <a:r>
            <a:rPr lang="uk-UA" sz="1600" dirty="0" err="1" smtClean="0">
              <a:solidFill>
                <a:schemeClr val="tx2"/>
              </a:solidFill>
            </a:rPr>
            <a:t>Бегінг</a:t>
          </a:r>
          <a:endParaRPr lang="uk-UA" sz="1600" dirty="0">
            <a:solidFill>
              <a:schemeClr val="tx2"/>
            </a:solidFill>
          </a:endParaRPr>
        </a:p>
      </dgm:t>
    </dgm:pt>
    <dgm:pt modelId="{A60515C3-91E3-4DF5-8DCD-094F29A19879}" type="parTrans" cxnId="{855752CE-71C1-4D5C-886D-9CDD3BF659F2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0C1E6D55-B81A-4A24-B9E4-5CB10D3BF9E3}" type="sibTrans" cxnId="{855752CE-71C1-4D5C-886D-9CDD3BF659F2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AF18F8FB-B362-4E29-8BE6-7FDB3F9381FA}">
      <dgm:prSet phldrT="[Текст]" custT="1"/>
      <dgm:spPr/>
      <dgm:t>
        <a:bodyPr/>
        <a:lstStyle/>
        <a:p>
          <a:r>
            <a:rPr lang="uk-UA" sz="1600" dirty="0" err="1" smtClean="0">
              <a:solidFill>
                <a:schemeClr val="tx2"/>
              </a:solidFill>
            </a:rPr>
            <a:t>Бустинг</a:t>
          </a:r>
          <a:endParaRPr lang="uk-UA" sz="1600" dirty="0">
            <a:solidFill>
              <a:schemeClr val="tx2"/>
            </a:solidFill>
          </a:endParaRPr>
        </a:p>
      </dgm:t>
    </dgm:pt>
    <dgm:pt modelId="{47588AAD-7EA0-428E-BB30-6569AA2EBC1C}" type="parTrans" cxnId="{FCA5A03D-65A2-4A52-A3CF-CBACEAF6D279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455B63AD-216C-4DB6-8A07-6E50DA64DA56}" type="sibTrans" cxnId="{FCA5A03D-65A2-4A52-A3CF-CBACEAF6D279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C5AB8321-F785-481D-AE87-D522C02A34C3}">
      <dgm:prSet phldrT="[Текст]" custT="1"/>
      <dgm:spPr/>
      <dgm:t>
        <a:bodyPr/>
        <a:lstStyle/>
        <a:p>
          <a:r>
            <a:rPr lang="en-US" sz="1200" dirty="0" smtClean="0">
              <a:solidFill>
                <a:schemeClr val="tx2"/>
              </a:solidFill>
            </a:rPr>
            <a:t>Random Forest</a:t>
          </a:r>
          <a:endParaRPr lang="uk-UA" sz="1200" dirty="0">
            <a:solidFill>
              <a:schemeClr val="tx2"/>
            </a:solidFill>
          </a:endParaRPr>
        </a:p>
      </dgm:t>
    </dgm:pt>
    <dgm:pt modelId="{D79782BE-254A-4951-85C1-A90C045BB205}" type="parTrans" cxnId="{BC94A96A-173A-4C36-A9E4-4930F898CCC3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D9924DB2-90A6-4EE8-B3B5-2D83B39234B2}" type="sibTrans" cxnId="{BC94A96A-173A-4C36-A9E4-4930F898CCC3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6EEE0811-8EC3-40A2-A549-65FF3E0FAFAC}">
      <dgm:prSet phldrT="[Текст]" custT="1"/>
      <dgm:spPr/>
      <dgm:t>
        <a:bodyPr/>
        <a:lstStyle/>
        <a:p>
          <a:r>
            <a:rPr lang="en-US" sz="1200" dirty="0" err="1" smtClean="0">
              <a:solidFill>
                <a:schemeClr val="tx2"/>
              </a:solidFill>
            </a:rPr>
            <a:t>XGBoost</a:t>
          </a:r>
          <a:endParaRPr lang="uk-UA" sz="1200" dirty="0">
            <a:solidFill>
              <a:schemeClr val="tx2"/>
            </a:solidFill>
          </a:endParaRPr>
        </a:p>
      </dgm:t>
    </dgm:pt>
    <dgm:pt modelId="{59C05D96-86BB-4C80-A576-8E8DD55AF9CB}" type="parTrans" cxnId="{2E597C55-60D3-41C8-9176-D7B60431001B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9F993F1B-947B-4579-AE64-FA9CF29AA039}" type="sibTrans" cxnId="{2E597C55-60D3-41C8-9176-D7B60431001B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86BB245F-02F7-4044-93C9-33D1B1C99A52}">
      <dgm:prSet phldrT="[Текст]" custT="1"/>
      <dgm:spPr/>
      <dgm:t>
        <a:bodyPr/>
        <a:lstStyle/>
        <a:p>
          <a:r>
            <a:rPr lang="en-US" sz="1200" dirty="0" err="1" smtClean="0">
              <a:solidFill>
                <a:schemeClr val="tx2"/>
              </a:solidFill>
            </a:rPr>
            <a:t>LightGBM</a:t>
          </a:r>
          <a:endParaRPr lang="uk-UA" sz="1200" dirty="0">
            <a:solidFill>
              <a:schemeClr val="tx2"/>
            </a:solidFill>
          </a:endParaRPr>
        </a:p>
      </dgm:t>
    </dgm:pt>
    <dgm:pt modelId="{61B53758-F90A-47F6-885C-CC79C5DC78F9}" type="parTrans" cxnId="{EEB11F0C-7B4D-4E9D-B9A1-9B14D7F3ACED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0D418202-2836-4400-B304-BA869CA2E32E}" type="sibTrans" cxnId="{EEB11F0C-7B4D-4E9D-B9A1-9B14D7F3ACED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DA6EAE56-760A-4B1D-A401-612EB7A6FE08}">
      <dgm:prSet phldrT="[Текст]" custT="1"/>
      <dgm:spPr/>
      <dgm:t>
        <a:bodyPr/>
        <a:lstStyle/>
        <a:p>
          <a:r>
            <a:rPr lang="en-US" sz="1200" dirty="0" err="1" smtClean="0">
              <a:solidFill>
                <a:schemeClr val="tx2"/>
              </a:solidFill>
            </a:rPr>
            <a:t>CatBoost</a:t>
          </a:r>
          <a:endParaRPr lang="uk-UA" sz="1200" dirty="0">
            <a:solidFill>
              <a:schemeClr val="tx2"/>
            </a:solidFill>
          </a:endParaRPr>
        </a:p>
      </dgm:t>
    </dgm:pt>
    <dgm:pt modelId="{00D7FC4A-E630-483C-866E-22EFC036E5D6}" type="parTrans" cxnId="{5177F42A-2B97-4B29-B87A-87A1C517A203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88C20316-F77F-4E3E-91C9-795D6FD08078}" type="sibTrans" cxnId="{5177F42A-2B97-4B29-B87A-87A1C517A203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768B48E7-44D1-4A95-8800-71D7DE8933E3}">
      <dgm:prSet phldrT="[Текст]" custT="1"/>
      <dgm:spPr/>
      <dgm:t>
        <a:bodyPr/>
        <a:lstStyle/>
        <a:p>
          <a:r>
            <a:rPr lang="en-US" sz="1200" dirty="0" err="1" smtClean="0">
              <a:solidFill>
                <a:schemeClr val="tx2"/>
              </a:solidFill>
            </a:rPr>
            <a:t>AdaBoost</a:t>
          </a:r>
          <a:endParaRPr lang="uk-UA" sz="1200" dirty="0">
            <a:solidFill>
              <a:schemeClr val="tx2"/>
            </a:solidFill>
          </a:endParaRPr>
        </a:p>
      </dgm:t>
    </dgm:pt>
    <dgm:pt modelId="{4B307BB9-92D4-45E1-8FB7-C980CF8ADD0C}" type="parTrans" cxnId="{6F753B90-40A9-4F77-97E8-C34029E0365F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706B836D-4270-4DA4-AFCA-18795A6FCDDC}" type="sibTrans" cxnId="{6F753B90-40A9-4F77-97E8-C34029E0365F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3143F284-3A2C-439F-B266-6A2538C5DF65}">
      <dgm:prSet phldrT="[Текст]" custT="1"/>
      <dgm:spPr/>
      <dgm:t>
        <a:bodyPr/>
        <a:lstStyle/>
        <a:p>
          <a:r>
            <a:rPr lang="uk-UA" sz="1400" dirty="0" smtClean="0">
              <a:solidFill>
                <a:schemeClr val="tx2"/>
              </a:solidFill>
            </a:rPr>
            <a:t>Генетичний алгоритм</a:t>
          </a:r>
          <a:endParaRPr lang="uk-UA" sz="1400" dirty="0">
            <a:solidFill>
              <a:schemeClr val="tx2"/>
            </a:solidFill>
          </a:endParaRPr>
        </a:p>
      </dgm:t>
    </dgm:pt>
    <dgm:pt modelId="{0BFB4712-2074-4670-AFE4-AD84ABA7C7CE}" type="parTrans" cxnId="{0AD9407B-525D-43BA-84A1-021B51177029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AB155C8E-E843-494E-97A9-86CABB6D412E}" type="sibTrans" cxnId="{0AD9407B-525D-43BA-84A1-021B51177029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82B82BE8-5E5B-46EA-B4D6-0943CA9EDDC4}">
      <dgm:prSet phldrT="[Текст]" custT="1"/>
      <dgm:spPr/>
      <dgm:t>
        <a:bodyPr/>
        <a:lstStyle/>
        <a:p>
          <a:r>
            <a:rPr lang="en-US" sz="1400" dirty="0" smtClean="0">
              <a:solidFill>
                <a:schemeClr val="tx2"/>
              </a:solidFill>
            </a:rPr>
            <a:t>SARSA</a:t>
          </a:r>
          <a:endParaRPr lang="uk-UA" sz="1400" dirty="0">
            <a:solidFill>
              <a:schemeClr val="tx2"/>
            </a:solidFill>
          </a:endParaRPr>
        </a:p>
      </dgm:t>
    </dgm:pt>
    <dgm:pt modelId="{F449A3C9-EBF4-4C45-9489-A25F6D1E5682}" type="parTrans" cxnId="{D22E7A16-687C-429B-B249-3046B514C1C3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332E6C88-5391-4D4A-9C5A-192A7E7A2B0F}" type="sibTrans" cxnId="{D22E7A16-687C-429B-B249-3046B514C1C3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DBA0FB0D-D790-4E1B-834D-E67BF5A89EE7}">
      <dgm:prSet phldrT="[Текст]" custT="1"/>
      <dgm:spPr/>
      <dgm:t>
        <a:bodyPr/>
        <a:lstStyle/>
        <a:p>
          <a:r>
            <a:rPr lang="en-US" sz="1400" dirty="0" smtClean="0">
              <a:solidFill>
                <a:schemeClr val="tx2"/>
              </a:solidFill>
            </a:rPr>
            <a:t>Q-Learning</a:t>
          </a:r>
          <a:endParaRPr lang="uk-UA" sz="1400" dirty="0">
            <a:solidFill>
              <a:schemeClr val="tx2"/>
            </a:solidFill>
          </a:endParaRPr>
        </a:p>
      </dgm:t>
    </dgm:pt>
    <dgm:pt modelId="{9E2C1E44-9EC0-4CE0-86E5-4878C283BE0F}" type="parTrans" cxnId="{0C477FEF-D6C3-4E9E-864B-251DE4D72E1D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BC450E75-34C1-438C-B933-21DC7BA9FB04}" type="sibTrans" cxnId="{0C477FEF-D6C3-4E9E-864B-251DE4D72E1D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B300369F-268A-4C1C-A857-094A2DF935A8}">
      <dgm:prSet phldrT="[Текст]" custT="1"/>
      <dgm:spPr/>
      <dgm:t>
        <a:bodyPr/>
        <a:lstStyle/>
        <a:p>
          <a:r>
            <a:rPr lang="en-US" sz="1400" dirty="0" smtClean="0">
              <a:solidFill>
                <a:schemeClr val="tx2"/>
              </a:solidFill>
            </a:rPr>
            <a:t>Deep Q-</a:t>
          </a:r>
          <a:r>
            <a:rPr lang="en-US" sz="1400" dirty="0" err="1" smtClean="0">
              <a:solidFill>
                <a:schemeClr val="tx2"/>
              </a:solidFill>
            </a:rPr>
            <a:t>NetWork</a:t>
          </a:r>
          <a:endParaRPr lang="uk-UA" sz="1400" dirty="0">
            <a:solidFill>
              <a:schemeClr val="tx2"/>
            </a:solidFill>
          </a:endParaRPr>
        </a:p>
      </dgm:t>
    </dgm:pt>
    <dgm:pt modelId="{4975306E-D0F4-4225-9232-4BE633F7C2BD}" type="parTrans" cxnId="{253C2E73-FD31-4E8D-A289-1F8D20032BB0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D7C5C6BC-9298-4DA6-8EFB-50B1F0D8F779}" type="sibTrans" cxnId="{253C2E73-FD31-4E8D-A289-1F8D20032BB0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CF54C0E6-4948-4829-A05C-F020620949BC}">
      <dgm:prSet phldrT="[Текст]" custT="1"/>
      <dgm:spPr/>
      <dgm:t>
        <a:bodyPr/>
        <a:lstStyle/>
        <a:p>
          <a:r>
            <a:rPr lang="uk-UA" sz="1400" dirty="0" smtClean="0">
              <a:solidFill>
                <a:schemeClr val="tx2"/>
              </a:solidFill>
            </a:rPr>
            <a:t>АЗС</a:t>
          </a:r>
          <a:endParaRPr lang="uk-UA" sz="1400" dirty="0">
            <a:solidFill>
              <a:schemeClr val="tx2"/>
            </a:solidFill>
          </a:endParaRPr>
        </a:p>
      </dgm:t>
    </dgm:pt>
    <dgm:pt modelId="{04EFC0A2-056F-48EA-90DA-8FAB3D9EEFD7}" type="parTrans" cxnId="{16A4D4F3-249D-42A2-B662-6EE773BA54FE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ADA96143-9FE4-4402-9C36-CB1CBA318B64}" type="sibTrans" cxnId="{16A4D4F3-249D-42A2-B662-6EE773BA54FE}">
      <dgm:prSet/>
      <dgm:spPr/>
      <dgm:t>
        <a:bodyPr/>
        <a:lstStyle/>
        <a:p>
          <a:endParaRPr lang="uk-UA">
            <a:solidFill>
              <a:schemeClr val="tx2"/>
            </a:solidFill>
          </a:endParaRPr>
        </a:p>
      </dgm:t>
    </dgm:pt>
    <dgm:pt modelId="{76BD8658-5D91-40A0-B8B4-20EEBA153718}" type="pres">
      <dgm:prSet presAssocID="{14CED51E-0EF1-46CC-8FDE-603A1EA13C7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CE353D14-E96A-4576-9AF7-63E67072D86D}" type="pres">
      <dgm:prSet presAssocID="{AD64F117-600E-4A65-850D-E83CAECE6FD5}" presName="textCenter" presStyleLbl="node1" presStyleIdx="0" presStyleCnt="15" custScaleX="152852" custLinFactNeighborX="-57045" custLinFactNeighborY="-12917"/>
      <dgm:spPr/>
      <dgm:t>
        <a:bodyPr/>
        <a:lstStyle/>
        <a:p>
          <a:endParaRPr lang="uk-UA"/>
        </a:p>
      </dgm:t>
    </dgm:pt>
    <dgm:pt modelId="{92BDC467-0B72-4AF2-B6AB-133D65FA2D0F}" type="pres">
      <dgm:prSet presAssocID="{AD64F117-600E-4A65-850D-E83CAECE6FD5}" presName="cycle_1" presStyleCnt="0"/>
      <dgm:spPr/>
    </dgm:pt>
    <dgm:pt modelId="{EBDFBFE8-9B51-49E4-AE15-2696D826F083}" type="pres">
      <dgm:prSet presAssocID="{A27E826A-DB0C-4D02-8F93-41CF2C49C518}" presName="childCenter1" presStyleLbl="node1" presStyleIdx="1" presStyleCnt="15" custScaleX="144595"/>
      <dgm:spPr/>
      <dgm:t>
        <a:bodyPr/>
        <a:lstStyle/>
        <a:p>
          <a:endParaRPr lang="uk-UA"/>
        </a:p>
      </dgm:t>
    </dgm:pt>
    <dgm:pt modelId="{8970F464-324D-405F-ABBD-6E29B36B381B}" type="pres">
      <dgm:prSet presAssocID="{36EAD865-0E60-4711-8479-1DF2FB1B7B35}" presName="Name141" presStyleLbl="parChTrans1D3" presStyleIdx="0" presStyleCnt="10"/>
      <dgm:spPr/>
      <dgm:t>
        <a:bodyPr/>
        <a:lstStyle/>
        <a:p>
          <a:endParaRPr lang="uk-UA"/>
        </a:p>
      </dgm:t>
    </dgm:pt>
    <dgm:pt modelId="{FF994C30-67D8-4B0F-AF24-46F78F1CA6FF}" type="pres">
      <dgm:prSet presAssocID="{7D08DE33-45DD-4CFF-863D-22ED1604477C}" presName="text1" presStyleLbl="node1" presStyleIdx="2" presStyleCnt="15" custScaleX="15262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76E0C6D-48CA-4D74-8733-C9EFFCDC95F1}" type="pres">
      <dgm:prSet presAssocID="{BB304180-D01D-4E31-9DAB-7C1B80BCCE4B}" presName="Name141" presStyleLbl="parChTrans1D3" presStyleIdx="1" presStyleCnt="10"/>
      <dgm:spPr/>
      <dgm:t>
        <a:bodyPr/>
        <a:lstStyle/>
        <a:p>
          <a:endParaRPr lang="uk-UA"/>
        </a:p>
      </dgm:t>
    </dgm:pt>
    <dgm:pt modelId="{75D508F6-2D63-4071-B173-C7D3B24F8DF8}" type="pres">
      <dgm:prSet presAssocID="{AE94DA38-2566-4291-A0AC-C34927ABD6C8}" presName="text1" presStyleLbl="node1" presStyleIdx="3" presStyleCnt="15" custScaleX="15468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79F6B82-E683-4A72-B0B5-2994130A94A6}" type="pres">
      <dgm:prSet presAssocID="{541471CE-2191-4B44-AC55-66CD1D77D9DD}" presName="Name144" presStyleLbl="parChTrans1D2" presStyleIdx="0" presStyleCnt="4"/>
      <dgm:spPr/>
      <dgm:t>
        <a:bodyPr/>
        <a:lstStyle/>
        <a:p>
          <a:endParaRPr lang="uk-UA"/>
        </a:p>
      </dgm:t>
    </dgm:pt>
    <dgm:pt modelId="{ADE89B85-378E-45E8-BF75-AAD96C6AB7BB}" type="pres">
      <dgm:prSet presAssocID="{AD64F117-600E-4A65-850D-E83CAECE6FD5}" presName="cycle_2" presStyleCnt="0"/>
      <dgm:spPr/>
    </dgm:pt>
    <dgm:pt modelId="{CD6A145E-2EF5-46B7-97E6-59BD777F23D1}" type="pres">
      <dgm:prSet presAssocID="{CD5A81AF-5118-4BE9-8340-E6377B3BAA7C}" presName="childCenter2" presStyleLbl="node1" presStyleIdx="4" presStyleCnt="15" custLinFactNeighborX="23096"/>
      <dgm:spPr/>
      <dgm:t>
        <a:bodyPr/>
        <a:lstStyle/>
        <a:p>
          <a:endParaRPr lang="uk-UA"/>
        </a:p>
      </dgm:t>
    </dgm:pt>
    <dgm:pt modelId="{1FDF08C4-6707-4C1A-9D1A-38AC4306B2A8}" type="pres">
      <dgm:prSet presAssocID="{29F55E50-C353-4E03-AA27-335298186321}" presName="Name218" presStyleLbl="parChTrans1D3" presStyleIdx="2" presStyleCnt="10"/>
      <dgm:spPr/>
      <dgm:t>
        <a:bodyPr/>
        <a:lstStyle/>
        <a:p>
          <a:endParaRPr lang="uk-UA"/>
        </a:p>
      </dgm:t>
    </dgm:pt>
    <dgm:pt modelId="{EC98F332-0B0D-4538-88CD-CAD8451A9D68}" type="pres">
      <dgm:prSet presAssocID="{F1A6501E-6EF6-48F8-B2C1-2BB1F37A1392}" presName="text2" presStyleLbl="node1" presStyleIdx="5" presStyleCnt="15" custRadScaleRad="191863" custRadScaleInc="5218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051F170-CF5B-417A-AF6F-A4697D2188F9}" type="pres">
      <dgm:prSet presAssocID="{A60515C3-91E3-4DF5-8DCD-094F29A19879}" presName="Name218" presStyleLbl="parChTrans1D3" presStyleIdx="3" presStyleCnt="10"/>
      <dgm:spPr/>
      <dgm:t>
        <a:bodyPr/>
        <a:lstStyle/>
        <a:p>
          <a:endParaRPr lang="uk-UA"/>
        </a:p>
      </dgm:t>
    </dgm:pt>
    <dgm:pt modelId="{7DD61CE5-8357-4385-A626-FC76EDC71CC3}" type="pres">
      <dgm:prSet presAssocID="{84DF06F7-189E-4844-BD9A-E0FED99A87BA}" presName="text2" presStyleLbl="node1" presStyleIdx="6" presStyleCnt="15" custScaleX="139775" custRadScaleRad="229437" custRadScaleInc="-91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E755A59-95AE-44C6-BD31-1102F8AF3D8B}" type="pres">
      <dgm:prSet presAssocID="{47588AAD-7EA0-428E-BB30-6569AA2EBC1C}" presName="Name218" presStyleLbl="parChTrans1D3" presStyleIdx="4" presStyleCnt="10"/>
      <dgm:spPr/>
      <dgm:t>
        <a:bodyPr/>
        <a:lstStyle/>
        <a:p>
          <a:endParaRPr lang="uk-UA"/>
        </a:p>
      </dgm:t>
    </dgm:pt>
    <dgm:pt modelId="{3F08E452-CE66-4336-A1ED-1E7EDFD8E57E}" type="pres">
      <dgm:prSet presAssocID="{AF18F8FB-B362-4E29-8BE6-7FDB3F9381FA}" presName="text2" presStyleLbl="node1" presStyleIdx="7" presStyleCnt="15" custScaleX="149807" custScaleY="130926" custRadScaleRad="188002" custRadScaleInc="-5535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AC74CF8-FAA2-4B6A-9A79-EF026E20B995}" type="pres">
      <dgm:prSet presAssocID="{541B2963-8C75-4D7D-94EC-3B8622D0FD28}" presName="Name221" presStyleLbl="parChTrans1D2" presStyleIdx="1" presStyleCnt="4"/>
      <dgm:spPr/>
      <dgm:t>
        <a:bodyPr/>
        <a:lstStyle/>
        <a:p>
          <a:endParaRPr lang="uk-UA"/>
        </a:p>
      </dgm:t>
    </dgm:pt>
    <dgm:pt modelId="{022DF1C0-B217-4850-8D24-70EC5E296421}" type="pres">
      <dgm:prSet presAssocID="{AD64F117-600E-4A65-850D-E83CAECE6FD5}" presName="cycle_3" presStyleCnt="0"/>
      <dgm:spPr/>
    </dgm:pt>
    <dgm:pt modelId="{BB3D0255-A48A-4ADD-9D29-CCAAD1FA454F}" type="pres">
      <dgm:prSet presAssocID="{8942AD8A-C1EB-422D-8EEE-7EBA41C0CC4A}" presName="childCenter3" presStyleLbl="node1" presStyleIdx="8" presStyleCnt="15" custScaleX="305855"/>
      <dgm:spPr/>
      <dgm:t>
        <a:bodyPr/>
        <a:lstStyle/>
        <a:p>
          <a:endParaRPr lang="uk-UA"/>
        </a:p>
      </dgm:t>
    </dgm:pt>
    <dgm:pt modelId="{2B89BA6C-86B1-4748-940A-AB87EF2CEE5A}" type="pres">
      <dgm:prSet presAssocID="{0BFB4712-2074-4670-AFE4-AD84ABA7C7CE}" presName="Name285" presStyleLbl="parChTrans1D3" presStyleIdx="5" presStyleCnt="10"/>
      <dgm:spPr/>
      <dgm:t>
        <a:bodyPr/>
        <a:lstStyle/>
        <a:p>
          <a:endParaRPr lang="uk-UA"/>
        </a:p>
      </dgm:t>
    </dgm:pt>
    <dgm:pt modelId="{F0005701-0B37-4976-B949-2DCF1D8B3E9C}" type="pres">
      <dgm:prSet presAssocID="{3143F284-3A2C-439F-B266-6A2538C5DF65}" presName="text3" presStyleLbl="node1" presStyleIdx="9" presStyleCnt="15" custScaleX="206180" custRadScaleRad="124524" custRadScaleInc="-1620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79ED08F-EF95-46DC-B03A-5ECFDCA66882}" type="pres">
      <dgm:prSet presAssocID="{F449A3C9-EBF4-4C45-9489-A25F6D1E5682}" presName="Name285" presStyleLbl="parChTrans1D3" presStyleIdx="6" presStyleCnt="10"/>
      <dgm:spPr/>
      <dgm:t>
        <a:bodyPr/>
        <a:lstStyle/>
        <a:p>
          <a:endParaRPr lang="uk-UA"/>
        </a:p>
      </dgm:t>
    </dgm:pt>
    <dgm:pt modelId="{9499EB1A-2342-4586-88B3-2D2E40B6C707}" type="pres">
      <dgm:prSet presAssocID="{82B82BE8-5E5B-46EA-B4D6-0943CA9EDDC4}" presName="text3" presStyleLbl="node1" presStyleIdx="10" presStyleCnt="15" custScaleX="165228" custRadScaleRad="126595" custRadScaleInc="-4450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8D219D9-50F7-4DA6-9D3E-5D96A33422FF}" type="pres">
      <dgm:prSet presAssocID="{9E2C1E44-9EC0-4CE0-86E5-4878C283BE0F}" presName="Name285" presStyleLbl="parChTrans1D3" presStyleIdx="7" presStyleCnt="10"/>
      <dgm:spPr/>
      <dgm:t>
        <a:bodyPr/>
        <a:lstStyle/>
        <a:p>
          <a:endParaRPr lang="uk-UA"/>
        </a:p>
      </dgm:t>
    </dgm:pt>
    <dgm:pt modelId="{E08C35B5-55FD-4C32-B1A2-0A898853C8CE}" type="pres">
      <dgm:prSet presAssocID="{DBA0FB0D-D790-4E1B-834D-E67BF5A89EE7}" presName="text3" presStyleLbl="node1" presStyleIdx="11" presStyleCnt="15" custScaleX="207226" custRadScaleRad="88468" custRadScaleInc="-2639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B94F252-19E1-4289-906A-75BF06D7FFC7}" type="pres">
      <dgm:prSet presAssocID="{4975306E-D0F4-4225-9232-4BE633F7C2BD}" presName="Name285" presStyleLbl="parChTrans1D3" presStyleIdx="8" presStyleCnt="10"/>
      <dgm:spPr/>
      <dgm:t>
        <a:bodyPr/>
        <a:lstStyle/>
        <a:p>
          <a:endParaRPr lang="uk-UA"/>
        </a:p>
      </dgm:t>
    </dgm:pt>
    <dgm:pt modelId="{6C10A65A-8F64-4DCD-B48F-418D9FA9658B}" type="pres">
      <dgm:prSet presAssocID="{B300369F-268A-4C1C-A857-094A2DF935A8}" presName="text3" presStyleLbl="node1" presStyleIdx="12" presStyleCnt="15" custScaleX="336585" custRadScaleRad="127791" custRadScaleInc="5040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D69724A-4FB4-4349-9EC3-1F34D6DD7F87}" type="pres">
      <dgm:prSet presAssocID="{04EFC0A2-056F-48EA-90DA-8FAB3D9EEFD7}" presName="Name285" presStyleLbl="parChTrans1D3" presStyleIdx="9" presStyleCnt="10"/>
      <dgm:spPr/>
      <dgm:t>
        <a:bodyPr/>
        <a:lstStyle/>
        <a:p>
          <a:endParaRPr lang="uk-UA"/>
        </a:p>
      </dgm:t>
    </dgm:pt>
    <dgm:pt modelId="{C5DE727A-634D-46F6-9298-752522D748F7}" type="pres">
      <dgm:prSet presAssocID="{CF54C0E6-4948-4829-A05C-F020620949BC}" presName="text3" presStyleLbl="node1" presStyleIdx="13" presStyleCnt="15" custRadScaleRad="134774" custRadScaleInc="4149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195716F-9FDA-4FB2-BCB9-9D87BF535DFA}" type="pres">
      <dgm:prSet presAssocID="{26B9742F-C83B-4876-9E2E-DDBE40695CCC}" presName="Name288" presStyleLbl="parChTrans1D2" presStyleIdx="2" presStyleCnt="4"/>
      <dgm:spPr/>
      <dgm:t>
        <a:bodyPr/>
        <a:lstStyle/>
        <a:p>
          <a:endParaRPr lang="uk-UA"/>
        </a:p>
      </dgm:t>
    </dgm:pt>
    <dgm:pt modelId="{F7DEC288-FF71-400A-AF04-D18036CFB480}" type="pres">
      <dgm:prSet presAssocID="{AD64F117-600E-4A65-850D-E83CAECE6FD5}" presName="cycle_4" presStyleCnt="0"/>
      <dgm:spPr/>
    </dgm:pt>
    <dgm:pt modelId="{9F880D3B-D865-4E0A-87D9-DB56216CFB6A}" type="pres">
      <dgm:prSet presAssocID="{0C6379AE-B5D4-4AF8-AA7B-B27D221C4981}" presName="childCenter4" presStyleLbl="node1" presStyleIdx="14" presStyleCnt="15" custScaleX="210117" custLinFactNeighborX="-40217" custLinFactNeighborY="-2787"/>
      <dgm:spPr/>
      <dgm:t>
        <a:bodyPr/>
        <a:lstStyle/>
        <a:p>
          <a:endParaRPr lang="uk-UA"/>
        </a:p>
      </dgm:t>
    </dgm:pt>
    <dgm:pt modelId="{96714334-77E1-4D8A-ADCC-194D161D2253}" type="pres">
      <dgm:prSet presAssocID="{D34AA345-6361-4384-B9C8-0C780F989B91}" presName="Name345" presStyleLbl="parChTrans1D2" presStyleIdx="3" presStyleCnt="4"/>
      <dgm:spPr/>
      <dgm:t>
        <a:bodyPr/>
        <a:lstStyle/>
        <a:p>
          <a:endParaRPr lang="uk-UA"/>
        </a:p>
      </dgm:t>
    </dgm:pt>
  </dgm:ptLst>
  <dgm:cxnLst>
    <dgm:cxn modelId="{A8E49398-6D65-46B1-BB05-739D7388E4F7}" type="presOf" srcId="{768B48E7-44D1-4A95-8800-71D7DE8933E3}" destId="{3F08E452-CE66-4336-A1ED-1E7EDFD8E57E}" srcOrd="0" destOrd="4" presId="urn:microsoft.com/office/officeart/2008/layout/RadialCluster"/>
    <dgm:cxn modelId="{6F753B90-40A9-4F77-97E8-C34029E0365F}" srcId="{AF18F8FB-B362-4E29-8BE6-7FDB3F9381FA}" destId="{768B48E7-44D1-4A95-8800-71D7DE8933E3}" srcOrd="3" destOrd="0" parTransId="{4B307BB9-92D4-45E1-8FB7-C980CF8ADD0C}" sibTransId="{706B836D-4270-4DA4-AFCA-18795A6FCDDC}"/>
    <dgm:cxn modelId="{49D0B0C5-7A05-4EBE-A752-ECD9D9B779ED}" type="presOf" srcId="{84DF06F7-189E-4844-BD9A-E0FED99A87BA}" destId="{7DD61CE5-8357-4385-A626-FC76EDC71CC3}" srcOrd="0" destOrd="0" presId="urn:microsoft.com/office/officeart/2008/layout/RadialCluster"/>
    <dgm:cxn modelId="{96077C1E-15F9-4866-A479-104D18C9D78E}" type="presOf" srcId="{6EEE0811-8EC3-40A2-A549-65FF3E0FAFAC}" destId="{3F08E452-CE66-4336-A1ED-1E7EDFD8E57E}" srcOrd="0" destOrd="1" presId="urn:microsoft.com/office/officeart/2008/layout/RadialCluster"/>
    <dgm:cxn modelId="{C4430DBF-CD0F-41EF-8432-BF964D7862EF}" type="presOf" srcId="{DA6EAE56-760A-4B1D-A401-612EB7A6FE08}" destId="{3F08E452-CE66-4336-A1ED-1E7EDFD8E57E}" srcOrd="0" destOrd="3" presId="urn:microsoft.com/office/officeart/2008/layout/RadialCluster"/>
    <dgm:cxn modelId="{85027DFB-0592-4E54-B4A7-EFF9B847F827}" type="presOf" srcId="{541B2963-8C75-4D7D-94EC-3B8622D0FD28}" destId="{2AC74CF8-FAA2-4B6A-9A79-EF026E20B995}" srcOrd="0" destOrd="0" presId="urn:microsoft.com/office/officeart/2008/layout/RadialCluster"/>
    <dgm:cxn modelId="{4875CF27-F992-4A18-9D4A-B3919FD08421}" type="presOf" srcId="{DBA0FB0D-D790-4E1B-834D-E67BF5A89EE7}" destId="{E08C35B5-55FD-4C32-B1A2-0A898853C8CE}" srcOrd="0" destOrd="0" presId="urn:microsoft.com/office/officeart/2008/layout/RadialCluster"/>
    <dgm:cxn modelId="{855752CE-71C1-4D5C-886D-9CDD3BF659F2}" srcId="{CD5A81AF-5118-4BE9-8340-E6377B3BAA7C}" destId="{84DF06F7-189E-4844-BD9A-E0FED99A87BA}" srcOrd="1" destOrd="0" parTransId="{A60515C3-91E3-4DF5-8DCD-094F29A19879}" sibTransId="{0C1E6D55-B81A-4A24-B9E4-5CB10D3BF9E3}"/>
    <dgm:cxn modelId="{C6E2C679-1BC8-4EC0-AE2E-74AB67FB5B80}" type="presOf" srcId="{86BB245F-02F7-4044-93C9-33D1B1C99A52}" destId="{3F08E452-CE66-4336-A1ED-1E7EDFD8E57E}" srcOrd="0" destOrd="2" presId="urn:microsoft.com/office/officeart/2008/layout/RadialCluster"/>
    <dgm:cxn modelId="{68F23566-8F8B-4CF1-BEA3-14B7C9FBB8EE}" srcId="{AD64F117-600E-4A65-850D-E83CAECE6FD5}" destId="{CD5A81AF-5118-4BE9-8340-E6377B3BAA7C}" srcOrd="1" destOrd="0" parTransId="{541B2963-8C75-4D7D-94EC-3B8622D0FD28}" sibTransId="{25AE2E8F-2923-411F-89DE-D04F5BFB1A35}"/>
    <dgm:cxn modelId="{AC670F9F-8D42-453D-9DBB-037532B4D217}" type="presOf" srcId="{BB304180-D01D-4E31-9DAB-7C1B80BCCE4B}" destId="{A76E0C6D-48CA-4D74-8733-C9EFFCDC95F1}" srcOrd="0" destOrd="0" presId="urn:microsoft.com/office/officeart/2008/layout/RadialCluster"/>
    <dgm:cxn modelId="{C2733838-8F82-4538-9212-400B8B5E40C9}" srcId="{AD64F117-600E-4A65-850D-E83CAECE6FD5}" destId="{8942AD8A-C1EB-422D-8EEE-7EBA41C0CC4A}" srcOrd="2" destOrd="0" parTransId="{26B9742F-C83B-4876-9E2E-DDBE40695CCC}" sibTransId="{194278D1-21FA-4073-BE1D-B9A0B1E652B8}"/>
    <dgm:cxn modelId="{EEB11F0C-7B4D-4E9D-B9A1-9B14D7F3ACED}" srcId="{AF18F8FB-B362-4E29-8BE6-7FDB3F9381FA}" destId="{86BB245F-02F7-4044-93C9-33D1B1C99A52}" srcOrd="1" destOrd="0" parTransId="{61B53758-F90A-47F6-885C-CC79C5DC78F9}" sibTransId="{0D418202-2836-4400-B304-BA869CA2E32E}"/>
    <dgm:cxn modelId="{6DC376F4-40E6-4756-93F1-C46C1A0DF7AD}" type="presOf" srcId="{29F55E50-C353-4E03-AA27-335298186321}" destId="{1FDF08C4-6707-4C1A-9D1A-38AC4306B2A8}" srcOrd="0" destOrd="0" presId="urn:microsoft.com/office/officeart/2008/layout/RadialCluster"/>
    <dgm:cxn modelId="{FCA5A03D-65A2-4A52-A3CF-CBACEAF6D279}" srcId="{CD5A81AF-5118-4BE9-8340-E6377B3BAA7C}" destId="{AF18F8FB-B362-4E29-8BE6-7FDB3F9381FA}" srcOrd="2" destOrd="0" parTransId="{47588AAD-7EA0-428E-BB30-6569AA2EBC1C}" sibTransId="{455B63AD-216C-4DB6-8A07-6E50DA64DA56}"/>
    <dgm:cxn modelId="{16A4D4F3-249D-42A2-B662-6EE773BA54FE}" srcId="{8942AD8A-C1EB-422D-8EEE-7EBA41C0CC4A}" destId="{CF54C0E6-4948-4829-A05C-F020620949BC}" srcOrd="4" destOrd="0" parTransId="{04EFC0A2-056F-48EA-90DA-8FAB3D9EEFD7}" sibTransId="{ADA96143-9FE4-4402-9C36-CB1CBA318B64}"/>
    <dgm:cxn modelId="{DFF2517A-74AE-46C2-B3EC-E10897033031}" srcId="{AD64F117-600E-4A65-850D-E83CAECE6FD5}" destId="{A27E826A-DB0C-4D02-8F93-41CF2C49C518}" srcOrd="0" destOrd="0" parTransId="{541471CE-2191-4B44-AC55-66CD1D77D9DD}" sibTransId="{396FC2FD-94F4-4B98-A72C-6EEFBD639358}"/>
    <dgm:cxn modelId="{C66EC56F-9819-4393-9213-8B4A66ACE69E}" type="presOf" srcId="{47588AAD-7EA0-428E-BB30-6569AA2EBC1C}" destId="{DE755A59-95AE-44C6-BD31-1102F8AF3D8B}" srcOrd="0" destOrd="0" presId="urn:microsoft.com/office/officeart/2008/layout/RadialCluster"/>
    <dgm:cxn modelId="{359DE5F8-C33D-4EB7-83D9-2FC933CC6EE9}" type="presOf" srcId="{CF54C0E6-4948-4829-A05C-F020620949BC}" destId="{C5DE727A-634D-46F6-9298-752522D748F7}" srcOrd="0" destOrd="0" presId="urn:microsoft.com/office/officeart/2008/layout/RadialCluster"/>
    <dgm:cxn modelId="{92918B85-20A0-463D-96B4-250B5C9F2CDE}" srcId="{14CED51E-0EF1-46CC-8FDE-603A1EA13C71}" destId="{AD64F117-600E-4A65-850D-E83CAECE6FD5}" srcOrd="0" destOrd="0" parTransId="{DD516D5D-676F-4D0B-89BC-A8013C8FA405}" sibTransId="{AAAB15FD-4646-4302-835A-C39478296E31}"/>
    <dgm:cxn modelId="{5177F42A-2B97-4B29-B87A-87A1C517A203}" srcId="{AF18F8FB-B362-4E29-8BE6-7FDB3F9381FA}" destId="{DA6EAE56-760A-4B1D-A401-612EB7A6FE08}" srcOrd="2" destOrd="0" parTransId="{00D7FC4A-E630-483C-866E-22EFC036E5D6}" sibTransId="{88C20316-F77F-4E3E-91C9-795D6FD08078}"/>
    <dgm:cxn modelId="{411B710F-5049-43C2-B09E-B177056AE1B7}" type="presOf" srcId="{04EFC0A2-056F-48EA-90DA-8FAB3D9EEFD7}" destId="{3D69724A-4FB4-4349-9EC3-1F34D6DD7F87}" srcOrd="0" destOrd="0" presId="urn:microsoft.com/office/officeart/2008/layout/RadialCluster"/>
    <dgm:cxn modelId="{B281C86B-3A5B-422A-87F2-D83117DFE21D}" srcId="{AD64F117-600E-4A65-850D-E83CAECE6FD5}" destId="{0C6379AE-B5D4-4AF8-AA7B-B27D221C4981}" srcOrd="3" destOrd="0" parTransId="{D34AA345-6361-4384-B9C8-0C780F989B91}" sibTransId="{FBF7A7D9-848C-4BF1-AEDF-5B829CB1E1AC}"/>
    <dgm:cxn modelId="{165D1F01-992B-43DF-9A84-3618779FE6B1}" type="presOf" srcId="{0BFB4712-2074-4670-AFE4-AD84ABA7C7CE}" destId="{2B89BA6C-86B1-4748-940A-AB87EF2CEE5A}" srcOrd="0" destOrd="0" presId="urn:microsoft.com/office/officeart/2008/layout/RadialCluster"/>
    <dgm:cxn modelId="{CC0E8ED8-A9E9-4A5C-9182-366FE6BF4CBB}" type="presOf" srcId="{3143F284-3A2C-439F-B266-6A2538C5DF65}" destId="{F0005701-0B37-4976-B949-2DCF1D8B3E9C}" srcOrd="0" destOrd="0" presId="urn:microsoft.com/office/officeart/2008/layout/RadialCluster"/>
    <dgm:cxn modelId="{AEF41F7B-EA07-4993-B5E4-A20D4C679660}" type="presOf" srcId="{C5AB8321-F785-481D-AE87-D522C02A34C3}" destId="{7DD61CE5-8357-4385-A626-FC76EDC71CC3}" srcOrd="0" destOrd="1" presId="urn:microsoft.com/office/officeart/2008/layout/RadialCluster"/>
    <dgm:cxn modelId="{253C2E73-FD31-4E8D-A289-1F8D20032BB0}" srcId="{8942AD8A-C1EB-422D-8EEE-7EBA41C0CC4A}" destId="{B300369F-268A-4C1C-A857-094A2DF935A8}" srcOrd="3" destOrd="0" parTransId="{4975306E-D0F4-4225-9232-4BE633F7C2BD}" sibTransId="{D7C5C6BC-9298-4DA6-8EFB-50B1F0D8F779}"/>
    <dgm:cxn modelId="{B90E51C5-97BF-4E26-A1FA-7E8339ACBD75}" type="presOf" srcId="{8942AD8A-C1EB-422D-8EEE-7EBA41C0CC4A}" destId="{BB3D0255-A48A-4ADD-9D29-CCAAD1FA454F}" srcOrd="0" destOrd="0" presId="urn:microsoft.com/office/officeart/2008/layout/RadialCluster"/>
    <dgm:cxn modelId="{0C477FEF-D6C3-4E9E-864B-251DE4D72E1D}" srcId="{8942AD8A-C1EB-422D-8EEE-7EBA41C0CC4A}" destId="{DBA0FB0D-D790-4E1B-834D-E67BF5A89EE7}" srcOrd="2" destOrd="0" parTransId="{9E2C1E44-9EC0-4CE0-86E5-4878C283BE0F}" sibTransId="{BC450E75-34C1-438C-B933-21DC7BA9FB04}"/>
    <dgm:cxn modelId="{84CE32A5-11E4-4743-9D2C-1C9013E8C0AA}" type="presOf" srcId="{F1A6501E-6EF6-48F8-B2C1-2BB1F37A1392}" destId="{EC98F332-0B0D-4538-88CD-CAD8451A9D68}" srcOrd="0" destOrd="0" presId="urn:microsoft.com/office/officeart/2008/layout/RadialCluster"/>
    <dgm:cxn modelId="{BC94A96A-173A-4C36-A9E4-4930F898CCC3}" srcId="{84DF06F7-189E-4844-BD9A-E0FED99A87BA}" destId="{C5AB8321-F785-481D-AE87-D522C02A34C3}" srcOrd="0" destOrd="0" parTransId="{D79782BE-254A-4951-85C1-A90C045BB205}" sibTransId="{D9924DB2-90A6-4EE8-B3B5-2D83B39234B2}"/>
    <dgm:cxn modelId="{EFB3AE00-FED5-4451-B789-D5249E973390}" type="presOf" srcId="{82B82BE8-5E5B-46EA-B4D6-0943CA9EDDC4}" destId="{9499EB1A-2342-4586-88B3-2D2E40B6C707}" srcOrd="0" destOrd="0" presId="urn:microsoft.com/office/officeart/2008/layout/RadialCluster"/>
    <dgm:cxn modelId="{C37DAFD3-5A49-477A-8FFF-F19A8CBCB65F}" type="presOf" srcId="{AD64F117-600E-4A65-850D-E83CAECE6FD5}" destId="{CE353D14-E96A-4576-9AF7-63E67072D86D}" srcOrd="0" destOrd="0" presId="urn:microsoft.com/office/officeart/2008/layout/RadialCluster"/>
    <dgm:cxn modelId="{5DC9CB6A-30D3-4E43-8BB7-928ADBE26DFE}" type="presOf" srcId="{A60515C3-91E3-4DF5-8DCD-094F29A19879}" destId="{7051F170-CF5B-417A-AF6F-A4697D2188F9}" srcOrd="0" destOrd="0" presId="urn:microsoft.com/office/officeart/2008/layout/RadialCluster"/>
    <dgm:cxn modelId="{2E597C55-60D3-41C8-9176-D7B60431001B}" srcId="{AF18F8FB-B362-4E29-8BE6-7FDB3F9381FA}" destId="{6EEE0811-8EC3-40A2-A549-65FF3E0FAFAC}" srcOrd="0" destOrd="0" parTransId="{59C05D96-86BB-4C80-A576-8E8DD55AF9CB}" sibTransId="{9F993F1B-947B-4579-AE64-FA9CF29AA039}"/>
    <dgm:cxn modelId="{478FB637-2BDF-4660-9C32-5FF63CE5FFEC}" type="presOf" srcId="{D34AA345-6361-4384-B9C8-0C780F989B91}" destId="{96714334-77E1-4D8A-ADCC-194D161D2253}" srcOrd="0" destOrd="0" presId="urn:microsoft.com/office/officeart/2008/layout/RadialCluster"/>
    <dgm:cxn modelId="{F99F9E68-4C6A-4A06-93A8-BAD7510830C0}" type="presOf" srcId="{AF18F8FB-B362-4E29-8BE6-7FDB3F9381FA}" destId="{3F08E452-CE66-4336-A1ED-1E7EDFD8E57E}" srcOrd="0" destOrd="0" presId="urn:microsoft.com/office/officeart/2008/layout/RadialCluster"/>
    <dgm:cxn modelId="{E645E75E-C36B-485E-9AAB-AE2FB0FFF8CD}" type="presOf" srcId="{0C6379AE-B5D4-4AF8-AA7B-B27D221C4981}" destId="{9F880D3B-D865-4E0A-87D9-DB56216CFB6A}" srcOrd="0" destOrd="0" presId="urn:microsoft.com/office/officeart/2008/layout/RadialCluster"/>
    <dgm:cxn modelId="{AA476835-89C0-4FDB-A1B4-AE86A055C76A}" type="presOf" srcId="{541471CE-2191-4B44-AC55-66CD1D77D9DD}" destId="{A79F6B82-E683-4A72-B0B5-2994130A94A6}" srcOrd="0" destOrd="0" presId="urn:microsoft.com/office/officeart/2008/layout/RadialCluster"/>
    <dgm:cxn modelId="{0FFF8102-82BA-4DF1-880B-4D4BB75920A6}" type="presOf" srcId="{7D08DE33-45DD-4CFF-863D-22ED1604477C}" destId="{FF994C30-67D8-4B0F-AF24-46F78F1CA6FF}" srcOrd="0" destOrd="0" presId="urn:microsoft.com/office/officeart/2008/layout/RadialCluster"/>
    <dgm:cxn modelId="{5776C58E-9787-44C6-8E35-88A278424F5F}" type="presOf" srcId="{B300369F-268A-4C1C-A857-094A2DF935A8}" destId="{6C10A65A-8F64-4DCD-B48F-418D9FA9658B}" srcOrd="0" destOrd="0" presId="urn:microsoft.com/office/officeart/2008/layout/RadialCluster"/>
    <dgm:cxn modelId="{4AA830C8-C485-4F4F-A8E8-0C7381B5B5B0}" type="presOf" srcId="{14CED51E-0EF1-46CC-8FDE-603A1EA13C71}" destId="{76BD8658-5D91-40A0-B8B4-20EEBA153718}" srcOrd="0" destOrd="0" presId="urn:microsoft.com/office/officeart/2008/layout/RadialCluster"/>
    <dgm:cxn modelId="{D22E7A16-687C-429B-B249-3046B514C1C3}" srcId="{8942AD8A-C1EB-422D-8EEE-7EBA41C0CC4A}" destId="{82B82BE8-5E5B-46EA-B4D6-0943CA9EDDC4}" srcOrd="1" destOrd="0" parTransId="{F449A3C9-EBF4-4C45-9489-A25F6D1E5682}" sibTransId="{332E6C88-5391-4D4A-9C5A-192A7E7A2B0F}"/>
    <dgm:cxn modelId="{0AD9407B-525D-43BA-84A1-021B51177029}" srcId="{8942AD8A-C1EB-422D-8EEE-7EBA41C0CC4A}" destId="{3143F284-3A2C-439F-B266-6A2538C5DF65}" srcOrd="0" destOrd="0" parTransId="{0BFB4712-2074-4670-AFE4-AD84ABA7C7CE}" sibTransId="{AB155C8E-E843-494E-97A9-86CABB6D412E}"/>
    <dgm:cxn modelId="{8057C757-D490-4F63-800A-92B6E6843FE4}" type="presOf" srcId="{26B9742F-C83B-4876-9E2E-DDBE40695CCC}" destId="{E195716F-9FDA-4FB2-BCB9-9D87BF535DFA}" srcOrd="0" destOrd="0" presId="urn:microsoft.com/office/officeart/2008/layout/RadialCluster"/>
    <dgm:cxn modelId="{614420FC-666F-42FF-8B73-CA36DE510635}" type="presOf" srcId="{9E2C1E44-9EC0-4CE0-86E5-4878C283BE0F}" destId="{D8D219D9-50F7-4DA6-9D3E-5D96A33422FF}" srcOrd="0" destOrd="0" presId="urn:microsoft.com/office/officeart/2008/layout/RadialCluster"/>
    <dgm:cxn modelId="{1460FD49-E12C-44E1-BF5D-F491D89DEBA6}" type="presOf" srcId="{CD5A81AF-5118-4BE9-8340-E6377B3BAA7C}" destId="{CD6A145E-2EF5-46B7-97E6-59BD777F23D1}" srcOrd="0" destOrd="0" presId="urn:microsoft.com/office/officeart/2008/layout/RadialCluster"/>
    <dgm:cxn modelId="{5F56A65D-B6F8-4C80-88A4-E3A6757E219B}" srcId="{A27E826A-DB0C-4D02-8F93-41CF2C49C518}" destId="{7D08DE33-45DD-4CFF-863D-22ED1604477C}" srcOrd="0" destOrd="0" parTransId="{36EAD865-0E60-4711-8479-1DF2FB1B7B35}" sibTransId="{69D715C1-09C1-4192-ABB4-1A6E1E5DA2F6}"/>
    <dgm:cxn modelId="{34F6596D-C4E6-41B7-B993-0AF70306DEF7}" type="presOf" srcId="{36EAD865-0E60-4711-8479-1DF2FB1B7B35}" destId="{8970F464-324D-405F-ABBD-6E29B36B381B}" srcOrd="0" destOrd="0" presId="urn:microsoft.com/office/officeart/2008/layout/RadialCluster"/>
    <dgm:cxn modelId="{5339F3B4-5640-4686-B5A3-4144297588ED}" type="presOf" srcId="{A27E826A-DB0C-4D02-8F93-41CF2C49C518}" destId="{EBDFBFE8-9B51-49E4-AE15-2696D826F083}" srcOrd="0" destOrd="0" presId="urn:microsoft.com/office/officeart/2008/layout/RadialCluster"/>
    <dgm:cxn modelId="{088EB7BF-A634-4606-BFBC-08C56C33B8BB}" type="presOf" srcId="{AE94DA38-2566-4291-A0AC-C34927ABD6C8}" destId="{75D508F6-2D63-4071-B173-C7D3B24F8DF8}" srcOrd="0" destOrd="0" presId="urn:microsoft.com/office/officeart/2008/layout/RadialCluster"/>
    <dgm:cxn modelId="{3FF6339C-579D-4C8C-A8B3-42E6725B81C6}" srcId="{CD5A81AF-5118-4BE9-8340-E6377B3BAA7C}" destId="{F1A6501E-6EF6-48F8-B2C1-2BB1F37A1392}" srcOrd="0" destOrd="0" parTransId="{29F55E50-C353-4E03-AA27-335298186321}" sibTransId="{1ECBDFE2-3F42-40E8-9DA1-51FEDA4665AC}"/>
    <dgm:cxn modelId="{12485152-A4FD-4BCE-9052-47127AB26972}" type="presOf" srcId="{4975306E-D0F4-4225-9232-4BE633F7C2BD}" destId="{6B94F252-19E1-4289-906A-75BF06D7FFC7}" srcOrd="0" destOrd="0" presId="urn:microsoft.com/office/officeart/2008/layout/RadialCluster"/>
    <dgm:cxn modelId="{52ED0B4F-70A0-4FB6-9F25-C2817BFC8009}" srcId="{A27E826A-DB0C-4D02-8F93-41CF2C49C518}" destId="{AE94DA38-2566-4291-A0AC-C34927ABD6C8}" srcOrd="1" destOrd="0" parTransId="{BB304180-D01D-4E31-9DAB-7C1B80BCCE4B}" sibTransId="{1F11AC46-849A-4F66-8658-C3EFB8596042}"/>
    <dgm:cxn modelId="{4F3969A8-A24D-40A3-855D-5D48B8CF2E20}" type="presOf" srcId="{F449A3C9-EBF4-4C45-9489-A25F6D1E5682}" destId="{079ED08F-EF95-46DC-B03A-5ECFDCA66882}" srcOrd="0" destOrd="0" presId="urn:microsoft.com/office/officeart/2008/layout/RadialCluster"/>
    <dgm:cxn modelId="{FEA620C4-C59B-463E-865D-728FA1836904}" type="presParOf" srcId="{76BD8658-5D91-40A0-B8B4-20EEBA153718}" destId="{CE353D14-E96A-4576-9AF7-63E67072D86D}" srcOrd="0" destOrd="0" presId="urn:microsoft.com/office/officeart/2008/layout/RadialCluster"/>
    <dgm:cxn modelId="{AD9AD6FA-4C72-4891-AA16-EA5E79550506}" type="presParOf" srcId="{76BD8658-5D91-40A0-B8B4-20EEBA153718}" destId="{92BDC467-0B72-4AF2-B6AB-133D65FA2D0F}" srcOrd="1" destOrd="0" presId="urn:microsoft.com/office/officeart/2008/layout/RadialCluster"/>
    <dgm:cxn modelId="{6F7B7382-4567-4CF2-9A5B-61EB7C6A927A}" type="presParOf" srcId="{92BDC467-0B72-4AF2-B6AB-133D65FA2D0F}" destId="{EBDFBFE8-9B51-49E4-AE15-2696D826F083}" srcOrd="0" destOrd="0" presId="urn:microsoft.com/office/officeart/2008/layout/RadialCluster"/>
    <dgm:cxn modelId="{9AF0B278-8416-498D-85EE-B535CF90CC5D}" type="presParOf" srcId="{92BDC467-0B72-4AF2-B6AB-133D65FA2D0F}" destId="{8970F464-324D-405F-ABBD-6E29B36B381B}" srcOrd="1" destOrd="0" presId="urn:microsoft.com/office/officeart/2008/layout/RadialCluster"/>
    <dgm:cxn modelId="{C764E030-55C1-41B1-9C64-CEDAC5A1DBDC}" type="presParOf" srcId="{92BDC467-0B72-4AF2-B6AB-133D65FA2D0F}" destId="{FF994C30-67D8-4B0F-AF24-46F78F1CA6FF}" srcOrd="2" destOrd="0" presId="urn:microsoft.com/office/officeart/2008/layout/RadialCluster"/>
    <dgm:cxn modelId="{C6DB5C04-A92F-4D9A-A70D-EC7B2FF1B17E}" type="presParOf" srcId="{92BDC467-0B72-4AF2-B6AB-133D65FA2D0F}" destId="{A76E0C6D-48CA-4D74-8733-C9EFFCDC95F1}" srcOrd="3" destOrd="0" presId="urn:microsoft.com/office/officeart/2008/layout/RadialCluster"/>
    <dgm:cxn modelId="{E14270F8-C2A8-4200-A0E0-013F084943D5}" type="presParOf" srcId="{92BDC467-0B72-4AF2-B6AB-133D65FA2D0F}" destId="{75D508F6-2D63-4071-B173-C7D3B24F8DF8}" srcOrd="4" destOrd="0" presId="urn:microsoft.com/office/officeart/2008/layout/RadialCluster"/>
    <dgm:cxn modelId="{D43132DD-E23F-479E-A326-9688ABB6CF85}" type="presParOf" srcId="{76BD8658-5D91-40A0-B8B4-20EEBA153718}" destId="{A79F6B82-E683-4A72-B0B5-2994130A94A6}" srcOrd="2" destOrd="0" presId="urn:microsoft.com/office/officeart/2008/layout/RadialCluster"/>
    <dgm:cxn modelId="{A51DAF2F-E6F8-47CE-8962-6FC8359DA070}" type="presParOf" srcId="{76BD8658-5D91-40A0-B8B4-20EEBA153718}" destId="{ADE89B85-378E-45E8-BF75-AAD96C6AB7BB}" srcOrd="3" destOrd="0" presId="urn:microsoft.com/office/officeart/2008/layout/RadialCluster"/>
    <dgm:cxn modelId="{CD2FDF56-7D8D-49D1-BDEC-CD23A1203790}" type="presParOf" srcId="{ADE89B85-378E-45E8-BF75-AAD96C6AB7BB}" destId="{CD6A145E-2EF5-46B7-97E6-59BD777F23D1}" srcOrd="0" destOrd="0" presId="urn:microsoft.com/office/officeart/2008/layout/RadialCluster"/>
    <dgm:cxn modelId="{B462A012-8ECF-4C34-9C39-2422A4891E2A}" type="presParOf" srcId="{ADE89B85-378E-45E8-BF75-AAD96C6AB7BB}" destId="{1FDF08C4-6707-4C1A-9D1A-38AC4306B2A8}" srcOrd="1" destOrd="0" presId="urn:microsoft.com/office/officeart/2008/layout/RadialCluster"/>
    <dgm:cxn modelId="{2D2F30CA-7B0B-4140-9E19-48C0F0C5F52C}" type="presParOf" srcId="{ADE89B85-378E-45E8-BF75-AAD96C6AB7BB}" destId="{EC98F332-0B0D-4538-88CD-CAD8451A9D68}" srcOrd="2" destOrd="0" presId="urn:microsoft.com/office/officeart/2008/layout/RadialCluster"/>
    <dgm:cxn modelId="{E2AF025F-F55A-4B49-AA2A-FFD7C16AA3BC}" type="presParOf" srcId="{ADE89B85-378E-45E8-BF75-AAD96C6AB7BB}" destId="{7051F170-CF5B-417A-AF6F-A4697D2188F9}" srcOrd="3" destOrd="0" presId="urn:microsoft.com/office/officeart/2008/layout/RadialCluster"/>
    <dgm:cxn modelId="{099585F6-3A2F-443D-9FB5-1EF10CFEC5F1}" type="presParOf" srcId="{ADE89B85-378E-45E8-BF75-AAD96C6AB7BB}" destId="{7DD61CE5-8357-4385-A626-FC76EDC71CC3}" srcOrd="4" destOrd="0" presId="urn:microsoft.com/office/officeart/2008/layout/RadialCluster"/>
    <dgm:cxn modelId="{0BF439CE-ED4A-46B3-96FA-9211B5987552}" type="presParOf" srcId="{ADE89B85-378E-45E8-BF75-AAD96C6AB7BB}" destId="{DE755A59-95AE-44C6-BD31-1102F8AF3D8B}" srcOrd="5" destOrd="0" presId="urn:microsoft.com/office/officeart/2008/layout/RadialCluster"/>
    <dgm:cxn modelId="{8BD25D50-300C-43A5-9991-47EE9986EA39}" type="presParOf" srcId="{ADE89B85-378E-45E8-BF75-AAD96C6AB7BB}" destId="{3F08E452-CE66-4336-A1ED-1E7EDFD8E57E}" srcOrd="6" destOrd="0" presId="urn:microsoft.com/office/officeart/2008/layout/RadialCluster"/>
    <dgm:cxn modelId="{8EE5C453-DB75-4B7C-AB74-5895203E285E}" type="presParOf" srcId="{76BD8658-5D91-40A0-B8B4-20EEBA153718}" destId="{2AC74CF8-FAA2-4B6A-9A79-EF026E20B995}" srcOrd="4" destOrd="0" presId="urn:microsoft.com/office/officeart/2008/layout/RadialCluster"/>
    <dgm:cxn modelId="{4B4D2171-7D9E-4601-8E38-0ADB520B7463}" type="presParOf" srcId="{76BD8658-5D91-40A0-B8B4-20EEBA153718}" destId="{022DF1C0-B217-4850-8D24-70EC5E296421}" srcOrd="5" destOrd="0" presId="urn:microsoft.com/office/officeart/2008/layout/RadialCluster"/>
    <dgm:cxn modelId="{0FADFC5E-3B98-4F01-84DD-9D63E3C2E07F}" type="presParOf" srcId="{022DF1C0-B217-4850-8D24-70EC5E296421}" destId="{BB3D0255-A48A-4ADD-9D29-CCAAD1FA454F}" srcOrd="0" destOrd="0" presId="urn:microsoft.com/office/officeart/2008/layout/RadialCluster"/>
    <dgm:cxn modelId="{CE1C0447-2895-48AA-A521-F60B991B5B97}" type="presParOf" srcId="{022DF1C0-B217-4850-8D24-70EC5E296421}" destId="{2B89BA6C-86B1-4748-940A-AB87EF2CEE5A}" srcOrd="1" destOrd="0" presId="urn:microsoft.com/office/officeart/2008/layout/RadialCluster"/>
    <dgm:cxn modelId="{B41436C9-07A6-4486-BA58-55DEBD864B03}" type="presParOf" srcId="{022DF1C0-B217-4850-8D24-70EC5E296421}" destId="{F0005701-0B37-4976-B949-2DCF1D8B3E9C}" srcOrd="2" destOrd="0" presId="urn:microsoft.com/office/officeart/2008/layout/RadialCluster"/>
    <dgm:cxn modelId="{219CA58C-AAF3-45B0-A19F-DE32BE4868D4}" type="presParOf" srcId="{022DF1C0-B217-4850-8D24-70EC5E296421}" destId="{079ED08F-EF95-46DC-B03A-5ECFDCA66882}" srcOrd="3" destOrd="0" presId="urn:microsoft.com/office/officeart/2008/layout/RadialCluster"/>
    <dgm:cxn modelId="{CA37999B-C4E3-4316-B0CE-C23D4A90D30D}" type="presParOf" srcId="{022DF1C0-B217-4850-8D24-70EC5E296421}" destId="{9499EB1A-2342-4586-88B3-2D2E40B6C707}" srcOrd="4" destOrd="0" presId="urn:microsoft.com/office/officeart/2008/layout/RadialCluster"/>
    <dgm:cxn modelId="{117B2472-68E0-4C30-B7B9-071D5A08B483}" type="presParOf" srcId="{022DF1C0-B217-4850-8D24-70EC5E296421}" destId="{D8D219D9-50F7-4DA6-9D3E-5D96A33422FF}" srcOrd="5" destOrd="0" presId="urn:microsoft.com/office/officeart/2008/layout/RadialCluster"/>
    <dgm:cxn modelId="{1AE86B89-9E57-4DF4-B77E-B86572043421}" type="presParOf" srcId="{022DF1C0-B217-4850-8D24-70EC5E296421}" destId="{E08C35B5-55FD-4C32-B1A2-0A898853C8CE}" srcOrd="6" destOrd="0" presId="urn:microsoft.com/office/officeart/2008/layout/RadialCluster"/>
    <dgm:cxn modelId="{6A1C0542-6CC9-4E2C-9480-3DDEB2CB4FAC}" type="presParOf" srcId="{022DF1C0-B217-4850-8D24-70EC5E296421}" destId="{6B94F252-19E1-4289-906A-75BF06D7FFC7}" srcOrd="7" destOrd="0" presId="urn:microsoft.com/office/officeart/2008/layout/RadialCluster"/>
    <dgm:cxn modelId="{361A26C7-B338-41AD-B1FD-99D2D30EB5E5}" type="presParOf" srcId="{022DF1C0-B217-4850-8D24-70EC5E296421}" destId="{6C10A65A-8F64-4DCD-B48F-418D9FA9658B}" srcOrd="8" destOrd="0" presId="urn:microsoft.com/office/officeart/2008/layout/RadialCluster"/>
    <dgm:cxn modelId="{F87036F7-B533-4064-9CBF-DE9864A4299C}" type="presParOf" srcId="{022DF1C0-B217-4850-8D24-70EC5E296421}" destId="{3D69724A-4FB4-4349-9EC3-1F34D6DD7F87}" srcOrd="9" destOrd="0" presId="urn:microsoft.com/office/officeart/2008/layout/RadialCluster"/>
    <dgm:cxn modelId="{A4DD236C-FC5B-468A-9FB2-33E201C65B56}" type="presParOf" srcId="{022DF1C0-B217-4850-8D24-70EC5E296421}" destId="{C5DE727A-634D-46F6-9298-752522D748F7}" srcOrd="10" destOrd="0" presId="urn:microsoft.com/office/officeart/2008/layout/RadialCluster"/>
    <dgm:cxn modelId="{B45C32C8-B406-4FB7-AA1D-478EC9357FA4}" type="presParOf" srcId="{76BD8658-5D91-40A0-B8B4-20EEBA153718}" destId="{E195716F-9FDA-4FB2-BCB9-9D87BF535DFA}" srcOrd="6" destOrd="0" presId="urn:microsoft.com/office/officeart/2008/layout/RadialCluster"/>
    <dgm:cxn modelId="{8687EC2F-715F-4F13-9B3E-A2195426C425}" type="presParOf" srcId="{76BD8658-5D91-40A0-B8B4-20EEBA153718}" destId="{F7DEC288-FF71-400A-AF04-D18036CFB480}" srcOrd="7" destOrd="0" presId="urn:microsoft.com/office/officeart/2008/layout/RadialCluster"/>
    <dgm:cxn modelId="{36644BD2-71F2-4F9A-A1DF-9AE5EFB58EA1}" type="presParOf" srcId="{F7DEC288-FF71-400A-AF04-D18036CFB480}" destId="{9F880D3B-D865-4E0A-87D9-DB56216CFB6A}" srcOrd="0" destOrd="0" presId="urn:microsoft.com/office/officeart/2008/layout/RadialCluster"/>
    <dgm:cxn modelId="{198A3C60-F3A9-487B-8834-A4C56D7F254B}" type="presParOf" srcId="{76BD8658-5D91-40A0-B8B4-20EEBA153718}" destId="{96714334-77E1-4D8A-ADCC-194D161D2253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498AC2D-C110-4E3F-94BE-DEDBCA7B26E8}" type="doc">
      <dgm:prSet loTypeId="urn:microsoft.com/office/officeart/2005/8/layout/vList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E5D7034E-EA95-467F-ADFE-3ADD8C43A8BA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1) Завдання регресії -</a:t>
          </a:r>
          <a:endParaRPr lang="uk-UA" dirty="0">
            <a:solidFill>
              <a:schemeClr val="tx1"/>
            </a:solidFill>
          </a:endParaRPr>
        </a:p>
      </dgm:t>
    </dgm:pt>
    <dgm:pt modelId="{3F697F54-1B84-4656-BE7B-D1244C2AE66A}" type="parTrans" cxnId="{5B0ADD37-1946-48CF-B2C5-E8D3B84B1701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22C1F682-4862-4F27-8763-E148FFA98A04}" type="sibTrans" cxnId="{5B0ADD37-1946-48CF-B2C5-E8D3B84B1701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7EF7C8F6-1B85-40AE-B12D-C9782C30A8C5}">
      <dgm:prSet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2) Завдання класифікації -</a:t>
          </a:r>
          <a:endParaRPr lang="uk-UA" dirty="0">
            <a:solidFill>
              <a:schemeClr val="tx1"/>
            </a:solidFill>
          </a:endParaRPr>
        </a:p>
      </dgm:t>
    </dgm:pt>
    <dgm:pt modelId="{F3F6E4AB-C30A-4FF3-8BF9-E2C82A969837}" type="parTrans" cxnId="{1AE5D7B8-C0F3-4E54-9154-5CBCD1C637A3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9A2108BB-C4E7-48A0-B168-C3BA63B7B6D6}" type="sibTrans" cxnId="{1AE5D7B8-C0F3-4E54-9154-5CBCD1C637A3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15979539-F1DE-451B-BC2D-C30389D3F72E}">
      <dgm:prSet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3) Завдання </a:t>
          </a:r>
          <a:r>
            <a:rPr lang="uk-UA" dirty="0" err="1" smtClean="0">
              <a:solidFill>
                <a:schemeClr val="tx1"/>
              </a:solidFill>
            </a:rPr>
            <a:t>кластеризації</a:t>
          </a:r>
          <a:r>
            <a:rPr lang="uk-UA" dirty="0" smtClean="0">
              <a:solidFill>
                <a:schemeClr val="tx1"/>
              </a:solidFill>
            </a:rPr>
            <a:t> -</a:t>
          </a:r>
          <a:endParaRPr lang="uk-UA" dirty="0">
            <a:solidFill>
              <a:schemeClr val="tx1"/>
            </a:solidFill>
          </a:endParaRPr>
        </a:p>
      </dgm:t>
    </dgm:pt>
    <dgm:pt modelId="{958291D2-C095-4D6D-98A2-4148A66D5AFF}" type="parTrans" cxnId="{E70443F0-B37C-44E9-A1EC-F452F5E1A6E7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7C17989E-4F3A-4DB3-880E-36F981D7D121}" type="sibTrans" cxnId="{E70443F0-B37C-44E9-A1EC-F452F5E1A6E7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96AF3655-4632-46F8-92C2-BA0996B5AA16}">
      <dgm:prSet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4) Завдання зменшення розмірності -</a:t>
          </a:r>
          <a:endParaRPr lang="uk-UA" dirty="0">
            <a:solidFill>
              <a:schemeClr val="tx1"/>
            </a:solidFill>
          </a:endParaRPr>
        </a:p>
      </dgm:t>
    </dgm:pt>
    <dgm:pt modelId="{9E28914A-76A0-41DD-A673-3E5540F2B952}" type="parTrans" cxnId="{3BB2FF9D-24CB-4A31-A92F-BAE02180EA2C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DFC9BE7F-8894-485E-B00D-08046DFBCF4D}" type="sibTrans" cxnId="{3BB2FF9D-24CB-4A31-A92F-BAE02180EA2C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2DC394DE-E509-4265-9E48-DFA9C6169691}">
      <dgm:prSet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5) Завдання виявлення аномалій - </a:t>
          </a:r>
          <a:endParaRPr lang="uk-UA" dirty="0">
            <a:solidFill>
              <a:schemeClr val="tx1"/>
            </a:solidFill>
          </a:endParaRPr>
        </a:p>
      </dgm:t>
    </dgm:pt>
    <dgm:pt modelId="{5B93A8C1-EE86-453B-93CD-8DD57D301033}" type="parTrans" cxnId="{483AFADC-FE2C-4F96-A407-80B81910DF00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6921292E-A9AD-42C2-AC1F-6D11770C6036}" type="sibTrans" cxnId="{483AFADC-FE2C-4F96-A407-80B81910DF00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9FD54963-C111-4DF1-8F10-7CDC4E6EDF53}">
      <dgm:prSet phldrT="[Текст]"/>
      <dgm:spPr/>
      <dgm:t>
        <a:bodyPr/>
        <a:lstStyle/>
        <a:p>
          <a:r>
            <a:rPr lang="uk-UA" smtClean="0">
              <a:solidFill>
                <a:schemeClr val="tx1"/>
              </a:solidFill>
            </a:rPr>
            <a:t>прогноз на основі вибірки об'єктів з різними ознаками. </a:t>
          </a:r>
          <a:r>
            <a:rPr lang="uk-UA" dirty="0" smtClean="0">
              <a:solidFill>
                <a:schemeClr val="tx1"/>
              </a:solidFill>
            </a:rPr>
            <a:t>На виході повинно вийти дійсне число (2, 35, 76.454 і ін.), Наприклад ціна квартири, вартість цінного паперу після півроку, очікуваний дохід магазину на наступний місяць, якість вина при сліпому тестуванні.</a:t>
          </a:r>
          <a:endParaRPr lang="uk-UA" dirty="0">
            <a:solidFill>
              <a:schemeClr val="tx1"/>
            </a:solidFill>
          </a:endParaRPr>
        </a:p>
      </dgm:t>
    </dgm:pt>
    <dgm:pt modelId="{CAA11919-4C2A-464E-8B18-798FAA4882C8}" type="parTrans" cxnId="{ABBB1165-FD4E-44C8-A480-AF0634726794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6D0069AA-5187-4CC9-B82A-445EAB14EEE6}" type="sibTrans" cxnId="{ABBB1165-FD4E-44C8-A480-AF0634726794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616AA54E-6416-4DB8-B1D1-B548AE38D8B8}">
      <dgm:prSet/>
      <dgm:spPr/>
      <dgm:t>
        <a:bodyPr/>
        <a:lstStyle/>
        <a:p>
          <a:r>
            <a:rPr lang="uk-UA" smtClean="0">
              <a:solidFill>
                <a:schemeClr val="tx1"/>
              </a:solidFill>
            </a:rPr>
            <a:t>отримання </a:t>
          </a:r>
          <a:r>
            <a:rPr lang="uk-UA" dirty="0" smtClean="0">
              <a:solidFill>
                <a:schemeClr val="tx1"/>
              </a:solidFill>
            </a:rPr>
            <a:t>категоріального відповіді на основі набору ознак. Має кінцеве кількість відповідей (як правило, в форматі «так» або «ні»): чи є на фотографії кіт, чи є зображення людським обличчям, хворий пацієнт раком.</a:t>
          </a:r>
          <a:endParaRPr lang="uk-UA" dirty="0">
            <a:solidFill>
              <a:schemeClr val="tx1"/>
            </a:solidFill>
          </a:endParaRPr>
        </a:p>
      </dgm:t>
    </dgm:pt>
    <dgm:pt modelId="{8E6CFE87-7FB8-4360-8FFD-93C3CF1EED13}" type="parTrans" cxnId="{872765F2-6A89-4A7E-8EA3-71F6F7532E5B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14C0CEDE-C833-443B-BF15-8A43E3B4470E}" type="sibTrans" cxnId="{872765F2-6A89-4A7E-8EA3-71F6F7532E5B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E5230469-9D28-47B1-B793-C93830F5CCBC}">
      <dgm:prSet/>
      <dgm:spPr/>
      <dgm:t>
        <a:bodyPr/>
        <a:lstStyle/>
        <a:p>
          <a:r>
            <a:rPr lang="uk-UA" smtClean="0">
              <a:solidFill>
                <a:schemeClr val="tx1"/>
              </a:solidFill>
            </a:rPr>
            <a:t>розподіл </a:t>
          </a:r>
          <a:r>
            <a:rPr lang="uk-UA" dirty="0" smtClean="0">
              <a:solidFill>
                <a:schemeClr val="tx1"/>
              </a:solidFill>
            </a:rPr>
            <a:t>даних на групи: поділ усіх клієнтів мобільного оператора за рівнем платоспроможності, віднесення космічних об'єктів до тієї чи іншої категорії (планета, </a:t>
          </a:r>
          <a:r>
            <a:rPr lang="uk-UA" dirty="0" err="1" smtClean="0">
              <a:solidFill>
                <a:schemeClr val="tx1"/>
              </a:solidFill>
            </a:rPr>
            <a:t>звёзда</a:t>
          </a:r>
          <a:r>
            <a:rPr lang="uk-UA" dirty="0" smtClean="0">
              <a:solidFill>
                <a:schemeClr val="tx1"/>
              </a:solidFill>
            </a:rPr>
            <a:t>, чорна діра і т. П.).</a:t>
          </a:r>
          <a:endParaRPr lang="uk-UA" dirty="0">
            <a:solidFill>
              <a:schemeClr val="tx1"/>
            </a:solidFill>
          </a:endParaRPr>
        </a:p>
      </dgm:t>
    </dgm:pt>
    <dgm:pt modelId="{001DA3B4-66E5-4C3D-A82F-C5404D9B61E6}" type="parTrans" cxnId="{BA6E8987-E694-48E8-A438-7FED778F8775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272794CC-1180-4294-9C75-C0F8C3418EC3}" type="sibTrans" cxnId="{BA6E8987-E694-48E8-A438-7FED778F8775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907F569F-3088-414A-8987-506A5330F7E4}">
      <dgm:prSet/>
      <dgm:spPr/>
      <dgm:t>
        <a:bodyPr/>
        <a:lstStyle/>
        <a:p>
          <a:r>
            <a:rPr lang="uk-UA" smtClean="0">
              <a:solidFill>
                <a:schemeClr val="tx1"/>
              </a:solidFill>
            </a:rPr>
            <a:t>зведення </a:t>
          </a:r>
          <a:r>
            <a:rPr lang="uk-UA" dirty="0" smtClean="0">
              <a:solidFill>
                <a:schemeClr val="tx1"/>
              </a:solidFill>
            </a:rPr>
            <a:t>великого числа ознак до меншого (зазвичай 2-3) для зручності їх подальшої візуалізації (наприклад, стиснення даних).</a:t>
          </a:r>
          <a:endParaRPr lang="uk-UA" dirty="0">
            <a:solidFill>
              <a:schemeClr val="tx1"/>
            </a:solidFill>
          </a:endParaRPr>
        </a:p>
      </dgm:t>
    </dgm:pt>
    <dgm:pt modelId="{8A5542F5-EF8E-4D8F-8C5C-4C814FCA28F3}" type="parTrans" cxnId="{4CE32D4B-FC11-44E0-94C0-AA5035AE77BC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E754F3AE-CD4A-42C0-99B3-893FDA65644F}" type="sibTrans" cxnId="{4CE32D4B-FC11-44E0-94C0-AA5035AE77BC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AB0DA894-A83E-4C72-A799-65D98B55074E}">
      <dgm:prSet/>
      <dgm:spPr/>
      <dgm:t>
        <a:bodyPr/>
        <a:lstStyle/>
        <a:p>
          <a:r>
            <a:rPr lang="uk-UA" smtClean="0">
              <a:solidFill>
                <a:schemeClr val="tx1"/>
              </a:solidFill>
            </a:rPr>
            <a:t>відділення </a:t>
          </a:r>
          <a:r>
            <a:rPr lang="uk-UA" dirty="0" smtClean="0">
              <a:solidFill>
                <a:schemeClr val="tx1"/>
              </a:solidFill>
            </a:rPr>
            <a:t>аномалій від стандартних випадків. На перший погляд вона збігається із завданням класифікації, але є одна істотна відмінність: аномалії - явище рідкісне, і навчальних прикладів, на яких можна натискати машинно навчається модель на виявлення таких об'єктів, або зникаюче мало, або просто немає, тому методи класифікації тут не працюють . На практиці таким завданням є, наприклад, виявлення шахрайських дій з банківськими картами.</a:t>
          </a:r>
          <a:endParaRPr lang="uk-UA" dirty="0">
            <a:solidFill>
              <a:schemeClr val="tx1"/>
            </a:solidFill>
          </a:endParaRPr>
        </a:p>
      </dgm:t>
    </dgm:pt>
    <dgm:pt modelId="{578C1FA3-599F-4086-A326-97B5BCBFCBAB}" type="parTrans" cxnId="{9341685E-B07E-4C88-B822-204AF063AB4B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CBF7A6A7-237C-4B6C-9446-2B0063E15C87}" type="sibTrans" cxnId="{9341685E-B07E-4C88-B822-204AF063AB4B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B615F2AF-AED7-44CA-B508-8BE00CC34451}" type="pres">
      <dgm:prSet presAssocID="{8498AC2D-C110-4E3F-94BE-DEDBCA7B26E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91A3975D-78D6-45E2-9D17-BDB9D1A792DD}" type="pres">
      <dgm:prSet presAssocID="{E5D7034E-EA95-467F-ADFE-3ADD8C43A8BA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39B0208-76EC-435D-BF0B-0635FBE47D71}" type="pres">
      <dgm:prSet presAssocID="{E5D7034E-EA95-467F-ADFE-3ADD8C43A8BA}" presName="childText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EC1DC8-BEFC-4519-95EB-01DF6D4F46EC}" type="pres">
      <dgm:prSet presAssocID="{7EF7C8F6-1B85-40AE-B12D-C9782C30A8C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E784342-6A48-450B-AD04-33507BE15AFF}" type="pres">
      <dgm:prSet presAssocID="{7EF7C8F6-1B85-40AE-B12D-C9782C30A8C5}" presName="childText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C95ACEA-0A0F-420F-8C0A-0D38B2B6FCE6}" type="pres">
      <dgm:prSet presAssocID="{15979539-F1DE-451B-BC2D-C30389D3F72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84C4A12-4A7F-4A52-B0F4-F708E7AEDFF7}" type="pres">
      <dgm:prSet presAssocID="{15979539-F1DE-451B-BC2D-C30389D3F72E}" presName="childText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559A3F5-C5C3-468F-94AF-A05061704BB7}" type="pres">
      <dgm:prSet presAssocID="{96AF3655-4632-46F8-92C2-BA0996B5AA16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37E846F-3C96-47FD-8938-9DB0377932E6}" type="pres">
      <dgm:prSet presAssocID="{96AF3655-4632-46F8-92C2-BA0996B5AA16}" presName="childText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9133632-62C7-418B-AB15-D925C66B6926}" type="pres">
      <dgm:prSet presAssocID="{2DC394DE-E509-4265-9E48-DFA9C6169691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D23C76A-9B41-4AFE-B6BA-32BD2B0B1687}" type="pres">
      <dgm:prSet presAssocID="{2DC394DE-E509-4265-9E48-DFA9C6169691}" presName="childText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5B0ADD37-1946-48CF-B2C5-E8D3B84B1701}" srcId="{8498AC2D-C110-4E3F-94BE-DEDBCA7B26E8}" destId="{E5D7034E-EA95-467F-ADFE-3ADD8C43A8BA}" srcOrd="0" destOrd="0" parTransId="{3F697F54-1B84-4656-BE7B-D1244C2AE66A}" sibTransId="{22C1F682-4862-4F27-8763-E148FFA98A04}"/>
    <dgm:cxn modelId="{9341685E-B07E-4C88-B822-204AF063AB4B}" srcId="{2DC394DE-E509-4265-9E48-DFA9C6169691}" destId="{AB0DA894-A83E-4C72-A799-65D98B55074E}" srcOrd="0" destOrd="0" parTransId="{578C1FA3-599F-4086-A326-97B5BCBFCBAB}" sibTransId="{CBF7A6A7-237C-4B6C-9446-2B0063E15C87}"/>
    <dgm:cxn modelId="{DFB5521A-BB99-4905-8D6C-2D6093725695}" type="presOf" srcId="{AB0DA894-A83E-4C72-A799-65D98B55074E}" destId="{DD23C76A-9B41-4AFE-B6BA-32BD2B0B1687}" srcOrd="0" destOrd="0" presId="urn:microsoft.com/office/officeart/2005/8/layout/vList2"/>
    <dgm:cxn modelId="{F7967B25-71EF-4AC9-99C4-BC86BCA68CC0}" type="presOf" srcId="{E5230469-9D28-47B1-B793-C93830F5CCBC}" destId="{984C4A12-4A7F-4A52-B0F4-F708E7AEDFF7}" srcOrd="0" destOrd="0" presId="urn:microsoft.com/office/officeart/2005/8/layout/vList2"/>
    <dgm:cxn modelId="{ABBB1165-FD4E-44C8-A480-AF0634726794}" srcId="{E5D7034E-EA95-467F-ADFE-3ADD8C43A8BA}" destId="{9FD54963-C111-4DF1-8F10-7CDC4E6EDF53}" srcOrd="0" destOrd="0" parTransId="{CAA11919-4C2A-464E-8B18-798FAA4882C8}" sibTransId="{6D0069AA-5187-4CC9-B82A-445EAB14EEE6}"/>
    <dgm:cxn modelId="{027E6ED4-6889-4D86-BD45-634E6EC84168}" type="presOf" srcId="{907F569F-3088-414A-8987-506A5330F7E4}" destId="{537E846F-3C96-47FD-8938-9DB0377932E6}" srcOrd="0" destOrd="0" presId="urn:microsoft.com/office/officeart/2005/8/layout/vList2"/>
    <dgm:cxn modelId="{FDD4AC43-65DC-4CBB-8ECB-8BF5B0F66DBE}" type="presOf" srcId="{E5D7034E-EA95-467F-ADFE-3ADD8C43A8BA}" destId="{91A3975D-78D6-45E2-9D17-BDB9D1A792DD}" srcOrd="0" destOrd="0" presId="urn:microsoft.com/office/officeart/2005/8/layout/vList2"/>
    <dgm:cxn modelId="{3BB2FF9D-24CB-4A31-A92F-BAE02180EA2C}" srcId="{8498AC2D-C110-4E3F-94BE-DEDBCA7B26E8}" destId="{96AF3655-4632-46F8-92C2-BA0996B5AA16}" srcOrd="3" destOrd="0" parTransId="{9E28914A-76A0-41DD-A673-3E5540F2B952}" sibTransId="{DFC9BE7F-8894-485E-B00D-08046DFBCF4D}"/>
    <dgm:cxn modelId="{BA6E8987-E694-48E8-A438-7FED778F8775}" srcId="{15979539-F1DE-451B-BC2D-C30389D3F72E}" destId="{E5230469-9D28-47B1-B793-C93830F5CCBC}" srcOrd="0" destOrd="0" parTransId="{001DA3B4-66E5-4C3D-A82F-C5404D9B61E6}" sibTransId="{272794CC-1180-4294-9C75-C0F8C3418EC3}"/>
    <dgm:cxn modelId="{872765F2-6A89-4A7E-8EA3-71F6F7532E5B}" srcId="{7EF7C8F6-1B85-40AE-B12D-C9782C30A8C5}" destId="{616AA54E-6416-4DB8-B1D1-B548AE38D8B8}" srcOrd="0" destOrd="0" parTransId="{8E6CFE87-7FB8-4360-8FFD-93C3CF1EED13}" sibTransId="{14C0CEDE-C833-443B-BF15-8A43E3B4470E}"/>
    <dgm:cxn modelId="{483AFADC-FE2C-4F96-A407-80B81910DF00}" srcId="{8498AC2D-C110-4E3F-94BE-DEDBCA7B26E8}" destId="{2DC394DE-E509-4265-9E48-DFA9C6169691}" srcOrd="4" destOrd="0" parTransId="{5B93A8C1-EE86-453B-93CD-8DD57D301033}" sibTransId="{6921292E-A9AD-42C2-AC1F-6D11770C6036}"/>
    <dgm:cxn modelId="{52D2A021-CB09-442D-8AF8-40EE34AC926E}" type="presOf" srcId="{2DC394DE-E509-4265-9E48-DFA9C6169691}" destId="{89133632-62C7-418B-AB15-D925C66B6926}" srcOrd="0" destOrd="0" presId="urn:microsoft.com/office/officeart/2005/8/layout/vList2"/>
    <dgm:cxn modelId="{4CE32D4B-FC11-44E0-94C0-AA5035AE77BC}" srcId="{96AF3655-4632-46F8-92C2-BA0996B5AA16}" destId="{907F569F-3088-414A-8987-506A5330F7E4}" srcOrd="0" destOrd="0" parTransId="{8A5542F5-EF8E-4D8F-8C5C-4C814FCA28F3}" sibTransId="{E754F3AE-CD4A-42C0-99B3-893FDA65644F}"/>
    <dgm:cxn modelId="{36994F07-4F04-4D3A-AD66-5243575AB748}" type="presOf" srcId="{8498AC2D-C110-4E3F-94BE-DEDBCA7B26E8}" destId="{B615F2AF-AED7-44CA-B508-8BE00CC34451}" srcOrd="0" destOrd="0" presId="urn:microsoft.com/office/officeart/2005/8/layout/vList2"/>
    <dgm:cxn modelId="{0744DE01-8828-4D3C-AE5F-06CA0229C089}" type="presOf" srcId="{616AA54E-6416-4DB8-B1D1-B548AE38D8B8}" destId="{AE784342-6A48-450B-AD04-33507BE15AFF}" srcOrd="0" destOrd="0" presId="urn:microsoft.com/office/officeart/2005/8/layout/vList2"/>
    <dgm:cxn modelId="{1AE5D7B8-C0F3-4E54-9154-5CBCD1C637A3}" srcId="{8498AC2D-C110-4E3F-94BE-DEDBCA7B26E8}" destId="{7EF7C8F6-1B85-40AE-B12D-C9782C30A8C5}" srcOrd="1" destOrd="0" parTransId="{F3F6E4AB-C30A-4FF3-8BF9-E2C82A969837}" sibTransId="{9A2108BB-C4E7-48A0-B168-C3BA63B7B6D6}"/>
    <dgm:cxn modelId="{21C00438-E63A-4C50-9FAD-31BC86BAD241}" type="presOf" srcId="{96AF3655-4632-46F8-92C2-BA0996B5AA16}" destId="{A559A3F5-C5C3-468F-94AF-A05061704BB7}" srcOrd="0" destOrd="0" presId="urn:microsoft.com/office/officeart/2005/8/layout/vList2"/>
    <dgm:cxn modelId="{E70443F0-B37C-44E9-A1EC-F452F5E1A6E7}" srcId="{8498AC2D-C110-4E3F-94BE-DEDBCA7B26E8}" destId="{15979539-F1DE-451B-BC2D-C30389D3F72E}" srcOrd="2" destOrd="0" parTransId="{958291D2-C095-4D6D-98A2-4148A66D5AFF}" sibTransId="{7C17989E-4F3A-4DB3-880E-36F981D7D121}"/>
    <dgm:cxn modelId="{6FA98C0D-1587-4FBC-BBB7-FEEDF744A8B9}" type="presOf" srcId="{7EF7C8F6-1B85-40AE-B12D-C9782C30A8C5}" destId="{B3EC1DC8-BEFC-4519-95EB-01DF6D4F46EC}" srcOrd="0" destOrd="0" presId="urn:microsoft.com/office/officeart/2005/8/layout/vList2"/>
    <dgm:cxn modelId="{2CD8C588-E463-4160-AF82-BEC9529C7CE1}" type="presOf" srcId="{9FD54963-C111-4DF1-8F10-7CDC4E6EDF53}" destId="{339B0208-76EC-435D-BF0B-0635FBE47D71}" srcOrd="0" destOrd="0" presId="urn:microsoft.com/office/officeart/2005/8/layout/vList2"/>
    <dgm:cxn modelId="{542F8FA7-531F-4640-9A0B-BAB61D452AEF}" type="presOf" srcId="{15979539-F1DE-451B-BC2D-C30389D3F72E}" destId="{6C95ACEA-0A0F-420F-8C0A-0D38B2B6FCE6}" srcOrd="0" destOrd="0" presId="urn:microsoft.com/office/officeart/2005/8/layout/vList2"/>
    <dgm:cxn modelId="{641B8C6C-10B7-40CF-BFBD-2D53BB8BA7F8}" type="presParOf" srcId="{B615F2AF-AED7-44CA-B508-8BE00CC34451}" destId="{91A3975D-78D6-45E2-9D17-BDB9D1A792DD}" srcOrd="0" destOrd="0" presId="urn:microsoft.com/office/officeart/2005/8/layout/vList2"/>
    <dgm:cxn modelId="{C17B1D4D-5821-4904-9AE3-53D98F8D7897}" type="presParOf" srcId="{B615F2AF-AED7-44CA-B508-8BE00CC34451}" destId="{339B0208-76EC-435D-BF0B-0635FBE47D71}" srcOrd="1" destOrd="0" presId="urn:microsoft.com/office/officeart/2005/8/layout/vList2"/>
    <dgm:cxn modelId="{B4C2B9DB-CD19-41E0-8AE8-14BD225EC8D6}" type="presParOf" srcId="{B615F2AF-AED7-44CA-B508-8BE00CC34451}" destId="{B3EC1DC8-BEFC-4519-95EB-01DF6D4F46EC}" srcOrd="2" destOrd="0" presId="urn:microsoft.com/office/officeart/2005/8/layout/vList2"/>
    <dgm:cxn modelId="{3853EC02-80FB-4528-8FE3-32DC7E3BEBDC}" type="presParOf" srcId="{B615F2AF-AED7-44CA-B508-8BE00CC34451}" destId="{AE784342-6A48-450B-AD04-33507BE15AFF}" srcOrd="3" destOrd="0" presId="urn:microsoft.com/office/officeart/2005/8/layout/vList2"/>
    <dgm:cxn modelId="{5AAA3E9B-280D-4EB8-987E-0B3D7C2F9938}" type="presParOf" srcId="{B615F2AF-AED7-44CA-B508-8BE00CC34451}" destId="{6C95ACEA-0A0F-420F-8C0A-0D38B2B6FCE6}" srcOrd="4" destOrd="0" presId="urn:microsoft.com/office/officeart/2005/8/layout/vList2"/>
    <dgm:cxn modelId="{61B40D6A-16AA-44D0-BECA-350DD024DE66}" type="presParOf" srcId="{B615F2AF-AED7-44CA-B508-8BE00CC34451}" destId="{984C4A12-4A7F-4A52-B0F4-F708E7AEDFF7}" srcOrd="5" destOrd="0" presId="urn:microsoft.com/office/officeart/2005/8/layout/vList2"/>
    <dgm:cxn modelId="{A447A8D9-9950-4995-B66F-5843A522B83C}" type="presParOf" srcId="{B615F2AF-AED7-44CA-B508-8BE00CC34451}" destId="{A559A3F5-C5C3-468F-94AF-A05061704BB7}" srcOrd="6" destOrd="0" presId="urn:microsoft.com/office/officeart/2005/8/layout/vList2"/>
    <dgm:cxn modelId="{F944BF27-4D20-4841-89AB-DB089D872CE6}" type="presParOf" srcId="{B615F2AF-AED7-44CA-B508-8BE00CC34451}" destId="{537E846F-3C96-47FD-8938-9DB0377932E6}" srcOrd="7" destOrd="0" presId="urn:microsoft.com/office/officeart/2005/8/layout/vList2"/>
    <dgm:cxn modelId="{A753D4C8-0F6A-491F-AC15-8920660A3F55}" type="presParOf" srcId="{B615F2AF-AED7-44CA-B508-8BE00CC34451}" destId="{89133632-62C7-418B-AB15-D925C66B6926}" srcOrd="8" destOrd="0" presId="urn:microsoft.com/office/officeart/2005/8/layout/vList2"/>
    <dgm:cxn modelId="{7254ED43-9BB6-4D67-880F-D25D02408C86}" type="presParOf" srcId="{B615F2AF-AED7-44CA-B508-8BE00CC34451}" destId="{DD23C76A-9B41-4AFE-B6BA-32BD2B0B1687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7C0465-1C0D-443B-91D9-ED0CAC03505B}">
      <dsp:nvSpPr>
        <dsp:cNvPr id="0" name=""/>
        <dsp:cNvSpPr/>
      </dsp:nvSpPr>
      <dsp:spPr>
        <a:xfrm>
          <a:off x="3480696" y="0"/>
          <a:ext cx="5221044" cy="36371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9845" tIns="29845" rIns="29845" bIns="29845" numCol="1" spcCol="1270" anchor="t" anchorCtr="0">
          <a:noAutofit/>
        </a:bodyPr>
        <a:lstStyle/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700" kern="1200" smtClean="0"/>
            <a:t>передбачити </a:t>
          </a:r>
          <a:r>
            <a:rPr lang="ru-RU" sz="4700" kern="1200" dirty="0" smtClean="0"/>
            <a:t>результат за </a:t>
          </a:r>
          <a:r>
            <a:rPr lang="ru-RU" sz="4700" kern="1200" dirty="0" err="1" smtClean="0"/>
            <a:t>вхідними</a:t>
          </a:r>
          <a:r>
            <a:rPr lang="ru-RU" sz="4700" kern="1200" dirty="0" smtClean="0"/>
            <a:t> </a:t>
          </a:r>
          <a:r>
            <a:rPr lang="ru-RU" sz="4700" kern="1200" dirty="0" err="1" smtClean="0"/>
            <a:t>даними</a:t>
          </a:r>
          <a:r>
            <a:rPr lang="ru-RU" sz="4700" kern="1200" dirty="0" smtClean="0"/>
            <a:t>. </a:t>
          </a:r>
          <a:endParaRPr lang="uk-UA" sz="4700" kern="1200" dirty="0"/>
        </a:p>
      </dsp:txBody>
      <dsp:txXfrm>
        <a:off x="3480696" y="454648"/>
        <a:ext cx="3857101" cy="2727885"/>
      </dsp:txXfrm>
    </dsp:sp>
    <dsp:sp modelId="{A7FACD0E-10F9-4880-A82B-86638E09BAEF}">
      <dsp:nvSpPr>
        <dsp:cNvPr id="0" name=""/>
        <dsp:cNvSpPr/>
      </dsp:nvSpPr>
      <dsp:spPr>
        <a:xfrm>
          <a:off x="0" y="0"/>
          <a:ext cx="3480696" cy="363718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Мета машинного </a:t>
          </a:r>
          <a:r>
            <a:rPr lang="ru-RU" sz="4400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навчання</a:t>
          </a:r>
          <a:r>
            <a:rPr lang="ru-RU" sz="440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uk-UA" sz="4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9914" y="169914"/>
        <a:ext cx="3140868" cy="32973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E25F3-9201-4598-9FB5-800E1B95FC15}">
      <dsp:nvSpPr>
        <dsp:cNvPr id="0" name=""/>
        <dsp:cNvSpPr/>
      </dsp:nvSpPr>
      <dsp:spPr>
        <a:xfrm>
          <a:off x="2535" y="0"/>
          <a:ext cx="2487699" cy="5205046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</a:t>
          </a:r>
          <a:endParaRPr lang="uk-UA" sz="6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35" y="0"/>
        <a:ext cx="2487699" cy="1561513"/>
      </dsp:txXfrm>
    </dsp:sp>
    <dsp:sp modelId="{42D5F903-E7C6-4D82-B0AD-2A92B632BB62}">
      <dsp:nvSpPr>
        <dsp:cNvPr id="0" name=""/>
        <dsp:cNvSpPr/>
      </dsp:nvSpPr>
      <dsp:spPr>
        <a:xfrm>
          <a:off x="251305" y="1561513"/>
          <a:ext cx="1990159" cy="33832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>
              <a:solidFill>
                <a:schemeClr val="tx1"/>
              </a:solidFill>
            </a:rPr>
            <a:t>Визначити метод вирішення задачі</a:t>
          </a:r>
          <a:endParaRPr lang="uk-UA" sz="2300" kern="1200" dirty="0">
            <a:solidFill>
              <a:schemeClr val="tx1"/>
            </a:solidFill>
          </a:endParaRPr>
        </a:p>
      </dsp:txBody>
      <dsp:txXfrm>
        <a:off x="309595" y="1619803"/>
        <a:ext cx="1873579" cy="3266699"/>
      </dsp:txXfrm>
    </dsp:sp>
    <dsp:sp modelId="{2B9C95C1-FD83-47E4-B935-E9E90DBCE6AD}">
      <dsp:nvSpPr>
        <dsp:cNvPr id="0" name=""/>
        <dsp:cNvSpPr/>
      </dsp:nvSpPr>
      <dsp:spPr>
        <a:xfrm>
          <a:off x="2676811" y="0"/>
          <a:ext cx="2487699" cy="5205046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</a:t>
          </a:r>
          <a:endParaRPr lang="uk-UA" sz="6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76811" y="0"/>
        <a:ext cx="2487699" cy="1561513"/>
      </dsp:txXfrm>
    </dsp:sp>
    <dsp:sp modelId="{79C2C21D-3ECC-4C6C-B131-369E39A33154}">
      <dsp:nvSpPr>
        <dsp:cNvPr id="0" name=""/>
        <dsp:cNvSpPr/>
      </dsp:nvSpPr>
      <dsp:spPr>
        <a:xfrm>
          <a:off x="2925581" y="1561513"/>
          <a:ext cx="1990159" cy="33832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757287"/>
                <a:satOff val="15482"/>
                <a:lumOff val="-71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2757287"/>
                <a:satOff val="15482"/>
                <a:lumOff val="-71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2757287"/>
                <a:satOff val="15482"/>
                <a:lumOff val="-71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>
              <a:solidFill>
                <a:schemeClr val="tx1"/>
              </a:solidFill>
            </a:rPr>
            <a:t>Перед підготовка даних</a:t>
          </a:r>
          <a:endParaRPr lang="uk-UA" sz="2300" kern="1200" dirty="0">
            <a:solidFill>
              <a:schemeClr val="tx1"/>
            </a:solidFill>
          </a:endParaRPr>
        </a:p>
      </dsp:txBody>
      <dsp:txXfrm>
        <a:off x="2983871" y="1619803"/>
        <a:ext cx="1873579" cy="3266699"/>
      </dsp:txXfrm>
    </dsp:sp>
    <dsp:sp modelId="{928E8544-8070-43B7-99F7-F3C02E0CE353}">
      <dsp:nvSpPr>
        <dsp:cNvPr id="0" name=""/>
        <dsp:cNvSpPr/>
      </dsp:nvSpPr>
      <dsp:spPr>
        <a:xfrm>
          <a:off x="5351088" y="0"/>
          <a:ext cx="2487699" cy="5205046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</a:t>
          </a:r>
          <a:endParaRPr lang="uk-UA" sz="6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51088" y="0"/>
        <a:ext cx="2487699" cy="1561513"/>
      </dsp:txXfrm>
    </dsp:sp>
    <dsp:sp modelId="{CCFBC92B-FE04-4C99-BB69-1C946FCE6F58}">
      <dsp:nvSpPr>
        <dsp:cNvPr id="0" name=""/>
        <dsp:cNvSpPr/>
      </dsp:nvSpPr>
      <dsp:spPr>
        <a:xfrm>
          <a:off x="5599858" y="1561513"/>
          <a:ext cx="1990159" cy="33832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5514574"/>
                <a:satOff val="30963"/>
                <a:lumOff val="-143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5514574"/>
                <a:satOff val="30963"/>
                <a:lumOff val="-143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5514574"/>
                <a:satOff val="30963"/>
                <a:lumOff val="-143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>
              <a:solidFill>
                <a:schemeClr val="tx1"/>
              </a:solidFill>
            </a:rPr>
            <a:t>Використання машинного навчання – проводимо навчання моделі</a:t>
          </a:r>
          <a:endParaRPr lang="uk-UA" sz="2300" kern="1200" dirty="0">
            <a:solidFill>
              <a:schemeClr val="tx1"/>
            </a:solidFill>
          </a:endParaRPr>
        </a:p>
      </dsp:txBody>
      <dsp:txXfrm>
        <a:off x="5658148" y="1619803"/>
        <a:ext cx="1873579" cy="3266699"/>
      </dsp:txXfrm>
    </dsp:sp>
    <dsp:sp modelId="{E054D711-27E3-4EF5-9127-51AD09013BF0}">
      <dsp:nvSpPr>
        <dsp:cNvPr id="0" name=""/>
        <dsp:cNvSpPr/>
      </dsp:nvSpPr>
      <dsp:spPr>
        <a:xfrm>
          <a:off x="8025365" y="0"/>
          <a:ext cx="2487699" cy="5205046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</a:t>
          </a:r>
          <a:endParaRPr lang="uk-UA" sz="6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025365" y="0"/>
        <a:ext cx="2487699" cy="1561513"/>
      </dsp:txXfrm>
    </dsp:sp>
    <dsp:sp modelId="{90E2379C-47A3-4D6A-AF86-C93CD98E1BED}">
      <dsp:nvSpPr>
        <dsp:cNvPr id="0" name=""/>
        <dsp:cNvSpPr/>
      </dsp:nvSpPr>
      <dsp:spPr>
        <a:xfrm>
          <a:off x="8274135" y="1561513"/>
          <a:ext cx="1990159" cy="338327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8271860"/>
                <a:satOff val="46445"/>
                <a:lumOff val="-215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8271860"/>
                <a:satOff val="46445"/>
                <a:lumOff val="-215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8271860"/>
                <a:satOff val="46445"/>
                <a:lumOff val="-215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err="1" smtClean="0">
              <a:solidFill>
                <a:schemeClr val="tx1"/>
              </a:solidFill>
            </a:rPr>
            <a:t>Валідація</a:t>
          </a:r>
          <a:r>
            <a:rPr lang="uk-UA" sz="2300" kern="1200" dirty="0" smtClean="0">
              <a:solidFill>
                <a:schemeClr val="tx1"/>
              </a:solidFill>
            </a:rPr>
            <a:t> моделі – провірити чи працює наша модель на інших даних</a:t>
          </a:r>
          <a:endParaRPr lang="uk-UA" sz="2300" kern="1200" dirty="0">
            <a:solidFill>
              <a:schemeClr val="tx1"/>
            </a:solidFill>
          </a:endParaRPr>
        </a:p>
      </dsp:txBody>
      <dsp:txXfrm>
        <a:off x="8332425" y="1619803"/>
        <a:ext cx="1873579" cy="32666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FD1FDE-4044-4059-B7CB-3BB3C884FDBC}">
      <dsp:nvSpPr>
        <dsp:cNvPr id="0" name=""/>
        <dsp:cNvSpPr/>
      </dsp:nvSpPr>
      <dsp:spPr>
        <a:xfrm>
          <a:off x="0" y="0"/>
          <a:ext cx="4334240" cy="4351338"/>
        </a:xfrm>
        <a:prstGeom prst="triangl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9097F43-C18E-48AF-9710-79419F8C7CFA}">
      <dsp:nvSpPr>
        <dsp:cNvPr id="0" name=""/>
        <dsp:cNvSpPr/>
      </dsp:nvSpPr>
      <dsp:spPr>
        <a:xfrm>
          <a:off x="2167120" y="437470"/>
          <a:ext cx="2817256" cy="10300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i="0" kern="1200" smtClean="0"/>
            <a:t>Дані</a:t>
          </a:r>
          <a:endParaRPr lang="uk-UA" sz="2600" kern="1200"/>
        </a:p>
      </dsp:txBody>
      <dsp:txXfrm>
        <a:off x="2217403" y="487753"/>
        <a:ext cx="2716690" cy="929477"/>
      </dsp:txXfrm>
    </dsp:sp>
    <dsp:sp modelId="{195AAFFC-84D9-444F-9520-FFD47B7FD792}">
      <dsp:nvSpPr>
        <dsp:cNvPr id="0" name=""/>
        <dsp:cNvSpPr/>
      </dsp:nvSpPr>
      <dsp:spPr>
        <a:xfrm>
          <a:off x="2167120" y="1596269"/>
          <a:ext cx="2817256" cy="10300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-4135930"/>
              <a:satOff val="23223"/>
              <a:lumOff val="-107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i="0" kern="1200" dirty="0" smtClean="0"/>
            <a:t>Ознаки - </a:t>
          </a:r>
          <a:r>
            <a:rPr lang="uk-UA" sz="2600" b="0" i="0" kern="1200" dirty="0" err="1" smtClean="0"/>
            <a:t>фічі</a:t>
          </a:r>
          <a:r>
            <a:rPr lang="uk-UA" sz="2600" b="0" i="0" kern="1200" dirty="0" smtClean="0"/>
            <a:t> (</a:t>
          </a:r>
          <a:r>
            <a:rPr lang="en-US" sz="2600" b="0" i="0" kern="1200" dirty="0" smtClean="0"/>
            <a:t>features)</a:t>
          </a:r>
          <a:endParaRPr lang="uk-UA" sz="2600" kern="1200" dirty="0"/>
        </a:p>
      </dsp:txBody>
      <dsp:txXfrm>
        <a:off x="2217403" y="1646552"/>
        <a:ext cx="2716690" cy="929477"/>
      </dsp:txXfrm>
    </dsp:sp>
    <dsp:sp modelId="{C683535E-463A-4D09-9917-BED6150F6E86}">
      <dsp:nvSpPr>
        <dsp:cNvPr id="0" name=""/>
        <dsp:cNvSpPr/>
      </dsp:nvSpPr>
      <dsp:spPr>
        <a:xfrm>
          <a:off x="2167120" y="2755068"/>
          <a:ext cx="2817256" cy="10300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-8271860"/>
              <a:satOff val="46445"/>
              <a:lumOff val="-2156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i="0" kern="1200" dirty="0" smtClean="0"/>
            <a:t>Алгоритм</a:t>
          </a:r>
          <a:endParaRPr lang="uk-UA" sz="2600" kern="1200" dirty="0"/>
        </a:p>
      </dsp:txBody>
      <dsp:txXfrm>
        <a:off x="2217403" y="2805351"/>
        <a:ext cx="2716690" cy="9294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1CF171-6D67-4743-9746-F73C11A0BC81}">
      <dsp:nvSpPr>
        <dsp:cNvPr id="0" name=""/>
        <dsp:cNvSpPr/>
      </dsp:nvSpPr>
      <dsp:spPr>
        <a:xfrm>
          <a:off x="270664" y="1615124"/>
          <a:ext cx="3975542" cy="13101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/>
            <a:t>Мінімізація похибок</a:t>
          </a:r>
          <a:endParaRPr lang="uk-UA" sz="4000" kern="1200" dirty="0"/>
        </a:p>
      </dsp:txBody>
      <dsp:txXfrm>
        <a:off x="270664" y="1615124"/>
        <a:ext cx="3975542" cy="1310121"/>
      </dsp:txXfrm>
    </dsp:sp>
    <dsp:sp modelId="{9D085377-8BF0-4289-BEAC-C119DB1287CD}">
      <dsp:nvSpPr>
        <dsp:cNvPr id="0" name=""/>
        <dsp:cNvSpPr/>
      </dsp:nvSpPr>
      <dsp:spPr>
        <a:xfrm>
          <a:off x="266146" y="1216666"/>
          <a:ext cx="316236" cy="31623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C53F85F-55FC-40B1-9637-A89356AFC95C}">
      <dsp:nvSpPr>
        <dsp:cNvPr id="0" name=""/>
        <dsp:cNvSpPr/>
      </dsp:nvSpPr>
      <dsp:spPr>
        <a:xfrm>
          <a:off x="487511" y="773935"/>
          <a:ext cx="316236" cy="31623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210AF00-4D57-4DB7-AB2C-48142EC6735F}">
      <dsp:nvSpPr>
        <dsp:cNvPr id="0" name=""/>
        <dsp:cNvSpPr/>
      </dsp:nvSpPr>
      <dsp:spPr>
        <a:xfrm>
          <a:off x="1018788" y="862481"/>
          <a:ext cx="496942" cy="49694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EA8268F-E2C0-4122-B961-2953E9BC92BD}">
      <dsp:nvSpPr>
        <dsp:cNvPr id="0" name=""/>
        <dsp:cNvSpPr/>
      </dsp:nvSpPr>
      <dsp:spPr>
        <a:xfrm>
          <a:off x="1461519" y="375477"/>
          <a:ext cx="316236" cy="31623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73D456D-9A43-45E4-93D3-0DA62B827D77}">
      <dsp:nvSpPr>
        <dsp:cNvPr id="0" name=""/>
        <dsp:cNvSpPr/>
      </dsp:nvSpPr>
      <dsp:spPr>
        <a:xfrm>
          <a:off x="2037069" y="198385"/>
          <a:ext cx="316236" cy="316236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DED24C0-1A20-4386-9A56-BF3A10002306}">
      <dsp:nvSpPr>
        <dsp:cNvPr id="0" name=""/>
        <dsp:cNvSpPr/>
      </dsp:nvSpPr>
      <dsp:spPr>
        <a:xfrm>
          <a:off x="2745439" y="508296"/>
          <a:ext cx="316236" cy="31623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B58818F-6B44-4AE8-96F7-9E97C5DA3844}">
      <dsp:nvSpPr>
        <dsp:cNvPr id="0" name=""/>
        <dsp:cNvSpPr/>
      </dsp:nvSpPr>
      <dsp:spPr>
        <a:xfrm>
          <a:off x="3188170" y="729662"/>
          <a:ext cx="496942" cy="49694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790297C-D5B5-4C95-9997-4C078399E910}">
      <dsp:nvSpPr>
        <dsp:cNvPr id="0" name=""/>
        <dsp:cNvSpPr/>
      </dsp:nvSpPr>
      <dsp:spPr>
        <a:xfrm>
          <a:off x="3807993" y="1216666"/>
          <a:ext cx="316236" cy="31623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0FFA0DB-19F4-4EE7-9CA0-17A8D75371C8}">
      <dsp:nvSpPr>
        <dsp:cNvPr id="0" name=""/>
        <dsp:cNvSpPr/>
      </dsp:nvSpPr>
      <dsp:spPr>
        <a:xfrm>
          <a:off x="4073631" y="1703670"/>
          <a:ext cx="316236" cy="31623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93D63E9-68A9-4CCC-B63A-0226F2C1E7DF}">
      <dsp:nvSpPr>
        <dsp:cNvPr id="0" name=""/>
        <dsp:cNvSpPr/>
      </dsp:nvSpPr>
      <dsp:spPr>
        <a:xfrm>
          <a:off x="1771431" y="773935"/>
          <a:ext cx="813179" cy="813179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B2E5054-4AEA-4437-B396-608B76DBBD8D}">
      <dsp:nvSpPr>
        <dsp:cNvPr id="0" name=""/>
        <dsp:cNvSpPr/>
      </dsp:nvSpPr>
      <dsp:spPr>
        <a:xfrm>
          <a:off x="44781" y="2456312"/>
          <a:ext cx="316236" cy="31623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4ACE5CE-9BDF-498A-ADE1-E5DCA4AD48A2}">
      <dsp:nvSpPr>
        <dsp:cNvPr id="0" name=""/>
        <dsp:cNvSpPr/>
      </dsp:nvSpPr>
      <dsp:spPr>
        <a:xfrm>
          <a:off x="310419" y="2854770"/>
          <a:ext cx="496942" cy="49694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E99C268-F34E-49A9-B12D-9174B36DB40C}">
      <dsp:nvSpPr>
        <dsp:cNvPr id="0" name=""/>
        <dsp:cNvSpPr/>
      </dsp:nvSpPr>
      <dsp:spPr>
        <a:xfrm>
          <a:off x="974515" y="3208955"/>
          <a:ext cx="722825" cy="72282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5164B16-83AC-48DE-B954-0549234BD6D9}">
      <dsp:nvSpPr>
        <dsp:cNvPr id="0" name=""/>
        <dsp:cNvSpPr/>
      </dsp:nvSpPr>
      <dsp:spPr>
        <a:xfrm>
          <a:off x="1904250" y="3784505"/>
          <a:ext cx="316236" cy="31623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5F36848-E729-47FB-80ED-6486F6999882}">
      <dsp:nvSpPr>
        <dsp:cNvPr id="0" name=""/>
        <dsp:cNvSpPr/>
      </dsp:nvSpPr>
      <dsp:spPr>
        <a:xfrm>
          <a:off x="2081343" y="3208955"/>
          <a:ext cx="496942" cy="496942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1234821-4402-483C-933D-7F5BA6061299}">
      <dsp:nvSpPr>
        <dsp:cNvPr id="0" name=""/>
        <dsp:cNvSpPr/>
      </dsp:nvSpPr>
      <dsp:spPr>
        <a:xfrm>
          <a:off x="2524073" y="3828778"/>
          <a:ext cx="316236" cy="31623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7B7D847-9C95-410D-96C7-0F32F930AF72}">
      <dsp:nvSpPr>
        <dsp:cNvPr id="0" name=""/>
        <dsp:cNvSpPr/>
      </dsp:nvSpPr>
      <dsp:spPr>
        <a:xfrm>
          <a:off x="2922531" y="3120409"/>
          <a:ext cx="722825" cy="72282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0C25F3E-2115-46C8-A2EB-ADF341529832}">
      <dsp:nvSpPr>
        <dsp:cNvPr id="0" name=""/>
        <dsp:cNvSpPr/>
      </dsp:nvSpPr>
      <dsp:spPr>
        <a:xfrm>
          <a:off x="3896539" y="2943316"/>
          <a:ext cx="496942" cy="49694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AA71485-0A80-4125-9C45-9FFC5E6B7BC2}">
      <dsp:nvSpPr>
        <dsp:cNvPr id="0" name=""/>
        <dsp:cNvSpPr/>
      </dsp:nvSpPr>
      <dsp:spPr>
        <a:xfrm>
          <a:off x="4393482" y="861745"/>
          <a:ext cx="1459450" cy="2786249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6FA378A-C762-4FEC-80DD-42D3E7B8ED34}">
      <dsp:nvSpPr>
        <dsp:cNvPr id="0" name=""/>
        <dsp:cNvSpPr/>
      </dsp:nvSpPr>
      <dsp:spPr>
        <a:xfrm>
          <a:off x="5587578" y="861745"/>
          <a:ext cx="1459450" cy="2786249"/>
        </a:xfrm>
        <a:prstGeom prst="chevron">
          <a:avLst>
            <a:gd name="adj" fmla="val 6231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41F7E8F-119A-45CB-8685-97BA8EEEF601}">
      <dsp:nvSpPr>
        <dsp:cNvPr id="0" name=""/>
        <dsp:cNvSpPr/>
      </dsp:nvSpPr>
      <dsp:spPr>
        <a:xfrm>
          <a:off x="7206241" y="631483"/>
          <a:ext cx="3383271" cy="338327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/>
            <a:t>Найкращі параметри моделі</a:t>
          </a:r>
          <a:endParaRPr lang="uk-UA" sz="4000" kern="1200" dirty="0"/>
        </a:p>
      </dsp:txBody>
      <dsp:txXfrm>
        <a:off x="7701710" y="1126952"/>
        <a:ext cx="2392333" cy="23923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714334-77E1-4D8A-ADCC-194D161D2253}">
      <dsp:nvSpPr>
        <dsp:cNvPr id="0" name=""/>
        <dsp:cNvSpPr/>
      </dsp:nvSpPr>
      <dsp:spPr>
        <a:xfrm rot="10715588">
          <a:off x="3275985" y="3273301"/>
          <a:ext cx="97597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75979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5716F-9FDA-4FB2-BCB9-9D87BF535DFA}">
      <dsp:nvSpPr>
        <dsp:cNvPr id="0" name=""/>
        <dsp:cNvSpPr/>
      </dsp:nvSpPr>
      <dsp:spPr>
        <a:xfrm rot="4101854">
          <a:off x="5303698" y="4272490"/>
          <a:ext cx="77949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79497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C74CF8-FAA2-4B6A-9A79-EF026E20B995}">
      <dsp:nvSpPr>
        <dsp:cNvPr id="0" name=""/>
        <dsp:cNvSpPr/>
      </dsp:nvSpPr>
      <dsp:spPr>
        <a:xfrm rot="124143">
          <a:off x="6312380" y="3298628"/>
          <a:ext cx="140632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06325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9F6B82-E683-4A72-B0B5-2994130A94A6}">
      <dsp:nvSpPr>
        <dsp:cNvPr id="0" name=""/>
        <dsp:cNvSpPr/>
      </dsp:nvSpPr>
      <dsp:spPr>
        <a:xfrm rot="17850595">
          <a:off x="5529646" y="2390749"/>
          <a:ext cx="38576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5766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353D14-E96A-4576-9AF7-63E67072D86D}">
      <dsp:nvSpPr>
        <dsp:cNvPr id="0" name=""/>
        <dsp:cNvSpPr/>
      </dsp:nvSpPr>
      <dsp:spPr>
        <a:xfrm>
          <a:off x="4251817" y="2561823"/>
          <a:ext cx="2061021" cy="1348377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1280" tIns="81280" rIns="81280" bIns="8128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>
              <a:solidFill>
                <a:schemeClr val="tx2"/>
              </a:solidFill>
            </a:rPr>
            <a:t>Машинне навчання</a:t>
          </a:r>
          <a:endParaRPr lang="uk-UA" sz="3200" kern="1200" dirty="0">
            <a:solidFill>
              <a:schemeClr val="tx2"/>
            </a:solidFill>
          </a:endParaRPr>
        </a:p>
      </dsp:txBody>
      <dsp:txXfrm>
        <a:off x="4317639" y="2627645"/>
        <a:ext cx="1929377" cy="1216733"/>
      </dsp:txXfrm>
    </dsp:sp>
    <dsp:sp modelId="{EBDFBFE8-9B51-49E4-AE15-2696D826F083}">
      <dsp:nvSpPr>
        <dsp:cNvPr id="0" name=""/>
        <dsp:cNvSpPr/>
      </dsp:nvSpPr>
      <dsp:spPr>
        <a:xfrm>
          <a:off x="5393721" y="1316262"/>
          <a:ext cx="1306289" cy="903412"/>
        </a:xfrm>
        <a:prstGeom prst="roundRect">
          <a:avLst/>
        </a:prstGeom>
        <a:gradFill rotWithShape="0">
          <a:gsLst>
            <a:gs pos="0">
              <a:schemeClr val="accent4">
                <a:hueOff val="-590847"/>
                <a:satOff val="3318"/>
                <a:lumOff val="-1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590847"/>
                <a:satOff val="3318"/>
                <a:lumOff val="-1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590847"/>
                <a:satOff val="3318"/>
                <a:lumOff val="-1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Класичне навчання</a:t>
          </a:r>
          <a:endParaRPr lang="uk-UA" sz="1800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37822" y="1360363"/>
        <a:ext cx="1218087" cy="815210"/>
      </dsp:txXfrm>
    </dsp:sp>
    <dsp:sp modelId="{8970F464-324D-405F-ABBD-6E29B36B381B}">
      <dsp:nvSpPr>
        <dsp:cNvPr id="0" name=""/>
        <dsp:cNvSpPr/>
      </dsp:nvSpPr>
      <dsp:spPr>
        <a:xfrm rot="13500000">
          <a:off x="5197750" y="1151649"/>
          <a:ext cx="46559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65593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994C30-67D8-4B0F-AF24-46F78F1CA6FF}">
      <dsp:nvSpPr>
        <dsp:cNvPr id="0" name=""/>
        <dsp:cNvSpPr/>
      </dsp:nvSpPr>
      <dsp:spPr>
        <a:xfrm>
          <a:off x="4124803" y="83625"/>
          <a:ext cx="1378851" cy="903412"/>
        </a:xfrm>
        <a:prstGeom prst="roundRect">
          <a:avLst/>
        </a:prstGeom>
        <a:gradFill rotWithShape="0">
          <a:gsLst>
            <a:gs pos="0">
              <a:schemeClr val="accent4">
                <a:hueOff val="-1181694"/>
                <a:satOff val="6635"/>
                <a:lumOff val="-3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181694"/>
                <a:satOff val="6635"/>
                <a:lumOff val="-3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181694"/>
                <a:satOff val="6635"/>
                <a:lumOff val="-3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2"/>
              </a:solidFill>
            </a:rPr>
            <a:t>З вчителем</a:t>
          </a:r>
          <a:endParaRPr lang="uk-UA" sz="1400" kern="1200" dirty="0">
            <a:solidFill>
              <a:schemeClr val="tx2"/>
            </a:solidFill>
          </a:endParaRPr>
        </a:p>
      </dsp:txBody>
      <dsp:txXfrm>
        <a:off x="4168904" y="127726"/>
        <a:ext cx="1290649" cy="815210"/>
      </dsp:txXfrm>
    </dsp:sp>
    <dsp:sp modelId="{A76E0C6D-48CA-4D74-8733-C9EFFCDC95F1}">
      <dsp:nvSpPr>
        <dsp:cNvPr id="0" name=""/>
        <dsp:cNvSpPr/>
      </dsp:nvSpPr>
      <dsp:spPr>
        <a:xfrm rot="18900000">
          <a:off x="6430387" y="1151649"/>
          <a:ext cx="46559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65593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D508F6-2D63-4071-B173-C7D3B24F8DF8}">
      <dsp:nvSpPr>
        <dsp:cNvPr id="0" name=""/>
        <dsp:cNvSpPr/>
      </dsp:nvSpPr>
      <dsp:spPr>
        <a:xfrm>
          <a:off x="6580790" y="83625"/>
          <a:ext cx="1397425" cy="903412"/>
        </a:xfrm>
        <a:prstGeom prst="roundRect">
          <a:avLst/>
        </a:prstGeom>
        <a:gradFill rotWithShape="0">
          <a:gsLst>
            <a:gs pos="0">
              <a:schemeClr val="accent4">
                <a:hueOff val="-1772542"/>
                <a:satOff val="9953"/>
                <a:lumOff val="-4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772542"/>
                <a:satOff val="9953"/>
                <a:lumOff val="-4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772542"/>
                <a:satOff val="9953"/>
                <a:lumOff val="-4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2"/>
              </a:solidFill>
            </a:rPr>
            <a:t>Без вчителя</a:t>
          </a:r>
          <a:endParaRPr lang="uk-UA" sz="1400" kern="1200" dirty="0">
            <a:solidFill>
              <a:schemeClr val="tx2"/>
            </a:solidFill>
          </a:endParaRPr>
        </a:p>
      </dsp:txBody>
      <dsp:txXfrm>
        <a:off x="6624891" y="127726"/>
        <a:ext cx="1309223" cy="815210"/>
      </dsp:txXfrm>
    </dsp:sp>
    <dsp:sp modelId="{CD6A145E-2EF5-46B7-97E6-59BD777F23D1}">
      <dsp:nvSpPr>
        <dsp:cNvPr id="0" name=""/>
        <dsp:cNvSpPr/>
      </dsp:nvSpPr>
      <dsp:spPr>
        <a:xfrm>
          <a:off x="7718247" y="2888628"/>
          <a:ext cx="903412" cy="903412"/>
        </a:xfrm>
        <a:prstGeom prst="roundRect">
          <a:avLst/>
        </a:prstGeom>
        <a:gradFill rotWithShape="0">
          <a:gsLst>
            <a:gs pos="0">
              <a:schemeClr val="accent4">
                <a:hueOff val="-2363389"/>
                <a:satOff val="13270"/>
                <a:lumOff val="-61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2363389"/>
                <a:satOff val="13270"/>
                <a:lumOff val="-61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2363389"/>
                <a:satOff val="13270"/>
                <a:lumOff val="-61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err="1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Асамблеві</a:t>
          </a:r>
          <a:r>
            <a:rPr lang="uk-UA" sz="1800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методи</a:t>
          </a:r>
          <a:endParaRPr lang="uk-UA" sz="1800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762348" y="2932729"/>
        <a:ext cx="815210" cy="815210"/>
      </dsp:txXfrm>
    </dsp:sp>
    <dsp:sp modelId="{1FDF08C4-6707-4C1A-9D1A-38AC4306B2A8}">
      <dsp:nvSpPr>
        <dsp:cNvPr id="0" name=""/>
        <dsp:cNvSpPr/>
      </dsp:nvSpPr>
      <dsp:spPr>
        <a:xfrm rot="18828337">
          <a:off x="8477057" y="2592827"/>
          <a:ext cx="81974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19741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98F332-0B0D-4538-88CD-CAD8451A9D68}">
      <dsp:nvSpPr>
        <dsp:cNvPr id="0" name=""/>
        <dsp:cNvSpPr/>
      </dsp:nvSpPr>
      <dsp:spPr>
        <a:xfrm>
          <a:off x="9152195" y="1393613"/>
          <a:ext cx="903412" cy="903412"/>
        </a:xfrm>
        <a:prstGeom prst="roundRect">
          <a:avLst/>
        </a:prstGeom>
        <a:gradFill rotWithShape="0">
          <a:gsLst>
            <a:gs pos="0">
              <a:schemeClr val="accent4">
                <a:hueOff val="-2954236"/>
                <a:satOff val="16588"/>
                <a:lumOff val="-77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2954236"/>
                <a:satOff val="16588"/>
                <a:lumOff val="-77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2954236"/>
                <a:satOff val="16588"/>
                <a:lumOff val="-77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err="1" smtClean="0">
              <a:solidFill>
                <a:schemeClr val="tx2"/>
              </a:solidFill>
            </a:rPr>
            <a:t>Стекинг</a:t>
          </a:r>
          <a:endParaRPr lang="uk-UA" sz="1400" kern="1200" dirty="0">
            <a:solidFill>
              <a:schemeClr val="tx2"/>
            </a:solidFill>
          </a:endParaRPr>
        </a:p>
      </dsp:txBody>
      <dsp:txXfrm>
        <a:off x="9196296" y="1437714"/>
        <a:ext cx="815210" cy="815210"/>
      </dsp:txXfrm>
    </dsp:sp>
    <dsp:sp modelId="{7051F170-CF5B-417A-AF6F-A4697D2188F9}">
      <dsp:nvSpPr>
        <dsp:cNvPr id="0" name=""/>
        <dsp:cNvSpPr/>
      </dsp:nvSpPr>
      <dsp:spPr>
        <a:xfrm rot="21558712">
          <a:off x="8621612" y="3326891"/>
          <a:ext cx="133517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35170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D61CE5-8357-4385-A626-FC76EDC71CC3}">
      <dsp:nvSpPr>
        <dsp:cNvPr id="0" name=""/>
        <dsp:cNvSpPr/>
      </dsp:nvSpPr>
      <dsp:spPr>
        <a:xfrm>
          <a:off x="9956734" y="2859583"/>
          <a:ext cx="1262745" cy="903412"/>
        </a:xfrm>
        <a:prstGeom prst="roundRect">
          <a:avLst/>
        </a:prstGeom>
        <a:gradFill rotWithShape="0">
          <a:gsLst>
            <a:gs pos="0">
              <a:schemeClr val="accent4">
                <a:hueOff val="-3545083"/>
                <a:satOff val="19905"/>
                <a:lumOff val="-92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3545083"/>
                <a:satOff val="19905"/>
                <a:lumOff val="-92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3545083"/>
                <a:satOff val="19905"/>
                <a:lumOff val="-92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err="1" smtClean="0">
              <a:solidFill>
                <a:schemeClr val="tx2"/>
              </a:solidFill>
            </a:rPr>
            <a:t>Бегінг</a:t>
          </a:r>
          <a:endParaRPr lang="uk-UA" sz="1600" kern="1200" dirty="0">
            <a:solidFill>
              <a:schemeClr val="tx2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solidFill>
                <a:schemeClr val="tx2"/>
              </a:solidFill>
            </a:rPr>
            <a:t>Random Forest</a:t>
          </a:r>
          <a:endParaRPr lang="uk-UA" sz="1200" kern="1200" dirty="0">
            <a:solidFill>
              <a:schemeClr val="tx2"/>
            </a:solidFill>
          </a:endParaRPr>
        </a:p>
      </dsp:txBody>
      <dsp:txXfrm>
        <a:off x="10000835" y="2903684"/>
        <a:ext cx="1174543" cy="815210"/>
      </dsp:txXfrm>
    </dsp:sp>
    <dsp:sp modelId="{DE755A59-95AE-44C6-BD31-1102F8AF3D8B}">
      <dsp:nvSpPr>
        <dsp:cNvPr id="0" name=""/>
        <dsp:cNvSpPr/>
      </dsp:nvSpPr>
      <dsp:spPr>
        <a:xfrm rot="2648435">
          <a:off x="8547063" y="3962674"/>
          <a:ext cx="52837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28372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08E452-CE66-4336-A1ED-1E7EDFD8E57E}">
      <dsp:nvSpPr>
        <dsp:cNvPr id="0" name=""/>
        <dsp:cNvSpPr/>
      </dsp:nvSpPr>
      <dsp:spPr>
        <a:xfrm>
          <a:off x="8933564" y="4146659"/>
          <a:ext cx="1353375" cy="1182802"/>
        </a:xfrm>
        <a:prstGeom prst="roundRect">
          <a:avLst/>
        </a:prstGeom>
        <a:gradFill rotWithShape="0">
          <a:gsLst>
            <a:gs pos="0">
              <a:schemeClr val="accent4">
                <a:hueOff val="-4135930"/>
                <a:satOff val="23223"/>
                <a:lumOff val="-107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4135930"/>
                <a:satOff val="23223"/>
                <a:lumOff val="-107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4135930"/>
                <a:satOff val="23223"/>
                <a:lumOff val="-107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err="1" smtClean="0">
              <a:solidFill>
                <a:schemeClr val="tx2"/>
              </a:solidFill>
            </a:rPr>
            <a:t>Бустинг</a:t>
          </a:r>
          <a:endParaRPr lang="uk-UA" sz="1600" kern="1200" dirty="0">
            <a:solidFill>
              <a:schemeClr val="tx2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err="1" smtClean="0">
              <a:solidFill>
                <a:schemeClr val="tx2"/>
              </a:solidFill>
            </a:rPr>
            <a:t>XGBoost</a:t>
          </a:r>
          <a:endParaRPr lang="uk-UA" sz="1200" kern="1200" dirty="0">
            <a:solidFill>
              <a:schemeClr val="tx2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err="1" smtClean="0">
              <a:solidFill>
                <a:schemeClr val="tx2"/>
              </a:solidFill>
            </a:rPr>
            <a:t>LightGBM</a:t>
          </a:r>
          <a:endParaRPr lang="uk-UA" sz="1200" kern="1200" dirty="0">
            <a:solidFill>
              <a:schemeClr val="tx2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err="1" smtClean="0">
              <a:solidFill>
                <a:schemeClr val="tx2"/>
              </a:solidFill>
            </a:rPr>
            <a:t>CatBoost</a:t>
          </a:r>
          <a:endParaRPr lang="uk-UA" sz="1200" kern="1200" dirty="0">
            <a:solidFill>
              <a:schemeClr val="tx2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err="1" smtClean="0">
              <a:solidFill>
                <a:schemeClr val="tx2"/>
              </a:solidFill>
            </a:rPr>
            <a:t>AdaBoost</a:t>
          </a:r>
          <a:endParaRPr lang="uk-UA" sz="1200" kern="1200" dirty="0">
            <a:solidFill>
              <a:schemeClr val="tx2"/>
            </a:solidFill>
          </a:endParaRPr>
        </a:p>
      </dsp:txBody>
      <dsp:txXfrm>
        <a:off x="8991304" y="4204399"/>
        <a:ext cx="1237895" cy="1067322"/>
      </dsp:txXfrm>
    </dsp:sp>
    <dsp:sp modelId="{BB3D0255-A48A-4ADD-9D29-CCAAD1FA454F}">
      <dsp:nvSpPr>
        <dsp:cNvPr id="0" name=""/>
        <dsp:cNvSpPr/>
      </dsp:nvSpPr>
      <dsp:spPr>
        <a:xfrm>
          <a:off x="5126748" y="4634779"/>
          <a:ext cx="1632515" cy="533754"/>
        </a:xfrm>
        <a:prstGeom prst="roundRect">
          <a:avLst/>
        </a:prstGeom>
        <a:gradFill rotWithShape="0">
          <a:gsLst>
            <a:gs pos="0">
              <a:schemeClr val="accent4">
                <a:hueOff val="-4726777"/>
                <a:satOff val="26540"/>
                <a:lumOff val="-123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4726777"/>
                <a:satOff val="26540"/>
                <a:lumOff val="-123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4726777"/>
                <a:satOff val="26540"/>
                <a:lumOff val="-123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Навчання з підкріпленням</a:t>
          </a:r>
          <a:endParaRPr lang="uk-UA" sz="1800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52804" y="4660835"/>
        <a:ext cx="1580403" cy="481642"/>
      </dsp:txXfrm>
    </dsp:sp>
    <dsp:sp modelId="{2B89BA6C-86B1-4748-940A-AB87EF2CEE5A}">
      <dsp:nvSpPr>
        <dsp:cNvPr id="0" name=""/>
        <dsp:cNvSpPr/>
      </dsp:nvSpPr>
      <dsp:spPr>
        <a:xfrm rot="999929">
          <a:off x="6749100" y="5215399"/>
          <a:ext cx="48391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83917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005701-0B37-4976-B949-2DCF1D8B3E9C}">
      <dsp:nvSpPr>
        <dsp:cNvPr id="0" name=""/>
        <dsp:cNvSpPr/>
      </dsp:nvSpPr>
      <dsp:spPr>
        <a:xfrm>
          <a:off x="7222854" y="5182633"/>
          <a:ext cx="1100495" cy="533754"/>
        </a:xfrm>
        <a:prstGeom prst="roundRect">
          <a:avLst/>
        </a:prstGeom>
        <a:gradFill rotWithShape="0">
          <a:gsLst>
            <a:gs pos="0">
              <a:schemeClr val="accent4">
                <a:hueOff val="-5317624"/>
                <a:satOff val="29857"/>
                <a:lumOff val="-138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5317624"/>
                <a:satOff val="29857"/>
                <a:lumOff val="-138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5317624"/>
                <a:satOff val="29857"/>
                <a:lumOff val="-138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2"/>
              </a:solidFill>
            </a:rPr>
            <a:t>Генетичний алгоритм</a:t>
          </a:r>
          <a:endParaRPr lang="uk-UA" sz="1400" kern="1200" dirty="0">
            <a:solidFill>
              <a:schemeClr val="tx2"/>
            </a:solidFill>
          </a:endParaRPr>
        </a:p>
      </dsp:txBody>
      <dsp:txXfrm>
        <a:off x="7248910" y="5208689"/>
        <a:ext cx="1048383" cy="481642"/>
      </dsp:txXfrm>
    </dsp:sp>
    <dsp:sp modelId="{079ED08F-EF95-46DC-B03A-5ECFDCA66882}">
      <dsp:nvSpPr>
        <dsp:cNvPr id="0" name=""/>
        <dsp:cNvSpPr/>
      </dsp:nvSpPr>
      <dsp:spPr>
        <a:xfrm rot="2413649">
          <a:off x="6126574" y="5528787"/>
          <a:ext cx="111563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15639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99EB1A-2342-4586-88B3-2D2E40B6C707}">
      <dsp:nvSpPr>
        <dsp:cNvPr id="0" name=""/>
        <dsp:cNvSpPr/>
      </dsp:nvSpPr>
      <dsp:spPr>
        <a:xfrm>
          <a:off x="6984825" y="5889041"/>
          <a:ext cx="881912" cy="533754"/>
        </a:xfrm>
        <a:prstGeom prst="roundRect">
          <a:avLst/>
        </a:prstGeom>
        <a:gradFill rotWithShape="0">
          <a:gsLst>
            <a:gs pos="0">
              <a:schemeClr val="accent4">
                <a:hueOff val="-5908472"/>
                <a:satOff val="33175"/>
                <a:lumOff val="-154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5908472"/>
                <a:satOff val="33175"/>
                <a:lumOff val="-154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5908472"/>
                <a:satOff val="33175"/>
                <a:lumOff val="-154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tx2"/>
              </a:solidFill>
            </a:rPr>
            <a:t>SARSA</a:t>
          </a:r>
          <a:endParaRPr lang="uk-UA" sz="1400" kern="1200" dirty="0">
            <a:solidFill>
              <a:schemeClr val="tx2"/>
            </a:solidFill>
          </a:endParaRPr>
        </a:p>
      </dsp:txBody>
      <dsp:txXfrm>
        <a:off x="7010881" y="5915097"/>
        <a:ext cx="829800" cy="481642"/>
      </dsp:txXfrm>
    </dsp:sp>
    <dsp:sp modelId="{D8D219D9-50F7-4DA6-9D3E-5D96A33422FF}">
      <dsp:nvSpPr>
        <dsp:cNvPr id="0" name=""/>
        <dsp:cNvSpPr/>
      </dsp:nvSpPr>
      <dsp:spPr>
        <a:xfrm rot="4829825">
          <a:off x="5647032" y="5570944"/>
          <a:ext cx="81601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16017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8C35B5-55FD-4C32-B1A2-0A898853C8CE}">
      <dsp:nvSpPr>
        <dsp:cNvPr id="0" name=""/>
        <dsp:cNvSpPr/>
      </dsp:nvSpPr>
      <dsp:spPr>
        <a:xfrm>
          <a:off x="5614037" y="5973354"/>
          <a:ext cx="1106078" cy="533754"/>
        </a:xfrm>
        <a:prstGeom prst="roundRect">
          <a:avLst/>
        </a:prstGeom>
        <a:gradFill rotWithShape="0">
          <a:gsLst>
            <a:gs pos="0">
              <a:schemeClr val="accent4">
                <a:hueOff val="-6499319"/>
                <a:satOff val="36492"/>
                <a:lumOff val="-16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6499319"/>
                <a:satOff val="36492"/>
                <a:lumOff val="-16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6499319"/>
                <a:satOff val="36492"/>
                <a:lumOff val="-16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tx2"/>
              </a:solidFill>
            </a:rPr>
            <a:t>Q-Learning</a:t>
          </a:r>
          <a:endParaRPr lang="uk-UA" sz="1400" kern="1200" dirty="0">
            <a:solidFill>
              <a:schemeClr val="tx2"/>
            </a:solidFill>
          </a:endParaRPr>
        </a:p>
      </dsp:txBody>
      <dsp:txXfrm>
        <a:off x="5640093" y="5999410"/>
        <a:ext cx="1053966" cy="481642"/>
      </dsp:txXfrm>
    </dsp:sp>
    <dsp:sp modelId="{6B94F252-19E1-4289-906A-75BF06D7FFC7}">
      <dsp:nvSpPr>
        <dsp:cNvPr id="0" name=""/>
        <dsp:cNvSpPr/>
      </dsp:nvSpPr>
      <dsp:spPr>
        <a:xfrm rot="8513683">
          <a:off x="4623920" y="5506564"/>
          <a:ext cx="109552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5529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10A65A-8F64-4DCD-B48F-418D9FA9658B}">
      <dsp:nvSpPr>
        <dsp:cNvPr id="0" name=""/>
        <dsp:cNvSpPr/>
      </dsp:nvSpPr>
      <dsp:spPr>
        <a:xfrm>
          <a:off x="3502095" y="5844595"/>
          <a:ext cx="1796537" cy="533754"/>
        </a:xfrm>
        <a:prstGeom prst="roundRect">
          <a:avLst/>
        </a:prstGeom>
        <a:gradFill rotWithShape="0">
          <a:gsLst>
            <a:gs pos="0">
              <a:schemeClr val="accent4">
                <a:hueOff val="-7090166"/>
                <a:satOff val="39810"/>
                <a:lumOff val="-184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7090166"/>
                <a:satOff val="39810"/>
                <a:lumOff val="-184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7090166"/>
                <a:satOff val="39810"/>
                <a:lumOff val="-184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tx2"/>
              </a:solidFill>
            </a:rPr>
            <a:t>Deep Q-</a:t>
          </a:r>
          <a:r>
            <a:rPr lang="en-US" sz="1400" kern="1200" dirty="0" err="1" smtClean="0">
              <a:solidFill>
                <a:schemeClr val="tx2"/>
              </a:solidFill>
            </a:rPr>
            <a:t>NetWork</a:t>
          </a:r>
          <a:endParaRPr lang="uk-UA" sz="1400" kern="1200" dirty="0">
            <a:solidFill>
              <a:schemeClr val="tx2"/>
            </a:solidFill>
          </a:endParaRPr>
        </a:p>
      </dsp:txBody>
      <dsp:txXfrm>
        <a:off x="3528151" y="5870651"/>
        <a:ext cx="1744425" cy="481642"/>
      </dsp:txXfrm>
    </dsp:sp>
    <dsp:sp modelId="{3D69724A-4FB4-4349-9EC3-1F34D6DD7F87}">
      <dsp:nvSpPr>
        <dsp:cNvPr id="0" name=""/>
        <dsp:cNvSpPr/>
      </dsp:nvSpPr>
      <dsp:spPr>
        <a:xfrm rot="10346292">
          <a:off x="4156039" y="5074164"/>
          <a:ext cx="97494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74948" y="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DE727A-634D-46F6-9298-752522D748F7}">
      <dsp:nvSpPr>
        <dsp:cNvPr id="0" name=""/>
        <dsp:cNvSpPr/>
      </dsp:nvSpPr>
      <dsp:spPr>
        <a:xfrm>
          <a:off x="3626524" y="4906864"/>
          <a:ext cx="533754" cy="533754"/>
        </a:xfrm>
        <a:prstGeom prst="roundRect">
          <a:avLst/>
        </a:prstGeom>
        <a:gradFill rotWithShape="0">
          <a:gsLst>
            <a:gs pos="0">
              <a:schemeClr val="accent4">
                <a:hueOff val="-7681013"/>
                <a:satOff val="43127"/>
                <a:lumOff val="-200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7681013"/>
                <a:satOff val="43127"/>
                <a:lumOff val="-200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7681013"/>
                <a:satOff val="43127"/>
                <a:lumOff val="-200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2"/>
              </a:solidFill>
            </a:rPr>
            <a:t>АЗС</a:t>
          </a:r>
          <a:endParaRPr lang="uk-UA" sz="1400" kern="1200" dirty="0">
            <a:solidFill>
              <a:schemeClr val="tx2"/>
            </a:solidFill>
          </a:endParaRPr>
        </a:p>
      </dsp:txBody>
      <dsp:txXfrm>
        <a:off x="3652580" y="4932920"/>
        <a:ext cx="481642" cy="481642"/>
      </dsp:txXfrm>
    </dsp:sp>
    <dsp:sp modelId="{9F880D3B-D865-4E0A-87D9-DB56216CFB6A}">
      <dsp:nvSpPr>
        <dsp:cNvPr id="0" name=""/>
        <dsp:cNvSpPr/>
      </dsp:nvSpPr>
      <dsp:spPr>
        <a:xfrm>
          <a:off x="1377908" y="2856885"/>
          <a:ext cx="1898223" cy="903412"/>
        </a:xfrm>
        <a:prstGeom prst="roundRect">
          <a:avLst/>
        </a:prstGeom>
        <a:gradFill rotWithShape="0">
          <a:gsLst>
            <a:gs pos="0">
              <a:schemeClr val="accent4">
                <a:hueOff val="-8271860"/>
                <a:satOff val="46445"/>
                <a:lumOff val="-215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8271860"/>
                <a:satOff val="46445"/>
                <a:lumOff val="-215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8271860"/>
                <a:satOff val="46445"/>
                <a:lumOff val="-215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err="1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Нейромережі</a:t>
          </a:r>
          <a:r>
            <a:rPr lang="uk-UA" sz="1800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і глибоке навчання</a:t>
          </a:r>
          <a:endParaRPr lang="uk-UA" sz="1800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22009" y="2900986"/>
        <a:ext cx="1810021" cy="8152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A3975D-78D6-45E2-9D17-BDB9D1A792DD}">
      <dsp:nvSpPr>
        <dsp:cNvPr id="0" name=""/>
        <dsp:cNvSpPr/>
      </dsp:nvSpPr>
      <dsp:spPr>
        <a:xfrm>
          <a:off x="0" y="82015"/>
          <a:ext cx="11300012" cy="45571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>
              <a:solidFill>
                <a:schemeClr val="tx1"/>
              </a:solidFill>
            </a:rPr>
            <a:t>1) Завдання регресії -</a:t>
          </a:r>
          <a:endParaRPr lang="uk-UA" sz="1900" kern="1200" dirty="0">
            <a:solidFill>
              <a:schemeClr val="tx1"/>
            </a:solidFill>
          </a:endParaRPr>
        </a:p>
      </dsp:txBody>
      <dsp:txXfrm>
        <a:off x="22246" y="104261"/>
        <a:ext cx="11255520" cy="411223"/>
      </dsp:txXfrm>
    </dsp:sp>
    <dsp:sp modelId="{339B0208-76EC-435D-BF0B-0635FBE47D71}">
      <dsp:nvSpPr>
        <dsp:cNvPr id="0" name=""/>
        <dsp:cNvSpPr/>
      </dsp:nvSpPr>
      <dsp:spPr>
        <a:xfrm>
          <a:off x="0" y="537730"/>
          <a:ext cx="11300012" cy="688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775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500" kern="1200" smtClean="0">
              <a:solidFill>
                <a:schemeClr val="tx1"/>
              </a:solidFill>
            </a:rPr>
            <a:t>прогноз на основі вибірки об'єктів з різними ознаками. </a:t>
          </a:r>
          <a:r>
            <a:rPr lang="uk-UA" sz="1500" kern="1200" dirty="0" smtClean="0">
              <a:solidFill>
                <a:schemeClr val="tx1"/>
              </a:solidFill>
            </a:rPr>
            <a:t>На виході повинно вийти дійсне число (2, 35, 76.454 і ін.), Наприклад ціна квартири, вартість цінного паперу після півроку, очікуваний дохід магазину на наступний місяць, якість вина при сліпому тестуванні.</a:t>
          </a:r>
          <a:endParaRPr lang="uk-UA" sz="1500" kern="1200" dirty="0">
            <a:solidFill>
              <a:schemeClr val="tx1"/>
            </a:solidFill>
          </a:endParaRPr>
        </a:p>
      </dsp:txBody>
      <dsp:txXfrm>
        <a:off x="0" y="537730"/>
        <a:ext cx="11300012" cy="688274"/>
      </dsp:txXfrm>
    </dsp:sp>
    <dsp:sp modelId="{B3EC1DC8-BEFC-4519-95EB-01DF6D4F46EC}">
      <dsp:nvSpPr>
        <dsp:cNvPr id="0" name=""/>
        <dsp:cNvSpPr/>
      </dsp:nvSpPr>
      <dsp:spPr>
        <a:xfrm>
          <a:off x="0" y="1226005"/>
          <a:ext cx="11300012" cy="455715"/>
        </a:xfrm>
        <a:prstGeom prst="roundRect">
          <a:avLst/>
        </a:prstGeom>
        <a:gradFill rotWithShape="0">
          <a:gsLst>
            <a:gs pos="0">
              <a:schemeClr val="accent4">
                <a:hueOff val="-2067965"/>
                <a:satOff val="11611"/>
                <a:lumOff val="-53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2067965"/>
                <a:satOff val="11611"/>
                <a:lumOff val="-53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2067965"/>
                <a:satOff val="11611"/>
                <a:lumOff val="-53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>
              <a:solidFill>
                <a:schemeClr val="tx1"/>
              </a:solidFill>
            </a:rPr>
            <a:t>2) Завдання класифікації -</a:t>
          </a:r>
          <a:endParaRPr lang="uk-UA" sz="1900" kern="1200" dirty="0">
            <a:solidFill>
              <a:schemeClr val="tx1"/>
            </a:solidFill>
          </a:endParaRPr>
        </a:p>
      </dsp:txBody>
      <dsp:txXfrm>
        <a:off x="22246" y="1248251"/>
        <a:ext cx="11255520" cy="411223"/>
      </dsp:txXfrm>
    </dsp:sp>
    <dsp:sp modelId="{AE784342-6A48-450B-AD04-33507BE15AFF}">
      <dsp:nvSpPr>
        <dsp:cNvPr id="0" name=""/>
        <dsp:cNvSpPr/>
      </dsp:nvSpPr>
      <dsp:spPr>
        <a:xfrm>
          <a:off x="0" y="1681720"/>
          <a:ext cx="11300012" cy="471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775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500" kern="1200" smtClean="0">
              <a:solidFill>
                <a:schemeClr val="tx1"/>
              </a:solidFill>
            </a:rPr>
            <a:t>отримання </a:t>
          </a:r>
          <a:r>
            <a:rPr lang="uk-UA" sz="1500" kern="1200" dirty="0" smtClean="0">
              <a:solidFill>
                <a:schemeClr val="tx1"/>
              </a:solidFill>
            </a:rPr>
            <a:t>категоріального відповіді на основі набору ознак. Має кінцеве кількість відповідей (як правило, в форматі «так» або «ні»): чи є на фотографії кіт, чи є зображення людським обличчям, хворий пацієнт раком.</a:t>
          </a:r>
          <a:endParaRPr lang="uk-UA" sz="1500" kern="1200" dirty="0">
            <a:solidFill>
              <a:schemeClr val="tx1"/>
            </a:solidFill>
          </a:endParaRPr>
        </a:p>
      </dsp:txBody>
      <dsp:txXfrm>
        <a:off x="0" y="1681720"/>
        <a:ext cx="11300012" cy="471960"/>
      </dsp:txXfrm>
    </dsp:sp>
    <dsp:sp modelId="{6C95ACEA-0A0F-420F-8C0A-0D38B2B6FCE6}">
      <dsp:nvSpPr>
        <dsp:cNvPr id="0" name=""/>
        <dsp:cNvSpPr/>
      </dsp:nvSpPr>
      <dsp:spPr>
        <a:xfrm>
          <a:off x="0" y="2153680"/>
          <a:ext cx="11300012" cy="455715"/>
        </a:xfrm>
        <a:prstGeom prst="roundRect">
          <a:avLst/>
        </a:prstGeom>
        <a:gradFill rotWithShape="0">
          <a:gsLst>
            <a:gs pos="0">
              <a:schemeClr val="accent4">
                <a:hueOff val="-4135930"/>
                <a:satOff val="23223"/>
                <a:lumOff val="-107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4135930"/>
                <a:satOff val="23223"/>
                <a:lumOff val="-107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4135930"/>
                <a:satOff val="23223"/>
                <a:lumOff val="-107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>
              <a:solidFill>
                <a:schemeClr val="tx1"/>
              </a:solidFill>
            </a:rPr>
            <a:t>3) Завдання </a:t>
          </a:r>
          <a:r>
            <a:rPr lang="uk-UA" sz="1900" kern="1200" dirty="0" err="1" smtClean="0">
              <a:solidFill>
                <a:schemeClr val="tx1"/>
              </a:solidFill>
            </a:rPr>
            <a:t>кластеризації</a:t>
          </a:r>
          <a:r>
            <a:rPr lang="uk-UA" sz="1900" kern="1200" dirty="0" smtClean="0">
              <a:solidFill>
                <a:schemeClr val="tx1"/>
              </a:solidFill>
            </a:rPr>
            <a:t> -</a:t>
          </a:r>
          <a:endParaRPr lang="uk-UA" sz="1900" kern="1200" dirty="0">
            <a:solidFill>
              <a:schemeClr val="tx1"/>
            </a:solidFill>
          </a:endParaRPr>
        </a:p>
      </dsp:txBody>
      <dsp:txXfrm>
        <a:off x="22246" y="2175926"/>
        <a:ext cx="11255520" cy="411223"/>
      </dsp:txXfrm>
    </dsp:sp>
    <dsp:sp modelId="{984C4A12-4A7F-4A52-B0F4-F708E7AEDFF7}">
      <dsp:nvSpPr>
        <dsp:cNvPr id="0" name=""/>
        <dsp:cNvSpPr/>
      </dsp:nvSpPr>
      <dsp:spPr>
        <a:xfrm>
          <a:off x="0" y="2609395"/>
          <a:ext cx="11300012" cy="471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775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500" kern="1200" smtClean="0">
              <a:solidFill>
                <a:schemeClr val="tx1"/>
              </a:solidFill>
            </a:rPr>
            <a:t>розподіл </a:t>
          </a:r>
          <a:r>
            <a:rPr lang="uk-UA" sz="1500" kern="1200" dirty="0" smtClean="0">
              <a:solidFill>
                <a:schemeClr val="tx1"/>
              </a:solidFill>
            </a:rPr>
            <a:t>даних на групи: поділ усіх клієнтів мобільного оператора за рівнем платоспроможності, віднесення космічних об'єктів до тієї чи іншої категорії (планета, </a:t>
          </a:r>
          <a:r>
            <a:rPr lang="uk-UA" sz="1500" kern="1200" dirty="0" err="1" smtClean="0">
              <a:solidFill>
                <a:schemeClr val="tx1"/>
              </a:solidFill>
            </a:rPr>
            <a:t>звёзда</a:t>
          </a:r>
          <a:r>
            <a:rPr lang="uk-UA" sz="1500" kern="1200" dirty="0" smtClean="0">
              <a:solidFill>
                <a:schemeClr val="tx1"/>
              </a:solidFill>
            </a:rPr>
            <a:t>, чорна діра і т. П.).</a:t>
          </a:r>
          <a:endParaRPr lang="uk-UA" sz="1500" kern="1200" dirty="0">
            <a:solidFill>
              <a:schemeClr val="tx1"/>
            </a:solidFill>
          </a:endParaRPr>
        </a:p>
      </dsp:txBody>
      <dsp:txXfrm>
        <a:off x="0" y="2609395"/>
        <a:ext cx="11300012" cy="471960"/>
      </dsp:txXfrm>
    </dsp:sp>
    <dsp:sp modelId="{A559A3F5-C5C3-468F-94AF-A05061704BB7}">
      <dsp:nvSpPr>
        <dsp:cNvPr id="0" name=""/>
        <dsp:cNvSpPr/>
      </dsp:nvSpPr>
      <dsp:spPr>
        <a:xfrm>
          <a:off x="0" y="3081355"/>
          <a:ext cx="11300012" cy="455715"/>
        </a:xfrm>
        <a:prstGeom prst="roundRect">
          <a:avLst/>
        </a:prstGeom>
        <a:gradFill rotWithShape="0">
          <a:gsLst>
            <a:gs pos="0">
              <a:schemeClr val="accent4">
                <a:hueOff val="-6203895"/>
                <a:satOff val="34834"/>
                <a:lumOff val="-161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6203895"/>
                <a:satOff val="34834"/>
                <a:lumOff val="-161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6203895"/>
                <a:satOff val="34834"/>
                <a:lumOff val="-161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>
              <a:solidFill>
                <a:schemeClr val="tx1"/>
              </a:solidFill>
            </a:rPr>
            <a:t>4) Завдання зменшення розмірності -</a:t>
          </a:r>
          <a:endParaRPr lang="uk-UA" sz="1900" kern="1200" dirty="0">
            <a:solidFill>
              <a:schemeClr val="tx1"/>
            </a:solidFill>
          </a:endParaRPr>
        </a:p>
      </dsp:txBody>
      <dsp:txXfrm>
        <a:off x="22246" y="3103601"/>
        <a:ext cx="11255520" cy="411223"/>
      </dsp:txXfrm>
    </dsp:sp>
    <dsp:sp modelId="{537E846F-3C96-47FD-8938-9DB0377932E6}">
      <dsp:nvSpPr>
        <dsp:cNvPr id="0" name=""/>
        <dsp:cNvSpPr/>
      </dsp:nvSpPr>
      <dsp:spPr>
        <a:xfrm>
          <a:off x="0" y="3537070"/>
          <a:ext cx="11300012" cy="314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775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500" kern="1200" smtClean="0">
              <a:solidFill>
                <a:schemeClr val="tx1"/>
              </a:solidFill>
            </a:rPr>
            <a:t>зведення </a:t>
          </a:r>
          <a:r>
            <a:rPr lang="uk-UA" sz="1500" kern="1200" dirty="0" smtClean="0">
              <a:solidFill>
                <a:schemeClr val="tx1"/>
              </a:solidFill>
            </a:rPr>
            <a:t>великого числа ознак до меншого (зазвичай 2-3) для зручності їх подальшої візуалізації (наприклад, стиснення даних).</a:t>
          </a:r>
          <a:endParaRPr lang="uk-UA" sz="1500" kern="1200" dirty="0">
            <a:solidFill>
              <a:schemeClr val="tx1"/>
            </a:solidFill>
          </a:endParaRPr>
        </a:p>
      </dsp:txBody>
      <dsp:txXfrm>
        <a:off x="0" y="3537070"/>
        <a:ext cx="11300012" cy="314640"/>
      </dsp:txXfrm>
    </dsp:sp>
    <dsp:sp modelId="{89133632-62C7-418B-AB15-D925C66B6926}">
      <dsp:nvSpPr>
        <dsp:cNvPr id="0" name=""/>
        <dsp:cNvSpPr/>
      </dsp:nvSpPr>
      <dsp:spPr>
        <a:xfrm>
          <a:off x="0" y="3851710"/>
          <a:ext cx="11300012" cy="455715"/>
        </a:xfrm>
        <a:prstGeom prst="roundRect">
          <a:avLst/>
        </a:prstGeom>
        <a:gradFill rotWithShape="0">
          <a:gsLst>
            <a:gs pos="0">
              <a:schemeClr val="accent4">
                <a:hueOff val="-8271860"/>
                <a:satOff val="46445"/>
                <a:lumOff val="-215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8271860"/>
                <a:satOff val="46445"/>
                <a:lumOff val="-215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8271860"/>
                <a:satOff val="46445"/>
                <a:lumOff val="-215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>
              <a:solidFill>
                <a:schemeClr val="tx1"/>
              </a:solidFill>
            </a:rPr>
            <a:t>5) Завдання виявлення аномалій - </a:t>
          </a:r>
          <a:endParaRPr lang="uk-UA" sz="1900" kern="1200" dirty="0">
            <a:solidFill>
              <a:schemeClr val="tx1"/>
            </a:solidFill>
          </a:endParaRPr>
        </a:p>
      </dsp:txBody>
      <dsp:txXfrm>
        <a:off x="22246" y="3873956"/>
        <a:ext cx="11255520" cy="411223"/>
      </dsp:txXfrm>
    </dsp:sp>
    <dsp:sp modelId="{DD23C76A-9B41-4AFE-B6BA-32BD2B0B1687}">
      <dsp:nvSpPr>
        <dsp:cNvPr id="0" name=""/>
        <dsp:cNvSpPr/>
      </dsp:nvSpPr>
      <dsp:spPr>
        <a:xfrm>
          <a:off x="0" y="4307425"/>
          <a:ext cx="11300012" cy="904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8775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uk-UA" sz="1500" kern="1200" smtClean="0">
              <a:solidFill>
                <a:schemeClr val="tx1"/>
              </a:solidFill>
            </a:rPr>
            <a:t>відділення </a:t>
          </a:r>
          <a:r>
            <a:rPr lang="uk-UA" sz="1500" kern="1200" dirty="0" smtClean="0">
              <a:solidFill>
                <a:schemeClr val="tx1"/>
              </a:solidFill>
            </a:rPr>
            <a:t>аномалій від стандартних випадків. На перший погляд вона збігається із завданням класифікації, але є одна істотна відмінність: аномалії - явище рідкісне, і навчальних прикладів, на яких можна натискати машинно навчається модель на виявлення таких об'єктів, або зникаюче мало, або просто немає, тому методи класифікації тут не працюють . На практиці таким завданням є, наприклад, виявлення шахрайських дій з банківськими картами.</a:t>
          </a:r>
          <a:endParaRPr lang="uk-UA" sz="1500" kern="1200" dirty="0">
            <a:solidFill>
              <a:schemeClr val="tx1"/>
            </a:solidFill>
          </a:endParaRPr>
        </a:p>
      </dsp:txBody>
      <dsp:txXfrm>
        <a:off x="0" y="4307425"/>
        <a:ext cx="11300012" cy="9045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573EF-5223-4D29-B437-233489F0DC4E}" type="datetimeFigureOut">
              <a:rPr lang="uk-UA" smtClean="0"/>
              <a:t>03.08.2020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4DB43-DC8C-4946-BAEF-25F158BDBCCB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57949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EF117-25CE-4BA4-BF25-7D89EDFCFA7B}" type="datetime1">
              <a:rPr lang="uk-UA" smtClean="0"/>
              <a:t>03.08.2020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61366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E5BCC-707E-4355-B13A-BC13D34764D8}" type="datetime1">
              <a:rPr lang="uk-UA" smtClean="0"/>
              <a:t>03.08.2020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8794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8CC29-35C0-4934-8333-2A4969C37923}" type="datetime1">
              <a:rPr lang="uk-UA" smtClean="0"/>
              <a:t>03.08.2020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39842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A5E8A-A2A1-4F26-8824-A73DE4326907}" type="datetime1">
              <a:rPr lang="uk-UA" smtClean="0"/>
              <a:t>03.08.2020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70848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0F4F4-1CA2-45FC-AE14-63C6B4490C59}" type="datetime1">
              <a:rPr lang="uk-UA" smtClean="0"/>
              <a:t>03.08.2020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2572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27A23-153C-4092-99B2-BACD036767A7}" type="datetime1">
              <a:rPr lang="uk-UA" smtClean="0"/>
              <a:t>03.08.2020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9595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225F7-2358-4165-8855-04BC6C2BB9D1}" type="datetime1">
              <a:rPr lang="uk-UA" smtClean="0"/>
              <a:t>03.08.2020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088573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84115-1966-4B79-B104-CA035575887F}" type="datetime1">
              <a:rPr lang="uk-UA" smtClean="0"/>
              <a:t>03.08.2020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76033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C3AE4-700C-43F4-946E-A77829784CE7}" type="datetime1">
              <a:rPr lang="uk-UA" smtClean="0"/>
              <a:t>03.08.2020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89424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37790-81DC-4809-AD3B-3891804E9CD6}" type="datetime1">
              <a:rPr lang="uk-UA" smtClean="0"/>
              <a:t>03.08.2020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8894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500FF-8E49-48DF-938B-D1C4B8CA96C7}" type="datetime1">
              <a:rPr lang="uk-UA" smtClean="0"/>
              <a:t>03.08.2020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54103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7547D-09CE-48DC-A82E-F40154446C49}" type="datetime1">
              <a:rPr lang="uk-UA" smtClean="0"/>
              <a:t>03.08.2020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9D753-92B6-498A-92AC-ABCD68A131B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72621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34" y="395544"/>
            <a:ext cx="7826045" cy="44139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8117" y="2602523"/>
            <a:ext cx="9397218" cy="1682930"/>
          </a:xfrm>
        </p:spPr>
        <p:txBody>
          <a:bodyPr>
            <a:normAutofit/>
          </a:bodyPr>
          <a:lstStyle/>
          <a:p>
            <a:r>
              <a:rPr lang="uk-UA" dirty="0" smtClean="0"/>
              <a:t>Вступ в</a:t>
            </a:r>
            <a:r>
              <a:rPr lang="en-US" dirty="0" smtClean="0"/>
              <a:t> </a:t>
            </a:r>
            <a:r>
              <a:rPr lang="uk-UA" dirty="0" smtClean="0"/>
              <a:t>машинне навчання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982351" y="4221015"/>
            <a:ext cx="8525020" cy="2381903"/>
          </a:xfrm>
        </p:spPr>
        <p:txBody>
          <a:bodyPr>
            <a:normAutofit/>
          </a:bodyPr>
          <a:lstStyle/>
          <a:p>
            <a:r>
              <a:rPr lang="uk-UA" dirty="0" smtClean="0"/>
              <a:t>Тема 1</a:t>
            </a:r>
          </a:p>
          <a:p>
            <a:endParaRPr lang="uk-UA" dirty="0" smtClean="0"/>
          </a:p>
          <a:p>
            <a:pPr algn="r"/>
            <a:r>
              <a:rPr lang="uk-UA" dirty="0" smtClean="0"/>
              <a:t>Підготувала:</a:t>
            </a:r>
          </a:p>
          <a:p>
            <a:pPr algn="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36854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8216"/>
          </a:xfrm>
        </p:spPr>
        <p:txBody>
          <a:bodyPr/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Навчання моделі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2804247"/>
              </p:ext>
            </p:extLst>
          </p:nvPr>
        </p:nvGraphicFramePr>
        <p:xfrm>
          <a:off x="838200" y="1035424"/>
          <a:ext cx="10793506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z="4000" b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10</a:t>
            </a:fld>
            <a:endParaRPr lang="uk-UA" sz="4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1172135" y="5513644"/>
            <a:ext cx="98477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 smtClean="0"/>
              <a:t>Це</a:t>
            </a:r>
            <a:r>
              <a:rPr lang="ru-RU" sz="2400" dirty="0" smtClean="0"/>
              <a:t> </a:t>
            </a:r>
            <a:r>
              <a:rPr lang="ru-RU" sz="2400" dirty="0" err="1" smtClean="0"/>
              <a:t>підбір</a:t>
            </a:r>
            <a:r>
              <a:rPr lang="ru-RU" sz="2400" dirty="0" smtClean="0"/>
              <a:t> </a:t>
            </a:r>
            <a:r>
              <a:rPr lang="ru-RU" sz="2400" dirty="0" err="1" smtClean="0"/>
              <a:t>найкращих</a:t>
            </a:r>
            <a:r>
              <a:rPr lang="ru-RU" sz="2400" dirty="0" smtClean="0"/>
              <a:t> </a:t>
            </a:r>
            <a:r>
              <a:rPr lang="ru-RU" sz="2400" dirty="0" err="1" smtClean="0"/>
              <a:t>параметрів</a:t>
            </a:r>
            <a:r>
              <a:rPr lang="ru-RU" sz="2400" dirty="0" smtClean="0"/>
              <a:t> </a:t>
            </a:r>
            <a:r>
              <a:rPr lang="ru-RU" sz="2400" dirty="0" err="1" smtClean="0"/>
              <a:t>моделі</a:t>
            </a:r>
            <a:r>
              <a:rPr lang="ru-RU" sz="2400" dirty="0" smtClean="0"/>
              <a:t>, </a:t>
            </a:r>
            <a:r>
              <a:rPr lang="ru-RU" sz="2400" dirty="0" err="1" smtClean="0"/>
              <a:t>отриманих</a:t>
            </a:r>
            <a:r>
              <a:rPr lang="ru-RU" sz="2400" dirty="0" smtClean="0"/>
              <a:t> при </a:t>
            </a:r>
            <a:r>
              <a:rPr lang="ru-RU" sz="2400" dirty="0" err="1" smtClean="0"/>
              <a:t>мінімізації</a:t>
            </a:r>
            <a:r>
              <a:rPr lang="ru-RU" sz="2400" dirty="0" smtClean="0"/>
              <a:t> </a:t>
            </a:r>
            <a:r>
              <a:rPr lang="ru-RU" sz="2400" dirty="0" err="1" smtClean="0"/>
              <a:t>похибок</a:t>
            </a:r>
            <a:r>
              <a:rPr lang="ru-RU" sz="2400" dirty="0" smtClean="0"/>
              <a:t> </a:t>
            </a:r>
            <a:r>
              <a:rPr lang="ru-RU" sz="2400" dirty="0" err="1" smtClean="0"/>
              <a:t>моделювання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00842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65798644"/>
              </p:ext>
            </p:extLst>
          </p:nvPr>
        </p:nvGraphicFramePr>
        <p:xfrm>
          <a:off x="0" y="116114"/>
          <a:ext cx="12192000" cy="6741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z="4000" b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11</a:t>
            </a:fld>
            <a:endParaRPr lang="uk-UA" sz="4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481819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9957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класичного машинного навчання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Групувати 4"/>
          <p:cNvGrpSpPr/>
          <p:nvPr/>
        </p:nvGrpSpPr>
        <p:grpSpPr>
          <a:xfrm>
            <a:off x="667884" y="995083"/>
            <a:ext cx="10856231" cy="5594186"/>
            <a:chOff x="4646367" y="995166"/>
            <a:chExt cx="2899264" cy="5594186"/>
          </a:xfrm>
        </p:grpSpPr>
        <p:sp>
          <p:nvSpPr>
            <p:cNvPr id="6" name="Полілінія 5"/>
            <p:cNvSpPr/>
            <p:nvPr/>
          </p:nvSpPr>
          <p:spPr>
            <a:xfrm>
              <a:off x="6431923" y="5918573"/>
              <a:ext cx="371236" cy="565908"/>
            </a:xfrm>
            <a:custGeom>
              <a:avLst/>
              <a:gdLst>
                <a:gd name="connsiteX0" fmla="*/ 0 w 148494"/>
                <a:gd name="connsiteY0" fmla="*/ 0 h 565908"/>
                <a:gd name="connsiteX1" fmla="*/ 74247 w 148494"/>
                <a:gd name="connsiteY1" fmla="*/ 0 h 565908"/>
                <a:gd name="connsiteX2" fmla="*/ 74247 w 148494"/>
                <a:gd name="connsiteY2" fmla="*/ 565908 h 565908"/>
                <a:gd name="connsiteX3" fmla="*/ 148494 w 148494"/>
                <a:gd name="connsiteY3" fmla="*/ 565908 h 56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565908">
                  <a:moveTo>
                    <a:pt x="0" y="0"/>
                  </a:moveTo>
                  <a:lnTo>
                    <a:pt x="74247" y="0"/>
                  </a:lnTo>
                  <a:lnTo>
                    <a:pt x="74247" y="565908"/>
                  </a:lnTo>
                  <a:lnTo>
                    <a:pt x="148494" y="565908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20" tIns="268328" rIns="72321" bIns="268327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8" name="Полілінія 7"/>
            <p:cNvSpPr/>
            <p:nvPr/>
          </p:nvSpPr>
          <p:spPr>
            <a:xfrm>
              <a:off x="6654665" y="5918573"/>
              <a:ext cx="148494" cy="282954"/>
            </a:xfrm>
            <a:custGeom>
              <a:avLst/>
              <a:gdLst>
                <a:gd name="connsiteX0" fmla="*/ 0 w 148494"/>
                <a:gd name="connsiteY0" fmla="*/ 0 h 282954"/>
                <a:gd name="connsiteX1" fmla="*/ 74247 w 148494"/>
                <a:gd name="connsiteY1" fmla="*/ 0 h 282954"/>
                <a:gd name="connsiteX2" fmla="*/ 74247 w 148494"/>
                <a:gd name="connsiteY2" fmla="*/ 282954 h 282954"/>
                <a:gd name="connsiteX3" fmla="*/ 148494 w 148494"/>
                <a:gd name="connsiteY3" fmla="*/ 282954 h 28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282954">
                  <a:moveTo>
                    <a:pt x="0" y="0"/>
                  </a:moveTo>
                  <a:lnTo>
                    <a:pt x="74247" y="0"/>
                  </a:lnTo>
                  <a:lnTo>
                    <a:pt x="74247" y="282954"/>
                  </a:lnTo>
                  <a:lnTo>
                    <a:pt x="148494" y="28295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958" tIns="133488" rIns="78959" bIns="133489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9" name="Полілінія 8"/>
            <p:cNvSpPr/>
            <p:nvPr/>
          </p:nvSpPr>
          <p:spPr>
            <a:xfrm>
              <a:off x="6654665" y="5872853"/>
              <a:ext cx="148494" cy="91440"/>
            </a:xfrm>
            <a:custGeom>
              <a:avLst/>
              <a:gdLst>
                <a:gd name="connsiteX0" fmla="*/ 0 w 148494"/>
                <a:gd name="connsiteY0" fmla="*/ 45720 h 91440"/>
                <a:gd name="connsiteX1" fmla="*/ 148494 w 148494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494" h="91440">
                  <a:moveTo>
                    <a:pt x="0" y="45720"/>
                  </a:moveTo>
                  <a:lnTo>
                    <a:pt x="148494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235" tIns="42008" rIns="83235" bIns="4200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10" name="Полілінія 9"/>
            <p:cNvSpPr/>
            <p:nvPr/>
          </p:nvSpPr>
          <p:spPr>
            <a:xfrm>
              <a:off x="6654665" y="5635619"/>
              <a:ext cx="148494" cy="282954"/>
            </a:xfrm>
            <a:custGeom>
              <a:avLst/>
              <a:gdLst>
                <a:gd name="connsiteX0" fmla="*/ 0 w 148494"/>
                <a:gd name="connsiteY0" fmla="*/ 282954 h 282954"/>
                <a:gd name="connsiteX1" fmla="*/ 74247 w 148494"/>
                <a:gd name="connsiteY1" fmla="*/ 282954 h 282954"/>
                <a:gd name="connsiteX2" fmla="*/ 74247 w 148494"/>
                <a:gd name="connsiteY2" fmla="*/ 0 h 282954"/>
                <a:gd name="connsiteX3" fmla="*/ 148494 w 148494"/>
                <a:gd name="connsiteY3" fmla="*/ 0 h 28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282954">
                  <a:moveTo>
                    <a:pt x="0" y="282954"/>
                  </a:moveTo>
                  <a:lnTo>
                    <a:pt x="74247" y="282954"/>
                  </a:lnTo>
                  <a:lnTo>
                    <a:pt x="74247" y="0"/>
                  </a:lnTo>
                  <a:lnTo>
                    <a:pt x="148494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958" tIns="133488" rIns="78959" bIns="133489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11" name="Полілінія 10"/>
            <p:cNvSpPr/>
            <p:nvPr/>
          </p:nvSpPr>
          <p:spPr>
            <a:xfrm>
              <a:off x="6431923" y="5352664"/>
              <a:ext cx="371236" cy="565908"/>
            </a:xfrm>
            <a:custGeom>
              <a:avLst/>
              <a:gdLst>
                <a:gd name="connsiteX0" fmla="*/ 0 w 148494"/>
                <a:gd name="connsiteY0" fmla="*/ 565908 h 565908"/>
                <a:gd name="connsiteX1" fmla="*/ 74247 w 148494"/>
                <a:gd name="connsiteY1" fmla="*/ 565908 h 565908"/>
                <a:gd name="connsiteX2" fmla="*/ 74247 w 148494"/>
                <a:gd name="connsiteY2" fmla="*/ 0 h 565908"/>
                <a:gd name="connsiteX3" fmla="*/ 148494 w 148494"/>
                <a:gd name="connsiteY3" fmla="*/ 0 h 56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565908">
                  <a:moveTo>
                    <a:pt x="0" y="565908"/>
                  </a:moveTo>
                  <a:lnTo>
                    <a:pt x="74247" y="565908"/>
                  </a:lnTo>
                  <a:lnTo>
                    <a:pt x="74247" y="0"/>
                  </a:lnTo>
                  <a:lnTo>
                    <a:pt x="148494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20" tIns="268328" rIns="72321" bIns="268327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12" name="Полілінія 11"/>
            <p:cNvSpPr/>
            <p:nvPr/>
          </p:nvSpPr>
          <p:spPr>
            <a:xfrm>
              <a:off x="5563699" y="4846622"/>
              <a:ext cx="148494" cy="1061079"/>
            </a:xfrm>
            <a:custGeom>
              <a:avLst/>
              <a:gdLst>
                <a:gd name="connsiteX0" fmla="*/ 0 w 148494"/>
                <a:gd name="connsiteY0" fmla="*/ 0 h 1061079"/>
                <a:gd name="connsiteX1" fmla="*/ 74247 w 148494"/>
                <a:gd name="connsiteY1" fmla="*/ 0 h 1061079"/>
                <a:gd name="connsiteX2" fmla="*/ 74247 w 148494"/>
                <a:gd name="connsiteY2" fmla="*/ 1061079 h 1061079"/>
                <a:gd name="connsiteX3" fmla="*/ 148494 w 148494"/>
                <a:gd name="connsiteY3" fmla="*/ 1061079 h 1061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1061079">
                  <a:moveTo>
                    <a:pt x="0" y="0"/>
                  </a:moveTo>
                  <a:lnTo>
                    <a:pt x="74247" y="0"/>
                  </a:lnTo>
                  <a:lnTo>
                    <a:pt x="74247" y="1061079"/>
                  </a:lnTo>
                  <a:lnTo>
                    <a:pt x="148494" y="1061079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162" tIns="503754" rIns="60162" bIns="503755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13" name="Полілінія 12"/>
            <p:cNvSpPr/>
            <p:nvPr/>
          </p:nvSpPr>
          <p:spPr>
            <a:xfrm>
              <a:off x="6431923" y="4786755"/>
              <a:ext cx="371236" cy="232918"/>
            </a:xfrm>
            <a:custGeom>
              <a:avLst/>
              <a:gdLst>
                <a:gd name="connsiteX0" fmla="*/ 0 w 148494"/>
                <a:gd name="connsiteY0" fmla="*/ 0 h 282954"/>
                <a:gd name="connsiteX1" fmla="*/ 74247 w 148494"/>
                <a:gd name="connsiteY1" fmla="*/ 0 h 282954"/>
                <a:gd name="connsiteX2" fmla="*/ 74247 w 148494"/>
                <a:gd name="connsiteY2" fmla="*/ 282954 h 282954"/>
                <a:gd name="connsiteX3" fmla="*/ 148494 w 148494"/>
                <a:gd name="connsiteY3" fmla="*/ 282954 h 28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282954">
                  <a:moveTo>
                    <a:pt x="0" y="0"/>
                  </a:moveTo>
                  <a:lnTo>
                    <a:pt x="74247" y="0"/>
                  </a:lnTo>
                  <a:lnTo>
                    <a:pt x="74247" y="282954"/>
                  </a:lnTo>
                  <a:lnTo>
                    <a:pt x="148494" y="28295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958" tIns="133489" rIns="78959" bIns="13348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14" name="Полілінія 13"/>
            <p:cNvSpPr/>
            <p:nvPr/>
          </p:nvSpPr>
          <p:spPr>
            <a:xfrm>
              <a:off x="6654665" y="4741035"/>
              <a:ext cx="148494" cy="91440"/>
            </a:xfrm>
            <a:custGeom>
              <a:avLst/>
              <a:gdLst>
                <a:gd name="connsiteX0" fmla="*/ 0 w 148494"/>
                <a:gd name="connsiteY0" fmla="*/ 45720 h 91440"/>
                <a:gd name="connsiteX1" fmla="*/ 148494 w 148494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494" h="91440">
                  <a:moveTo>
                    <a:pt x="0" y="45720"/>
                  </a:moveTo>
                  <a:lnTo>
                    <a:pt x="148494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235" tIns="42008" rIns="83235" bIns="4200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15" name="Полілінія 14"/>
            <p:cNvSpPr/>
            <p:nvPr/>
          </p:nvSpPr>
          <p:spPr>
            <a:xfrm>
              <a:off x="6431923" y="4503801"/>
              <a:ext cx="371236" cy="282953"/>
            </a:xfrm>
            <a:custGeom>
              <a:avLst/>
              <a:gdLst>
                <a:gd name="connsiteX0" fmla="*/ 0 w 148494"/>
                <a:gd name="connsiteY0" fmla="*/ 282954 h 282954"/>
                <a:gd name="connsiteX1" fmla="*/ 74247 w 148494"/>
                <a:gd name="connsiteY1" fmla="*/ 282954 h 282954"/>
                <a:gd name="connsiteX2" fmla="*/ 74247 w 148494"/>
                <a:gd name="connsiteY2" fmla="*/ 0 h 282954"/>
                <a:gd name="connsiteX3" fmla="*/ 148494 w 148494"/>
                <a:gd name="connsiteY3" fmla="*/ 0 h 28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282954">
                  <a:moveTo>
                    <a:pt x="0" y="282954"/>
                  </a:moveTo>
                  <a:lnTo>
                    <a:pt x="74247" y="282954"/>
                  </a:lnTo>
                  <a:lnTo>
                    <a:pt x="74247" y="0"/>
                  </a:lnTo>
                  <a:lnTo>
                    <a:pt x="148494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958" tIns="133488" rIns="78959" bIns="133489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16" name="Полілінія 15"/>
            <p:cNvSpPr/>
            <p:nvPr/>
          </p:nvSpPr>
          <p:spPr>
            <a:xfrm>
              <a:off x="5763698" y="4741035"/>
              <a:ext cx="148494" cy="91440"/>
            </a:xfrm>
            <a:custGeom>
              <a:avLst/>
              <a:gdLst>
                <a:gd name="connsiteX0" fmla="*/ 0 w 148494"/>
                <a:gd name="connsiteY0" fmla="*/ 116458 h 91440"/>
                <a:gd name="connsiteX1" fmla="*/ 74247 w 148494"/>
                <a:gd name="connsiteY1" fmla="*/ 116458 h 91440"/>
                <a:gd name="connsiteX2" fmla="*/ 74247 w 148494"/>
                <a:gd name="connsiteY2" fmla="*/ 45720 h 91440"/>
                <a:gd name="connsiteX3" fmla="*/ 148494 w 148494"/>
                <a:gd name="connsiteY3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91440">
                  <a:moveTo>
                    <a:pt x="0" y="116458"/>
                  </a:moveTo>
                  <a:lnTo>
                    <a:pt x="74247" y="116458"/>
                  </a:lnTo>
                  <a:lnTo>
                    <a:pt x="74247" y="45720"/>
                  </a:lnTo>
                  <a:lnTo>
                    <a:pt x="148494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2835" tIns="41608" rIns="82835" bIns="4160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17" name="Полілінія 16"/>
            <p:cNvSpPr/>
            <p:nvPr/>
          </p:nvSpPr>
          <p:spPr>
            <a:xfrm>
              <a:off x="6431923" y="3796415"/>
              <a:ext cx="371236" cy="424431"/>
            </a:xfrm>
            <a:custGeom>
              <a:avLst/>
              <a:gdLst>
                <a:gd name="connsiteX0" fmla="*/ 0 w 148494"/>
                <a:gd name="connsiteY0" fmla="*/ 0 h 424431"/>
                <a:gd name="connsiteX1" fmla="*/ 74247 w 148494"/>
                <a:gd name="connsiteY1" fmla="*/ 0 h 424431"/>
                <a:gd name="connsiteX2" fmla="*/ 74247 w 148494"/>
                <a:gd name="connsiteY2" fmla="*/ 424431 h 424431"/>
                <a:gd name="connsiteX3" fmla="*/ 148494 w 148494"/>
                <a:gd name="connsiteY3" fmla="*/ 424431 h 42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424431">
                  <a:moveTo>
                    <a:pt x="0" y="0"/>
                  </a:moveTo>
                  <a:lnTo>
                    <a:pt x="74247" y="0"/>
                  </a:lnTo>
                  <a:lnTo>
                    <a:pt x="74247" y="424431"/>
                  </a:lnTo>
                  <a:lnTo>
                    <a:pt x="148494" y="424431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5706" tIns="200974" rIns="75706" bIns="200975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18" name="Полілінія 17"/>
            <p:cNvSpPr/>
            <p:nvPr/>
          </p:nvSpPr>
          <p:spPr>
            <a:xfrm>
              <a:off x="6654665" y="3796415"/>
              <a:ext cx="148494" cy="141477"/>
            </a:xfrm>
            <a:custGeom>
              <a:avLst/>
              <a:gdLst>
                <a:gd name="connsiteX0" fmla="*/ 0 w 148494"/>
                <a:gd name="connsiteY0" fmla="*/ 0 h 141477"/>
                <a:gd name="connsiteX1" fmla="*/ 74247 w 148494"/>
                <a:gd name="connsiteY1" fmla="*/ 0 h 141477"/>
                <a:gd name="connsiteX2" fmla="*/ 74247 w 148494"/>
                <a:gd name="connsiteY2" fmla="*/ 141477 h 141477"/>
                <a:gd name="connsiteX3" fmla="*/ 148494 w 148494"/>
                <a:gd name="connsiteY3" fmla="*/ 141477 h 14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141477">
                  <a:moveTo>
                    <a:pt x="0" y="0"/>
                  </a:moveTo>
                  <a:lnTo>
                    <a:pt x="74247" y="0"/>
                  </a:lnTo>
                  <a:lnTo>
                    <a:pt x="74247" y="141477"/>
                  </a:lnTo>
                  <a:lnTo>
                    <a:pt x="148494" y="141477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1820" tIns="65611" rIns="81819" bIns="65611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19" name="Полілінія 18"/>
            <p:cNvSpPr/>
            <p:nvPr/>
          </p:nvSpPr>
          <p:spPr>
            <a:xfrm>
              <a:off x="6654665" y="3654937"/>
              <a:ext cx="148494" cy="141477"/>
            </a:xfrm>
            <a:custGeom>
              <a:avLst/>
              <a:gdLst>
                <a:gd name="connsiteX0" fmla="*/ 0 w 148494"/>
                <a:gd name="connsiteY0" fmla="*/ 141477 h 141477"/>
                <a:gd name="connsiteX1" fmla="*/ 74247 w 148494"/>
                <a:gd name="connsiteY1" fmla="*/ 141477 h 141477"/>
                <a:gd name="connsiteX2" fmla="*/ 74247 w 148494"/>
                <a:gd name="connsiteY2" fmla="*/ 0 h 141477"/>
                <a:gd name="connsiteX3" fmla="*/ 148494 w 148494"/>
                <a:gd name="connsiteY3" fmla="*/ 0 h 14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141477">
                  <a:moveTo>
                    <a:pt x="0" y="141477"/>
                  </a:moveTo>
                  <a:lnTo>
                    <a:pt x="74247" y="141477"/>
                  </a:lnTo>
                  <a:lnTo>
                    <a:pt x="74247" y="0"/>
                  </a:lnTo>
                  <a:lnTo>
                    <a:pt x="148494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1820" tIns="65611" rIns="81819" bIns="65611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20" name="Полілінія 19"/>
            <p:cNvSpPr/>
            <p:nvPr/>
          </p:nvSpPr>
          <p:spPr>
            <a:xfrm>
              <a:off x="6431923" y="3371983"/>
              <a:ext cx="371236" cy="424431"/>
            </a:xfrm>
            <a:custGeom>
              <a:avLst/>
              <a:gdLst>
                <a:gd name="connsiteX0" fmla="*/ 0 w 148494"/>
                <a:gd name="connsiteY0" fmla="*/ 424431 h 424431"/>
                <a:gd name="connsiteX1" fmla="*/ 74247 w 148494"/>
                <a:gd name="connsiteY1" fmla="*/ 424431 h 424431"/>
                <a:gd name="connsiteX2" fmla="*/ 74247 w 148494"/>
                <a:gd name="connsiteY2" fmla="*/ 0 h 424431"/>
                <a:gd name="connsiteX3" fmla="*/ 148494 w 148494"/>
                <a:gd name="connsiteY3" fmla="*/ 0 h 424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424431">
                  <a:moveTo>
                    <a:pt x="0" y="424431"/>
                  </a:moveTo>
                  <a:lnTo>
                    <a:pt x="74247" y="424431"/>
                  </a:lnTo>
                  <a:lnTo>
                    <a:pt x="74247" y="0"/>
                  </a:lnTo>
                  <a:lnTo>
                    <a:pt x="148494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5706" tIns="200974" rIns="75706" bIns="200975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21" name="Полілінія 20"/>
            <p:cNvSpPr/>
            <p:nvPr/>
          </p:nvSpPr>
          <p:spPr>
            <a:xfrm>
              <a:off x="5563699" y="3785543"/>
              <a:ext cx="148494" cy="1061079"/>
            </a:xfrm>
            <a:custGeom>
              <a:avLst/>
              <a:gdLst>
                <a:gd name="connsiteX0" fmla="*/ 0 w 148494"/>
                <a:gd name="connsiteY0" fmla="*/ 1061079 h 1061079"/>
                <a:gd name="connsiteX1" fmla="*/ 74247 w 148494"/>
                <a:gd name="connsiteY1" fmla="*/ 1061079 h 1061079"/>
                <a:gd name="connsiteX2" fmla="*/ 74247 w 148494"/>
                <a:gd name="connsiteY2" fmla="*/ 0 h 1061079"/>
                <a:gd name="connsiteX3" fmla="*/ 148494 w 148494"/>
                <a:gd name="connsiteY3" fmla="*/ 0 h 1061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1061079">
                  <a:moveTo>
                    <a:pt x="0" y="1061079"/>
                  </a:moveTo>
                  <a:lnTo>
                    <a:pt x="74247" y="1061079"/>
                  </a:lnTo>
                  <a:lnTo>
                    <a:pt x="74247" y="0"/>
                  </a:lnTo>
                  <a:lnTo>
                    <a:pt x="148494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162" tIns="503754" rIns="60162" bIns="503755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22" name="Полілінія 21"/>
            <p:cNvSpPr/>
            <p:nvPr/>
          </p:nvSpPr>
          <p:spPr>
            <a:xfrm>
              <a:off x="4872731" y="3548829"/>
              <a:ext cx="148494" cy="1308664"/>
            </a:xfrm>
            <a:custGeom>
              <a:avLst/>
              <a:gdLst>
                <a:gd name="connsiteX0" fmla="*/ 0 w 148494"/>
                <a:gd name="connsiteY0" fmla="*/ 0 h 1308664"/>
                <a:gd name="connsiteX1" fmla="*/ 74247 w 148494"/>
                <a:gd name="connsiteY1" fmla="*/ 0 h 1308664"/>
                <a:gd name="connsiteX2" fmla="*/ 74247 w 148494"/>
                <a:gd name="connsiteY2" fmla="*/ 1308664 h 1308664"/>
                <a:gd name="connsiteX3" fmla="*/ 148494 w 148494"/>
                <a:gd name="connsiteY3" fmla="*/ 1308664 h 130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1308664">
                  <a:moveTo>
                    <a:pt x="0" y="0"/>
                  </a:moveTo>
                  <a:lnTo>
                    <a:pt x="74247" y="0"/>
                  </a:lnTo>
                  <a:lnTo>
                    <a:pt x="74247" y="1308664"/>
                  </a:lnTo>
                  <a:lnTo>
                    <a:pt x="148494" y="130866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20" tIns="621406" rIns="54021" bIns="621405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23" name="Полілінія 22"/>
            <p:cNvSpPr/>
            <p:nvPr/>
          </p:nvSpPr>
          <p:spPr>
            <a:xfrm>
              <a:off x="6431923" y="2806074"/>
              <a:ext cx="371236" cy="254660"/>
            </a:xfrm>
            <a:custGeom>
              <a:avLst/>
              <a:gdLst>
                <a:gd name="connsiteX0" fmla="*/ 0 w 148494"/>
                <a:gd name="connsiteY0" fmla="*/ 0 h 282954"/>
                <a:gd name="connsiteX1" fmla="*/ 74247 w 148494"/>
                <a:gd name="connsiteY1" fmla="*/ 0 h 282954"/>
                <a:gd name="connsiteX2" fmla="*/ 74247 w 148494"/>
                <a:gd name="connsiteY2" fmla="*/ 282954 h 282954"/>
                <a:gd name="connsiteX3" fmla="*/ 148494 w 148494"/>
                <a:gd name="connsiteY3" fmla="*/ 282954 h 28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282954">
                  <a:moveTo>
                    <a:pt x="0" y="0"/>
                  </a:moveTo>
                  <a:lnTo>
                    <a:pt x="74247" y="0"/>
                  </a:lnTo>
                  <a:lnTo>
                    <a:pt x="74247" y="282954"/>
                  </a:lnTo>
                  <a:lnTo>
                    <a:pt x="148494" y="28295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958" tIns="133488" rIns="78959" bIns="133489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24" name="Полілінія 23"/>
            <p:cNvSpPr/>
            <p:nvPr/>
          </p:nvSpPr>
          <p:spPr>
            <a:xfrm>
              <a:off x="6654665" y="2760354"/>
              <a:ext cx="148494" cy="91440"/>
            </a:xfrm>
            <a:custGeom>
              <a:avLst/>
              <a:gdLst>
                <a:gd name="connsiteX0" fmla="*/ 0 w 148494"/>
                <a:gd name="connsiteY0" fmla="*/ 45720 h 91440"/>
                <a:gd name="connsiteX1" fmla="*/ 148494 w 148494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494" h="91440">
                  <a:moveTo>
                    <a:pt x="0" y="45720"/>
                  </a:moveTo>
                  <a:lnTo>
                    <a:pt x="148494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235" tIns="42008" rIns="83235" bIns="4200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25" name="Полілінія 24"/>
            <p:cNvSpPr/>
            <p:nvPr/>
          </p:nvSpPr>
          <p:spPr>
            <a:xfrm>
              <a:off x="6431923" y="2523119"/>
              <a:ext cx="371236" cy="268088"/>
            </a:xfrm>
            <a:custGeom>
              <a:avLst/>
              <a:gdLst>
                <a:gd name="connsiteX0" fmla="*/ 0 w 148494"/>
                <a:gd name="connsiteY0" fmla="*/ 282954 h 282954"/>
                <a:gd name="connsiteX1" fmla="*/ 74247 w 148494"/>
                <a:gd name="connsiteY1" fmla="*/ 282954 h 282954"/>
                <a:gd name="connsiteX2" fmla="*/ 74247 w 148494"/>
                <a:gd name="connsiteY2" fmla="*/ 0 h 282954"/>
                <a:gd name="connsiteX3" fmla="*/ 148494 w 148494"/>
                <a:gd name="connsiteY3" fmla="*/ 0 h 28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282954">
                  <a:moveTo>
                    <a:pt x="0" y="282954"/>
                  </a:moveTo>
                  <a:lnTo>
                    <a:pt x="74247" y="282954"/>
                  </a:lnTo>
                  <a:lnTo>
                    <a:pt x="74247" y="0"/>
                  </a:lnTo>
                  <a:lnTo>
                    <a:pt x="148494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958" tIns="133489" rIns="78959" bIns="13348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26" name="Полілінія 25"/>
            <p:cNvSpPr/>
            <p:nvPr/>
          </p:nvSpPr>
          <p:spPr>
            <a:xfrm>
              <a:off x="5563699" y="2229293"/>
              <a:ext cx="148494" cy="565908"/>
            </a:xfrm>
            <a:custGeom>
              <a:avLst/>
              <a:gdLst>
                <a:gd name="connsiteX0" fmla="*/ 0 w 148494"/>
                <a:gd name="connsiteY0" fmla="*/ 0 h 565908"/>
                <a:gd name="connsiteX1" fmla="*/ 74247 w 148494"/>
                <a:gd name="connsiteY1" fmla="*/ 0 h 565908"/>
                <a:gd name="connsiteX2" fmla="*/ 74247 w 148494"/>
                <a:gd name="connsiteY2" fmla="*/ 565908 h 565908"/>
                <a:gd name="connsiteX3" fmla="*/ 148494 w 148494"/>
                <a:gd name="connsiteY3" fmla="*/ 565908 h 56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565908">
                  <a:moveTo>
                    <a:pt x="0" y="0"/>
                  </a:moveTo>
                  <a:lnTo>
                    <a:pt x="74247" y="0"/>
                  </a:lnTo>
                  <a:lnTo>
                    <a:pt x="74247" y="565908"/>
                  </a:lnTo>
                  <a:lnTo>
                    <a:pt x="148494" y="565908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20" tIns="268328" rIns="72321" bIns="268327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27" name="Полілінія 26"/>
            <p:cNvSpPr/>
            <p:nvPr/>
          </p:nvSpPr>
          <p:spPr>
            <a:xfrm>
              <a:off x="6431923" y="1674256"/>
              <a:ext cx="371236" cy="452726"/>
            </a:xfrm>
            <a:custGeom>
              <a:avLst/>
              <a:gdLst>
                <a:gd name="connsiteX0" fmla="*/ 0 w 148494"/>
                <a:gd name="connsiteY0" fmla="*/ 0 h 565908"/>
                <a:gd name="connsiteX1" fmla="*/ 74247 w 148494"/>
                <a:gd name="connsiteY1" fmla="*/ 0 h 565908"/>
                <a:gd name="connsiteX2" fmla="*/ 74247 w 148494"/>
                <a:gd name="connsiteY2" fmla="*/ 565908 h 565908"/>
                <a:gd name="connsiteX3" fmla="*/ 148494 w 148494"/>
                <a:gd name="connsiteY3" fmla="*/ 565908 h 56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565908">
                  <a:moveTo>
                    <a:pt x="0" y="0"/>
                  </a:moveTo>
                  <a:lnTo>
                    <a:pt x="74247" y="0"/>
                  </a:lnTo>
                  <a:lnTo>
                    <a:pt x="74247" y="565908"/>
                  </a:lnTo>
                  <a:lnTo>
                    <a:pt x="148494" y="565908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20" tIns="268328" rIns="72321" bIns="268327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28" name="Полілінія 27"/>
            <p:cNvSpPr/>
            <p:nvPr/>
          </p:nvSpPr>
          <p:spPr>
            <a:xfrm>
              <a:off x="6654665" y="1674256"/>
              <a:ext cx="148494" cy="282954"/>
            </a:xfrm>
            <a:custGeom>
              <a:avLst/>
              <a:gdLst>
                <a:gd name="connsiteX0" fmla="*/ 0 w 148494"/>
                <a:gd name="connsiteY0" fmla="*/ 0 h 282954"/>
                <a:gd name="connsiteX1" fmla="*/ 74247 w 148494"/>
                <a:gd name="connsiteY1" fmla="*/ 0 h 282954"/>
                <a:gd name="connsiteX2" fmla="*/ 74247 w 148494"/>
                <a:gd name="connsiteY2" fmla="*/ 282954 h 282954"/>
                <a:gd name="connsiteX3" fmla="*/ 148494 w 148494"/>
                <a:gd name="connsiteY3" fmla="*/ 282954 h 28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282954">
                  <a:moveTo>
                    <a:pt x="0" y="0"/>
                  </a:moveTo>
                  <a:lnTo>
                    <a:pt x="74247" y="0"/>
                  </a:lnTo>
                  <a:lnTo>
                    <a:pt x="74247" y="282954"/>
                  </a:lnTo>
                  <a:lnTo>
                    <a:pt x="148494" y="28295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958" tIns="133488" rIns="78959" bIns="133489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29" name="Полілінія 28"/>
            <p:cNvSpPr/>
            <p:nvPr/>
          </p:nvSpPr>
          <p:spPr>
            <a:xfrm>
              <a:off x="6654665" y="1628536"/>
              <a:ext cx="148494" cy="91440"/>
            </a:xfrm>
            <a:custGeom>
              <a:avLst/>
              <a:gdLst>
                <a:gd name="connsiteX0" fmla="*/ 0 w 148494"/>
                <a:gd name="connsiteY0" fmla="*/ 45720 h 91440"/>
                <a:gd name="connsiteX1" fmla="*/ 148494 w 148494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494" h="91440">
                  <a:moveTo>
                    <a:pt x="0" y="45720"/>
                  </a:moveTo>
                  <a:lnTo>
                    <a:pt x="148494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235" tIns="42008" rIns="83235" bIns="42008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30" name="Полілінія 29"/>
            <p:cNvSpPr/>
            <p:nvPr/>
          </p:nvSpPr>
          <p:spPr>
            <a:xfrm>
              <a:off x="6654665" y="1391302"/>
              <a:ext cx="148494" cy="282954"/>
            </a:xfrm>
            <a:custGeom>
              <a:avLst/>
              <a:gdLst>
                <a:gd name="connsiteX0" fmla="*/ 0 w 148494"/>
                <a:gd name="connsiteY0" fmla="*/ 282954 h 282954"/>
                <a:gd name="connsiteX1" fmla="*/ 74247 w 148494"/>
                <a:gd name="connsiteY1" fmla="*/ 282954 h 282954"/>
                <a:gd name="connsiteX2" fmla="*/ 74247 w 148494"/>
                <a:gd name="connsiteY2" fmla="*/ 0 h 282954"/>
                <a:gd name="connsiteX3" fmla="*/ 148494 w 148494"/>
                <a:gd name="connsiteY3" fmla="*/ 0 h 282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282954">
                  <a:moveTo>
                    <a:pt x="0" y="282954"/>
                  </a:moveTo>
                  <a:lnTo>
                    <a:pt x="74247" y="282954"/>
                  </a:lnTo>
                  <a:lnTo>
                    <a:pt x="74247" y="0"/>
                  </a:lnTo>
                  <a:lnTo>
                    <a:pt x="148494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958" tIns="133488" rIns="78959" bIns="133489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31" name="Полілінія 30"/>
            <p:cNvSpPr/>
            <p:nvPr/>
          </p:nvSpPr>
          <p:spPr>
            <a:xfrm>
              <a:off x="6431923" y="1108347"/>
              <a:ext cx="371236" cy="565908"/>
            </a:xfrm>
            <a:custGeom>
              <a:avLst/>
              <a:gdLst>
                <a:gd name="connsiteX0" fmla="*/ 0 w 148494"/>
                <a:gd name="connsiteY0" fmla="*/ 565908 h 565908"/>
                <a:gd name="connsiteX1" fmla="*/ 74247 w 148494"/>
                <a:gd name="connsiteY1" fmla="*/ 565908 h 565908"/>
                <a:gd name="connsiteX2" fmla="*/ 74247 w 148494"/>
                <a:gd name="connsiteY2" fmla="*/ 0 h 565908"/>
                <a:gd name="connsiteX3" fmla="*/ 148494 w 148494"/>
                <a:gd name="connsiteY3" fmla="*/ 0 h 56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565908">
                  <a:moveTo>
                    <a:pt x="0" y="565908"/>
                  </a:moveTo>
                  <a:lnTo>
                    <a:pt x="74247" y="565908"/>
                  </a:lnTo>
                  <a:lnTo>
                    <a:pt x="74247" y="0"/>
                  </a:lnTo>
                  <a:lnTo>
                    <a:pt x="148494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20" tIns="268328" rIns="72321" bIns="268327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32" name="Полілінія 31"/>
            <p:cNvSpPr/>
            <p:nvPr/>
          </p:nvSpPr>
          <p:spPr>
            <a:xfrm>
              <a:off x="5563699" y="1663384"/>
              <a:ext cx="148494" cy="565908"/>
            </a:xfrm>
            <a:custGeom>
              <a:avLst/>
              <a:gdLst>
                <a:gd name="connsiteX0" fmla="*/ 0 w 148494"/>
                <a:gd name="connsiteY0" fmla="*/ 565908 h 565908"/>
                <a:gd name="connsiteX1" fmla="*/ 74247 w 148494"/>
                <a:gd name="connsiteY1" fmla="*/ 565908 h 565908"/>
                <a:gd name="connsiteX2" fmla="*/ 74247 w 148494"/>
                <a:gd name="connsiteY2" fmla="*/ 0 h 565908"/>
                <a:gd name="connsiteX3" fmla="*/ 148494 w 148494"/>
                <a:gd name="connsiteY3" fmla="*/ 0 h 565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565908">
                  <a:moveTo>
                    <a:pt x="0" y="565908"/>
                  </a:moveTo>
                  <a:lnTo>
                    <a:pt x="74247" y="565908"/>
                  </a:lnTo>
                  <a:lnTo>
                    <a:pt x="74247" y="0"/>
                  </a:lnTo>
                  <a:lnTo>
                    <a:pt x="148494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2320" tIns="268328" rIns="72321" bIns="268327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33" name="Полілінія 32"/>
            <p:cNvSpPr/>
            <p:nvPr/>
          </p:nvSpPr>
          <p:spPr>
            <a:xfrm>
              <a:off x="4872731" y="2240165"/>
              <a:ext cx="148494" cy="1308664"/>
            </a:xfrm>
            <a:custGeom>
              <a:avLst/>
              <a:gdLst>
                <a:gd name="connsiteX0" fmla="*/ 0 w 148494"/>
                <a:gd name="connsiteY0" fmla="*/ 1308664 h 1308664"/>
                <a:gd name="connsiteX1" fmla="*/ 74247 w 148494"/>
                <a:gd name="connsiteY1" fmla="*/ 1308664 h 1308664"/>
                <a:gd name="connsiteX2" fmla="*/ 74247 w 148494"/>
                <a:gd name="connsiteY2" fmla="*/ 0 h 1308664"/>
                <a:gd name="connsiteX3" fmla="*/ 148494 w 148494"/>
                <a:gd name="connsiteY3" fmla="*/ 0 h 1308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494" h="1308664">
                  <a:moveTo>
                    <a:pt x="0" y="1308664"/>
                  </a:moveTo>
                  <a:lnTo>
                    <a:pt x="74247" y="1308664"/>
                  </a:lnTo>
                  <a:lnTo>
                    <a:pt x="74247" y="0"/>
                  </a:lnTo>
                  <a:lnTo>
                    <a:pt x="148494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020" tIns="621406" rIns="54021" bIns="621405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uk-UA" sz="1000" kern="1200"/>
            </a:p>
          </p:txBody>
        </p:sp>
        <p:sp>
          <p:nvSpPr>
            <p:cNvPr id="34" name="Полілінія 33"/>
            <p:cNvSpPr/>
            <p:nvPr/>
          </p:nvSpPr>
          <p:spPr>
            <a:xfrm rot="16200000">
              <a:off x="3337703" y="3435646"/>
              <a:ext cx="2843691" cy="226363"/>
            </a:xfrm>
            <a:custGeom>
              <a:avLst/>
              <a:gdLst>
                <a:gd name="connsiteX0" fmla="*/ 0 w 1191387"/>
                <a:gd name="connsiteY0" fmla="*/ 0 h 226363"/>
                <a:gd name="connsiteX1" fmla="*/ 1191387 w 1191387"/>
                <a:gd name="connsiteY1" fmla="*/ 0 h 226363"/>
                <a:gd name="connsiteX2" fmla="*/ 1191387 w 1191387"/>
                <a:gd name="connsiteY2" fmla="*/ 226363 h 226363"/>
                <a:gd name="connsiteX3" fmla="*/ 0 w 1191387"/>
                <a:gd name="connsiteY3" fmla="*/ 226363 h 226363"/>
                <a:gd name="connsiteX4" fmla="*/ 0 w 1191387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1387" h="226363">
                  <a:moveTo>
                    <a:pt x="0" y="0"/>
                  </a:moveTo>
                  <a:lnTo>
                    <a:pt x="1191387" y="0"/>
                  </a:lnTo>
                  <a:lnTo>
                    <a:pt x="1191387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3" tIns="4445" rIns="4446" bIns="4444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kern="1200" dirty="0" smtClean="0"/>
                <a:t>Методи класичного машинного навчання</a:t>
              </a:r>
              <a:endParaRPr lang="uk-UA" kern="1200" dirty="0"/>
            </a:p>
          </p:txBody>
        </p:sp>
        <p:sp>
          <p:nvSpPr>
            <p:cNvPr id="35" name="Полілінія 34"/>
            <p:cNvSpPr/>
            <p:nvPr/>
          </p:nvSpPr>
          <p:spPr>
            <a:xfrm>
              <a:off x="5021224" y="1900619"/>
              <a:ext cx="571237" cy="67909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kern="1200" dirty="0" smtClean="0"/>
                <a:t>З вчителем</a:t>
              </a:r>
              <a:endParaRPr lang="uk-UA" kern="1200" dirty="0"/>
            </a:p>
          </p:txBody>
        </p:sp>
        <p:sp>
          <p:nvSpPr>
            <p:cNvPr id="36" name="Полілінія 35"/>
            <p:cNvSpPr/>
            <p:nvPr/>
          </p:nvSpPr>
          <p:spPr>
            <a:xfrm>
              <a:off x="5689451" y="1380430"/>
              <a:ext cx="742472" cy="67909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kern="1200" dirty="0" smtClean="0"/>
                <a:t>Класифікація</a:t>
              </a:r>
              <a:endParaRPr lang="uk-UA" kern="1200" dirty="0"/>
            </a:p>
          </p:txBody>
        </p:sp>
        <p:sp>
          <p:nvSpPr>
            <p:cNvPr id="37" name="Полілінія 36"/>
            <p:cNvSpPr/>
            <p:nvPr/>
          </p:nvSpPr>
          <p:spPr>
            <a:xfrm>
              <a:off x="6654170" y="995166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K-</a:t>
              </a:r>
              <a:r>
                <a:rPr lang="en-US" kern="1200" dirty="0" err="1" smtClean="0">
                  <a:solidFill>
                    <a:schemeClr val="tx2"/>
                  </a:solidFill>
                </a:rPr>
                <a:t>nn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38" name="Полілінія 37"/>
            <p:cNvSpPr/>
            <p:nvPr/>
          </p:nvSpPr>
          <p:spPr>
            <a:xfrm>
              <a:off x="6654170" y="1278121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Naive Bayes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39" name="Полілінія 38"/>
            <p:cNvSpPr/>
            <p:nvPr/>
          </p:nvSpPr>
          <p:spPr>
            <a:xfrm>
              <a:off x="6654170" y="1561075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SVM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40" name="Полілінія 39"/>
            <p:cNvSpPr/>
            <p:nvPr/>
          </p:nvSpPr>
          <p:spPr>
            <a:xfrm>
              <a:off x="6654170" y="1844030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Decision Trees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41" name="Полілінія 40"/>
            <p:cNvSpPr/>
            <p:nvPr/>
          </p:nvSpPr>
          <p:spPr>
            <a:xfrm>
              <a:off x="6654170" y="2126984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Logistic Regression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42" name="Полілінія 41"/>
            <p:cNvSpPr/>
            <p:nvPr/>
          </p:nvSpPr>
          <p:spPr>
            <a:xfrm>
              <a:off x="5689451" y="2512248"/>
              <a:ext cx="742472" cy="67909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kern="1200" dirty="0" smtClean="0"/>
                <a:t>Регресія</a:t>
              </a:r>
              <a:endParaRPr lang="uk-UA" kern="1200" dirty="0"/>
            </a:p>
          </p:txBody>
        </p:sp>
        <p:sp>
          <p:nvSpPr>
            <p:cNvPr id="43" name="Полілінія 42"/>
            <p:cNvSpPr/>
            <p:nvPr/>
          </p:nvSpPr>
          <p:spPr>
            <a:xfrm>
              <a:off x="6654170" y="2409939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Linear Regression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44" name="Полілінія 43"/>
            <p:cNvSpPr/>
            <p:nvPr/>
          </p:nvSpPr>
          <p:spPr>
            <a:xfrm>
              <a:off x="6654170" y="2692893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Polynomial Regression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45" name="Полілінія 44"/>
            <p:cNvSpPr/>
            <p:nvPr/>
          </p:nvSpPr>
          <p:spPr>
            <a:xfrm>
              <a:off x="6654170" y="2975848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Ridge/Lasso Regression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46" name="Полілінія 45"/>
            <p:cNvSpPr/>
            <p:nvPr/>
          </p:nvSpPr>
          <p:spPr>
            <a:xfrm>
              <a:off x="5021224" y="4517948"/>
              <a:ext cx="571237" cy="67909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kern="1200" dirty="0" smtClean="0"/>
                <a:t>Без вчителя</a:t>
              </a:r>
              <a:endParaRPr lang="uk-UA" kern="1200" dirty="0"/>
            </a:p>
          </p:txBody>
        </p:sp>
        <p:sp>
          <p:nvSpPr>
            <p:cNvPr id="47" name="Полілінія 46"/>
            <p:cNvSpPr/>
            <p:nvPr/>
          </p:nvSpPr>
          <p:spPr>
            <a:xfrm>
              <a:off x="5689451" y="3502589"/>
              <a:ext cx="742472" cy="67909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kern="1200" dirty="0" err="1" smtClean="0"/>
                <a:t>Кластеризація</a:t>
              </a:r>
              <a:endParaRPr lang="uk-UA" kern="1200" dirty="0"/>
            </a:p>
          </p:txBody>
        </p:sp>
        <p:sp>
          <p:nvSpPr>
            <p:cNvPr id="48" name="Полілінія 47"/>
            <p:cNvSpPr/>
            <p:nvPr/>
          </p:nvSpPr>
          <p:spPr>
            <a:xfrm>
              <a:off x="6654170" y="3258802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Agglomerative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49" name="Полілінія 48"/>
            <p:cNvSpPr/>
            <p:nvPr/>
          </p:nvSpPr>
          <p:spPr>
            <a:xfrm>
              <a:off x="6654170" y="3541756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K-Means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50" name="Полілінія 49"/>
            <p:cNvSpPr/>
            <p:nvPr/>
          </p:nvSpPr>
          <p:spPr>
            <a:xfrm>
              <a:off x="6654170" y="3824711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Mean-Shift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51" name="Полілінія 50"/>
            <p:cNvSpPr/>
            <p:nvPr/>
          </p:nvSpPr>
          <p:spPr>
            <a:xfrm>
              <a:off x="6654170" y="4107665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Fuzzy C-Means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52" name="Полілінія 51"/>
            <p:cNvSpPr/>
            <p:nvPr/>
          </p:nvSpPr>
          <p:spPr>
            <a:xfrm>
              <a:off x="5689451" y="4492929"/>
              <a:ext cx="742472" cy="67909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kern="1200" dirty="0" smtClean="0"/>
                <a:t>Пошук правил</a:t>
              </a:r>
              <a:endParaRPr lang="uk-UA" kern="1200" dirty="0"/>
            </a:p>
          </p:txBody>
        </p:sp>
        <p:sp>
          <p:nvSpPr>
            <p:cNvPr id="53" name="Полілінія 52"/>
            <p:cNvSpPr/>
            <p:nvPr/>
          </p:nvSpPr>
          <p:spPr>
            <a:xfrm>
              <a:off x="6654170" y="4390620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err="1" smtClean="0">
                  <a:solidFill>
                    <a:schemeClr val="tx2"/>
                  </a:solidFill>
                </a:rPr>
                <a:t>Euclat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54" name="Полілінія 53"/>
            <p:cNvSpPr/>
            <p:nvPr/>
          </p:nvSpPr>
          <p:spPr>
            <a:xfrm>
              <a:off x="6654170" y="4673574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err="1" smtClean="0">
                  <a:solidFill>
                    <a:schemeClr val="tx2"/>
                  </a:solidFill>
                </a:rPr>
                <a:t>Apriori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55" name="Полілінія 54"/>
            <p:cNvSpPr/>
            <p:nvPr/>
          </p:nvSpPr>
          <p:spPr>
            <a:xfrm>
              <a:off x="6654170" y="4956529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FP-Growth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56" name="Полілінія 55"/>
            <p:cNvSpPr/>
            <p:nvPr/>
          </p:nvSpPr>
          <p:spPr>
            <a:xfrm>
              <a:off x="5689451" y="5624747"/>
              <a:ext cx="742472" cy="67909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kern="1200" dirty="0" smtClean="0"/>
                <a:t>Зменшення розмірності</a:t>
              </a:r>
              <a:endParaRPr lang="uk-UA" kern="1200" dirty="0"/>
            </a:p>
          </p:txBody>
        </p:sp>
        <p:sp>
          <p:nvSpPr>
            <p:cNvPr id="57" name="Полілінія 56"/>
            <p:cNvSpPr/>
            <p:nvPr/>
          </p:nvSpPr>
          <p:spPr>
            <a:xfrm>
              <a:off x="6654170" y="5239483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T-SNE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58" name="Полілінія 57"/>
            <p:cNvSpPr/>
            <p:nvPr/>
          </p:nvSpPr>
          <p:spPr>
            <a:xfrm>
              <a:off x="6654170" y="5522438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PCA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59" name="Полілінія 58"/>
            <p:cNvSpPr/>
            <p:nvPr/>
          </p:nvSpPr>
          <p:spPr>
            <a:xfrm>
              <a:off x="6654170" y="5805392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LSA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60" name="Полілінія 59"/>
            <p:cNvSpPr/>
            <p:nvPr/>
          </p:nvSpPr>
          <p:spPr>
            <a:xfrm>
              <a:off x="6654170" y="6088347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SVD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  <p:sp>
          <p:nvSpPr>
            <p:cNvPr id="61" name="Полілінія 60"/>
            <p:cNvSpPr/>
            <p:nvPr/>
          </p:nvSpPr>
          <p:spPr>
            <a:xfrm>
              <a:off x="6654170" y="6371301"/>
              <a:ext cx="891461" cy="218051"/>
            </a:xfrm>
            <a:custGeom>
              <a:avLst/>
              <a:gdLst>
                <a:gd name="connsiteX0" fmla="*/ 0 w 742472"/>
                <a:gd name="connsiteY0" fmla="*/ 0 h 226363"/>
                <a:gd name="connsiteX1" fmla="*/ 742472 w 742472"/>
                <a:gd name="connsiteY1" fmla="*/ 0 h 226363"/>
                <a:gd name="connsiteX2" fmla="*/ 742472 w 742472"/>
                <a:gd name="connsiteY2" fmla="*/ 226363 h 226363"/>
                <a:gd name="connsiteX3" fmla="*/ 0 w 742472"/>
                <a:gd name="connsiteY3" fmla="*/ 226363 h 226363"/>
                <a:gd name="connsiteX4" fmla="*/ 0 w 742472"/>
                <a:gd name="connsiteY4" fmla="*/ 0 h 22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2472" h="226363">
                  <a:moveTo>
                    <a:pt x="0" y="0"/>
                  </a:moveTo>
                  <a:lnTo>
                    <a:pt x="742472" y="0"/>
                  </a:lnTo>
                  <a:lnTo>
                    <a:pt x="742472" y="226363"/>
                  </a:lnTo>
                  <a:lnTo>
                    <a:pt x="0" y="2263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445" tIns="4445" rIns="4445" bIns="4445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kern="1200" dirty="0" smtClean="0">
                  <a:solidFill>
                    <a:schemeClr val="tx2"/>
                  </a:solidFill>
                </a:rPr>
                <a:t>LDA</a:t>
              </a:r>
              <a:endParaRPr lang="uk-UA" kern="1200" dirty="0">
                <a:solidFill>
                  <a:schemeClr val="tx2"/>
                </a:solidFill>
              </a:endParaRPr>
            </a:p>
          </p:txBody>
        </p:sp>
      </p:grp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z="4000" b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12</a:t>
            </a:fld>
            <a:endParaRPr lang="uk-UA" sz="4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852641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7193"/>
          </a:xfrm>
        </p:spPr>
        <p:txBody>
          <a:bodyPr/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Типи задач машинного навчання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4902808"/>
              </p:ext>
            </p:extLst>
          </p:nvPr>
        </p:nvGraphicFramePr>
        <p:xfrm>
          <a:off x="479612" y="1062318"/>
          <a:ext cx="11300012" cy="5294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z="4000" b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13</a:t>
            </a:fld>
            <a:endParaRPr lang="uk-UA" sz="4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07956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7774" y="217936"/>
            <a:ext cx="10515600" cy="54299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Приклад задачі машинного навчання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Місце для вмісту 3" descr="Problem Solution Help · Free image on Pixabay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1" t="21093" r="9205" b="25059"/>
          <a:stretch/>
        </p:blipFill>
        <p:spPr>
          <a:xfrm>
            <a:off x="589937" y="1821812"/>
            <a:ext cx="8511988" cy="3496235"/>
          </a:xfrm>
        </p:spPr>
      </p:pic>
      <p:sp>
        <p:nvSpPr>
          <p:cNvPr id="5" name="TextBox 4"/>
          <p:cNvSpPr txBox="1"/>
          <p:nvPr/>
        </p:nvSpPr>
        <p:spPr>
          <a:xfrm>
            <a:off x="3675089" y="806149"/>
            <a:ext cx="46009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cs typeface="Times New Roman" panose="02020603050405020304" pitchFamily="18" charset="0"/>
              </a:rPr>
              <a:t>Користувачі ігри</a:t>
            </a:r>
          </a:p>
          <a:p>
            <a:pPr marL="342900" indent="-342900">
              <a:buAutoNum type="arabicPeriod"/>
            </a:pPr>
            <a:r>
              <a:rPr lang="uk-UA" sz="2000" dirty="0" smtClean="0">
                <a:cs typeface="Times New Roman" panose="02020603050405020304" pitchFamily="18" charset="0"/>
              </a:rPr>
              <a:t>Ідеальні гравці</a:t>
            </a:r>
          </a:p>
          <a:p>
            <a:pPr marL="342900" indent="-342900">
              <a:buAutoNum type="arabicPeriod"/>
            </a:pPr>
            <a:r>
              <a:rPr lang="uk-UA" sz="2000" dirty="0" smtClean="0">
                <a:cs typeface="Times New Roman" panose="02020603050405020304" pitchFamily="18" charset="0"/>
              </a:rPr>
              <a:t>Пограли і закрили/видалили </a:t>
            </a:r>
            <a:r>
              <a:rPr lang="uk-UA" sz="2000" dirty="0" err="1" smtClean="0">
                <a:cs typeface="Times New Roman" panose="02020603050405020304" pitchFamily="18" charset="0"/>
              </a:rPr>
              <a:t>ігру</a:t>
            </a:r>
            <a:endParaRPr lang="uk-UA" sz="2000" dirty="0" smtClean="0">
              <a:cs typeface="Times New Roman" panose="02020603050405020304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545993" y="5216080"/>
            <a:ext cx="17534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якось</a:t>
            </a:r>
            <a:endParaRPr lang="ru-RU" dirty="0" smtClean="0"/>
          </a:p>
          <a:p>
            <a:pPr algn="ctr"/>
            <a:r>
              <a:rPr lang="ru-RU" dirty="0" err="1" smtClean="0"/>
              <a:t>вплинути</a:t>
            </a:r>
            <a:r>
              <a:rPr lang="ru-RU" dirty="0" smtClean="0"/>
              <a:t> на 2?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43177" y="5216079"/>
            <a:ext cx="1789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/>
              <a:t>Набір даних</a:t>
            </a:r>
          </a:p>
          <a:p>
            <a:pPr algn="ctr"/>
            <a:r>
              <a:rPr lang="en-US" dirty="0" smtClean="0"/>
              <a:t>Data engineering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5065710" y="5354578"/>
            <a:ext cx="1819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Machine learning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7556496" y="5318047"/>
            <a:ext cx="12753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Додаткова </a:t>
            </a:r>
          </a:p>
          <a:p>
            <a:r>
              <a:rPr lang="uk-UA" dirty="0" smtClean="0"/>
              <a:t>акція для 2</a:t>
            </a:r>
            <a:endParaRPr lang="uk-UA" dirty="0"/>
          </a:p>
        </p:txBody>
      </p:sp>
      <p:sp>
        <p:nvSpPr>
          <p:cNvPr id="16" name="Вигнута донизу стрілка 15"/>
          <p:cNvSpPr/>
          <p:nvPr/>
        </p:nvSpPr>
        <p:spPr>
          <a:xfrm flipH="1">
            <a:off x="5975574" y="6000908"/>
            <a:ext cx="3773337" cy="74887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18" name="Рисунок 17" descr="Facebook Analytics Graphs · Free image on Pixabay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925" y="1841718"/>
            <a:ext cx="2802965" cy="157666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/>
          <a:srcRect l="72858" t="43841"/>
          <a:stretch/>
        </p:blipFill>
        <p:spPr>
          <a:xfrm>
            <a:off x="9145869" y="3314849"/>
            <a:ext cx="2310036" cy="19618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182977" y="5175018"/>
            <a:ext cx="2762071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uk-UA" dirty="0" smtClean="0"/>
              <a:t>Поділити, </a:t>
            </a:r>
          </a:p>
          <a:p>
            <a:pPr algn="ctr">
              <a:lnSpc>
                <a:spcPct val="70000"/>
              </a:lnSpc>
            </a:pPr>
            <a:r>
              <a:rPr lang="uk-UA" dirty="0"/>
              <a:t>наприклад </a:t>
            </a:r>
            <a:r>
              <a:rPr lang="uk-UA" dirty="0" smtClean="0"/>
              <a:t>на, дві групи, 1 групі показувати акцію, а іншій ні,  провести моделювання </a:t>
            </a:r>
          </a:p>
          <a:p>
            <a:pPr algn="ctr">
              <a:lnSpc>
                <a:spcPct val="70000"/>
              </a:lnSpc>
            </a:pPr>
            <a:r>
              <a:rPr lang="uk-UA" dirty="0" smtClean="0"/>
              <a:t>та аналіз</a:t>
            </a:r>
            <a:endParaRPr lang="uk-UA" dirty="0"/>
          </a:p>
        </p:txBody>
      </p:sp>
      <p:sp>
        <p:nvSpPr>
          <p:cNvPr id="21" name="Овал 20"/>
          <p:cNvSpPr/>
          <p:nvPr/>
        </p:nvSpPr>
        <p:spPr>
          <a:xfrm>
            <a:off x="353737" y="1936209"/>
            <a:ext cx="11551153" cy="4699759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Science</a:t>
            </a:r>
            <a:endParaRPr lang="uk-UA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Місце для номера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z="4000" b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2</a:t>
            </a:fld>
            <a:endParaRPr lang="uk-UA" sz="4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75046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6" grpId="0" animBg="1"/>
      <p:bldP spid="20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3</a:t>
            </a:fld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8990" t="12356" r="1706" b="14567"/>
          <a:stretch/>
        </p:blipFill>
        <p:spPr>
          <a:xfrm>
            <a:off x="633045" y="107428"/>
            <a:ext cx="11156853" cy="661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3651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z="3600" b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4</a:t>
            </a:fld>
            <a:endParaRPr lang="uk-UA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4230" t="13318" r="6139" b="4182"/>
          <a:stretch/>
        </p:blipFill>
        <p:spPr>
          <a:xfrm>
            <a:off x="211016" y="213589"/>
            <a:ext cx="6231987" cy="32249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8554" t="15240" r="42035" b="35721"/>
          <a:stretch/>
        </p:blipFill>
        <p:spPr>
          <a:xfrm>
            <a:off x="5763065" y="1644955"/>
            <a:ext cx="6428935" cy="35872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167" y="4504706"/>
            <a:ext cx="8032652" cy="215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1112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mtClean="0"/>
              <a:t>5</a:t>
            </a:fld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8882" t="12684" r="1770" b="15074"/>
          <a:stretch/>
        </p:blipFill>
        <p:spPr>
          <a:xfrm>
            <a:off x="685799" y="263278"/>
            <a:ext cx="11026589" cy="6458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90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5944" t="16220" r="7721" b="23463"/>
          <a:stretch/>
        </p:blipFill>
        <p:spPr>
          <a:xfrm>
            <a:off x="667656" y="199665"/>
            <a:ext cx="10831286" cy="6520221"/>
          </a:xfrm>
          <a:prstGeom prst="rect">
            <a:avLst/>
          </a:prstGeom>
        </p:spPr>
      </p:pic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>
          <a:xfrm>
            <a:off x="8755742" y="6354761"/>
            <a:ext cx="2743200" cy="365125"/>
          </a:xfrm>
        </p:spPr>
        <p:txBody>
          <a:bodyPr/>
          <a:lstStyle/>
          <a:p>
            <a:fld id="{3159D753-92B6-498A-92AC-ABCD68A131B4}" type="slidenum">
              <a:rPr lang="uk-UA" sz="4000" b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6</a:t>
            </a:fld>
            <a:endParaRPr lang="uk-UA" sz="4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0707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5110"/>
          </a:xfrm>
        </p:spPr>
        <p:txBody>
          <a:bodyPr/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чого потрібне машинне навчання?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38200" y="5269972"/>
            <a:ext cx="10515600" cy="84511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/>
              <a:t>Чим </a:t>
            </a:r>
            <a:r>
              <a:rPr lang="ru-RU" dirty="0" err="1" smtClean="0"/>
              <a:t>різноманітніші</a:t>
            </a:r>
            <a:r>
              <a:rPr lang="ru-RU" dirty="0" smtClean="0"/>
              <a:t> </a:t>
            </a:r>
            <a:r>
              <a:rPr lang="ru-RU" dirty="0" err="1" smtClean="0"/>
              <a:t>вхідні</a:t>
            </a:r>
            <a:r>
              <a:rPr lang="ru-RU" dirty="0" smtClean="0"/>
              <a:t> </a:t>
            </a:r>
            <a:r>
              <a:rPr lang="ru-RU" dirty="0" err="1" smtClean="0"/>
              <a:t>дані</a:t>
            </a:r>
            <a:r>
              <a:rPr lang="ru-RU" dirty="0" smtClean="0"/>
              <a:t>, </a:t>
            </a:r>
            <a:r>
              <a:rPr lang="ru-RU" dirty="0" err="1" smtClean="0"/>
              <a:t>тим</a:t>
            </a:r>
            <a:r>
              <a:rPr lang="ru-RU" dirty="0" smtClean="0"/>
              <a:t> </a:t>
            </a:r>
            <a:r>
              <a:rPr lang="ru-RU" dirty="0" err="1" smtClean="0"/>
              <a:t>простіше</a:t>
            </a:r>
            <a:r>
              <a:rPr lang="ru-RU" dirty="0" smtClean="0"/>
              <a:t> </a:t>
            </a:r>
            <a:r>
              <a:rPr lang="ru-RU" dirty="0" err="1" smtClean="0"/>
              <a:t>машині</a:t>
            </a:r>
            <a:r>
              <a:rPr lang="ru-RU" dirty="0" smtClean="0"/>
              <a:t> </a:t>
            </a:r>
            <a:r>
              <a:rPr lang="ru-RU" dirty="0" err="1" smtClean="0"/>
              <a:t>знайти</a:t>
            </a:r>
            <a:r>
              <a:rPr lang="ru-RU" dirty="0" smtClean="0"/>
              <a:t> </a:t>
            </a:r>
            <a:r>
              <a:rPr lang="ru-RU" dirty="0" err="1" smtClean="0"/>
              <a:t>закономірності</a:t>
            </a:r>
            <a:r>
              <a:rPr lang="ru-RU" dirty="0" smtClean="0"/>
              <a:t> і </a:t>
            </a:r>
            <a:r>
              <a:rPr lang="ru-RU" dirty="0" err="1" smtClean="0"/>
              <a:t>тим</a:t>
            </a:r>
            <a:r>
              <a:rPr lang="ru-RU" dirty="0" smtClean="0"/>
              <a:t> </a:t>
            </a:r>
            <a:r>
              <a:rPr lang="ru-RU" dirty="0" err="1" smtClean="0"/>
              <a:t>точніший</a:t>
            </a:r>
            <a:r>
              <a:rPr lang="ru-RU" dirty="0" smtClean="0"/>
              <a:t> результат.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z="4000" b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7</a:t>
            </a:fld>
            <a:endParaRPr lang="uk-UA" sz="4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37733300"/>
              </p:ext>
            </p:extLst>
          </p:nvPr>
        </p:nvGraphicFramePr>
        <p:xfrm>
          <a:off x="1840752" y="1391523"/>
          <a:ext cx="8701741" cy="3637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38851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5207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Стадії машинного навчання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7029720"/>
              </p:ext>
            </p:extLst>
          </p:nvPr>
        </p:nvGraphicFramePr>
        <p:xfrm>
          <a:off x="838200" y="1266092"/>
          <a:ext cx="10515600" cy="5205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z="4000" b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8</a:t>
            </a:fld>
            <a:endParaRPr lang="uk-UA" sz="4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3243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3E25F3-9201-4598-9FB5-800E1B95F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7B3E25F3-9201-4598-9FB5-800E1B95FC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7B3E25F3-9201-4598-9FB5-800E1B95F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7B3E25F3-9201-4598-9FB5-800E1B95FC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D5F903-E7C6-4D82-B0AD-2A92B632BB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42D5F903-E7C6-4D82-B0AD-2A92B632BB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42D5F903-E7C6-4D82-B0AD-2A92B632BB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42D5F903-E7C6-4D82-B0AD-2A92B632BB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B9C95C1-FD83-47E4-B935-E9E90DBCE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2B9C95C1-FD83-47E4-B935-E9E90DBCE6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2B9C95C1-FD83-47E4-B935-E9E90DBCE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2B9C95C1-FD83-47E4-B935-E9E90DBCE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9C2C21D-3ECC-4C6C-B131-369E39A331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79C2C21D-3ECC-4C6C-B131-369E39A331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79C2C21D-3ECC-4C6C-B131-369E39A331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79C2C21D-3ECC-4C6C-B131-369E39A331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28E8544-8070-43B7-99F7-F3C02E0CE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928E8544-8070-43B7-99F7-F3C02E0CE3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928E8544-8070-43B7-99F7-F3C02E0CE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928E8544-8070-43B7-99F7-F3C02E0CE3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CFBC92B-FE04-4C99-BB69-1C946FCE6F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CCFBC92B-FE04-4C99-BB69-1C946FCE6F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CCFBC92B-FE04-4C99-BB69-1C946FCE6F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CCFBC92B-FE04-4C99-BB69-1C946FCE6F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54D711-27E3-4EF5-9127-51AD09013B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graphicEl>
                                              <a:dgm id="{E054D711-27E3-4EF5-9127-51AD09013B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dgm id="{E054D711-27E3-4EF5-9127-51AD09013B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graphicEl>
                                              <a:dgm id="{E054D711-27E3-4EF5-9127-51AD09013B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0E2379C-47A3-4D6A-AF86-C93CD98E1B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90E2379C-47A3-4D6A-AF86-C93CD98E1B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90E2379C-47A3-4D6A-AF86-C93CD98E1B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90E2379C-47A3-4D6A-AF86-C93CD98E1B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Отже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хочемо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навчити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машину, нам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потрібні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три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речі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uk-U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3453905"/>
              </p:ext>
            </p:extLst>
          </p:nvPr>
        </p:nvGraphicFramePr>
        <p:xfrm>
          <a:off x="838201" y="1825625"/>
          <a:ext cx="498437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9D753-92B6-498A-92AC-ABCD68A131B4}" type="slidenum">
              <a:rPr lang="uk-UA" sz="4000" b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9</a:t>
            </a:fld>
            <a:endParaRPr lang="uk-UA" sz="40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/>
          <a:srcRect l="19184" r="19439"/>
          <a:stretch/>
        </p:blipFill>
        <p:spPr>
          <a:xfrm>
            <a:off x="6804212" y="2254334"/>
            <a:ext cx="4047565" cy="349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127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вітряний поті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499</Words>
  <Application>Microsoft Office PowerPoint</Application>
  <PresentationFormat>Широкий екран</PresentationFormat>
  <Paragraphs>112</Paragraphs>
  <Slides>13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Вступ в машинне навчання</vt:lpstr>
      <vt:lpstr>Приклад задачі машинного навчання</vt:lpstr>
      <vt:lpstr>Презентація PowerPoint</vt:lpstr>
      <vt:lpstr>Презентація PowerPoint</vt:lpstr>
      <vt:lpstr>Презентація PowerPoint</vt:lpstr>
      <vt:lpstr>Презентація PowerPoint</vt:lpstr>
      <vt:lpstr>Для чого потрібне машинне навчання?</vt:lpstr>
      <vt:lpstr>Стадії машинного навчання</vt:lpstr>
      <vt:lpstr>Отже, якщо ми хочемо навчити машину, нам потрібні три речі:</vt:lpstr>
      <vt:lpstr>Навчання моделі</vt:lpstr>
      <vt:lpstr>Презентація PowerPoint</vt:lpstr>
      <vt:lpstr>Методи класичного машинного навчання</vt:lpstr>
      <vt:lpstr>Типи задач машинного навчання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Вступ в машинне навчання</dc:title>
  <dc:creator>Xrystyna</dc:creator>
  <cp:lastModifiedBy>христина ліп'яніна</cp:lastModifiedBy>
  <cp:revision>31</cp:revision>
  <dcterms:created xsi:type="dcterms:W3CDTF">2019-12-08T10:45:09Z</dcterms:created>
  <dcterms:modified xsi:type="dcterms:W3CDTF">2020-08-03T16:01:05Z</dcterms:modified>
</cp:coreProperties>
</file>