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0"/>
  </p:notesMasterIdLst>
  <p:handoutMasterIdLst>
    <p:handoutMasterId r:id="rId11"/>
  </p:handoutMasterIdLst>
  <p:sldIdLst>
    <p:sldId id="295" r:id="rId5"/>
    <p:sldId id="282" r:id="rId6"/>
    <p:sldId id="285" r:id="rId7"/>
    <p:sldId id="28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3" autoAdjust="0"/>
  </p:normalViewPr>
  <p:slideViewPr>
    <p:cSldViewPr snapToGrid="0">
      <p:cViewPr varScale="1">
        <p:scale>
          <a:sx n="76" d="100"/>
          <a:sy n="76" d="100"/>
        </p:scale>
        <p:origin x="221" y="6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8" r:id="rId13"/>
    <p:sldLayoutId id="2147483779" r:id="rId14"/>
    <p:sldLayoutId id="2147483781" r:id="rId15"/>
    <p:sldLayoutId id="214748378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одежда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6100F89-6524-1521-E87A-26EB548060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11" r="-1" b="-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63" y="3411877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Resycytacja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dziecaka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85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269" r="13269"/>
          <a:stretch/>
        </p:blipFill>
        <p:spPr>
          <a:xfrm>
            <a:off x="5347004" y="640080"/>
            <a:ext cx="6146328" cy="5577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081D1-A448-24A9-AAFD-A6AEC570B33F}"/>
              </a:ext>
            </a:extLst>
          </p:cNvPr>
          <p:cNvSpPr txBox="1"/>
          <p:nvPr/>
        </p:nvSpPr>
        <p:spPr>
          <a:xfrm>
            <a:off x="375653" y="340555"/>
            <a:ext cx="3877568" cy="32316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/>
              <a:t>Wprowadzenie i znaczenie resuscytacji</a:t>
            </a:r>
          </a:p>
          <a:p>
            <a:endParaRPr lang="en-US" sz="2000" b="1" dirty="0"/>
          </a:p>
          <a:p>
            <a:r>
              <a:rPr lang="pl-PL" dirty="0"/>
              <a:t>Co to jest resuscytacja i dlaczego jest ważna?</a:t>
            </a:r>
          </a:p>
          <a:p>
            <a:endParaRPr lang="pl-PL" dirty="0"/>
          </a:p>
          <a:p>
            <a:r>
              <a:rPr lang="pl-PL" dirty="0"/>
              <a:t>Definicja resuscytacji</a:t>
            </a:r>
          </a:p>
          <a:p>
            <a:r>
              <a:rPr lang="pl-PL" dirty="0"/>
              <a:t>Znaczenie szybkiego działania w sytuacjach kryzysowych</a:t>
            </a:r>
          </a:p>
          <a:p>
            <a:r>
              <a:rPr lang="pl-PL" dirty="0"/>
              <a:t>Statystyki dotyczące nagłego zatrzymania krążenia u dzieci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70" r="14870"/>
          <a:stretch/>
        </p:blipFill>
        <p:spPr/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4731" r="14731"/>
          <a:stretch/>
        </p:blipFill>
        <p:spPr/>
      </p:pic>
      <p:pic>
        <p:nvPicPr>
          <p:cNvPr id="9" name="Picture Placeholder 11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4852" r="14852"/>
          <a:stretch/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7D08CE-A104-3D59-399F-4A7675A1292D}"/>
              </a:ext>
            </a:extLst>
          </p:cNvPr>
          <p:cNvSpPr txBox="1"/>
          <p:nvPr/>
        </p:nvSpPr>
        <p:spPr>
          <a:xfrm>
            <a:off x="2257277" y="4465991"/>
            <a:ext cx="7717134" cy="21236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ABC </a:t>
            </a:r>
            <a:r>
              <a:rPr lang="en-US" sz="2400" b="1" dirty="0" err="1"/>
              <a:t>resuscytacji</a:t>
            </a:r>
            <a:endParaRPr lang="en-US" sz="2400" b="1" dirty="0"/>
          </a:p>
          <a:p>
            <a:endParaRPr lang="en-US" b="1" dirty="0"/>
          </a:p>
          <a:p>
            <a:r>
              <a:rPr lang="en-US" dirty="0" err="1"/>
              <a:t>Podstawowe</a:t>
            </a:r>
            <a:r>
              <a:rPr lang="en-US" dirty="0"/>
              <a:t> </a:t>
            </a:r>
            <a:r>
              <a:rPr lang="en-US" dirty="0" err="1"/>
              <a:t>zasady</a:t>
            </a:r>
            <a:r>
              <a:rPr lang="en-US" dirty="0"/>
              <a:t> </a:t>
            </a:r>
            <a:r>
              <a:rPr lang="en-US" dirty="0" err="1"/>
              <a:t>resuscytacji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- Airway (</a:t>
            </a:r>
            <a:r>
              <a:rPr lang="en-US" dirty="0" err="1"/>
              <a:t>drogi</a:t>
            </a:r>
            <a:r>
              <a:rPr lang="en-US" dirty="0"/>
              <a:t> </a:t>
            </a:r>
            <a:r>
              <a:rPr lang="en-US" dirty="0" err="1"/>
              <a:t>oddechowe</a:t>
            </a:r>
            <a:r>
              <a:rPr lang="en-US" dirty="0"/>
              <a:t>): </a:t>
            </a:r>
            <a:r>
              <a:rPr lang="en-US" dirty="0" err="1"/>
              <a:t>otwarcie</a:t>
            </a:r>
            <a:r>
              <a:rPr lang="en-US" dirty="0"/>
              <a:t> </a:t>
            </a:r>
            <a:r>
              <a:rPr lang="en-US" dirty="0" err="1"/>
              <a:t>dróg</a:t>
            </a:r>
            <a:r>
              <a:rPr lang="en-US" dirty="0"/>
              <a:t> </a:t>
            </a:r>
            <a:r>
              <a:rPr lang="en-US" dirty="0" err="1"/>
              <a:t>oddechowych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 - Breathing (</a:t>
            </a:r>
            <a:r>
              <a:rPr lang="en-US" dirty="0" err="1"/>
              <a:t>oddychanie</a:t>
            </a:r>
            <a:r>
              <a:rPr lang="en-US" dirty="0"/>
              <a:t>): </a:t>
            </a:r>
            <a:r>
              <a:rPr lang="en-US" dirty="0" err="1"/>
              <a:t>sprawdzenie</a:t>
            </a:r>
            <a:r>
              <a:rPr lang="en-US" dirty="0"/>
              <a:t> </a:t>
            </a:r>
            <a:r>
              <a:rPr lang="en-US" dirty="0" err="1"/>
              <a:t>oddychania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 - Circulation (</a:t>
            </a:r>
            <a:r>
              <a:rPr lang="en-US" dirty="0" err="1"/>
              <a:t>krążenie</a:t>
            </a:r>
            <a:r>
              <a:rPr lang="en-US" dirty="0"/>
              <a:t>): </a:t>
            </a:r>
            <a:r>
              <a:rPr lang="en-US" dirty="0" err="1"/>
              <a:t>uciskanie</a:t>
            </a:r>
            <a:r>
              <a:rPr lang="en-US" dirty="0"/>
              <a:t> </a:t>
            </a:r>
            <a:r>
              <a:rPr lang="en-US" dirty="0" err="1"/>
              <a:t>klatki</a:t>
            </a:r>
            <a:r>
              <a:rPr lang="en-US" dirty="0"/>
              <a:t> </a:t>
            </a:r>
            <a:r>
              <a:rPr lang="en-US" dirty="0" err="1"/>
              <a:t>piersiowej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D845E91C-9676-0782-B823-242D8F89F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500" b="1">
                <a:solidFill>
                  <a:schemeClr val="tx1">
                    <a:lumMod val="85000"/>
                    <a:lumOff val="15000"/>
                  </a:schemeClr>
                </a:solidFill>
              </a:rPr>
              <a:t>Kroki resuscytacji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Kluczowe kroki resuscytacji dziecka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Sprawdzenie reakcji: Potrząśnij delikatnie, zawołaj dziecko, wezwij pomoc.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Otwarcie dróg oddechowych: Technika "head tilt-chin lift".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Sprawdzenie oddychania: Patrz, słuchaj, czuj przez 10 sekund.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Oddechy ratunkowe: 2 delikatne oddechy ratunkowe.</a:t>
            </a:r>
            <a:b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Uciskanie klatki piersiowej: 30 uciśnięć na 2 oddechy (stosunek 30:2).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285" r="5285"/>
          <a:stretch/>
        </p:blipFill>
        <p:spPr>
          <a:xfrm>
            <a:off x="3645791" y="771100"/>
            <a:ext cx="4887753" cy="2750022"/>
          </a:xfrm>
          <a:prstGeom prst="rect">
            <a:avLst/>
          </a:prstGeom>
        </p:spPr>
      </p:pic>
      <p:cxnSp>
        <p:nvCxnSpPr>
          <p:cNvPr id="51" name="Straight Connector 43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5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Author: </a:t>
            </a:r>
            <a:r>
              <a:rPr lang="en-US" sz="1800" dirty="0" err="1">
                <a:solidFill>
                  <a:srgbClr val="FFFFFF"/>
                </a:solidFill>
              </a:rPr>
              <a:t>Anastasiia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Cherniavska</a:t>
            </a:r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26" r="20318" b="1"/>
          <a:stretch/>
        </p:blipFill>
        <p:spPr>
          <a:xfrm>
            <a:off x="6702251" y="10"/>
            <a:ext cx="54897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{408C9694-FAFE-49D8-AACD-A860C95B8B5B}tf22581678_win32</Template>
  <TotalTime>36</TotalTime>
  <Words>141</Words>
  <Application>Microsoft Office PowerPoint</Application>
  <PresentationFormat>Широкоэкранный</PresentationFormat>
  <Paragraphs>23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RetrospectVTI</vt:lpstr>
      <vt:lpstr>Resycytacja dziecaka</vt:lpstr>
      <vt:lpstr>Презентация PowerPoint</vt:lpstr>
      <vt:lpstr>Презентация PowerPoint</vt:lpstr>
      <vt:lpstr>Kroki resuscytacji Kluczowe kroki resuscytacji dziecka  Sprawdzenie reakcji: Potrząśnij delikatnie, zawołaj dziecko, wezwij pomoc. Otwarcie dróg oddechowych: Technika "head tilt-chin lift". Sprawdzenie oddychania: Patrz, słuchaj, czuj przez 10 sekund. Oddechy ratunkowe: 2 delikatne oddechy ratunkowe. Uciskanie klatki piersiowej: 30 uciśnięć na 2 oddechy (stosunek 30:2).</vt:lpstr>
      <vt:lpstr>Thank you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Resycytacja dziecaka</dc:title>
  <dc:creator>Acer Nitro5</dc:creator>
  <cp:lastModifiedBy>Acer Nitro5</cp:lastModifiedBy>
  <cp:revision>1</cp:revision>
  <dcterms:created xsi:type="dcterms:W3CDTF">2024-06-04T18:56:45Z</dcterms:created>
  <dcterms:modified xsi:type="dcterms:W3CDTF">2024-06-04T19:33:33Z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