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5"/>
  </p:notesMasterIdLst>
  <p:sldIdLst>
    <p:sldId id="256" r:id="rId2"/>
    <p:sldId id="257" r:id="rId3"/>
    <p:sldId id="265" r:id="rId4"/>
  </p:sldIdLst>
  <p:sldSz cx="9134475" cy="12179300" type="ledger"/>
  <p:notesSz cx="6858000" cy="9144000"/>
  <p:embeddedFontLst>
    <p:embeddedFont>
      <p:font typeface="EB Garamond" pitchFamily="2" charset="0"/>
      <p:regular r:id="rId6"/>
      <p:bold r:id="rId7"/>
      <p:italic r:id="rId8"/>
      <p:boldItalic r:id="rId9"/>
    </p:embeddedFont>
    <p:embeddedFont>
      <p:font typeface="Mukta" panose="020B0000000000000000" pitchFamily="34" charset="0"/>
      <p:regular r:id="rId10"/>
      <p:bold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836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A858CC-1EC7-4296-B3EB-5C88505852F8}">
  <a:tblStyle styleId="{CCA858CC-1EC7-4296-B3EB-5C88505852F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172" y="-72"/>
      </p:cViewPr>
      <p:guideLst>
        <p:guide orient="horz" pos="3836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font" Target="fonts/font2.fntdata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font" Target="fonts/font1.fntdata" /><Relationship Id="rId11" Type="http://schemas.openxmlformats.org/officeDocument/2006/relationships/font" Target="fonts/font6.fntdata" /><Relationship Id="rId5" Type="http://schemas.openxmlformats.org/officeDocument/2006/relationships/notesMaster" Target="notesMasters/notesMaster1.xml" /><Relationship Id="rId15" Type="http://schemas.openxmlformats.org/officeDocument/2006/relationships/tableStyles" Target="tableStyles.xml" /><Relationship Id="rId10" Type="http://schemas.openxmlformats.org/officeDocument/2006/relationships/font" Target="fonts/font5.fntdata" /><Relationship Id="rId4" Type="http://schemas.openxmlformats.org/officeDocument/2006/relationships/slide" Target="slides/slide3.xml" /><Relationship Id="rId9" Type="http://schemas.openxmlformats.org/officeDocument/2006/relationships/font" Target="fonts/font4.fntdata" /><Relationship Id="rId14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169484348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169484348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1818c31ff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11818c31ff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118df4dac35_2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2" name="Google Shape;1162;g118df4dac35_2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78720" y="507975"/>
            <a:ext cx="8377039" cy="1116335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858779" y="3143389"/>
            <a:ext cx="4485422" cy="4232387"/>
          </a:xfrm>
          <a:prstGeom prst="rect">
            <a:avLst/>
          </a:prstGeom>
          <a:noFill/>
        </p:spPr>
        <p:txBody>
          <a:bodyPr spcFirstLastPara="1" wrap="square" lIns="136379" tIns="136379" rIns="136379" bIns="136379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8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8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8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8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8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8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8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858776" y="8138004"/>
            <a:ext cx="3916616" cy="897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379" tIns="136379" rIns="136379" bIns="136379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400"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78720" y="507975"/>
            <a:ext cx="8377039" cy="1116335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712482" y="2840357"/>
            <a:ext cx="6636280" cy="8072649"/>
          </a:xfrm>
          <a:prstGeom prst="rect">
            <a:avLst/>
          </a:prstGeom>
          <a:noFill/>
        </p:spPr>
        <p:txBody>
          <a:bodyPr spcFirstLastPara="1" wrap="square" lIns="136379" tIns="136379" rIns="136379" bIns="136379" anchor="t" anchorCtr="0">
            <a:noAutofit/>
          </a:bodyPr>
          <a:lstStyle>
            <a:lvl1pPr marL="682005" lvl="0" indent="-43572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AutoNum type="arabicPeriod"/>
              <a:defRPr sz="1600"/>
            </a:lvl1pPr>
            <a:lvl2pPr marL="1364010" lvl="1" indent="-47361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2046016" lvl="2" indent="-47361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728021" lvl="3" indent="-47361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410026" lvl="4" indent="-47361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4092031" lvl="5" indent="-47361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774037" lvl="6" indent="-47361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5456042" lvl="7" indent="-47361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6138047" lvl="8" indent="-47361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2387762" y="1277483"/>
            <a:ext cx="4358955" cy="1132330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78720" y="507975"/>
            <a:ext cx="8377039" cy="1116335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712482" y="1277483"/>
            <a:ext cx="7709461" cy="1132330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subTitle" idx="1"/>
          </p:nvPr>
        </p:nvSpPr>
        <p:spPr>
          <a:xfrm>
            <a:off x="2152330" y="9611786"/>
            <a:ext cx="2905770" cy="1132330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subTitle" idx="2"/>
          </p:nvPr>
        </p:nvSpPr>
        <p:spPr>
          <a:xfrm>
            <a:off x="2152330" y="8637868"/>
            <a:ext cx="2210495" cy="953317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7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ubTitle" idx="3"/>
          </p:nvPr>
        </p:nvSpPr>
        <p:spPr>
          <a:xfrm>
            <a:off x="2152330" y="6988005"/>
            <a:ext cx="2905770" cy="1132330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ubTitle" idx="4"/>
          </p:nvPr>
        </p:nvSpPr>
        <p:spPr>
          <a:xfrm>
            <a:off x="2152330" y="6014087"/>
            <a:ext cx="2210495" cy="953317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7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subTitle" idx="5"/>
          </p:nvPr>
        </p:nvSpPr>
        <p:spPr>
          <a:xfrm>
            <a:off x="2152330" y="4436886"/>
            <a:ext cx="2905770" cy="1132330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ubTitle" idx="6"/>
          </p:nvPr>
        </p:nvSpPr>
        <p:spPr>
          <a:xfrm>
            <a:off x="2152330" y="3462968"/>
            <a:ext cx="2210495" cy="953317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7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3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6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78720" y="507975"/>
            <a:ext cx="8377039" cy="11163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5" Type="http://schemas.openxmlformats.org/officeDocument/2006/relationships/slideLayout" Target="../slideLayouts/slideLayout5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2482" y="1277483"/>
            <a:ext cx="7709461" cy="1132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379" tIns="136379" rIns="136379" bIns="136379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B Garamond"/>
              <a:buNone/>
              <a:defRPr sz="3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B Garamond"/>
              <a:buNone/>
              <a:defRPr sz="3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B Garamond"/>
              <a:buNone/>
              <a:defRPr sz="3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B Garamond"/>
              <a:buNone/>
              <a:defRPr sz="3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B Garamond"/>
              <a:buNone/>
              <a:defRPr sz="3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B Garamond"/>
              <a:buNone/>
              <a:defRPr sz="3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B Garamond"/>
              <a:buNone/>
              <a:defRPr sz="3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B Garamond"/>
              <a:buNone/>
              <a:defRPr sz="3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B Garamond"/>
              <a:buNone/>
              <a:defRPr sz="3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2482" y="3725183"/>
            <a:ext cx="7709461" cy="709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379" tIns="136379" rIns="136379" bIns="136379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●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○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■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●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○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■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●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○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kta"/>
              <a:buChar char="■"/>
              <a:defRPr>
                <a:solidFill>
                  <a:schemeClr val="dk1"/>
                </a:solidFill>
                <a:latin typeface="Mukta"/>
                <a:ea typeface="Mukta"/>
                <a:cs typeface="Mukta"/>
                <a:sym typeface="Mukt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8" r:id="rId4"/>
    <p:sldLayoutId id="2147483682" r:id="rId5"/>
    <p:sldLayoutId id="214748368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1"/>
          <p:cNvSpPr txBox="1">
            <a:spLocks noGrp="1"/>
          </p:cNvSpPr>
          <p:nvPr>
            <p:ph type="ctrTitle"/>
          </p:nvPr>
        </p:nvSpPr>
        <p:spPr>
          <a:xfrm>
            <a:off x="1110853" y="1265114"/>
            <a:ext cx="7636378" cy="1342749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/>
          <a:p>
            <a:pPr indent="188913">
              <a:spcAft>
                <a:spcPts val="298"/>
              </a:spcAft>
            </a:pPr>
            <a:r>
              <a:rPr lang="uk-UA" sz="6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КраїниСенсацій</a:t>
            </a:r>
            <a:br>
              <a:rPr lang="uk-UA" sz="6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sz="6600" b="1" u="sng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4" name="Google Shape;214;p41"/>
          <p:cNvSpPr txBox="1">
            <a:spLocks noGrp="1"/>
          </p:cNvSpPr>
          <p:nvPr>
            <p:ph type="subTitle" idx="1"/>
          </p:nvPr>
        </p:nvSpPr>
        <p:spPr>
          <a:xfrm>
            <a:off x="4439357" y="2732777"/>
            <a:ext cx="4092188" cy="8536048"/>
          </a:xfrm>
          <a:prstGeom prst="rect">
            <a:avLst/>
          </a:prstGeom>
        </p:spPr>
        <p:txBody>
          <a:bodyPr spcFirstLastPara="1" wrap="square" lIns="136379" tIns="136379" rIns="136379" bIns="136379" anchor="t" anchorCtr="0">
            <a:noAutofit/>
          </a:bodyPr>
          <a:lstStyle/>
          <a:p>
            <a:pPr marL="0" indent="0"/>
            <a:r>
              <a:rPr lang="uk-UA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Слово редактора:</a:t>
            </a:r>
          </a:p>
          <a:p>
            <a:pPr marL="0" indent="0"/>
            <a:endParaRPr lang="uk-UA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Любі читачі! Перед Вами другий випуск тематичної газети “КраїниСенсацій.”. Цього тижня у центрі уваги знаходиться велична Англія.</a:t>
            </a:r>
          </a:p>
          <a:p>
            <a:pPr marL="0" indent="0" algn="just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випуску читайте про:</a:t>
            </a:r>
          </a:p>
          <a:p>
            <a:pPr marL="0" indent="0" algn="just">
              <a:buFont typeface="Courier New" pitchFamily="49" charset="0"/>
              <a:buChar char="o"/>
            </a:pP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зникнення відомого художника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Безіла Ґолворда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 algn="just">
              <a:buFont typeface="Courier New" pitchFamily="49" charset="0"/>
              <a:buChar char="o"/>
            </a:pP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 загадкове збагачення  жителів міста  Уоркворт пов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`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язано з руйнуванням. історичної споруди.</a:t>
            </a:r>
          </a:p>
          <a:p>
            <a:pPr marL="0" indent="0" algn="just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Дізнавайся про ці та інші новини  Англії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right now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5" name="Google Shape;215;p41"/>
          <p:cNvGrpSpPr/>
          <p:nvPr/>
        </p:nvGrpSpPr>
        <p:grpSpPr>
          <a:xfrm rot="-403178">
            <a:off x="465723" y="3009279"/>
            <a:ext cx="4556857" cy="5636550"/>
            <a:chOff x="2188279" y="2599133"/>
            <a:chExt cx="1096521" cy="1621867"/>
          </a:xfrm>
        </p:grpSpPr>
        <p:sp>
          <p:nvSpPr>
            <p:cNvPr id="216" name="Google Shape;216;p41"/>
            <p:cNvSpPr/>
            <p:nvPr/>
          </p:nvSpPr>
          <p:spPr>
            <a:xfrm>
              <a:off x="3218100" y="3054650"/>
              <a:ext cx="7600" cy="9025"/>
            </a:xfrm>
            <a:custGeom>
              <a:avLst/>
              <a:gdLst/>
              <a:ahLst/>
              <a:cxnLst/>
              <a:rect l="l" t="t" r="r" b="b"/>
              <a:pathLst>
                <a:path w="304" h="361" extrusionOk="0">
                  <a:moveTo>
                    <a:pt x="161" y="1"/>
                  </a:moveTo>
                  <a:cubicBezTo>
                    <a:pt x="229" y="5"/>
                    <a:pt x="232" y="58"/>
                    <a:pt x="303" y="58"/>
                  </a:cubicBezTo>
                  <a:cubicBezTo>
                    <a:pt x="303" y="211"/>
                    <a:pt x="182" y="197"/>
                    <a:pt x="182" y="346"/>
                  </a:cubicBezTo>
                  <a:cubicBezTo>
                    <a:pt x="72" y="361"/>
                    <a:pt x="93" y="282"/>
                    <a:pt x="1" y="282"/>
                  </a:cubicBezTo>
                  <a:cubicBezTo>
                    <a:pt x="44" y="168"/>
                    <a:pt x="111" y="97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7" name="Google Shape;217;p41"/>
            <p:cNvSpPr/>
            <p:nvPr/>
          </p:nvSpPr>
          <p:spPr>
            <a:xfrm>
              <a:off x="3226125" y="3057775"/>
              <a:ext cx="10350" cy="10175"/>
            </a:xfrm>
            <a:custGeom>
              <a:avLst/>
              <a:gdLst/>
              <a:ahLst/>
              <a:cxnLst/>
              <a:rect l="l" t="t" r="r" b="b"/>
              <a:pathLst>
                <a:path w="414" h="407" extrusionOk="0">
                  <a:moveTo>
                    <a:pt x="164" y="1"/>
                  </a:moveTo>
                  <a:cubicBezTo>
                    <a:pt x="246" y="40"/>
                    <a:pt x="353" y="61"/>
                    <a:pt x="413" y="114"/>
                  </a:cubicBezTo>
                  <a:cubicBezTo>
                    <a:pt x="346" y="200"/>
                    <a:pt x="292" y="300"/>
                    <a:pt x="257" y="399"/>
                  </a:cubicBezTo>
                  <a:cubicBezTo>
                    <a:pt x="132" y="406"/>
                    <a:pt x="89" y="346"/>
                    <a:pt x="0" y="325"/>
                  </a:cubicBezTo>
                  <a:cubicBezTo>
                    <a:pt x="25" y="175"/>
                    <a:pt x="114" y="114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8" name="Google Shape;218;p41"/>
            <p:cNvSpPr/>
            <p:nvPr/>
          </p:nvSpPr>
          <p:spPr>
            <a:xfrm>
              <a:off x="3235825" y="3061950"/>
              <a:ext cx="13375" cy="11525"/>
            </a:xfrm>
            <a:custGeom>
              <a:avLst/>
              <a:gdLst/>
              <a:ahLst/>
              <a:cxnLst/>
              <a:rect l="l" t="t" r="r" b="b"/>
              <a:pathLst>
                <a:path w="535" h="461" extrusionOk="0">
                  <a:moveTo>
                    <a:pt x="132" y="1"/>
                  </a:moveTo>
                  <a:cubicBezTo>
                    <a:pt x="274" y="15"/>
                    <a:pt x="413" y="61"/>
                    <a:pt x="534" y="140"/>
                  </a:cubicBezTo>
                  <a:cubicBezTo>
                    <a:pt x="492" y="264"/>
                    <a:pt x="403" y="321"/>
                    <a:pt x="374" y="460"/>
                  </a:cubicBezTo>
                  <a:cubicBezTo>
                    <a:pt x="214" y="446"/>
                    <a:pt x="143" y="368"/>
                    <a:pt x="11" y="332"/>
                  </a:cubicBezTo>
                  <a:cubicBezTo>
                    <a:pt x="0" y="150"/>
                    <a:pt x="128" y="16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9" name="Google Shape;219;p41"/>
            <p:cNvSpPr/>
            <p:nvPr/>
          </p:nvSpPr>
          <p:spPr>
            <a:xfrm>
              <a:off x="3248450" y="3066850"/>
              <a:ext cx="14275" cy="12300"/>
            </a:xfrm>
            <a:custGeom>
              <a:avLst/>
              <a:gdLst/>
              <a:ahLst/>
              <a:cxnLst/>
              <a:rect l="l" t="t" r="r" b="b"/>
              <a:pathLst>
                <a:path w="571" h="492" extrusionOk="0">
                  <a:moveTo>
                    <a:pt x="172" y="1"/>
                  </a:moveTo>
                  <a:cubicBezTo>
                    <a:pt x="314" y="26"/>
                    <a:pt x="446" y="68"/>
                    <a:pt x="570" y="140"/>
                  </a:cubicBezTo>
                  <a:cubicBezTo>
                    <a:pt x="513" y="268"/>
                    <a:pt x="421" y="353"/>
                    <a:pt x="367" y="492"/>
                  </a:cubicBezTo>
                  <a:cubicBezTo>
                    <a:pt x="236" y="456"/>
                    <a:pt x="161" y="374"/>
                    <a:pt x="1" y="364"/>
                  </a:cubicBezTo>
                  <a:cubicBezTo>
                    <a:pt x="29" y="193"/>
                    <a:pt x="140" y="154"/>
                    <a:pt x="1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0" name="Google Shape;220;p41"/>
            <p:cNvSpPr/>
            <p:nvPr/>
          </p:nvSpPr>
          <p:spPr>
            <a:xfrm>
              <a:off x="3261175" y="3069250"/>
              <a:ext cx="17200" cy="17125"/>
            </a:xfrm>
            <a:custGeom>
              <a:avLst/>
              <a:gdLst/>
              <a:ahLst/>
              <a:cxnLst/>
              <a:rect l="l" t="t" r="r" b="b"/>
              <a:pathLst>
                <a:path w="688" h="685" extrusionOk="0">
                  <a:moveTo>
                    <a:pt x="688" y="439"/>
                  </a:moveTo>
                  <a:cubicBezTo>
                    <a:pt x="663" y="556"/>
                    <a:pt x="581" y="595"/>
                    <a:pt x="538" y="684"/>
                  </a:cubicBezTo>
                  <a:cubicBezTo>
                    <a:pt x="339" y="624"/>
                    <a:pt x="236" y="488"/>
                    <a:pt x="1" y="453"/>
                  </a:cubicBezTo>
                  <a:cubicBezTo>
                    <a:pt x="83" y="1"/>
                    <a:pt x="560" y="115"/>
                    <a:pt x="688" y="4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1" name="Google Shape;221;p41"/>
            <p:cNvSpPr/>
            <p:nvPr/>
          </p:nvSpPr>
          <p:spPr>
            <a:xfrm>
              <a:off x="3279150" y="3082700"/>
              <a:ext cx="5650" cy="6875"/>
            </a:xfrm>
            <a:custGeom>
              <a:avLst/>
              <a:gdLst/>
              <a:ahLst/>
              <a:cxnLst/>
              <a:rect l="l" t="t" r="r" b="b"/>
              <a:pathLst>
                <a:path w="226" h="275" extrusionOk="0">
                  <a:moveTo>
                    <a:pt x="108" y="0"/>
                  </a:moveTo>
                  <a:cubicBezTo>
                    <a:pt x="225" y="25"/>
                    <a:pt x="143" y="274"/>
                    <a:pt x="1" y="214"/>
                  </a:cubicBezTo>
                  <a:cubicBezTo>
                    <a:pt x="5" y="104"/>
                    <a:pt x="104" y="111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2" name="Google Shape;222;p41"/>
            <p:cNvSpPr/>
            <p:nvPr/>
          </p:nvSpPr>
          <p:spPr>
            <a:xfrm>
              <a:off x="3222725" y="3086600"/>
              <a:ext cx="11350" cy="9475"/>
            </a:xfrm>
            <a:custGeom>
              <a:avLst/>
              <a:gdLst/>
              <a:ahLst/>
              <a:cxnLst/>
              <a:rect l="l" t="t" r="r" b="b"/>
              <a:pathLst>
                <a:path w="454" h="379" extrusionOk="0">
                  <a:moveTo>
                    <a:pt x="90" y="1"/>
                  </a:moveTo>
                  <a:cubicBezTo>
                    <a:pt x="250" y="12"/>
                    <a:pt x="350" y="76"/>
                    <a:pt x="453" y="129"/>
                  </a:cubicBezTo>
                  <a:cubicBezTo>
                    <a:pt x="439" y="243"/>
                    <a:pt x="382" y="296"/>
                    <a:pt x="336" y="378"/>
                  </a:cubicBezTo>
                  <a:cubicBezTo>
                    <a:pt x="222" y="343"/>
                    <a:pt x="143" y="275"/>
                    <a:pt x="12" y="254"/>
                  </a:cubicBezTo>
                  <a:cubicBezTo>
                    <a:pt x="1" y="118"/>
                    <a:pt x="90" y="118"/>
                    <a:pt x="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3" name="Google Shape;223;p41"/>
            <p:cNvSpPr/>
            <p:nvPr/>
          </p:nvSpPr>
          <p:spPr>
            <a:xfrm>
              <a:off x="3264575" y="3094450"/>
              <a:ext cx="14175" cy="28675"/>
            </a:xfrm>
            <a:custGeom>
              <a:avLst/>
              <a:gdLst/>
              <a:ahLst/>
              <a:cxnLst/>
              <a:rect l="l" t="t" r="r" b="b"/>
              <a:pathLst>
                <a:path w="567" h="1147" extrusionOk="0">
                  <a:moveTo>
                    <a:pt x="566" y="121"/>
                  </a:moveTo>
                  <a:cubicBezTo>
                    <a:pt x="552" y="584"/>
                    <a:pt x="374" y="819"/>
                    <a:pt x="260" y="1147"/>
                  </a:cubicBezTo>
                  <a:cubicBezTo>
                    <a:pt x="292" y="837"/>
                    <a:pt x="0" y="0"/>
                    <a:pt x="566" y="1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4" name="Google Shape;224;p41"/>
            <p:cNvSpPr/>
            <p:nvPr/>
          </p:nvSpPr>
          <p:spPr>
            <a:xfrm>
              <a:off x="3235550" y="3091500"/>
              <a:ext cx="11500" cy="8575"/>
            </a:xfrm>
            <a:custGeom>
              <a:avLst/>
              <a:gdLst/>
              <a:ahLst/>
              <a:cxnLst/>
              <a:rect l="l" t="t" r="r" b="b"/>
              <a:pathLst>
                <a:path w="460" h="343" extrusionOk="0">
                  <a:moveTo>
                    <a:pt x="122" y="1"/>
                  </a:moveTo>
                  <a:cubicBezTo>
                    <a:pt x="243" y="36"/>
                    <a:pt x="314" y="100"/>
                    <a:pt x="446" y="125"/>
                  </a:cubicBezTo>
                  <a:cubicBezTo>
                    <a:pt x="460" y="243"/>
                    <a:pt x="367" y="221"/>
                    <a:pt x="374" y="343"/>
                  </a:cubicBezTo>
                  <a:cubicBezTo>
                    <a:pt x="246" y="339"/>
                    <a:pt x="122" y="307"/>
                    <a:pt x="4" y="250"/>
                  </a:cubicBezTo>
                  <a:cubicBezTo>
                    <a:pt x="1" y="111"/>
                    <a:pt x="107" y="118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5" name="Google Shape;225;p41"/>
            <p:cNvSpPr/>
            <p:nvPr/>
          </p:nvSpPr>
          <p:spPr>
            <a:xfrm>
              <a:off x="3248375" y="3093550"/>
              <a:ext cx="13450" cy="13100"/>
            </a:xfrm>
            <a:custGeom>
              <a:avLst/>
              <a:gdLst/>
              <a:ahLst/>
              <a:cxnLst/>
              <a:rect l="l" t="t" r="r" b="b"/>
              <a:pathLst>
                <a:path w="538" h="524" extrusionOk="0">
                  <a:moveTo>
                    <a:pt x="484" y="428"/>
                  </a:moveTo>
                  <a:cubicBezTo>
                    <a:pt x="342" y="524"/>
                    <a:pt x="168" y="353"/>
                    <a:pt x="0" y="357"/>
                  </a:cubicBezTo>
                  <a:cubicBezTo>
                    <a:pt x="4" y="1"/>
                    <a:pt x="538" y="186"/>
                    <a:pt x="484" y="4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6" name="Google Shape;226;p41"/>
            <p:cNvSpPr/>
            <p:nvPr/>
          </p:nvSpPr>
          <p:spPr>
            <a:xfrm>
              <a:off x="3217850" y="3094450"/>
              <a:ext cx="10700" cy="10425"/>
            </a:xfrm>
            <a:custGeom>
              <a:avLst/>
              <a:gdLst/>
              <a:ahLst/>
              <a:cxnLst/>
              <a:rect l="l" t="t" r="r" b="b"/>
              <a:pathLst>
                <a:path w="428" h="417" extrusionOk="0">
                  <a:moveTo>
                    <a:pt x="427" y="242"/>
                  </a:moveTo>
                  <a:cubicBezTo>
                    <a:pt x="420" y="335"/>
                    <a:pt x="353" y="349"/>
                    <a:pt x="328" y="417"/>
                  </a:cubicBezTo>
                  <a:cubicBezTo>
                    <a:pt x="192" y="392"/>
                    <a:pt x="118" y="328"/>
                    <a:pt x="0" y="292"/>
                  </a:cubicBezTo>
                  <a:cubicBezTo>
                    <a:pt x="0" y="0"/>
                    <a:pt x="313" y="168"/>
                    <a:pt x="427" y="2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7" name="Google Shape;227;p41"/>
            <p:cNvSpPr/>
            <p:nvPr/>
          </p:nvSpPr>
          <p:spPr>
            <a:xfrm>
              <a:off x="3230125" y="3102000"/>
              <a:ext cx="11225" cy="7775"/>
            </a:xfrm>
            <a:custGeom>
              <a:avLst/>
              <a:gdLst/>
              <a:ahLst/>
              <a:cxnLst/>
              <a:rect l="l" t="t" r="r" b="b"/>
              <a:pathLst>
                <a:path w="449" h="311" extrusionOk="0">
                  <a:moveTo>
                    <a:pt x="86" y="1"/>
                  </a:moveTo>
                  <a:cubicBezTo>
                    <a:pt x="246" y="15"/>
                    <a:pt x="317" y="97"/>
                    <a:pt x="449" y="133"/>
                  </a:cubicBezTo>
                  <a:cubicBezTo>
                    <a:pt x="406" y="175"/>
                    <a:pt x="392" y="264"/>
                    <a:pt x="346" y="311"/>
                  </a:cubicBezTo>
                  <a:cubicBezTo>
                    <a:pt x="221" y="286"/>
                    <a:pt x="171" y="214"/>
                    <a:pt x="18" y="222"/>
                  </a:cubicBezTo>
                  <a:cubicBezTo>
                    <a:pt x="0" y="101"/>
                    <a:pt x="93" y="118"/>
                    <a:pt x="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8" name="Google Shape;228;p41"/>
            <p:cNvSpPr/>
            <p:nvPr/>
          </p:nvSpPr>
          <p:spPr>
            <a:xfrm>
              <a:off x="3242750" y="3104225"/>
              <a:ext cx="14000" cy="7775"/>
            </a:xfrm>
            <a:custGeom>
              <a:avLst/>
              <a:gdLst/>
              <a:ahLst/>
              <a:cxnLst/>
              <a:rect l="l" t="t" r="r" b="b"/>
              <a:pathLst>
                <a:path w="560" h="311" extrusionOk="0">
                  <a:moveTo>
                    <a:pt x="560" y="250"/>
                  </a:moveTo>
                  <a:cubicBezTo>
                    <a:pt x="489" y="311"/>
                    <a:pt x="1" y="225"/>
                    <a:pt x="72" y="179"/>
                  </a:cubicBezTo>
                  <a:cubicBezTo>
                    <a:pt x="172" y="1"/>
                    <a:pt x="382" y="264"/>
                    <a:pt x="560" y="2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9" name="Google Shape;229;p41"/>
            <p:cNvSpPr/>
            <p:nvPr/>
          </p:nvSpPr>
          <p:spPr>
            <a:xfrm>
              <a:off x="3218275" y="3118650"/>
              <a:ext cx="12850" cy="14800"/>
            </a:xfrm>
            <a:custGeom>
              <a:avLst/>
              <a:gdLst/>
              <a:ahLst/>
              <a:cxnLst/>
              <a:rect l="l" t="t" r="r" b="b"/>
              <a:pathLst>
                <a:path w="514" h="592" extrusionOk="0">
                  <a:moveTo>
                    <a:pt x="514" y="129"/>
                  </a:moveTo>
                  <a:cubicBezTo>
                    <a:pt x="464" y="321"/>
                    <a:pt x="346" y="410"/>
                    <a:pt x="293" y="591"/>
                  </a:cubicBezTo>
                  <a:cubicBezTo>
                    <a:pt x="190" y="556"/>
                    <a:pt x="104" y="506"/>
                    <a:pt x="1" y="470"/>
                  </a:cubicBezTo>
                  <a:cubicBezTo>
                    <a:pt x="51" y="196"/>
                    <a:pt x="161" y="1"/>
                    <a:pt x="514" y="1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0" name="Google Shape;230;p41"/>
            <p:cNvSpPr/>
            <p:nvPr/>
          </p:nvSpPr>
          <p:spPr>
            <a:xfrm>
              <a:off x="3230225" y="3122475"/>
              <a:ext cx="19050" cy="14800"/>
            </a:xfrm>
            <a:custGeom>
              <a:avLst/>
              <a:gdLst/>
              <a:ahLst/>
              <a:cxnLst/>
              <a:rect l="l" t="t" r="r" b="b"/>
              <a:pathLst>
                <a:path w="762" h="592" extrusionOk="0">
                  <a:moveTo>
                    <a:pt x="762" y="236"/>
                  </a:moveTo>
                  <a:cubicBezTo>
                    <a:pt x="730" y="389"/>
                    <a:pt x="612" y="428"/>
                    <a:pt x="591" y="592"/>
                  </a:cubicBezTo>
                  <a:cubicBezTo>
                    <a:pt x="399" y="545"/>
                    <a:pt x="125" y="563"/>
                    <a:pt x="0" y="463"/>
                  </a:cubicBezTo>
                  <a:cubicBezTo>
                    <a:pt x="46" y="8"/>
                    <a:pt x="449" y="1"/>
                    <a:pt x="762" y="2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1" name="Google Shape;231;p41"/>
            <p:cNvSpPr/>
            <p:nvPr/>
          </p:nvSpPr>
          <p:spPr>
            <a:xfrm>
              <a:off x="3258600" y="2941550"/>
              <a:ext cx="15525" cy="9550"/>
            </a:xfrm>
            <a:custGeom>
              <a:avLst/>
              <a:gdLst/>
              <a:ahLst/>
              <a:cxnLst/>
              <a:rect l="l" t="t" r="r" b="b"/>
              <a:pathLst>
                <a:path w="621" h="382" extrusionOk="0">
                  <a:moveTo>
                    <a:pt x="620" y="328"/>
                  </a:moveTo>
                  <a:cubicBezTo>
                    <a:pt x="442" y="381"/>
                    <a:pt x="250" y="161"/>
                    <a:pt x="79" y="96"/>
                  </a:cubicBezTo>
                  <a:cubicBezTo>
                    <a:pt x="1" y="0"/>
                    <a:pt x="478" y="267"/>
                    <a:pt x="620" y="3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2" name="Google Shape;232;p41"/>
            <p:cNvSpPr/>
            <p:nvPr/>
          </p:nvSpPr>
          <p:spPr>
            <a:xfrm>
              <a:off x="3223800" y="3030725"/>
              <a:ext cx="10350" cy="14250"/>
            </a:xfrm>
            <a:custGeom>
              <a:avLst/>
              <a:gdLst/>
              <a:ahLst/>
              <a:cxnLst/>
              <a:rect l="l" t="t" r="r" b="b"/>
              <a:pathLst>
                <a:path w="414" h="570" extrusionOk="0">
                  <a:moveTo>
                    <a:pt x="1" y="11"/>
                  </a:moveTo>
                  <a:cubicBezTo>
                    <a:pt x="118" y="0"/>
                    <a:pt x="129" y="68"/>
                    <a:pt x="218" y="79"/>
                  </a:cubicBezTo>
                  <a:cubicBezTo>
                    <a:pt x="97" y="378"/>
                    <a:pt x="392" y="374"/>
                    <a:pt x="414" y="570"/>
                  </a:cubicBezTo>
                  <a:cubicBezTo>
                    <a:pt x="221" y="428"/>
                    <a:pt x="79" y="232"/>
                    <a:pt x="1" y="1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3" name="Google Shape;233;p41"/>
            <p:cNvSpPr/>
            <p:nvPr/>
          </p:nvSpPr>
          <p:spPr>
            <a:xfrm>
              <a:off x="2917300" y="4161250"/>
              <a:ext cx="48425" cy="23250"/>
            </a:xfrm>
            <a:custGeom>
              <a:avLst/>
              <a:gdLst/>
              <a:ahLst/>
              <a:cxnLst/>
              <a:rect l="l" t="t" r="r" b="b"/>
              <a:pathLst>
                <a:path w="1937" h="930" extrusionOk="0">
                  <a:moveTo>
                    <a:pt x="1937" y="1"/>
                  </a:moveTo>
                  <a:cubicBezTo>
                    <a:pt x="1232" y="54"/>
                    <a:pt x="570" y="545"/>
                    <a:pt x="0" y="930"/>
                  </a:cubicBezTo>
                  <a:cubicBezTo>
                    <a:pt x="737" y="919"/>
                    <a:pt x="1264" y="250"/>
                    <a:pt x="19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4" name="Google Shape;234;p41"/>
            <p:cNvSpPr/>
            <p:nvPr/>
          </p:nvSpPr>
          <p:spPr>
            <a:xfrm>
              <a:off x="2851000" y="3748850"/>
              <a:ext cx="81550" cy="154875"/>
            </a:xfrm>
            <a:custGeom>
              <a:avLst/>
              <a:gdLst/>
              <a:ahLst/>
              <a:cxnLst/>
              <a:rect l="l" t="t" r="r" b="b"/>
              <a:pathLst>
                <a:path w="3262" h="6195" extrusionOk="0">
                  <a:moveTo>
                    <a:pt x="2474" y="5870"/>
                  </a:moveTo>
                  <a:cubicBezTo>
                    <a:pt x="2617" y="5717"/>
                    <a:pt x="2873" y="5717"/>
                    <a:pt x="2951" y="5482"/>
                  </a:cubicBezTo>
                  <a:cubicBezTo>
                    <a:pt x="2955" y="5301"/>
                    <a:pt x="2713" y="5304"/>
                    <a:pt x="2695" y="5141"/>
                  </a:cubicBezTo>
                  <a:cubicBezTo>
                    <a:pt x="3080" y="3539"/>
                    <a:pt x="3261" y="1602"/>
                    <a:pt x="3183" y="128"/>
                  </a:cubicBezTo>
                  <a:cubicBezTo>
                    <a:pt x="2973" y="125"/>
                    <a:pt x="2870" y="217"/>
                    <a:pt x="2773" y="32"/>
                  </a:cubicBezTo>
                  <a:cubicBezTo>
                    <a:pt x="2065" y="0"/>
                    <a:pt x="1357" y="36"/>
                    <a:pt x="659" y="132"/>
                  </a:cubicBezTo>
                  <a:cubicBezTo>
                    <a:pt x="395" y="1958"/>
                    <a:pt x="0" y="4165"/>
                    <a:pt x="157" y="5789"/>
                  </a:cubicBezTo>
                  <a:cubicBezTo>
                    <a:pt x="826" y="6194"/>
                    <a:pt x="1940" y="5639"/>
                    <a:pt x="2474" y="5870"/>
                  </a:cubicBezTo>
                  <a:close/>
                  <a:moveTo>
                    <a:pt x="2275" y="5187"/>
                  </a:moveTo>
                  <a:cubicBezTo>
                    <a:pt x="2136" y="5141"/>
                    <a:pt x="2086" y="5205"/>
                    <a:pt x="1965" y="5180"/>
                  </a:cubicBezTo>
                  <a:cubicBezTo>
                    <a:pt x="2047" y="5069"/>
                    <a:pt x="2190" y="5034"/>
                    <a:pt x="2275" y="4920"/>
                  </a:cubicBezTo>
                  <a:cubicBezTo>
                    <a:pt x="2353" y="4948"/>
                    <a:pt x="2261" y="5109"/>
                    <a:pt x="2275" y="5187"/>
                  </a:cubicBezTo>
                  <a:close/>
                  <a:moveTo>
                    <a:pt x="826" y="5390"/>
                  </a:moveTo>
                  <a:cubicBezTo>
                    <a:pt x="1317" y="5126"/>
                    <a:pt x="1905" y="4749"/>
                    <a:pt x="2364" y="4589"/>
                  </a:cubicBezTo>
                  <a:cubicBezTo>
                    <a:pt x="1933" y="4973"/>
                    <a:pt x="1481" y="5322"/>
                    <a:pt x="826" y="5390"/>
                  </a:cubicBezTo>
                  <a:close/>
                  <a:moveTo>
                    <a:pt x="1859" y="541"/>
                  </a:moveTo>
                  <a:cubicBezTo>
                    <a:pt x="1563" y="801"/>
                    <a:pt x="1221" y="1001"/>
                    <a:pt x="947" y="1285"/>
                  </a:cubicBezTo>
                  <a:cubicBezTo>
                    <a:pt x="1111" y="1033"/>
                    <a:pt x="1474" y="655"/>
                    <a:pt x="1859" y="541"/>
                  </a:cubicBezTo>
                  <a:close/>
                  <a:moveTo>
                    <a:pt x="2378" y="887"/>
                  </a:moveTo>
                  <a:cubicBezTo>
                    <a:pt x="2535" y="773"/>
                    <a:pt x="2692" y="548"/>
                    <a:pt x="2845" y="609"/>
                  </a:cubicBezTo>
                  <a:cubicBezTo>
                    <a:pt x="2158" y="1047"/>
                    <a:pt x="1513" y="1531"/>
                    <a:pt x="872" y="2033"/>
                  </a:cubicBezTo>
                  <a:cubicBezTo>
                    <a:pt x="1182" y="1627"/>
                    <a:pt x="1866" y="1253"/>
                    <a:pt x="2378" y="887"/>
                  </a:cubicBezTo>
                  <a:close/>
                  <a:moveTo>
                    <a:pt x="2692" y="1086"/>
                  </a:moveTo>
                  <a:cubicBezTo>
                    <a:pt x="2499" y="1385"/>
                    <a:pt x="2111" y="1645"/>
                    <a:pt x="1766" y="1905"/>
                  </a:cubicBezTo>
                  <a:cubicBezTo>
                    <a:pt x="1417" y="2161"/>
                    <a:pt x="1072" y="2471"/>
                    <a:pt x="748" y="2588"/>
                  </a:cubicBezTo>
                  <a:cubicBezTo>
                    <a:pt x="1303" y="1965"/>
                    <a:pt x="2069" y="1620"/>
                    <a:pt x="2692" y="1086"/>
                  </a:cubicBezTo>
                  <a:close/>
                  <a:moveTo>
                    <a:pt x="1677" y="2275"/>
                  </a:moveTo>
                  <a:cubicBezTo>
                    <a:pt x="2012" y="2029"/>
                    <a:pt x="2350" y="1777"/>
                    <a:pt x="2670" y="1502"/>
                  </a:cubicBezTo>
                  <a:cubicBezTo>
                    <a:pt x="2709" y="1510"/>
                    <a:pt x="2692" y="1556"/>
                    <a:pt x="2695" y="1584"/>
                  </a:cubicBezTo>
                  <a:cubicBezTo>
                    <a:pt x="2460" y="1930"/>
                    <a:pt x="2037" y="2136"/>
                    <a:pt x="1695" y="2389"/>
                  </a:cubicBezTo>
                  <a:cubicBezTo>
                    <a:pt x="1353" y="2642"/>
                    <a:pt x="1047" y="2980"/>
                    <a:pt x="709" y="3119"/>
                  </a:cubicBezTo>
                  <a:cubicBezTo>
                    <a:pt x="908" y="2713"/>
                    <a:pt x="1342" y="2513"/>
                    <a:pt x="1677" y="2275"/>
                  </a:cubicBezTo>
                  <a:close/>
                  <a:moveTo>
                    <a:pt x="1082" y="3176"/>
                  </a:moveTo>
                  <a:cubicBezTo>
                    <a:pt x="1588" y="2816"/>
                    <a:pt x="2118" y="2446"/>
                    <a:pt x="2631" y="2033"/>
                  </a:cubicBezTo>
                  <a:cubicBezTo>
                    <a:pt x="2706" y="2531"/>
                    <a:pt x="1990" y="2798"/>
                    <a:pt x="1641" y="3030"/>
                  </a:cubicBezTo>
                  <a:cubicBezTo>
                    <a:pt x="1250" y="3290"/>
                    <a:pt x="965" y="3532"/>
                    <a:pt x="666" y="3688"/>
                  </a:cubicBezTo>
                  <a:cubicBezTo>
                    <a:pt x="637" y="3418"/>
                    <a:pt x="926" y="3282"/>
                    <a:pt x="1082" y="3176"/>
                  </a:cubicBezTo>
                  <a:close/>
                  <a:moveTo>
                    <a:pt x="1503" y="3432"/>
                  </a:moveTo>
                  <a:cubicBezTo>
                    <a:pt x="1851" y="3204"/>
                    <a:pt x="2225" y="3026"/>
                    <a:pt x="2524" y="2741"/>
                  </a:cubicBezTo>
                  <a:cubicBezTo>
                    <a:pt x="2567" y="2741"/>
                    <a:pt x="2585" y="2759"/>
                    <a:pt x="2588" y="2791"/>
                  </a:cubicBezTo>
                  <a:cubicBezTo>
                    <a:pt x="2439" y="3229"/>
                    <a:pt x="1962" y="3386"/>
                    <a:pt x="1627" y="3599"/>
                  </a:cubicBezTo>
                  <a:cubicBezTo>
                    <a:pt x="1278" y="3827"/>
                    <a:pt x="944" y="4083"/>
                    <a:pt x="570" y="4279"/>
                  </a:cubicBezTo>
                  <a:cubicBezTo>
                    <a:pt x="702" y="3831"/>
                    <a:pt x="1171" y="3638"/>
                    <a:pt x="1503" y="3432"/>
                  </a:cubicBezTo>
                  <a:close/>
                  <a:moveTo>
                    <a:pt x="1367" y="4098"/>
                  </a:moveTo>
                  <a:cubicBezTo>
                    <a:pt x="1748" y="3863"/>
                    <a:pt x="2136" y="3638"/>
                    <a:pt x="2464" y="3386"/>
                  </a:cubicBezTo>
                  <a:cubicBezTo>
                    <a:pt x="2535" y="3806"/>
                    <a:pt x="1837" y="4062"/>
                    <a:pt x="1488" y="4272"/>
                  </a:cubicBezTo>
                  <a:cubicBezTo>
                    <a:pt x="1104" y="4507"/>
                    <a:pt x="776" y="4685"/>
                    <a:pt x="520" y="4891"/>
                  </a:cubicBezTo>
                  <a:cubicBezTo>
                    <a:pt x="481" y="4432"/>
                    <a:pt x="1058" y="4286"/>
                    <a:pt x="1367" y="4098"/>
                  </a:cubicBezTo>
                  <a:close/>
                  <a:moveTo>
                    <a:pt x="1360" y="4632"/>
                  </a:moveTo>
                  <a:cubicBezTo>
                    <a:pt x="1691" y="4446"/>
                    <a:pt x="2033" y="4244"/>
                    <a:pt x="2332" y="4012"/>
                  </a:cubicBezTo>
                  <a:cubicBezTo>
                    <a:pt x="2368" y="4019"/>
                    <a:pt x="2403" y="4026"/>
                    <a:pt x="2442" y="4030"/>
                  </a:cubicBezTo>
                  <a:cubicBezTo>
                    <a:pt x="2453" y="4290"/>
                    <a:pt x="2168" y="4365"/>
                    <a:pt x="1997" y="4464"/>
                  </a:cubicBezTo>
                  <a:cubicBezTo>
                    <a:pt x="1503" y="4738"/>
                    <a:pt x="908" y="5091"/>
                    <a:pt x="424" y="5294"/>
                  </a:cubicBezTo>
                  <a:cubicBezTo>
                    <a:pt x="623" y="4945"/>
                    <a:pt x="1033" y="4820"/>
                    <a:pt x="1360" y="463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5" name="Google Shape;235;p41"/>
            <p:cNvSpPr/>
            <p:nvPr/>
          </p:nvSpPr>
          <p:spPr>
            <a:xfrm>
              <a:off x="2837650" y="3905025"/>
              <a:ext cx="73450" cy="149550"/>
            </a:xfrm>
            <a:custGeom>
              <a:avLst/>
              <a:gdLst/>
              <a:ahLst/>
              <a:cxnLst/>
              <a:rect l="l" t="t" r="r" b="b"/>
              <a:pathLst>
                <a:path w="2938" h="5982" extrusionOk="0">
                  <a:moveTo>
                    <a:pt x="516" y="5551"/>
                  </a:moveTo>
                  <a:cubicBezTo>
                    <a:pt x="413" y="5622"/>
                    <a:pt x="107" y="5597"/>
                    <a:pt x="178" y="5768"/>
                  </a:cubicBezTo>
                  <a:cubicBezTo>
                    <a:pt x="1086" y="5981"/>
                    <a:pt x="1873" y="5757"/>
                    <a:pt x="2474" y="5501"/>
                  </a:cubicBezTo>
                  <a:cubicBezTo>
                    <a:pt x="2606" y="5408"/>
                    <a:pt x="2321" y="5348"/>
                    <a:pt x="2407" y="5184"/>
                  </a:cubicBezTo>
                  <a:cubicBezTo>
                    <a:pt x="2660" y="3525"/>
                    <a:pt x="2855" y="1905"/>
                    <a:pt x="2937" y="375"/>
                  </a:cubicBezTo>
                  <a:cubicBezTo>
                    <a:pt x="2069" y="1"/>
                    <a:pt x="1271" y="446"/>
                    <a:pt x="541" y="549"/>
                  </a:cubicBezTo>
                  <a:cubicBezTo>
                    <a:pt x="395" y="1991"/>
                    <a:pt x="0" y="4180"/>
                    <a:pt x="61" y="5558"/>
                  </a:cubicBezTo>
                  <a:cubicBezTo>
                    <a:pt x="146" y="5657"/>
                    <a:pt x="360" y="5355"/>
                    <a:pt x="516" y="5551"/>
                  </a:cubicBezTo>
                  <a:close/>
                  <a:moveTo>
                    <a:pt x="815" y="1012"/>
                  </a:moveTo>
                  <a:cubicBezTo>
                    <a:pt x="819" y="976"/>
                    <a:pt x="823" y="934"/>
                    <a:pt x="833" y="898"/>
                  </a:cubicBezTo>
                  <a:cubicBezTo>
                    <a:pt x="872" y="905"/>
                    <a:pt x="908" y="912"/>
                    <a:pt x="944" y="916"/>
                  </a:cubicBezTo>
                  <a:cubicBezTo>
                    <a:pt x="751" y="2226"/>
                    <a:pt x="762" y="3842"/>
                    <a:pt x="577" y="5141"/>
                  </a:cubicBezTo>
                  <a:cubicBezTo>
                    <a:pt x="534" y="3853"/>
                    <a:pt x="716" y="2439"/>
                    <a:pt x="815" y="10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6" name="Google Shape;236;p41"/>
            <p:cNvSpPr/>
            <p:nvPr/>
          </p:nvSpPr>
          <p:spPr>
            <a:xfrm>
              <a:off x="2920400" y="3749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7" name="Google Shape;237;p41"/>
            <p:cNvSpPr/>
            <p:nvPr/>
          </p:nvSpPr>
          <p:spPr>
            <a:xfrm>
              <a:off x="2534425" y="4151100"/>
              <a:ext cx="19350" cy="13375"/>
            </a:xfrm>
            <a:custGeom>
              <a:avLst/>
              <a:gdLst/>
              <a:ahLst/>
              <a:cxnLst/>
              <a:rect l="l" t="t" r="r" b="b"/>
              <a:pathLst>
                <a:path w="774" h="535" extrusionOk="0">
                  <a:moveTo>
                    <a:pt x="1" y="535"/>
                  </a:moveTo>
                  <a:lnTo>
                    <a:pt x="1" y="535"/>
                  </a:lnTo>
                  <a:cubicBezTo>
                    <a:pt x="211" y="346"/>
                    <a:pt x="723" y="104"/>
                    <a:pt x="773" y="1"/>
                  </a:cubicBezTo>
                  <a:cubicBezTo>
                    <a:pt x="535" y="182"/>
                    <a:pt x="90" y="311"/>
                    <a:pt x="1" y="5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8" name="Google Shape;238;p41"/>
            <p:cNvSpPr/>
            <p:nvPr/>
          </p:nvSpPr>
          <p:spPr>
            <a:xfrm>
              <a:off x="2873950" y="3592125"/>
              <a:ext cx="76025" cy="141800"/>
            </a:xfrm>
            <a:custGeom>
              <a:avLst/>
              <a:gdLst/>
              <a:ahLst/>
              <a:cxnLst/>
              <a:rect l="l" t="t" r="r" b="b"/>
              <a:pathLst>
                <a:path w="3041" h="5672" extrusionOk="0">
                  <a:moveTo>
                    <a:pt x="83" y="5386"/>
                  </a:moveTo>
                  <a:cubicBezTo>
                    <a:pt x="869" y="5668"/>
                    <a:pt x="1902" y="5671"/>
                    <a:pt x="2521" y="5447"/>
                  </a:cubicBezTo>
                  <a:cubicBezTo>
                    <a:pt x="2749" y="3742"/>
                    <a:pt x="2856" y="2122"/>
                    <a:pt x="3041" y="445"/>
                  </a:cubicBezTo>
                  <a:cubicBezTo>
                    <a:pt x="2493" y="0"/>
                    <a:pt x="1346" y="96"/>
                    <a:pt x="641" y="125"/>
                  </a:cubicBezTo>
                  <a:lnTo>
                    <a:pt x="641" y="128"/>
                  </a:lnTo>
                  <a:cubicBezTo>
                    <a:pt x="428" y="1627"/>
                    <a:pt x="229" y="3507"/>
                    <a:pt x="1" y="4920"/>
                  </a:cubicBezTo>
                  <a:cubicBezTo>
                    <a:pt x="75" y="5041"/>
                    <a:pt x="86" y="5205"/>
                    <a:pt x="83" y="5386"/>
                  </a:cubicBezTo>
                  <a:close/>
                  <a:moveTo>
                    <a:pt x="1243" y="5023"/>
                  </a:moveTo>
                  <a:cubicBezTo>
                    <a:pt x="1346" y="4799"/>
                    <a:pt x="1734" y="4578"/>
                    <a:pt x="1919" y="4325"/>
                  </a:cubicBezTo>
                  <a:cubicBezTo>
                    <a:pt x="1866" y="4603"/>
                    <a:pt x="1460" y="4806"/>
                    <a:pt x="1243" y="5023"/>
                  </a:cubicBezTo>
                  <a:close/>
                  <a:moveTo>
                    <a:pt x="1741" y="5023"/>
                  </a:moveTo>
                  <a:cubicBezTo>
                    <a:pt x="1741" y="4852"/>
                    <a:pt x="2044" y="4717"/>
                    <a:pt x="2158" y="4550"/>
                  </a:cubicBezTo>
                  <a:cubicBezTo>
                    <a:pt x="2240" y="4646"/>
                    <a:pt x="2169" y="4849"/>
                    <a:pt x="2211" y="4977"/>
                  </a:cubicBezTo>
                  <a:cubicBezTo>
                    <a:pt x="2080" y="5027"/>
                    <a:pt x="1859" y="4952"/>
                    <a:pt x="1741" y="5023"/>
                  </a:cubicBezTo>
                  <a:close/>
                  <a:moveTo>
                    <a:pt x="1058" y="3464"/>
                  </a:moveTo>
                  <a:cubicBezTo>
                    <a:pt x="1183" y="2855"/>
                    <a:pt x="1855" y="2599"/>
                    <a:pt x="2240" y="2193"/>
                  </a:cubicBezTo>
                  <a:cubicBezTo>
                    <a:pt x="2268" y="2093"/>
                    <a:pt x="2254" y="2029"/>
                    <a:pt x="2151" y="2029"/>
                  </a:cubicBezTo>
                  <a:cubicBezTo>
                    <a:pt x="2258" y="1873"/>
                    <a:pt x="2429" y="1798"/>
                    <a:pt x="2518" y="1624"/>
                  </a:cubicBezTo>
                  <a:cubicBezTo>
                    <a:pt x="2653" y="1887"/>
                    <a:pt x="2421" y="2421"/>
                    <a:pt x="2418" y="2795"/>
                  </a:cubicBezTo>
                  <a:cubicBezTo>
                    <a:pt x="1944" y="3186"/>
                    <a:pt x="1421" y="3514"/>
                    <a:pt x="980" y="3955"/>
                  </a:cubicBezTo>
                  <a:cubicBezTo>
                    <a:pt x="1257" y="3393"/>
                    <a:pt x="1934" y="2998"/>
                    <a:pt x="2347" y="2478"/>
                  </a:cubicBezTo>
                  <a:cubicBezTo>
                    <a:pt x="1877" y="2567"/>
                    <a:pt x="1453" y="3119"/>
                    <a:pt x="1058" y="3464"/>
                  </a:cubicBezTo>
                  <a:close/>
                  <a:moveTo>
                    <a:pt x="905" y="4475"/>
                  </a:moveTo>
                  <a:cubicBezTo>
                    <a:pt x="1222" y="3955"/>
                    <a:pt x="1877" y="3514"/>
                    <a:pt x="2340" y="3047"/>
                  </a:cubicBezTo>
                  <a:cubicBezTo>
                    <a:pt x="2400" y="3233"/>
                    <a:pt x="2275" y="3560"/>
                    <a:pt x="2268" y="3799"/>
                  </a:cubicBezTo>
                  <a:cubicBezTo>
                    <a:pt x="1631" y="4094"/>
                    <a:pt x="1247" y="4728"/>
                    <a:pt x="659" y="5084"/>
                  </a:cubicBezTo>
                  <a:cubicBezTo>
                    <a:pt x="1119" y="4422"/>
                    <a:pt x="1756" y="3991"/>
                    <a:pt x="2286" y="3421"/>
                  </a:cubicBezTo>
                  <a:cubicBezTo>
                    <a:pt x="1809" y="3571"/>
                    <a:pt x="1332" y="4112"/>
                    <a:pt x="905" y="44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9" name="Google Shape;239;p41"/>
            <p:cNvSpPr/>
            <p:nvPr/>
          </p:nvSpPr>
          <p:spPr>
            <a:xfrm>
              <a:off x="2569500" y="4081700"/>
              <a:ext cx="52525" cy="46925"/>
            </a:xfrm>
            <a:custGeom>
              <a:avLst/>
              <a:gdLst/>
              <a:ahLst/>
              <a:cxnLst/>
              <a:rect l="l" t="t" r="r" b="b"/>
              <a:pathLst>
                <a:path w="2101" h="1877" extrusionOk="0">
                  <a:moveTo>
                    <a:pt x="2101" y="32"/>
                  </a:moveTo>
                  <a:cubicBezTo>
                    <a:pt x="2072" y="61"/>
                    <a:pt x="1972" y="103"/>
                    <a:pt x="1994" y="36"/>
                  </a:cubicBezTo>
                  <a:cubicBezTo>
                    <a:pt x="2019" y="36"/>
                    <a:pt x="2040" y="14"/>
                    <a:pt x="2001" y="0"/>
                  </a:cubicBezTo>
                  <a:cubicBezTo>
                    <a:pt x="1488" y="467"/>
                    <a:pt x="979" y="940"/>
                    <a:pt x="495" y="1378"/>
                  </a:cubicBezTo>
                  <a:cubicBezTo>
                    <a:pt x="331" y="1527"/>
                    <a:pt x="54" y="1620"/>
                    <a:pt x="0" y="1876"/>
                  </a:cubicBezTo>
                  <a:cubicBezTo>
                    <a:pt x="228" y="1851"/>
                    <a:pt x="420" y="1659"/>
                    <a:pt x="588" y="1506"/>
                  </a:cubicBezTo>
                  <a:cubicBezTo>
                    <a:pt x="1122" y="1033"/>
                    <a:pt x="1723" y="548"/>
                    <a:pt x="2101" y="3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0" name="Google Shape;240;p41"/>
            <p:cNvSpPr/>
            <p:nvPr/>
          </p:nvSpPr>
          <p:spPr>
            <a:xfrm>
              <a:off x="2622000" y="4082150"/>
              <a:ext cx="300" cy="375"/>
            </a:xfrm>
            <a:custGeom>
              <a:avLst/>
              <a:gdLst/>
              <a:ahLst/>
              <a:cxnLst/>
              <a:rect l="l" t="t" r="r" b="b"/>
              <a:pathLst>
                <a:path w="12" h="15" extrusionOk="0">
                  <a:moveTo>
                    <a:pt x="1" y="14"/>
                  </a:moveTo>
                  <a:cubicBezTo>
                    <a:pt x="8" y="7"/>
                    <a:pt x="11" y="4"/>
                    <a:pt x="11" y="0"/>
                  </a:cubicBezTo>
                  <a:cubicBezTo>
                    <a:pt x="11" y="4"/>
                    <a:pt x="8" y="7"/>
                    <a:pt x="1" y="1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1" name="Google Shape;241;p41"/>
            <p:cNvSpPr/>
            <p:nvPr/>
          </p:nvSpPr>
          <p:spPr>
            <a:xfrm>
              <a:off x="2816100" y="4070825"/>
              <a:ext cx="259450" cy="150175"/>
            </a:xfrm>
            <a:custGeom>
              <a:avLst/>
              <a:gdLst/>
              <a:ahLst/>
              <a:cxnLst/>
              <a:rect l="l" t="t" r="r" b="b"/>
              <a:pathLst>
                <a:path w="10378" h="6007" extrusionOk="0">
                  <a:moveTo>
                    <a:pt x="3023" y="5775"/>
                  </a:moveTo>
                  <a:cubicBezTo>
                    <a:pt x="5223" y="5665"/>
                    <a:pt x="7277" y="4971"/>
                    <a:pt x="9456" y="4675"/>
                  </a:cubicBezTo>
                  <a:cubicBezTo>
                    <a:pt x="9591" y="4675"/>
                    <a:pt x="9424" y="4899"/>
                    <a:pt x="9573" y="4885"/>
                  </a:cubicBezTo>
                  <a:cubicBezTo>
                    <a:pt x="9766" y="4661"/>
                    <a:pt x="9823" y="4337"/>
                    <a:pt x="9983" y="4180"/>
                  </a:cubicBezTo>
                  <a:cubicBezTo>
                    <a:pt x="9969" y="4102"/>
                    <a:pt x="9798" y="4141"/>
                    <a:pt x="9858" y="4013"/>
                  </a:cubicBezTo>
                  <a:cubicBezTo>
                    <a:pt x="10111" y="2653"/>
                    <a:pt x="10104" y="1154"/>
                    <a:pt x="10378" y="1"/>
                  </a:cubicBezTo>
                  <a:cubicBezTo>
                    <a:pt x="7227" y="190"/>
                    <a:pt x="4166" y="339"/>
                    <a:pt x="1229" y="887"/>
                  </a:cubicBezTo>
                  <a:cubicBezTo>
                    <a:pt x="1119" y="973"/>
                    <a:pt x="1122" y="827"/>
                    <a:pt x="1012" y="816"/>
                  </a:cubicBezTo>
                  <a:cubicBezTo>
                    <a:pt x="951" y="898"/>
                    <a:pt x="837" y="916"/>
                    <a:pt x="759" y="969"/>
                  </a:cubicBezTo>
                  <a:cubicBezTo>
                    <a:pt x="602" y="1863"/>
                    <a:pt x="439" y="2749"/>
                    <a:pt x="314" y="3689"/>
                  </a:cubicBezTo>
                  <a:cubicBezTo>
                    <a:pt x="250" y="3838"/>
                    <a:pt x="26" y="3778"/>
                    <a:pt x="1" y="3984"/>
                  </a:cubicBezTo>
                  <a:cubicBezTo>
                    <a:pt x="97" y="4145"/>
                    <a:pt x="229" y="3842"/>
                    <a:pt x="275" y="3949"/>
                  </a:cubicBezTo>
                  <a:cubicBezTo>
                    <a:pt x="157" y="4714"/>
                    <a:pt x="108" y="5423"/>
                    <a:pt x="232" y="6006"/>
                  </a:cubicBezTo>
                  <a:cubicBezTo>
                    <a:pt x="755" y="5725"/>
                    <a:pt x="631" y="4568"/>
                    <a:pt x="827" y="3842"/>
                  </a:cubicBezTo>
                  <a:cubicBezTo>
                    <a:pt x="1645" y="3393"/>
                    <a:pt x="2521" y="2938"/>
                    <a:pt x="3319" y="2500"/>
                  </a:cubicBezTo>
                  <a:cubicBezTo>
                    <a:pt x="3578" y="2358"/>
                    <a:pt x="3856" y="2094"/>
                    <a:pt x="4177" y="2130"/>
                  </a:cubicBezTo>
                  <a:cubicBezTo>
                    <a:pt x="3707" y="2400"/>
                    <a:pt x="3201" y="2696"/>
                    <a:pt x="2713" y="2981"/>
                  </a:cubicBezTo>
                  <a:cubicBezTo>
                    <a:pt x="2222" y="3265"/>
                    <a:pt x="1681" y="3500"/>
                    <a:pt x="1354" y="3881"/>
                  </a:cubicBezTo>
                  <a:cubicBezTo>
                    <a:pt x="2422" y="3322"/>
                    <a:pt x="3450" y="2706"/>
                    <a:pt x="4518" y="2144"/>
                  </a:cubicBezTo>
                  <a:cubicBezTo>
                    <a:pt x="3589" y="3176"/>
                    <a:pt x="2201" y="3589"/>
                    <a:pt x="1119" y="4426"/>
                  </a:cubicBezTo>
                  <a:cubicBezTo>
                    <a:pt x="1898" y="4116"/>
                    <a:pt x="2582" y="3678"/>
                    <a:pt x="3311" y="3304"/>
                  </a:cubicBezTo>
                  <a:cubicBezTo>
                    <a:pt x="3287" y="3390"/>
                    <a:pt x="3219" y="3447"/>
                    <a:pt x="3283" y="3529"/>
                  </a:cubicBezTo>
                  <a:cubicBezTo>
                    <a:pt x="4109" y="2948"/>
                    <a:pt x="4817" y="2183"/>
                    <a:pt x="5640" y="1553"/>
                  </a:cubicBezTo>
                  <a:cubicBezTo>
                    <a:pt x="6088" y="1204"/>
                    <a:pt x="6558" y="788"/>
                    <a:pt x="7060" y="734"/>
                  </a:cubicBezTo>
                  <a:cubicBezTo>
                    <a:pt x="6238" y="1304"/>
                    <a:pt x="5451" y="1952"/>
                    <a:pt x="4675" y="2628"/>
                  </a:cubicBezTo>
                  <a:cubicBezTo>
                    <a:pt x="3902" y="3304"/>
                    <a:pt x="2963" y="3739"/>
                    <a:pt x="2236" y="4362"/>
                  </a:cubicBezTo>
                  <a:cubicBezTo>
                    <a:pt x="3059" y="3917"/>
                    <a:pt x="3888" y="3479"/>
                    <a:pt x="4661" y="2966"/>
                  </a:cubicBezTo>
                  <a:cubicBezTo>
                    <a:pt x="4725" y="2899"/>
                    <a:pt x="4760" y="2795"/>
                    <a:pt x="4814" y="2721"/>
                  </a:cubicBezTo>
                  <a:cubicBezTo>
                    <a:pt x="5287" y="2365"/>
                    <a:pt x="5757" y="1991"/>
                    <a:pt x="6238" y="1635"/>
                  </a:cubicBezTo>
                  <a:cubicBezTo>
                    <a:pt x="6718" y="1279"/>
                    <a:pt x="7149" y="813"/>
                    <a:pt x="7758" y="642"/>
                  </a:cubicBezTo>
                  <a:cubicBezTo>
                    <a:pt x="7534" y="813"/>
                    <a:pt x="7270" y="937"/>
                    <a:pt x="7007" y="1065"/>
                  </a:cubicBezTo>
                  <a:cubicBezTo>
                    <a:pt x="6957" y="1190"/>
                    <a:pt x="7049" y="1236"/>
                    <a:pt x="6971" y="1290"/>
                  </a:cubicBezTo>
                  <a:cubicBezTo>
                    <a:pt x="6508" y="1610"/>
                    <a:pt x="6063" y="1948"/>
                    <a:pt x="5636" y="2311"/>
                  </a:cubicBezTo>
                  <a:cubicBezTo>
                    <a:pt x="5209" y="2671"/>
                    <a:pt x="4753" y="3034"/>
                    <a:pt x="4426" y="3507"/>
                  </a:cubicBezTo>
                  <a:cubicBezTo>
                    <a:pt x="4775" y="3337"/>
                    <a:pt x="5067" y="3059"/>
                    <a:pt x="5373" y="2810"/>
                  </a:cubicBezTo>
                  <a:cubicBezTo>
                    <a:pt x="5672" y="2564"/>
                    <a:pt x="5978" y="2315"/>
                    <a:pt x="6288" y="2069"/>
                  </a:cubicBezTo>
                  <a:cubicBezTo>
                    <a:pt x="6868" y="1603"/>
                    <a:pt x="7505" y="980"/>
                    <a:pt x="8178" y="670"/>
                  </a:cubicBezTo>
                  <a:cubicBezTo>
                    <a:pt x="8338" y="599"/>
                    <a:pt x="8516" y="560"/>
                    <a:pt x="8690" y="556"/>
                  </a:cubicBezTo>
                  <a:cubicBezTo>
                    <a:pt x="7469" y="1197"/>
                    <a:pt x="6476" y="2144"/>
                    <a:pt x="5479" y="3091"/>
                  </a:cubicBezTo>
                  <a:cubicBezTo>
                    <a:pt x="6156" y="2710"/>
                    <a:pt x="6740" y="2126"/>
                    <a:pt x="7412" y="1663"/>
                  </a:cubicBezTo>
                  <a:cubicBezTo>
                    <a:pt x="8149" y="1154"/>
                    <a:pt x="9107" y="460"/>
                    <a:pt x="9976" y="368"/>
                  </a:cubicBezTo>
                  <a:cubicBezTo>
                    <a:pt x="9944" y="574"/>
                    <a:pt x="9691" y="546"/>
                    <a:pt x="9556" y="613"/>
                  </a:cubicBezTo>
                  <a:cubicBezTo>
                    <a:pt x="9103" y="827"/>
                    <a:pt x="8701" y="1129"/>
                    <a:pt x="8295" y="1379"/>
                  </a:cubicBezTo>
                  <a:cubicBezTo>
                    <a:pt x="7744" y="1717"/>
                    <a:pt x="7113" y="2026"/>
                    <a:pt x="6740" y="2596"/>
                  </a:cubicBezTo>
                  <a:cubicBezTo>
                    <a:pt x="7840" y="2019"/>
                    <a:pt x="8822" y="1279"/>
                    <a:pt x="9926" y="706"/>
                  </a:cubicBezTo>
                  <a:cubicBezTo>
                    <a:pt x="9858" y="813"/>
                    <a:pt x="9844" y="987"/>
                    <a:pt x="9819" y="1151"/>
                  </a:cubicBezTo>
                  <a:cubicBezTo>
                    <a:pt x="8826" y="1667"/>
                    <a:pt x="7922" y="2301"/>
                    <a:pt x="6996" y="2906"/>
                  </a:cubicBezTo>
                  <a:cubicBezTo>
                    <a:pt x="7103" y="2781"/>
                    <a:pt x="7224" y="2674"/>
                    <a:pt x="7323" y="2536"/>
                  </a:cubicBezTo>
                  <a:cubicBezTo>
                    <a:pt x="6779" y="2781"/>
                    <a:pt x="6434" y="3283"/>
                    <a:pt x="5974" y="3632"/>
                  </a:cubicBezTo>
                  <a:cubicBezTo>
                    <a:pt x="5875" y="3842"/>
                    <a:pt x="5643" y="3874"/>
                    <a:pt x="5622" y="4191"/>
                  </a:cubicBezTo>
                  <a:cubicBezTo>
                    <a:pt x="6042" y="3949"/>
                    <a:pt x="6309" y="3500"/>
                    <a:pt x="6686" y="3205"/>
                  </a:cubicBezTo>
                  <a:cubicBezTo>
                    <a:pt x="6779" y="3226"/>
                    <a:pt x="6793" y="3294"/>
                    <a:pt x="6871" y="3233"/>
                  </a:cubicBezTo>
                  <a:cubicBezTo>
                    <a:pt x="7815" y="2589"/>
                    <a:pt x="8769" y="1966"/>
                    <a:pt x="9783" y="1418"/>
                  </a:cubicBezTo>
                  <a:lnTo>
                    <a:pt x="9702" y="1937"/>
                  </a:lnTo>
                  <a:cubicBezTo>
                    <a:pt x="8854" y="2471"/>
                    <a:pt x="7939" y="2909"/>
                    <a:pt x="7202" y="3589"/>
                  </a:cubicBezTo>
                  <a:cubicBezTo>
                    <a:pt x="7434" y="3675"/>
                    <a:pt x="7633" y="3443"/>
                    <a:pt x="7811" y="3337"/>
                  </a:cubicBezTo>
                  <a:cubicBezTo>
                    <a:pt x="8438" y="2963"/>
                    <a:pt x="9057" y="2553"/>
                    <a:pt x="9662" y="2201"/>
                  </a:cubicBezTo>
                  <a:cubicBezTo>
                    <a:pt x="9645" y="2475"/>
                    <a:pt x="9534" y="2625"/>
                    <a:pt x="9516" y="2902"/>
                  </a:cubicBezTo>
                  <a:cubicBezTo>
                    <a:pt x="8879" y="3376"/>
                    <a:pt x="8160" y="3732"/>
                    <a:pt x="7590" y="4298"/>
                  </a:cubicBezTo>
                  <a:cubicBezTo>
                    <a:pt x="5782" y="4554"/>
                    <a:pt x="4070" y="5213"/>
                    <a:pt x="2400" y="5544"/>
                  </a:cubicBezTo>
                  <a:cubicBezTo>
                    <a:pt x="2162" y="5590"/>
                    <a:pt x="1845" y="5533"/>
                    <a:pt x="1645" y="5736"/>
                  </a:cubicBezTo>
                  <a:cubicBezTo>
                    <a:pt x="2144" y="5761"/>
                    <a:pt x="2589" y="5718"/>
                    <a:pt x="3027" y="5672"/>
                  </a:cubicBezTo>
                  <a:cubicBezTo>
                    <a:pt x="3034" y="5718"/>
                    <a:pt x="2870" y="5757"/>
                    <a:pt x="3023" y="5775"/>
                  </a:cubicBezTo>
                  <a:close/>
                  <a:moveTo>
                    <a:pt x="1094" y="1322"/>
                  </a:moveTo>
                  <a:cubicBezTo>
                    <a:pt x="1610" y="1482"/>
                    <a:pt x="2122" y="1436"/>
                    <a:pt x="2543" y="1347"/>
                  </a:cubicBezTo>
                  <a:cubicBezTo>
                    <a:pt x="2165" y="1596"/>
                    <a:pt x="1403" y="1962"/>
                    <a:pt x="1005" y="2187"/>
                  </a:cubicBezTo>
                  <a:cubicBezTo>
                    <a:pt x="1065" y="1873"/>
                    <a:pt x="1015" y="1646"/>
                    <a:pt x="1094" y="1322"/>
                  </a:cubicBezTo>
                  <a:close/>
                  <a:moveTo>
                    <a:pt x="1386" y="2165"/>
                  </a:moveTo>
                  <a:cubicBezTo>
                    <a:pt x="1880" y="1895"/>
                    <a:pt x="2468" y="1581"/>
                    <a:pt x="2970" y="1293"/>
                  </a:cubicBezTo>
                  <a:cubicBezTo>
                    <a:pt x="3023" y="1307"/>
                    <a:pt x="3073" y="1315"/>
                    <a:pt x="3087" y="1275"/>
                  </a:cubicBezTo>
                  <a:cubicBezTo>
                    <a:pt x="3180" y="1290"/>
                    <a:pt x="3126" y="1311"/>
                    <a:pt x="3112" y="1357"/>
                  </a:cubicBezTo>
                  <a:cubicBezTo>
                    <a:pt x="2357" y="1667"/>
                    <a:pt x="1628" y="2251"/>
                    <a:pt x="980" y="2560"/>
                  </a:cubicBezTo>
                  <a:cubicBezTo>
                    <a:pt x="923" y="2326"/>
                    <a:pt x="1240" y="2247"/>
                    <a:pt x="1386" y="2165"/>
                  </a:cubicBezTo>
                  <a:close/>
                  <a:moveTo>
                    <a:pt x="933" y="2899"/>
                  </a:moveTo>
                  <a:cubicBezTo>
                    <a:pt x="1054" y="2603"/>
                    <a:pt x="1969" y="2212"/>
                    <a:pt x="2329" y="2002"/>
                  </a:cubicBezTo>
                  <a:cubicBezTo>
                    <a:pt x="2717" y="1777"/>
                    <a:pt x="3344" y="1322"/>
                    <a:pt x="3753" y="1183"/>
                  </a:cubicBezTo>
                  <a:cubicBezTo>
                    <a:pt x="4233" y="1023"/>
                    <a:pt x="4921" y="1097"/>
                    <a:pt x="5355" y="923"/>
                  </a:cubicBezTo>
                  <a:cubicBezTo>
                    <a:pt x="5383" y="930"/>
                    <a:pt x="5405" y="934"/>
                    <a:pt x="5433" y="937"/>
                  </a:cubicBezTo>
                  <a:cubicBezTo>
                    <a:pt x="3785" y="1557"/>
                    <a:pt x="2389" y="2507"/>
                    <a:pt x="877" y="3308"/>
                  </a:cubicBezTo>
                  <a:cubicBezTo>
                    <a:pt x="916" y="3208"/>
                    <a:pt x="877" y="3041"/>
                    <a:pt x="933" y="2899"/>
                  </a:cubicBezTo>
                  <a:close/>
                  <a:moveTo>
                    <a:pt x="859" y="3653"/>
                  </a:moveTo>
                  <a:cubicBezTo>
                    <a:pt x="1467" y="3102"/>
                    <a:pt x="2286" y="2827"/>
                    <a:pt x="2995" y="2407"/>
                  </a:cubicBezTo>
                  <a:cubicBezTo>
                    <a:pt x="2489" y="2714"/>
                    <a:pt x="1460" y="3326"/>
                    <a:pt x="859" y="3653"/>
                  </a:cubicBezTo>
                  <a:close/>
                  <a:moveTo>
                    <a:pt x="3112" y="2390"/>
                  </a:moveTo>
                  <a:cubicBezTo>
                    <a:pt x="3518" y="2019"/>
                    <a:pt x="4276" y="1742"/>
                    <a:pt x="4796" y="1379"/>
                  </a:cubicBezTo>
                  <a:cubicBezTo>
                    <a:pt x="4411" y="1777"/>
                    <a:pt x="3618" y="2005"/>
                    <a:pt x="3112" y="2390"/>
                  </a:cubicBezTo>
                  <a:close/>
                  <a:moveTo>
                    <a:pt x="4387" y="2041"/>
                  </a:moveTo>
                  <a:cubicBezTo>
                    <a:pt x="4479" y="1777"/>
                    <a:pt x="4938" y="1617"/>
                    <a:pt x="5202" y="1436"/>
                  </a:cubicBezTo>
                  <a:cubicBezTo>
                    <a:pt x="5330" y="1129"/>
                    <a:pt x="5725" y="880"/>
                    <a:pt x="6134" y="813"/>
                  </a:cubicBezTo>
                  <a:cubicBezTo>
                    <a:pt x="5700" y="1240"/>
                    <a:pt x="5027" y="1742"/>
                    <a:pt x="4387" y="2041"/>
                  </a:cubicBezTo>
                  <a:close/>
                  <a:moveTo>
                    <a:pt x="8548" y="3849"/>
                  </a:moveTo>
                  <a:cubicBezTo>
                    <a:pt x="8851" y="3625"/>
                    <a:pt x="9171" y="3404"/>
                    <a:pt x="9456" y="3144"/>
                  </a:cubicBezTo>
                  <a:cubicBezTo>
                    <a:pt x="9620" y="3322"/>
                    <a:pt x="9338" y="3824"/>
                    <a:pt x="9431" y="4056"/>
                  </a:cubicBezTo>
                  <a:cubicBezTo>
                    <a:pt x="9082" y="4209"/>
                    <a:pt x="8577" y="4159"/>
                    <a:pt x="8149" y="4209"/>
                  </a:cubicBezTo>
                  <a:cubicBezTo>
                    <a:pt x="8132" y="4049"/>
                    <a:pt x="8388" y="3967"/>
                    <a:pt x="8548" y="38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2" name="Google Shape;242;p41"/>
            <p:cNvSpPr/>
            <p:nvPr/>
          </p:nvSpPr>
          <p:spPr>
            <a:xfrm>
              <a:off x="2841750" y="4099675"/>
              <a:ext cx="84925" cy="47800"/>
            </a:xfrm>
            <a:custGeom>
              <a:avLst/>
              <a:gdLst/>
              <a:ahLst/>
              <a:cxnLst/>
              <a:rect l="l" t="t" r="r" b="b"/>
              <a:pathLst>
                <a:path w="3397" h="1912" extrusionOk="0">
                  <a:moveTo>
                    <a:pt x="3304" y="0"/>
                  </a:moveTo>
                  <a:cubicBezTo>
                    <a:pt x="2154" y="577"/>
                    <a:pt x="1029" y="1175"/>
                    <a:pt x="0" y="1912"/>
                  </a:cubicBezTo>
                  <a:lnTo>
                    <a:pt x="0" y="1912"/>
                  </a:lnTo>
                  <a:cubicBezTo>
                    <a:pt x="1168" y="1378"/>
                    <a:pt x="2236" y="709"/>
                    <a:pt x="3329" y="82"/>
                  </a:cubicBezTo>
                  <a:cubicBezTo>
                    <a:pt x="3343" y="36"/>
                    <a:pt x="3396" y="15"/>
                    <a:pt x="33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3" name="Google Shape;243;p41"/>
            <p:cNvSpPr/>
            <p:nvPr/>
          </p:nvSpPr>
          <p:spPr>
            <a:xfrm>
              <a:off x="2776775" y="2763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4" name="Google Shape;244;p41"/>
            <p:cNvSpPr/>
            <p:nvPr/>
          </p:nvSpPr>
          <p:spPr>
            <a:xfrm>
              <a:off x="3000700" y="3158075"/>
              <a:ext cx="101300" cy="140900"/>
            </a:xfrm>
            <a:custGeom>
              <a:avLst/>
              <a:gdLst/>
              <a:ahLst/>
              <a:cxnLst/>
              <a:rect l="l" t="t" r="r" b="b"/>
              <a:pathLst>
                <a:path w="4052" h="5636" extrusionOk="0">
                  <a:moveTo>
                    <a:pt x="3510" y="5529"/>
                  </a:moveTo>
                  <a:cubicBezTo>
                    <a:pt x="3571" y="4369"/>
                    <a:pt x="3784" y="2343"/>
                    <a:pt x="4051" y="1175"/>
                  </a:cubicBezTo>
                  <a:lnTo>
                    <a:pt x="4051" y="1175"/>
                  </a:lnTo>
                  <a:cubicBezTo>
                    <a:pt x="3830" y="570"/>
                    <a:pt x="2264" y="285"/>
                    <a:pt x="1339" y="122"/>
                  </a:cubicBezTo>
                  <a:cubicBezTo>
                    <a:pt x="993" y="58"/>
                    <a:pt x="676" y="1"/>
                    <a:pt x="530" y="193"/>
                  </a:cubicBezTo>
                  <a:cubicBezTo>
                    <a:pt x="773" y="367"/>
                    <a:pt x="584" y="702"/>
                    <a:pt x="527" y="994"/>
                  </a:cubicBezTo>
                  <a:cubicBezTo>
                    <a:pt x="267" y="2304"/>
                    <a:pt x="82" y="3938"/>
                    <a:pt x="0" y="5002"/>
                  </a:cubicBezTo>
                  <a:cubicBezTo>
                    <a:pt x="822" y="5323"/>
                    <a:pt x="1954" y="5372"/>
                    <a:pt x="2741" y="5568"/>
                  </a:cubicBezTo>
                  <a:cubicBezTo>
                    <a:pt x="2795" y="5219"/>
                    <a:pt x="3357" y="5636"/>
                    <a:pt x="3510" y="5529"/>
                  </a:cubicBezTo>
                  <a:close/>
                  <a:moveTo>
                    <a:pt x="1840" y="994"/>
                  </a:moveTo>
                  <a:cubicBezTo>
                    <a:pt x="1908" y="958"/>
                    <a:pt x="2196" y="727"/>
                    <a:pt x="2424" y="780"/>
                  </a:cubicBezTo>
                  <a:cubicBezTo>
                    <a:pt x="2239" y="866"/>
                    <a:pt x="2061" y="958"/>
                    <a:pt x="1840" y="994"/>
                  </a:cubicBezTo>
                  <a:cubicBezTo>
                    <a:pt x="1830" y="997"/>
                    <a:pt x="1819" y="997"/>
                    <a:pt x="1819" y="997"/>
                  </a:cubicBezTo>
                  <a:cubicBezTo>
                    <a:pt x="1826" y="997"/>
                    <a:pt x="1830" y="994"/>
                    <a:pt x="1840" y="994"/>
                  </a:cubicBezTo>
                  <a:close/>
                  <a:moveTo>
                    <a:pt x="1435" y="517"/>
                  </a:moveTo>
                  <a:cubicBezTo>
                    <a:pt x="1306" y="702"/>
                    <a:pt x="1018" y="677"/>
                    <a:pt x="886" y="855"/>
                  </a:cubicBezTo>
                  <a:cubicBezTo>
                    <a:pt x="908" y="705"/>
                    <a:pt x="1225" y="563"/>
                    <a:pt x="1435" y="517"/>
                  </a:cubicBezTo>
                  <a:close/>
                  <a:moveTo>
                    <a:pt x="2506" y="1293"/>
                  </a:moveTo>
                  <a:cubicBezTo>
                    <a:pt x="2075" y="1652"/>
                    <a:pt x="1278" y="1905"/>
                    <a:pt x="751" y="2290"/>
                  </a:cubicBezTo>
                  <a:cubicBezTo>
                    <a:pt x="1171" y="1916"/>
                    <a:pt x="1937" y="1617"/>
                    <a:pt x="2506" y="1293"/>
                  </a:cubicBezTo>
                  <a:close/>
                  <a:moveTo>
                    <a:pt x="2688" y="1585"/>
                  </a:moveTo>
                  <a:cubicBezTo>
                    <a:pt x="2218" y="1880"/>
                    <a:pt x="1335" y="2396"/>
                    <a:pt x="684" y="2738"/>
                  </a:cubicBezTo>
                  <a:cubicBezTo>
                    <a:pt x="1306" y="2290"/>
                    <a:pt x="1990" y="1926"/>
                    <a:pt x="2688" y="1585"/>
                  </a:cubicBezTo>
                  <a:close/>
                  <a:moveTo>
                    <a:pt x="3229" y="3347"/>
                  </a:moveTo>
                  <a:cubicBezTo>
                    <a:pt x="3240" y="3589"/>
                    <a:pt x="2908" y="3649"/>
                    <a:pt x="2752" y="3735"/>
                  </a:cubicBezTo>
                  <a:cubicBezTo>
                    <a:pt x="2207" y="4016"/>
                    <a:pt x="1573" y="4337"/>
                    <a:pt x="1047" y="4664"/>
                  </a:cubicBezTo>
                  <a:cubicBezTo>
                    <a:pt x="1602" y="4173"/>
                    <a:pt x="2524" y="3788"/>
                    <a:pt x="3229" y="3347"/>
                  </a:cubicBezTo>
                  <a:close/>
                  <a:moveTo>
                    <a:pt x="1858" y="4860"/>
                  </a:moveTo>
                  <a:cubicBezTo>
                    <a:pt x="2232" y="4575"/>
                    <a:pt x="2709" y="4433"/>
                    <a:pt x="3072" y="4126"/>
                  </a:cubicBezTo>
                  <a:cubicBezTo>
                    <a:pt x="3222" y="4126"/>
                    <a:pt x="3086" y="4340"/>
                    <a:pt x="3104" y="4433"/>
                  </a:cubicBezTo>
                  <a:cubicBezTo>
                    <a:pt x="2563" y="4411"/>
                    <a:pt x="2463" y="4977"/>
                    <a:pt x="1858" y="4860"/>
                  </a:cubicBezTo>
                  <a:close/>
                  <a:moveTo>
                    <a:pt x="3022" y="4728"/>
                  </a:moveTo>
                  <a:cubicBezTo>
                    <a:pt x="3104" y="4767"/>
                    <a:pt x="3005" y="4942"/>
                    <a:pt x="3015" y="5034"/>
                  </a:cubicBezTo>
                  <a:cubicBezTo>
                    <a:pt x="2916" y="5016"/>
                    <a:pt x="2812" y="5002"/>
                    <a:pt x="2716" y="4992"/>
                  </a:cubicBezTo>
                  <a:cubicBezTo>
                    <a:pt x="2784" y="4856"/>
                    <a:pt x="2948" y="4856"/>
                    <a:pt x="3022" y="47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5" name="Google Shape;245;p41"/>
            <p:cNvSpPr/>
            <p:nvPr/>
          </p:nvSpPr>
          <p:spPr>
            <a:xfrm>
              <a:off x="2767775" y="2744425"/>
              <a:ext cx="12125" cy="12200"/>
            </a:xfrm>
            <a:custGeom>
              <a:avLst/>
              <a:gdLst/>
              <a:ahLst/>
              <a:cxnLst/>
              <a:rect l="l" t="t" r="r" b="b"/>
              <a:pathLst>
                <a:path w="485" h="488" extrusionOk="0">
                  <a:moveTo>
                    <a:pt x="58" y="488"/>
                  </a:moveTo>
                  <a:lnTo>
                    <a:pt x="58" y="488"/>
                  </a:lnTo>
                  <a:cubicBezTo>
                    <a:pt x="143" y="349"/>
                    <a:pt x="485" y="125"/>
                    <a:pt x="360" y="0"/>
                  </a:cubicBezTo>
                  <a:cubicBezTo>
                    <a:pt x="253" y="132"/>
                    <a:pt x="1" y="292"/>
                    <a:pt x="58" y="4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6" name="Google Shape;246;p41"/>
            <p:cNvSpPr/>
            <p:nvPr/>
          </p:nvSpPr>
          <p:spPr>
            <a:xfrm>
              <a:off x="2756750" y="2741925"/>
              <a:ext cx="12575" cy="16050"/>
            </a:xfrm>
            <a:custGeom>
              <a:avLst/>
              <a:gdLst/>
              <a:ahLst/>
              <a:cxnLst/>
              <a:rect l="l" t="t" r="r" b="b"/>
              <a:pathLst>
                <a:path w="503" h="642" extrusionOk="0">
                  <a:moveTo>
                    <a:pt x="72" y="641"/>
                  </a:moveTo>
                  <a:lnTo>
                    <a:pt x="72" y="641"/>
                  </a:lnTo>
                  <a:cubicBezTo>
                    <a:pt x="250" y="474"/>
                    <a:pt x="392" y="271"/>
                    <a:pt x="502" y="54"/>
                  </a:cubicBezTo>
                  <a:cubicBezTo>
                    <a:pt x="452" y="47"/>
                    <a:pt x="460" y="0"/>
                    <a:pt x="395" y="0"/>
                  </a:cubicBezTo>
                  <a:cubicBezTo>
                    <a:pt x="285" y="182"/>
                    <a:pt x="0" y="367"/>
                    <a:pt x="72" y="6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7" name="Google Shape;247;p41"/>
            <p:cNvSpPr/>
            <p:nvPr/>
          </p:nvSpPr>
          <p:spPr>
            <a:xfrm>
              <a:off x="2888450" y="3433425"/>
              <a:ext cx="74700" cy="144650"/>
            </a:xfrm>
            <a:custGeom>
              <a:avLst/>
              <a:gdLst/>
              <a:ahLst/>
              <a:cxnLst/>
              <a:rect l="l" t="t" r="r" b="b"/>
              <a:pathLst>
                <a:path w="2988" h="5786" extrusionOk="0">
                  <a:moveTo>
                    <a:pt x="503" y="5547"/>
                  </a:moveTo>
                  <a:cubicBezTo>
                    <a:pt x="1158" y="5700"/>
                    <a:pt x="1888" y="5715"/>
                    <a:pt x="2443" y="5608"/>
                  </a:cubicBezTo>
                  <a:cubicBezTo>
                    <a:pt x="2881" y="3956"/>
                    <a:pt x="2867" y="2094"/>
                    <a:pt x="2988" y="457"/>
                  </a:cubicBezTo>
                  <a:cubicBezTo>
                    <a:pt x="2529" y="36"/>
                    <a:pt x="1304" y="54"/>
                    <a:pt x="727" y="1"/>
                  </a:cubicBezTo>
                  <a:lnTo>
                    <a:pt x="731" y="4"/>
                  </a:lnTo>
                  <a:cubicBezTo>
                    <a:pt x="471" y="1304"/>
                    <a:pt x="393" y="2649"/>
                    <a:pt x="275" y="3796"/>
                  </a:cubicBezTo>
                  <a:cubicBezTo>
                    <a:pt x="200" y="4543"/>
                    <a:pt x="1" y="5412"/>
                    <a:pt x="286" y="5786"/>
                  </a:cubicBezTo>
                  <a:cubicBezTo>
                    <a:pt x="425" y="5786"/>
                    <a:pt x="357" y="5515"/>
                    <a:pt x="503" y="5547"/>
                  </a:cubicBezTo>
                  <a:close/>
                  <a:moveTo>
                    <a:pt x="2094" y="5166"/>
                  </a:moveTo>
                  <a:lnTo>
                    <a:pt x="1421" y="5063"/>
                  </a:lnTo>
                  <a:cubicBezTo>
                    <a:pt x="1617" y="4807"/>
                    <a:pt x="1927" y="4704"/>
                    <a:pt x="2123" y="4447"/>
                  </a:cubicBezTo>
                  <a:cubicBezTo>
                    <a:pt x="2276" y="4568"/>
                    <a:pt x="2080" y="4946"/>
                    <a:pt x="2094" y="5166"/>
                  </a:cubicBezTo>
                  <a:close/>
                  <a:moveTo>
                    <a:pt x="966" y="5038"/>
                  </a:moveTo>
                  <a:cubicBezTo>
                    <a:pt x="905" y="4946"/>
                    <a:pt x="1080" y="4860"/>
                    <a:pt x="1154" y="4796"/>
                  </a:cubicBezTo>
                  <a:cubicBezTo>
                    <a:pt x="1468" y="4543"/>
                    <a:pt x="1906" y="4262"/>
                    <a:pt x="2194" y="3960"/>
                  </a:cubicBezTo>
                  <a:cubicBezTo>
                    <a:pt x="2240" y="3960"/>
                    <a:pt x="2262" y="3977"/>
                    <a:pt x="2265" y="4009"/>
                  </a:cubicBezTo>
                  <a:cubicBezTo>
                    <a:pt x="1959" y="4472"/>
                    <a:pt x="1425" y="4732"/>
                    <a:pt x="966" y="5038"/>
                  </a:cubicBezTo>
                  <a:close/>
                  <a:moveTo>
                    <a:pt x="2596" y="770"/>
                  </a:moveTo>
                  <a:cubicBezTo>
                    <a:pt x="2635" y="784"/>
                    <a:pt x="2610" y="852"/>
                    <a:pt x="2657" y="855"/>
                  </a:cubicBezTo>
                  <a:cubicBezTo>
                    <a:pt x="2151" y="1282"/>
                    <a:pt x="1663" y="1727"/>
                    <a:pt x="1101" y="2076"/>
                  </a:cubicBezTo>
                  <a:cubicBezTo>
                    <a:pt x="1546" y="1567"/>
                    <a:pt x="2133" y="1250"/>
                    <a:pt x="2596" y="770"/>
                  </a:cubicBezTo>
                  <a:close/>
                  <a:moveTo>
                    <a:pt x="1503" y="2176"/>
                  </a:moveTo>
                  <a:cubicBezTo>
                    <a:pt x="1870" y="1905"/>
                    <a:pt x="2254" y="1599"/>
                    <a:pt x="2625" y="1315"/>
                  </a:cubicBezTo>
                  <a:cubicBezTo>
                    <a:pt x="2180" y="1848"/>
                    <a:pt x="1553" y="2137"/>
                    <a:pt x="1090" y="2649"/>
                  </a:cubicBezTo>
                  <a:cubicBezTo>
                    <a:pt x="1073" y="2425"/>
                    <a:pt x="1354" y="2290"/>
                    <a:pt x="1503" y="2176"/>
                  </a:cubicBezTo>
                  <a:close/>
                  <a:moveTo>
                    <a:pt x="1777" y="2407"/>
                  </a:moveTo>
                  <a:cubicBezTo>
                    <a:pt x="2062" y="2176"/>
                    <a:pt x="2368" y="2048"/>
                    <a:pt x="2521" y="1795"/>
                  </a:cubicBezTo>
                  <a:cubicBezTo>
                    <a:pt x="2564" y="2126"/>
                    <a:pt x="2066" y="2425"/>
                    <a:pt x="1777" y="2674"/>
                  </a:cubicBezTo>
                  <a:cubicBezTo>
                    <a:pt x="1500" y="2913"/>
                    <a:pt x="1222" y="3102"/>
                    <a:pt x="1030" y="3326"/>
                  </a:cubicBezTo>
                  <a:cubicBezTo>
                    <a:pt x="959" y="2934"/>
                    <a:pt x="1475" y="2653"/>
                    <a:pt x="1777" y="2407"/>
                  </a:cubicBezTo>
                  <a:close/>
                  <a:moveTo>
                    <a:pt x="2422" y="2425"/>
                  </a:moveTo>
                  <a:cubicBezTo>
                    <a:pt x="2578" y="2468"/>
                    <a:pt x="2415" y="2746"/>
                    <a:pt x="2432" y="2884"/>
                  </a:cubicBezTo>
                  <a:cubicBezTo>
                    <a:pt x="1852" y="3287"/>
                    <a:pt x="1357" y="3806"/>
                    <a:pt x="749" y="4162"/>
                  </a:cubicBezTo>
                  <a:cubicBezTo>
                    <a:pt x="1058" y="3251"/>
                    <a:pt x="1909" y="3066"/>
                    <a:pt x="2422" y="2425"/>
                  </a:cubicBezTo>
                  <a:close/>
                  <a:moveTo>
                    <a:pt x="645" y="3842"/>
                  </a:moveTo>
                  <a:cubicBezTo>
                    <a:pt x="806" y="3899"/>
                    <a:pt x="724" y="4308"/>
                    <a:pt x="606" y="4372"/>
                  </a:cubicBezTo>
                  <a:cubicBezTo>
                    <a:pt x="499" y="4291"/>
                    <a:pt x="571" y="3949"/>
                    <a:pt x="645" y="3842"/>
                  </a:cubicBezTo>
                  <a:close/>
                  <a:moveTo>
                    <a:pt x="870" y="4412"/>
                  </a:moveTo>
                  <a:cubicBezTo>
                    <a:pt x="1368" y="4052"/>
                    <a:pt x="1845" y="3664"/>
                    <a:pt x="2301" y="3251"/>
                  </a:cubicBezTo>
                  <a:cubicBezTo>
                    <a:pt x="2347" y="3251"/>
                    <a:pt x="2365" y="3269"/>
                    <a:pt x="2368" y="3297"/>
                  </a:cubicBezTo>
                  <a:cubicBezTo>
                    <a:pt x="2333" y="3650"/>
                    <a:pt x="1784" y="3970"/>
                    <a:pt x="1421" y="4262"/>
                  </a:cubicBezTo>
                  <a:cubicBezTo>
                    <a:pt x="1080" y="4540"/>
                    <a:pt x="788" y="4810"/>
                    <a:pt x="521" y="4931"/>
                  </a:cubicBezTo>
                  <a:cubicBezTo>
                    <a:pt x="425" y="4668"/>
                    <a:pt x="709" y="4522"/>
                    <a:pt x="870" y="44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8" name="Google Shape;248;p41"/>
            <p:cNvSpPr/>
            <p:nvPr/>
          </p:nvSpPr>
          <p:spPr>
            <a:xfrm>
              <a:off x="2751500" y="2739250"/>
              <a:ext cx="9800" cy="8050"/>
            </a:xfrm>
            <a:custGeom>
              <a:avLst/>
              <a:gdLst/>
              <a:ahLst/>
              <a:cxnLst/>
              <a:rect l="l" t="t" r="r" b="b"/>
              <a:pathLst>
                <a:path w="392" h="322" extrusionOk="0">
                  <a:moveTo>
                    <a:pt x="392" y="1"/>
                  </a:moveTo>
                  <a:cubicBezTo>
                    <a:pt x="193" y="11"/>
                    <a:pt x="89" y="161"/>
                    <a:pt x="0" y="321"/>
                  </a:cubicBezTo>
                  <a:cubicBezTo>
                    <a:pt x="160" y="261"/>
                    <a:pt x="338" y="214"/>
                    <a:pt x="3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9" name="Google Shape;249;p41"/>
            <p:cNvSpPr/>
            <p:nvPr/>
          </p:nvSpPr>
          <p:spPr>
            <a:xfrm>
              <a:off x="2751500" y="2747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0" name="Google Shape;250;p41"/>
            <p:cNvSpPr/>
            <p:nvPr/>
          </p:nvSpPr>
          <p:spPr>
            <a:xfrm>
              <a:off x="3200850" y="2885300"/>
              <a:ext cx="25650" cy="15775"/>
            </a:xfrm>
            <a:custGeom>
              <a:avLst/>
              <a:gdLst/>
              <a:ahLst/>
              <a:cxnLst/>
              <a:rect l="l" t="t" r="r" b="b"/>
              <a:pathLst>
                <a:path w="1026" h="631" extrusionOk="0">
                  <a:moveTo>
                    <a:pt x="0" y="460"/>
                  </a:moveTo>
                  <a:cubicBezTo>
                    <a:pt x="185" y="631"/>
                    <a:pt x="374" y="385"/>
                    <a:pt x="520" y="310"/>
                  </a:cubicBezTo>
                  <a:cubicBezTo>
                    <a:pt x="691" y="221"/>
                    <a:pt x="951" y="196"/>
                    <a:pt x="1025" y="0"/>
                  </a:cubicBezTo>
                  <a:cubicBezTo>
                    <a:pt x="705" y="8"/>
                    <a:pt x="182" y="118"/>
                    <a:pt x="0" y="46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1" name="Google Shape;251;p41"/>
            <p:cNvSpPr/>
            <p:nvPr/>
          </p:nvSpPr>
          <p:spPr>
            <a:xfrm>
              <a:off x="2776775" y="2741575"/>
              <a:ext cx="14625" cy="22000"/>
            </a:xfrm>
            <a:custGeom>
              <a:avLst/>
              <a:gdLst/>
              <a:ahLst/>
              <a:cxnLst/>
              <a:rect l="l" t="t" r="r" b="b"/>
              <a:pathLst>
                <a:path w="585" h="880" extrusionOk="0">
                  <a:moveTo>
                    <a:pt x="584" y="50"/>
                  </a:moveTo>
                  <a:cubicBezTo>
                    <a:pt x="581" y="18"/>
                    <a:pt x="556" y="0"/>
                    <a:pt x="513" y="0"/>
                  </a:cubicBezTo>
                  <a:cubicBezTo>
                    <a:pt x="363" y="296"/>
                    <a:pt x="0" y="534"/>
                    <a:pt x="0" y="880"/>
                  </a:cubicBezTo>
                  <a:cubicBezTo>
                    <a:pt x="235" y="634"/>
                    <a:pt x="431" y="353"/>
                    <a:pt x="584" y="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2" name="Google Shape;252;p41"/>
            <p:cNvSpPr/>
            <p:nvPr/>
          </p:nvSpPr>
          <p:spPr>
            <a:xfrm>
              <a:off x="2900475" y="3283650"/>
              <a:ext cx="82875" cy="133525"/>
            </a:xfrm>
            <a:custGeom>
              <a:avLst/>
              <a:gdLst/>
              <a:ahLst/>
              <a:cxnLst/>
              <a:rect l="l" t="t" r="r" b="b"/>
              <a:pathLst>
                <a:path w="3315" h="5341" extrusionOk="0">
                  <a:moveTo>
                    <a:pt x="794" y="5155"/>
                  </a:moveTo>
                  <a:cubicBezTo>
                    <a:pt x="1496" y="5340"/>
                    <a:pt x="2421" y="5266"/>
                    <a:pt x="2824" y="5116"/>
                  </a:cubicBezTo>
                  <a:cubicBezTo>
                    <a:pt x="3023" y="3664"/>
                    <a:pt x="3219" y="2058"/>
                    <a:pt x="3315" y="798"/>
                  </a:cubicBezTo>
                  <a:cubicBezTo>
                    <a:pt x="2913" y="367"/>
                    <a:pt x="1855" y="1"/>
                    <a:pt x="1150" y="204"/>
                  </a:cubicBezTo>
                  <a:lnTo>
                    <a:pt x="1150" y="207"/>
                  </a:lnTo>
                  <a:cubicBezTo>
                    <a:pt x="1065" y="143"/>
                    <a:pt x="1065" y="29"/>
                    <a:pt x="908" y="18"/>
                  </a:cubicBezTo>
                  <a:cubicBezTo>
                    <a:pt x="873" y="15"/>
                    <a:pt x="858" y="43"/>
                    <a:pt x="826" y="47"/>
                  </a:cubicBezTo>
                  <a:cubicBezTo>
                    <a:pt x="823" y="72"/>
                    <a:pt x="819" y="97"/>
                    <a:pt x="816" y="122"/>
                  </a:cubicBezTo>
                  <a:cubicBezTo>
                    <a:pt x="648" y="773"/>
                    <a:pt x="531" y="1788"/>
                    <a:pt x="396" y="2660"/>
                  </a:cubicBezTo>
                  <a:cubicBezTo>
                    <a:pt x="264" y="3532"/>
                    <a:pt x="1" y="4422"/>
                    <a:pt x="271" y="5009"/>
                  </a:cubicBezTo>
                  <a:cubicBezTo>
                    <a:pt x="438" y="4935"/>
                    <a:pt x="592" y="5102"/>
                    <a:pt x="794" y="5155"/>
                  </a:cubicBezTo>
                  <a:close/>
                  <a:moveTo>
                    <a:pt x="2977" y="1506"/>
                  </a:moveTo>
                  <a:cubicBezTo>
                    <a:pt x="2973" y="1556"/>
                    <a:pt x="2962" y="1603"/>
                    <a:pt x="2955" y="1652"/>
                  </a:cubicBezTo>
                  <a:cubicBezTo>
                    <a:pt x="2923" y="1702"/>
                    <a:pt x="2813" y="1642"/>
                    <a:pt x="2795" y="1706"/>
                  </a:cubicBezTo>
                  <a:cubicBezTo>
                    <a:pt x="2756" y="1681"/>
                    <a:pt x="2866" y="1474"/>
                    <a:pt x="2977" y="15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3" name="Google Shape;253;p41"/>
            <p:cNvSpPr/>
            <p:nvPr/>
          </p:nvSpPr>
          <p:spPr>
            <a:xfrm>
              <a:off x="2922200" y="3134850"/>
              <a:ext cx="77000" cy="142150"/>
            </a:xfrm>
            <a:custGeom>
              <a:avLst/>
              <a:gdLst/>
              <a:ahLst/>
              <a:cxnLst/>
              <a:rect l="l" t="t" r="r" b="b"/>
              <a:pathLst>
                <a:path w="3080" h="5686" extrusionOk="0">
                  <a:moveTo>
                    <a:pt x="89" y="5169"/>
                  </a:moveTo>
                  <a:cubicBezTo>
                    <a:pt x="862" y="5419"/>
                    <a:pt x="1584" y="5540"/>
                    <a:pt x="2531" y="5686"/>
                  </a:cubicBezTo>
                  <a:cubicBezTo>
                    <a:pt x="2460" y="4482"/>
                    <a:pt x="3040" y="2119"/>
                    <a:pt x="3079" y="766"/>
                  </a:cubicBezTo>
                  <a:cubicBezTo>
                    <a:pt x="2606" y="296"/>
                    <a:pt x="1527" y="275"/>
                    <a:pt x="787" y="0"/>
                  </a:cubicBezTo>
                  <a:cubicBezTo>
                    <a:pt x="734" y="4"/>
                    <a:pt x="698" y="50"/>
                    <a:pt x="698" y="104"/>
                  </a:cubicBezTo>
                  <a:cubicBezTo>
                    <a:pt x="548" y="837"/>
                    <a:pt x="328" y="2282"/>
                    <a:pt x="235" y="3204"/>
                  </a:cubicBezTo>
                  <a:cubicBezTo>
                    <a:pt x="185" y="3688"/>
                    <a:pt x="0" y="5031"/>
                    <a:pt x="32" y="5080"/>
                  </a:cubicBezTo>
                  <a:cubicBezTo>
                    <a:pt x="39" y="5109"/>
                    <a:pt x="128" y="5095"/>
                    <a:pt x="89" y="5169"/>
                  </a:cubicBezTo>
                  <a:close/>
                  <a:moveTo>
                    <a:pt x="2125" y="5055"/>
                  </a:moveTo>
                  <a:cubicBezTo>
                    <a:pt x="2022" y="5002"/>
                    <a:pt x="1912" y="4970"/>
                    <a:pt x="1798" y="4966"/>
                  </a:cubicBezTo>
                  <a:cubicBezTo>
                    <a:pt x="1851" y="4796"/>
                    <a:pt x="2044" y="4821"/>
                    <a:pt x="2140" y="4714"/>
                  </a:cubicBezTo>
                  <a:cubicBezTo>
                    <a:pt x="2222" y="4767"/>
                    <a:pt x="2118" y="4949"/>
                    <a:pt x="2125" y="5055"/>
                  </a:cubicBezTo>
                  <a:close/>
                  <a:moveTo>
                    <a:pt x="2222" y="4418"/>
                  </a:moveTo>
                  <a:cubicBezTo>
                    <a:pt x="1869" y="4482"/>
                    <a:pt x="1691" y="4785"/>
                    <a:pt x="1349" y="4863"/>
                  </a:cubicBezTo>
                  <a:cubicBezTo>
                    <a:pt x="1588" y="4614"/>
                    <a:pt x="1944" y="4525"/>
                    <a:pt x="2197" y="4304"/>
                  </a:cubicBezTo>
                  <a:cubicBezTo>
                    <a:pt x="2246" y="4311"/>
                    <a:pt x="2225" y="4376"/>
                    <a:pt x="2222" y="4418"/>
                  </a:cubicBezTo>
                  <a:close/>
                  <a:moveTo>
                    <a:pt x="1677" y="3955"/>
                  </a:moveTo>
                  <a:cubicBezTo>
                    <a:pt x="1777" y="3788"/>
                    <a:pt x="2150" y="3610"/>
                    <a:pt x="2400" y="3493"/>
                  </a:cubicBezTo>
                  <a:cubicBezTo>
                    <a:pt x="2225" y="3735"/>
                    <a:pt x="1887" y="3756"/>
                    <a:pt x="1677" y="3955"/>
                  </a:cubicBezTo>
                  <a:close/>
                  <a:moveTo>
                    <a:pt x="1659" y="3108"/>
                  </a:moveTo>
                  <a:cubicBezTo>
                    <a:pt x="1834" y="2969"/>
                    <a:pt x="2222" y="2599"/>
                    <a:pt x="2546" y="2521"/>
                  </a:cubicBezTo>
                  <a:cubicBezTo>
                    <a:pt x="2321" y="2813"/>
                    <a:pt x="1947" y="2902"/>
                    <a:pt x="1659" y="3108"/>
                  </a:cubicBezTo>
                  <a:cubicBezTo>
                    <a:pt x="1641" y="3119"/>
                    <a:pt x="1623" y="3133"/>
                    <a:pt x="1609" y="3144"/>
                  </a:cubicBezTo>
                  <a:cubicBezTo>
                    <a:pt x="1627" y="3130"/>
                    <a:pt x="1641" y="3115"/>
                    <a:pt x="1659" y="3108"/>
                  </a:cubicBezTo>
                  <a:close/>
                  <a:moveTo>
                    <a:pt x="1577" y="2336"/>
                  </a:moveTo>
                  <a:cubicBezTo>
                    <a:pt x="1549" y="2507"/>
                    <a:pt x="1218" y="2656"/>
                    <a:pt x="1086" y="2834"/>
                  </a:cubicBezTo>
                  <a:cubicBezTo>
                    <a:pt x="1022" y="2542"/>
                    <a:pt x="1449" y="2524"/>
                    <a:pt x="1577" y="2336"/>
                  </a:cubicBezTo>
                  <a:close/>
                  <a:moveTo>
                    <a:pt x="2439" y="2966"/>
                  </a:moveTo>
                  <a:cubicBezTo>
                    <a:pt x="2097" y="3357"/>
                    <a:pt x="1324" y="3792"/>
                    <a:pt x="897" y="4073"/>
                  </a:cubicBezTo>
                  <a:cubicBezTo>
                    <a:pt x="1317" y="3575"/>
                    <a:pt x="1962" y="3382"/>
                    <a:pt x="2439" y="2966"/>
                  </a:cubicBezTo>
                  <a:close/>
                  <a:moveTo>
                    <a:pt x="2257" y="3931"/>
                  </a:moveTo>
                  <a:cubicBezTo>
                    <a:pt x="2293" y="3934"/>
                    <a:pt x="2279" y="3980"/>
                    <a:pt x="2282" y="4009"/>
                  </a:cubicBezTo>
                  <a:cubicBezTo>
                    <a:pt x="2061" y="4212"/>
                    <a:pt x="1777" y="4265"/>
                    <a:pt x="1531" y="4433"/>
                  </a:cubicBezTo>
                  <a:cubicBezTo>
                    <a:pt x="1342" y="4561"/>
                    <a:pt x="1175" y="4906"/>
                    <a:pt x="826" y="4785"/>
                  </a:cubicBezTo>
                  <a:cubicBezTo>
                    <a:pt x="1267" y="4450"/>
                    <a:pt x="1801" y="4240"/>
                    <a:pt x="2257" y="393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941775" y="3134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5" name="Google Shape;255;p41"/>
            <p:cNvSpPr/>
            <p:nvPr/>
          </p:nvSpPr>
          <p:spPr>
            <a:xfrm>
              <a:off x="2521250" y="4132600"/>
              <a:ext cx="29500" cy="27175"/>
            </a:xfrm>
            <a:custGeom>
              <a:avLst/>
              <a:gdLst/>
              <a:ahLst/>
              <a:cxnLst/>
              <a:rect l="l" t="t" r="r" b="b"/>
              <a:pathLst>
                <a:path w="1180" h="1087" extrusionOk="0">
                  <a:moveTo>
                    <a:pt x="528" y="513"/>
                  </a:moveTo>
                  <a:cubicBezTo>
                    <a:pt x="325" y="684"/>
                    <a:pt x="1" y="873"/>
                    <a:pt x="22" y="1086"/>
                  </a:cubicBezTo>
                  <a:cubicBezTo>
                    <a:pt x="449" y="812"/>
                    <a:pt x="951" y="399"/>
                    <a:pt x="1179" y="0"/>
                  </a:cubicBezTo>
                  <a:cubicBezTo>
                    <a:pt x="998" y="157"/>
                    <a:pt x="752" y="328"/>
                    <a:pt x="528" y="5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6" name="Google Shape;256;p41"/>
            <p:cNvSpPr/>
            <p:nvPr/>
          </p:nvSpPr>
          <p:spPr>
            <a:xfrm>
              <a:off x="2628950" y="3402825"/>
              <a:ext cx="61525" cy="132525"/>
            </a:xfrm>
            <a:custGeom>
              <a:avLst/>
              <a:gdLst/>
              <a:ahLst/>
              <a:cxnLst/>
              <a:rect l="l" t="t" r="r" b="b"/>
              <a:pathLst>
                <a:path w="2461" h="5301" extrusionOk="0">
                  <a:moveTo>
                    <a:pt x="666" y="0"/>
                  </a:moveTo>
                  <a:cubicBezTo>
                    <a:pt x="371" y="808"/>
                    <a:pt x="520" y="1976"/>
                    <a:pt x="54" y="2581"/>
                  </a:cubicBezTo>
                  <a:cubicBezTo>
                    <a:pt x="11" y="2756"/>
                    <a:pt x="249" y="2724"/>
                    <a:pt x="196" y="2912"/>
                  </a:cubicBezTo>
                  <a:cubicBezTo>
                    <a:pt x="22" y="3471"/>
                    <a:pt x="75" y="4286"/>
                    <a:pt x="0" y="4981"/>
                  </a:cubicBezTo>
                  <a:cubicBezTo>
                    <a:pt x="481" y="5301"/>
                    <a:pt x="1310" y="5216"/>
                    <a:pt x="1841" y="5180"/>
                  </a:cubicBezTo>
                  <a:cubicBezTo>
                    <a:pt x="2314" y="3646"/>
                    <a:pt x="2072" y="1745"/>
                    <a:pt x="2460" y="267"/>
                  </a:cubicBezTo>
                  <a:cubicBezTo>
                    <a:pt x="2015" y="18"/>
                    <a:pt x="1036" y="132"/>
                    <a:pt x="666" y="0"/>
                  </a:cubicBezTo>
                  <a:close/>
                  <a:moveTo>
                    <a:pt x="1531" y="4714"/>
                  </a:moveTo>
                  <a:cubicBezTo>
                    <a:pt x="1481" y="4642"/>
                    <a:pt x="1317" y="4653"/>
                    <a:pt x="1200" y="4625"/>
                  </a:cubicBezTo>
                  <a:cubicBezTo>
                    <a:pt x="1268" y="4450"/>
                    <a:pt x="1463" y="4439"/>
                    <a:pt x="1556" y="4297"/>
                  </a:cubicBezTo>
                  <a:cubicBezTo>
                    <a:pt x="1627" y="4375"/>
                    <a:pt x="1527" y="4585"/>
                    <a:pt x="1531" y="4714"/>
                  </a:cubicBezTo>
                  <a:close/>
                  <a:moveTo>
                    <a:pt x="1645" y="3930"/>
                  </a:moveTo>
                  <a:cubicBezTo>
                    <a:pt x="1467" y="3955"/>
                    <a:pt x="1374" y="4101"/>
                    <a:pt x="1196" y="4130"/>
                  </a:cubicBezTo>
                  <a:cubicBezTo>
                    <a:pt x="1325" y="3962"/>
                    <a:pt x="1492" y="3841"/>
                    <a:pt x="1609" y="3660"/>
                  </a:cubicBezTo>
                  <a:cubicBezTo>
                    <a:pt x="1759" y="3649"/>
                    <a:pt x="1634" y="3841"/>
                    <a:pt x="1645" y="3930"/>
                  </a:cubicBezTo>
                  <a:close/>
                  <a:moveTo>
                    <a:pt x="1695" y="3094"/>
                  </a:moveTo>
                  <a:cubicBezTo>
                    <a:pt x="1780" y="3507"/>
                    <a:pt x="1289" y="3535"/>
                    <a:pt x="1136" y="3774"/>
                  </a:cubicBezTo>
                  <a:cubicBezTo>
                    <a:pt x="1193" y="3557"/>
                    <a:pt x="1535" y="3329"/>
                    <a:pt x="1695" y="3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7" name="Google Shape;257;p41"/>
            <p:cNvSpPr/>
            <p:nvPr/>
          </p:nvSpPr>
          <p:spPr>
            <a:xfrm>
              <a:off x="2606425" y="3553225"/>
              <a:ext cx="56550" cy="136375"/>
            </a:xfrm>
            <a:custGeom>
              <a:avLst/>
              <a:gdLst/>
              <a:ahLst/>
              <a:cxnLst/>
              <a:rect l="l" t="t" r="r" b="b"/>
              <a:pathLst>
                <a:path w="2262" h="5455" extrusionOk="0">
                  <a:moveTo>
                    <a:pt x="695" y="82"/>
                  </a:moveTo>
                  <a:lnTo>
                    <a:pt x="695" y="82"/>
                  </a:lnTo>
                  <a:cubicBezTo>
                    <a:pt x="367" y="1592"/>
                    <a:pt x="1" y="3632"/>
                    <a:pt x="107" y="5034"/>
                  </a:cubicBezTo>
                  <a:cubicBezTo>
                    <a:pt x="463" y="5266"/>
                    <a:pt x="1101" y="5440"/>
                    <a:pt x="1613" y="5454"/>
                  </a:cubicBezTo>
                  <a:cubicBezTo>
                    <a:pt x="1816" y="4055"/>
                    <a:pt x="2222" y="1930"/>
                    <a:pt x="2261" y="353"/>
                  </a:cubicBezTo>
                  <a:cubicBezTo>
                    <a:pt x="1895" y="1"/>
                    <a:pt x="1026" y="104"/>
                    <a:pt x="695" y="82"/>
                  </a:cubicBezTo>
                  <a:close/>
                  <a:moveTo>
                    <a:pt x="1332" y="5027"/>
                  </a:moveTo>
                  <a:cubicBezTo>
                    <a:pt x="1293" y="4967"/>
                    <a:pt x="1175" y="4963"/>
                    <a:pt x="1076" y="4949"/>
                  </a:cubicBezTo>
                  <a:cubicBezTo>
                    <a:pt x="1140" y="4888"/>
                    <a:pt x="1243" y="4878"/>
                    <a:pt x="1289" y="4789"/>
                  </a:cubicBezTo>
                  <a:cubicBezTo>
                    <a:pt x="1385" y="4806"/>
                    <a:pt x="1346" y="4924"/>
                    <a:pt x="1332" y="5027"/>
                  </a:cubicBezTo>
                  <a:close/>
                  <a:moveTo>
                    <a:pt x="755" y="4824"/>
                  </a:moveTo>
                  <a:cubicBezTo>
                    <a:pt x="713" y="4853"/>
                    <a:pt x="705" y="4856"/>
                    <a:pt x="748" y="4824"/>
                  </a:cubicBezTo>
                  <a:lnTo>
                    <a:pt x="755" y="4824"/>
                  </a:lnTo>
                  <a:cubicBezTo>
                    <a:pt x="869" y="4746"/>
                    <a:pt x="1261" y="4482"/>
                    <a:pt x="1378" y="4461"/>
                  </a:cubicBezTo>
                  <a:cubicBezTo>
                    <a:pt x="1204" y="4628"/>
                    <a:pt x="990" y="4753"/>
                    <a:pt x="755" y="4824"/>
                  </a:cubicBezTo>
                  <a:close/>
                  <a:moveTo>
                    <a:pt x="374" y="4767"/>
                  </a:moveTo>
                  <a:cubicBezTo>
                    <a:pt x="652" y="4393"/>
                    <a:pt x="1111" y="4258"/>
                    <a:pt x="1417" y="3931"/>
                  </a:cubicBezTo>
                  <a:cubicBezTo>
                    <a:pt x="1471" y="4290"/>
                    <a:pt x="656" y="4621"/>
                    <a:pt x="374" y="4767"/>
                  </a:cubicBezTo>
                  <a:close/>
                  <a:moveTo>
                    <a:pt x="567" y="4265"/>
                  </a:moveTo>
                  <a:cubicBezTo>
                    <a:pt x="798" y="3891"/>
                    <a:pt x="1229" y="3785"/>
                    <a:pt x="1492" y="3450"/>
                  </a:cubicBezTo>
                  <a:cubicBezTo>
                    <a:pt x="1439" y="3856"/>
                    <a:pt x="802" y="4098"/>
                    <a:pt x="567" y="4265"/>
                  </a:cubicBezTo>
                  <a:close/>
                  <a:moveTo>
                    <a:pt x="794" y="3763"/>
                  </a:moveTo>
                  <a:cubicBezTo>
                    <a:pt x="873" y="3432"/>
                    <a:pt x="1353" y="3265"/>
                    <a:pt x="1563" y="2962"/>
                  </a:cubicBezTo>
                  <a:cubicBezTo>
                    <a:pt x="1546" y="3375"/>
                    <a:pt x="990" y="3443"/>
                    <a:pt x="794" y="3763"/>
                  </a:cubicBezTo>
                  <a:close/>
                  <a:moveTo>
                    <a:pt x="859" y="3311"/>
                  </a:moveTo>
                  <a:cubicBezTo>
                    <a:pt x="869" y="2873"/>
                    <a:pt x="1706" y="2742"/>
                    <a:pt x="1560" y="2229"/>
                  </a:cubicBezTo>
                  <a:cubicBezTo>
                    <a:pt x="1613" y="2218"/>
                    <a:pt x="1660" y="2186"/>
                    <a:pt x="1688" y="2136"/>
                  </a:cubicBezTo>
                  <a:cubicBezTo>
                    <a:pt x="1781" y="2848"/>
                    <a:pt x="1111" y="2913"/>
                    <a:pt x="859" y="3311"/>
                  </a:cubicBezTo>
                  <a:close/>
                  <a:moveTo>
                    <a:pt x="1806" y="1620"/>
                  </a:moveTo>
                  <a:cubicBezTo>
                    <a:pt x="1684" y="1937"/>
                    <a:pt x="1211" y="2172"/>
                    <a:pt x="987" y="2492"/>
                  </a:cubicBezTo>
                  <a:cubicBezTo>
                    <a:pt x="1101" y="2172"/>
                    <a:pt x="1556" y="1919"/>
                    <a:pt x="1806" y="16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8" name="Google Shape;258;p41"/>
            <p:cNvSpPr/>
            <p:nvPr/>
          </p:nvSpPr>
          <p:spPr>
            <a:xfrm>
              <a:off x="2642550" y="3248150"/>
              <a:ext cx="69175" cy="136625"/>
            </a:xfrm>
            <a:custGeom>
              <a:avLst/>
              <a:gdLst/>
              <a:ahLst/>
              <a:cxnLst/>
              <a:rect l="l" t="t" r="r" b="b"/>
              <a:pathLst>
                <a:path w="2767" h="5465" extrusionOk="0">
                  <a:moveTo>
                    <a:pt x="805" y="143"/>
                  </a:moveTo>
                  <a:lnTo>
                    <a:pt x="805" y="143"/>
                  </a:lnTo>
                  <a:cubicBezTo>
                    <a:pt x="467" y="1221"/>
                    <a:pt x="247" y="2745"/>
                    <a:pt x="154" y="3977"/>
                  </a:cubicBezTo>
                  <a:cubicBezTo>
                    <a:pt x="133" y="4276"/>
                    <a:pt x="183" y="4564"/>
                    <a:pt x="140" y="4817"/>
                  </a:cubicBezTo>
                  <a:cubicBezTo>
                    <a:pt x="122" y="4934"/>
                    <a:pt x="26" y="5055"/>
                    <a:pt x="15" y="5144"/>
                  </a:cubicBezTo>
                  <a:cubicBezTo>
                    <a:pt x="1" y="5308"/>
                    <a:pt x="122" y="5297"/>
                    <a:pt x="118" y="5465"/>
                  </a:cubicBezTo>
                  <a:cubicBezTo>
                    <a:pt x="613" y="5365"/>
                    <a:pt x="1500" y="5411"/>
                    <a:pt x="2059" y="5258"/>
                  </a:cubicBezTo>
                  <a:cubicBezTo>
                    <a:pt x="2105" y="4080"/>
                    <a:pt x="2411" y="2556"/>
                    <a:pt x="2543" y="1246"/>
                  </a:cubicBezTo>
                  <a:cubicBezTo>
                    <a:pt x="2589" y="837"/>
                    <a:pt x="2767" y="399"/>
                    <a:pt x="2610" y="29"/>
                  </a:cubicBezTo>
                  <a:cubicBezTo>
                    <a:pt x="1970" y="7"/>
                    <a:pt x="1329" y="0"/>
                    <a:pt x="805" y="14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9" name="Google Shape;259;p41"/>
            <p:cNvSpPr/>
            <p:nvPr/>
          </p:nvSpPr>
          <p:spPr>
            <a:xfrm>
              <a:off x="2563175" y="3386275"/>
              <a:ext cx="63125" cy="144375"/>
            </a:xfrm>
            <a:custGeom>
              <a:avLst/>
              <a:gdLst/>
              <a:ahLst/>
              <a:cxnLst/>
              <a:rect l="l" t="t" r="r" b="b"/>
              <a:pathLst>
                <a:path w="2525" h="5775" extrusionOk="0">
                  <a:moveTo>
                    <a:pt x="18" y="5482"/>
                  </a:moveTo>
                  <a:cubicBezTo>
                    <a:pt x="645" y="5714"/>
                    <a:pt x="1659" y="5774"/>
                    <a:pt x="2087" y="5447"/>
                  </a:cubicBezTo>
                  <a:cubicBezTo>
                    <a:pt x="1923" y="4984"/>
                    <a:pt x="2119" y="4169"/>
                    <a:pt x="2201" y="3439"/>
                  </a:cubicBezTo>
                  <a:lnTo>
                    <a:pt x="2201" y="3439"/>
                  </a:lnTo>
                  <a:cubicBezTo>
                    <a:pt x="2297" y="2499"/>
                    <a:pt x="2407" y="1663"/>
                    <a:pt x="2524" y="773"/>
                  </a:cubicBezTo>
                  <a:cubicBezTo>
                    <a:pt x="2443" y="0"/>
                    <a:pt x="1229" y="502"/>
                    <a:pt x="659" y="459"/>
                  </a:cubicBezTo>
                  <a:cubicBezTo>
                    <a:pt x="406" y="1794"/>
                    <a:pt x="1" y="4019"/>
                    <a:pt x="18" y="5482"/>
                  </a:cubicBezTo>
                  <a:close/>
                  <a:moveTo>
                    <a:pt x="1506" y="5247"/>
                  </a:moveTo>
                  <a:lnTo>
                    <a:pt x="1318" y="5219"/>
                  </a:lnTo>
                  <a:cubicBezTo>
                    <a:pt x="1371" y="5144"/>
                    <a:pt x="1460" y="5112"/>
                    <a:pt x="1499" y="5020"/>
                  </a:cubicBezTo>
                  <a:cubicBezTo>
                    <a:pt x="1585" y="5034"/>
                    <a:pt x="1496" y="5176"/>
                    <a:pt x="1506" y="5247"/>
                  </a:cubicBezTo>
                  <a:close/>
                  <a:moveTo>
                    <a:pt x="1667" y="3667"/>
                  </a:moveTo>
                  <a:cubicBezTo>
                    <a:pt x="1602" y="3884"/>
                    <a:pt x="1407" y="3916"/>
                    <a:pt x="1268" y="4026"/>
                  </a:cubicBezTo>
                  <a:cubicBezTo>
                    <a:pt x="1246" y="4041"/>
                    <a:pt x="1510" y="3702"/>
                    <a:pt x="1667" y="366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0" name="Google Shape;260;p41"/>
            <p:cNvSpPr/>
            <p:nvPr/>
          </p:nvSpPr>
          <p:spPr>
            <a:xfrm>
              <a:off x="2500975" y="4121825"/>
              <a:ext cx="41850" cy="36775"/>
            </a:xfrm>
            <a:custGeom>
              <a:avLst/>
              <a:gdLst/>
              <a:ahLst/>
              <a:cxnLst/>
              <a:rect l="l" t="t" r="r" b="b"/>
              <a:pathLst>
                <a:path w="1674" h="1471" extrusionOk="0">
                  <a:moveTo>
                    <a:pt x="0" y="1471"/>
                  </a:moveTo>
                  <a:lnTo>
                    <a:pt x="0" y="1471"/>
                  </a:lnTo>
                  <a:cubicBezTo>
                    <a:pt x="684" y="1151"/>
                    <a:pt x="1143" y="528"/>
                    <a:pt x="1673" y="1"/>
                  </a:cubicBezTo>
                  <a:cubicBezTo>
                    <a:pt x="1079" y="264"/>
                    <a:pt x="491" y="923"/>
                    <a:pt x="0" y="14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1" name="Google Shape;261;p41"/>
            <p:cNvSpPr/>
            <p:nvPr/>
          </p:nvSpPr>
          <p:spPr>
            <a:xfrm>
              <a:off x="2581075" y="3704075"/>
              <a:ext cx="62125" cy="165825"/>
            </a:xfrm>
            <a:custGeom>
              <a:avLst/>
              <a:gdLst/>
              <a:ahLst/>
              <a:cxnLst/>
              <a:rect l="l" t="t" r="r" b="b"/>
              <a:pathLst>
                <a:path w="2485" h="6633" extrusionOk="0">
                  <a:moveTo>
                    <a:pt x="894" y="1"/>
                  </a:moveTo>
                  <a:cubicBezTo>
                    <a:pt x="609" y="1684"/>
                    <a:pt x="182" y="4180"/>
                    <a:pt x="0" y="5978"/>
                  </a:cubicBezTo>
                  <a:lnTo>
                    <a:pt x="0" y="5978"/>
                  </a:lnTo>
                  <a:cubicBezTo>
                    <a:pt x="577" y="5995"/>
                    <a:pt x="1011" y="6633"/>
                    <a:pt x="1645" y="6490"/>
                  </a:cubicBezTo>
                  <a:cubicBezTo>
                    <a:pt x="1723" y="5365"/>
                    <a:pt x="2118" y="3304"/>
                    <a:pt x="2271" y="1809"/>
                  </a:cubicBezTo>
                  <a:cubicBezTo>
                    <a:pt x="2310" y="1421"/>
                    <a:pt x="2310" y="1122"/>
                    <a:pt x="2485" y="883"/>
                  </a:cubicBezTo>
                  <a:cubicBezTo>
                    <a:pt x="2435" y="232"/>
                    <a:pt x="1349" y="349"/>
                    <a:pt x="894" y="1"/>
                  </a:cubicBezTo>
                  <a:close/>
                  <a:moveTo>
                    <a:pt x="1545" y="2542"/>
                  </a:moveTo>
                  <a:cubicBezTo>
                    <a:pt x="1520" y="2902"/>
                    <a:pt x="1417" y="3269"/>
                    <a:pt x="1342" y="3657"/>
                  </a:cubicBezTo>
                  <a:cubicBezTo>
                    <a:pt x="1189" y="4429"/>
                    <a:pt x="1168" y="5248"/>
                    <a:pt x="1061" y="5793"/>
                  </a:cubicBezTo>
                  <a:cubicBezTo>
                    <a:pt x="865" y="5693"/>
                    <a:pt x="1008" y="5390"/>
                    <a:pt x="1032" y="5212"/>
                  </a:cubicBezTo>
                  <a:cubicBezTo>
                    <a:pt x="1118" y="4607"/>
                    <a:pt x="1278" y="3806"/>
                    <a:pt x="1292" y="3229"/>
                  </a:cubicBezTo>
                  <a:cubicBezTo>
                    <a:pt x="1114" y="3169"/>
                    <a:pt x="1164" y="3411"/>
                    <a:pt x="1097" y="3503"/>
                  </a:cubicBezTo>
                  <a:cubicBezTo>
                    <a:pt x="1011" y="3044"/>
                    <a:pt x="1275" y="2667"/>
                    <a:pt x="1513" y="2500"/>
                  </a:cubicBezTo>
                  <a:cubicBezTo>
                    <a:pt x="1545" y="2500"/>
                    <a:pt x="1545" y="2517"/>
                    <a:pt x="1545" y="25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2" name="Google Shape;262;p41"/>
            <p:cNvSpPr/>
            <p:nvPr/>
          </p:nvSpPr>
          <p:spPr>
            <a:xfrm>
              <a:off x="2787900" y="3943825"/>
              <a:ext cx="20225" cy="33325"/>
            </a:xfrm>
            <a:custGeom>
              <a:avLst/>
              <a:gdLst/>
              <a:ahLst/>
              <a:cxnLst/>
              <a:rect l="l" t="t" r="r" b="b"/>
              <a:pathLst>
                <a:path w="809" h="1333" extrusionOk="0">
                  <a:moveTo>
                    <a:pt x="808" y="1"/>
                  </a:moveTo>
                  <a:cubicBezTo>
                    <a:pt x="534" y="432"/>
                    <a:pt x="182" y="766"/>
                    <a:pt x="0" y="1332"/>
                  </a:cubicBezTo>
                  <a:cubicBezTo>
                    <a:pt x="356" y="1037"/>
                    <a:pt x="655" y="421"/>
                    <a:pt x="8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3" name="Google Shape;263;p41"/>
            <p:cNvSpPr/>
            <p:nvPr/>
          </p:nvSpPr>
          <p:spPr>
            <a:xfrm>
              <a:off x="2597625" y="3102375"/>
              <a:ext cx="63825" cy="139200"/>
            </a:xfrm>
            <a:custGeom>
              <a:avLst/>
              <a:gdLst/>
              <a:ahLst/>
              <a:cxnLst/>
              <a:rect l="l" t="t" r="r" b="b"/>
              <a:pathLst>
                <a:path w="2553" h="5568" extrusionOk="0">
                  <a:moveTo>
                    <a:pt x="2054" y="5012"/>
                  </a:moveTo>
                  <a:cubicBezTo>
                    <a:pt x="2303" y="3432"/>
                    <a:pt x="2190" y="1940"/>
                    <a:pt x="2553" y="388"/>
                  </a:cubicBezTo>
                  <a:cubicBezTo>
                    <a:pt x="2004" y="0"/>
                    <a:pt x="1353" y="374"/>
                    <a:pt x="794" y="392"/>
                  </a:cubicBezTo>
                  <a:lnTo>
                    <a:pt x="794" y="392"/>
                  </a:lnTo>
                  <a:cubicBezTo>
                    <a:pt x="609" y="1374"/>
                    <a:pt x="328" y="2866"/>
                    <a:pt x="203" y="4087"/>
                  </a:cubicBezTo>
                  <a:cubicBezTo>
                    <a:pt x="157" y="4535"/>
                    <a:pt x="210" y="4898"/>
                    <a:pt x="0" y="5162"/>
                  </a:cubicBezTo>
                  <a:cubicBezTo>
                    <a:pt x="573" y="5568"/>
                    <a:pt x="1499" y="5183"/>
                    <a:pt x="2054" y="5012"/>
                  </a:cubicBezTo>
                  <a:close/>
                  <a:moveTo>
                    <a:pt x="1702" y="4806"/>
                  </a:moveTo>
                  <a:cubicBezTo>
                    <a:pt x="1574" y="4806"/>
                    <a:pt x="1442" y="4809"/>
                    <a:pt x="1321" y="4824"/>
                  </a:cubicBezTo>
                  <a:cubicBezTo>
                    <a:pt x="1431" y="4692"/>
                    <a:pt x="1581" y="4610"/>
                    <a:pt x="1680" y="4461"/>
                  </a:cubicBezTo>
                  <a:cubicBezTo>
                    <a:pt x="1723" y="4550"/>
                    <a:pt x="1713" y="4678"/>
                    <a:pt x="1702" y="4806"/>
                  </a:cubicBezTo>
                  <a:close/>
                  <a:moveTo>
                    <a:pt x="1502" y="3097"/>
                  </a:moveTo>
                  <a:cubicBezTo>
                    <a:pt x="1243" y="3236"/>
                    <a:pt x="1577" y="2969"/>
                    <a:pt x="1680" y="2933"/>
                  </a:cubicBezTo>
                  <a:cubicBezTo>
                    <a:pt x="1709" y="2905"/>
                    <a:pt x="1727" y="2866"/>
                    <a:pt x="1734" y="2827"/>
                  </a:cubicBezTo>
                  <a:cubicBezTo>
                    <a:pt x="1809" y="2834"/>
                    <a:pt x="1794" y="2727"/>
                    <a:pt x="1894" y="2773"/>
                  </a:cubicBezTo>
                  <a:cubicBezTo>
                    <a:pt x="1784" y="2905"/>
                    <a:pt x="1613" y="2965"/>
                    <a:pt x="1502" y="3097"/>
                  </a:cubicBezTo>
                  <a:close/>
                  <a:moveTo>
                    <a:pt x="1876" y="2385"/>
                  </a:moveTo>
                  <a:cubicBezTo>
                    <a:pt x="1812" y="2456"/>
                    <a:pt x="1378" y="2791"/>
                    <a:pt x="1179" y="2969"/>
                  </a:cubicBezTo>
                  <a:cubicBezTo>
                    <a:pt x="1271" y="2763"/>
                    <a:pt x="1641" y="2549"/>
                    <a:pt x="1876" y="2385"/>
                  </a:cubicBezTo>
                  <a:close/>
                  <a:moveTo>
                    <a:pt x="1794" y="3175"/>
                  </a:moveTo>
                  <a:cubicBezTo>
                    <a:pt x="1841" y="3190"/>
                    <a:pt x="1819" y="3247"/>
                    <a:pt x="1819" y="3293"/>
                  </a:cubicBezTo>
                  <a:cubicBezTo>
                    <a:pt x="1385" y="3521"/>
                    <a:pt x="1040" y="3859"/>
                    <a:pt x="627" y="4108"/>
                  </a:cubicBezTo>
                  <a:cubicBezTo>
                    <a:pt x="954" y="3717"/>
                    <a:pt x="1435" y="3528"/>
                    <a:pt x="1794" y="3175"/>
                  </a:cubicBezTo>
                  <a:close/>
                  <a:moveTo>
                    <a:pt x="1805" y="3635"/>
                  </a:moveTo>
                  <a:cubicBezTo>
                    <a:pt x="1734" y="3930"/>
                    <a:pt x="1399" y="3984"/>
                    <a:pt x="1200" y="4122"/>
                  </a:cubicBezTo>
                  <a:cubicBezTo>
                    <a:pt x="986" y="4265"/>
                    <a:pt x="798" y="4450"/>
                    <a:pt x="595" y="4603"/>
                  </a:cubicBezTo>
                  <a:cubicBezTo>
                    <a:pt x="833" y="4240"/>
                    <a:pt x="1410" y="3944"/>
                    <a:pt x="1805" y="3635"/>
                  </a:cubicBezTo>
                  <a:close/>
                  <a:moveTo>
                    <a:pt x="1695" y="4115"/>
                  </a:moveTo>
                  <a:cubicBezTo>
                    <a:pt x="1773" y="4133"/>
                    <a:pt x="1684" y="4276"/>
                    <a:pt x="1698" y="4347"/>
                  </a:cubicBezTo>
                  <a:cubicBezTo>
                    <a:pt x="1235" y="4411"/>
                    <a:pt x="1033" y="4827"/>
                    <a:pt x="584" y="4909"/>
                  </a:cubicBezTo>
                  <a:cubicBezTo>
                    <a:pt x="968" y="4664"/>
                    <a:pt x="1364" y="4432"/>
                    <a:pt x="1695" y="41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4" name="Google Shape;264;p41"/>
            <p:cNvSpPr/>
            <p:nvPr/>
          </p:nvSpPr>
          <p:spPr>
            <a:xfrm>
              <a:off x="2575550" y="3248675"/>
              <a:ext cx="70775" cy="137075"/>
            </a:xfrm>
            <a:custGeom>
              <a:avLst/>
              <a:gdLst/>
              <a:ahLst/>
              <a:cxnLst/>
              <a:rect l="l" t="t" r="r" b="b"/>
              <a:pathLst>
                <a:path w="2831" h="5483" extrusionOk="0">
                  <a:moveTo>
                    <a:pt x="225" y="5020"/>
                  </a:moveTo>
                  <a:cubicBezTo>
                    <a:pt x="207" y="5137"/>
                    <a:pt x="0" y="5016"/>
                    <a:pt x="11" y="5180"/>
                  </a:cubicBezTo>
                  <a:cubicBezTo>
                    <a:pt x="627" y="5483"/>
                    <a:pt x="1681" y="5340"/>
                    <a:pt x="2236" y="5130"/>
                  </a:cubicBezTo>
                  <a:cubicBezTo>
                    <a:pt x="2236" y="5048"/>
                    <a:pt x="2104" y="5077"/>
                    <a:pt x="2104" y="4999"/>
                  </a:cubicBezTo>
                  <a:cubicBezTo>
                    <a:pt x="2485" y="3525"/>
                    <a:pt x="2652" y="1567"/>
                    <a:pt x="2830" y="139"/>
                  </a:cubicBezTo>
                  <a:cubicBezTo>
                    <a:pt x="2215" y="1"/>
                    <a:pt x="1460" y="54"/>
                    <a:pt x="855" y="72"/>
                  </a:cubicBezTo>
                  <a:lnTo>
                    <a:pt x="855" y="72"/>
                  </a:lnTo>
                  <a:cubicBezTo>
                    <a:pt x="805" y="239"/>
                    <a:pt x="645" y="268"/>
                    <a:pt x="606" y="453"/>
                  </a:cubicBezTo>
                  <a:cubicBezTo>
                    <a:pt x="620" y="535"/>
                    <a:pt x="830" y="463"/>
                    <a:pt x="773" y="591"/>
                  </a:cubicBezTo>
                  <a:cubicBezTo>
                    <a:pt x="541" y="841"/>
                    <a:pt x="816" y="1884"/>
                    <a:pt x="381" y="2176"/>
                  </a:cubicBezTo>
                  <a:cubicBezTo>
                    <a:pt x="381" y="2265"/>
                    <a:pt x="556" y="2225"/>
                    <a:pt x="506" y="2350"/>
                  </a:cubicBezTo>
                  <a:cubicBezTo>
                    <a:pt x="324" y="3308"/>
                    <a:pt x="363" y="4098"/>
                    <a:pt x="225" y="5020"/>
                  </a:cubicBezTo>
                  <a:close/>
                  <a:moveTo>
                    <a:pt x="1090" y="2816"/>
                  </a:moveTo>
                  <a:cubicBezTo>
                    <a:pt x="1253" y="2635"/>
                    <a:pt x="1809" y="2201"/>
                    <a:pt x="2172" y="1983"/>
                  </a:cubicBezTo>
                  <a:cubicBezTo>
                    <a:pt x="1955" y="2457"/>
                    <a:pt x="1428" y="2507"/>
                    <a:pt x="1090" y="2816"/>
                  </a:cubicBezTo>
                  <a:close/>
                  <a:moveTo>
                    <a:pt x="1766" y="1887"/>
                  </a:moveTo>
                  <a:cubicBezTo>
                    <a:pt x="1734" y="1909"/>
                    <a:pt x="2140" y="1535"/>
                    <a:pt x="2232" y="1574"/>
                  </a:cubicBezTo>
                  <a:cubicBezTo>
                    <a:pt x="2108" y="1716"/>
                    <a:pt x="1912" y="1770"/>
                    <a:pt x="1766" y="1887"/>
                  </a:cubicBezTo>
                  <a:close/>
                  <a:moveTo>
                    <a:pt x="2403" y="453"/>
                  </a:moveTo>
                  <a:cubicBezTo>
                    <a:pt x="2581" y="517"/>
                    <a:pt x="2336" y="695"/>
                    <a:pt x="2382" y="873"/>
                  </a:cubicBezTo>
                  <a:cubicBezTo>
                    <a:pt x="1866" y="1058"/>
                    <a:pt x="1492" y="1439"/>
                    <a:pt x="1001" y="1659"/>
                  </a:cubicBezTo>
                  <a:cubicBezTo>
                    <a:pt x="1303" y="1083"/>
                    <a:pt x="2272" y="969"/>
                    <a:pt x="2403" y="453"/>
                  </a:cubicBezTo>
                  <a:close/>
                  <a:moveTo>
                    <a:pt x="2257" y="1158"/>
                  </a:moveTo>
                  <a:cubicBezTo>
                    <a:pt x="2385" y="1140"/>
                    <a:pt x="2296" y="1282"/>
                    <a:pt x="2304" y="1353"/>
                  </a:cubicBezTo>
                  <a:cubicBezTo>
                    <a:pt x="1730" y="1375"/>
                    <a:pt x="1385" y="1937"/>
                    <a:pt x="979" y="2033"/>
                  </a:cubicBezTo>
                  <a:cubicBezTo>
                    <a:pt x="1357" y="1677"/>
                    <a:pt x="1848" y="1474"/>
                    <a:pt x="2257" y="1158"/>
                  </a:cubicBezTo>
                  <a:close/>
                  <a:moveTo>
                    <a:pt x="1560" y="1973"/>
                  </a:moveTo>
                  <a:cubicBezTo>
                    <a:pt x="1481" y="2151"/>
                    <a:pt x="1125" y="2336"/>
                    <a:pt x="912" y="2485"/>
                  </a:cubicBezTo>
                  <a:cubicBezTo>
                    <a:pt x="1068" y="2229"/>
                    <a:pt x="1389" y="2197"/>
                    <a:pt x="1560" y="19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5" name="Google Shape;265;p41"/>
            <p:cNvSpPr/>
            <p:nvPr/>
          </p:nvSpPr>
          <p:spPr>
            <a:xfrm>
              <a:off x="2539950" y="3543425"/>
              <a:ext cx="64375" cy="131400"/>
            </a:xfrm>
            <a:custGeom>
              <a:avLst/>
              <a:gdLst/>
              <a:ahLst/>
              <a:cxnLst/>
              <a:rect l="l" t="t" r="r" b="b"/>
              <a:pathLst>
                <a:path w="2575" h="5256" extrusionOk="0">
                  <a:moveTo>
                    <a:pt x="1962" y="3892"/>
                  </a:moveTo>
                  <a:cubicBezTo>
                    <a:pt x="2076" y="2795"/>
                    <a:pt x="2268" y="1792"/>
                    <a:pt x="2393" y="745"/>
                  </a:cubicBezTo>
                  <a:cubicBezTo>
                    <a:pt x="2378" y="603"/>
                    <a:pt x="2574" y="752"/>
                    <a:pt x="2531" y="574"/>
                  </a:cubicBezTo>
                  <a:cubicBezTo>
                    <a:pt x="2304" y="1"/>
                    <a:pt x="1168" y="179"/>
                    <a:pt x="623" y="65"/>
                  </a:cubicBezTo>
                  <a:lnTo>
                    <a:pt x="623" y="65"/>
                  </a:lnTo>
                  <a:cubicBezTo>
                    <a:pt x="271" y="1386"/>
                    <a:pt x="0" y="3539"/>
                    <a:pt x="57" y="4871"/>
                  </a:cubicBezTo>
                  <a:cubicBezTo>
                    <a:pt x="125" y="4960"/>
                    <a:pt x="185" y="4657"/>
                    <a:pt x="314" y="4679"/>
                  </a:cubicBezTo>
                  <a:cubicBezTo>
                    <a:pt x="691" y="4924"/>
                    <a:pt x="1022" y="5198"/>
                    <a:pt x="1641" y="5255"/>
                  </a:cubicBezTo>
                  <a:cubicBezTo>
                    <a:pt x="1962" y="4935"/>
                    <a:pt x="1912" y="4394"/>
                    <a:pt x="1962" y="3892"/>
                  </a:cubicBezTo>
                  <a:close/>
                  <a:moveTo>
                    <a:pt x="1104" y="976"/>
                  </a:moveTo>
                  <a:cubicBezTo>
                    <a:pt x="1129" y="955"/>
                    <a:pt x="844" y="1247"/>
                    <a:pt x="680" y="1258"/>
                  </a:cubicBezTo>
                  <a:cubicBezTo>
                    <a:pt x="759" y="1080"/>
                    <a:pt x="962" y="1069"/>
                    <a:pt x="1104" y="976"/>
                  </a:cubicBezTo>
                  <a:close/>
                  <a:moveTo>
                    <a:pt x="1360" y="2350"/>
                  </a:moveTo>
                  <a:cubicBezTo>
                    <a:pt x="1375" y="2343"/>
                    <a:pt x="1389" y="2329"/>
                    <a:pt x="1396" y="2322"/>
                  </a:cubicBezTo>
                  <a:cubicBezTo>
                    <a:pt x="1389" y="2329"/>
                    <a:pt x="1375" y="2340"/>
                    <a:pt x="1360" y="2350"/>
                  </a:cubicBezTo>
                  <a:cubicBezTo>
                    <a:pt x="1211" y="2486"/>
                    <a:pt x="798" y="2806"/>
                    <a:pt x="570" y="2998"/>
                  </a:cubicBezTo>
                  <a:cubicBezTo>
                    <a:pt x="641" y="2689"/>
                    <a:pt x="1108" y="2571"/>
                    <a:pt x="1360" y="2350"/>
                  </a:cubicBezTo>
                  <a:close/>
                  <a:moveTo>
                    <a:pt x="410" y="4344"/>
                  </a:moveTo>
                  <a:cubicBezTo>
                    <a:pt x="477" y="4291"/>
                    <a:pt x="595" y="4305"/>
                    <a:pt x="655" y="4230"/>
                  </a:cubicBezTo>
                  <a:cubicBezTo>
                    <a:pt x="663" y="4408"/>
                    <a:pt x="947" y="4376"/>
                    <a:pt x="962" y="4465"/>
                  </a:cubicBezTo>
                  <a:cubicBezTo>
                    <a:pt x="787" y="4426"/>
                    <a:pt x="520" y="4444"/>
                    <a:pt x="410" y="4344"/>
                  </a:cubicBezTo>
                  <a:close/>
                  <a:moveTo>
                    <a:pt x="1499" y="4700"/>
                  </a:moveTo>
                  <a:cubicBezTo>
                    <a:pt x="1449" y="4629"/>
                    <a:pt x="1268" y="4654"/>
                    <a:pt x="1300" y="4518"/>
                  </a:cubicBezTo>
                  <a:cubicBezTo>
                    <a:pt x="1407" y="4447"/>
                    <a:pt x="1549" y="4554"/>
                    <a:pt x="1499" y="47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6" name="Google Shape;266;p41"/>
            <p:cNvSpPr/>
            <p:nvPr/>
          </p:nvSpPr>
          <p:spPr>
            <a:xfrm>
              <a:off x="2516900" y="3690200"/>
              <a:ext cx="63200" cy="157000"/>
            </a:xfrm>
            <a:custGeom>
              <a:avLst/>
              <a:gdLst/>
              <a:ahLst/>
              <a:cxnLst/>
              <a:rect l="l" t="t" r="r" b="b"/>
              <a:pathLst>
                <a:path w="2528" h="6280" extrusionOk="0">
                  <a:moveTo>
                    <a:pt x="1026" y="0"/>
                  </a:moveTo>
                  <a:cubicBezTo>
                    <a:pt x="759" y="623"/>
                    <a:pt x="663" y="1652"/>
                    <a:pt x="499" y="2752"/>
                  </a:cubicBezTo>
                  <a:cubicBezTo>
                    <a:pt x="374" y="3564"/>
                    <a:pt x="0" y="5013"/>
                    <a:pt x="282" y="5468"/>
                  </a:cubicBezTo>
                  <a:cubicBezTo>
                    <a:pt x="495" y="5824"/>
                    <a:pt x="990" y="5867"/>
                    <a:pt x="1389" y="5977"/>
                  </a:cubicBezTo>
                  <a:cubicBezTo>
                    <a:pt x="1549" y="5995"/>
                    <a:pt x="1524" y="6280"/>
                    <a:pt x="1706" y="6177"/>
                  </a:cubicBezTo>
                  <a:cubicBezTo>
                    <a:pt x="1973" y="6009"/>
                    <a:pt x="1912" y="5636"/>
                    <a:pt x="1944" y="5337"/>
                  </a:cubicBezTo>
                  <a:cubicBezTo>
                    <a:pt x="2101" y="3873"/>
                    <a:pt x="2403" y="2047"/>
                    <a:pt x="2528" y="687"/>
                  </a:cubicBezTo>
                  <a:cubicBezTo>
                    <a:pt x="2140" y="385"/>
                    <a:pt x="1656" y="4"/>
                    <a:pt x="1026" y="0"/>
                  </a:cubicBezTo>
                  <a:close/>
                  <a:moveTo>
                    <a:pt x="1285" y="5386"/>
                  </a:moveTo>
                  <a:cubicBezTo>
                    <a:pt x="1339" y="5319"/>
                    <a:pt x="1442" y="5326"/>
                    <a:pt x="1496" y="5258"/>
                  </a:cubicBezTo>
                  <a:cubicBezTo>
                    <a:pt x="1549" y="5280"/>
                    <a:pt x="1492" y="5372"/>
                    <a:pt x="1552" y="5386"/>
                  </a:cubicBezTo>
                  <a:cubicBezTo>
                    <a:pt x="1535" y="5497"/>
                    <a:pt x="1332" y="5443"/>
                    <a:pt x="1285" y="5386"/>
                  </a:cubicBezTo>
                  <a:close/>
                  <a:moveTo>
                    <a:pt x="958" y="5297"/>
                  </a:moveTo>
                  <a:cubicBezTo>
                    <a:pt x="1140" y="5109"/>
                    <a:pt x="1385" y="4998"/>
                    <a:pt x="1563" y="4813"/>
                  </a:cubicBezTo>
                  <a:cubicBezTo>
                    <a:pt x="1560" y="5066"/>
                    <a:pt x="1161" y="5173"/>
                    <a:pt x="958" y="5297"/>
                  </a:cubicBezTo>
                  <a:close/>
                  <a:moveTo>
                    <a:pt x="1631" y="4639"/>
                  </a:moveTo>
                  <a:cubicBezTo>
                    <a:pt x="1246" y="4731"/>
                    <a:pt x="997" y="5013"/>
                    <a:pt x="638" y="5141"/>
                  </a:cubicBezTo>
                  <a:cubicBezTo>
                    <a:pt x="947" y="4856"/>
                    <a:pt x="1325" y="4660"/>
                    <a:pt x="1599" y="4325"/>
                  </a:cubicBezTo>
                  <a:cubicBezTo>
                    <a:pt x="1748" y="4325"/>
                    <a:pt x="1613" y="4536"/>
                    <a:pt x="1631" y="4639"/>
                  </a:cubicBezTo>
                  <a:close/>
                  <a:moveTo>
                    <a:pt x="1759" y="3507"/>
                  </a:moveTo>
                  <a:cubicBezTo>
                    <a:pt x="1887" y="3759"/>
                    <a:pt x="1563" y="3784"/>
                    <a:pt x="1474" y="3884"/>
                  </a:cubicBezTo>
                  <a:cubicBezTo>
                    <a:pt x="1442" y="3767"/>
                    <a:pt x="1706" y="3660"/>
                    <a:pt x="1759" y="3507"/>
                  </a:cubicBezTo>
                  <a:close/>
                  <a:moveTo>
                    <a:pt x="1738" y="3927"/>
                  </a:moveTo>
                  <a:cubicBezTo>
                    <a:pt x="1670" y="4229"/>
                    <a:pt x="1364" y="4201"/>
                    <a:pt x="1211" y="4379"/>
                  </a:cubicBezTo>
                  <a:cubicBezTo>
                    <a:pt x="1268" y="4254"/>
                    <a:pt x="1542" y="4023"/>
                    <a:pt x="1738" y="39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7" name="Google Shape;267;p41"/>
            <p:cNvSpPr/>
            <p:nvPr/>
          </p:nvSpPr>
          <p:spPr>
            <a:xfrm>
              <a:off x="2660975" y="3098000"/>
              <a:ext cx="70075" cy="138150"/>
            </a:xfrm>
            <a:custGeom>
              <a:avLst/>
              <a:gdLst/>
              <a:ahLst/>
              <a:cxnLst/>
              <a:rect l="l" t="t" r="r" b="b"/>
              <a:pathLst>
                <a:path w="2803" h="5526" extrusionOk="0">
                  <a:moveTo>
                    <a:pt x="1" y="5298"/>
                  </a:moveTo>
                  <a:cubicBezTo>
                    <a:pt x="770" y="5526"/>
                    <a:pt x="1564" y="5405"/>
                    <a:pt x="2119" y="5195"/>
                  </a:cubicBezTo>
                  <a:cubicBezTo>
                    <a:pt x="2425" y="3795"/>
                    <a:pt x="2635" y="1773"/>
                    <a:pt x="2802" y="367"/>
                  </a:cubicBezTo>
                  <a:cubicBezTo>
                    <a:pt x="2101" y="1"/>
                    <a:pt x="869" y="68"/>
                    <a:pt x="435" y="624"/>
                  </a:cubicBezTo>
                  <a:lnTo>
                    <a:pt x="435" y="624"/>
                  </a:lnTo>
                  <a:cubicBezTo>
                    <a:pt x="478" y="2040"/>
                    <a:pt x="19" y="3835"/>
                    <a:pt x="1" y="5298"/>
                  </a:cubicBezTo>
                  <a:close/>
                  <a:moveTo>
                    <a:pt x="1767" y="4984"/>
                  </a:moveTo>
                  <a:cubicBezTo>
                    <a:pt x="1553" y="4949"/>
                    <a:pt x="1403" y="5002"/>
                    <a:pt x="1197" y="4977"/>
                  </a:cubicBezTo>
                  <a:cubicBezTo>
                    <a:pt x="1389" y="4799"/>
                    <a:pt x="1603" y="4653"/>
                    <a:pt x="1770" y="4451"/>
                  </a:cubicBezTo>
                  <a:cubicBezTo>
                    <a:pt x="1816" y="4596"/>
                    <a:pt x="1802" y="4785"/>
                    <a:pt x="1767" y="4984"/>
                  </a:cubicBezTo>
                  <a:close/>
                  <a:moveTo>
                    <a:pt x="1870" y="3781"/>
                  </a:moveTo>
                  <a:cubicBezTo>
                    <a:pt x="1599" y="3863"/>
                    <a:pt x="1393" y="4038"/>
                    <a:pt x="1193" y="4212"/>
                  </a:cubicBezTo>
                  <a:cubicBezTo>
                    <a:pt x="1265" y="3981"/>
                    <a:pt x="1670" y="3806"/>
                    <a:pt x="1859" y="3585"/>
                  </a:cubicBezTo>
                  <a:cubicBezTo>
                    <a:pt x="1945" y="3593"/>
                    <a:pt x="1859" y="3721"/>
                    <a:pt x="1870" y="3781"/>
                  </a:cubicBezTo>
                  <a:close/>
                  <a:moveTo>
                    <a:pt x="1920" y="3215"/>
                  </a:moveTo>
                  <a:cubicBezTo>
                    <a:pt x="1859" y="3589"/>
                    <a:pt x="1297" y="3664"/>
                    <a:pt x="1076" y="3966"/>
                  </a:cubicBezTo>
                  <a:cubicBezTo>
                    <a:pt x="1229" y="3721"/>
                    <a:pt x="1660" y="3464"/>
                    <a:pt x="1920" y="32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8" name="Google Shape;268;p41"/>
            <p:cNvSpPr/>
            <p:nvPr/>
          </p:nvSpPr>
          <p:spPr>
            <a:xfrm>
              <a:off x="2474000" y="4108300"/>
              <a:ext cx="38300" cy="40425"/>
            </a:xfrm>
            <a:custGeom>
              <a:avLst/>
              <a:gdLst/>
              <a:ahLst/>
              <a:cxnLst/>
              <a:rect l="l" t="t" r="r" b="b"/>
              <a:pathLst>
                <a:path w="1532" h="1617" extrusionOk="0">
                  <a:moveTo>
                    <a:pt x="1531" y="54"/>
                  </a:moveTo>
                  <a:cubicBezTo>
                    <a:pt x="1481" y="43"/>
                    <a:pt x="1485" y="1"/>
                    <a:pt x="1424" y="1"/>
                  </a:cubicBezTo>
                  <a:cubicBezTo>
                    <a:pt x="1186" y="310"/>
                    <a:pt x="880" y="542"/>
                    <a:pt x="609" y="830"/>
                  </a:cubicBezTo>
                  <a:lnTo>
                    <a:pt x="613" y="830"/>
                  </a:lnTo>
                  <a:cubicBezTo>
                    <a:pt x="381" y="1076"/>
                    <a:pt x="118" y="1346"/>
                    <a:pt x="0" y="1617"/>
                  </a:cubicBezTo>
                  <a:cubicBezTo>
                    <a:pt x="474" y="1051"/>
                    <a:pt x="1051" y="616"/>
                    <a:pt x="1531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9" name="Google Shape;269;p41"/>
            <p:cNvSpPr/>
            <p:nvPr/>
          </p:nvSpPr>
          <p:spPr>
            <a:xfrm>
              <a:off x="2498925" y="3851800"/>
              <a:ext cx="58400" cy="131850"/>
            </a:xfrm>
            <a:custGeom>
              <a:avLst/>
              <a:gdLst/>
              <a:ahLst/>
              <a:cxnLst/>
              <a:rect l="l" t="t" r="r" b="b"/>
              <a:pathLst>
                <a:path w="2336" h="5274" extrusionOk="0">
                  <a:moveTo>
                    <a:pt x="2325" y="880"/>
                  </a:moveTo>
                  <a:cubicBezTo>
                    <a:pt x="2037" y="371"/>
                    <a:pt x="1232" y="247"/>
                    <a:pt x="581" y="8"/>
                  </a:cubicBezTo>
                  <a:lnTo>
                    <a:pt x="581" y="8"/>
                  </a:lnTo>
                  <a:cubicBezTo>
                    <a:pt x="545" y="1"/>
                    <a:pt x="534" y="29"/>
                    <a:pt x="502" y="33"/>
                  </a:cubicBezTo>
                  <a:cubicBezTo>
                    <a:pt x="214" y="482"/>
                    <a:pt x="235" y="1631"/>
                    <a:pt x="178" y="2468"/>
                  </a:cubicBezTo>
                  <a:cubicBezTo>
                    <a:pt x="118" y="3269"/>
                    <a:pt x="18" y="4052"/>
                    <a:pt x="0" y="4693"/>
                  </a:cubicBezTo>
                  <a:cubicBezTo>
                    <a:pt x="481" y="4907"/>
                    <a:pt x="972" y="5273"/>
                    <a:pt x="1592" y="5273"/>
                  </a:cubicBezTo>
                  <a:cubicBezTo>
                    <a:pt x="1752" y="4027"/>
                    <a:pt x="2104" y="2347"/>
                    <a:pt x="2143" y="1080"/>
                  </a:cubicBezTo>
                  <a:cubicBezTo>
                    <a:pt x="2207" y="1012"/>
                    <a:pt x="2336" y="1040"/>
                    <a:pt x="2325" y="880"/>
                  </a:cubicBezTo>
                  <a:close/>
                  <a:moveTo>
                    <a:pt x="545" y="3059"/>
                  </a:moveTo>
                  <a:cubicBezTo>
                    <a:pt x="641" y="3077"/>
                    <a:pt x="577" y="3212"/>
                    <a:pt x="677" y="3233"/>
                  </a:cubicBezTo>
                  <a:cubicBezTo>
                    <a:pt x="591" y="3329"/>
                    <a:pt x="474" y="3176"/>
                    <a:pt x="545" y="3059"/>
                  </a:cubicBezTo>
                  <a:close/>
                  <a:moveTo>
                    <a:pt x="897" y="2233"/>
                  </a:moveTo>
                  <a:cubicBezTo>
                    <a:pt x="897" y="2226"/>
                    <a:pt x="894" y="2219"/>
                    <a:pt x="894" y="2215"/>
                  </a:cubicBezTo>
                  <a:cubicBezTo>
                    <a:pt x="848" y="2148"/>
                    <a:pt x="627" y="1923"/>
                    <a:pt x="666" y="1738"/>
                  </a:cubicBezTo>
                  <a:cubicBezTo>
                    <a:pt x="776" y="1877"/>
                    <a:pt x="855" y="2041"/>
                    <a:pt x="894" y="2215"/>
                  </a:cubicBezTo>
                  <a:cubicBezTo>
                    <a:pt x="901" y="2226"/>
                    <a:pt x="908" y="2233"/>
                    <a:pt x="897" y="2233"/>
                  </a:cubicBezTo>
                  <a:close/>
                  <a:moveTo>
                    <a:pt x="830" y="1418"/>
                  </a:moveTo>
                  <a:cubicBezTo>
                    <a:pt x="990" y="1443"/>
                    <a:pt x="1054" y="1827"/>
                    <a:pt x="1204" y="1970"/>
                  </a:cubicBezTo>
                  <a:cubicBezTo>
                    <a:pt x="1043" y="1948"/>
                    <a:pt x="983" y="1560"/>
                    <a:pt x="830" y="1418"/>
                  </a:cubicBezTo>
                  <a:close/>
                  <a:moveTo>
                    <a:pt x="769" y="531"/>
                  </a:moveTo>
                  <a:cubicBezTo>
                    <a:pt x="1271" y="738"/>
                    <a:pt x="1371" y="1528"/>
                    <a:pt x="1659" y="2002"/>
                  </a:cubicBezTo>
                  <a:cubicBezTo>
                    <a:pt x="1353" y="1653"/>
                    <a:pt x="1043" y="1016"/>
                    <a:pt x="769" y="531"/>
                  </a:cubicBezTo>
                  <a:close/>
                  <a:moveTo>
                    <a:pt x="1737" y="1475"/>
                  </a:moveTo>
                  <a:cubicBezTo>
                    <a:pt x="1506" y="1243"/>
                    <a:pt x="1406" y="923"/>
                    <a:pt x="1164" y="706"/>
                  </a:cubicBezTo>
                  <a:cubicBezTo>
                    <a:pt x="1357" y="674"/>
                    <a:pt x="1609" y="884"/>
                    <a:pt x="1816" y="955"/>
                  </a:cubicBezTo>
                  <a:cubicBezTo>
                    <a:pt x="1787" y="1129"/>
                    <a:pt x="1766" y="1307"/>
                    <a:pt x="1737" y="14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0" name="Google Shape;270;p41"/>
            <p:cNvSpPr/>
            <p:nvPr/>
          </p:nvSpPr>
          <p:spPr>
            <a:xfrm>
              <a:off x="2553750" y="3870050"/>
              <a:ext cx="81900" cy="139125"/>
            </a:xfrm>
            <a:custGeom>
              <a:avLst/>
              <a:gdLst/>
              <a:ahLst/>
              <a:cxnLst/>
              <a:rect l="l" t="t" r="r" b="b"/>
              <a:pathLst>
                <a:path w="3276" h="5565" extrusionOk="0">
                  <a:moveTo>
                    <a:pt x="2368" y="1289"/>
                  </a:moveTo>
                  <a:cubicBezTo>
                    <a:pt x="3275" y="560"/>
                    <a:pt x="1264" y="278"/>
                    <a:pt x="915" y="1"/>
                  </a:cubicBezTo>
                  <a:cubicBezTo>
                    <a:pt x="0" y="834"/>
                    <a:pt x="363" y="3415"/>
                    <a:pt x="36" y="4604"/>
                  </a:cubicBezTo>
                  <a:lnTo>
                    <a:pt x="36" y="4604"/>
                  </a:lnTo>
                  <a:cubicBezTo>
                    <a:pt x="538" y="5045"/>
                    <a:pt x="1271" y="5479"/>
                    <a:pt x="2104" y="5565"/>
                  </a:cubicBezTo>
                  <a:cubicBezTo>
                    <a:pt x="2460" y="4960"/>
                    <a:pt x="2318" y="4184"/>
                    <a:pt x="2300" y="3489"/>
                  </a:cubicBezTo>
                  <a:cubicBezTo>
                    <a:pt x="2286" y="2749"/>
                    <a:pt x="2428" y="2005"/>
                    <a:pt x="2368" y="1289"/>
                  </a:cubicBezTo>
                  <a:close/>
                  <a:moveTo>
                    <a:pt x="1584" y="1667"/>
                  </a:moveTo>
                  <a:cubicBezTo>
                    <a:pt x="1396" y="1471"/>
                    <a:pt x="1143" y="1044"/>
                    <a:pt x="1001" y="702"/>
                  </a:cubicBezTo>
                  <a:cubicBezTo>
                    <a:pt x="1282" y="958"/>
                    <a:pt x="1389" y="1346"/>
                    <a:pt x="1584" y="1667"/>
                  </a:cubicBezTo>
                  <a:close/>
                  <a:moveTo>
                    <a:pt x="1047" y="2464"/>
                  </a:moveTo>
                  <a:cubicBezTo>
                    <a:pt x="1143" y="2599"/>
                    <a:pt x="1235" y="2742"/>
                    <a:pt x="1285" y="2916"/>
                  </a:cubicBezTo>
                  <a:cubicBezTo>
                    <a:pt x="1182" y="2785"/>
                    <a:pt x="1068" y="2660"/>
                    <a:pt x="1047" y="2464"/>
                  </a:cubicBezTo>
                  <a:close/>
                  <a:moveTo>
                    <a:pt x="919" y="1261"/>
                  </a:moveTo>
                  <a:cubicBezTo>
                    <a:pt x="1356" y="1791"/>
                    <a:pt x="1570" y="2486"/>
                    <a:pt x="1862" y="3123"/>
                  </a:cubicBezTo>
                  <a:cubicBezTo>
                    <a:pt x="1602" y="2596"/>
                    <a:pt x="940" y="2076"/>
                    <a:pt x="919" y="1261"/>
                  </a:cubicBezTo>
                  <a:close/>
                  <a:moveTo>
                    <a:pt x="1659" y="973"/>
                  </a:moveTo>
                  <a:cubicBezTo>
                    <a:pt x="1656" y="962"/>
                    <a:pt x="1652" y="958"/>
                    <a:pt x="1652" y="951"/>
                  </a:cubicBezTo>
                  <a:cubicBezTo>
                    <a:pt x="1656" y="955"/>
                    <a:pt x="1659" y="962"/>
                    <a:pt x="1659" y="973"/>
                  </a:cubicBezTo>
                  <a:cubicBezTo>
                    <a:pt x="1709" y="1076"/>
                    <a:pt x="2008" y="1418"/>
                    <a:pt x="2001" y="1692"/>
                  </a:cubicBezTo>
                  <a:cubicBezTo>
                    <a:pt x="1876" y="1457"/>
                    <a:pt x="1748" y="1225"/>
                    <a:pt x="1659" y="97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1" name="Google Shape;271;p41"/>
            <p:cNvSpPr/>
            <p:nvPr/>
          </p:nvSpPr>
          <p:spPr>
            <a:xfrm>
              <a:off x="2531050" y="3103350"/>
              <a:ext cx="71125" cy="139575"/>
            </a:xfrm>
            <a:custGeom>
              <a:avLst/>
              <a:gdLst/>
              <a:ahLst/>
              <a:cxnLst/>
              <a:rect l="l" t="t" r="r" b="b"/>
              <a:pathLst>
                <a:path w="2845" h="5583" extrusionOk="0">
                  <a:moveTo>
                    <a:pt x="1734" y="5251"/>
                  </a:moveTo>
                  <a:cubicBezTo>
                    <a:pt x="1859" y="5159"/>
                    <a:pt x="1805" y="5369"/>
                    <a:pt x="1905" y="5390"/>
                  </a:cubicBezTo>
                  <a:cubicBezTo>
                    <a:pt x="1944" y="5251"/>
                    <a:pt x="2044" y="5183"/>
                    <a:pt x="2104" y="5073"/>
                  </a:cubicBezTo>
                  <a:cubicBezTo>
                    <a:pt x="2314" y="4016"/>
                    <a:pt x="2553" y="1602"/>
                    <a:pt x="2845" y="410"/>
                  </a:cubicBezTo>
                  <a:cubicBezTo>
                    <a:pt x="2300" y="0"/>
                    <a:pt x="1357" y="331"/>
                    <a:pt x="712" y="356"/>
                  </a:cubicBezTo>
                  <a:lnTo>
                    <a:pt x="712" y="356"/>
                  </a:lnTo>
                  <a:cubicBezTo>
                    <a:pt x="410" y="1734"/>
                    <a:pt x="203" y="3581"/>
                    <a:pt x="175" y="4977"/>
                  </a:cubicBezTo>
                  <a:cubicBezTo>
                    <a:pt x="168" y="5105"/>
                    <a:pt x="0" y="5013"/>
                    <a:pt x="25" y="5183"/>
                  </a:cubicBezTo>
                  <a:cubicBezTo>
                    <a:pt x="520" y="5582"/>
                    <a:pt x="1218" y="5258"/>
                    <a:pt x="1734" y="5251"/>
                  </a:cubicBezTo>
                  <a:close/>
                  <a:moveTo>
                    <a:pt x="1492" y="4835"/>
                  </a:moveTo>
                  <a:cubicBezTo>
                    <a:pt x="1574" y="4767"/>
                    <a:pt x="1688" y="4735"/>
                    <a:pt x="1748" y="4642"/>
                  </a:cubicBezTo>
                  <a:cubicBezTo>
                    <a:pt x="1855" y="4642"/>
                    <a:pt x="1691" y="4842"/>
                    <a:pt x="1798" y="4838"/>
                  </a:cubicBezTo>
                  <a:cubicBezTo>
                    <a:pt x="1759" y="4916"/>
                    <a:pt x="1585" y="4820"/>
                    <a:pt x="1492" y="4835"/>
                  </a:cubicBezTo>
                  <a:close/>
                  <a:moveTo>
                    <a:pt x="1072" y="4842"/>
                  </a:moveTo>
                  <a:cubicBezTo>
                    <a:pt x="1282" y="4649"/>
                    <a:pt x="1560" y="4550"/>
                    <a:pt x="1759" y="4336"/>
                  </a:cubicBezTo>
                  <a:cubicBezTo>
                    <a:pt x="1677" y="4532"/>
                    <a:pt x="1353" y="4770"/>
                    <a:pt x="1072" y="4842"/>
                  </a:cubicBezTo>
                  <a:close/>
                  <a:moveTo>
                    <a:pt x="2101" y="1292"/>
                  </a:moveTo>
                  <a:cubicBezTo>
                    <a:pt x="1859" y="1624"/>
                    <a:pt x="1325" y="1955"/>
                    <a:pt x="1022" y="2357"/>
                  </a:cubicBezTo>
                  <a:cubicBezTo>
                    <a:pt x="1157" y="1880"/>
                    <a:pt x="1770" y="1656"/>
                    <a:pt x="2101" y="1292"/>
                  </a:cubicBezTo>
                  <a:close/>
                  <a:moveTo>
                    <a:pt x="1293" y="3087"/>
                  </a:moveTo>
                  <a:cubicBezTo>
                    <a:pt x="1549" y="2877"/>
                    <a:pt x="1798" y="2659"/>
                    <a:pt x="2033" y="2471"/>
                  </a:cubicBezTo>
                  <a:cubicBezTo>
                    <a:pt x="2076" y="2485"/>
                    <a:pt x="2054" y="2542"/>
                    <a:pt x="2054" y="2585"/>
                  </a:cubicBezTo>
                  <a:cubicBezTo>
                    <a:pt x="1581" y="2959"/>
                    <a:pt x="1093" y="3325"/>
                    <a:pt x="691" y="3795"/>
                  </a:cubicBezTo>
                  <a:cubicBezTo>
                    <a:pt x="684" y="3446"/>
                    <a:pt x="1068" y="3268"/>
                    <a:pt x="1293" y="3087"/>
                  </a:cubicBezTo>
                  <a:close/>
                  <a:moveTo>
                    <a:pt x="591" y="4763"/>
                  </a:moveTo>
                  <a:cubicBezTo>
                    <a:pt x="602" y="4165"/>
                    <a:pt x="1606" y="3881"/>
                    <a:pt x="1891" y="3443"/>
                  </a:cubicBezTo>
                  <a:cubicBezTo>
                    <a:pt x="1926" y="3450"/>
                    <a:pt x="1912" y="3489"/>
                    <a:pt x="1916" y="3521"/>
                  </a:cubicBezTo>
                  <a:cubicBezTo>
                    <a:pt x="1496" y="3962"/>
                    <a:pt x="969" y="4265"/>
                    <a:pt x="591" y="4763"/>
                  </a:cubicBezTo>
                  <a:lnTo>
                    <a:pt x="591" y="4770"/>
                  </a:lnTo>
                  <a:cubicBezTo>
                    <a:pt x="1111" y="4639"/>
                    <a:pt x="1464" y="4041"/>
                    <a:pt x="1859" y="3895"/>
                  </a:cubicBezTo>
                  <a:cubicBezTo>
                    <a:pt x="1727" y="4130"/>
                    <a:pt x="1478" y="4293"/>
                    <a:pt x="1282" y="4454"/>
                  </a:cubicBezTo>
                  <a:cubicBezTo>
                    <a:pt x="1086" y="4614"/>
                    <a:pt x="862" y="4817"/>
                    <a:pt x="606" y="4888"/>
                  </a:cubicBezTo>
                  <a:cubicBezTo>
                    <a:pt x="595" y="4845"/>
                    <a:pt x="591" y="4806"/>
                    <a:pt x="591" y="4767"/>
                  </a:cubicBezTo>
                  <a:cubicBezTo>
                    <a:pt x="588" y="4767"/>
                    <a:pt x="588" y="4767"/>
                    <a:pt x="584" y="47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2" name="Google Shape;272;p41"/>
            <p:cNvSpPr/>
            <p:nvPr/>
          </p:nvSpPr>
          <p:spPr>
            <a:xfrm>
              <a:off x="2524825" y="4114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3" name="Google Shape;273;p41"/>
            <p:cNvSpPr/>
            <p:nvPr/>
          </p:nvSpPr>
          <p:spPr>
            <a:xfrm>
              <a:off x="2484225" y="4114275"/>
              <a:ext cx="42300" cy="41750"/>
            </a:xfrm>
            <a:custGeom>
              <a:avLst/>
              <a:gdLst/>
              <a:ahLst/>
              <a:cxnLst/>
              <a:rect l="l" t="t" r="r" b="b"/>
              <a:pathLst>
                <a:path w="1692" h="1670" extrusionOk="0">
                  <a:moveTo>
                    <a:pt x="1" y="1670"/>
                  </a:moveTo>
                  <a:cubicBezTo>
                    <a:pt x="635" y="1228"/>
                    <a:pt x="1165" y="637"/>
                    <a:pt x="1692" y="50"/>
                  </a:cubicBezTo>
                  <a:cubicBezTo>
                    <a:pt x="1685" y="18"/>
                    <a:pt x="1667" y="0"/>
                    <a:pt x="1624" y="0"/>
                  </a:cubicBezTo>
                  <a:cubicBezTo>
                    <a:pt x="1087" y="538"/>
                    <a:pt x="346" y="1033"/>
                    <a:pt x="1" y="16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4" name="Google Shape;274;p41"/>
            <p:cNvSpPr/>
            <p:nvPr/>
          </p:nvSpPr>
          <p:spPr>
            <a:xfrm>
              <a:off x="2513700" y="3248775"/>
              <a:ext cx="63825" cy="132525"/>
            </a:xfrm>
            <a:custGeom>
              <a:avLst/>
              <a:gdLst/>
              <a:ahLst/>
              <a:cxnLst/>
              <a:rect l="l" t="t" r="r" b="b"/>
              <a:pathLst>
                <a:path w="2553" h="5301" extrusionOk="0">
                  <a:moveTo>
                    <a:pt x="1940" y="5240"/>
                  </a:moveTo>
                  <a:cubicBezTo>
                    <a:pt x="2264" y="3791"/>
                    <a:pt x="2535" y="1816"/>
                    <a:pt x="2553" y="370"/>
                  </a:cubicBezTo>
                  <a:cubicBezTo>
                    <a:pt x="2136" y="214"/>
                    <a:pt x="983" y="0"/>
                    <a:pt x="680" y="392"/>
                  </a:cubicBezTo>
                  <a:lnTo>
                    <a:pt x="680" y="392"/>
                  </a:lnTo>
                  <a:cubicBezTo>
                    <a:pt x="449" y="691"/>
                    <a:pt x="449" y="1670"/>
                    <a:pt x="353" y="2328"/>
                  </a:cubicBezTo>
                  <a:cubicBezTo>
                    <a:pt x="182" y="3460"/>
                    <a:pt x="0" y="4489"/>
                    <a:pt x="71" y="5222"/>
                  </a:cubicBezTo>
                  <a:cubicBezTo>
                    <a:pt x="751" y="5301"/>
                    <a:pt x="1303" y="5094"/>
                    <a:pt x="1940" y="5240"/>
                  </a:cubicBezTo>
                  <a:close/>
                  <a:moveTo>
                    <a:pt x="1171" y="4785"/>
                  </a:moveTo>
                  <a:cubicBezTo>
                    <a:pt x="1285" y="4667"/>
                    <a:pt x="1371" y="4518"/>
                    <a:pt x="1556" y="4500"/>
                  </a:cubicBezTo>
                  <a:cubicBezTo>
                    <a:pt x="1485" y="4674"/>
                    <a:pt x="1403" y="4824"/>
                    <a:pt x="1171" y="4785"/>
                  </a:cubicBezTo>
                  <a:close/>
                  <a:moveTo>
                    <a:pt x="637" y="4781"/>
                  </a:moveTo>
                  <a:cubicBezTo>
                    <a:pt x="915" y="4518"/>
                    <a:pt x="1260" y="4340"/>
                    <a:pt x="1545" y="4076"/>
                  </a:cubicBezTo>
                  <a:cubicBezTo>
                    <a:pt x="1453" y="4425"/>
                    <a:pt x="1058" y="4735"/>
                    <a:pt x="637" y="4781"/>
                  </a:cubicBezTo>
                  <a:close/>
                  <a:moveTo>
                    <a:pt x="1805" y="2318"/>
                  </a:moveTo>
                  <a:cubicBezTo>
                    <a:pt x="1805" y="2257"/>
                    <a:pt x="1851" y="2261"/>
                    <a:pt x="1858" y="2211"/>
                  </a:cubicBezTo>
                  <a:cubicBezTo>
                    <a:pt x="1830" y="2460"/>
                    <a:pt x="1332" y="2570"/>
                    <a:pt x="1805" y="2318"/>
                  </a:cubicBezTo>
                  <a:close/>
                  <a:moveTo>
                    <a:pt x="1834" y="2666"/>
                  </a:moveTo>
                  <a:cubicBezTo>
                    <a:pt x="1791" y="2930"/>
                    <a:pt x="1385" y="3076"/>
                    <a:pt x="1168" y="3254"/>
                  </a:cubicBezTo>
                  <a:cubicBezTo>
                    <a:pt x="1214" y="3183"/>
                    <a:pt x="1670" y="2884"/>
                    <a:pt x="1834" y="2666"/>
                  </a:cubicBezTo>
                  <a:close/>
                  <a:moveTo>
                    <a:pt x="1980" y="1659"/>
                  </a:moveTo>
                  <a:cubicBezTo>
                    <a:pt x="1748" y="2172"/>
                    <a:pt x="1058" y="2453"/>
                    <a:pt x="684" y="2919"/>
                  </a:cubicBezTo>
                  <a:cubicBezTo>
                    <a:pt x="983" y="2492"/>
                    <a:pt x="1606" y="2122"/>
                    <a:pt x="1980" y="1659"/>
                  </a:cubicBezTo>
                  <a:close/>
                  <a:moveTo>
                    <a:pt x="1713" y="3186"/>
                  </a:moveTo>
                  <a:cubicBezTo>
                    <a:pt x="1374" y="3578"/>
                    <a:pt x="837" y="3948"/>
                    <a:pt x="495" y="4187"/>
                  </a:cubicBezTo>
                  <a:cubicBezTo>
                    <a:pt x="719" y="3813"/>
                    <a:pt x="1357" y="3378"/>
                    <a:pt x="1713" y="3186"/>
                  </a:cubicBezTo>
                  <a:close/>
                  <a:moveTo>
                    <a:pt x="1047" y="4076"/>
                  </a:moveTo>
                  <a:cubicBezTo>
                    <a:pt x="1260" y="3927"/>
                    <a:pt x="1431" y="3667"/>
                    <a:pt x="1645" y="3631"/>
                  </a:cubicBezTo>
                  <a:cubicBezTo>
                    <a:pt x="1371" y="4144"/>
                    <a:pt x="862" y="4336"/>
                    <a:pt x="427" y="4632"/>
                  </a:cubicBezTo>
                  <a:cubicBezTo>
                    <a:pt x="470" y="4318"/>
                    <a:pt x="830" y="4233"/>
                    <a:pt x="1047" y="407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5" name="Google Shape;275;p41"/>
            <p:cNvSpPr/>
            <p:nvPr/>
          </p:nvSpPr>
          <p:spPr>
            <a:xfrm>
              <a:off x="2489575" y="3393375"/>
              <a:ext cx="68475" cy="131675"/>
            </a:xfrm>
            <a:custGeom>
              <a:avLst/>
              <a:gdLst/>
              <a:ahLst/>
              <a:cxnLst/>
              <a:rect l="l" t="t" r="r" b="b"/>
              <a:pathLst>
                <a:path w="2739" h="5267" extrusionOk="0">
                  <a:moveTo>
                    <a:pt x="257" y="4906"/>
                  </a:moveTo>
                  <a:cubicBezTo>
                    <a:pt x="955" y="5035"/>
                    <a:pt x="1738" y="5266"/>
                    <a:pt x="2197" y="4967"/>
                  </a:cubicBezTo>
                  <a:cubicBezTo>
                    <a:pt x="2585" y="3522"/>
                    <a:pt x="2606" y="1792"/>
                    <a:pt x="2738" y="314"/>
                  </a:cubicBezTo>
                  <a:cubicBezTo>
                    <a:pt x="2090" y="129"/>
                    <a:pt x="976" y="1"/>
                    <a:pt x="513" y="360"/>
                  </a:cubicBezTo>
                  <a:cubicBezTo>
                    <a:pt x="581" y="410"/>
                    <a:pt x="709" y="414"/>
                    <a:pt x="634" y="571"/>
                  </a:cubicBezTo>
                  <a:cubicBezTo>
                    <a:pt x="577" y="1970"/>
                    <a:pt x="0" y="3750"/>
                    <a:pt x="257" y="4906"/>
                  </a:cubicBezTo>
                  <a:close/>
                  <a:moveTo>
                    <a:pt x="1923" y="4775"/>
                  </a:moveTo>
                  <a:cubicBezTo>
                    <a:pt x="1820" y="4721"/>
                    <a:pt x="1706" y="4689"/>
                    <a:pt x="1592" y="4686"/>
                  </a:cubicBezTo>
                  <a:cubicBezTo>
                    <a:pt x="1674" y="4543"/>
                    <a:pt x="1820" y="4486"/>
                    <a:pt x="1909" y="4351"/>
                  </a:cubicBezTo>
                  <a:cubicBezTo>
                    <a:pt x="1962" y="4454"/>
                    <a:pt x="1948" y="4607"/>
                    <a:pt x="1923" y="4775"/>
                  </a:cubicBezTo>
                  <a:close/>
                  <a:moveTo>
                    <a:pt x="2161" y="2137"/>
                  </a:moveTo>
                  <a:cubicBezTo>
                    <a:pt x="2286" y="2383"/>
                    <a:pt x="1944" y="2379"/>
                    <a:pt x="1877" y="2514"/>
                  </a:cubicBezTo>
                  <a:cubicBezTo>
                    <a:pt x="1841" y="2390"/>
                    <a:pt x="2101" y="2279"/>
                    <a:pt x="2161" y="2137"/>
                  </a:cubicBezTo>
                  <a:close/>
                  <a:moveTo>
                    <a:pt x="2090" y="2621"/>
                  </a:moveTo>
                  <a:cubicBezTo>
                    <a:pt x="2183" y="2902"/>
                    <a:pt x="1809" y="2931"/>
                    <a:pt x="1713" y="3102"/>
                  </a:cubicBezTo>
                  <a:cubicBezTo>
                    <a:pt x="1702" y="2938"/>
                    <a:pt x="2019" y="2828"/>
                    <a:pt x="2090" y="2621"/>
                  </a:cubicBezTo>
                  <a:close/>
                  <a:moveTo>
                    <a:pt x="1969" y="3404"/>
                  </a:moveTo>
                  <a:cubicBezTo>
                    <a:pt x="2015" y="3404"/>
                    <a:pt x="2037" y="3422"/>
                    <a:pt x="2040" y="3454"/>
                  </a:cubicBezTo>
                  <a:cubicBezTo>
                    <a:pt x="1752" y="3981"/>
                    <a:pt x="1271" y="4237"/>
                    <a:pt x="809" y="4529"/>
                  </a:cubicBezTo>
                  <a:cubicBezTo>
                    <a:pt x="1182" y="4134"/>
                    <a:pt x="1642" y="3856"/>
                    <a:pt x="1969" y="340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6" name="Google Shape;276;p41"/>
            <p:cNvSpPr/>
            <p:nvPr/>
          </p:nvSpPr>
          <p:spPr>
            <a:xfrm>
              <a:off x="2479425" y="3531775"/>
              <a:ext cx="54950" cy="128625"/>
            </a:xfrm>
            <a:custGeom>
              <a:avLst/>
              <a:gdLst/>
              <a:ahLst/>
              <a:cxnLst/>
              <a:rect l="l" t="t" r="r" b="b"/>
              <a:pathLst>
                <a:path w="2198" h="5145" extrusionOk="0">
                  <a:moveTo>
                    <a:pt x="75" y="4554"/>
                  </a:moveTo>
                  <a:cubicBezTo>
                    <a:pt x="666" y="4749"/>
                    <a:pt x="1350" y="5145"/>
                    <a:pt x="1788" y="4846"/>
                  </a:cubicBezTo>
                  <a:cubicBezTo>
                    <a:pt x="1834" y="4678"/>
                    <a:pt x="1606" y="4717"/>
                    <a:pt x="1642" y="4557"/>
                  </a:cubicBezTo>
                  <a:lnTo>
                    <a:pt x="1642" y="4557"/>
                  </a:lnTo>
                  <a:cubicBezTo>
                    <a:pt x="1998" y="3261"/>
                    <a:pt x="2112" y="1635"/>
                    <a:pt x="2197" y="325"/>
                  </a:cubicBezTo>
                  <a:cubicBezTo>
                    <a:pt x="2194" y="282"/>
                    <a:pt x="2169" y="264"/>
                    <a:pt x="2133" y="239"/>
                  </a:cubicBezTo>
                  <a:cubicBezTo>
                    <a:pt x="1784" y="417"/>
                    <a:pt x="894" y="1"/>
                    <a:pt x="471" y="107"/>
                  </a:cubicBezTo>
                  <a:cubicBezTo>
                    <a:pt x="406" y="289"/>
                    <a:pt x="552" y="310"/>
                    <a:pt x="574" y="428"/>
                  </a:cubicBezTo>
                  <a:cubicBezTo>
                    <a:pt x="460" y="417"/>
                    <a:pt x="435" y="542"/>
                    <a:pt x="392" y="631"/>
                  </a:cubicBezTo>
                  <a:cubicBezTo>
                    <a:pt x="460" y="1813"/>
                    <a:pt x="1" y="3382"/>
                    <a:pt x="75" y="4554"/>
                  </a:cubicBezTo>
                  <a:close/>
                  <a:moveTo>
                    <a:pt x="1243" y="2895"/>
                  </a:moveTo>
                  <a:cubicBezTo>
                    <a:pt x="1325" y="3204"/>
                    <a:pt x="926" y="3244"/>
                    <a:pt x="816" y="3439"/>
                  </a:cubicBezTo>
                  <a:cubicBezTo>
                    <a:pt x="834" y="3265"/>
                    <a:pt x="1111" y="3062"/>
                    <a:pt x="1243" y="2895"/>
                  </a:cubicBezTo>
                  <a:close/>
                  <a:moveTo>
                    <a:pt x="442" y="4187"/>
                  </a:moveTo>
                  <a:cubicBezTo>
                    <a:pt x="531" y="4290"/>
                    <a:pt x="656" y="4294"/>
                    <a:pt x="809" y="4283"/>
                  </a:cubicBezTo>
                  <a:cubicBezTo>
                    <a:pt x="805" y="4401"/>
                    <a:pt x="339" y="4358"/>
                    <a:pt x="442" y="41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7" name="Google Shape;277;p41"/>
            <p:cNvSpPr/>
            <p:nvPr/>
          </p:nvSpPr>
          <p:spPr>
            <a:xfrm>
              <a:off x="2459050" y="3669625"/>
              <a:ext cx="62325" cy="157025"/>
            </a:xfrm>
            <a:custGeom>
              <a:avLst/>
              <a:gdLst/>
              <a:ahLst/>
              <a:cxnLst/>
              <a:rect l="l" t="t" r="r" b="b"/>
              <a:pathLst>
                <a:path w="2493" h="6281" extrusionOk="0">
                  <a:moveTo>
                    <a:pt x="1435" y="5889"/>
                  </a:moveTo>
                  <a:cubicBezTo>
                    <a:pt x="1481" y="5953"/>
                    <a:pt x="1478" y="6149"/>
                    <a:pt x="1599" y="6067"/>
                  </a:cubicBezTo>
                  <a:cubicBezTo>
                    <a:pt x="1919" y="5804"/>
                    <a:pt x="1855" y="5252"/>
                    <a:pt x="1901" y="4810"/>
                  </a:cubicBezTo>
                  <a:cubicBezTo>
                    <a:pt x="1980" y="4038"/>
                    <a:pt x="2183" y="3194"/>
                    <a:pt x="2265" y="2382"/>
                  </a:cubicBezTo>
                  <a:cubicBezTo>
                    <a:pt x="2332" y="1735"/>
                    <a:pt x="2300" y="1108"/>
                    <a:pt x="2492" y="620"/>
                  </a:cubicBezTo>
                  <a:cubicBezTo>
                    <a:pt x="2236" y="218"/>
                    <a:pt x="1407" y="1"/>
                    <a:pt x="819" y="58"/>
                  </a:cubicBezTo>
                  <a:cubicBezTo>
                    <a:pt x="499" y="521"/>
                    <a:pt x="509" y="1193"/>
                    <a:pt x="445" y="1799"/>
                  </a:cubicBezTo>
                  <a:cubicBezTo>
                    <a:pt x="317" y="3034"/>
                    <a:pt x="0" y="4333"/>
                    <a:pt x="50" y="5448"/>
                  </a:cubicBezTo>
                  <a:cubicBezTo>
                    <a:pt x="428" y="5722"/>
                    <a:pt x="919" y="6281"/>
                    <a:pt x="1435" y="5889"/>
                  </a:cubicBezTo>
                  <a:close/>
                  <a:moveTo>
                    <a:pt x="1086" y="5412"/>
                  </a:moveTo>
                  <a:cubicBezTo>
                    <a:pt x="1150" y="5287"/>
                    <a:pt x="1318" y="5305"/>
                    <a:pt x="1389" y="5188"/>
                  </a:cubicBezTo>
                  <a:cubicBezTo>
                    <a:pt x="1488" y="5237"/>
                    <a:pt x="1446" y="5391"/>
                    <a:pt x="1456" y="5504"/>
                  </a:cubicBezTo>
                  <a:cubicBezTo>
                    <a:pt x="1328" y="5472"/>
                    <a:pt x="1143" y="5487"/>
                    <a:pt x="1086" y="5412"/>
                  </a:cubicBezTo>
                  <a:close/>
                  <a:moveTo>
                    <a:pt x="819" y="4878"/>
                  </a:moveTo>
                  <a:cubicBezTo>
                    <a:pt x="1033" y="4686"/>
                    <a:pt x="1261" y="4511"/>
                    <a:pt x="1474" y="4326"/>
                  </a:cubicBezTo>
                  <a:cubicBezTo>
                    <a:pt x="1478" y="4625"/>
                    <a:pt x="1043" y="4725"/>
                    <a:pt x="819" y="4878"/>
                  </a:cubicBezTo>
                  <a:close/>
                  <a:moveTo>
                    <a:pt x="1617" y="3386"/>
                  </a:moveTo>
                  <a:cubicBezTo>
                    <a:pt x="1695" y="3390"/>
                    <a:pt x="1613" y="3525"/>
                    <a:pt x="1624" y="3579"/>
                  </a:cubicBezTo>
                  <a:cubicBezTo>
                    <a:pt x="1513" y="3564"/>
                    <a:pt x="1474" y="3639"/>
                    <a:pt x="1417" y="3700"/>
                  </a:cubicBezTo>
                  <a:cubicBezTo>
                    <a:pt x="1350" y="3593"/>
                    <a:pt x="1585" y="3511"/>
                    <a:pt x="1617" y="3386"/>
                  </a:cubicBezTo>
                  <a:close/>
                  <a:moveTo>
                    <a:pt x="947" y="3255"/>
                  </a:moveTo>
                  <a:cubicBezTo>
                    <a:pt x="940" y="3344"/>
                    <a:pt x="730" y="3561"/>
                    <a:pt x="588" y="3618"/>
                  </a:cubicBezTo>
                  <a:cubicBezTo>
                    <a:pt x="687" y="3468"/>
                    <a:pt x="833" y="3372"/>
                    <a:pt x="947" y="3255"/>
                  </a:cubicBezTo>
                  <a:close/>
                  <a:moveTo>
                    <a:pt x="1043" y="3650"/>
                  </a:moveTo>
                  <a:cubicBezTo>
                    <a:pt x="1051" y="3685"/>
                    <a:pt x="712" y="4009"/>
                    <a:pt x="584" y="4152"/>
                  </a:cubicBezTo>
                  <a:cubicBezTo>
                    <a:pt x="570" y="3935"/>
                    <a:pt x="905" y="3803"/>
                    <a:pt x="1043" y="3650"/>
                  </a:cubicBezTo>
                  <a:close/>
                  <a:moveTo>
                    <a:pt x="1175" y="4048"/>
                  </a:moveTo>
                  <a:cubicBezTo>
                    <a:pt x="1061" y="4251"/>
                    <a:pt x="730" y="4558"/>
                    <a:pt x="467" y="4707"/>
                  </a:cubicBezTo>
                  <a:cubicBezTo>
                    <a:pt x="659" y="4433"/>
                    <a:pt x="947" y="4287"/>
                    <a:pt x="1175" y="404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8" name="Google Shape;278;p41"/>
            <p:cNvSpPr/>
            <p:nvPr/>
          </p:nvSpPr>
          <p:spPr>
            <a:xfrm>
              <a:off x="2438500" y="3830175"/>
              <a:ext cx="60175" cy="131575"/>
            </a:xfrm>
            <a:custGeom>
              <a:avLst/>
              <a:gdLst/>
              <a:ahLst/>
              <a:cxnLst/>
              <a:rect l="l" t="t" r="r" b="b"/>
              <a:pathLst>
                <a:path w="2407" h="5263" extrusionOk="0">
                  <a:moveTo>
                    <a:pt x="762" y="1"/>
                  </a:moveTo>
                  <a:lnTo>
                    <a:pt x="762" y="1"/>
                  </a:lnTo>
                  <a:cubicBezTo>
                    <a:pt x="417" y="186"/>
                    <a:pt x="320" y="642"/>
                    <a:pt x="249" y="1147"/>
                  </a:cubicBezTo>
                  <a:cubicBezTo>
                    <a:pt x="93" y="2286"/>
                    <a:pt x="14" y="3436"/>
                    <a:pt x="0" y="4586"/>
                  </a:cubicBezTo>
                  <a:cubicBezTo>
                    <a:pt x="477" y="4711"/>
                    <a:pt x="1189" y="5262"/>
                    <a:pt x="1695" y="4992"/>
                  </a:cubicBezTo>
                  <a:cubicBezTo>
                    <a:pt x="1965" y="3696"/>
                    <a:pt x="2122" y="2375"/>
                    <a:pt x="2172" y="1055"/>
                  </a:cubicBezTo>
                  <a:cubicBezTo>
                    <a:pt x="2225" y="898"/>
                    <a:pt x="2407" y="919"/>
                    <a:pt x="2385" y="667"/>
                  </a:cubicBezTo>
                  <a:cubicBezTo>
                    <a:pt x="2015" y="314"/>
                    <a:pt x="1410" y="143"/>
                    <a:pt x="762" y="1"/>
                  </a:cubicBezTo>
                  <a:close/>
                  <a:moveTo>
                    <a:pt x="1670" y="1361"/>
                  </a:moveTo>
                  <a:cubicBezTo>
                    <a:pt x="1574" y="1197"/>
                    <a:pt x="1538" y="991"/>
                    <a:pt x="1442" y="830"/>
                  </a:cubicBezTo>
                  <a:cubicBezTo>
                    <a:pt x="1527" y="724"/>
                    <a:pt x="1616" y="902"/>
                    <a:pt x="1741" y="877"/>
                  </a:cubicBezTo>
                  <a:cubicBezTo>
                    <a:pt x="1712" y="1037"/>
                    <a:pt x="1691" y="1197"/>
                    <a:pt x="1670" y="13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9" name="Google Shape;279;p41"/>
            <p:cNvSpPr/>
            <p:nvPr/>
          </p:nvSpPr>
          <p:spPr>
            <a:xfrm>
              <a:off x="3044025" y="3605900"/>
              <a:ext cx="81025" cy="122050"/>
            </a:xfrm>
            <a:custGeom>
              <a:avLst/>
              <a:gdLst/>
              <a:ahLst/>
              <a:cxnLst/>
              <a:rect l="l" t="t" r="r" b="b"/>
              <a:pathLst>
                <a:path w="3241" h="4882" extrusionOk="0">
                  <a:moveTo>
                    <a:pt x="2998" y="136"/>
                  </a:moveTo>
                  <a:lnTo>
                    <a:pt x="2998" y="136"/>
                  </a:lnTo>
                  <a:cubicBezTo>
                    <a:pt x="2945" y="143"/>
                    <a:pt x="2945" y="218"/>
                    <a:pt x="2909" y="239"/>
                  </a:cubicBezTo>
                  <a:cubicBezTo>
                    <a:pt x="2133" y="1"/>
                    <a:pt x="1325" y="65"/>
                    <a:pt x="609" y="47"/>
                  </a:cubicBezTo>
                  <a:cubicBezTo>
                    <a:pt x="456" y="1453"/>
                    <a:pt x="1" y="3376"/>
                    <a:pt x="179" y="4721"/>
                  </a:cubicBezTo>
                  <a:cubicBezTo>
                    <a:pt x="912" y="4882"/>
                    <a:pt x="1649" y="4682"/>
                    <a:pt x="2332" y="4622"/>
                  </a:cubicBezTo>
                  <a:cubicBezTo>
                    <a:pt x="2450" y="4668"/>
                    <a:pt x="2421" y="4825"/>
                    <a:pt x="2607" y="4818"/>
                  </a:cubicBezTo>
                  <a:cubicBezTo>
                    <a:pt x="2742" y="4775"/>
                    <a:pt x="2735" y="4543"/>
                    <a:pt x="2884" y="4515"/>
                  </a:cubicBezTo>
                  <a:cubicBezTo>
                    <a:pt x="2877" y="3116"/>
                    <a:pt x="3240" y="1443"/>
                    <a:pt x="3080" y="151"/>
                  </a:cubicBezTo>
                  <a:cubicBezTo>
                    <a:pt x="3048" y="147"/>
                    <a:pt x="3023" y="143"/>
                    <a:pt x="2998" y="136"/>
                  </a:cubicBezTo>
                  <a:close/>
                  <a:moveTo>
                    <a:pt x="1275" y="414"/>
                  </a:moveTo>
                  <a:cubicBezTo>
                    <a:pt x="1129" y="617"/>
                    <a:pt x="916" y="734"/>
                    <a:pt x="713" y="862"/>
                  </a:cubicBezTo>
                  <a:cubicBezTo>
                    <a:pt x="777" y="546"/>
                    <a:pt x="1015" y="467"/>
                    <a:pt x="1275" y="414"/>
                  </a:cubicBezTo>
                  <a:close/>
                  <a:moveTo>
                    <a:pt x="2179" y="510"/>
                  </a:moveTo>
                  <a:cubicBezTo>
                    <a:pt x="1688" y="823"/>
                    <a:pt x="1126" y="1272"/>
                    <a:pt x="691" y="1514"/>
                  </a:cubicBezTo>
                  <a:cubicBezTo>
                    <a:pt x="1143" y="1115"/>
                    <a:pt x="1642" y="777"/>
                    <a:pt x="2179" y="510"/>
                  </a:cubicBezTo>
                  <a:close/>
                  <a:moveTo>
                    <a:pt x="1588" y="1147"/>
                  </a:moveTo>
                  <a:cubicBezTo>
                    <a:pt x="1959" y="905"/>
                    <a:pt x="2283" y="539"/>
                    <a:pt x="2788" y="524"/>
                  </a:cubicBezTo>
                  <a:cubicBezTo>
                    <a:pt x="2101" y="951"/>
                    <a:pt x="1311" y="1489"/>
                    <a:pt x="681" y="1852"/>
                  </a:cubicBezTo>
                  <a:cubicBezTo>
                    <a:pt x="837" y="1514"/>
                    <a:pt x="1243" y="1375"/>
                    <a:pt x="1588" y="1147"/>
                  </a:cubicBezTo>
                  <a:close/>
                  <a:moveTo>
                    <a:pt x="1510" y="3696"/>
                  </a:moveTo>
                  <a:cubicBezTo>
                    <a:pt x="1147" y="3942"/>
                    <a:pt x="798" y="4241"/>
                    <a:pt x="442" y="4454"/>
                  </a:cubicBezTo>
                  <a:cubicBezTo>
                    <a:pt x="545" y="4066"/>
                    <a:pt x="997" y="3849"/>
                    <a:pt x="1329" y="3632"/>
                  </a:cubicBezTo>
                  <a:cubicBezTo>
                    <a:pt x="1727" y="3376"/>
                    <a:pt x="2144" y="3155"/>
                    <a:pt x="2510" y="2892"/>
                  </a:cubicBezTo>
                  <a:cubicBezTo>
                    <a:pt x="2546" y="2895"/>
                    <a:pt x="2532" y="2941"/>
                    <a:pt x="2535" y="2974"/>
                  </a:cubicBezTo>
                  <a:cubicBezTo>
                    <a:pt x="2386" y="3322"/>
                    <a:pt x="1863" y="3461"/>
                    <a:pt x="1510" y="3696"/>
                  </a:cubicBezTo>
                  <a:close/>
                  <a:moveTo>
                    <a:pt x="2663" y="2112"/>
                  </a:moveTo>
                  <a:cubicBezTo>
                    <a:pt x="1891" y="2336"/>
                    <a:pt x="1311" y="2824"/>
                    <a:pt x="599" y="3141"/>
                  </a:cubicBezTo>
                  <a:cubicBezTo>
                    <a:pt x="869" y="3447"/>
                    <a:pt x="1371" y="2991"/>
                    <a:pt x="1638" y="2838"/>
                  </a:cubicBezTo>
                  <a:cubicBezTo>
                    <a:pt x="1994" y="2639"/>
                    <a:pt x="2386" y="2447"/>
                    <a:pt x="2642" y="2222"/>
                  </a:cubicBezTo>
                  <a:cubicBezTo>
                    <a:pt x="2621" y="2375"/>
                    <a:pt x="2599" y="2521"/>
                    <a:pt x="2574" y="2674"/>
                  </a:cubicBezTo>
                  <a:cubicBezTo>
                    <a:pt x="2190" y="2852"/>
                    <a:pt x="1784" y="3023"/>
                    <a:pt x="1418" y="3265"/>
                  </a:cubicBezTo>
                  <a:cubicBezTo>
                    <a:pt x="1065" y="3493"/>
                    <a:pt x="777" y="3835"/>
                    <a:pt x="435" y="3960"/>
                  </a:cubicBezTo>
                  <a:cubicBezTo>
                    <a:pt x="595" y="3547"/>
                    <a:pt x="435" y="3162"/>
                    <a:pt x="560" y="2870"/>
                  </a:cubicBezTo>
                  <a:cubicBezTo>
                    <a:pt x="677" y="2603"/>
                    <a:pt x="1339" y="2336"/>
                    <a:pt x="1624" y="2148"/>
                  </a:cubicBezTo>
                  <a:cubicBezTo>
                    <a:pt x="2083" y="1852"/>
                    <a:pt x="2439" y="1589"/>
                    <a:pt x="2706" y="1318"/>
                  </a:cubicBezTo>
                  <a:cubicBezTo>
                    <a:pt x="2735" y="1546"/>
                    <a:pt x="2667" y="1856"/>
                    <a:pt x="2663" y="2112"/>
                  </a:cubicBezTo>
                  <a:close/>
                  <a:moveTo>
                    <a:pt x="2752" y="1247"/>
                  </a:moveTo>
                  <a:cubicBezTo>
                    <a:pt x="1966" y="1525"/>
                    <a:pt x="1346" y="2041"/>
                    <a:pt x="663" y="2461"/>
                  </a:cubicBezTo>
                  <a:cubicBezTo>
                    <a:pt x="574" y="1966"/>
                    <a:pt x="1286" y="1799"/>
                    <a:pt x="1677" y="1542"/>
                  </a:cubicBezTo>
                  <a:cubicBezTo>
                    <a:pt x="2130" y="1247"/>
                    <a:pt x="2457" y="1008"/>
                    <a:pt x="2745" y="788"/>
                  </a:cubicBezTo>
                  <a:cubicBezTo>
                    <a:pt x="2906" y="827"/>
                    <a:pt x="2735" y="1108"/>
                    <a:pt x="2752" y="12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0" name="Google Shape;280;p41"/>
            <p:cNvSpPr/>
            <p:nvPr/>
          </p:nvSpPr>
          <p:spPr>
            <a:xfrm>
              <a:off x="2936075" y="3747050"/>
              <a:ext cx="85025" cy="149025"/>
            </a:xfrm>
            <a:custGeom>
              <a:avLst/>
              <a:gdLst/>
              <a:ahLst/>
              <a:cxnLst/>
              <a:rect l="l" t="t" r="r" b="b"/>
              <a:pathLst>
                <a:path w="3401" h="5961" extrusionOk="0">
                  <a:moveTo>
                    <a:pt x="3400" y="247"/>
                  </a:moveTo>
                  <a:cubicBezTo>
                    <a:pt x="2585" y="1"/>
                    <a:pt x="1350" y="108"/>
                    <a:pt x="467" y="186"/>
                  </a:cubicBezTo>
                  <a:lnTo>
                    <a:pt x="470" y="193"/>
                  </a:lnTo>
                  <a:cubicBezTo>
                    <a:pt x="435" y="1784"/>
                    <a:pt x="8" y="4148"/>
                    <a:pt x="1" y="5889"/>
                  </a:cubicBezTo>
                  <a:cubicBezTo>
                    <a:pt x="175" y="5960"/>
                    <a:pt x="86" y="5675"/>
                    <a:pt x="218" y="5693"/>
                  </a:cubicBezTo>
                  <a:cubicBezTo>
                    <a:pt x="1200" y="5750"/>
                    <a:pt x="2087" y="5675"/>
                    <a:pt x="2852" y="5437"/>
                  </a:cubicBezTo>
                  <a:cubicBezTo>
                    <a:pt x="3190" y="3835"/>
                    <a:pt x="3336" y="1923"/>
                    <a:pt x="3400" y="247"/>
                  </a:cubicBezTo>
                  <a:close/>
                  <a:moveTo>
                    <a:pt x="2809" y="1379"/>
                  </a:moveTo>
                  <a:cubicBezTo>
                    <a:pt x="2852" y="1379"/>
                    <a:pt x="2877" y="1396"/>
                    <a:pt x="2880" y="1429"/>
                  </a:cubicBezTo>
                  <a:cubicBezTo>
                    <a:pt x="2834" y="1799"/>
                    <a:pt x="2257" y="1977"/>
                    <a:pt x="1969" y="2173"/>
                  </a:cubicBezTo>
                  <a:cubicBezTo>
                    <a:pt x="1620" y="2404"/>
                    <a:pt x="1364" y="2625"/>
                    <a:pt x="1108" y="2810"/>
                  </a:cubicBezTo>
                  <a:cubicBezTo>
                    <a:pt x="1513" y="2294"/>
                    <a:pt x="2293" y="1895"/>
                    <a:pt x="2809" y="1379"/>
                  </a:cubicBezTo>
                  <a:close/>
                  <a:moveTo>
                    <a:pt x="2510" y="5159"/>
                  </a:moveTo>
                  <a:cubicBezTo>
                    <a:pt x="2140" y="5031"/>
                    <a:pt x="1627" y="5184"/>
                    <a:pt x="1524" y="5120"/>
                  </a:cubicBezTo>
                  <a:cubicBezTo>
                    <a:pt x="1855" y="4971"/>
                    <a:pt x="2186" y="4825"/>
                    <a:pt x="2542" y="4704"/>
                  </a:cubicBezTo>
                  <a:cubicBezTo>
                    <a:pt x="2521" y="4860"/>
                    <a:pt x="2564" y="4971"/>
                    <a:pt x="2510" y="5159"/>
                  </a:cubicBezTo>
                  <a:close/>
                  <a:moveTo>
                    <a:pt x="777" y="5277"/>
                  </a:moveTo>
                  <a:cubicBezTo>
                    <a:pt x="609" y="5309"/>
                    <a:pt x="460" y="5359"/>
                    <a:pt x="268" y="5355"/>
                  </a:cubicBezTo>
                  <a:cubicBezTo>
                    <a:pt x="1054" y="5003"/>
                    <a:pt x="1834" y="4654"/>
                    <a:pt x="2542" y="4202"/>
                  </a:cubicBezTo>
                  <a:cubicBezTo>
                    <a:pt x="2578" y="4205"/>
                    <a:pt x="2564" y="4252"/>
                    <a:pt x="2567" y="4280"/>
                  </a:cubicBezTo>
                  <a:cubicBezTo>
                    <a:pt x="2069" y="4753"/>
                    <a:pt x="1268" y="4807"/>
                    <a:pt x="777" y="5277"/>
                  </a:cubicBezTo>
                  <a:close/>
                  <a:moveTo>
                    <a:pt x="2090" y="4138"/>
                  </a:moveTo>
                  <a:cubicBezTo>
                    <a:pt x="1535" y="4430"/>
                    <a:pt x="898" y="4828"/>
                    <a:pt x="339" y="5134"/>
                  </a:cubicBezTo>
                  <a:cubicBezTo>
                    <a:pt x="392" y="4931"/>
                    <a:pt x="673" y="4850"/>
                    <a:pt x="855" y="4753"/>
                  </a:cubicBezTo>
                  <a:cubicBezTo>
                    <a:pt x="1407" y="4458"/>
                    <a:pt x="2069" y="4113"/>
                    <a:pt x="2606" y="3757"/>
                  </a:cubicBezTo>
                  <a:cubicBezTo>
                    <a:pt x="2603" y="4020"/>
                    <a:pt x="2275" y="4045"/>
                    <a:pt x="2090" y="4138"/>
                  </a:cubicBezTo>
                  <a:close/>
                  <a:moveTo>
                    <a:pt x="2122" y="3685"/>
                  </a:moveTo>
                  <a:cubicBezTo>
                    <a:pt x="1553" y="4002"/>
                    <a:pt x="912" y="4458"/>
                    <a:pt x="360" y="4721"/>
                  </a:cubicBezTo>
                  <a:cubicBezTo>
                    <a:pt x="442" y="4504"/>
                    <a:pt x="709" y="4405"/>
                    <a:pt x="883" y="4305"/>
                  </a:cubicBezTo>
                  <a:cubicBezTo>
                    <a:pt x="1453" y="3967"/>
                    <a:pt x="2087" y="3596"/>
                    <a:pt x="2653" y="3194"/>
                  </a:cubicBezTo>
                  <a:cubicBezTo>
                    <a:pt x="2688" y="3205"/>
                    <a:pt x="2674" y="3244"/>
                    <a:pt x="2681" y="3276"/>
                  </a:cubicBezTo>
                  <a:cubicBezTo>
                    <a:pt x="2631" y="3540"/>
                    <a:pt x="2314" y="3575"/>
                    <a:pt x="2122" y="3685"/>
                  </a:cubicBezTo>
                  <a:close/>
                  <a:moveTo>
                    <a:pt x="2119" y="3187"/>
                  </a:moveTo>
                  <a:cubicBezTo>
                    <a:pt x="1535" y="3529"/>
                    <a:pt x="873" y="4066"/>
                    <a:pt x="389" y="4262"/>
                  </a:cubicBezTo>
                  <a:cubicBezTo>
                    <a:pt x="392" y="3977"/>
                    <a:pt x="695" y="3885"/>
                    <a:pt x="883" y="3764"/>
                  </a:cubicBezTo>
                  <a:cubicBezTo>
                    <a:pt x="1457" y="3390"/>
                    <a:pt x="2122" y="3013"/>
                    <a:pt x="2702" y="2585"/>
                  </a:cubicBezTo>
                  <a:cubicBezTo>
                    <a:pt x="2841" y="2959"/>
                    <a:pt x="2396" y="3027"/>
                    <a:pt x="2119" y="3187"/>
                  </a:cubicBezTo>
                  <a:close/>
                  <a:moveTo>
                    <a:pt x="1919" y="2739"/>
                  </a:moveTo>
                  <a:cubicBezTo>
                    <a:pt x="1588" y="2941"/>
                    <a:pt x="1300" y="3159"/>
                    <a:pt x="983" y="3365"/>
                  </a:cubicBezTo>
                  <a:cubicBezTo>
                    <a:pt x="1097" y="3048"/>
                    <a:pt x="1481" y="2885"/>
                    <a:pt x="1777" y="2678"/>
                  </a:cubicBezTo>
                  <a:cubicBezTo>
                    <a:pt x="2115" y="2447"/>
                    <a:pt x="2468" y="2258"/>
                    <a:pt x="2759" y="1984"/>
                  </a:cubicBezTo>
                  <a:cubicBezTo>
                    <a:pt x="2791" y="2009"/>
                    <a:pt x="2824" y="2027"/>
                    <a:pt x="2824" y="2069"/>
                  </a:cubicBezTo>
                  <a:cubicBezTo>
                    <a:pt x="2653" y="2440"/>
                    <a:pt x="2218" y="2550"/>
                    <a:pt x="1919" y="27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1" name="Google Shape;281;p41"/>
            <p:cNvSpPr/>
            <p:nvPr/>
          </p:nvSpPr>
          <p:spPr>
            <a:xfrm>
              <a:off x="3061025" y="3458275"/>
              <a:ext cx="80475" cy="141350"/>
            </a:xfrm>
            <a:custGeom>
              <a:avLst/>
              <a:gdLst/>
              <a:ahLst/>
              <a:cxnLst/>
              <a:rect l="l" t="t" r="r" b="b"/>
              <a:pathLst>
                <a:path w="3219" h="5654" extrusionOk="0">
                  <a:moveTo>
                    <a:pt x="3219" y="566"/>
                  </a:moveTo>
                  <a:cubicBezTo>
                    <a:pt x="2624" y="0"/>
                    <a:pt x="1307" y="434"/>
                    <a:pt x="666" y="217"/>
                  </a:cubicBezTo>
                  <a:lnTo>
                    <a:pt x="673" y="221"/>
                  </a:lnTo>
                  <a:cubicBezTo>
                    <a:pt x="410" y="1648"/>
                    <a:pt x="29" y="3727"/>
                    <a:pt x="1" y="5201"/>
                  </a:cubicBezTo>
                  <a:cubicBezTo>
                    <a:pt x="880" y="5379"/>
                    <a:pt x="2101" y="5653"/>
                    <a:pt x="2667" y="5255"/>
                  </a:cubicBezTo>
                  <a:cubicBezTo>
                    <a:pt x="2799" y="5183"/>
                    <a:pt x="2461" y="5187"/>
                    <a:pt x="2546" y="5044"/>
                  </a:cubicBezTo>
                  <a:cubicBezTo>
                    <a:pt x="2877" y="3681"/>
                    <a:pt x="2962" y="1930"/>
                    <a:pt x="3219" y="566"/>
                  </a:cubicBezTo>
                  <a:close/>
                  <a:moveTo>
                    <a:pt x="1716" y="1905"/>
                  </a:moveTo>
                  <a:cubicBezTo>
                    <a:pt x="1389" y="2246"/>
                    <a:pt x="1076" y="2606"/>
                    <a:pt x="791" y="2990"/>
                  </a:cubicBezTo>
                  <a:cubicBezTo>
                    <a:pt x="738" y="2314"/>
                    <a:pt x="901" y="1467"/>
                    <a:pt x="983" y="691"/>
                  </a:cubicBezTo>
                  <a:cubicBezTo>
                    <a:pt x="1645" y="790"/>
                    <a:pt x="2315" y="904"/>
                    <a:pt x="2866" y="858"/>
                  </a:cubicBezTo>
                  <a:cubicBezTo>
                    <a:pt x="2838" y="1047"/>
                    <a:pt x="2813" y="1232"/>
                    <a:pt x="2781" y="1421"/>
                  </a:cubicBezTo>
                  <a:cubicBezTo>
                    <a:pt x="2033" y="2104"/>
                    <a:pt x="1336" y="2844"/>
                    <a:pt x="695" y="3628"/>
                  </a:cubicBezTo>
                  <a:cubicBezTo>
                    <a:pt x="755" y="3147"/>
                    <a:pt x="1207" y="2869"/>
                    <a:pt x="1503" y="2563"/>
                  </a:cubicBezTo>
                  <a:cubicBezTo>
                    <a:pt x="1969" y="2079"/>
                    <a:pt x="2357" y="1627"/>
                    <a:pt x="2763" y="1032"/>
                  </a:cubicBezTo>
                  <a:cubicBezTo>
                    <a:pt x="2404" y="1210"/>
                    <a:pt x="2044" y="1556"/>
                    <a:pt x="1716" y="1905"/>
                  </a:cubicBezTo>
                  <a:close/>
                  <a:moveTo>
                    <a:pt x="652" y="3884"/>
                  </a:moveTo>
                  <a:cubicBezTo>
                    <a:pt x="1321" y="3200"/>
                    <a:pt x="1994" y="2517"/>
                    <a:pt x="2642" y="1816"/>
                  </a:cubicBezTo>
                  <a:cubicBezTo>
                    <a:pt x="2688" y="1816"/>
                    <a:pt x="2710" y="1833"/>
                    <a:pt x="2710" y="1865"/>
                  </a:cubicBezTo>
                  <a:cubicBezTo>
                    <a:pt x="2528" y="2410"/>
                    <a:pt x="1976" y="2795"/>
                    <a:pt x="1592" y="3186"/>
                  </a:cubicBezTo>
                  <a:cubicBezTo>
                    <a:pt x="1239" y="3546"/>
                    <a:pt x="916" y="3870"/>
                    <a:pt x="631" y="4261"/>
                  </a:cubicBezTo>
                  <a:cubicBezTo>
                    <a:pt x="560" y="4201"/>
                    <a:pt x="663" y="4001"/>
                    <a:pt x="652" y="3884"/>
                  </a:cubicBezTo>
                  <a:close/>
                  <a:moveTo>
                    <a:pt x="2322" y="5009"/>
                  </a:moveTo>
                  <a:cubicBezTo>
                    <a:pt x="1987" y="4824"/>
                    <a:pt x="1485" y="4767"/>
                    <a:pt x="990" y="4696"/>
                  </a:cubicBezTo>
                  <a:cubicBezTo>
                    <a:pt x="1474" y="4130"/>
                    <a:pt x="2037" y="3685"/>
                    <a:pt x="2396" y="2958"/>
                  </a:cubicBezTo>
                  <a:cubicBezTo>
                    <a:pt x="2122" y="3183"/>
                    <a:pt x="1834" y="3524"/>
                    <a:pt x="1535" y="3863"/>
                  </a:cubicBezTo>
                  <a:cubicBezTo>
                    <a:pt x="1264" y="4169"/>
                    <a:pt x="1001" y="4610"/>
                    <a:pt x="574" y="4671"/>
                  </a:cubicBezTo>
                  <a:cubicBezTo>
                    <a:pt x="563" y="4429"/>
                    <a:pt x="812" y="4233"/>
                    <a:pt x="969" y="4080"/>
                  </a:cubicBezTo>
                  <a:cubicBezTo>
                    <a:pt x="1464" y="3596"/>
                    <a:pt x="2048" y="3087"/>
                    <a:pt x="2535" y="2560"/>
                  </a:cubicBezTo>
                  <a:cubicBezTo>
                    <a:pt x="2535" y="3325"/>
                    <a:pt x="2204" y="4333"/>
                    <a:pt x="2322" y="50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2" name="Google Shape;282;p41"/>
            <p:cNvSpPr/>
            <p:nvPr/>
          </p:nvSpPr>
          <p:spPr>
            <a:xfrm>
              <a:off x="2718497" y="3818516"/>
              <a:ext cx="82700" cy="145625"/>
            </a:xfrm>
            <a:custGeom>
              <a:avLst/>
              <a:gdLst/>
              <a:ahLst/>
              <a:cxnLst/>
              <a:rect l="l" t="t" r="r" b="b"/>
              <a:pathLst>
                <a:path w="3308" h="5825" extrusionOk="0">
                  <a:moveTo>
                    <a:pt x="2944" y="68"/>
                  </a:moveTo>
                  <a:cubicBezTo>
                    <a:pt x="2158" y="214"/>
                    <a:pt x="1236" y="54"/>
                    <a:pt x="495" y="353"/>
                  </a:cubicBezTo>
                  <a:cubicBezTo>
                    <a:pt x="107" y="2055"/>
                    <a:pt x="43" y="4038"/>
                    <a:pt x="0" y="5700"/>
                  </a:cubicBezTo>
                  <a:cubicBezTo>
                    <a:pt x="274" y="5739"/>
                    <a:pt x="549" y="5785"/>
                    <a:pt x="823" y="5825"/>
                  </a:cubicBezTo>
                  <a:cubicBezTo>
                    <a:pt x="1282" y="5515"/>
                    <a:pt x="2389" y="5803"/>
                    <a:pt x="2688" y="5340"/>
                  </a:cubicBezTo>
                  <a:lnTo>
                    <a:pt x="2692" y="5340"/>
                  </a:lnTo>
                  <a:cubicBezTo>
                    <a:pt x="2781" y="5202"/>
                    <a:pt x="2738" y="4895"/>
                    <a:pt x="2756" y="4664"/>
                  </a:cubicBezTo>
                  <a:cubicBezTo>
                    <a:pt x="2834" y="3564"/>
                    <a:pt x="3051" y="2411"/>
                    <a:pt x="3147" y="1282"/>
                  </a:cubicBezTo>
                  <a:cubicBezTo>
                    <a:pt x="3176" y="898"/>
                    <a:pt x="3307" y="1"/>
                    <a:pt x="2944" y="68"/>
                  </a:cubicBezTo>
                  <a:close/>
                  <a:moveTo>
                    <a:pt x="791" y="3721"/>
                  </a:moveTo>
                  <a:cubicBezTo>
                    <a:pt x="815" y="3845"/>
                    <a:pt x="577" y="4002"/>
                    <a:pt x="534" y="4180"/>
                  </a:cubicBezTo>
                  <a:cubicBezTo>
                    <a:pt x="427" y="3949"/>
                    <a:pt x="748" y="3902"/>
                    <a:pt x="791" y="3721"/>
                  </a:cubicBezTo>
                  <a:close/>
                  <a:moveTo>
                    <a:pt x="2122" y="5027"/>
                  </a:moveTo>
                  <a:cubicBezTo>
                    <a:pt x="1816" y="5020"/>
                    <a:pt x="1624" y="5162"/>
                    <a:pt x="1303" y="5134"/>
                  </a:cubicBezTo>
                  <a:cubicBezTo>
                    <a:pt x="1609" y="4757"/>
                    <a:pt x="1933" y="4401"/>
                    <a:pt x="2172" y="3931"/>
                  </a:cubicBezTo>
                  <a:cubicBezTo>
                    <a:pt x="2261" y="4216"/>
                    <a:pt x="2086" y="4700"/>
                    <a:pt x="2122" y="5027"/>
                  </a:cubicBezTo>
                  <a:close/>
                  <a:moveTo>
                    <a:pt x="1592" y="4490"/>
                  </a:moveTo>
                  <a:cubicBezTo>
                    <a:pt x="1367" y="4803"/>
                    <a:pt x="1143" y="5237"/>
                    <a:pt x="794" y="5212"/>
                  </a:cubicBezTo>
                  <a:cubicBezTo>
                    <a:pt x="776" y="5041"/>
                    <a:pt x="972" y="4931"/>
                    <a:pt x="1086" y="4796"/>
                  </a:cubicBezTo>
                  <a:cubicBezTo>
                    <a:pt x="1460" y="4351"/>
                    <a:pt x="1894" y="3774"/>
                    <a:pt x="2264" y="3294"/>
                  </a:cubicBezTo>
                  <a:cubicBezTo>
                    <a:pt x="2286" y="3699"/>
                    <a:pt x="1834" y="4162"/>
                    <a:pt x="1592" y="4490"/>
                  </a:cubicBezTo>
                  <a:close/>
                  <a:moveTo>
                    <a:pt x="460" y="5198"/>
                  </a:moveTo>
                  <a:cubicBezTo>
                    <a:pt x="1100" y="4358"/>
                    <a:pt x="1734" y="3511"/>
                    <a:pt x="2336" y="2617"/>
                  </a:cubicBezTo>
                  <a:cubicBezTo>
                    <a:pt x="2368" y="2639"/>
                    <a:pt x="2396" y="2656"/>
                    <a:pt x="2396" y="2703"/>
                  </a:cubicBezTo>
                  <a:cubicBezTo>
                    <a:pt x="1894" y="3735"/>
                    <a:pt x="1164" y="4447"/>
                    <a:pt x="460" y="5198"/>
                  </a:cubicBezTo>
                  <a:close/>
                  <a:moveTo>
                    <a:pt x="1438" y="3511"/>
                  </a:moveTo>
                  <a:cubicBezTo>
                    <a:pt x="1104" y="3956"/>
                    <a:pt x="766" y="4365"/>
                    <a:pt x="481" y="4785"/>
                  </a:cubicBezTo>
                  <a:cubicBezTo>
                    <a:pt x="520" y="4490"/>
                    <a:pt x="769" y="4287"/>
                    <a:pt x="933" y="4048"/>
                  </a:cubicBezTo>
                  <a:cubicBezTo>
                    <a:pt x="1414" y="3361"/>
                    <a:pt x="1980" y="2599"/>
                    <a:pt x="2449" y="1830"/>
                  </a:cubicBezTo>
                  <a:cubicBezTo>
                    <a:pt x="2435" y="2400"/>
                    <a:pt x="1812" y="3009"/>
                    <a:pt x="1438" y="3511"/>
                  </a:cubicBezTo>
                  <a:close/>
                  <a:moveTo>
                    <a:pt x="2275" y="1727"/>
                  </a:moveTo>
                  <a:cubicBezTo>
                    <a:pt x="2232" y="1581"/>
                    <a:pt x="2471" y="1421"/>
                    <a:pt x="2531" y="1268"/>
                  </a:cubicBezTo>
                  <a:cubicBezTo>
                    <a:pt x="2581" y="1425"/>
                    <a:pt x="2307" y="1531"/>
                    <a:pt x="2275" y="1727"/>
                  </a:cubicBezTo>
                  <a:close/>
                  <a:moveTo>
                    <a:pt x="2517" y="613"/>
                  </a:moveTo>
                  <a:cubicBezTo>
                    <a:pt x="2588" y="620"/>
                    <a:pt x="2649" y="609"/>
                    <a:pt x="2677" y="560"/>
                  </a:cubicBezTo>
                  <a:cubicBezTo>
                    <a:pt x="2606" y="691"/>
                    <a:pt x="2126" y="1001"/>
                    <a:pt x="2517" y="6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3" name="Google Shape;283;p41"/>
            <p:cNvSpPr/>
            <p:nvPr/>
          </p:nvSpPr>
          <p:spPr>
            <a:xfrm>
              <a:off x="3025350" y="3737000"/>
              <a:ext cx="81450" cy="147950"/>
            </a:xfrm>
            <a:custGeom>
              <a:avLst/>
              <a:gdLst/>
              <a:ahLst/>
              <a:cxnLst/>
              <a:rect l="l" t="t" r="r" b="b"/>
              <a:pathLst>
                <a:path w="3258" h="5918" extrusionOk="0">
                  <a:moveTo>
                    <a:pt x="862" y="385"/>
                  </a:moveTo>
                  <a:lnTo>
                    <a:pt x="862" y="385"/>
                  </a:lnTo>
                  <a:cubicBezTo>
                    <a:pt x="527" y="1062"/>
                    <a:pt x="463" y="2023"/>
                    <a:pt x="360" y="2984"/>
                  </a:cubicBezTo>
                  <a:cubicBezTo>
                    <a:pt x="253" y="3988"/>
                    <a:pt x="0" y="5038"/>
                    <a:pt x="207" y="5786"/>
                  </a:cubicBezTo>
                  <a:cubicBezTo>
                    <a:pt x="627" y="5917"/>
                    <a:pt x="1079" y="5832"/>
                    <a:pt x="1506" y="5793"/>
                  </a:cubicBezTo>
                  <a:cubicBezTo>
                    <a:pt x="1944" y="5750"/>
                    <a:pt x="2375" y="5743"/>
                    <a:pt x="2684" y="5586"/>
                  </a:cubicBezTo>
                  <a:cubicBezTo>
                    <a:pt x="2834" y="4867"/>
                    <a:pt x="2933" y="4137"/>
                    <a:pt x="3015" y="3383"/>
                  </a:cubicBezTo>
                  <a:cubicBezTo>
                    <a:pt x="3111" y="2436"/>
                    <a:pt x="3055" y="1247"/>
                    <a:pt x="3257" y="517"/>
                  </a:cubicBezTo>
                  <a:cubicBezTo>
                    <a:pt x="2588" y="1"/>
                    <a:pt x="1680" y="531"/>
                    <a:pt x="862" y="385"/>
                  </a:cubicBezTo>
                  <a:close/>
                  <a:moveTo>
                    <a:pt x="587" y="5536"/>
                  </a:moveTo>
                  <a:cubicBezTo>
                    <a:pt x="431" y="5519"/>
                    <a:pt x="587" y="5269"/>
                    <a:pt x="566" y="5155"/>
                  </a:cubicBezTo>
                  <a:cubicBezTo>
                    <a:pt x="1164" y="4778"/>
                    <a:pt x="1677" y="4287"/>
                    <a:pt x="2250" y="3877"/>
                  </a:cubicBezTo>
                  <a:cubicBezTo>
                    <a:pt x="1819" y="4244"/>
                    <a:pt x="1061" y="4938"/>
                    <a:pt x="587" y="5536"/>
                  </a:cubicBezTo>
                  <a:close/>
                  <a:moveTo>
                    <a:pt x="2129" y="3397"/>
                  </a:moveTo>
                  <a:cubicBezTo>
                    <a:pt x="2211" y="3521"/>
                    <a:pt x="1940" y="3557"/>
                    <a:pt x="1898" y="3667"/>
                  </a:cubicBezTo>
                  <a:cubicBezTo>
                    <a:pt x="1855" y="3596"/>
                    <a:pt x="2086" y="3507"/>
                    <a:pt x="2129" y="3397"/>
                  </a:cubicBezTo>
                  <a:close/>
                  <a:moveTo>
                    <a:pt x="979" y="5479"/>
                  </a:moveTo>
                  <a:cubicBezTo>
                    <a:pt x="1221" y="5187"/>
                    <a:pt x="1538" y="4977"/>
                    <a:pt x="1784" y="4682"/>
                  </a:cubicBezTo>
                  <a:cubicBezTo>
                    <a:pt x="1620" y="4910"/>
                    <a:pt x="1285" y="5298"/>
                    <a:pt x="979" y="5479"/>
                  </a:cubicBezTo>
                  <a:close/>
                  <a:moveTo>
                    <a:pt x="2104" y="5341"/>
                  </a:moveTo>
                  <a:cubicBezTo>
                    <a:pt x="2143" y="5191"/>
                    <a:pt x="2268" y="5141"/>
                    <a:pt x="2307" y="4992"/>
                  </a:cubicBezTo>
                  <a:cubicBezTo>
                    <a:pt x="2382" y="5056"/>
                    <a:pt x="2303" y="5241"/>
                    <a:pt x="2375" y="5305"/>
                  </a:cubicBezTo>
                  <a:cubicBezTo>
                    <a:pt x="2321" y="5369"/>
                    <a:pt x="2179" y="5305"/>
                    <a:pt x="2104" y="5341"/>
                  </a:cubicBezTo>
                  <a:close/>
                  <a:moveTo>
                    <a:pt x="2371" y="4849"/>
                  </a:moveTo>
                  <a:cubicBezTo>
                    <a:pt x="2033" y="4785"/>
                    <a:pt x="1833" y="5284"/>
                    <a:pt x="1524" y="5408"/>
                  </a:cubicBezTo>
                  <a:cubicBezTo>
                    <a:pt x="1787" y="5074"/>
                    <a:pt x="2108" y="4824"/>
                    <a:pt x="2385" y="4504"/>
                  </a:cubicBezTo>
                  <a:cubicBezTo>
                    <a:pt x="2460" y="4557"/>
                    <a:pt x="2360" y="4746"/>
                    <a:pt x="2371" y="4849"/>
                  </a:cubicBezTo>
                  <a:close/>
                  <a:moveTo>
                    <a:pt x="1908" y="4625"/>
                  </a:moveTo>
                  <a:cubicBezTo>
                    <a:pt x="1962" y="4454"/>
                    <a:pt x="2278" y="4255"/>
                    <a:pt x="2414" y="4052"/>
                  </a:cubicBezTo>
                  <a:cubicBezTo>
                    <a:pt x="2414" y="4298"/>
                    <a:pt x="2029" y="4397"/>
                    <a:pt x="1908" y="4625"/>
                  </a:cubicBezTo>
                  <a:close/>
                  <a:moveTo>
                    <a:pt x="2300" y="3272"/>
                  </a:moveTo>
                  <a:cubicBezTo>
                    <a:pt x="2360" y="3162"/>
                    <a:pt x="2496" y="3148"/>
                    <a:pt x="2499" y="2955"/>
                  </a:cubicBezTo>
                  <a:cubicBezTo>
                    <a:pt x="1844" y="3254"/>
                    <a:pt x="1453" y="3906"/>
                    <a:pt x="883" y="4319"/>
                  </a:cubicBezTo>
                  <a:cubicBezTo>
                    <a:pt x="1307" y="3764"/>
                    <a:pt x="2033" y="2845"/>
                    <a:pt x="2645" y="2254"/>
                  </a:cubicBezTo>
                  <a:cubicBezTo>
                    <a:pt x="2638" y="2560"/>
                    <a:pt x="2734" y="3319"/>
                    <a:pt x="2300" y="3272"/>
                  </a:cubicBezTo>
                  <a:close/>
                  <a:moveTo>
                    <a:pt x="2111" y="2482"/>
                  </a:moveTo>
                  <a:cubicBezTo>
                    <a:pt x="1880" y="2717"/>
                    <a:pt x="1727" y="2948"/>
                    <a:pt x="1559" y="3123"/>
                  </a:cubicBezTo>
                  <a:cubicBezTo>
                    <a:pt x="1823" y="2653"/>
                    <a:pt x="2325" y="2119"/>
                    <a:pt x="2695" y="1649"/>
                  </a:cubicBezTo>
                  <a:cubicBezTo>
                    <a:pt x="2891" y="2041"/>
                    <a:pt x="2375" y="2215"/>
                    <a:pt x="2111" y="2482"/>
                  </a:cubicBezTo>
                  <a:close/>
                  <a:moveTo>
                    <a:pt x="2812" y="1133"/>
                  </a:moveTo>
                  <a:cubicBezTo>
                    <a:pt x="2460" y="1720"/>
                    <a:pt x="1962" y="2112"/>
                    <a:pt x="1588" y="2667"/>
                  </a:cubicBezTo>
                  <a:cubicBezTo>
                    <a:pt x="1887" y="2186"/>
                    <a:pt x="2335" y="1521"/>
                    <a:pt x="2812" y="11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4" name="Google Shape;284;p41"/>
            <p:cNvSpPr/>
            <p:nvPr/>
          </p:nvSpPr>
          <p:spPr>
            <a:xfrm>
              <a:off x="2916150" y="3904500"/>
              <a:ext cx="92475" cy="145700"/>
            </a:xfrm>
            <a:custGeom>
              <a:avLst/>
              <a:gdLst/>
              <a:ahLst/>
              <a:cxnLst/>
              <a:rect l="l" t="t" r="r" b="b"/>
              <a:pathLst>
                <a:path w="3699" h="5828" extrusionOk="0">
                  <a:moveTo>
                    <a:pt x="3599" y="239"/>
                  </a:moveTo>
                  <a:cubicBezTo>
                    <a:pt x="3485" y="97"/>
                    <a:pt x="3361" y="79"/>
                    <a:pt x="3204" y="65"/>
                  </a:cubicBezTo>
                  <a:lnTo>
                    <a:pt x="3208" y="65"/>
                  </a:lnTo>
                  <a:cubicBezTo>
                    <a:pt x="2417" y="0"/>
                    <a:pt x="1374" y="374"/>
                    <a:pt x="698" y="260"/>
                  </a:cubicBezTo>
                  <a:cubicBezTo>
                    <a:pt x="402" y="1567"/>
                    <a:pt x="68" y="3443"/>
                    <a:pt x="14" y="4860"/>
                  </a:cubicBezTo>
                  <a:cubicBezTo>
                    <a:pt x="0" y="5120"/>
                    <a:pt x="46" y="5401"/>
                    <a:pt x="164" y="5607"/>
                  </a:cubicBezTo>
                  <a:cubicBezTo>
                    <a:pt x="1193" y="5828"/>
                    <a:pt x="2200" y="5597"/>
                    <a:pt x="3129" y="5440"/>
                  </a:cubicBezTo>
                  <a:cubicBezTo>
                    <a:pt x="3090" y="3849"/>
                    <a:pt x="3699" y="1784"/>
                    <a:pt x="3599" y="239"/>
                  </a:cubicBezTo>
                  <a:close/>
                  <a:moveTo>
                    <a:pt x="897" y="4497"/>
                  </a:moveTo>
                  <a:cubicBezTo>
                    <a:pt x="865" y="4700"/>
                    <a:pt x="915" y="5041"/>
                    <a:pt x="691" y="5116"/>
                  </a:cubicBezTo>
                  <a:cubicBezTo>
                    <a:pt x="488" y="5013"/>
                    <a:pt x="641" y="4742"/>
                    <a:pt x="655" y="4578"/>
                  </a:cubicBezTo>
                  <a:cubicBezTo>
                    <a:pt x="758" y="3368"/>
                    <a:pt x="808" y="2040"/>
                    <a:pt x="919" y="794"/>
                  </a:cubicBezTo>
                  <a:cubicBezTo>
                    <a:pt x="1075" y="841"/>
                    <a:pt x="1171" y="805"/>
                    <a:pt x="1299" y="819"/>
                  </a:cubicBezTo>
                  <a:cubicBezTo>
                    <a:pt x="1239" y="1941"/>
                    <a:pt x="1082" y="3261"/>
                    <a:pt x="897" y="44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5" name="Google Shape;285;p41"/>
            <p:cNvSpPr/>
            <p:nvPr/>
          </p:nvSpPr>
          <p:spPr>
            <a:xfrm>
              <a:off x="2947375" y="3593275"/>
              <a:ext cx="97300" cy="146150"/>
            </a:xfrm>
            <a:custGeom>
              <a:avLst/>
              <a:gdLst/>
              <a:ahLst/>
              <a:cxnLst/>
              <a:rect l="l" t="t" r="r" b="b"/>
              <a:pathLst>
                <a:path w="3892" h="5846" extrusionOk="0">
                  <a:moveTo>
                    <a:pt x="3443" y="5404"/>
                  </a:moveTo>
                  <a:cubicBezTo>
                    <a:pt x="3393" y="5230"/>
                    <a:pt x="3390" y="5152"/>
                    <a:pt x="3397" y="4942"/>
                  </a:cubicBezTo>
                  <a:cubicBezTo>
                    <a:pt x="3464" y="3539"/>
                    <a:pt x="3888" y="2005"/>
                    <a:pt x="3892" y="620"/>
                  </a:cubicBezTo>
                  <a:cubicBezTo>
                    <a:pt x="3094" y="0"/>
                    <a:pt x="1848" y="367"/>
                    <a:pt x="784" y="193"/>
                  </a:cubicBezTo>
                  <a:lnTo>
                    <a:pt x="784" y="196"/>
                  </a:lnTo>
                  <a:cubicBezTo>
                    <a:pt x="371" y="1574"/>
                    <a:pt x="179" y="3518"/>
                    <a:pt x="1" y="5159"/>
                  </a:cubicBezTo>
                  <a:cubicBezTo>
                    <a:pt x="898" y="5846"/>
                    <a:pt x="2350" y="5312"/>
                    <a:pt x="3443" y="5404"/>
                  </a:cubicBezTo>
                  <a:close/>
                  <a:moveTo>
                    <a:pt x="2948" y="5098"/>
                  </a:moveTo>
                  <a:cubicBezTo>
                    <a:pt x="2834" y="5105"/>
                    <a:pt x="2820" y="5038"/>
                    <a:pt x="2731" y="5027"/>
                  </a:cubicBezTo>
                  <a:cubicBezTo>
                    <a:pt x="2784" y="4874"/>
                    <a:pt x="2916" y="4831"/>
                    <a:pt x="3005" y="4721"/>
                  </a:cubicBezTo>
                  <a:cubicBezTo>
                    <a:pt x="3073" y="4789"/>
                    <a:pt x="3005" y="5048"/>
                    <a:pt x="2948" y="5098"/>
                  </a:cubicBezTo>
                  <a:close/>
                  <a:moveTo>
                    <a:pt x="2140" y="4899"/>
                  </a:moveTo>
                  <a:cubicBezTo>
                    <a:pt x="2446" y="4643"/>
                    <a:pt x="2802" y="4450"/>
                    <a:pt x="3091" y="4162"/>
                  </a:cubicBezTo>
                  <a:cubicBezTo>
                    <a:pt x="3119" y="4454"/>
                    <a:pt x="2553" y="4988"/>
                    <a:pt x="2140" y="4899"/>
                  </a:cubicBezTo>
                  <a:close/>
                  <a:moveTo>
                    <a:pt x="2482" y="4415"/>
                  </a:moveTo>
                  <a:cubicBezTo>
                    <a:pt x="2183" y="4643"/>
                    <a:pt x="1948" y="4959"/>
                    <a:pt x="1521" y="4959"/>
                  </a:cubicBezTo>
                  <a:cubicBezTo>
                    <a:pt x="1474" y="4796"/>
                    <a:pt x="1734" y="4760"/>
                    <a:pt x="1873" y="4664"/>
                  </a:cubicBezTo>
                  <a:cubicBezTo>
                    <a:pt x="2272" y="4397"/>
                    <a:pt x="2770" y="4005"/>
                    <a:pt x="3158" y="3713"/>
                  </a:cubicBezTo>
                  <a:cubicBezTo>
                    <a:pt x="3194" y="3721"/>
                    <a:pt x="3180" y="3763"/>
                    <a:pt x="3183" y="3792"/>
                  </a:cubicBezTo>
                  <a:cubicBezTo>
                    <a:pt x="3037" y="4052"/>
                    <a:pt x="2745" y="4215"/>
                    <a:pt x="2482" y="4415"/>
                  </a:cubicBezTo>
                  <a:close/>
                  <a:moveTo>
                    <a:pt x="2129" y="4212"/>
                  </a:moveTo>
                  <a:cubicBezTo>
                    <a:pt x="1756" y="4486"/>
                    <a:pt x="1371" y="4842"/>
                    <a:pt x="908" y="4945"/>
                  </a:cubicBezTo>
                  <a:cubicBezTo>
                    <a:pt x="1546" y="4415"/>
                    <a:pt x="2500" y="3916"/>
                    <a:pt x="3212" y="3340"/>
                  </a:cubicBezTo>
                  <a:cubicBezTo>
                    <a:pt x="2923" y="3639"/>
                    <a:pt x="2514" y="3927"/>
                    <a:pt x="2129" y="4212"/>
                  </a:cubicBezTo>
                  <a:close/>
                  <a:moveTo>
                    <a:pt x="3439" y="1848"/>
                  </a:moveTo>
                  <a:cubicBezTo>
                    <a:pt x="3425" y="1934"/>
                    <a:pt x="3411" y="2023"/>
                    <a:pt x="3397" y="2112"/>
                  </a:cubicBezTo>
                  <a:cubicBezTo>
                    <a:pt x="3162" y="1994"/>
                    <a:pt x="2934" y="2254"/>
                    <a:pt x="2749" y="2361"/>
                  </a:cubicBezTo>
                  <a:cubicBezTo>
                    <a:pt x="2873" y="2225"/>
                    <a:pt x="3137" y="1894"/>
                    <a:pt x="3439" y="1848"/>
                  </a:cubicBezTo>
                  <a:close/>
                  <a:moveTo>
                    <a:pt x="2628" y="2912"/>
                  </a:moveTo>
                  <a:cubicBezTo>
                    <a:pt x="2895" y="2713"/>
                    <a:pt x="3119" y="2596"/>
                    <a:pt x="3315" y="2403"/>
                  </a:cubicBezTo>
                  <a:cubicBezTo>
                    <a:pt x="3261" y="2649"/>
                    <a:pt x="2948" y="2738"/>
                    <a:pt x="2699" y="2923"/>
                  </a:cubicBezTo>
                  <a:cubicBezTo>
                    <a:pt x="2503" y="3066"/>
                    <a:pt x="2194" y="3418"/>
                    <a:pt x="2016" y="3432"/>
                  </a:cubicBezTo>
                  <a:cubicBezTo>
                    <a:pt x="2062" y="3429"/>
                    <a:pt x="2496" y="3009"/>
                    <a:pt x="2628" y="2912"/>
                  </a:cubicBezTo>
                  <a:close/>
                  <a:moveTo>
                    <a:pt x="1816" y="2713"/>
                  </a:moveTo>
                  <a:cubicBezTo>
                    <a:pt x="1738" y="2806"/>
                    <a:pt x="1289" y="3158"/>
                    <a:pt x="1069" y="3361"/>
                  </a:cubicBezTo>
                  <a:cubicBezTo>
                    <a:pt x="1143" y="3087"/>
                    <a:pt x="1574" y="2909"/>
                    <a:pt x="1816" y="2713"/>
                  </a:cubicBezTo>
                  <a:close/>
                  <a:moveTo>
                    <a:pt x="2040" y="3781"/>
                  </a:moveTo>
                  <a:cubicBezTo>
                    <a:pt x="2446" y="3503"/>
                    <a:pt x="2859" y="3236"/>
                    <a:pt x="3237" y="2930"/>
                  </a:cubicBezTo>
                  <a:cubicBezTo>
                    <a:pt x="3283" y="2930"/>
                    <a:pt x="3304" y="2948"/>
                    <a:pt x="3304" y="2980"/>
                  </a:cubicBezTo>
                  <a:cubicBezTo>
                    <a:pt x="2517" y="3564"/>
                    <a:pt x="1606" y="4212"/>
                    <a:pt x="866" y="4714"/>
                  </a:cubicBezTo>
                  <a:cubicBezTo>
                    <a:pt x="1165" y="4297"/>
                    <a:pt x="1635" y="4055"/>
                    <a:pt x="2040" y="37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6" name="Google Shape;286;p41"/>
            <p:cNvSpPr/>
            <p:nvPr/>
          </p:nvSpPr>
          <p:spPr>
            <a:xfrm>
              <a:off x="2967225" y="3442775"/>
              <a:ext cx="91700" cy="143675"/>
            </a:xfrm>
            <a:custGeom>
              <a:avLst/>
              <a:gdLst/>
              <a:ahLst/>
              <a:cxnLst/>
              <a:rect l="l" t="t" r="r" b="b"/>
              <a:pathLst>
                <a:path w="3668" h="5747" extrusionOk="0">
                  <a:moveTo>
                    <a:pt x="2969" y="5743"/>
                  </a:moveTo>
                  <a:cubicBezTo>
                    <a:pt x="3073" y="5622"/>
                    <a:pt x="3244" y="5608"/>
                    <a:pt x="3382" y="5536"/>
                  </a:cubicBezTo>
                  <a:cubicBezTo>
                    <a:pt x="3368" y="5369"/>
                    <a:pt x="3197" y="5323"/>
                    <a:pt x="3169" y="5159"/>
                  </a:cubicBezTo>
                  <a:lnTo>
                    <a:pt x="3172" y="5163"/>
                  </a:lnTo>
                  <a:cubicBezTo>
                    <a:pt x="3069" y="4589"/>
                    <a:pt x="3457" y="3489"/>
                    <a:pt x="3514" y="2617"/>
                  </a:cubicBezTo>
                  <a:cubicBezTo>
                    <a:pt x="3557" y="2058"/>
                    <a:pt x="3667" y="1385"/>
                    <a:pt x="3657" y="884"/>
                  </a:cubicBezTo>
                  <a:cubicBezTo>
                    <a:pt x="3194" y="193"/>
                    <a:pt x="1745" y="282"/>
                    <a:pt x="837" y="75"/>
                  </a:cubicBezTo>
                  <a:cubicBezTo>
                    <a:pt x="858" y="1"/>
                    <a:pt x="730" y="68"/>
                    <a:pt x="720" y="100"/>
                  </a:cubicBezTo>
                  <a:cubicBezTo>
                    <a:pt x="371" y="1724"/>
                    <a:pt x="0" y="3927"/>
                    <a:pt x="8" y="5376"/>
                  </a:cubicBezTo>
                  <a:cubicBezTo>
                    <a:pt x="1019" y="5746"/>
                    <a:pt x="2115" y="5447"/>
                    <a:pt x="2969" y="5743"/>
                  </a:cubicBezTo>
                  <a:close/>
                  <a:moveTo>
                    <a:pt x="2702" y="5163"/>
                  </a:moveTo>
                  <a:cubicBezTo>
                    <a:pt x="2478" y="5148"/>
                    <a:pt x="2282" y="5166"/>
                    <a:pt x="2058" y="5145"/>
                  </a:cubicBezTo>
                  <a:cubicBezTo>
                    <a:pt x="2265" y="4931"/>
                    <a:pt x="2539" y="4810"/>
                    <a:pt x="2752" y="4597"/>
                  </a:cubicBezTo>
                  <a:cubicBezTo>
                    <a:pt x="2823" y="4721"/>
                    <a:pt x="2706" y="4985"/>
                    <a:pt x="2702" y="5163"/>
                  </a:cubicBezTo>
                  <a:close/>
                  <a:moveTo>
                    <a:pt x="2795" y="4301"/>
                  </a:moveTo>
                  <a:cubicBezTo>
                    <a:pt x="2371" y="4536"/>
                    <a:pt x="1980" y="4821"/>
                    <a:pt x="1634" y="5159"/>
                  </a:cubicBezTo>
                  <a:cubicBezTo>
                    <a:pt x="1510" y="5109"/>
                    <a:pt x="1481" y="5195"/>
                    <a:pt x="1367" y="5159"/>
                  </a:cubicBezTo>
                  <a:cubicBezTo>
                    <a:pt x="1809" y="4792"/>
                    <a:pt x="2336" y="4550"/>
                    <a:pt x="2774" y="4184"/>
                  </a:cubicBezTo>
                  <a:cubicBezTo>
                    <a:pt x="2816" y="4198"/>
                    <a:pt x="2795" y="4255"/>
                    <a:pt x="2795" y="4301"/>
                  </a:cubicBezTo>
                  <a:close/>
                  <a:moveTo>
                    <a:pt x="2610" y="948"/>
                  </a:moveTo>
                  <a:cubicBezTo>
                    <a:pt x="2685" y="962"/>
                    <a:pt x="2756" y="973"/>
                    <a:pt x="2831" y="983"/>
                  </a:cubicBezTo>
                  <a:cubicBezTo>
                    <a:pt x="2193" y="1471"/>
                    <a:pt x="1439" y="2033"/>
                    <a:pt x="855" y="2443"/>
                  </a:cubicBezTo>
                  <a:cubicBezTo>
                    <a:pt x="1375" y="1855"/>
                    <a:pt x="2104" y="1560"/>
                    <a:pt x="2610" y="948"/>
                  </a:cubicBezTo>
                  <a:close/>
                  <a:moveTo>
                    <a:pt x="3279" y="1051"/>
                  </a:moveTo>
                  <a:cubicBezTo>
                    <a:pt x="3343" y="1179"/>
                    <a:pt x="3183" y="1393"/>
                    <a:pt x="3197" y="1613"/>
                  </a:cubicBezTo>
                  <a:cubicBezTo>
                    <a:pt x="2297" y="2119"/>
                    <a:pt x="1531" y="2806"/>
                    <a:pt x="677" y="3375"/>
                  </a:cubicBezTo>
                  <a:cubicBezTo>
                    <a:pt x="1403" y="2439"/>
                    <a:pt x="2845" y="2076"/>
                    <a:pt x="3279" y="1051"/>
                  </a:cubicBezTo>
                  <a:close/>
                  <a:moveTo>
                    <a:pt x="1656" y="2984"/>
                  </a:moveTo>
                  <a:cubicBezTo>
                    <a:pt x="2147" y="2621"/>
                    <a:pt x="2649" y="2297"/>
                    <a:pt x="3115" y="1902"/>
                  </a:cubicBezTo>
                  <a:cubicBezTo>
                    <a:pt x="3244" y="2308"/>
                    <a:pt x="2738" y="2514"/>
                    <a:pt x="2457" y="2720"/>
                  </a:cubicBezTo>
                  <a:cubicBezTo>
                    <a:pt x="1795" y="3215"/>
                    <a:pt x="1051" y="3742"/>
                    <a:pt x="445" y="4176"/>
                  </a:cubicBezTo>
                  <a:cubicBezTo>
                    <a:pt x="641" y="3600"/>
                    <a:pt x="1225" y="3304"/>
                    <a:pt x="1656" y="2984"/>
                  </a:cubicBezTo>
                  <a:close/>
                  <a:moveTo>
                    <a:pt x="3005" y="2649"/>
                  </a:moveTo>
                  <a:cubicBezTo>
                    <a:pt x="3041" y="2656"/>
                    <a:pt x="3026" y="2699"/>
                    <a:pt x="3030" y="2728"/>
                  </a:cubicBezTo>
                  <a:cubicBezTo>
                    <a:pt x="2233" y="3454"/>
                    <a:pt x="1207" y="3856"/>
                    <a:pt x="517" y="4721"/>
                  </a:cubicBezTo>
                  <a:cubicBezTo>
                    <a:pt x="1375" y="4479"/>
                    <a:pt x="2186" y="3536"/>
                    <a:pt x="2962" y="3180"/>
                  </a:cubicBezTo>
                  <a:cubicBezTo>
                    <a:pt x="2670" y="3632"/>
                    <a:pt x="2140" y="3813"/>
                    <a:pt x="1716" y="4098"/>
                  </a:cubicBezTo>
                  <a:cubicBezTo>
                    <a:pt x="1296" y="4383"/>
                    <a:pt x="855" y="4678"/>
                    <a:pt x="470" y="5020"/>
                  </a:cubicBezTo>
                  <a:cubicBezTo>
                    <a:pt x="944" y="5070"/>
                    <a:pt x="1357" y="4696"/>
                    <a:pt x="1745" y="4447"/>
                  </a:cubicBezTo>
                  <a:cubicBezTo>
                    <a:pt x="2140" y="4187"/>
                    <a:pt x="2532" y="3909"/>
                    <a:pt x="2884" y="3739"/>
                  </a:cubicBezTo>
                  <a:cubicBezTo>
                    <a:pt x="2350" y="4319"/>
                    <a:pt x="1634" y="4657"/>
                    <a:pt x="1033" y="5145"/>
                  </a:cubicBezTo>
                  <a:cubicBezTo>
                    <a:pt x="787" y="5102"/>
                    <a:pt x="613" y="5148"/>
                    <a:pt x="356" y="5084"/>
                  </a:cubicBezTo>
                  <a:cubicBezTo>
                    <a:pt x="399" y="4988"/>
                    <a:pt x="396" y="4686"/>
                    <a:pt x="445" y="4486"/>
                  </a:cubicBezTo>
                  <a:cubicBezTo>
                    <a:pt x="1311" y="3895"/>
                    <a:pt x="2179" y="3308"/>
                    <a:pt x="3005" y="26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7" name="Google Shape;287;p41"/>
            <p:cNvSpPr/>
            <p:nvPr/>
          </p:nvSpPr>
          <p:spPr>
            <a:xfrm>
              <a:off x="2982450" y="3304300"/>
              <a:ext cx="95250" cy="130675"/>
            </a:xfrm>
            <a:custGeom>
              <a:avLst/>
              <a:gdLst/>
              <a:ahLst/>
              <a:cxnLst/>
              <a:rect l="l" t="t" r="r" b="b"/>
              <a:pathLst>
                <a:path w="3810" h="5227" extrusionOk="0">
                  <a:moveTo>
                    <a:pt x="121" y="4757"/>
                  </a:moveTo>
                  <a:cubicBezTo>
                    <a:pt x="1125" y="4838"/>
                    <a:pt x="2218" y="5194"/>
                    <a:pt x="3258" y="5226"/>
                  </a:cubicBezTo>
                  <a:cubicBezTo>
                    <a:pt x="3379" y="3931"/>
                    <a:pt x="3720" y="2183"/>
                    <a:pt x="3809" y="801"/>
                  </a:cubicBezTo>
                  <a:cubicBezTo>
                    <a:pt x="3610" y="794"/>
                    <a:pt x="3585" y="506"/>
                    <a:pt x="3336" y="381"/>
                  </a:cubicBezTo>
                  <a:lnTo>
                    <a:pt x="3336" y="385"/>
                  </a:lnTo>
                  <a:cubicBezTo>
                    <a:pt x="2766" y="107"/>
                    <a:pt x="1271" y="22"/>
                    <a:pt x="758" y="0"/>
                  </a:cubicBezTo>
                  <a:cubicBezTo>
                    <a:pt x="545" y="1343"/>
                    <a:pt x="0" y="3390"/>
                    <a:pt x="121" y="4757"/>
                  </a:cubicBezTo>
                  <a:close/>
                  <a:moveTo>
                    <a:pt x="605" y="4329"/>
                  </a:moveTo>
                  <a:cubicBezTo>
                    <a:pt x="702" y="4244"/>
                    <a:pt x="766" y="4137"/>
                    <a:pt x="808" y="4020"/>
                  </a:cubicBezTo>
                  <a:cubicBezTo>
                    <a:pt x="844" y="4084"/>
                    <a:pt x="791" y="4411"/>
                    <a:pt x="605" y="4329"/>
                  </a:cubicBezTo>
                  <a:close/>
                  <a:moveTo>
                    <a:pt x="1335" y="4557"/>
                  </a:moveTo>
                  <a:cubicBezTo>
                    <a:pt x="1168" y="4561"/>
                    <a:pt x="1118" y="4472"/>
                    <a:pt x="969" y="4465"/>
                  </a:cubicBezTo>
                  <a:cubicBezTo>
                    <a:pt x="961" y="4294"/>
                    <a:pt x="1260" y="3881"/>
                    <a:pt x="1136" y="4109"/>
                  </a:cubicBezTo>
                  <a:cubicBezTo>
                    <a:pt x="1136" y="4240"/>
                    <a:pt x="1025" y="4454"/>
                    <a:pt x="1154" y="4490"/>
                  </a:cubicBezTo>
                  <a:cubicBezTo>
                    <a:pt x="1367" y="4465"/>
                    <a:pt x="1385" y="4169"/>
                    <a:pt x="1495" y="4005"/>
                  </a:cubicBezTo>
                  <a:cubicBezTo>
                    <a:pt x="1581" y="4041"/>
                    <a:pt x="1317" y="4326"/>
                    <a:pt x="1335" y="4557"/>
                  </a:cubicBezTo>
                  <a:close/>
                  <a:moveTo>
                    <a:pt x="2026" y="4774"/>
                  </a:moveTo>
                  <a:cubicBezTo>
                    <a:pt x="1955" y="4671"/>
                    <a:pt x="1663" y="4735"/>
                    <a:pt x="1592" y="4632"/>
                  </a:cubicBezTo>
                  <a:cubicBezTo>
                    <a:pt x="1688" y="4422"/>
                    <a:pt x="1777" y="4198"/>
                    <a:pt x="1880" y="3988"/>
                  </a:cubicBezTo>
                  <a:cubicBezTo>
                    <a:pt x="1976" y="4041"/>
                    <a:pt x="1577" y="4518"/>
                    <a:pt x="1816" y="4664"/>
                  </a:cubicBezTo>
                  <a:cubicBezTo>
                    <a:pt x="1891" y="4682"/>
                    <a:pt x="1969" y="4632"/>
                    <a:pt x="1987" y="4557"/>
                  </a:cubicBezTo>
                  <a:cubicBezTo>
                    <a:pt x="1987" y="4546"/>
                    <a:pt x="1990" y="4543"/>
                    <a:pt x="1990" y="4532"/>
                  </a:cubicBezTo>
                  <a:cubicBezTo>
                    <a:pt x="2008" y="4618"/>
                    <a:pt x="2104" y="4717"/>
                    <a:pt x="2026" y="4774"/>
                  </a:cubicBezTo>
                  <a:close/>
                  <a:moveTo>
                    <a:pt x="2261" y="4732"/>
                  </a:moveTo>
                  <a:cubicBezTo>
                    <a:pt x="2457" y="4781"/>
                    <a:pt x="2592" y="4757"/>
                    <a:pt x="2659" y="4635"/>
                  </a:cubicBezTo>
                  <a:cubicBezTo>
                    <a:pt x="2724" y="4707"/>
                    <a:pt x="2816" y="4760"/>
                    <a:pt x="2809" y="4888"/>
                  </a:cubicBezTo>
                  <a:cubicBezTo>
                    <a:pt x="2649" y="4824"/>
                    <a:pt x="2289" y="4902"/>
                    <a:pt x="2261" y="4732"/>
                  </a:cubicBezTo>
                  <a:close/>
                  <a:moveTo>
                    <a:pt x="2766" y="4198"/>
                  </a:moveTo>
                  <a:cubicBezTo>
                    <a:pt x="2688" y="4109"/>
                    <a:pt x="2873" y="3980"/>
                    <a:pt x="2859" y="3827"/>
                  </a:cubicBezTo>
                  <a:cubicBezTo>
                    <a:pt x="3033" y="3899"/>
                    <a:pt x="2841" y="4169"/>
                    <a:pt x="2766" y="4198"/>
                  </a:cubicBezTo>
                  <a:close/>
                  <a:moveTo>
                    <a:pt x="2813" y="3365"/>
                  </a:moveTo>
                  <a:cubicBezTo>
                    <a:pt x="2877" y="3236"/>
                    <a:pt x="2948" y="3123"/>
                    <a:pt x="2987" y="2969"/>
                  </a:cubicBezTo>
                  <a:cubicBezTo>
                    <a:pt x="3040" y="3076"/>
                    <a:pt x="3005" y="3443"/>
                    <a:pt x="2813" y="3365"/>
                  </a:cubicBezTo>
                  <a:close/>
                  <a:moveTo>
                    <a:pt x="2980" y="2510"/>
                  </a:moveTo>
                  <a:cubicBezTo>
                    <a:pt x="2909" y="2368"/>
                    <a:pt x="3115" y="2218"/>
                    <a:pt x="3126" y="2033"/>
                  </a:cubicBezTo>
                  <a:cubicBezTo>
                    <a:pt x="3215" y="2204"/>
                    <a:pt x="3069" y="2428"/>
                    <a:pt x="2980" y="2510"/>
                  </a:cubicBezTo>
                  <a:close/>
                  <a:moveTo>
                    <a:pt x="3304" y="1108"/>
                  </a:moveTo>
                  <a:cubicBezTo>
                    <a:pt x="3432" y="1011"/>
                    <a:pt x="3229" y="1157"/>
                    <a:pt x="3258" y="1407"/>
                  </a:cubicBezTo>
                  <a:cubicBezTo>
                    <a:pt x="2884" y="1845"/>
                    <a:pt x="2805" y="2243"/>
                    <a:pt x="2517" y="2784"/>
                  </a:cubicBezTo>
                  <a:cubicBezTo>
                    <a:pt x="2489" y="2834"/>
                    <a:pt x="2296" y="3215"/>
                    <a:pt x="2368" y="2991"/>
                  </a:cubicBezTo>
                  <a:cubicBezTo>
                    <a:pt x="2460" y="2688"/>
                    <a:pt x="2699" y="2272"/>
                    <a:pt x="2816" y="2023"/>
                  </a:cubicBezTo>
                  <a:cubicBezTo>
                    <a:pt x="2937" y="1788"/>
                    <a:pt x="3097" y="1261"/>
                    <a:pt x="3304" y="1108"/>
                  </a:cubicBezTo>
                  <a:close/>
                  <a:moveTo>
                    <a:pt x="2934" y="1282"/>
                  </a:moveTo>
                  <a:cubicBezTo>
                    <a:pt x="2642" y="1788"/>
                    <a:pt x="2343" y="2421"/>
                    <a:pt x="2072" y="2945"/>
                  </a:cubicBezTo>
                  <a:cubicBezTo>
                    <a:pt x="2350" y="2197"/>
                    <a:pt x="2716" y="1481"/>
                    <a:pt x="3158" y="816"/>
                  </a:cubicBezTo>
                  <a:cubicBezTo>
                    <a:pt x="3201" y="969"/>
                    <a:pt x="3026" y="1122"/>
                    <a:pt x="2934" y="1282"/>
                  </a:cubicBezTo>
                  <a:close/>
                  <a:moveTo>
                    <a:pt x="2898" y="737"/>
                  </a:moveTo>
                  <a:cubicBezTo>
                    <a:pt x="2649" y="1182"/>
                    <a:pt x="2414" y="1642"/>
                    <a:pt x="2165" y="2079"/>
                  </a:cubicBezTo>
                  <a:cubicBezTo>
                    <a:pt x="2282" y="1820"/>
                    <a:pt x="2546" y="983"/>
                    <a:pt x="2898" y="737"/>
                  </a:cubicBezTo>
                  <a:close/>
                  <a:moveTo>
                    <a:pt x="2599" y="695"/>
                  </a:moveTo>
                  <a:cubicBezTo>
                    <a:pt x="2546" y="862"/>
                    <a:pt x="2435" y="951"/>
                    <a:pt x="2382" y="1122"/>
                  </a:cubicBezTo>
                  <a:cubicBezTo>
                    <a:pt x="2360" y="1029"/>
                    <a:pt x="2467" y="727"/>
                    <a:pt x="2599" y="695"/>
                  </a:cubicBezTo>
                  <a:close/>
                  <a:moveTo>
                    <a:pt x="2225" y="641"/>
                  </a:moveTo>
                  <a:cubicBezTo>
                    <a:pt x="2254" y="645"/>
                    <a:pt x="2275" y="648"/>
                    <a:pt x="2303" y="648"/>
                  </a:cubicBezTo>
                  <a:cubicBezTo>
                    <a:pt x="2293" y="919"/>
                    <a:pt x="2097" y="1214"/>
                    <a:pt x="1951" y="1478"/>
                  </a:cubicBezTo>
                  <a:cubicBezTo>
                    <a:pt x="1510" y="2265"/>
                    <a:pt x="958" y="3098"/>
                    <a:pt x="584" y="3988"/>
                  </a:cubicBezTo>
                  <a:cubicBezTo>
                    <a:pt x="694" y="3390"/>
                    <a:pt x="1050" y="2856"/>
                    <a:pt x="1328" y="2339"/>
                  </a:cubicBezTo>
                  <a:cubicBezTo>
                    <a:pt x="1613" y="1802"/>
                    <a:pt x="1915" y="1289"/>
                    <a:pt x="2175" y="748"/>
                  </a:cubicBezTo>
                  <a:cubicBezTo>
                    <a:pt x="2204" y="716"/>
                    <a:pt x="2222" y="680"/>
                    <a:pt x="2225" y="641"/>
                  </a:cubicBezTo>
                  <a:close/>
                  <a:moveTo>
                    <a:pt x="2040" y="613"/>
                  </a:moveTo>
                  <a:cubicBezTo>
                    <a:pt x="1592" y="1410"/>
                    <a:pt x="1107" y="2172"/>
                    <a:pt x="723" y="3051"/>
                  </a:cubicBezTo>
                  <a:cubicBezTo>
                    <a:pt x="719" y="2656"/>
                    <a:pt x="1033" y="2268"/>
                    <a:pt x="1243" y="1869"/>
                  </a:cubicBezTo>
                  <a:cubicBezTo>
                    <a:pt x="1474" y="1424"/>
                    <a:pt x="1684" y="997"/>
                    <a:pt x="1926" y="595"/>
                  </a:cubicBezTo>
                  <a:close/>
                  <a:moveTo>
                    <a:pt x="1257" y="495"/>
                  </a:moveTo>
                  <a:lnTo>
                    <a:pt x="1442" y="520"/>
                  </a:lnTo>
                  <a:cubicBezTo>
                    <a:pt x="1260" y="873"/>
                    <a:pt x="1047" y="1182"/>
                    <a:pt x="869" y="1545"/>
                  </a:cubicBezTo>
                  <a:cubicBezTo>
                    <a:pt x="801" y="1108"/>
                    <a:pt x="1136" y="834"/>
                    <a:pt x="1257" y="495"/>
                  </a:cubicBezTo>
                  <a:close/>
                  <a:moveTo>
                    <a:pt x="1631" y="552"/>
                  </a:moveTo>
                  <a:cubicBezTo>
                    <a:pt x="1666" y="556"/>
                    <a:pt x="1705" y="567"/>
                    <a:pt x="1741" y="570"/>
                  </a:cubicBezTo>
                  <a:cubicBezTo>
                    <a:pt x="1431" y="1140"/>
                    <a:pt x="1061" y="1627"/>
                    <a:pt x="801" y="2261"/>
                  </a:cubicBezTo>
                  <a:cubicBezTo>
                    <a:pt x="908" y="1642"/>
                    <a:pt x="1385" y="1129"/>
                    <a:pt x="1631" y="5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8" name="Google Shape;288;p41"/>
            <p:cNvSpPr/>
            <p:nvPr/>
          </p:nvSpPr>
          <p:spPr>
            <a:xfrm>
              <a:off x="3105525" y="3182725"/>
              <a:ext cx="73800" cy="137700"/>
            </a:xfrm>
            <a:custGeom>
              <a:avLst/>
              <a:gdLst/>
              <a:ahLst/>
              <a:cxnLst/>
              <a:rect l="l" t="t" r="r" b="b"/>
              <a:pathLst>
                <a:path w="2952" h="5508" extrusionOk="0">
                  <a:moveTo>
                    <a:pt x="1" y="4842"/>
                  </a:moveTo>
                  <a:cubicBezTo>
                    <a:pt x="648" y="4728"/>
                    <a:pt x="1553" y="5508"/>
                    <a:pt x="2364" y="5383"/>
                  </a:cubicBezTo>
                  <a:cubicBezTo>
                    <a:pt x="2443" y="5191"/>
                    <a:pt x="2197" y="5241"/>
                    <a:pt x="2258" y="5063"/>
                  </a:cubicBezTo>
                  <a:cubicBezTo>
                    <a:pt x="2478" y="3731"/>
                    <a:pt x="2952" y="1959"/>
                    <a:pt x="2731" y="859"/>
                  </a:cubicBezTo>
                  <a:cubicBezTo>
                    <a:pt x="2090" y="755"/>
                    <a:pt x="915" y="1"/>
                    <a:pt x="346" y="463"/>
                  </a:cubicBezTo>
                  <a:lnTo>
                    <a:pt x="346" y="463"/>
                  </a:lnTo>
                  <a:cubicBezTo>
                    <a:pt x="342" y="570"/>
                    <a:pt x="556" y="506"/>
                    <a:pt x="510" y="641"/>
                  </a:cubicBezTo>
                  <a:cubicBezTo>
                    <a:pt x="285" y="1948"/>
                    <a:pt x="4" y="3585"/>
                    <a:pt x="1" y="4842"/>
                  </a:cubicBezTo>
                  <a:close/>
                  <a:moveTo>
                    <a:pt x="1991" y="4828"/>
                  </a:moveTo>
                  <a:cubicBezTo>
                    <a:pt x="1741" y="4789"/>
                    <a:pt x="1631" y="4650"/>
                    <a:pt x="1371" y="4618"/>
                  </a:cubicBezTo>
                  <a:cubicBezTo>
                    <a:pt x="1531" y="4369"/>
                    <a:pt x="1820" y="4294"/>
                    <a:pt x="2019" y="4105"/>
                  </a:cubicBezTo>
                  <a:cubicBezTo>
                    <a:pt x="2055" y="4312"/>
                    <a:pt x="1983" y="4600"/>
                    <a:pt x="1991" y="4828"/>
                  </a:cubicBezTo>
                  <a:close/>
                  <a:moveTo>
                    <a:pt x="2304" y="2735"/>
                  </a:moveTo>
                  <a:cubicBezTo>
                    <a:pt x="1998" y="2788"/>
                    <a:pt x="1709" y="2930"/>
                    <a:pt x="1478" y="3144"/>
                  </a:cubicBezTo>
                  <a:cubicBezTo>
                    <a:pt x="1652" y="2881"/>
                    <a:pt x="2037" y="2525"/>
                    <a:pt x="2400" y="2364"/>
                  </a:cubicBezTo>
                  <a:cubicBezTo>
                    <a:pt x="2368" y="2493"/>
                    <a:pt x="2304" y="2574"/>
                    <a:pt x="2304" y="2735"/>
                  </a:cubicBezTo>
                  <a:close/>
                  <a:moveTo>
                    <a:pt x="1432" y="2681"/>
                  </a:moveTo>
                  <a:cubicBezTo>
                    <a:pt x="1677" y="2315"/>
                    <a:pt x="2055" y="2112"/>
                    <a:pt x="2393" y="1873"/>
                  </a:cubicBezTo>
                  <a:cubicBezTo>
                    <a:pt x="2218" y="2233"/>
                    <a:pt x="1659" y="2464"/>
                    <a:pt x="1339" y="2784"/>
                  </a:cubicBezTo>
                  <a:cubicBezTo>
                    <a:pt x="1254" y="2760"/>
                    <a:pt x="1396" y="2692"/>
                    <a:pt x="1432" y="2681"/>
                  </a:cubicBezTo>
                  <a:close/>
                  <a:moveTo>
                    <a:pt x="1318" y="3963"/>
                  </a:moveTo>
                  <a:cubicBezTo>
                    <a:pt x="1538" y="3785"/>
                    <a:pt x="1816" y="3635"/>
                    <a:pt x="1937" y="3407"/>
                  </a:cubicBezTo>
                  <a:cubicBezTo>
                    <a:pt x="1528" y="3351"/>
                    <a:pt x="1232" y="3831"/>
                    <a:pt x="859" y="3974"/>
                  </a:cubicBezTo>
                  <a:cubicBezTo>
                    <a:pt x="805" y="4016"/>
                    <a:pt x="844" y="3977"/>
                    <a:pt x="862" y="3938"/>
                  </a:cubicBezTo>
                  <a:cubicBezTo>
                    <a:pt x="1304" y="3521"/>
                    <a:pt x="1788" y="3180"/>
                    <a:pt x="2258" y="2809"/>
                  </a:cubicBezTo>
                  <a:cubicBezTo>
                    <a:pt x="2311" y="3048"/>
                    <a:pt x="2179" y="3422"/>
                    <a:pt x="2158" y="3714"/>
                  </a:cubicBezTo>
                  <a:cubicBezTo>
                    <a:pt x="1610" y="3860"/>
                    <a:pt x="1325" y="4354"/>
                    <a:pt x="780" y="4500"/>
                  </a:cubicBezTo>
                  <a:cubicBezTo>
                    <a:pt x="780" y="4308"/>
                    <a:pt x="1104" y="4137"/>
                    <a:pt x="1318" y="39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9" name="Google Shape;289;p41"/>
            <p:cNvSpPr/>
            <p:nvPr/>
          </p:nvSpPr>
          <p:spPr>
            <a:xfrm>
              <a:off x="2188279" y="2599133"/>
              <a:ext cx="757863" cy="1575250"/>
            </a:xfrm>
            <a:custGeom>
              <a:avLst/>
              <a:gdLst/>
              <a:ahLst/>
              <a:cxnLst/>
              <a:rect l="l" t="t" r="r" b="b"/>
              <a:pathLst>
                <a:path w="40726" h="70992" extrusionOk="0">
                  <a:moveTo>
                    <a:pt x="40434" y="18120"/>
                  </a:moveTo>
                  <a:cubicBezTo>
                    <a:pt x="40384" y="18024"/>
                    <a:pt x="40366" y="17882"/>
                    <a:pt x="40327" y="17800"/>
                  </a:cubicBezTo>
                  <a:cubicBezTo>
                    <a:pt x="40067" y="17284"/>
                    <a:pt x="39832" y="17251"/>
                    <a:pt x="39334" y="17038"/>
                  </a:cubicBezTo>
                  <a:cubicBezTo>
                    <a:pt x="39124" y="16949"/>
                    <a:pt x="38939" y="16878"/>
                    <a:pt x="38761" y="16799"/>
                  </a:cubicBezTo>
                  <a:cubicBezTo>
                    <a:pt x="39038" y="16013"/>
                    <a:pt x="38825" y="15222"/>
                    <a:pt x="39106" y="14485"/>
                  </a:cubicBezTo>
                  <a:cubicBezTo>
                    <a:pt x="39213" y="14201"/>
                    <a:pt x="39562" y="13955"/>
                    <a:pt x="39765" y="13667"/>
                  </a:cubicBezTo>
                  <a:cubicBezTo>
                    <a:pt x="40003" y="13332"/>
                    <a:pt x="40117" y="12997"/>
                    <a:pt x="40327" y="12720"/>
                  </a:cubicBezTo>
                  <a:cubicBezTo>
                    <a:pt x="40238" y="12367"/>
                    <a:pt x="40266" y="12307"/>
                    <a:pt x="40405" y="11926"/>
                  </a:cubicBezTo>
                  <a:cubicBezTo>
                    <a:pt x="39565" y="9452"/>
                    <a:pt x="37422" y="7957"/>
                    <a:pt x="35792" y="6002"/>
                  </a:cubicBezTo>
                  <a:cubicBezTo>
                    <a:pt x="34015" y="3873"/>
                    <a:pt x="31452" y="2489"/>
                    <a:pt x="28344" y="1410"/>
                  </a:cubicBezTo>
                  <a:cubicBezTo>
                    <a:pt x="26803" y="876"/>
                    <a:pt x="25130" y="253"/>
                    <a:pt x="23264" y="118"/>
                  </a:cubicBezTo>
                  <a:cubicBezTo>
                    <a:pt x="21659" y="0"/>
                    <a:pt x="20043" y="29"/>
                    <a:pt x="18441" y="196"/>
                  </a:cubicBezTo>
                  <a:cubicBezTo>
                    <a:pt x="17010" y="342"/>
                    <a:pt x="15700" y="741"/>
                    <a:pt x="14400" y="1157"/>
                  </a:cubicBezTo>
                  <a:cubicBezTo>
                    <a:pt x="13738" y="1371"/>
                    <a:pt x="13136" y="1588"/>
                    <a:pt x="12574" y="1880"/>
                  </a:cubicBezTo>
                  <a:cubicBezTo>
                    <a:pt x="11994" y="2175"/>
                    <a:pt x="11524" y="2560"/>
                    <a:pt x="10961" y="2937"/>
                  </a:cubicBezTo>
                  <a:cubicBezTo>
                    <a:pt x="9897" y="3649"/>
                    <a:pt x="8889" y="4443"/>
                    <a:pt x="8153" y="5611"/>
                  </a:cubicBezTo>
                  <a:cubicBezTo>
                    <a:pt x="8217" y="5764"/>
                    <a:pt x="8234" y="5728"/>
                    <a:pt x="8188" y="5881"/>
                  </a:cubicBezTo>
                  <a:cubicBezTo>
                    <a:pt x="8039" y="6404"/>
                    <a:pt x="7473" y="7027"/>
                    <a:pt x="7469" y="7871"/>
                  </a:cubicBezTo>
                  <a:cubicBezTo>
                    <a:pt x="7636" y="8006"/>
                    <a:pt x="7704" y="8170"/>
                    <a:pt x="7825" y="8309"/>
                  </a:cubicBezTo>
                  <a:cubicBezTo>
                    <a:pt x="7868" y="8355"/>
                    <a:pt x="7950" y="8295"/>
                    <a:pt x="7971" y="8366"/>
                  </a:cubicBezTo>
                  <a:cubicBezTo>
                    <a:pt x="7975" y="8387"/>
                    <a:pt x="7864" y="8373"/>
                    <a:pt x="7921" y="8437"/>
                  </a:cubicBezTo>
                  <a:cubicBezTo>
                    <a:pt x="8007" y="8526"/>
                    <a:pt x="8088" y="8512"/>
                    <a:pt x="8163" y="8622"/>
                  </a:cubicBezTo>
                  <a:cubicBezTo>
                    <a:pt x="8274" y="8790"/>
                    <a:pt x="8302" y="9003"/>
                    <a:pt x="8416" y="9238"/>
                  </a:cubicBezTo>
                  <a:cubicBezTo>
                    <a:pt x="7989" y="10149"/>
                    <a:pt x="8580" y="11388"/>
                    <a:pt x="8071" y="12317"/>
                  </a:cubicBezTo>
                  <a:cubicBezTo>
                    <a:pt x="7864" y="12688"/>
                    <a:pt x="7451" y="12705"/>
                    <a:pt x="7344" y="13086"/>
                  </a:cubicBezTo>
                  <a:cubicBezTo>
                    <a:pt x="7287" y="13293"/>
                    <a:pt x="7366" y="13382"/>
                    <a:pt x="7334" y="13656"/>
                  </a:cubicBezTo>
                  <a:cubicBezTo>
                    <a:pt x="6682" y="19370"/>
                    <a:pt x="5792" y="25247"/>
                    <a:pt x="4906" y="31171"/>
                  </a:cubicBezTo>
                  <a:cubicBezTo>
                    <a:pt x="4621" y="33057"/>
                    <a:pt x="4486" y="34983"/>
                    <a:pt x="4208" y="36870"/>
                  </a:cubicBezTo>
                  <a:cubicBezTo>
                    <a:pt x="3621" y="40797"/>
                    <a:pt x="3340" y="44713"/>
                    <a:pt x="2766" y="48536"/>
                  </a:cubicBezTo>
                  <a:cubicBezTo>
                    <a:pt x="2200" y="52295"/>
                    <a:pt x="1805" y="56129"/>
                    <a:pt x="1300" y="59849"/>
                  </a:cubicBezTo>
                  <a:cubicBezTo>
                    <a:pt x="303" y="59629"/>
                    <a:pt x="32" y="61202"/>
                    <a:pt x="0" y="62142"/>
                  </a:cubicBezTo>
                  <a:cubicBezTo>
                    <a:pt x="4076" y="64751"/>
                    <a:pt x="8740" y="66930"/>
                    <a:pt x="12923" y="69461"/>
                  </a:cubicBezTo>
                  <a:cubicBezTo>
                    <a:pt x="13457" y="69667"/>
                    <a:pt x="13987" y="69906"/>
                    <a:pt x="14539" y="70166"/>
                  </a:cubicBezTo>
                  <a:cubicBezTo>
                    <a:pt x="15176" y="70465"/>
                    <a:pt x="15785" y="70992"/>
                    <a:pt x="16518" y="70960"/>
                  </a:cubicBezTo>
                  <a:cubicBezTo>
                    <a:pt x="17188" y="70928"/>
                    <a:pt x="17971" y="70575"/>
                    <a:pt x="18704" y="70408"/>
                  </a:cubicBezTo>
                  <a:cubicBezTo>
                    <a:pt x="20965" y="69881"/>
                    <a:pt x="23236" y="69390"/>
                    <a:pt x="25397" y="68813"/>
                  </a:cubicBezTo>
                  <a:cubicBezTo>
                    <a:pt x="26910" y="68407"/>
                    <a:pt x="28405" y="68158"/>
                    <a:pt x="29839" y="67724"/>
                  </a:cubicBezTo>
                  <a:cubicBezTo>
                    <a:pt x="30573" y="67499"/>
                    <a:pt x="31324" y="67357"/>
                    <a:pt x="32057" y="67179"/>
                  </a:cubicBezTo>
                  <a:cubicBezTo>
                    <a:pt x="32794" y="67001"/>
                    <a:pt x="33634" y="66937"/>
                    <a:pt x="34186" y="66503"/>
                  </a:cubicBezTo>
                  <a:cubicBezTo>
                    <a:pt x="34186" y="66385"/>
                    <a:pt x="34296" y="66410"/>
                    <a:pt x="34361" y="66375"/>
                  </a:cubicBezTo>
                  <a:cubicBezTo>
                    <a:pt x="34418" y="65937"/>
                    <a:pt x="34510" y="65328"/>
                    <a:pt x="34592" y="65075"/>
                  </a:cubicBezTo>
                  <a:cubicBezTo>
                    <a:pt x="34382" y="65054"/>
                    <a:pt x="34503" y="64787"/>
                    <a:pt x="34293" y="64765"/>
                  </a:cubicBezTo>
                  <a:cubicBezTo>
                    <a:pt x="34115" y="64716"/>
                    <a:pt x="33887" y="64712"/>
                    <a:pt x="33827" y="64577"/>
                  </a:cubicBezTo>
                  <a:cubicBezTo>
                    <a:pt x="34763" y="58945"/>
                    <a:pt x="35571" y="53046"/>
                    <a:pt x="36069" y="47571"/>
                  </a:cubicBezTo>
                  <a:cubicBezTo>
                    <a:pt x="36237" y="45674"/>
                    <a:pt x="36557" y="43783"/>
                    <a:pt x="36767" y="41868"/>
                  </a:cubicBezTo>
                  <a:cubicBezTo>
                    <a:pt x="36959" y="40149"/>
                    <a:pt x="37087" y="38209"/>
                    <a:pt x="37451" y="36279"/>
                  </a:cubicBezTo>
                  <a:cubicBezTo>
                    <a:pt x="38355" y="31484"/>
                    <a:pt x="38643" y="26774"/>
                    <a:pt x="39352" y="22050"/>
                  </a:cubicBezTo>
                  <a:cubicBezTo>
                    <a:pt x="39490" y="21114"/>
                    <a:pt x="39540" y="19936"/>
                    <a:pt x="39843" y="19295"/>
                  </a:cubicBezTo>
                  <a:cubicBezTo>
                    <a:pt x="40046" y="18846"/>
                    <a:pt x="40726" y="18725"/>
                    <a:pt x="40434" y="18120"/>
                  </a:cubicBezTo>
                  <a:close/>
                  <a:moveTo>
                    <a:pt x="34012" y="65823"/>
                  </a:moveTo>
                  <a:cubicBezTo>
                    <a:pt x="34076" y="65837"/>
                    <a:pt x="34033" y="66090"/>
                    <a:pt x="33973" y="66086"/>
                  </a:cubicBezTo>
                  <a:cubicBezTo>
                    <a:pt x="33823" y="66083"/>
                    <a:pt x="34015" y="65912"/>
                    <a:pt x="34012" y="65823"/>
                  </a:cubicBezTo>
                  <a:close/>
                  <a:moveTo>
                    <a:pt x="38711" y="13279"/>
                  </a:moveTo>
                  <a:cubicBezTo>
                    <a:pt x="37714" y="12887"/>
                    <a:pt x="36870" y="12385"/>
                    <a:pt x="35845" y="12011"/>
                  </a:cubicBezTo>
                  <a:cubicBezTo>
                    <a:pt x="35809" y="11940"/>
                    <a:pt x="35913" y="11766"/>
                    <a:pt x="35909" y="11602"/>
                  </a:cubicBezTo>
                  <a:cubicBezTo>
                    <a:pt x="36899" y="12065"/>
                    <a:pt x="37974" y="12463"/>
                    <a:pt x="38867" y="12997"/>
                  </a:cubicBezTo>
                  <a:cubicBezTo>
                    <a:pt x="38821" y="13097"/>
                    <a:pt x="38725" y="13129"/>
                    <a:pt x="38711" y="13279"/>
                  </a:cubicBezTo>
                  <a:close/>
                  <a:moveTo>
                    <a:pt x="26073" y="66047"/>
                  </a:moveTo>
                  <a:cubicBezTo>
                    <a:pt x="27832" y="65691"/>
                    <a:pt x="29540" y="65292"/>
                    <a:pt x="31203" y="64943"/>
                  </a:cubicBezTo>
                  <a:cubicBezTo>
                    <a:pt x="27615" y="66140"/>
                    <a:pt x="23667" y="66852"/>
                    <a:pt x="19633" y="67453"/>
                  </a:cubicBezTo>
                  <a:cubicBezTo>
                    <a:pt x="20078" y="64053"/>
                    <a:pt x="20594" y="60714"/>
                    <a:pt x="20925" y="57293"/>
                  </a:cubicBezTo>
                  <a:cubicBezTo>
                    <a:pt x="21111" y="55371"/>
                    <a:pt x="21474" y="53463"/>
                    <a:pt x="21634" y="51551"/>
                  </a:cubicBezTo>
                  <a:cubicBezTo>
                    <a:pt x="21954" y="47778"/>
                    <a:pt x="22339" y="44022"/>
                    <a:pt x="22901" y="40280"/>
                  </a:cubicBezTo>
                  <a:cubicBezTo>
                    <a:pt x="24030" y="32730"/>
                    <a:pt x="24343" y="25087"/>
                    <a:pt x="25699" y="17511"/>
                  </a:cubicBezTo>
                  <a:cubicBezTo>
                    <a:pt x="25710" y="17462"/>
                    <a:pt x="25714" y="17405"/>
                    <a:pt x="25756" y="17405"/>
                  </a:cubicBezTo>
                  <a:cubicBezTo>
                    <a:pt x="26443" y="17654"/>
                    <a:pt x="27134" y="17693"/>
                    <a:pt x="27938" y="17885"/>
                  </a:cubicBezTo>
                  <a:cubicBezTo>
                    <a:pt x="28647" y="18049"/>
                    <a:pt x="29345" y="18426"/>
                    <a:pt x="30064" y="18740"/>
                  </a:cubicBezTo>
                  <a:cubicBezTo>
                    <a:pt x="31780" y="19473"/>
                    <a:pt x="33666" y="20099"/>
                    <a:pt x="35571" y="20744"/>
                  </a:cubicBezTo>
                  <a:cubicBezTo>
                    <a:pt x="35720" y="20797"/>
                    <a:pt x="36571" y="20940"/>
                    <a:pt x="36486" y="21267"/>
                  </a:cubicBezTo>
                  <a:cubicBezTo>
                    <a:pt x="36425" y="21488"/>
                    <a:pt x="36187" y="21288"/>
                    <a:pt x="36034" y="21235"/>
                  </a:cubicBezTo>
                  <a:cubicBezTo>
                    <a:pt x="35806" y="21160"/>
                    <a:pt x="35553" y="21110"/>
                    <a:pt x="35446" y="21071"/>
                  </a:cubicBezTo>
                  <a:cubicBezTo>
                    <a:pt x="34396" y="20697"/>
                    <a:pt x="32979" y="20025"/>
                    <a:pt x="31374" y="19694"/>
                  </a:cubicBezTo>
                  <a:cubicBezTo>
                    <a:pt x="30270" y="19469"/>
                    <a:pt x="29377" y="18989"/>
                    <a:pt x="28444" y="18569"/>
                  </a:cubicBezTo>
                  <a:cubicBezTo>
                    <a:pt x="27906" y="18327"/>
                    <a:pt x="27390" y="17971"/>
                    <a:pt x="26582" y="18024"/>
                  </a:cubicBezTo>
                  <a:cubicBezTo>
                    <a:pt x="27704" y="18202"/>
                    <a:pt x="28451" y="18861"/>
                    <a:pt x="29334" y="19273"/>
                  </a:cubicBezTo>
                  <a:cubicBezTo>
                    <a:pt x="31004" y="20057"/>
                    <a:pt x="33189" y="20438"/>
                    <a:pt x="34884" y="21249"/>
                  </a:cubicBezTo>
                  <a:cubicBezTo>
                    <a:pt x="35450" y="21520"/>
                    <a:pt x="35930" y="21680"/>
                    <a:pt x="36379" y="21968"/>
                  </a:cubicBezTo>
                  <a:cubicBezTo>
                    <a:pt x="36094" y="21986"/>
                    <a:pt x="35849" y="21773"/>
                    <a:pt x="35589" y="21659"/>
                  </a:cubicBezTo>
                  <a:cubicBezTo>
                    <a:pt x="34734" y="21278"/>
                    <a:pt x="33730" y="21039"/>
                    <a:pt x="32734" y="20811"/>
                  </a:cubicBezTo>
                  <a:cubicBezTo>
                    <a:pt x="32218" y="20697"/>
                    <a:pt x="31716" y="20427"/>
                    <a:pt x="31174" y="20274"/>
                  </a:cubicBezTo>
                  <a:cubicBezTo>
                    <a:pt x="30082" y="19968"/>
                    <a:pt x="28917" y="19747"/>
                    <a:pt x="27782" y="19459"/>
                  </a:cubicBezTo>
                  <a:cubicBezTo>
                    <a:pt x="27234" y="19323"/>
                    <a:pt x="26639" y="19152"/>
                    <a:pt x="26084" y="19323"/>
                  </a:cubicBezTo>
                  <a:cubicBezTo>
                    <a:pt x="26960" y="19573"/>
                    <a:pt x="27867" y="19736"/>
                    <a:pt x="28796" y="20074"/>
                  </a:cubicBezTo>
                  <a:cubicBezTo>
                    <a:pt x="29380" y="20288"/>
                    <a:pt x="29928" y="20584"/>
                    <a:pt x="30523" y="20790"/>
                  </a:cubicBezTo>
                  <a:cubicBezTo>
                    <a:pt x="31139" y="21000"/>
                    <a:pt x="31769" y="21178"/>
                    <a:pt x="32428" y="21342"/>
                  </a:cubicBezTo>
                  <a:cubicBezTo>
                    <a:pt x="33727" y="21666"/>
                    <a:pt x="35008" y="22057"/>
                    <a:pt x="36283" y="22378"/>
                  </a:cubicBezTo>
                  <a:cubicBezTo>
                    <a:pt x="35681" y="27910"/>
                    <a:pt x="34976" y="33502"/>
                    <a:pt x="34389" y="39091"/>
                  </a:cubicBezTo>
                  <a:cubicBezTo>
                    <a:pt x="33798" y="44716"/>
                    <a:pt x="32723" y="50266"/>
                    <a:pt x="32307" y="55819"/>
                  </a:cubicBezTo>
                  <a:cubicBezTo>
                    <a:pt x="32428" y="56304"/>
                    <a:pt x="32182" y="57404"/>
                    <a:pt x="32054" y="58262"/>
                  </a:cubicBezTo>
                  <a:cubicBezTo>
                    <a:pt x="31751" y="60266"/>
                    <a:pt x="31523" y="62516"/>
                    <a:pt x="31249" y="64409"/>
                  </a:cubicBezTo>
                  <a:cubicBezTo>
                    <a:pt x="29455" y="64783"/>
                    <a:pt x="27728" y="65228"/>
                    <a:pt x="25984" y="65645"/>
                  </a:cubicBezTo>
                  <a:cubicBezTo>
                    <a:pt x="25130" y="65851"/>
                    <a:pt x="24297" y="66175"/>
                    <a:pt x="23432" y="66371"/>
                  </a:cubicBezTo>
                  <a:cubicBezTo>
                    <a:pt x="22542" y="66570"/>
                    <a:pt x="21623" y="66652"/>
                    <a:pt x="20719" y="66884"/>
                  </a:cubicBezTo>
                  <a:cubicBezTo>
                    <a:pt x="22535" y="66841"/>
                    <a:pt x="24329" y="66403"/>
                    <a:pt x="26073" y="66047"/>
                  </a:cubicBezTo>
                  <a:close/>
                  <a:moveTo>
                    <a:pt x="16871" y="68069"/>
                  </a:moveTo>
                  <a:cubicBezTo>
                    <a:pt x="16661" y="67959"/>
                    <a:pt x="16824" y="67709"/>
                    <a:pt x="16832" y="67567"/>
                  </a:cubicBezTo>
                  <a:cubicBezTo>
                    <a:pt x="17017" y="63455"/>
                    <a:pt x="17711" y="58981"/>
                    <a:pt x="18067" y="54727"/>
                  </a:cubicBezTo>
                  <a:cubicBezTo>
                    <a:pt x="18191" y="53256"/>
                    <a:pt x="18423" y="51775"/>
                    <a:pt x="18576" y="50294"/>
                  </a:cubicBezTo>
                  <a:cubicBezTo>
                    <a:pt x="18893" y="47272"/>
                    <a:pt x="19249" y="44175"/>
                    <a:pt x="19829" y="41156"/>
                  </a:cubicBezTo>
                  <a:cubicBezTo>
                    <a:pt x="20409" y="38159"/>
                    <a:pt x="20534" y="35111"/>
                    <a:pt x="20911" y="32150"/>
                  </a:cubicBezTo>
                  <a:cubicBezTo>
                    <a:pt x="21107" y="30612"/>
                    <a:pt x="21353" y="29060"/>
                    <a:pt x="21502" y="27426"/>
                  </a:cubicBezTo>
                  <a:cubicBezTo>
                    <a:pt x="21655" y="25813"/>
                    <a:pt x="21801" y="24151"/>
                    <a:pt x="22050" y="22502"/>
                  </a:cubicBezTo>
                  <a:cubicBezTo>
                    <a:pt x="22549" y="19167"/>
                    <a:pt x="22848" y="15763"/>
                    <a:pt x="23350" y="12535"/>
                  </a:cubicBezTo>
                  <a:cubicBezTo>
                    <a:pt x="24500" y="12616"/>
                    <a:pt x="25649" y="13111"/>
                    <a:pt x="26714" y="13538"/>
                  </a:cubicBezTo>
                  <a:cubicBezTo>
                    <a:pt x="27650" y="13912"/>
                    <a:pt x="28811" y="14222"/>
                    <a:pt x="29665" y="14742"/>
                  </a:cubicBezTo>
                  <a:cubicBezTo>
                    <a:pt x="29572" y="14685"/>
                    <a:pt x="29886" y="14767"/>
                    <a:pt x="29697" y="14788"/>
                  </a:cubicBezTo>
                  <a:cubicBezTo>
                    <a:pt x="27672" y="14169"/>
                    <a:pt x="25721" y="13496"/>
                    <a:pt x="23720" y="12862"/>
                  </a:cubicBezTo>
                  <a:cubicBezTo>
                    <a:pt x="23706" y="13293"/>
                    <a:pt x="23449" y="13716"/>
                    <a:pt x="23442" y="14197"/>
                  </a:cubicBezTo>
                  <a:cubicBezTo>
                    <a:pt x="23442" y="14535"/>
                    <a:pt x="23620" y="14614"/>
                    <a:pt x="23649" y="14877"/>
                  </a:cubicBezTo>
                  <a:cubicBezTo>
                    <a:pt x="23699" y="15340"/>
                    <a:pt x="23531" y="15998"/>
                    <a:pt x="23467" y="16607"/>
                  </a:cubicBezTo>
                  <a:cubicBezTo>
                    <a:pt x="23275" y="18298"/>
                    <a:pt x="23044" y="20185"/>
                    <a:pt x="22798" y="21819"/>
                  </a:cubicBezTo>
                  <a:cubicBezTo>
                    <a:pt x="22446" y="24172"/>
                    <a:pt x="22061" y="26571"/>
                    <a:pt x="21837" y="28743"/>
                  </a:cubicBezTo>
                  <a:cubicBezTo>
                    <a:pt x="21356" y="33445"/>
                    <a:pt x="21039" y="38020"/>
                    <a:pt x="20327" y="42381"/>
                  </a:cubicBezTo>
                  <a:cubicBezTo>
                    <a:pt x="20552" y="42794"/>
                    <a:pt x="20267" y="43630"/>
                    <a:pt x="20149" y="44339"/>
                  </a:cubicBezTo>
                  <a:cubicBezTo>
                    <a:pt x="19911" y="45848"/>
                    <a:pt x="19783" y="47557"/>
                    <a:pt x="19555" y="49066"/>
                  </a:cubicBezTo>
                  <a:cubicBezTo>
                    <a:pt x="18601" y="55428"/>
                    <a:pt x="17853" y="61907"/>
                    <a:pt x="17248" y="67781"/>
                  </a:cubicBezTo>
                  <a:cubicBezTo>
                    <a:pt x="17440" y="68044"/>
                    <a:pt x="16988" y="67955"/>
                    <a:pt x="16871" y="68069"/>
                  </a:cubicBezTo>
                  <a:close/>
                  <a:moveTo>
                    <a:pt x="18686" y="38586"/>
                  </a:moveTo>
                  <a:cubicBezTo>
                    <a:pt x="17871" y="46048"/>
                    <a:pt x="16871" y="53555"/>
                    <a:pt x="16013" y="61028"/>
                  </a:cubicBezTo>
                  <a:cubicBezTo>
                    <a:pt x="15771" y="63110"/>
                    <a:pt x="15440" y="65292"/>
                    <a:pt x="15126" y="67197"/>
                  </a:cubicBezTo>
                  <a:cubicBezTo>
                    <a:pt x="14699" y="67054"/>
                    <a:pt x="14931" y="66609"/>
                    <a:pt x="14995" y="66300"/>
                  </a:cubicBezTo>
                  <a:cubicBezTo>
                    <a:pt x="15401" y="64167"/>
                    <a:pt x="15554" y="62135"/>
                    <a:pt x="15817" y="60041"/>
                  </a:cubicBezTo>
                  <a:cubicBezTo>
                    <a:pt x="16056" y="58133"/>
                    <a:pt x="16223" y="56321"/>
                    <a:pt x="16372" y="54552"/>
                  </a:cubicBezTo>
                  <a:cubicBezTo>
                    <a:pt x="16454" y="53630"/>
                    <a:pt x="16646" y="52719"/>
                    <a:pt x="16785" y="51790"/>
                  </a:cubicBezTo>
                  <a:cubicBezTo>
                    <a:pt x="17344" y="48080"/>
                    <a:pt x="17579" y="44335"/>
                    <a:pt x="18113" y="40640"/>
                  </a:cubicBezTo>
                  <a:cubicBezTo>
                    <a:pt x="18238" y="39775"/>
                    <a:pt x="18448" y="38931"/>
                    <a:pt x="18576" y="38073"/>
                  </a:cubicBezTo>
                  <a:cubicBezTo>
                    <a:pt x="18832" y="36322"/>
                    <a:pt x="18861" y="34517"/>
                    <a:pt x="19028" y="32755"/>
                  </a:cubicBezTo>
                  <a:cubicBezTo>
                    <a:pt x="19202" y="30936"/>
                    <a:pt x="19434" y="29142"/>
                    <a:pt x="19729" y="27322"/>
                  </a:cubicBezTo>
                  <a:cubicBezTo>
                    <a:pt x="20374" y="23339"/>
                    <a:pt x="20288" y="19270"/>
                    <a:pt x="21032" y="15294"/>
                  </a:cubicBezTo>
                  <a:cubicBezTo>
                    <a:pt x="21264" y="15265"/>
                    <a:pt x="21427" y="14902"/>
                    <a:pt x="21584" y="14920"/>
                  </a:cubicBezTo>
                  <a:cubicBezTo>
                    <a:pt x="20915" y="18722"/>
                    <a:pt x="20808" y="22527"/>
                    <a:pt x="20231" y="26254"/>
                  </a:cubicBezTo>
                  <a:cubicBezTo>
                    <a:pt x="20541" y="26027"/>
                    <a:pt x="20502" y="25557"/>
                    <a:pt x="20541" y="25190"/>
                  </a:cubicBezTo>
                  <a:cubicBezTo>
                    <a:pt x="20819" y="22801"/>
                    <a:pt x="21157" y="20231"/>
                    <a:pt x="21378" y="17832"/>
                  </a:cubicBezTo>
                  <a:cubicBezTo>
                    <a:pt x="21424" y="17340"/>
                    <a:pt x="21459" y="16849"/>
                    <a:pt x="21520" y="16361"/>
                  </a:cubicBezTo>
                  <a:cubicBezTo>
                    <a:pt x="21588" y="15860"/>
                    <a:pt x="21584" y="15308"/>
                    <a:pt x="21705" y="14898"/>
                  </a:cubicBezTo>
                  <a:cubicBezTo>
                    <a:pt x="21787" y="14614"/>
                    <a:pt x="22100" y="14404"/>
                    <a:pt x="22243" y="14101"/>
                  </a:cubicBezTo>
                  <a:cubicBezTo>
                    <a:pt x="22456" y="13649"/>
                    <a:pt x="22510" y="13239"/>
                    <a:pt x="22367" y="12745"/>
                  </a:cubicBezTo>
                  <a:cubicBezTo>
                    <a:pt x="20495" y="12830"/>
                    <a:pt x="18451" y="13083"/>
                    <a:pt x="16429" y="13115"/>
                  </a:cubicBezTo>
                  <a:cubicBezTo>
                    <a:pt x="16604" y="12634"/>
                    <a:pt x="17141" y="12641"/>
                    <a:pt x="17615" y="12602"/>
                  </a:cubicBezTo>
                  <a:cubicBezTo>
                    <a:pt x="18063" y="12563"/>
                    <a:pt x="18572" y="12506"/>
                    <a:pt x="19046" y="12474"/>
                  </a:cubicBezTo>
                  <a:cubicBezTo>
                    <a:pt x="20068" y="12410"/>
                    <a:pt x="21200" y="12567"/>
                    <a:pt x="22164" y="12560"/>
                  </a:cubicBezTo>
                  <a:cubicBezTo>
                    <a:pt x="22246" y="12560"/>
                    <a:pt x="22321" y="12524"/>
                    <a:pt x="22474" y="12567"/>
                  </a:cubicBezTo>
                  <a:cubicBezTo>
                    <a:pt x="22673" y="12588"/>
                    <a:pt x="22542" y="12837"/>
                    <a:pt x="22535" y="12919"/>
                  </a:cubicBezTo>
                  <a:cubicBezTo>
                    <a:pt x="22506" y="13841"/>
                    <a:pt x="22250" y="14991"/>
                    <a:pt x="22154" y="15995"/>
                  </a:cubicBezTo>
                  <a:cubicBezTo>
                    <a:pt x="22043" y="17116"/>
                    <a:pt x="21883" y="18238"/>
                    <a:pt x="21762" y="19370"/>
                  </a:cubicBezTo>
                  <a:cubicBezTo>
                    <a:pt x="21520" y="21641"/>
                    <a:pt x="21093" y="23933"/>
                    <a:pt x="20890" y="26233"/>
                  </a:cubicBezTo>
                  <a:cubicBezTo>
                    <a:pt x="20577" y="29686"/>
                    <a:pt x="19996" y="33178"/>
                    <a:pt x="19591" y="36692"/>
                  </a:cubicBezTo>
                  <a:cubicBezTo>
                    <a:pt x="19462" y="37828"/>
                    <a:pt x="19437" y="38970"/>
                    <a:pt x="19274" y="40085"/>
                  </a:cubicBezTo>
                  <a:cubicBezTo>
                    <a:pt x="17896" y="49301"/>
                    <a:pt x="16728" y="58724"/>
                    <a:pt x="15878" y="67617"/>
                  </a:cubicBezTo>
                  <a:cubicBezTo>
                    <a:pt x="15450" y="67510"/>
                    <a:pt x="15611" y="66983"/>
                    <a:pt x="15635" y="66698"/>
                  </a:cubicBezTo>
                  <a:cubicBezTo>
                    <a:pt x="15831" y="64078"/>
                    <a:pt x="16351" y="60963"/>
                    <a:pt x="16622" y="58329"/>
                  </a:cubicBezTo>
                  <a:cubicBezTo>
                    <a:pt x="16785" y="56709"/>
                    <a:pt x="17070" y="55107"/>
                    <a:pt x="17230" y="53491"/>
                  </a:cubicBezTo>
                  <a:cubicBezTo>
                    <a:pt x="17693" y="48739"/>
                    <a:pt x="18398" y="43933"/>
                    <a:pt x="18879" y="39184"/>
                  </a:cubicBezTo>
                  <a:cubicBezTo>
                    <a:pt x="19206" y="35962"/>
                    <a:pt x="19662" y="32776"/>
                    <a:pt x="20050" y="29583"/>
                  </a:cubicBezTo>
                  <a:cubicBezTo>
                    <a:pt x="19377" y="32548"/>
                    <a:pt x="19017" y="35578"/>
                    <a:pt x="18686" y="38586"/>
                  </a:cubicBezTo>
                  <a:close/>
                  <a:moveTo>
                    <a:pt x="4037" y="54531"/>
                  </a:moveTo>
                  <a:cubicBezTo>
                    <a:pt x="4375" y="50608"/>
                    <a:pt x="5198" y="46062"/>
                    <a:pt x="5639" y="41779"/>
                  </a:cubicBezTo>
                  <a:cubicBezTo>
                    <a:pt x="5721" y="41021"/>
                    <a:pt x="5803" y="40138"/>
                    <a:pt x="5977" y="39501"/>
                  </a:cubicBezTo>
                  <a:cubicBezTo>
                    <a:pt x="6084" y="39120"/>
                    <a:pt x="6138" y="38582"/>
                    <a:pt x="6180" y="38120"/>
                  </a:cubicBezTo>
                  <a:cubicBezTo>
                    <a:pt x="6244" y="37518"/>
                    <a:pt x="6422" y="36891"/>
                    <a:pt x="6440" y="36400"/>
                  </a:cubicBezTo>
                  <a:cubicBezTo>
                    <a:pt x="6447" y="36126"/>
                    <a:pt x="6323" y="35852"/>
                    <a:pt x="6323" y="35656"/>
                  </a:cubicBezTo>
                  <a:cubicBezTo>
                    <a:pt x="6319" y="35193"/>
                    <a:pt x="6490" y="34567"/>
                    <a:pt x="6572" y="33976"/>
                  </a:cubicBezTo>
                  <a:cubicBezTo>
                    <a:pt x="7081" y="30598"/>
                    <a:pt x="7722" y="27269"/>
                    <a:pt x="7836" y="24005"/>
                  </a:cubicBezTo>
                  <a:cubicBezTo>
                    <a:pt x="7882" y="23852"/>
                    <a:pt x="8071" y="23898"/>
                    <a:pt x="8110" y="23738"/>
                  </a:cubicBezTo>
                  <a:cubicBezTo>
                    <a:pt x="8341" y="22748"/>
                    <a:pt x="8448" y="21587"/>
                    <a:pt x="8626" y="20527"/>
                  </a:cubicBezTo>
                  <a:cubicBezTo>
                    <a:pt x="8644" y="20349"/>
                    <a:pt x="8412" y="20356"/>
                    <a:pt x="8366" y="20220"/>
                  </a:cubicBezTo>
                  <a:cubicBezTo>
                    <a:pt x="8491" y="19138"/>
                    <a:pt x="8644" y="18045"/>
                    <a:pt x="8822" y="16928"/>
                  </a:cubicBezTo>
                  <a:cubicBezTo>
                    <a:pt x="12300" y="16799"/>
                    <a:pt x="15621" y="16447"/>
                    <a:pt x="19170" y="16415"/>
                  </a:cubicBezTo>
                  <a:cubicBezTo>
                    <a:pt x="18081" y="23446"/>
                    <a:pt x="17722" y="30224"/>
                    <a:pt x="16778" y="37258"/>
                  </a:cubicBezTo>
                  <a:cubicBezTo>
                    <a:pt x="16404" y="37240"/>
                    <a:pt x="16095" y="37215"/>
                    <a:pt x="15942" y="37746"/>
                  </a:cubicBezTo>
                  <a:cubicBezTo>
                    <a:pt x="15881" y="37949"/>
                    <a:pt x="15792" y="38301"/>
                    <a:pt x="15732" y="38654"/>
                  </a:cubicBezTo>
                  <a:lnTo>
                    <a:pt x="15678" y="39027"/>
                  </a:lnTo>
                  <a:cubicBezTo>
                    <a:pt x="15660" y="39212"/>
                    <a:pt x="15657" y="39376"/>
                    <a:pt x="15678" y="39501"/>
                  </a:cubicBezTo>
                  <a:cubicBezTo>
                    <a:pt x="15764" y="39996"/>
                    <a:pt x="16177" y="40191"/>
                    <a:pt x="16344" y="40405"/>
                  </a:cubicBezTo>
                  <a:cubicBezTo>
                    <a:pt x="16298" y="41380"/>
                    <a:pt x="16038" y="42409"/>
                    <a:pt x="15927" y="43435"/>
                  </a:cubicBezTo>
                  <a:cubicBezTo>
                    <a:pt x="15870" y="43986"/>
                    <a:pt x="15895" y="44574"/>
                    <a:pt x="15792" y="45097"/>
                  </a:cubicBezTo>
                  <a:cubicBezTo>
                    <a:pt x="15611" y="46012"/>
                    <a:pt x="15287" y="46916"/>
                    <a:pt x="15223" y="47877"/>
                  </a:cubicBezTo>
                  <a:cubicBezTo>
                    <a:pt x="14863" y="48062"/>
                    <a:pt x="14500" y="48486"/>
                    <a:pt x="14201" y="48604"/>
                  </a:cubicBezTo>
                  <a:cubicBezTo>
                    <a:pt x="14600" y="45357"/>
                    <a:pt x="15223" y="42171"/>
                    <a:pt x="15678" y="39027"/>
                  </a:cubicBezTo>
                  <a:cubicBezTo>
                    <a:pt x="15692" y="38906"/>
                    <a:pt x="15710" y="38782"/>
                    <a:pt x="15732" y="38654"/>
                  </a:cubicBezTo>
                  <a:cubicBezTo>
                    <a:pt x="15821" y="38034"/>
                    <a:pt x="15899" y="37411"/>
                    <a:pt x="15967" y="36795"/>
                  </a:cubicBezTo>
                  <a:cubicBezTo>
                    <a:pt x="16002" y="36475"/>
                    <a:pt x="16056" y="36112"/>
                    <a:pt x="16120" y="35791"/>
                  </a:cubicBezTo>
                  <a:cubicBezTo>
                    <a:pt x="17277" y="29854"/>
                    <a:pt x="17661" y="23884"/>
                    <a:pt x="18498" y="17850"/>
                  </a:cubicBezTo>
                  <a:cubicBezTo>
                    <a:pt x="18398" y="17757"/>
                    <a:pt x="18280" y="18031"/>
                    <a:pt x="18291" y="18238"/>
                  </a:cubicBezTo>
                  <a:cubicBezTo>
                    <a:pt x="18227" y="18191"/>
                    <a:pt x="18224" y="18106"/>
                    <a:pt x="18248" y="17999"/>
                  </a:cubicBezTo>
                  <a:cubicBezTo>
                    <a:pt x="16842" y="17476"/>
                    <a:pt x="15247" y="18088"/>
                    <a:pt x="13774" y="18052"/>
                  </a:cubicBezTo>
                  <a:cubicBezTo>
                    <a:pt x="13656" y="18081"/>
                    <a:pt x="13599" y="18184"/>
                    <a:pt x="13485" y="18202"/>
                  </a:cubicBezTo>
                  <a:cubicBezTo>
                    <a:pt x="12321" y="18295"/>
                    <a:pt x="11089" y="18291"/>
                    <a:pt x="9844" y="18266"/>
                  </a:cubicBezTo>
                  <a:cubicBezTo>
                    <a:pt x="9872" y="18437"/>
                    <a:pt x="10146" y="18419"/>
                    <a:pt x="10306" y="18490"/>
                  </a:cubicBezTo>
                  <a:cubicBezTo>
                    <a:pt x="10107" y="18515"/>
                    <a:pt x="9865" y="18490"/>
                    <a:pt x="9626" y="18462"/>
                  </a:cubicBezTo>
                  <a:cubicBezTo>
                    <a:pt x="9516" y="18512"/>
                    <a:pt x="9687" y="18633"/>
                    <a:pt x="9705" y="18704"/>
                  </a:cubicBezTo>
                  <a:cubicBezTo>
                    <a:pt x="9409" y="19095"/>
                    <a:pt x="9253" y="20188"/>
                    <a:pt x="9185" y="20918"/>
                  </a:cubicBezTo>
                  <a:cubicBezTo>
                    <a:pt x="8879" y="24211"/>
                    <a:pt x="8121" y="27664"/>
                    <a:pt x="7747" y="31285"/>
                  </a:cubicBezTo>
                  <a:cubicBezTo>
                    <a:pt x="7490" y="33769"/>
                    <a:pt x="6946" y="36404"/>
                    <a:pt x="6693" y="38842"/>
                  </a:cubicBezTo>
                  <a:cubicBezTo>
                    <a:pt x="6494" y="40740"/>
                    <a:pt x="6180" y="42224"/>
                    <a:pt x="6002" y="43969"/>
                  </a:cubicBezTo>
                  <a:cubicBezTo>
                    <a:pt x="5710" y="46799"/>
                    <a:pt x="5041" y="50027"/>
                    <a:pt x="4835" y="52544"/>
                  </a:cubicBezTo>
                  <a:cubicBezTo>
                    <a:pt x="5404" y="52932"/>
                    <a:pt x="6063" y="53217"/>
                    <a:pt x="6711" y="53516"/>
                  </a:cubicBezTo>
                  <a:cubicBezTo>
                    <a:pt x="8626" y="54388"/>
                    <a:pt x="10694" y="55218"/>
                    <a:pt x="12542" y="56186"/>
                  </a:cubicBezTo>
                  <a:cubicBezTo>
                    <a:pt x="12389" y="56606"/>
                    <a:pt x="11919" y="56318"/>
                    <a:pt x="11659" y="56207"/>
                  </a:cubicBezTo>
                  <a:cubicBezTo>
                    <a:pt x="9687" y="55353"/>
                    <a:pt x="7871" y="54381"/>
                    <a:pt x="5835" y="53538"/>
                  </a:cubicBezTo>
                  <a:cubicBezTo>
                    <a:pt x="5532" y="53413"/>
                    <a:pt x="5155" y="53160"/>
                    <a:pt x="4835" y="53349"/>
                  </a:cubicBezTo>
                  <a:cubicBezTo>
                    <a:pt x="5141" y="53865"/>
                    <a:pt x="5856" y="54086"/>
                    <a:pt x="6472" y="54399"/>
                  </a:cubicBezTo>
                  <a:cubicBezTo>
                    <a:pt x="8217" y="55289"/>
                    <a:pt x="10353" y="56069"/>
                    <a:pt x="12286" y="56873"/>
                  </a:cubicBezTo>
                  <a:cubicBezTo>
                    <a:pt x="12464" y="56909"/>
                    <a:pt x="12239" y="57005"/>
                    <a:pt x="12250" y="57101"/>
                  </a:cubicBezTo>
                  <a:cubicBezTo>
                    <a:pt x="12392" y="57272"/>
                    <a:pt x="12531" y="56866"/>
                    <a:pt x="12649" y="57008"/>
                  </a:cubicBezTo>
                  <a:cubicBezTo>
                    <a:pt x="12229" y="57656"/>
                    <a:pt x="11463" y="57834"/>
                    <a:pt x="11018" y="58447"/>
                  </a:cubicBezTo>
                  <a:cubicBezTo>
                    <a:pt x="11531" y="58329"/>
                    <a:pt x="11769" y="57653"/>
                    <a:pt x="12278" y="57681"/>
                  </a:cubicBezTo>
                  <a:cubicBezTo>
                    <a:pt x="12456" y="57557"/>
                    <a:pt x="12631" y="57211"/>
                    <a:pt x="12827" y="57076"/>
                  </a:cubicBezTo>
                  <a:cubicBezTo>
                    <a:pt x="12855" y="57051"/>
                    <a:pt x="13083" y="56916"/>
                    <a:pt x="13097" y="57040"/>
                  </a:cubicBezTo>
                  <a:cubicBezTo>
                    <a:pt x="13065" y="56702"/>
                    <a:pt x="13631" y="56304"/>
                    <a:pt x="13841" y="56158"/>
                  </a:cubicBezTo>
                  <a:cubicBezTo>
                    <a:pt x="13795" y="56560"/>
                    <a:pt x="13414" y="56766"/>
                    <a:pt x="13176" y="57012"/>
                  </a:cubicBezTo>
                  <a:cubicBezTo>
                    <a:pt x="12460" y="57760"/>
                    <a:pt x="11741" y="58450"/>
                    <a:pt x="10947" y="59130"/>
                  </a:cubicBezTo>
                  <a:cubicBezTo>
                    <a:pt x="11196" y="59230"/>
                    <a:pt x="11342" y="58920"/>
                    <a:pt x="11495" y="58792"/>
                  </a:cubicBezTo>
                  <a:cubicBezTo>
                    <a:pt x="11994" y="58361"/>
                    <a:pt x="12606" y="57913"/>
                    <a:pt x="13104" y="57468"/>
                  </a:cubicBezTo>
                  <a:cubicBezTo>
                    <a:pt x="13176" y="57290"/>
                    <a:pt x="12916" y="57525"/>
                    <a:pt x="13040" y="57418"/>
                  </a:cubicBezTo>
                  <a:cubicBezTo>
                    <a:pt x="13243" y="57169"/>
                    <a:pt x="13546" y="56820"/>
                    <a:pt x="13756" y="56724"/>
                  </a:cubicBezTo>
                  <a:cubicBezTo>
                    <a:pt x="13702" y="57265"/>
                    <a:pt x="13556" y="57681"/>
                    <a:pt x="13492" y="58215"/>
                  </a:cubicBezTo>
                  <a:cubicBezTo>
                    <a:pt x="12531" y="58934"/>
                    <a:pt x="11670" y="59792"/>
                    <a:pt x="10862" y="60725"/>
                  </a:cubicBezTo>
                  <a:cubicBezTo>
                    <a:pt x="11122" y="60647"/>
                    <a:pt x="11303" y="60373"/>
                    <a:pt x="11517" y="60173"/>
                  </a:cubicBezTo>
                  <a:cubicBezTo>
                    <a:pt x="12125" y="59596"/>
                    <a:pt x="12869" y="58899"/>
                    <a:pt x="13460" y="58400"/>
                  </a:cubicBezTo>
                  <a:cubicBezTo>
                    <a:pt x="13282" y="59038"/>
                    <a:pt x="12830" y="59312"/>
                    <a:pt x="12385" y="59732"/>
                  </a:cubicBezTo>
                  <a:cubicBezTo>
                    <a:pt x="12100" y="59999"/>
                    <a:pt x="11812" y="60291"/>
                    <a:pt x="11584" y="60486"/>
                  </a:cubicBezTo>
                  <a:cubicBezTo>
                    <a:pt x="10801" y="61159"/>
                    <a:pt x="9794" y="61480"/>
                    <a:pt x="9160" y="62152"/>
                  </a:cubicBezTo>
                  <a:cubicBezTo>
                    <a:pt x="9612" y="62099"/>
                    <a:pt x="9965" y="61775"/>
                    <a:pt x="10321" y="61526"/>
                  </a:cubicBezTo>
                  <a:cubicBezTo>
                    <a:pt x="10677" y="61277"/>
                    <a:pt x="11054" y="61085"/>
                    <a:pt x="11413" y="60850"/>
                  </a:cubicBezTo>
                  <a:cubicBezTo>
                    <a:pt x="12090" y="60397"/>
                    <a:pt x="12531" y="59650"/>
                    <a:pt x="13176" y="59276"/>
                  </a:cubicBezTo>
                  <a:cubicBezTo>
                    <a:pt x="13211" y="59646"/>
                    <a:pt x="12884" y="59846"/>
                    <a:pt x="12684" y="60041"/>
                  </a:cubicBezTo>
                  <a:cubicBezTo>
                    <a:pt x="12471" y="60252"/>
                    <a:pt x="12296" y="60497"/>
                    <a:pt x="12090" y="60679"/>
                  </a:cubicBezTo>
                  <a:cubicBezTo>
                    <a:pt x="11264" y="61419"/>
                    <a:pt x="10143" y="61800"/>
                    <a:pt x="9327" y="62558"/>
                  </a:cubicBezTo>
                  <a:cubicBezTo>
                    <a:pt x="10125" y="62498"/>
                    <a:pt x="10680" y="61586"/>
                    <a:pt x="11392" y="61263"/>
                  </a:cubicBezTo>
                  <a:cubicBezTo>
                    <a:pt x="11499" y="61213"/>
                    <a:pt x="11606" y="61177"/>
                    <a:pt x="11741" y="61234"/>
                  </a:cubicBezTo>
                  <a:cubicBezTo>
                    <a:pt x="12157" y="60782"/>
                    <a:pt x="12670" y="60216"/>
                    <a:pt x="13083" y="59910"/>
                  </a:cubicBezTo>
                  <a:cubicBezTo>
                    <a:pt x="12923" y="60835"/>
                    <a:pt x="12029" y="60985"/>
                    <a:pt x="11794" y="61661"/>
                  </a:cubicBezTo>
                  <a:cubicBezTo>
                    <a:pt x="11040" y="62206"/>
                    <a:pt x="10199" y="62630"/>
                    <a:pt x="9527" y="63274"/>
                  </a:cubicBezTo>
                  <a:cubicBezTo>
                    <a:pt x="10185" y="63146"/>
                    <a:pt x="10666" y="62665"/>
                    <a:pt x="11164" y="62298"/>
                  </a:cubicBezTo>
                  <a:cubicBezTo>
                    <a:pt x="11673" y="61925"/>
                    <a:pt x="12179" y="61544"/>
                    <a:pt x="12674" y="61152"/>
                  </a:cubicBezTo>
                  <a:cubicBezTo>
                    <a:pt x="12620" y="61473"/>
                    <a:pt x="11997" y="61672"/>
                    <a:pt x="12079" y="62053"/>
                  </a:cubicBezTo>
                  <a:cubicBezTo>
                    <a:pt x="11413" y="62580"/>
                    <a:pt x="10641" y="62961"/>
                    <a:pt x="10086" y="63630"/>
                  </a:cubicBezTo>
                  <a:cubicBezTo>
                    <a:pt x="10548" y="63648"/>
                    <a:pt x="10876" y="63199"/>
                    <a:pt x="11218" y="62921"/>
                  </a:cubicBezTo>
                  <a:cubicBezTo>
                    <a:pt x="11581" y="62633"/>
                    <a:pt x="11972" y="62384"/>
                    <a:pt x="12300" y="62088"/>
                  </a:cubicBezTo>
                  <a:cubicBezTo>
                    <a:pt x="12364" y="62142"/>
                    <a:pt x="12296" y="62291"/>
                    <a:pt x="12464" y="62266"/>
                  </a:cubicBezTo>
                  <a:cubicBezTo>
                    <a:pt x="12649" y="62298"/>
                    <a:pt x="12688" y="61907"/>
                    <a:pt x="12809" y="62014"/>
                  </a:cubicBezTo>
                  <a:cubicBezTo>
                    <a:pt x="12756" y="62330"/>
                    <a:pt x="12403" y="62427"/>
                    <a:pt x="12189" y="62569"/>
                  </a:cubicBezTo>
                  <a:cubicBezTo>
                    <a:pt x="11955" y="62726"/>
                    <a:pt x="11730" y="62889"/>
                    <a:pt x="11510" y="63042"/>
                  </a:cubicBezTo>
                  <a:cubicBezTo>
                    <a:pt x="11065" y="63341"/>
                    <a:pt x="10548" y="63584"/>
                    <a:pt x="10214" y="64029"/>
                  </a:cubicBezTo>
                  <a:cubicBezTo>
                    <a:pt x="10701" y="64021"/>
                    <a:pt x="11057" y="63541"/>
                    <a:pt x="11474" y="63263"/>
                  </a:cubicBezTo>
                  <a:cubicBezTo>
                    <a:pt x="11901" y="62978"/>
                    <a:pt x="12314" y="62683"/>
                    <a:pt x="12695" y="62491"/>
                  </a:cubicBezTo>
                  <a:cubicBezTo>
                    <a:pt x="12756" y="62587"/>
                    <a:pt x="12634" y="62825"/>
                    <a:pt x="12709" y="62914"/>
                  </a:cubicBezTo>
                  <a:cubicBezTo>
                    <a:pt x="12026" y="63420"/>
                    <a:pt x="11171" y="63947"/>
                    <a:pt x="10513" y="64338"/>
                  </a:cubicBezTo>
                  <a:cubicBezTo>
                    <a:pt x="8484" y="63270"/>
                    <a:pt x="6412" y="62202"/>
                    <a:pt x="4347" y="61124"/>
                  </a:cubicBezTo>
                  <a:cubicBezTo>
                    <a:pt x="4091" y="60985"/>
                    <a:pt x="3842" y="60718"/>
                    <a:pt x="3521" y="60771"/>
                  </a:cubicBezTo>
                  <a:cubicBezTo>
                    <a:pt x="3667" y="61141"/>
                    <a:pt x="4108" y="61266"/>
                    <a:pt x="4415" y="61441"/>
                  </a:cubicBezTo>
                  <a:cubicBezTo>
                    <a:pt x="6697" y="62765"/>
                    <a:pt x="9203" y="64075"/>
                    <a:pt x="11673" y="65275"/>
                  </a:cubicBezTo>
                  <a:cubicBezTo>
                    <a:pt x="11816" y="65271"/>
                    <a:pt x="11744" y="65424"/>
                    <a:pt x="11794" y="65485"/>
                  </a:cubicBezTo>
                  <a:cubicBezTo>
                    <a:pt x="11912" y="65499"/>
                    <a:pt x="11955" y="65399"/>
                    <a:pt x="12100" y="65453"/>
                  </a:cubicBezTo>
                  <a:cubicBezTo>
                    <a:pt x="11787" y="65695"/>
                    <a:pt x="11324" y="65267"/>
                    <a:pt x="11011" y="65097"/>
                  </a:cubicBezTo>
                  <a:cubicBezTo>
                    <a:pt x="8459" y="63754"/>
                    <a:pt x="5682" y="62366"/>
                    <a:pt x="3062" y="61045"/>
                  </a:cubicBezTo>
                  <a:cubicBezTo>
                    <a:pt x="3325" y="60130"/>
                    <a:pt x="3083" y="59176"/>
                    <a:pt x="3357" y="58297"/>
                  </a:cubicBezTo>
                  <a:cubicBezTo>
                    <a:pt x="3436" y="58044"/>
                    <a:pt x="3631" y="57834"/>
                    <a:pt x="3699" y="57546"/>
                  </a:cubicBezTo>
                  <a:cubicBezTo>
                    <a:pt x="3927" y="56603"/>
                    <a:pt x="4158" y="55271"/>
                    <a:pt x="4037" y="54531"/>
                  </a:cubicBezTo>
                  <a:close/>
                  <a:moveTo>
                    <a:pt x="9399" y="7743"/>
                  </a:moveTo>
                  <a:cubicBezTo>
                    <a:pt x="9730" y="7618"/>
                    <a:pt x="9893" y="7743"/>
                    <a:pt x="9886" y="8081"/>
                  </a:cubicBezTo>
                  <a:cubicBezTo>
                    <a:pt x="9719" y="8049"/>
                    <a:pt x="9836" y="7811"/>
                    <a:pt x="9701" y="7747"/>
                  </a:cubicBezTo>
                  <a:cubicBezTo>
                    <a:pt x="9644" y="7729"/>
                    <a:pt x="9637" y="7775"/>
                    <a:pt x="9587" y="7768"/>
                  </a:cubicBezTo>
                  <a:cubicBezTo>
                    <a:pt x="9566" y="7917"/>
                    <a:pt x="9626" y="8006"/>
                    <a:pt x="9605" y="8156"/>
                  </a:cubicBezTo>
                  <a:cubicBezTo>
                    <a:pt x="9502" y="8113"/>
                    <a:pt x="9498" y="8192"/>
                    <a:pt x="9413" y="8167"/>
                  </a:cubicBezTo>
                  <a:cubicBezTo>
                    <a:pt x="9374" y="8049"/>
                    <a:pt x="9423" y="7871"/>
                    <a:pt x="9399" y="7743"/>
                  </a:cubicBezTo>
                  <a:close/>
                  <a:moveTo>
                    <a:pt x="9769" y="8601"/>
                  </a:moveTo>
                  <a:cubicBezTo>
                    <a:pt x="9755" y="8718"/>
                    <a:pt x="9641" y="8697"/>
                    <a:pt x="9527" y="8683"/>
                  </a:cubicBezTo>
                  <a:cubicBezTo>
                    <a:pt x="9541" y="8565"/>
                    <a:pt x="9676" y="8608"/>
                    <a:pt x="9769" y="8601"/>
                  </a:cubicBezTo>
                  <a:close/>
                  <a:moveTo>
                    <a:pt x="14589" y="8825"/>
                  </a:moveTo>
                  <a:cubicBezTo>
                    <a:pt x="15020" y="8761"/>
                    <a:pt x="15433" y="8665"/>
                    <a:pt x="15878" y="8637"/>
                  </a:cubicBezTo>
                  <a:cubicBezTo>
                    <a:pt x="16810" y="8580"/>
                    <a:pt x="17675" y="8512"/>
                    <a:pt x="18555" y="8387"/>
                  </a:cubicBezTo>
                  <a:cubicBezTo>
                    <a:pt x="19284" y="8288"/>
                    <a:pt x="20050" y="8078"/>
                    <a:pt x="20918" y="8131"/>
                  </a:cubicBezTo>
                  <a:cubicBezTo>
                    <a:pt x="20128" y="8380"/>
                    <a:pt x="19288" y="8384"/>
                    <a:pt x="18423" y="8483"/>
                  </a:cubicBezTo>
                  <a:cubicBezTo>
                    <a:pt x="17604" y="8576"/>
                    <a:pt x="16764" y="8779"/>
                    <a:pt x="15927" y="8832"/>
                  </a:cubicBezTo>
                  <a:cubicBezTo>
                    <a:pt x="14614" y="8914"/>
                    <a:pt x="13364" y="9060"/>
                    <a:pt x="12118" y="9256"/>
                  </a:cubicBezTo>
                  <a:cubicBezTo>
                    <a:pt x="11371" y="9373"/>
                    <a:pt x="10730" y="9491"/>
                    <a:pt x="9844" y="9377"/>
                  </a:cubicBezTo>
                  <a:cubicBezTo>
                    <a:pt x="9413" y="9758"/>
                    <a:pt x="9345" y="10790"/>
                    <a:pt x="9334" y="11516"/>
                  </a:cubicBezTo>
                  <a:cubicBezTo>
                    <a:pt x="9359" y="11716"/>
                    <a:pt x="9039" y="11591"/>
                    <a:pt x="9146" y="11759"/>
                  </a:cubicBezTo>
                  <a:cubicBezTo>
                    <a:pt x="9648" y="12118"/>
                    <a:pt x="10370" y="11940"/>
                    <a:pt x="11072" y="11894"/>
                  </a:cubicBezTo>
                  <a:cubicBezTo>
                    <a:pt x="14201" y="11687"/>
                    <a:pt x="17337" y="11157"/>
                    <a:pt x="20484" y="11050"/>
                  </a:cubicBezTo>
                  <a:cubicBezTo>
                    <a:pt x="17380" y="11299"/>
                    <a:pt x="14372" y="11751"/>
                    <a:pt x="11282" y="12036"/>
                  </a:cubicBezTo>
                  <a:cubicBezTo>
                    <a:pt x="10584" y="12104"/>
                    <a:pt x="9940" y="12403"/>
                    <a:pt x="9035" y="12239"/>
                  </a:cubicBezTo>
                  <a:cubicBezTo>
                    <a:pt x="8996" y="12136"/>
                    <a:pt x="8982" y="12011"/>
                    <a:pt x="8843" y="11979"/>
                  </a:cubicBezTo>
                  <a:cubicBezTo>
                    <a:pt x="8971" y="11089"/>
                    <a:pt x="9114" y="10217"/>
                    <a:pt x="9306" y="9413"/>
                  </a:cubicBezTo>
                  <a:cubicBezTo>
                    <a:pt x="10983" y="8971"/>
                    <a:pt x="12809" y="9081"/>
                    <a:pt x="14589" y="8825"/>
                  </a:cubicBezTo>
                  <a:close/>
                  <a:moveTo>
                    <a:pt x="9986" y="7640"/>
                  </a:moveTo>
                  <a:cubicBezTo>
                    <a:pt x="10018" y="7579"/>
                    <a:pt x="10164" y="7672"/>
                    <a:pt x="10189" y="7597"/>
                  </a:cubicBezTo>
                  <a:cubicBezTo>
                    <a:pt x="10267" y="7675"/>
                    <a:pt x="10353" y="8010"/>
                    <a:pt x="10196" y="8056"/>
                  </a:cubicBezTo>
                  <a:cubicBezTo>
                    <a:pt x="10061" y="7960"/>
                    <a:pt x="10018" y="7807"/>
                    <a:pt x="9986" y="7640"/>
                  </a:cubicBezTo>
                  <a:close/>
                  <a:moveTo>
                    <a:pt x="10424" y="7551"/>
                  </a:moveTo>
                  <a:cubicBezTo>
                    <a:pt x="10477" y="7561"/>
                    <a:pt x="10531" y="7576"/>
                    <a:pt x="10538" y="7529"/>
                  </a:cubicBezTo>
                  <a:cubicBezTo>
                    <a:pt x="10677" y="7611"/>
                    <a:pt x="10620" y="7828"/>
                    <a:pt x="10662" y="7971"/>
                  </a:cubicBezTo>
                  <a:cubicBezTo>
                    <a:pt x="10413" y="7957"/>
                    <a:pt x="10474" y="7711"/>
                    <a:pt x="10424" y="7551"/>
                  </a:cubicBezTo>
                  <a:close/>
                  <a:moveTo>
                    <a:pt x="11969" y="8202"/>
                  </a:moveTo>
                  <a:lnTo>
                    <a:pt x="12118" y="8224"/>
                  </a:lnTo>
                  <a:cubicBezTo>
                    <a:pt x="12115" y="8323"/>
                    <a:pt x="12079" y="8384"/>
                    <a:pt x="11987" y="8359"/>
                  </a:cubicBezTo>
                  <a:cubicBezTo>
                    <a:pt x="11997" y="8291"/>
                    <a:pt x="11951" y="8273"/>
                    <a:pt x="11969" y="8202"/>
                  </a:cubicBezTo>
                  <a:close/>
                  <a:moveTo>
                    <a:pt x="12033" y="7757"/>
                  </a:moveTo>
                  <a:cubicBezTo>
                    <a:pt x="11930" y="7711"/>
                    <a:pt x="11926" y="7796"/>
                    <a:pt x="11841" y="7764"/>
                  </a:cubicBezTo>
                  <a:cubicBezTo>
                    <a:pt x="11851" y="7622"/>
                    <a:pt x="11837" y="7504"/>
                    <a:pt x="11734" y="7444"/>
                  </a:cubicBezTo>
                  <a:cubicBezTo>
                    <a:pt x="11566" y="7472"/>
                    <a:pt x="11684" y="7682"/>
                    <a:pt x="11641" y="7814"/>
                  </a:cubicBezTo>
                  <a:cubicBezTo>
                    <a:pt x="11495" y="7779"/>
                    <a:pt x="11442" y="7871"/>
                    <a:pt x="11296" y="7836"/>
                  </a:cubicBezTo>
                  <a:cubicBezTo>
                    <a:pt x="11267" y="7711"/>
                    <a:pt x="11196" y="7622"/>
                    <a:pt x="11196" y="7480"/>
                  </a:cubicBezTo>
                  <a:cubicBezTo>
                    <a:pt x="11449" y="7401"/>
                    <a:pt x="11784" y="7437"/>
                    <a:pt x="12051" y="7380"/>
                  </a:cubicBezTo>
                  <a:cubicBezTo>
                    <a:pt x="12172" y="7391"/>
                    <a:pt x="11944" y="7593"/>
                    <a:pt x="12033" y="7757"/>
                  </a:cubicBezTo>
                  <a:close/>
                  <a:moveTo>
                    <a:pt x="11759" y="8327"/>
                  </a:moveTo>
                  <a:cubicBezTo>
                    <a:pt x="11766" y="8448"/>
                    <a:pt x="11524" y="8451"/>
                    <a:pt x="11488" y="8362"/>
                  </a:cubicBezTo>
                  <a:cubicBezTo>
                    <a:pt x="11492" y="8256"/>
                    <a:pt x="11727" y="8241"/>
                    <a:pt x="11759" y="8327"/>
                  </a:cubicBezTo>
                  <a:close/>
                  <a:moveTo>
                    <a:pt x="11250" y="8402"/>
                  </a:moveTo>
                  <a:cubicBezTo>
                    <a:pt x="11260" y="8487"/>
                    <a:pt x="11008" y="8505"/>
                    <a:pt x="11065" y="8377"/>
                  </a:cubicBezTo>
                  <a:cubicBezTo>
                    <a:pt x="11157" y="8384"/>
                    <a:pt x="11189" y="8323"/>
                    <a:pt x="11250" y="8402"/>
                  </a:cubicBezTo>
                  <a:close/>
                  <a:moveTo>
                    <a:pt x="10869" y="7885"/>
                  </a:moveTo>
                  <a:cubicBezTo>
                    <a:pt x="10883" y="7736"/>
                    <a:pt x="10758" y="7682"/>
                    <a:pt x="10812" y="7494"/>
                  </a:cubicBezTo>
                  <a:cubicBezTo>
                    <a:pt x="11107" y="7391"/>
                    <a:pt x="10990" y="7722"/>
                    <a:pt x="11104" y="7843"/>
                  </a:cubicBezTo>
                  <a:cubicBezTo>
                    <a:pt x="11086" y="7939"/>
                    <a:pt x="10965" y="7900"/>
                    <a:pt x="10869" y="7885"/>
                  </a:cubicBezTo>
                  <a:close/>
                  <a:moveTo>
                    <a:pt x="12631" y="7615"/>
                  </a:moveTo>
                  <a:cubicBezTo>
                    <a:pt x="12549" y="7718"/>
                    <a:pt x="12360" y="7668"/>
                    <a:pt x="12236" y="7707"/>
                  </a:cubicBezTo>
                  <a:cubicBezTo>
                    <a:pt x="12204" y="7593"/>
                    <a:pt x="12182" y="7472"/>
                    <a:pt x="12172" y="7355"/>
                  </a:cubicBezTo>
                  <a:cubicBezTo>
                    <a:pt x="12357" y="7387"/>
                    <a:pt x="12478" y="7319"/>
                    <a:pt x="12670" y="7355"/>
                  </a:cubicBezTo>
                  <a:cubicBezTo>
                    <a:pt x="12631" y="7380"/>
                    <a:pt x="12553" y="7579"/>
                    <a:pt x="12631" y="7615"/>
                  </a:cubicBezTo>
                  <a:close/>
                  <a:moveTo>
                    <a:pt x="12720" y="8277"/>
                  </a:moveTo>
                  <a:cubicBezTo>
                    <a:pt x="12585" y="8273"/>
                    <a:pt x="12492" y="8330"/>
                    <a:pt x="12335" y="8295"/>
                  </a:cubicBezTo>
                  <a:cubicBezTo>
                    <a:pt x="12293" y="8074"/>
                    <a:pt x="12763" y="8092"/>
                    <a:pt x="12720" y="8277"/>
                  </a:cubicBezTo>
                  <a:close/>
                  <a:moveTo>
                    <a:pt x="13133" y="7576"/>
                  </a:moveTo>
                  <a:cubicBezTo>
                    <a:pt x="13037" y="7593"/>
                    <a:pt x="12958" y="7636"/>
                    <a:pt x="12820" y="7604"/>
                  </a:cubicBezTo>
                  <a:cubicBezTo>
                    <a:pt x="12869" y="7472"/>
                    <a:pt x="12780" y="7437"/>
                    <a:pt x="12830" y="7302"/>
                  </a:cubicBezTo>
                  <a:cubicBezTo>
                    <a:pt x="12969" y="7351"/>
                    <a:pt x="13015" y="7284"/>
                    <a:pt x="13136" y="7312"/>
                  </a:cubicBezTo>
                  <a:cubicBezTo>
                    <a:pt x="13083" y="7433"/>
                    <a:pt x="13168" y="7458"/>
                    <a:pt x="13133" y="7576"/>
                  </a:cubicBezTo>
                  <a:close/>
                  <a:moveTo>
                    <a:pt x="13215" y="8046"/>
                  </a:moveTo>
                  <a:cubicBezTo>
                    <a:pt x="13275" y="8063"/>
                    <a:pt x="13289" y="8120"/>
                    <a:pt x="13265" y="8206"/>
                  </a:cubicBezTo>
                  <a:cubicBezTo>
                    <a:pt x="13154" y="8199"/>
                    <a:pt x="13019" y="8273"/>
                    <a:pt x="12958" y="8199"/>
                  </a:cubicBezTo>
                  <a:cubicBezTo>
                    <a:pt x="12937" y="8006"/>
                    <a:pt x="13151" y="8120"/>
                    <a:pt x="13215" y="8046"/>
                  </a:cubicBezTo>
                  <a:close/>
                  <a:moveTo>
                    <a:pt x="13564" y="7487"/>
                  </a:moveTo>
                  <a:cubicBezTo>
                    <a:pt x="13535" y="7533"/>
                    <a:pt x="13421" y="7472"/>
                    <a:pt x="13403" y="7540"/>
                  </a:cubicBezTo>
                  <a:cubicBezTo>
                    <a:pt x="13332" y="7494"/>
                    <a:pt x="13307" y="7408"/>
                    <a:pt x="13325" y="7298"/>
                  </a:cubicBezTo>
                  <a:cubicBezTo>
                    <a:pt x="13378" y="7262"/>
                    <a:pt x="13464" y="7277"/>
                    <a:pt x="13556" y="7294"/>
                  </a:cubicBezTo>
                  <a:cubicBezTo>
                    <a:pt x="13524" y="7383"/>
                    <a:pt x="13613" y="7387"/>
                    <a:pt x="13564" y="7487"/>
                  </a:cubicBezTo>
                  <a:close/>
                  <a:moveTo>
                    <a:pt x="13695" y="8156"/>
                  </a:moveTo>
                  <a:cubicBezTo>
                    <a:pt x="13649" y="8145"/>
                    <a:pt x="13628" y="8152"/>
                    <a:pt x="13613" y="8184"/>
                  </a:cubicBezTo>
                  <a:cubicBezTo>
                    <a:pt x="13524" y="8184"/>
                    <a:pt x="13589" y="8067"/>
                    <a:pt x="13521" y="8056"/>
                  </a:cubicBezTo>
                  <a:cubicBezTo>
                    <a:pt x="13553" y="8010"/>
                    <a:pt x="13610" y="7996"/>
                    <a:pt x="13681" y="8003"/>
                  </a:cubicBezTo>
                  <a:cubicBezTo>
                    <a:pt x="13663" y="8067"/>
                    <a:pt x="13710" y="8085"/>
                    <a:pt x="13695" y="8156"/>
                  </a:cubicBezTo>
                  <a:close/>
                  <a:moveTo>
                    <a:pt x="14037" y="7405"/>
                  </a:moveTo>
                  <a:cubicBezTo>
                    <a:pt x="13952" y="7423"/>
                    <a:pt x="13880" y="7462"/>
                    <a:pt x="13767" y="7440"/>
                  </a:cubicBezTo>
                  <a:cubicBezTo>
                    <a:pt x="13791" y="7351"/>
                    <a:pt x="13706" y="7351"/>
                    <a:pt x="13756" y="7248"/>
                  </a:cubicBezTo>
                  <a:cubicBezTo>
                    <a:pt x="13845" y="7248"/>
                    <a:pt x="13909" y="7209"/>
                    <a:pt x="14023" y="7248"/>
                  </a:cubicBezTo>
                  <a:cubicBezTo>
                    <a:pt x="14005" y="7316"/>
                    <a:pt x="14055" y="7334"/>
                    <a:pt x="14037" y="7405"/>
                  </a:cubicBezTo>
                  <a:close/>
                  <a:moveTo>
                    <a:pt x="14144" y="7957"/>
                  </a:moveTo>
                  <a:cubicBezTo>
                    <a:pt x="14147" y="8099"/>
                    <a:pt x="14073" y="8135"/>
                    <a:pt x="13966" y="8120"/>
                  </a:cubicBezTo>
                  <a:cubicBezTo>
                    <a:pt x="13937" y="8074"/>
                    <a:pt x="13934" y="8021"/>
                    <a:pt x="13948" y="7967"/>
                  </a:cubicBezTo>
                  <a:cubicBezTo>
                    <a:pt x="14009" y="7935"/>
                    <a:pt x="14080" y="7935"/>
                    <a:pt x="14144" y="7957"/>
                  </a:cubicBezTo>
                  <a:close/>
                  <a:moveTo>
                    <a:pt x="14422" y="7882"/>
                  </a:moveTo>
                  <a:cubicBezTo>
                    <a:pt x="14503" y="7878"/>
                    <a:pt x="14518" y="7921"/>
                    <a:pt x="14564" y="7939"/>
                  </a:cubicBezTo>
                  <a:cubicBezTo>
                    <a:pt x="14560" y="8038"/>
                    <a:pt x="14525" y="8099"/>
                    <a:pt x="14432" y="8074"/>
                  </a:cubicBezTo>
                  <a:cubicBezTo>
                    <a:pt x="14461" y="7989"/>
                    <a:pt x="14375" y="7985"/>
                    <a:pt x="14422" y="7882"/>
                  </a:cubicBezTo>
                  <a:close/>
                  <a:moveTo>
                    <a:pt x="14233" y="7362"/>
                  </a:moveTo>
                  <a:cubicBezTo>
                    <a:pt x="14219" y="7205"/>
                    <a:pt x="14425" y="7223"/>
                    <a:pt x="14471" y="7280"/>
                  </a:cubicBezTo>
                  <a:cubicBezTo>
                    <a:pt x="14429" y="7351"/>
                    <a:pt x="14347" y="7380"/>
                    <a:pt x="14233" y="7362"/>
                  </a:cubicBezTo>
                  <a:close/>
                  <a:moveTo>
                    <a:pt x="14810" y="7828"/>
                  </a:moveTo>
                  <a:cubicBezTo>
                    <a:pt x="14856" y="7843"/>
                    <a:pt x="14877" y="7828"/>
                    <a:pt x="14891" y="7800"/>
                  </a:cubicBezTo>
                  <a:cubicBezTo>
                    <a:pt x="15030" y="7800"/>
                    <a:pt x="14988" y="7932"/>
                    <a:pt x="14970" y="8042"/>
                  </a:cubicBezTo>
                  <a:cubicBezTo>
                    <a:pt x="14810" y="8049"/>
                    <a:pt x="14788" y="7957"/>
                    <a:pt x="14810" y="7828"/>
                  </a:cubicBezTo>
                  <a:close/>
                  <a:moveTo>
                    <a:pt x="15237" y="7779"/>
                  </a:moveTo>
                  <a:cubicBezTo>
                    <a:pt x="15390" y="7729"/>
                    <a:pt x="15621" y="7693"/>
                    <a:pt x="15514" y="7971"/>
                  </a:cubicBezTo>
                  <a:cubicBezTo>
                    <a:pt x="15397" y="7935"/>
                    <a:pt x="15372" y="8021"/>
                    <a:pt x="15247" y="7971"/>
                  </a:cubicBezTo>
                  <a:cubicBezTo>
                    <a:pt x="15297" y="7868"/>
                    <a:pt x="15212" y="7864"/>
                    <a:pt x="15237" y="7779"/>
                  </a:cubicBezTo>
                  <a:close/>
                  <a:moveTo>
                    <a:pt x="15984" y="7889"/>
                  </a:moveTo>
                  <a:cubicBezTo>
                    <a:pt x="15913" y="7896"/>
                    <a:pt x="15878" y="7957"/>
                    <a:pt x="15789" y="7935"/>
                  </a:cubicBezTo>
                  <a:cubicBezTo>
                    <a:pt x="15803" y="7846"/>
                    <a:pt x="15742" y="7814"/>
                    <a:pt x="15785" y="7704"/>
                  </a:cubicBezTo>
                  <a:cubicBezTo>
                    <a:pt x="15849" y="7675"/>
                    <a:pt x="15913" y="7672"/>
                    <a:pt x="15977" y="7693"/>
                  </a:cubicBezTo>
                  <a:cubicBezTo>
                    <a:pt x="15931" y="7796"/>
                    <a:pt x="16016" y="7800"/>
                    <a:pt x="15984" y="7889"/>
                  </a:cubicBezTo>
                  <a:close/>
                  <a:moveTo>
                    <a:pt x="16639" y="7604"/>
                  </a:moveTo>
                  <a:cubicBezTo>
                    <a:pt x="16746" y="7604"/>
                    <a:pt x="16657" y="7747"/>
                    <a:pt x="16728" y="7771"/>
                  </a:cubicBezTo>
                  <a:cubicBezTo>
                    <a:pt x="16607" y="7864"/>
                    <a:pt x="16422" y="7864"/>
                    <a:pt x="16223" y="7846"/>
                  </a:cubicBezTo>
                  <a:cubicBezTo>
                    <a:pt x="16248" y="7757"/>
                    <a:pt x="16162" y="7754"/>
                    <a:pt x="16212" y="7654"/>
                  </a:cubicBezTo>
                  <a:cubicBezTo>
                    <a:pt x="16365" y="7650"/>
                    <a:pt x="16525" y="7654"/>
                    <a:pt x="16639" y="7604"/>
                  </a:cubicBezTo>
                  <a:close/>
                  <a:moveTo>
                    <a:pt x="16408" y="7113"/>
                  </a:moveTo>
                  <a:cubicBezTo>
                    <a:pt x="16472" y="7063"/>
                    <a:pt x="16565" y="7052"/>
                    <a:pt x="16679" y="7077"/>
                  </a:cubicBezTo>
                  <a:cubicBezTo>
                    <a:pt x="16661" y="7184"/>
                    <a:pt x="16515" y="7120"/>
                    <a:pt x="16408" y="7113"/>
                  </a:cubicBezTo>
                  <a:close/>
                  <a:moveTo>
                    <a:pt x="16953" y="7576"/>
                  </a:moveTo>
                  <a:cubicBezTo>
                    <a:pt x="17138" y="7586"/>
                    <a:pt x="17262" y="7512"/>
                    <a:pt x="17455" y="7533"/>
                  </a:cubicBezTo>
                  <a:lnTo>
                    <a:pt x="17426" y="7722"/>
                  </a:lnTo>
                  <a:cubicBezTo>
                    <a:pt x="17266" y="7729"/>
                    <a:pt x="17138" y="7779"/>
                    <a:pt x="16963" y="7764"/>
                  </a:cubicBezTo>
                  <a:cubicBezTo>
                    <a:pt x="16992" y="7675"/>
                    <a:pt x="16906" y="7675"/>
                    <a:pt x="16953" y="7576"/>
                  </a:cubicBezTo>
                  <a:close/>
                  <a:moveTo>
                    <a:pt x="17408" y="7070"/>
                  </a:moveTo>
                  <a:cubicBezTo>
                    <a:pt x="17230" y="7106"/>
                    <a:pt x="17049" y="7120"/>
                    <a:pt x="16871" y="7106"/>
                  </a:cubicBezTo>
                  <a:cubicBezTo>
                    <a:pt x="16953" y="6935"/>
                    <a:pt x="17248" y="7052"/>
                    <a:pt x="17387" y="6956"/>
                  </a:cubicBezTo>
                  <a:cubicBezTo>
                    <a:pt x="17433" y="6963"/>
                    <a:pt x="17408" y="7027"/>
                    <a:pt x="17408" y="7070"/>
                  </a:cubicBezTo>
                  <a:close/>
                  <a:moveTo>
                    <a:pt x="19017" y="6814"/>
                  </a:moveTo>
                  <a:cubicBezTo>
                    <a:pt x="18619" y="6892"/>
                    <a:pt x="18042" y="7063"/>
                    <a:pt x="17654" y="6992"/>
                  </a:cubicBezTo>
                  <a:cubicBezTo>
                    <a:pt x="18145" y="6796"/>
                    <a:pt x="18793" y="6828"/>
                    <a:pt x="19338" y="6711"/>
                  </a:cubicBezTo>
                  <a:cubicBezTo>
                    <a:pt x="19359" y="6785"/>
                    <a:pt x="19146" y="6785"/>
                    <a:pt x="19017" y="6814"/>
                  </a:cubicBezTo>
                  <a:close/>
                  <a:moveTo>
                    <a:pt x="19473" y="7302"/>
                  </a:moveTo>
                  <a:cubicBezTo>
                    <a:pt x="19420" y="7618"/>
                    <a:pt x="18914" y="7565"/>
                    <a:pt x="18629" y="7597"/>
                  </a:cubicBezTo>
                  <a:cubicBezTo>
                    <a:pt x="18313" y="7633"/>
                    <a:pt x="17914" y="7736"/>
                    <a:pt x="17711" y="7576"/>
                  </a:cubicBezTo>
                  <a:cubicBezTo>
                    <a:pt x="18188" y="7330"/>
                    <a:pt x="18882" y="7383"/>
                    <a:pt x="19473" y="7302"/>
                  </a:cubicBezTo>
                  <a:close/>
                  <a:moveTo>
                    <a:pt x="20036" y="7387"/>
                  </a:moveTo>
                  <a:cubicBezTo>
                    <a:pt x="19964" y="7497"/>
                    <a:pt x="19769" y="7451"/>
                    <a:pt x="19640" y="7480"/>
                  </a:cubicBezTo>
                  <a:cubicBezTo>
                    <a:pt x="19683" y="7380"/>
                    <a:pt x="19598" y="7380"/>
                    <a:pt x="19630" y="7291"/>
                  </a:cubicBezTo>
                  <a:cubicBezTo>
                    <a:pt x="19715" y="7241"/>
                    <a:pt x="19879" y="7298"/>
                    <a:pt x="19947" y="7223"/>
                  </a:cubicBezTo>
                  <a:cubicBezTo>
                    <a:pt x="20103" y="7184"/>
                    <a:pt x="19936" y="7383"/>
                    <a:pt x="20036" y="7387"/>
                  </a:cubicBezTo>
                  <a:close/>
                  <a:moveTo>
                    <a:pt x="20733" y="3250"/>
                  </a:moveTo>
                  <a:cubicBezTo>
                    <a:pt x="18437" y="2805"/>
                    <a:pt x="15870" y="2467"/>
                    <a:pt x="13930" y="2763"/>
                  </a:cubicBezTo>
                  <a:cubicBezTo>
                    <a:pt x="15824" y="2190"/>
                    <a:pt x="18601" y="2314"/>
                    <a:pt x="20733" y="3250"/>
                  </a:cubicBezTo>
                  <a:close/>
                  <a:moveTo>
                    <a:pt x="20043" y="2229"/>
                  </a:moveTo>
                  <a:cubicBezTo>
                    <a:pt x="20673" y="1987"/>
                    <a:pt x="21157" y="1549"/>
                    <a:pt x="21976" y="1563"/>
                  </a:cubicBezTo>
                  <a:cubicBezTo>
                    <a:pt x="22072" y="1577"/>
                    <a:pt x="22015" y="1599"/>
                    <a:pt x="22001" y="1641"/>
                  </a:cubicBezTo>
                  <a:cubicBezTo>
                    <a:pt x="21659" y="1727"/>
                    <a:pt x="21324" y="1837"/>
                    <a:pt x="21000" y="1955"/>
                  </a:cubicBezTo>
                  <a:cubicBezTo>
                    <a:pt x="20676" y="2068"/>
                    <a:pt x="20381" y="2307"/>
                    <a:pt x="20043" y="2229"/>
                  </a:cubicBezTo>
                  <a:close/>
                  <a:moveTo>
                    <a:pt x="20630" y="2396"/>
                  </a:moveTo>
                  <a:cubicBezTo>
                    <a:pt x="21406" y="2154"/>
                    <a:pt x="21936" y="1581"/>
                    <a:pt x="22990" y="1720"/>
                  </a:cubicBezTo>
                  <a:cubicBezTo>
                    <a:pt x="22616" y="1883"/>
                    <a:pt x="22214" y="1979"/>
                    <a:pt x="21823" y="2115"/>
                  </a:cubicBezTo>
                  <a:cubicBezTo>
                    <a:pt x="21449" y="2243"/>
                    <a:pt x="21050" y="2521"/>
                    <a:pt x="20630" y="2396"/>
                  </a:cubicBezTo>
                  <a:close/>
                  <a:moveTo>
                    <a:pt x="24137" y="1926"/>
                  </a:moveTo>
                  <a:cubicBezTo>
                    <a:pt x="23756" y="2093"/>
                    <a:pt x="23328" y="2154"/>
                    <a:pt x="22855" y="2311"/>
                  </a:cubicBezTo>
                  <a:cubicBezTo>
                    <a:pt x="22325" y="2485"/>
                    <a:pt x="21805" y="2852"/>
                    <a:pt x="21246" y="2602"/>
                  </a:cubicBezTo>
                  <a:cubicBezTo>
                    <a:pt x="22196" y="2360"/>
                    <a:pt x="22830" y="1688"/>
                    <a:pt x="24137" y="1926"/>
                  </a:cubicBezTo>
                  <a:close/>
                  <a:moveTo>
                    <a:pt x="27305" y="3738"/>
                  </a:moveTo>
                  <a:cubicBezTo>
                    <a:pt x="27956" y="3553"/>
                    <a:pt x="28690" y="3254"/>
                    <a:pt x="29427" y="3329"/>
                  </a:cubicBezTo>
                  <a:cubicBezTo>
                    <a:pt x="28761" y="3524"/>
                    <a:pt x="28102" y="3724"/>
                    <a:pt x="27305" y="3738"/>
                  </a:cubicBezTo>
                  <a:close/>
                  <a:moveTo>
                    <a:pt x="29932" y="3560"/>
                  </a:moveTo>
                  <a:cubicBezTo>
                    <a:pt x="29441" y="3742"/>
                    <a:pt x="28925" y="3838"/>
                    <a:pt x="28401" y="3827"/>
                  </a:cubicBezTo>
                  <a:cubicBezTo>
                    <a:pt x="28868" y="3699"/>
                    <a:pt x="29373" y="3428"/>
                    <a:pt x="29932" y="3560"/>
                  </a:cubicBezTo>
                  <a:close/>
                  <a:moveTo>
                    <a:pt x="25874" y="3866"/>
                  </a:moveTo>
                  <a:cubicBezTo>
                    <a:pt x="25845" y="3873"/>
                    <a:pt x="25500" y="4005"/>
                    <a:pt x="25642" y="3873"/>
                  </a:cubicBezTo>
                  <a:cubicBezTo>
                    <a:pt x="26557" y="3581"/>
                    <a:pt x="27536" y="3382"/>
                    <a:pt x="28437" y="3065"/>
                  </a:cubicBezTo>
                  <a:cubicBezTo>
                    <a:pt x="28042" y="2948"/>
                    <a:pt x="27600" y="3083"/>
                    <a:pt x="27194" y="3186"/>
                  </a:cubicBezTo>
                  <a:cubicBezTo>
                    <a:pt x="26433" y="3379"/>
                    <a:pt x="25642" y="3653"/>
                    <a:pt x="24873" y="3909"/>
                  </a:cubicBezTo>
                  <a:cubicBezTo>
                    <a:pt x="24510" y="4026"/>
                    <a:pt x="24129" y="4304"/>
                    <a:pt x="23763" y="4162"/>
                  </a:cubicBezTo>
                  <a:cubicBezTo>
                    <a:pt x="25069" y="3500"/>
                    <a:pt x="26511" y="3019"/>
                    <a:pt x="28102" y="2745"/>
                  </a:cubicBezTo>
                  <a:cubicBezTo>
                    <a:pt x="28391" y="2852"/>
                    <a:pt x="28622" y="3005"/>
                    <a:pt x="28932" y="3097"/>
                  </a:cubicBezTo>
                  <a:cubicBezTo>
                    <a:pt x="28024" y="3346"/>
                    <a:pt x="26924" y="3678"/>
                    <a:pt x="25874" y="3866"/>
                  </a:cubicBezTo>
                  <a:close/>
                  <a:moveTo>
                    <a:pt x="27746" y="5144"/>
                  </a:moveTo>
                  <a:cubicBezTo>
                    <a:pt x="27102" y="5564"/>
                    <a:pt x="26251" y="5696"/>
                    <a:pt x="25706" y="6251"/>
                  </a:cubicBezTo>
                  <a:cubicBezTo>
                    <a:pt x="26016" y="6226"/>
                    <a:pt x="26397" y="6568"/>
                    <a:pt x="26746" y="6714"/>
                  </a:cubicBezTo>
                  <a:cubicBezTo>
                    <a:pt x="26742" y="6782"/>
                    <a:pt x="26685" y="6785"/>
                    <a:pt x="26685" y="6857"/>
                  </a:cubicBezTo>
                  <a:cubicBezTo>
                    <a:pt x="27013" y="6832"/>
                    <a:pt x="27180" y="6881"/>
                    <a:pt x="27511" y="6981"/>
                  </a:cubicBezTo>
                  <a:cubicBezTo>
                    <a:pt x="27511" y="7102"/>
                    <a:pt x="27369" y="7063"/>
                    <a:pt x="27444" y="7166"/>
                  </a:cubicBezTo>
                  <a:cubicBezTo>
                    <a:pt x="27575" y="7177"/>
                    <a:pt x="27625" y="7084"/>
                    <a:pt x="27761" y="7099"/>
                  </a:cubicBezTo>
                  <a:cubicBezTo>
                    <a:pt x="28141" y="7391"/>
                    <a:pt x="28775" y="7497"/>
                    <a:pt x="29227" y="7739"/>
                  </a:cubicBezTo>
                  <a:cubicBezTo>
                    <a:pt x="29256" y="7789"/>
                    <a:pt x="29259" y="7843"/>
                    <a:pt x="29241" y="7896"/>
                  </a:cubicBezTo>
                  <a:cubicBezTo>
                    <a:pt x="29590" y="7864"/>
                    <a:pt x="29832" y="8127"/>
                    <a:pt x="30106" y="8252"/>
                  </a:cubicBezTo>
                  <a:cubicBezTo>
                    <a:pt x="30114" y="8370"/>
                    <a:pt x="30046" y="8380"/>
                    <a:pt x="30035" y="8469"/>
                  </a:cubicBezTo>
                  <a:cubicBezTo>
                    <a:pt x="30135" y="8473"/>
                    <a:pt x="30124" y="8323"/>
                    <a:pt x="30213" y="8305"/>
                  </a:cubicBezTo>
                  <a:cubicBezTo>
                    <a:pt x="31324" y="8900"/>
                    <a:pt x="32677" y="9313"/>
                    <a:pt x="33659" y="10004"/>
                  </a:cubicBezTo>
                  <a:cubicBezTo>
                    <a:pt x="34528" y="10214"/>
                    <a:pt x="35596" y="10826"/>
                    <a:pt x="36450" y="11264"/>
                  </a:cubicBezTo>
                  <a:cubicBezTo>
                    <a:pt x="32484" y="9541"/>
                    <a:pt x="28077" y="7864"/>
                    <a:pt x="24048" y="6084"/>
                  </a:cubicBezTo>
                  <a:cubicBezTo>
                    <a:pt x="24080" y="5895"/>
                    <a:pt x="24108" y="5710"/>
                    <a:pt x="24133" y="5522"/>
                  </a:cubicBezTo>
                  <a:cubicBezTo>
                    <a:pt x="24396" y="5411"/>
                    <a:pt x="24500" y="5511"/>
                    <a:pt x="24685" y="5643"/>
                  </a:cubicBezTo>
                  <a:cubicBezTo>
                    <a:pt x="24820" y="5660"/>
                    <a:pt x="24752" y="5404"/>
                    <a:pt x="24841" y="5361"/>
                  </a:cubicBezTo>
                  <a:cubicBezTo>
                    <a:pt x="25087" y="5319"/>
                    <a:pt x="25358" y="5308"/>
                    <a:pt x="25589" y="5244"/>
                  </a:cubicBezTo>
                  <a:cubicBezTo>
                    <a:pt x="25518" y="5493"/>
                    <a:pt x="24970" y="5479"/>
                    <a:pt x="24884" y="5867"/>
                  </a:cubicBezTo>
                  <a:cubicBezTo>
                    <a:pt x="25375" y="5878"/>
                    <a:pt x="25717" y="5326"/>
                    <a:pt x="26248" y="5191"/>
                  </a:cubicBezTo>
                  <a:cubicBezTo>
                    <a:pt x="26369" y="5158"/>
                    <a:pt x="26532" y="5208"/>
                    <a:pt x="26671" y="5176"/>
                  </a:cubicBezTo>
                  <a:cubicBezTo>
                    <a:pt x="26173" y="5493"/>
                    <a:pt x="25536" y="5618"/>
                    <a:pt x="25158" y="6098"/>
                  </a:cubicBezTo>
                  <a:cubicBezTo>
                    <a:pt x="26048" y="5995"/>
                    <a:pt x="26671" y="5144"/>
                    <a:pt x="27746" y="5144"/>
                  </a:cubicBezTo>
                  <a:close/>
                  <a:moveTo>
                    <a:pt x="33043" y="8530"/>
                  </a:moveTo>
                  <a:cubicBezTo>
                    <a:pt x="33328" y="8227"/>
                    <a:pt x="33795" y="8170"/>
                    <a:pt x="34190" y="8014"/>
                  </a:cubicBezTo>
                  <a:cubicBezTo>
                    <a:pt x="33887" y="8298"/>
                    <a:pt x="33439" y="8377"/>
                    <a:pt x="33043" y="8530"/>
                  </a:cubicBezTo>
                  <a:close/>
                  <a:moveTo>
                    <a:pt x="33652" y="8548"/>
                  </a:moveTo>
                  <a:cubicBezTo>
                    <a:pt x="33791" y="8405"/>
                    <a:pt x="34044" y="8419"/>
                    <a:pt x="34186" y="8288"/>
                  </a:cubicBezTo>
                  <a:cubicBezTo>
                    <a:pt x="34204" y="8441"/>
                    <a:pt x="33887" y="8718"/>
                    <a:pt x="33652" y="8548"/>
                  </a:cubicBezTo>
                  <a:close/>
                  <a:moveTo>
                    <a:pt x="33257" y="8911"/>
                  </a:moveTo>
                  <a:cubicBezTo>
                    <a:pt x="33097" y="8900"/>
                    <a:pt x="33047" y="9046"/>
                    <a:pt x="32890" y="9042"/>
                  </a:cubicBezTo>
                  <a:cubicBezTo>
                    <a:pt x="32837" y="8864"/>
                    <a:pt x="33068" y="8726"/>
                    <a:pt x="33214" y="8672"/>
                  </a:cubicBezTo>
                  <a:cubicBezTo>
                    <a:pt x="33353" y="8654"/>
                    <a:pt x="33243" y="8829"/>
                    <a:pt x="33257" y="8911"/>
                  </a:cubicBezTo>
                  <a:close/>
                  <a:moveTo>
                    <a:pt x="33581" y="9035"/>
                  </a:moveTo>
                  <a:cubicBezTo>
                    <a:pt x="33399" y="9167"/>
                    <a:pt x="33189" y="9252"/>
                    <a:pt x="32965" y="9288"/>
                  </a:cubicBezTo>
                  <a:cubicBezTo>
                    <a:pt x="32944" y="9064"/>
                    <a:pt x="33339" y="8911"/>
                    <a:pt x="33581" y="9035"/>
                  </a:cubicBezTo>
                  <a:close/>
                  <a:moveTo>
                    <a:pt x="32784" y="8224"/>
                  </a:moveTo>
                  <a:cubicBezTo>
                    <a:pt x="32563" y="8327"/>
                    <a:pt x="32385" y="8494"/>
                    <a:pt x="32125" y="8544"/>
                  </a:cubicBezTo>
                  <a:cubicBezTo>
                    <a:pt x="32588" y="8092"/>
                    <a:pt x="33353" y="8049"/>
                    <a:pt x="33898" y="7704"/>
                  </a:cubicBezTo>
                  <a:cubicBezTo>
                    <a:pt x="33933" y="7711"/>
                    <a:pt x="33973" y="7718"/>
                    <a:pt x="34008" y="7722"/>
                  </a:cubicBezTo>
                  <a:cubicBezTo>
                    <a:pt x="33795" y="7978"/>
                    <a:pt x="33225" y="8135"/>
                    <a:pt x="32784" y="8224"/>
                  </a:cubicBezTo>
                  <a:close/>
                  <a:moveTo>
                    <a:pt x="32545" y="8804"/>
                  </a:moveTo>
                  <a:cubicBezTo>
                    <a:pt x="32456" y="8861"/>
                    <a:pt x="32267" y="8786"/>
                    <a:pt x="32125" y="8779"/>
                  </a:cubicBezTo>
                  <a:cubicBezTo>
                    <a:pt x="32207" y="8661"/>
                    <a:pt x="32399" y="8704"/>
                    <a:pt x="32499" y="8608"/>
                  </a:cubicBezTo>
                  <a:cubicBezTo>
                    <a:pt x="32577" y="8619"/>
                    <a:pt x="32563" y="8708"/>
                    <a:pt x="32545" y="8804"/>
                  </a:cubicBezTo>
                  <a:close/>
                  <a:moveTo>
                    <a:pt x="31687" y="7871"/>
                  </a:moveTo>
                  <a:cubicBezTo>
                    <a:pt x="31687" y="7939"/>
                    <a:pt x="31737" y="7967"/>
                    <a:pt x="31826" y="7971"/>
                  </a:cubicBezTo>
                  <a:cubicBezTo>
                    <a:pt x="31808" y="8095"/>
                    <a:pt x="31662" y="8046"/>
                    <a:pt x="31612" y="8131"/>
                  </a:cubicBezTo>
                  <a:cubicBezTo>
                    <a:pt x="31552" y="8309"/>
                    <a:pt x="31787" y="8209"/>
                    <a:pt x="31783" y="8270"/>
                  </a:cubicBezTo>
                  <a:cubicBezTo>
                    <a:pt x="31858" y="8380"/>
                    <a:pt x="31740" y="8512"/>
                    <a:pt x="31630" y="8512"/>
                  </a:cubicBezTo>
                  <a:cubicBezTo>
                    <a:pt x="31737" y="8537"/>
                    <a:pt x="31765" y="8580"/>
                    <a:pt x="31829" y="8693"/>
                  </a:cubicBezTo>
                  <a:cubicBezTo>
                    <a:pt x="31306" y="8629"/>
                    <a:pt x="30797" y="8259"/>
                    <a:pt x="30324" y="8049"/>
                  </a:cubicBezTo>
                  <a:cubicBezTo>
                    <a:pt x="30505" y="7383"/>
                    <a:pt x="30797" y="6867"/>
                    <a:pt x="30982" y="6198"/>
                  </a:cubicBezTo>
                  <a:cubicBezTo>
                    <a:pt x="30598" y="6643"/>
                    <a:pt x="30434" y="7373"/>
                    <a:pt x="30174" y="7989"/>
                  </a:cubicBezTo>
                  <a:cubicBezTo>
                    <a:pt x="30042" y="7967"/>
                    <a:pt x="29971" y="7900"/>
                    <a:pt x="29850" y="7864"/>
                  </a:cubicBezTo>
                  <a:cubicBezTo>
                    <a:pt x="30092" y="7184"/>
                    <a:pt x="30217" y="6351"/>
                    <a:pt x="30762" y="6091"/>
                  </a:cubicBezTo>
                  <a:cubicBezTo>
                    <a:pt x="30665" y="6045"/>
                    <a:pt x="30441" y="6276"/>
                    <a:pt x="30352" y="6031"/>
                  </a:cubicBezTo>
                  <a:cubicBezTo>
                    <a:pt x="30238" y="6141"/>
                    <a:pt x="30206" y="6372"/>
                    <a:pt x="29996" y="6358"/>
                  </a:cubicBezTo>
                  <a:cubicBezTo>
                    <a:pt x="30003" y="6244"/>
                    <a:pt x="30035" y="6134"/>
                    <a:pt x="30082" y="6031"/>
                  </a:cubicBezTo>
                  <a:cubicBezTo>
                    <a:pt x="30822" y="5404"/>
                    <a:pt x="32139" y="6433"/>
                    <a:pt x="32997" y="6732"/>
                  </a:cubicBezTo>
                  <a:cubicBezTo>
                    <a:pt x="32584" y="6743"/>
                    <a:pt x="32203" y="7177"/>
                    <a:pt x="31854" y="6981"/>
                  </a:cubicBezTo>
                  <a:cubicBezTo>
                    <a:pt x="31662" y="7230"/>
                    <a:pt x="31997" y="7675"/>
                    <a:pt x="31687" y="7871"/>
                  </a:cubicBezTo>
                  <a:close/>
                  <a:moveTo>
                    <a:pt x="29562" y="6792"/>
                  </a:moveTo>
                  <a:cubicBezTo>
                    <a:pt x="29679" y="6956"/>
                    <a:pt x="29405" y="7351"/>
                    <a:pt x="29366" y="7601"/>
                  </a:cubicBezTo>
                  <a:cubicBezTo>
                    <a:pt x="29128" y="7455"/>
                    <a:pt x="28828" y="7355"/>
                    <a:pt x="28540" y="7248"/>
                  </a:cubicBezTo>
                  <a:cubicBezTo>
                    <a:pt x="28861" y="7067"/>
                    <a:pt x="29252" y="6981"/>
                    <a:pt x="29562" y="6792"/>
                  </a:cubicBezTo>
                  <a:close/>
                  <a:moveTo>
                    <a:pt x="27924" y="6999"/>
                  </a:moveTo>
                  <a:cubicBezTo>
                    <a:pt x="28515" y="6668"/>
                    <a:pt x="29202" y="6454"/>
                    <a:pt x="29811" y="6137"/>
                  </a:cubicBezTo>
                  <a:cubicBezTo>
                    <a:pt x="29946" y="6536"/>
                    <a:pt x="29419" y="6632"/>
                    <a:pt x="29024" y="6821"/>
                  </a:cubicBezTo>
                  <a:cubicBezTo>
                    <a:pt x="28583" y="7031"/>
                    <a:pt x="28344" y="7337"/>
                    <a:pt x="27924" y="6999"/>
                  </a:cubicBezTo>
                  <a:close/>
                  <a:moveTo>
                    <a:pt x="30010" y="6590"/>
                  </a:moveTo>
                  <a:cubicBezTo>
                    <a:pt x="30074" y="6846"/>
                    <a:pt x="29750" y="7337"/>
                    <a:pt x="29722" y="7771"/>
                  </a:cubicBezTo>
                  <a:cubicBezTo>
                    <a:pt x="29601" y="7779"/>
                    <a:pt x="29626" y="7690"/>
                    <a:pt x="29505" y="7700"/>
                  </a:cubicBezTo>
                  <a:cubicBezTo>
                    <a:pt x="29651" y="7220"/>
                    <a:pt x="29761" y="6857"/>
                    <a:pt x="30010" y="6590"/>
                  </a:cubicBezTo>
                  <a:close/>
                  <a:moveTo>
                    <a:pt x="28401" y="6614"/>
                  </a:moveTo>
                  <a:cubicBezTo>
                    <a:pt x="28017" y="6792"/>
                    <a:pt x="27764" y="6992"/>
                    <a:pt x="27312" y="6757"/>
                  </a:cubicBezTo>
                  <a:cubicBezTo>
                    <a:pt x="28173" y="6337"/>
                    <a:pt x="29113" y="6020"/>
                    <a:pt x="29968" y="5589"/>
                  </a:cubicBezTo>
                  <a:cubicBezTo>
                    <a:pt x="30028" y="5575"/>
                    <a:pt x="30313" y="5628"/>
                    <a:pt x="30413" y="5692"/>
                  </a:cubicBezTo>
                  <a:cubicBezTo>
                    <a:pt x="29797" y="5945"/>
                    <a:pt x="29085" y="6294"/>
                    <a:pt x="28401" y="6614"/>
                  </a:cubicBezTo>
                  <a:close/>
                  <a:moveTo>
                    <a:pt x="27675" y="6355"/>
                  </a:moveTo>
                  <a:cubicBezTo>
                    <a:pt x="27301" y="6525"/>
                    <a:pt x="27038" y="6764"/>
                    <a:pt x="26586" y="6497"/>
                  </a:cubicBezTo>
                  <a:cubicBezTo>
                    <a:pt x="27159" y="6159"/>
                    <a:pt x="27928" y="5981"/>
                    <a:pt x="28654" y="5700"/>
                  </a:cubicBezTo>
                  <a:cubicBezTo>
                    <a:pt x="29010" y="5557"/>
                    <a:pt x="29195" y="5333"/>
                    <a:pt x="29637" y="5504"/>
                  </a:cubicBezTo>
                  <a:cubicBezTo>
                    <a:pt x="29049" y="5753"/>
                    <a:pt x="28355" y="6048"/>
                    <a:pt x="27675" y="6355"/>
                  </a:cubicBezTo>
                  <a:close/>
                  <a:moveTo>
                    <a:pt x="26493" y="6369"/>
                  </a:moveTo>
                  <a:cubicBezTo>
                    <a:pt x="26479" y="6401"/>
                    <a:pt x="26500" y="6404"/>
                    <a:pt x="26522" y="6412"/>
                  </a:cubicBezTo>
                  <a:cubicBezTo>
                    <a:pt x="26408" y="6429"/>
                    <a:pt x="26169" y="6248"/>
                    <a:pt x="25981" y="6216"/>
                  </a:cubicBezTo>
                  <a:cubicBezTo>
                    <a:pt x="26693" y="5860"/>
                    <a:pt x="27465" y="5589"/>
                    <a:pt x="28188" y="5247"/>
                  </a:cubicBezTo>
                  <a:lnTo>
                    <a:pt x="28782" y="5336"/>
                  </a:lnTo>
                  <a:cubicBezTo>
                    <a:pt x="28045" y="5710"/>
                    <a:pt x="27159" y="5892"/>
                    <a:pt x="26493" y="6369"/>
                  </a:cubicBezTo>
                  <a:close/>
                  <a:moveTo>
                    <a:pt x="21121" y="50141"/>
                  </a:moveTo>
                  <a:cubicBezTo>
                    <a:pt x="21378" y="51245"/>
                    <a:pt x="20206" y="51612"/>
                    <a:pt x="19865" y="52398"/>
                  </a:cubicBezTo>
                  <a:cubicBezTo>
                    <a:pt x="20142" y="52413"/>
                    <a:pt x="20288" y="52049"/>
                    <a:pt x="20484" y="51843"/>
                  </a:cubicBezTo>
                  <a:cubicBezTo>
                    <a:pt x="20691" y="51619"/>
                    <a:pt x="20940" y="51409"/>
                    <a:pt x="21082" y="51167"/>
                  </a:cubicBezTo>
                  <a:cubicBezTo>
                    <a:pt x="21178" y="51726"/>
                    <a:pt x="21022" y="52420"/>
                    <a:pt x="20911" y="53053"/>
                  </a:cubicBezTo>
                  <a:cubicBezTo>
                    <a:pt x="20801" y="53698"/>
                    <a:pt x="20872" y="54520"/>
                    <a:pt x="20658" y="55001"/>
                  </a:cubicBezTo>
                  <a:cubicBezTo>
                    <a:pt x="20577" y="55182"/>
                    <a:pt x="20210" y="55406"/>
                    <a:pt x="20039" y="55556"/>
                  </a:cubicBezTo>
                  <a:cubicBezTo>
                    <a:pt x="19808" y="55762"/>
                    <a:pt x="19626" y="55940"/>
                    <a:pt x="19427" y="56079"/>
                  </a:cubicBezTo>
                  <a:cubicBezTo>
                    <a:pt x="19466" y="54673"/>
                    <a:pt x="19715" y="53082"/>
                    <a:pt x="19879" y="51526"/>
                  </a:cubicBezTo>
                  <a:cubicBezTo>
                    <a:pt x="19904" y="51273"/>
                    <a:pt x="19875" y="51028"/>
                    <a:pt x="19947" y="50811"/>
                  </a:cubicBezTo>
                  <a:cubicBezTo>
                    <a:pt x="20178" y="50106"/>
                    <a:pt x="20929" y="49679"/>
                    <a:pt x="21160" y="49084"/>
                  </a:cubicBezTo>
                  <a:cubicBezTo>
                    <a:pt x="21299" y="50262"/>
                    <a:pt x="20221" y="50526"/>
                    <a:pt x="19964" y="51462"/>
                  </a:cubicBezTo>
                  <a:cubicBezTo>
                    <a:pt x="20466" y="51177"/>
                    <a:pt x="20712" y="50544"/>
                    <a:pt x="21121" y="50141"/>
                  </a:cubicBezTo>
                  <a:close/>
                  <a:moveTo>
                    <a:pt x="19010" y="60907"/>
                  </a:moveTo>
                  <a:cubicBezTo>
                    <a:pt x="19128" y="60017"/>
                    <a:pt x="19712" y="59753"/>
                    <a:pt x="20007" y="59109"/>
                  </a:cubicBezTo>
                  <a:cubicBezTo>
                    <a:pt x="20125" y="59952"/>
                    <a:pt x="19327" y="60340"/>
                    <a:pt x="19010" y="60907"/>
                  </a:cubicBezTo>
                  <a:close/>
                  <a:moveTo>
                    <a:pt x="18960" y="62007"/>
                  </a:moveTo>
                  <a:cubicBezTo>
                    <a:pt x="18847" y="61127"/>
                    <a:pt x="19605" y="60696"/>
                    <a:pt x="19900" y="60084"/>
                  </a:cubicBezTo>
                  <a:cubicBezTo>
                    <a:pt x="19989" y="61088"/>
                    <a:pt x="19242" y="61352"/>
                    <a:pt x="18960" y="62007"/>
                  </a:cubicBezTo>
                  <a:close/>
                  <a:moveTo>
                    <a:pt x="19138" y="60041"/>
                  </a:moveTo>
                  <a:cubicBezTo>
                    <a:pt x="19071" y="59166"/>
                    <a:pt x="19829" y="58717"/>
                    <a:pt x="20160" y="58094"/>
                  </a:cubicBezTo>
                  <a:cubicBezTo>
                    <a:pt x="20192" y="59070"/>
                    <a:pt x="19398" y="59312"/>
                    <a:pt x="19138" y="60041"/>
                  </a:cubicBezTo>
                  <a:close/>
                  <a:moveTo>
                    <a:pt x="19153" y="59205"/>
                  </a:moveTo>
                  <a:cubicBezTo>
                    <a:pt x="19295" y="58258"/>
                    <a:pt x="19911" y="57952"/>
                    <a:pt x="20274" y="57311"/>
                  </a:cubicBezTo>
                  <a:cubicBezTo>
                    <a:pt x="20253" y="58101"/>
                    <a:pt x="19466" y="58582"/>
                    <a:pt x="19153" y="59205"/>
                  </a:cubicBezTo>
                  <a:close/>
                  <a:moveTo>
                    <a:pt x="19288" y="58308"/>
                  </a:moveTo>
                  <a:cubicBezTo>
                    <a:pt x="19366" y="57592"/>
                    <a:pt x="20018" y="57258"/>
                    <a:pt x="20359" y="56749"/>
                  </a:cubicBezTo>
                  <a:cubicBezTo>
                    <a:pt x="20395" y="56756"/>
                    <a:pt x="20381" y="56798"/>
                    <a:pt x="20384" y="56830"/>
                  </a:cubicBezTo>
                  <a:cubicBezTo>
                    <a:pt x="20036" y="57347"/>
                    <a:pt x="19608" y="57760"/>
                    <a:pt x="19288" y="58308"/>
                  </a:cubicBezTo>
                  <a:close/>
                  <a:moveTo>
                    <a:pt x="19380" y="57671"/>
                  </a:moveTo>
                  <a:cubicBezTo>
                    <a:pt x="19338" y="56962"/>
                    <a:pt x="20107" y="56588"/>
                    <a:pt x="20452" y="56115"/>
                  </a:cubicBezTo>
                  <a:cubicBezTo>
                    <a:pt x="20409" y="56880"/>
                    <a:pt x="19626" y="57030"/>
                    <a:pt x="19380" y="57671"/>
                  </a:cubicBezTo>
                  <a:close/>
                  <a:moveTo>
                    <a:pt x="19445" y="56994"/>
                  </a:moveTo>
                  <a:cubicBezTo>
                    <a:pt x="19331" y="56115"/>
                    <a:pt x="20249" y="55873"/>
                    <a:pt x="20577" y="55289"/>
                  </a:cubicBezTo>
                  <a:cubicBezTo>
                    <a:pt x="20605" y="56229"/>
                    <a:pt x="19733" y="56336"/>
                    <a:pt x="19445" y="56994"/>
                  </a:cubicBezTo>
                  <a:close/>
                  <a:moveTo>
                    <a:pt x="20085" y="50177"/>
                  </a:moveTo>
                  <a:cubicBezTo>
                    <a:pt x="20128" y="49177"/>
                    <a:pt x="20904" y="48771"/>
                    <a:pt x="21246" y="48023"/>
                  </a:cubicBezTo>
                  <a:cubicBezTo>
                    <a:pt x="21356" y="49084"/>
                    <a:pt x="20399" y="49404"/>
                    <a:pt x="20085" y="50177"/>
                  </a:cubicBezTo>
                  <a:close/>
                  <a:moveTo>
                    <a:pt x="20199" y="49162"/>
                  </a:moveTo>
                  <a:cubicBezTo>
                    <a:pt x="20214" y="48055"/>
                    <a:pt x="21086" y="47724"/>
                    <a:pt x="21385" y="46859"/>
                  </a:cubicBezTo>
                  <a:cubicBezTo>
                    <a:pt x="21502" y="47916"/>
                    <a:pt x="20555" y="48347"/>
                    <a:pt x="20199" y="49162"/>
                  </a:cubicBezTo>
                  <a:close/>
                  <a:moveTo>
                    <a:pt x="20359" y="48077"/>
                  </a:moveTo>
                  <a:cubicBezTo>
                    <a:pt x="20502" y="47151"/>
                    <a:pt x="21253" y="46649"/>
                    <a:pt x="21513" y="45727"/>
                  </a:cubicBezTo>
                  <a:cubicBezTo>
                    <a:pt x="21128" y="45976"/>
                    <a:pt x="20790" y="46667"/>
                    <a:pt x="20463" y="47137"/>
                  </a:cubicBezTo>
                  <a:cubicBezTo>
                    <a:pt x="20612" y="46172"/>
                    <a:pt x="21370" y="45642"/>
                    <a:pt x="21662" y="44720"/>
                  </a:cubicBezTo>
                  <a:cubicBezTo>
                    <a:pt x="21620" y="45307"/>
                    <a:pt x="21673" y="46051"/>
                    <a:pt x="21459" y="46603"/>
                  </a:cubicBezTo>
                  <a:cubicBezTo>
                    <a:pt x="21281" y="47055"/>
                    <a:pt x="20537" y="47578"/>
                    <a:pt x="20359" y="48077"/>
                  </a:cubicBezTo>
                  <a:close/>
                  <a:moveTo>
                    <a:pt x="20602" y="46204"/>
                  </a:moveTo>
                  <a:cubicBezTo>
                    <a:pt x="22008" y="35987"/>
                    <a:pt x="23321" y="25614"/>
                    <a:pt x="24226" y="15614"/>
                  </a:cubicBezTo>
                  <a:cubicBezTo>
                    <a:pt x="22901" y="25503"/>
                    <a:pt x="21858" y="35460"/>
                    <a:pt x="20306" y="45624"/>
                  </a:cubicBezTo>
                  <a:cubicBezTo>
                    <a:pt x="20228" y="44253"/>
                    <a:pt x="20762" y="42844"/>
                    <a:pt x="20780" y="41455"/>
                  </a:cubicBezTo>
                  <a:cubicBezTo>
                    <a:pt x="20804" y="39383"/>
                    <a:pt x="21403" y="36678"/>
                    <a:pt x="21652" y="34367"/>
                  </a:cubicBezTo>
                  <a:cubicBezTo>
                    <a:pt x="21880" y="32182"/>
                    <a:pt x="22225" y="29985"/>
                    <a:pt x="22513" y="27849"/>
                  </a:cubicBezTo>
                  <a:cubicBezTo>
                    <a:pt x="23097" y="23471"/>
                    <a:pt x="23478" y="19156"/>
                    <a:pt x="24179" y="15183"/>
                  </a:cubicBezTo>
                  <a:cubicBezTo>
                    <a:pt x="24161" y="15116"/>
                    <a:pt x="24275" y="15034"/>
                    <a:pt x="24261" y="15123"/>
                  </a:cubicBezTo>
                  <a:cubicBezTo>
                    <a:pt x="25927" y="15358"/>
                    <a:pt x="27312" y="16173"/>
                    <a:pt x="28796" y="16717"/>
                  </a:cubicBezTo>
                  <a:cubicBezTo>
                    <a:pt x="30284" y="17266"/>
                    <a:pt x="31826" y="17743"/>
                    <a:pt x="33456" y="18259"/>
                  </a:cubicBezTo>
                  <a:cubicBezTo>
                    <a:pt x="33364" y="18565"/>
                    <a:pt x="33232" y="18825"/>
                    <a:pt x="33136" y="19128"/>
                  </a:cubicBezTo>
                  <a:cubicBezTo>
                    <a:pt x="33410" y="19120"/>
                    <a:pt x="33528" y="18223"/>
                    <a:pt x="33852" y="18433"/>
                  </a:cubicBezTo>
                  <a:cubicBezTo>
                    <a:pt x="34094" y="18586"/>
                    <a:pt x="33474" y="19206"/>
                    <a:pt x="33410" y="19590"/>
                  </a:cubicBezTo>
                  <a:cubicBezTo>
                    <a:pt x="30705" y="18633"/>
                    <a:pt x="28334" y="17426"/>
                    <a:pt x="25365" y="16664"/>
                  </a:cubicBezTo>
                  <a:cubicBezTo>
                    <a:pt x="25073" y="17127"/>
                    <a:pt x="25158" y="17444"/>
                    <a:pt x="25041" y="18067"/>
                  </a:cubicBezTo>
                  <a:cubicBezTo>
                    <a:pt x="24653" y="20167"/>
                    <a:pt x="24471" y="22396"/>
                    <a:pt x="24133" y="24652"/>
                  </a:cubicBezTo>
                  <a:cubicBezTo>
                    <a:pt x="23962" y="25774"/>
                    <a:pt x="23820" y="26895"/>
                    <a:pt x="23667" y="28020"/>
                  </a:cubicBezTo>
                  <a:cubicBezTo>
                    <a:pt x="23517" y="29067"/>
                    <a:pt x="23549" y="30110"/>
                    <a:pt x="23460" y="31164"/>
                  </a:cubicBezTo>
                  <a:cubicBezTo>
                    <a:pt x="23193" y="34389"/>
                    <a:pt x="22709" y="37714"/>
                    <a:pt x="22200" y="41096"/>
                  </a:cubicBezTo>
                  <a:cubicBezTo>
                    <a:pt x="22122" y="41637"/>
                    <a:pt x="22047" y="42203"/>
                    <a:pt x="21993" y="42744"/>
                  </a:cubicBezTo>
                  <a:cubicBezTo>
                    <a:pt x="21933" y="43303"/>
                    <a:pt x="21912" y="43961"/>
                    <a:pt x="21783" y="44396"/>
                  </a:cubicBezTo>
                  <a:cubicBezTo>
                    <a:pt x="21588" y="45069"/>
                    <a:pt x="20826" y="45446"/>
                    <a:pt x="20602" y="46204"/>
                  </a:cubicBezTo>
                  <a:close/>
                  <a:moveTo>
                    <a:pt x="34325" y="16821"/>
                  </a:moveTo>
                  <a:cubicBezTo>
                    <a:pt x="34165" y="17216"/>
                    <a:pt x="33542" y="16803"/>
                    <a:pt x="33196" y="16693"/>
                  </a:cubicBezTo>
                  <a:cubicBezTo>
                    <a:pt x="30313" y="15749"/>
                    <a:pt x="27059" y="14767"/>
                    <a:pt x="24190" y="13816"/>
                  </a:cubicBezTo>
                  <a:cubicBezTo>
                    <a:pt x="24137" y="13681"/>
                    <a:pt x="24161" y="13485"/>
                    <a:pt x="24151" y="13314"/>
                  </a:cubicBezTo>
                  <a:cubicBezTo>
                    <a:pt x="24183" y="13314"/>
                    <a:pt x="24186" y="13336"/>
                    <a:pt x="24183" y="13360"/>
                  </a:cubicBezTo>
                  <a:cubicBezTo>
                    <a:pt x="27565" y="14493"/>
                    <a:pt x="31132" y="15610"/>
                    <a:pt x="34325" y="16821"/>
                  </a:cubicBezTo>
                  <a:close/>
                  <a:moveTo>
                    <a:pt x="24080" y="11242"/>
                  </a:moveTo>
                  <a:cubicBezTo>
                    <a:pt x="24094" y="11210"/>
                    <a:pt x="24122" y="11210"/>
                    <a:pt x="24129" y="11171"/>
                  </a:cubicBezTo>
                  <a:cubicBezTo>
                    <a:pt x="24154" y="11121"/>
                    <a:pt x="24204" y="11086"/>
                    <a:pt x="24258" y="11075"/>
                  </a:cubicBezTo>
                  <a:lnTo>
                    <a:pt x="24332" y="11086"/>
                  </a:lnTo>
                  <a:cubicBezTo>
                    <a:pt x="25717" y="11709"/>
                    <a:pt x="27394" y="12228"/>
                    <a:pt x="28889" y="12798"/>
                  </a:cubicBezTo>
                  <a:cubicBezTo>
                    <a:pt x="29380" y="12987"/>
                    <a:pt x="29957" y="13065"/>
                    <a:pt x="30277" y="13460"/>
                  </a:cubicBezTo>
                  <a:cubicBezTo>
                    <a:pt x="28319" y="12777"/>
                    <a:pt x="26020" y="12054"/>
                    <a:pt x="24080" y="11242"/>
                  </a:cubicBezTo>
                  <a:close/>
                  <a:moveTo>
                    <a:pt x="24578" y="12001"/>
                  </a:moveTo>
                  <a:cubicBezTo>
                    <a:pt x="24539" y="12171"/>
                    <a:pt x="24436" y="12125"/>
                    <a:pt x="24304" y="12072"/>
                  </a:cubicBezTo>
                  <a:cubicBezTo>
                    <a:pt x="24368" y="11983"/>
                    <a:pt x="24453" y="11908"/>
                    <a:pt x="24578" y="12001"/>
                  </a:cubicBezTo>
                  <a:close/>
                  <a:moveTo>
                    <a:pt x="23485" y="10388"/>
                  </a:moveTo>
                  <a:cubicBezTo>
                    <a:pt x="23474" y="10089"/>
                    <a:pt x="23894" y="9986"/>
                    <a:pt x="24040" y="9747"/>
                  </a:cubicBezTo>
                  <a:cubicBezTo>
                    <a:pt x="24076" y="10078"/>
                    <a:pt x="23627" y="10149"/>
                    <a:pt x="23485" y="10388"/>
                  </a:cubicBezTo>
                  <a:close/>
                  <a:moveTo>
                    <a:pt x="23781" y="10431"/>
                  </a:moveTo>
                  <a:cubicBezTo>
                    <a:pt x="23702" y="10470"/>
                    <a:pt x="23944" y="10253"/>
                    <a:pt x="24008" y="10199"/>
                  </a:cubicBezTo>
                  <a:cubicBezTo>
                    <a:pt x="24080" y="10303"/>
                    <a:pt x="23852" y="10377"/>
                    <a:pt x="23781" y="10431"/>
                  </a:cubicBezTo>
                  <a:close/>
                  <a:moveTo>
                    <a:pt x="23588" y="11698"/>
                  </a:moveTo>
                  <a:cubicBezTo>
                    <a:pt x="23677" y="11712"/>
                    <a:pt x="23688" y="11780"/>
                    <a:pt x="23809" y="11769"/>
                  </a:cubicBezTo>
                  <a:cubicBezTo>
                    <a:pt x="23763" y="11872"/>
                    <a:pt x="23688" y="11940"/>
                    <a:pt x="23524" y="11883"/>
                  </a:cubicBezTo>
                  <a:cubicBezTo>
                    <a:pt x="23510" y="11769"/>
                    <a:pt x="23595" y="11794"/>
                    <a:pt x="23588" y="11698"/>
                  </a:cubicBezTo>
                  <a:close/>
                  <a:moveTo>
                    <a:pt x="23645" y="11100"/>
                  </a:moveTo>
                  <a:cubicBezTo>
                    <a:pt x="23585" y="10940"/>
                    <a:pt x="23919" y="10958"/>
                    <a:pt x="23716" y="10879"/>
                  </a:cubicBezTo>
                  <a:cubicBezTo>
                    <a:pt x="23756" y="10726"/>
                    <a:pt x="23919" y="10733"/>
                    <a:pt x="23983" y="10612"/>
                  </a:cubicBezTo>
                  <a:cubicBezTo>
                    <a:pt x="24030" y="10794"/>
                    <a:pt x="24026" y="11022"/>
                    <a:pt x="24040" y="11232"/>
                  </a:cubicBezTo>
                  <a:cubicBezTo>
                    <a:pt x="23912" y="11189"/>
                    <a:pt x="23763" y="11153"/>
                    <a:pt x="23645" y="11100"/>
                  </a:cubicBezTo>
                  <a:close/>
                  <a:moveTo>
                    <a:pt x="23506" y="9968"/>
                  </a:moveTo>
                  <a:cubicBezTo>
                    <a:pt x="23478" y="9598"/>
                    <a:pt x="23937" y="9502"/>
                    <a:pt x="24080" y="9213"/>
                  </a:cubicBezTo>
                  <a:cubicBezTo>
                    <a:pt x="24126" y="9213"/>
                    <a:pt x="24144" y="9231"/>
                    <a:pt x="24147" y="9259"/>
                  </a:cubicBezTo>
                  <a:cubicBezTo>
                    <a:pt x="24008" y="9598"/>
                    <a:pt x="23699" y="9704"/>
                    <a:pt x="23506" y="9968"/>
                  </a:cubicBezTo>
                  <a:close/>
                  <a:moveTo>
                    <a:pt x="23610" y="8270"/>
                  </a:moveTo>
                  <a:cubicBezTo>
                    <a:pt x="23638" y="8127"/>
                    <a:pt x="23699" y="8028"/>
                    <a:pt x="23834" y="8038"/>
                  </a:cubicBezTo>
                  <a:cubicBezTo>
                    <a:pt x="23788" y="8145"/>
                    <a:pt x="23734" y="8252"/>
                    <a:pt x="23610" y="8270"/>
                  </a:cubicBezTo>
                  <a:close/>
                  <a:moveTo>
                    <a:pt x="25201" y="9114"/>
                  </a:moveTo>
                  <a:cubicBezTo>
                    <a:pt x="25148" y="9220"/>
                    <a:pt x="25037" y="9252"/>
                    <a:pt x="25037" y="9434"/>
                  </a:cubicBezTo>
                  <a:cubicBezTo>
                    <a:pt x="25069" y="9544"/>
                    <a:pt x="25254" y="9537"/>
                    <a:pt x="25400" y="9562"/>
                  </a:cubicBezTo>
                  <a:cubicBezTo>
                    <a:pt x="25329" y="10039"/>
                    <a:pt x="25258" y="10513"/>
                    <a:pt x="25187" y="10982"/>
                  </a:cubicBezTo>
                  <a:cubicBezTo>
                    <a:pt x="24881" y="10897"/>
                    <a:pt x="24631" y="10772"/>
                    <a:pt x="24357" y="10666"/>
                  </a:cubicBezTo>
                  <a:cubicBezTo>
                    <a:pt x="24418" y="10157"/>
                    <a:pt x="24468" y="9605"/>
                    <a:pt x="24582" y="8904"/>
                  </a:cubicBezTo>
                  <a:cubicBezTo>
                    <a:pt x="24845" y="8936"/>
                    <a:pt x="24952" y="9078"/>
                    <a:pt x="25201" y="9114"/>
                  </a:cubicBezTo>
                  <a:close/>
                  <a:moveTo>
                    <a:pt x="24703" y="8352"/>
                  </a:moveTo>
                  <a:cubicBezTo>
                    <a:pt x="24760" y="8412"/>
                    <a:pt x="24834" y="8451"/>
                    <a:pt x="24824" y="8562"/>
                  </a:cubicBezTo>
                  <a:cubicBezTo>
                    <a:pt x="24727" y="8555"/>
                    <a:pt x="24638" y="8540"/>
                    <a:pt x="24603" y="8491"/>
                  </a:cubicBezTo>
                  <a:cubicBezTo>
                    <a:pt x="24596" y="8384"/>
                    <a:pt x="24688" y="8430"/>
                    <a:pt x="24703" y="8352"/>
                  </a:cubicBezTo>
                  <a:close/>
                  <a:moveTo>
                    <a:pt x="24895" y="8113"/>
                  </a:moveTo>
                  <a:cubicBezTo>
                    <a:pt x="25229" y="8174"/>
                    <a:pt x="25204" y="8505"/>
                    <a:pt x="25293" y="8743"/>
                  </a:cubicBezTo>
                  <a:cubicBezTo>
                    <a:pt x="24952" y="8690"/>
                    <a:pt x="24998" y="8348"/>
                    <a:pt x="24895" y="8113"/>
                  </a:cubicBezTo>
                  <a:close/>
                  <a:moveTo>
                    <a:pt x="26838" y="8138"/>
                  </a:moveTo>
                  <a:cubicBezTo>
                    <a:pt x="26372" y="8021"/>
                    <a:pt x="26002" y="7828"/>
                    <a:pt x="25614" y="7650"/>
                  </a:cubicBezTo>
                  <a:cubicBezTo>
                    <a:pt x="25411" y="7533"/>
                    <a:pt x="25699" y="7665"/>
                    <a:pt x="25649" y="7654"/>
                  </a:cubicBezTo>
                  <a:cubicBezTo>
                    <a:pt x="25959" y="7725"/>
                    <a:pt x="26646" y="7914"/>
                    <a:pt x="26838" y="8138"/>
                  </a:cubicBezTo>
                  <a:close/>
                  <a:moveTo>
                    <a:pt x="25963" y="8886"/>
                  </a:moveTo>
                  <a:cubicBezTo>
                    <a:pt x="26109" y="8772"/>
                    <a:pt x="25820" y="8562"/>
                    <a:pt x="25902" y="8494"/>
                  </a:cubicBezTo>
                  <a:cubicBezTo>
                    <a:pt x="26742" y="8797"/>
                    <a:pt x="27511" y="9149"/>
                    <a:pt x="28359" y="9434"/>
                  </a:cubicBezTo>
                  <a:cubicBezTo>
                    <a:pt x="28376" y="9623"/>
                    <a:pt x="28462" y="9758"/>
                    <a:pt x="28476" y="9947"/>
                  </a:cubicBezTo>
                  <a:cubicBezTo>
                    <a:pt x="27529" y="9537"/>
                    <a:pt x="26532" y="9170"/>
                    <a:pt x="25511" y="8815"/>
                  </a:cubicBezTo>
                  <a:cubicBezTo>
                    <a:pt x="25511" y="8604"/>
                    <a:pt x="25361" y="8505"/>
                    <a:pt x="25361" y="8295"/>
                  </a:cubicBezTo>
                  <a:cubicBezTo>
                    <a:pt x="25781" y="8334"/>
                    <a:pt x="25657" y="8768"/>
                    <a:pt x="25963" y="8886"/>
                  </a:cubicBezTo>
                  <a:close/>
                  <a:moveTo>
                    <a:pt x="27138" y="8184"/>
                  </a:moveTo>
                  <a:cubicBezTo>
                    <a:pt x="27280" y="8199"/>
                    <a:pt x="27408" y="8224"/>
                    <a:pt x="27461" y="8309"/>
                  </a:cubicBezTo>
                  <a:cubicBezTo>
                    <a:pt x="27444" y="8441"/>
                    <a:pt x="27091" y="8309"/>
                    <a:pt x="27138" y="8184"/>
                  </a:cubicBezTo>
                  <a:close/>
                  <a:moveTo>
                    <a:pt x="27714" y="8384"/>
                  </a:moveTo>
                  <a:cubicBezTo>
                    <a:pt x="27821" y="8437"/>
                    <a:pt x="28024" y="8423"/>
                    <a:pt x="27992" y="8580"/>
                  </a:cubicBezTo>
                  <a:cubicBezTo>
                    <a:pt x="27857" y="8548"/>
                    <a:pt x="27672" y="8555"/>
                    <a:pt x="27714" y="8384"/>
                  </a:cubicBezTo>
                  <a:close/>
                  <a:moveTo>
                    <a:pt x="28953" y="8797"/>
                  </a:moveTo>
                  <a:cubicBezTo>
                    <a:pt x="29024" y="8843"/>
                    <a:pt x="29049" y="8928"/>
                    <a:pt x="29031" y="9039"/>
                  </a:cubicBezTo>
                  <a:cubicBezTo>
                    <a:pt x="28967" y="9035"/>
                    <a:pt x="28960" y="8982"/>
                    <a:pt x="28889" y="8975"/>
                  </a:cubicBezTo>
                  <a:cubicBezTo>
                    <a:pt x="28885" y="8886"/>
                    <a:pt x="28971" y="8911"/>
                    <a:pt x="28953" y="8797"/>
                  </a:cubicBezTo>
                  <a:close/>
                  <a:moveTo>
                    <a:pt x="29459" y="10288"/>
                  </a:moveTo>
                  <a:cubicBezTo>
                    <a:pt x="29654" y="10235"/>
                    <a:pt x="29455" y="10039"/>
                    <a:pt x="29476" y="9911"/>
                  </a:cubicBezTo>
                  <a:cubicBezTo>
                    <a:pt x="29786" y="9982"/>
                    <a:pt x="29740" y="10317"/>
                    <a:pt x="29843" y="10537"/>
                  </a:cubicBezTo>
                  <a:cubicBezTo>
                    <a:pt x="29562" y="10434"/>
                    <a:pt x="29295" y="10320"/>
                    <a:pt x="29010" y="10221"/>
                  </a:cubicBezTo>
                  <a:cubicBezTo>
                    <a:pt x="29095" y="10089"/>
                    <a:pt x="29060" y="9890"/>
                    <a:pt x="29003" y="9765"/>
                  </a:cubicBezTo>
                  <a:cubicBezTo>
                    <a:pt x="29359" y="9651"/>
                    <a:pt x="29263" y="10164"/>
                    <a:pt x="29459" y="10288"/>
                  </a:cubicBezTo>
                  <a:close/>
                  <a:moveTo>
                    <a:pt x="29277" y="8921"/>
                  </a:moveTo>
                  <a:cubicBezTo>
                    <a:pt x="29405" y="8953"/>
                    <a:pt x="29459" y="9035"/>
                    <a:pt x="29434" y="9178"/>
                  </a:cubicBezTo>
                  <a:cubicBezTo>
                    <a:pt x="29273" y="9170"/>
                    <a:pt x="29270" y="9057"/>
                    <a:pt x="29277" y="8921"/>
                  </a:cubicBezTo>
                  <a:close/>
                  <a:moveTo>
                    <a:pt x="29825" y="9348"/>
                  </a:moveTo>
                  <a:cubicBezTo>
                    <a:pt x="29637" y="9338"/>
                    <a:pt x="29615" y="9195"/>
                    <a:pt x="29601" y="9053"/>
                  </a:cubicBezTo>
                  <a:cubicBezTo>
                    <a:pt x="29679" y="9078"/>
                    <a:pt x="29750" y="9114"/>
                    <a:pt x="29815" y="9160"/>
                  </a:cubicBezTo>
                  <a:cubicBezTo>
                    <a:pt x="29772" y="9256"/>
                    <a:pt x="29857" y="9259"/>
                    <a:pt x="29825" y="9348"/>
                  </a:cubicBezTo>
                  <a:close/>
                  <a:moveTo>
                    <a:pt x="32677" y="11228"/>
                  </a:moveTo>
                  <a:cubicBezTo>
                    <a:pt x="32716" y="11388"/>
                    <a:pt x="32698" y="11588"/>
                    <a:pt x="32840" y="11673"/>
                  </a:cubicBezTo>
                  <a:cubicBezTo>
                    <a:pt x="32420" y="11662"/>
                    <a:pt x="32015" y="11356"/>
                    <a:pt x="31570" y="11253"/>
                  </a:cubicBezTo>
                  <a:cubicBezTo>
                    <a:pt x="31769" y="11128"/>
                    <a:pt x="31587" y="10915"/>
                    <a:pt x="31570" y="10755"/>
                  </a:cubicBezTo>
                  <a:cubicBezTo>
                    <a:pt x="31965" y="10893"/>
                    <a:pt x="32271" y="11093"/>
                    <a:pt x="32677" y="11228"/>
                  </a:cubicBezTo>
                  <a:close/>
                  <a:moveTo>
                    <a:pt x="31701" y="9822"/>
                  </a:moveTo>
                  <a:cubicBezTo>
                    <a:pt x="31797" y="9822"/>
                    <a:pt x="31773" y="9900"/>
                    <a:pt x="31886" y="9890"/>
                  </a:cubicBezTo>
                  <a:cubicBezTo>
                    <a:pt x="31822" y="10004"/>
                    <a:pt x="31783" y="10142"/>
                    <a:pt x="31623" y="10114"/>
                  </a:cubicBezTo>
                  <a:cubicBezTo>
                    <a:pt x="31612" y="9968"/>
                    <a:pt x="31694" y="9943"/>
                    <a:pt x="31701" y="9822"/>
                  </a:cubicBezTo>
                  <a:close/>
                  <a:moveTo>
                    <a:pt x="31979" y="10281"/>
                  </a:moveTo>
                  <a:cubicBezTo>
                    <a:pt x="32107" y="10167"/>
                    <a:pt x="32218" y="9968"/>
                    <a:pt x="32460" y="10125"/>
                  </a:cubicBezTo>
                  <a:cubicBezTo>
                    <a:pt x="32420" y="10253"/>
                    <a:pt x="32335" y="10317"/>
                    <a:pt x="32264" y="10399"/>
                  </a:cubicBezTo>
                  <a:cubicBezTo>
                    <a:pt x="32178" y="10356"/>
                    <a:pt x="32118" y="10288"/>
                    <a:pt x="31979" y="10281"/>
                  </a:cubicBezTo>
                  <a:close/>
                  <a:moveTo>
                    <a:pt x="36593" y="18006"/>
                  </a:moveTo>
                  <a:lnTo>
                    <a:pt x="36443" y="17981"/>
                  </a:lnTo>
                  <a:cubicBezTo>
                    <a:pt x="36390" y="17892"/>
                    <a:pt x="36525" y="17800"/>
                    <a:pt x="36561" y="17693"/>
                  </a:cubicBezTo>
                  <a:cubicBezTo>
                    <a:pt x="36628" y="17696"/>
                    <a:pt x="36632" y="17750"/>
                    <a:pt x="36703" y="17750"/>
                  </a:cubicBezTo>
                  <a:cubicBezTo>
                    <a:pt x="36692" y="17867"/>
                    <a:pt x="36632" y="17924"/>
                    <a:pt x="36593" y="18006"/>
                  </a:cubicBezTo>
                  <a:close/>
                  <a:moveTo>
                    <a:pt x="36877" y="18387"/>
                  </a:moveTo>
                  <a:cubicBezTo>
                    <a:pt x="36870" y="18480"/>
                    <a:pt x="36803" y="18494"/>
                    <a:pt x="36774" y="18565"/>
                  </a:cubicBezTo>
                  <a:cubicBezTo>
                    <a:pt x="36696" y="18526"/>
                    <a:pt x="36589" y="18505"/>
                    <a:pt x="36525" y="18451"/>
                  </a:cubicBezTo>
                  <a:cubicBezTo>
                    <a:pt x="36571" y="18405"/>
                    <a:pt x="36586" y="18316"/>
                    <a:pt x="36628" y="18273"/>
                  </a:cubicBezTo>
                  <a:cubicBezTo>
                    <a:pt x="36667" y="18344"/>
                    <a:pt x="36838" y="18319"/>
                    <a:pt x="36877" y="18387"/>
                  </a:cubicBezTo>
                  <a:close/>
                  <a:moveTo>
                    <a:pt x="34816" y="17853"/>
                  </a:moveTo>
                  <a:cubicBezTo>
                    <a:pt x="34702" y="17864"/>
                    <a:pt x="34688" y="17796"/>
                    <a:pt x="34599" y="17782"/>
                  </a:cubicBezTo>
                  <a:cubicBezTo>
                    <a:pt x="34603" y="17604"/>
                    <a:pt x="34720" y="17586"/>
                    <a:pt x="34887" y="17636"/>
                  </a:cubicBezTo>
                  <a:cubicBezTo>
                    <a:pt x="34898" y="17750"/>
                    <a:pt x="34809" y="17732"/>
                    <a:pt x="34816" y="17853"/>
                  </a:cubicBezTo>
                  <a:close/>
                  <a:moveTo>
                    <a:pt x="33033" y="17280"/>
                  </a:moveTo>
                  <a:cubicBezTo>
                    <a:pt x="33036" y="17198"/>
                    <a:pt x="33168" y="17284"/>
                    <a:pt x="33225" y="17269"/>
                  </a:cubicBezTo>
                  <a:cubicBezTo>
                    <a:pt x="30644" y="16333"/>
                    <a:pt x="27889" y="15521"/>
                    <a:pt x="25080" y="14752"/>
                  </a:cubicBezTo>
                  <a:cubicBezTo>
                    <a:pt x="28227" y="15418"/>
                    <a:pt x="31093" y="16351"/>
                    <a:pt x="34065" y="17244"/>
                  </a:cubicBezTo>
                  <a:cubicBezTo>
                    <a:pt x="34033" y="17376"/>
                    <a:pt x="33940" y="17437"/>
                    <a:pt x="33901" y="17565"/>
                  </a:cubicBezTo>
                  <a:cubicBezTo>
                    <a:pt x="33624" y="17462"/>
                    <a:pt x="33335" y="17369"/>
                    <a:pt x="33033" y="17280"/>
                  </a:cubicBezTo>
                  <a:close/>
                  <a:moveTo>
                    <a:pt x="33656" y="17942"/>
                  </a:moveTo>
                  <a:cubicBezTo>
                    <a:pt x="33435" y="18113"/>
                    <a:pt x="32997" y="17892"/>
                    <a:pt x="32687" y="17796"/>
                  </a:cubicBezTo>
                  <a:cubicBezTo>
                    <a:pt x="30441" y="17116"/>
                    <a:pt x="27988" y="16251"/>
                    <a:pt x="25945" y="15375"/>
                  </a:cubicBezTo>
                  <a:cubicBezTo>
                    <a:pt x="28615" y="15899"/>
                    <a:pt x="31463" y="16842"/>
                    <a:pt x="33656" y="17942"/>
                  </a:cubicBezTo>
                  <a:close/>
                  <a:moveTo>
                    <a:pt x="33834" y="18049"/>
                  </a:moveTo>
                  <a:cubicBezTo>
                    <a:pt x="33923" y="18010"/>
                    <a:pt x="34175" y="18067"/>
                    <a:pt x="34154" y="18209"/>
                  </a:cubicBezTo>
                  <a:cubicBezTo>
                    <a:pt x="34044" y="18291"/>
                    <a:pt x="33976" y="18149"/>
                    <a:pt x="33816" y="18159"/>
                  </a:cubicBezTo>
                  <a:cubicBezTo>
                    <a:pt x="33819" y="18124"/>
                    <a:pt x="33830" y="18084"/>
                    <a:pt x="33834" y="18049"/>
                  </a:cubicBezTo>
                  <a:close/>
                  <a:moveTo>
                    <a:pt x="34122" y="17636"/>
                  </a:moveTo>
                  <a:cubicBezTo>
                    <a:pt x="34175" y="17483"/>
                    <a:pt x="34222" y="17316"/>
                    <a:pt x="34432" y="17376"/>
                  </a:cubicBezTo>
                  <a:cubicBezTo>
                    <a:pt x="34396" y="17472"/>
                    <a:pt x="34425" y="17515"/>
                    <a:pt x="34524" y="17508"/>
                  </a:cubicBezTo>
                  <a:cubicBezTo>
                    <a:pt x="34496" y="17583"/>
                    <a:pt x="34460" y="17654"/>
                    <a:pt x="34418" y="17721"/>
                  </a:cubicBezTo>
                  <a:cubicBezTo>
                    <a:pt x="34275" y="17725"/>
                    <a:pt x="34247" y="17643"/>
                    <a:pt x="34122" y="17636"/>
                  </a:cubicBezTo>
                  <a:close/>
                  <a:moveTo>
                    <a:pt x="35183" y="17447"/>
                  </a:moveTo>
                  <a:cubicBezTo>
                    <a:pt x="35222" y="17369"/>
                    <a:pt x="35286" y="17316"/>
                    <a:pt x="35297" y="17198"/>
                  </a:cubicBezTo>
                  <a:cubicBezTo>
                    <a:pt x="35446" y="17191"/>
                    <a:pt x="35468" y="17269"/>
                    <a:pt x="35592" y="17280"/>
                  </a:cubicBezTo>
                  <a:cubicBezTo>
                    <a:pt x="35596" y="17422"/>
                    <a:pt x="35489" y="17412"/>
                    <a:pt x="35478" y="17529"/>
                  </a:cubicBezTo>
                  <a:cubicBezTo>
                    <a:pt x="35332" y="17536"/>
                    <a:pt x="35308" y="17458"/>
                    <a:pt x="35183" y="17447"/>
                  </a:cubicBezTo>
                  <a:close/>
                  <a:moveTo>
                    <a:pt x="35219" y="17988"/>
                  </a:moveTo>
                  <a:cubicBezTo>
                    <a:pt x="35097" y="17988"/>
                    <a:pt x="35094" y="17899"/>
                    <a:pt x="34959" y="17910"/>
                  </a:cubicBezTo>
                  <a:cubicBezTo>
                    <a:pt x="34934" y="17707"/>
                    <a:pt x="35183" y="17711"/>
                    <a:pt x="35279" y="17810"/>
                  </a:cubicBezTo>
                  <a:cubicBezTo>
                    <a:pt x="35297" y="17917"/>
                    <a:pt x="35219" y="17899"/>
                    <a:pt x="35219" y="17988"/>
                  </a:cubicBezTo>
                  <a:close/>
                  <a:moveTo>
                    <a:pt x="35357" y="16824"/>
                  </a:moveTo>
                  <a:cubicBezTo>
                    <a:pt x="35251" y="16817"/>
                    <a:pt x="35151" y="16799"/>
                    <a:pt x="35186" y="16689"/>
                  </a:cubicBezTo>
                  <a:cubicBezTo>
                    <a:pt x="35201" y="16764"/>
                    <a:pt x="35411" y="16693"/>
                    <a:pt x="35357" y="16824"/>
                  </a:cubicBezTo>
                  <a:close/>
                  <a:moveTo>
                    <a:pt x="35190" y="17141"/>
                  </a:moveTo>
                  <a:cubicBezTo>
                    <a:pt x="35137" y="17223"/>
                    <a:pt x="35101" y="17319"/>
                    <a:pt x="35041" y="17387"/>
                  </a:cubicBezTo>
                  <a:cubicBezTo>
                    <a:pt x="34948" y="17387"/>
                    <a:pt x="34969" y="17305"/>
                    <a:pt x="34859" y="17319"/>
                  </a:cubicBezTo>
                  <a:cubicBezTo>
                    <a:pt x="34848" y="17159"/>
                    <a:pt x="34955" y="17155"/>
                    <a:pt x="34976" y="17031"/>
                  </a:cubicBezTo>
                  <a:cubicBezTo>
                    <a:pt x="35055" y="17063"/>
                    <a:pt x="35126" y="17098"/>
                    <a:pt x="35190" y="17141"/>
                  </a:cubicBezTo>
                  <a:close/>
                  <a:moveTo>
                    <a:pt x="35026" y="16700"/>
                  </a:moveTo>
                  <a:cubicBezTo>
                    <a:pt x="34916" y="16661"/>
                    <a:pt x="34741" y="16671"/>
                    <a:pt x="34745" y="16547"/>
                  </a:cubicBezTo>
                  <a:cubicBezTo>
                    <a:pt x="34806" y="16518"/>
                    <a:pt x="35044" y="16568"/>
                    <a:pt x="35026" y="16700"/>
                  </a:cubicBezTo>
                  <a:close/>
                  <a:moveTo>
                    <a:pt x="34834" y="16977"/>
                  </a:moveTo>
                  <a:cubicBezTo>
                    <a:pt x="34841" y="17120"/>
                    <a:pt x="34734" y="17109"/>
                    <a:pt x="34720" y="17227"/>
                  </a:cubicBezTo>
                  <a:cubicBezTo>
                    <a:pt x="34574" y="17234"/>
                    <a:pt x="34546" y="17155"/>
                    <a:pt x="34425" y="17141"/>
                  </a:cubicBezTo>
                  <a:cubicBezTo>
                    <a:pt x="34450" y="17002"/>
                    <a:pt x="34514" y="16931"/>
                    <a:pt x="34581" y="16860"/>
                  </a:cubicBezTo>
                  <a:cubicBezTo>
                    <a:pt x="34649" y="16913"/>
                    <a:pt x="34756" y="16938"/>
                    <a:pt x="34834" y="16977"/>
                  </a:cubicBezTo>
                  <a:close/>
                  <a:moveTo>
                    <a:pt x="34514" y="18344"/>
                  </a:moveTo>
                  <a:cubicBezTo>
                    <a:pt x="34396" y="18351"/>
                    <a:pt x="34385" y="18284"/>
                    <a:pt x="34296" y="18273"/>
                  </a:cubicBezTo>
                  <a:cubicBezTo>
                    <a:pt x="34318" y="18156"/>
                    <a:pt x="34539" y="18230"/>
                    <a:pt x="34514" y="18344"/>
                  </a:cubicBezTo>
                  <a:close/>
                  <a:moveTo>
                    <a:pt x="34549" y="18615"/>
                  </a:moveTo>
                  <a:cubicBezTo>
                    <a:pt x="34670" y="18615"/>
                    <a:pt x="34674" y="18704"/>
                    <a:pt x="34809" y="18690"/>
                  </a:cubicBezTo>
                  <a:cubicBezTo>
                    <a:pt x="34788" y="18807"/>
                    <a:pt x="34702" y="18843"/>
                    <a:pt x="34688" y="18974"/>
                  </a:cubicBezTo>
                  <a:cubicBezTo>
                    <a:pt x="34556" y="18925"/>
                    <a:pt x="34521" y="19014"/>
                    <a:pt x="34385" y="18971"/>
                  </a:cubicBezTo>
                  <a:cubicBezTo>
                    <a:pt x="34425" y="18836"/>
                    <a:pt x="34507" y="18747"/>
                    <a:pt x="34549" y="18615"/>
                  </a:cubicBezTo>
                  <a:close/>
                  <a:moveTo>
                    <a:pt x="35243" y="18832"/>
                  </a:moveTo>
                  <a:cubicBezTo>
                    <a:pt x="35201" y="18914"/>
                    <a:pt x="35144" y="18967"/>
                    <a:pt x="35130" y="19081"/>
                  </a:cubicBezTo>
                  <a:cubicBezTo>
                    <a:pt x="34994" y="19092"/>
                    <a:pt x="34994" y="19006"/>
                    <a:pt x="34870" y="19006"/>
                  </a:cubicBezTo>
                  <a:cubicBezTo>
                    <a:pt x="34863" y="18757"/>
                    <a:pt x="35080" y="18711"/>
                    <a:pt x="35243" y="18832"/>
                  </a:cubicBezTo>
                  <a:close/>
                  <a:moveTo>
                    <a:pt x="35614" y="18925"/>
                  </a:moveTo>
                  <a:cubicBezTo>
                    <a:pt x="35614" y="19078"/>
                    <a:pt x="35493" y="19060"/>
                    <a:pt x="35493" y="19217"/>
                  </a:cubicBezTo>
                  <a:cubicBezTo>
                    <a:pt x="35368" y="19220"/>
                    <a:pt x="35325" y="19167"/>
                    <a:pt x="35240" y="19138"/>
                  </a:cubicBezTo>
                  <a:cubicBezTo>
                    <a:pt x="35258" y="18925"/>
                    <a:pt x="35375" y="18846"/>
                    <a:pt x="35614" y="18925"/>
                  </a:cubicBezTo>
                  <a:close/>
                  <a:moveTo>
                    <a:pt x="35361" y="18045"/>
                  </a:moveTo>
                  <a:cubicBezTo>
                    <a:pt x="35404" y="18003"/>
                    <a:pt x="35418" y="17914"/>
                    <a:pt x="35464" y="17871"/>
                  </a:cubicBezTo>
                  <a:cubicBezTo>
                    <a:pt x="35596" y="17860"/>
                    <a:pt x="35596" y="17946"/>
                    <a:pt x="35717" y="17946"/>
                  </a:cubicBezTo>
                  <a:cubicBezTo>
                    <a:pt x="35720" y="18038"/>
                    <a:pt x="35635" y="18017"/>
                    <a:pt x="35649" y="18124"/>
                  </a:cubicBezTo>
                  <a:cubicBezTo>
                    <a:pt x="35510" y="18134"/>
                    <a:pt x="35485" y="18060"/>
                    <a:pt x="35361" y="18045"/>
                  </a:cubicBezTo>
                  <a:close/>
                  <a:moveTo>
                    <a:pt x="36265" y="17874"/>
                  </a:moveTo>
                  <a:cubicBezTo>
                    <a:pt x="36162" y="17839"/>
                    <a:pt x="36076" y="17793"/>
                    <a:pt x="35973" y="17757"/>
                  </a:cubicBezTo>
                  <a:cubicBezTo>
                    <a:pt x="35984" y="17636"/>
                    <a:pt x="36091" y="17643"/>
                    <a:pt x="36091" y="17508"/>
                  </a:cubicBezTo>
                  <a:cubicBezTo>
                    <a:pt x="36205" y="17526"/>
                    <a:pt x="36319" y="17568"/>
                    <a:pt x="36415" y="17632"/>
                  </a:cubicBezTo>
                  <a:cubicBezTo>
                    <a:pt x="36358" y="17696"/>
                    <a:pt x="36319" y="17800"/>
                    <a:pt x="36265" y="17874"/>
                  </a:cubicBezTo>
                  <a:close/>
                  <a:moveTo>
                    <a:pt x="36443" y="18209"/>
                  </a:moveTo>
                  <a:cubicBezTo>
                    <a:pt x="36432" y="18362"/>
                    <a:pt x="36354" y="18419"/>
                    <a:pt x="36187" y="18362"/>
                  </a:cubicBezTo>
                  <a:cubicBezTo>
                    <a:pt x="36187" y="18241"/>
                    <a:pt x="36265" y="18223"/>
                    <a:pt x="36294" y="18149"/>
                  </a:cubicBezTo>
                  <a:cubicBezTo>
                    <a:pt x="36340" y="18188"/>
                    <a:pt x="36390" y="18209"/>
                    <a:pt x="36443" y="18209"/>
                  </a:cubicBezTo>
                  <a:close/>
                  <a:moveTo>
                    <a:pt x="35874" y="17704"/>
                  </a:moveTo>
                  <a:cubicBezTo>
                    <a:pt x="35752" y="17704"/>
                    <a:pt x="35752" y="17615"/>
                    <a:pt x="35617" y="17625"/>
                  </a:cubicBezTo>
                  <a:cubicBezTo>
                    <a:pt x="35628" y="17394"/>
                    <a:pt x="35845" y="17330"/>
                    <a:pt x="36023" y="17458"/>
                  </a:cubicBezTo>
                  <a:cubicBezTo>
                    <a:pt x="35970" y="17536"/>
                    <a:pt x="35934" y="17636"/>
                    <a:pt x="35874" y="17704"/>
                  </a:cubicBezTo>
                  <a:close/>
                  <a:moveTo>
                    <a:pt x="35980" y="19021"/>
                  </a:moveTo>
                  <a:cubicBezTo>
                    <a:pt x="35973" y="19181"/>
                    <a:pt x="35884" y="19220"/>
                    <a:pt x="35856" y="19345"/>
                  </a:cubicBezTo>
                  <a:cubicBezTo>
                    <a:pt x="35760" y="19334"/>
                    <a:pt x="35671" y="19323"/>
                    <a:pt x="35635" y="19273"/>
                  </a:cubicBezTo>
                  <a:cubicBezTo>
                    <a:pt x="35717" y="19145"/>
                    <a:pt x="35735" y="18925"/>
                    <a:pt x="35980" y="19021"/>
                  </a:cubicBezTo>
                  <a:close/>
                  <a:moveTo>
                    <a:pt x="35760" y="18184"/>
                  </a:moveTo>
                  <a:cubicBezTo>
                    <a:pt x="35760" y="17939"/>
                    <a:pt x="35973" y="18024"/>
                    <a:pt x="36123" y="18084"/>
                  </a:cubicBezTo>
                  <a:cubicBezTo>
                    <a:pt x="36126" y="18177"/>
                    <a:pt x="36041" y="18156"/>
                    <a:pt x="36055" y="18266"/>
                  </a:cubicBezTo>
                  <a:cubicBezTo>
                    <a:pt x="35927" y="18262"/>
                    <a:pt x="35845" y="18223"/>
                    <a:pt x="35760" y="18184"/>
                  </a:cubicBezTo>
                  <a:close/>
                  <a:moveTo>
                    <a:pt x="36454" y="19167"/>
                  </a:moveTo>
                  <a:cubicBezTo>
                    <a:pt x="36379" y="19273"/>
                    <a:pt x="36336" y="19423"/>
                    <a:pt x="36251" y="19519"/>
                  </a:cubicBezTo>
                  <a:cubicBezTo>
                    <a:pt x="36130" y="19519"/>
                    <a:pt x="36126" y="19430"/>
                    <a:pt x="35991" y="19441"/>
                  </a:cubicBezTo>
                  <a:cubicBezTo>
                    <a:pt x="36080" y="19224"/>
                    <a:pt x="36169" y="19003"/>
                    <a:pt x="36454" y="19167"/>
                  </a:cubicBezTo>
                  <a:close/>
                  <a:moveTo>
                    <a:pt x="36539" y="16814"/>
                  </a:moveTo>
                  <a:cubicBezTo>
                    <a:pt x="36586" y="16767"/>
                    <a:pt x="36596" y="16678"/>
                    <a:pt x="36642" y="16636"/>
                  </a:cubicBezTo>
                  <a:cubicBezTo>
                    <a:pt x="36561" y="16532"/>
                    <a:pt x="36486" y="16689"/>
                    <a:pt x="36432" y="16753"/>
                  </a:cubicBezTo>
                  <a:cubicBezTo>
                    <a:pt x="36354" y="16714"/>
                    <a:pt x="36251" y="16693"/>
                    <a:pt x="36183" y="16643"/>
                  </a:cubicBezTo>
                  <a:cubicBezTo>
                    <a:pt x="36319" y="16290"/>
                    <a:pt x="36696" y="16661"/>
                    <a:pt x="36981" y="16689"/>
                  </a:cubicBezTo>
                  <a:cubicBezTo>
                    <a:pt x="36959" y="16796"/>
                    <a:pt x="36888" y="16835"/>
                    <a:pt x="36863" y="16938"/>
                  </a:cubicBezTo>
                  <a:cubicBezTo>
                    <a:pt x="36703" y="16931"/>
                    <a:pt x="36664" y="16839"/>
                    <a:pt x="36539" y="16814"/>
                  </a:cubicBezTo>
                  <a:close/>
                  <a:moveTo>
                    <a:pt x="35364" y="15222"/>
                  </a:moveTo>
                  <a:cubicBezTo>
                    <a:pt x="35696" y="15169"/>
                    <a:pt x="36230" y="15536"/>
                    <a:pt x="36340" y="15863"/>
                  </a:cubicBezTo>
                  <a:cubicBezTo>
                    <a:pt x="35874" y="15888"/>
                    <a:pt x="35792" y="15336"/>
                    <a:pt x="35364" y="15222"/>
                  </a:cubicBezTo>
                  <a:close/>
                  <a:moveTo>
                    <a:pt x="35432" y="13243"/>
                  </a:moveTo>
                  <a:cubicBezTo>
                    <a:pt x="35361" y="13702"/>
                    <a:pt x="35293" y="14165"/>
                    <a:pt x="35226" y="14624"/>
                  </a:cubicBezTo>
                  <a:cubicBezTo>
                    <a:pt x="35044" y="14606"/>
                    <a:pt x="34934" y="14528"/>
                    <a:pt x="34791" y="14482"/>
                  </a:cubicBezTo>
                  <a:cubicBezTo>
                    <a:pt x="34866" y="13976"/>
                    <a:pt x="34987" y="13592"/>
                    <a:pt x="35001" y="13101"/>
                  </a:cubicBezTo>
                  <a:cubicBezTo>
                    <a:pt x="35190" y="13115"/>
                    <a:pt x="35261" y="13218"/>
                    <a:pt x="35432" y="13243"/>
                  </a:cubicBezTo>
                  <a:close/>
                  <a:moveTo>
                    <a:pt x="35062" y="12389"/>
                  </a:moveTo>
                  <a:cubicBezTo>
                    <a:pt x="35243" y="12310"/>
                    <a:pt x="35375" y="12560"/>
                    <a:pt x="35439" y="12673"/>
                  </a:cubicBezTo>
                  <a:cubicBezTo>
                    <a:pt x="35254" y="12759"/>
                    <a:pt x="35115" y="12517"/>
                    <a:pt x="35062" y="12389"/>
                  </a:cubicBezTo>
                  <a:close/>
                  <a:moveTo>
                    <a:pt x="35542" y="15553"/>
                  </a:moveTo>
                  <a:cubicBezTo>
                    <a:pt x="35190" y="15593"/>
                    <a:pt x="35044" y="15194"/>
                    <a:pt x="34816" y="15023"/>
                  </a:cubicBezTo>
                  <a:cubicBezTo>
                    <a:pt x="35222" y="14948"/>
                    <a:pt x="35357" y="15361"/>
                    <a:pt x="35542" y="15553"/>
                  </a:cubicBezTo>
                  <a:close/>
                  <a:moveTo>
                    <a:pt x="35525" y="11848"/>
                  </a:moveTo>
                  <a:cubicBezTo>
                    <a:pt x="34706" y="11566"/>
                    <a:pt x="34005" y="11200"/>
                    <a:pt x="33268" y="10858"/>
                  </a:cubicBezTo>
                  <a:cubicBezTo>
                    <a:pt x="33314" y="10726"/>
                    <a:pt x="33407" y="10655"/>
                    <a:pt x="33471" y="10548"/>
                  </a:cubicBezTo>
                  <a:cubicBezTo>
                    <a:pt x="34158" y="10833"/>
                    <a:pt x="34830" y="11136"/>
                    <a:pt x="35510" y="11424"/>
                  </a:cubicBezTo>
                  <a:cubicBezTo>
                    <a:pt x="35542" y="11549"/>
                    <a:pt x="35528" y="11698"/>
                    <a:pt x="35525" y="11848"/>
                  </a:cubicBezTo>
                  <a:close/>
                  <a:moveTo>
                    <a:pt x="33488" y="14752"/>
                  </a:moveTo>
                  <a:cubicBezTo>
                    <a:pt x="33047" y="14688"/>
                    <a:pt x="32922" y="14393"/>
                    <a:pt x="32566" y="14272"/>
                  </a:cubicBezTo>
                  <a:cubicBezTo>
                    <a:pt x="32509" y="14279"/>
                    <a:pt x="32570" y="14322"/>
                    <a:pt x="32549" y="14382"/>
                  </a:cubicBezTo>
                  <a:cubicBezTo>
                    <a:pt x="32339" y="14329"/>
                    <a:pt x="32303" y="14144"/>
                    <a:pt x="32139" y="14055"/>
                  </a:cubicBezTo>
                  <a:cubicBezTo>
                    <a:pt x="32926" y="14347"/>
                    <a:pt x="34240" y="14539"/>
                    <a:pt x="34681" y="15197"/>
                  </a:cubicBezTo>
                  <a:cubicBezTo>
                    <a:pt x="34136" y="15180"/>
                    <a:pt x="33873" y="14663"/>
                    <a:pt x="33371" y="14503"/>
                  </a:cubicBezTo>
                  <a:cubicBezTo>
                    <a:pt x="33339" y="14614"/>
                    <a:pt x="33595" y="14688"/>
                    <a:pt x="33488" y="14752"/>
                  </a:cubicBezTo>
                  <a:close/>
                  <a:moveTo>
                    <a:pt x="33407" y="12481"/>
                  </a:moveTo>
                  <a:cubicBezTo>
                    <a:pt x="33581" y="12410"/>
                    <a:pt x="33759" y="12620"/>
                    <a:pt x="33955" y="12641"/>
                  </a:cubicBezTo>
                  <a:cubicBezTo>
                    <a:pt x="33901" y="13168"/>
                    <a:pt x="33777" y="13603"/>
                    <a:pt x="33702" y="14094"/>
                  </a:cubicBezTo>
                  <a:cubicBezTo>
                    <a:pt x="33524" y="14048"/>
                    <a:pt x="33389" y="13969"/>
                    <a:pt x="33189" y="13941"/>
                  </a:cubicBezTo>
                  <a:cubicBezTo>
                    <a:pt x="33407" y="13620"/>
                    <a:pt x="33602" y="12848"/>
                    <a:pt x="33407" y="12481"/>
                  </a:cubicBezTo>
                  <a:close/>
                  <a:moveTo>
                    <a:pt x="33492" y="11655"/>
                  </a:moveTo>
                  <a:cubicBezTo>
                    <a:pt x="33745" y="11602"/>
                    <a:pt x="33816" y="11965"/>
                    <a:pt x="33958" y="12104"/>
                  </a:cubicBezTo>
                  <a:cubicBezTo>
                    <a:pt x="33674" y="12186"/>
                    <a:pt x="33620" y="11805"/>
                    <a:pt x="33492" y="11655"/>
                  </a:cubicBezTo>
                  <a:close/>
                  <a:moveTo>
                    <a:pt x="33143" y="13474"/>
                  </a:moveTo>
                  <a:cubicBezTo>
                    <a:pt x="33125" y="13510"/>
                    <a:pt x="32940" y="13777"/>
                    <a:pt x="32833" y="13773"/>
                  </a:cubicBezTo>
                  <a:cubicBezTo>
                    <a:pt x="32406" y="13745"/>
                    <a:pt x="32570" y="12321"/>
                    <a:pt x="33054" y="12278"/>
                  </a:cubicBezTo>
                  <a:cubicBezTo>
                    <a:pt x="33232" y="12481"/>
                    <a:pt x="33310" y="13101"/>
                    <a:pt x="33143" y="13474"/>
                  </a:cubicBezTo>
                  <a:close/>
                  <a:moveTo>
                    <a:pt x="32399" y="13595"/>
                  </a:moveTo>
                  <a:cubicBezTo>
                    <a:pt x="32317" y="13684"/>
                    <a:pt x="32178" y="13542"/>
                    <a:pt x="32107" y="13510"/>
                  </a:cubicBezTo>
                  <a:cubicBezTo>
                    <a:pt x="32242" y="13076"/>
                    <a:pt x="32282" y="12517"/>
                    <a:pt x="32371" y="12018"/>
                  </a:cubicBezTo>
                  <a:cubicBezTo>
                    <a:pt x="32520" y="12040"/>
                    <a:pt x="32584" y="12125"/>
                    <a:pt x="32730" y="12150"/>
                  </a:cubicBezTo>
                  <a:cubicBezTo>
                    <a:pt x="32467" y="12438"/>
                    <a:pt x="32264" y="13168"/>
                    <a:pt x="32399" y="13595"/>
                  </a:cubicBezTo>
                  <a:close/>
                  <a:moveTo>
                    <a:pt x="34111" y="13656"/>
                  </a:moveTo>
                  <a:cubicBezTo>
                    <a:pt x="34222" y="13898"/>
                    <a:pt x="34507" y="14005"/>
                    <a:pt x="34467" y="14361"/>
                  </a:cubicBezTo>
                  <a:cubicBezTo>
                    <a:pt x="34264" y="14343"/>
                    <a:pt x="34168" y="14250"/>
                    <a:pt x="33990" y="14215"/>
                  </a:cubicBezTo>
                  <a:cubicBezTo>
                    <a:pt x="34069" y="14083"/>
                    <a:pt x="34076" y="13848"/>
                    <a:pt x="34111" y="13656"/>
                  </a:cubicBezTo>
                  <a:close/>
                  <a:moveTo>
                    <a:pt x="33997" y="11848"/>
                  </a:moveTo>
                  <a:cubicBezTo>
                    <a:pt x="34211" y="11901"/>
                    <a:pt x="34172" y="12139"/>
                    <a:pt x="34325" y="12239"/>
                  </a:cubicBezTo>
                  <a:cubicBezTo>
                    <a:pt x="34133" y="12300"/>
                    <a:pt x="34051" y="11993"/>
                    <a:pt x="33997" y="11848"/>
                  </a:cubicBezTo>
                  <a:close/>
                  <a:moveTo>
                    <a:pt x="34620" y="13813"/>
                  </a:moveTo>
                  <a:cubicBezTo>
                    <a:pt x="34425" y="13684"/>
                    <a:pt x="34418" y="13414"/>
                    <a:pt x="34158" y="13325"/>
                  </a:cubicBezTo>
                  <a:cubicBezTo>
                    <a:pt x="34222" y="13101"/>
                    <a:pt x="34151" y="12972"/>
                    <a:pt x="34207" y="12759"/>
                  </a:cubicBezTo>
                  <a:cubicBezTo>
                    <a:pt x="34403" y="12827"/>
                    <a:pt x="34599" y="12905"/>
                    <a:pt x="34781" y="12997"/>
                  </a:cubicBezTo>
                  <a:cubicBezTo>
                    <a:pt x="34752" y="13296"/>
                    <a:pt x="34638" y="13492"/>
                    <a:pt x="34620" y="13813"/>
                  </a:cubicBezTo>
                  <a:close/>
                  <a:moveTo>
                    <a:pt x="34492" y="12115"/>
                  </a:moveTo>
                  <a:cubicBezTo>
                    <a:pt x="34667" y="12011"/>
                    <a:pt x="34813" y="12382"/>
                    <a:pt x="34745" y="12456"/>
                  </a:cubicBezTo>
                  <a:cubicBezTo>
                    <a:pt x="34631" y="12367"/>
                    <a:pt x="34631" y="12189"/>
                    <a:pt x="34492" y="12115"/>
                  </a:cubicBezTo>
                  <a:close/>
                  <a:moveTo>
                    <a:pt x="33282" y="11509"/>
                  </a:moveTo>
                  <a:cubicBezTo>
                    <a:pt x="33282" y="11687"/>
                    <a:pt x="33389" y="11783"/>
                    <a:pt x="33407" y="11947"/>
                  </a:cubicBezTo>
                  <a:cubicBezTo>
                    <a:pt x="32990" y="11904"/>
                    <a:pt x="33029" y="11520"/>
                    <a:pt x="32769" y="11356"/>
                  </a:cubicBezTo>
                  <a:cubicBezTo>
                    <a:pt x="32940" y="11282"/>
                    <a:pt x="33086" y="11499"/>
                    <a:pt x="33282" y="11509"/>
                  </a:cubicBezTo>
                  <a:close/>
                  <a:moveTo>
                    <a:pt x="32990" y="10701"/>
                  </a:moveTo>
                  <a:cubicBezTo>
                    <a:pt x="32837" y="10680"/>
                    <a:pt x="32776" y="10594"/>
                    <a:pt x="32623" y="10573"/>
                  </a:cubicBezTo>
                  <a:cubicBezTo>
                    <a:pt x="32638" y="10427"/>
                    <a:pt x="32730" y="10395"/>
                    <a:pt x="32780" y="10292"/>
                  </a:cubicBezTo>
                  <a:cubicBezTo>
                    <a:pt x="32912" y="10317"/>
                    <a:pt x="32983" y="10381"/>
                    <a:pt x="33104" y="10416"/>
                  </a:cubicBezTo>
                  <a:cubicBezTo>
                    <a:pt x="33097" y="10552"/>
                    <a:pt x="33011" y="10584"/>
                    <a:pt x="32990" y="10701"/>
                  </a:cubicBezTo>
                  <a:close/>
                  <a:moveTo>
                    <a:pt x="32111" y="11944"/>
                  </a:moveTo>
                  <a:cubicBezTo>
                    <a:pt x="32018" y="12054"/>
                    <a:pt x="32032" y="12317"/>
                    <a:pt x="31993" y="12499"/>
                  </a:cubicBezTo>
                  <a:cubicBezTo>
                    <a:pt x="31790" y="12460"/>
                    <a:pt x="31744" y="12310"/>
                    <a:pt x="31484" y="12310"/>
                  </a:cubicBezTo>
                  <a:cubicBezTo>
                    <a:pt x="31548" y="12072"/>
                    <a:pt x="31498" y="11922"/>
                    <a:pt x="31538" y="11705"/>
                  </a:cubicBezTo>
                  <a:cubicBezTo>
                    <a:pt x="31748" y="11776"/>
                    <a:pt x="31954" y="11840"/>
                    <a:pt x="32111" y="11944"/>
                  </a:cubicBezTo>
                  <a:close/>
                  <a:moveTo>
                    <a:pt x="31851" y="13435"/>
                  </a:moveTo>
                  <a:cubicBezTo>
                    <a:pt x="31659" y="13407"/>
                    <a:pt x="31566" y="13311"/>
                    <a:pt x="31374" y="13289"/>
                  </a:cubicBezTo>
                  <a:cubicBezTo>
                    <a:pt x="31406" y="13086"/>
                    <a:pt x="31431" y="12887"/>
                    <a:pt x="31463" y="12691"/>
                  </a:cubicBezTo>
                  <a:cubicBezTo>
                    <a:pt x="31566" y="12780"/>
                    <a:pt x="31787" y="12848"/>
                    <a:pt x="31943" y="12802"/>
                  </a:cubicBezTo>
                  <a:cubicBezTo>
                    <a:pt x="31915" y="13012"/>
                    <a:pt x="31879" y="13222"/>
                    <a:pt x="31851" y="13435"/>
                  </a:cubicBezTo>
                  <a:close/>
                  <a:moveTo>
                    <a:pt x="31943" y="14097"/>
                  </a:moveTo>
                  <a:cubicBezTo>
                    <a:pt x="31637" y="14154"/>
                    <a:pt x="31409" y="13877"/>
                    <a:pt x="31235" y="13724"/>
                  </a:cubicBezTo>
                  <a:cubicBezTo>
                    <a:pt x="31523" y="13674"/>
                    <a:pt x="31790" y="13934"/>
                    <a:pt x="31943" y="14097"/>
                  </a:cubicBezTo>
                  <a:close/>
                  <a:moveTo>
                    <a:pt x="30972" y="9598"/>
                  </a:moveTo>
                  <a:cubicBezTo>
                    <a:pt x="31132" y="9505"/>
                    <a:pt x="31267" y="9715"/>
                    <a:pt x="31452" y="9712"/>
                  </a:cubicBezTo>
                  <a:cubicBezTo>
                    <a:pt x="31477" y="9826"/>
                    <a:pt x="31477" y="9961"/>
                    <a:pt x="31516" y="10060"/>
                  </a:cubicBezTo>
                  <a:cubicBezTo>
                    <a:pt x="31185" y="10018"/>
                    <a:pt x="31103" y="9790"/>
                    <a:pt x="30972" y="9598"/>
                  </a:cubicBezTo>
                  <a:close/>
                  <a:moveTo>
                    <a:pt x="31427" y="11157"/>
                  </a:moveTo>
                  <a:cubicBezTo>
                    <a:pt x="31263" y="11121"/>
                    <a:pt x="31103" y="11057"/>
                    <a:pt x="30961" y="10968"/>
                  </a:cubicBezTo>
                  <a:cubicBezTo>
                    <a:pt x="31043" y="10733"/>
                    <a:pt x="30890" y="10666"/>
                    <a:pt x="30918" y="10466"/>
                  </a:cubicBezTo>
                  <a:cubicBezTo>
                    <a:pt x="31267" y="10566"/>
                    <a:pt x="31363" y="10844"/>
                    <a:pt x="31427" y="11157"/>
                  </a:cubicBezTo>
                  <a:close/>
                  <a:moveTo>
                    <a:pt x="31032" y="11516"/>
                  </a:moveTo>
                  <a:cubicBezTo>
                    <a:pt x="31185" y="11527"/>
                    <a:pt x="31267" y="11588"/>
                    <a:pt x="31356" y="11641"/>
                  </a:cubicBezTo>
                  <a:cubicBezTo>
                    <a:pt x="31281" y="12168"/>
                    <a:pt x="31142" y="12613"/>
                    <a:pt x="31089" y="13168"/>
                  </a:cubicBezTo>
                  <a:cubicBezTo>
                    <a:pt x="30740" y="13069"/>
                    <a:pt x="30480" y="12908"/>
                    <a:pt x="30110" y="12830"/>
                  </a:cubicBezTo>
                  <a:lnTo>
                    <a:pt x="30171" y="12421"/>
                  </a:lnTo>
                  <a:cubicBezTo>
                    <a:pt x="30786" y="12584"/>
                    <a:pt x="31089" y="12122"/>
                    <a:pt x="31032" y="11516"/>
                  </a:cubicBezTo>
                  <a:close/>
                  <a:moveTo>
                    <a:pt x="30929" y="13716"/>
                  </a:moveTo>
                  <a:cubicBezTo>
                    <a:pt x="30708" y="13798"/>
                    <a:pt x="30640" y="13485"/>
                    <a:pt x="30473" y="13417"/>
                  </a:cubicBezTo>
                  <a:cubicBezTo>
                    <a:pt x="30648" y="13378"/>
                    <a:pt x="30840" y="13595"/>
                    <a:pt x="30929" y="13716"/>
                  </a:cubicBezTo>
                  <a:close/>
                  <a:moveTo>
                    <a:pt x="30505" y="9413"/>
                  </a:moveTo>
                  <a:cubicBezTo>
                    <a:pt x="30719" y="9324"/>
                    <a:pt x="30822" y="9598"/>
                    <a:pt x="30836" y="9769"/>
                  </a:cubicBezTo>
                  <a:cubicBezTo>
                    <a:pt x="30559" y="9772"/>
                    <a:pt x="30598" y="9541"/>
                    <a:pt x="30505" y="9413"/>
                  </a:cubicBezTo>
                  <a:close/>
                  <a:moveTo>
                    <a:pt x="30776" y="10908"/>
                  </a:moveTo>
                  <a:cubicBezTo>
                    <a:pt x="30644" y="10886"/>
                    <a:pt x="30573" y="10819"/>
                    <a:pt x="30452" y="10783"/>
                  </a:cubicBezTo>
                  <a:cubicBezTo>
                    <a:pt x="30423" y="10605"/>
                    <a:pt x="30366" y="10445"/>
                    <a:pt x="30334" y="10271"/>
                  </a:cubicBezTo>
                  <a:cubicBezTo>
                    <a:pt x="30705" y="10310"/>
                    <a:pt x="30715" y="10626"/>
                    <a:pt x="30776" y="10908"/>
                  </a:cubicBezTo>
                  <a:close/>
                  <a:moveTo>
                    <a:pt x="30220" y="12082"/>
                  </a:moveTo>
                  <a:cubicBezTo>
                    <a:pt x="30274" y="11787"/>
                    <a:pt x="30238" y="11413"/>
                    <a:pt x="30309" y="11217"/>
                  </a:cubicBezTo>
                  <a:cubicBezTo>
                    <a:pt x="30858" y="11228"/>
                    <a:pt x="30875" y="12275"/>
                    <a:pt x="30220" y="12082"/>
                  </a:cubicBezTo>
                  <a:close/>
                  <a:moveTo>
                    <a:pt x="30110" y="9505"/>
                  </a:moveTo>
                  <a:cubicBezTo>
                    <a:pt x="30064" y="9416"/>
                    <a:pt x="30021" y="9327"/>
                    <a:pt x="30042" y="9188"/>
                  </a:cubicBezTo>
                  <a:cubicBezTo>
                    <a:pt x="30235" y="9249"/>
                    <a:pt x="30327" y="9377"/>
                    <a:pt x="30327" y="9576"/>
                  </a:cubicBezTo>
                  <a:cubicBezTo>
                    <a:pt x="30238" y="9562"/>
                    <a:pt x="30224" y="9498"/>
                    <a:pt x="30110" y="9505"/>
                  </a:cubicBezTo>
                  <a:close/>
                  <a:moveTo>
                    <a:pt x="30057" y="10110"/>
                  </a:moveTo>
                  <a:cubicBezTo>
                    <a:pt x="30142" y="10288"/>
                    <a:pt x="30203" y="10481"/>
                    <a:pt x="30238" y="10673"/>
                  </a:cubicBezTo>
                  <a:cubicBezTo>
                    <a:pt x="29879" y="10659"/>
                    <a:pt x="29985" y="10306"/>
                    <a:pt x="29864" y="10117"/>
                  </a:cubicBezTo>
                  <a:cubicBezTo>
                    <a:pt x="29868" y="10039"/>
                    <a:pt x="29996" y="10121"/>
                    <a:pt x="30057" y="10110"/>
                  </a:cubicBezTo>
                  <a:close/>
                  <a:moveTo>
                    <a:pt x="30028" y="11064"/>
                  </a:moveTo>
                  <a:cubicBezTo>
                    <a:pt x="30149" y="11570"/>
                    <a:pt x="29832" y="12193"/>
                    <a:pt x="29857" y="12720"/>
                  </a:cubicBezTo>
                  <a:cubicBezTo>
                    <a:pt x="29473" y="12616"/>
                    <a:pt x="29163" y="12456"/>
                    <a:pt x="28761" y="12364"/>
                  </a:cubicBezTo>
                  <a:cubicBezTo>
                    <a:pt x="29024" y="12221"/>
                    <a:pt x="29334" y="12620"/>
                    <a:pt x="29512" y="12438"/>
                  </a:cubicBezTo>
                  <a:cubicBezTo>
                    <a:pt x="29466" y="12154"/>
                    <a:pt x="29046" y="12139"/>
                    <a:pt x="28814" y="11990"/>
                  </a:cubicBezTo>
                  <a:cubicBezTo>
                    <a:pt x="28828" y="11901"/>
                    <a:pt x="28843" y="11816"/>
                    <a:pt x="28853" y="11727"/>
                  </a:cubicBezTo>
                  <a:cubicBezTo>
                    <a:pt x="29099" y="11787"/>
                    <a:pt x="29430" y="11979"/>
                    <a:pt x="29576" y="11759"/>
                  </a:cubicBezTo>
                  <a:cubicBezTo>
                    <a:pt x="29491" y="11520"/>
                    <a:pt x="29188" y="11445"/>
                    <a:pt x="28907" y="11353"/>
                  </a:cubicBezTo>
                  <a:cubicBezTo>
                    <a:pt x="28960" y="11153"/>
                    <a:pt x="28957" y="10851"/>
                    <a:pt x="29003" y="10755"/>
                  </a:cubicBezTo>
                  <a:cubicBezTo>
                    <a:pt x="29263" y="11064"/>
                    <a:pt x="29669" y="10858"/>
                    <a:pt x="30028" y="11064"/>
                  </a:cubicBezTo>
                  <a:close/>
                  <a:moveTo>
                    <a:pt x="28907" y="10128"/>
                  </a:moveTo>
                  <a:cubicBezTo>
                    <a:pt x="28779" y="10096"/>
                    <a:pt x="28658" y="10039"/>
                    <a:pt x="28551" y="9961"/>
                  </a:cubicBezTo>
                  <a:cubicBezTo>
                    <a:pt x="28572" y="9790"/>
                    <a:pt x="28497" y="9687"/>
                    <a:pt x="28505" y="9534"/>
                  </a:cubicBezTo>
                  <a:cubicBezTo>
                    <a:pt x="28885" y="9544"/>
                    <a:pt x="28850" y="9872"/>
                    <a:pt x="28907" y="10128"/>
                  </a:cubicBezTo>
                  <a:close/>
                  <a:moveTo>
                    <a:pt x="27319" y="11801"/>
                  </a:moveTo>
                  <a:cubicBezTo>
                    <a:pt x="27148" y="11858"/>
                    <a:pt x="26949" y="11655"/>
                    <a:pt x="26732" y="11638"/>
                  </a:cubicBezTo>
                  <a:cubicBezTo>
                    <a:pt x="26938" y="11271"/>
                    <a:pt x="26482" y="11143"/>
                    <a:pt x="26212" y="11029"/>
                  </a:cubicBezTo>
                  <a:cubicBezTo>
                    <a:pt x="26226" y="10940"/>
                    <a:pt x="26237" y="10854"/>
                    <a:pt x="26251" y="10765"/>
                  </a:cubicBezTo>
                  <a:cubicBezTo>
                    <a:pt x="26379" y="10822"/>
                    <a:pt x="26621" y="10982"/>
                    <a:pt x="26707" y="10794"/>
                  </a:cubicBezTo>
                  <a:cubicBezTo>
                    <a:pt x="26707" y="10555"/>
                    <a:pt x="26557" y="10413"/>
                    <a:pt x="26269" y="10384"/>
                  </a:cubicBezTo>
                  <a:cubicBezTo>
                    <a:pt x="26305" y="10171"/>
                    <a:pt x="26344" y="9954"/>
                    <a:pt x="26322" y="9783"/>
                  </a:cubicBezTo>
                  <a:cubicBezTo>
                    <a:pt x="26507" y="9843"/>
                    <a:pt x="26675" y="9918"/>
                    <a:pt x="26782" y="10039"/>
                  </a:cubicBezTo>
                  <a:cubicBezTo>
                    <a:pt x="26906" y="10025"/>
                    <a:pt x="26960" y="9918"/>
                    <a:pt x="27070" y="9893"/>
                  </a:cubicBezTo>
                  <a:cubicBezTo>
                    <a:pt x="27230" y="9918"/>
                    <a:pt x="27294" y="10014"/>
                    <a:pt x="27472" y="10028"/>
                  </a:cubicBezTo>
                  <a:cubicBezTo>
                    <a:pt x="27330" y="10498"/>
                    <a:pt x="27312" y="11132"/>
                    <a:pt x="27159" y="11588"/>
                  </a:cubicBezTo>
                  <a:cubicBezTo>
                    <a:pt x="27134" y="11716"/>
                    <a:pt x="27276" y="11723"/>
                    <a:pt x="27319" y="11801"/>
                  </a:cubicBezTo>
                  <a:close/>
                  <a:moveTo>
                    <a:pt x="27971" y="12050"/>
                  </a:moveTo>
                  <a:cubicBezTo>
                    <a:pt x="28227" y="12082"/>
                    <a:pt x="28348" y="11563"/>
                    <a:pt x="28227" y="11367"/>
                  </a:cubicBezTo>
                  <a:cubicBezTo>
                    <a:pt x="28013" y="11285"/>
                    <a:pt x="28010" y="11492"/>
                    <a:pt x="27924" y="11588"/>
                  </a:cubicBezTo>
                  <a:cubicBezTo>
                    <a:pt x="27867" y="11513"/>
                    <a:pt x="27682" y="11527"/>
                    <a:pt x="27554" y="11495"/>
                  </a:cubicBezTo>
                  <a:cubicBezTo>
                    <a:pt x="27529" y="11100"/>
                    <a:pt x="27711" y="10537"/>
                    <a:pt x="27682" y="10139"/>
                  </a:cubicBezTo>
                  <a:cubicBezTo>
                    <a:pt x="28049" y="10246"/>
                    <a:pt x="28337" y="10409"/>
                    <a:pt x="28700" y="10520"/>
                  </a:cubicBezTo>
                  <a:cubicBezTo>
                    <a:pt x="28622" y="11125"/>
                    <a:pt x="28469" y="11616"/>
                    <a:pt x="28405" y="12232"/>
                  </a:cubicBezTo>
                  <a:cubicBezTo>
                    <a:pt x="28045" y="12122"/>
                    <a:pt x="27721" y="11983"/>
                    <a:pt x="27348" y="11887"/>
                  </a:cubicBezTo>
                  <a:cubicBezTo>
                    <a:pt x="27479" y="11751"/>
                    <a:pt x="27889" y="11926"/>
                    <a:pt x="27971" y="12050"/>
                  </a:cubicBezTo>
                  <a:close/>
                  <a:moveTo>
                    <a:pt x="28636" y="8864"/>
                  </a:moveTo>
                  <a:cubicBezTo>
                    <a:pt x="28476" y="8850"/>
                    <a:pt x="28451" y="8736"/>
                    <a:pt x="28277" y="8736"/>
                  </a:cubicBezTo>
                  <a:cubicBezTo>
                    <a:pt x="28284" y="8686"/>
                    <a:pt x="28291" y="8637"/>
                    <a:pt x="28298" y="8583"/>
                  </a:cubicBezTo>
                  <a:cubicBezTo>
                    <a:pt x="28455" y="8647"/>
                    <a:pt x="28729" y="8626"/>
                    <a:pt x="28636" y="8864"/>
                  </a:cubicBezTo>
                  <a:close/>
                  <a:moveTo>
                    <a:pt x="25988" y="9462"/>
                  </a:moveTo>
                  <a:cubicBezTo>
                    <a:pt x="26102" y="9448"/>
                    <a:pt x="26077" y="9526"/>
                    <a:pt x="26169" y="9526"/>
                  </a:cubicBezTo>
                  <a:cubicBezTo>
                    <a:pt x="26091" y="10139"/>
                    <a:pt x="25934" y="10648"/>
                    <a:pt x="25874" y="11278"/>
                  </a:cubicBezTo>
                  <a:cubicBezTo>
                    <a:pt x="25696" y="11232"/>
                    <a:pt x="25568" y="11153"/>
                    <a:pt x="25400" y="11089"/>
                  </a:cubicBezTo>
                  <a:cubicBezTo>
                    <a:pt x="25500" y="10626"/>
                    <a:pt x="25575" y="10125"/>
                    <a:pt x="25692" y="9680"/>
                  </a:cubicBezTo>
                  <a:cubicBezTo>
                    <a:pt x="25916" y="9740"/>
                    <a:pt x="26030" y="9662"/>
                    <a:pt x="25988" y="9462"/>
                  </a:cubicBezTo>
                  <a:close/>
                  <a:moveTo>
                    <a:pt x="24742" y="12175"/>
                  </a:moveTo>
                  <a:cubicBezTo>
                    <a:pt x="24770" y="12125"/>
                    <a:pt x="24816" y="12090"/>
                    <a:pt x="24873" y="12082"/>
                  </a:cubicBezTo>
                  <a:cubicBezTo>
                    <a:pt x="27793" y="13115"/>
                    <a:pt x="30751" y="14137"/>
                    <a:pt x="33488" y="15283"/>
                  </a:cubicBezTo>
                  <a:cubicBezTo>
                    <a:pt x="34186" y="15575"/>
                    <a:pt x="34827" y="15824"/>
                    <a:pt x="35574" y="16130"/>
                  </a:cubicBezTo>
                  <a:cubicBezTo>
                    <a:pt x="35752" y="16201"/>
                    <a:pt x="36044" y="16262"/>
                    <a:pt x="36130" y="16483"/>
                  </a:cubicBezTo>
                  <a:cubicBezTo>
                    <a:pt x="35913" y="16646"/>
                    <a:pt x="35646" y="16422"/>
                    <a:pt x="35468" y="16344"/>
                  </a:cubicBezTo>
                  <a:cubicBezTo>
                    <a:pt x="32926" y="15318"/>
                    <a:pt x="30260" y="14226"/>
                    <a:pt x="27607" y="13222"/>
                  </a:cubicBezTo>
                  <a:cubicBezTo>
                    <a:pt x="27120" y="13033"/>
                    <a:pt x="26614" y="12851"/>
                    <a:pt x="26123" y="12691"/>
                  </a:cubicBezTo>
                  <a:cubicBezTo>
                    <a:pt x="25632" y="12535"/>
                    <a:pt x="25091" y="12492"/>
                    <a:pt x="24671" y="12168"/>
                  </a:cubicBezTo>
                  <a:cubicBezTo>
                    <a:pt x="24688" y="12171"/>
                    <a:pt x="24717" y="12175"/>
                    <a:pt x="24742" y="12175"/>
                  </a:cubicBezTo>
                  <a:close/>
                  <a:moveTo>
                    <a:pt x="34574" y="16440"/>
                  </a:moveTo>
                  <a:cubicBezTo>
                    <a:pt x="34083" y="16475"/>
                    <a:pt x="33456" y="16048"/>
                    <a:pt x="32890" y="15917"/>
                  </a:cubicBezTo>
                  <a:cubicBezTo>
                    <a:pt x="33268" y="15966"/>
                    <a:pt x="34118" y="16233"/>
                    <a:pt x="34574" y="16440"/>
                  </a:cubicBezTo>
                  <a:close/>
                  <a:moveTo>
                    <a:pt x="34147" y="18515"/>
                  </a:moveTo>
                  <a:cubicBezTo>
                    <a:pt x="34222" y="18526"/>
                    <a:pt x="34296" y="18540"/>
                    <a:pt x="34371" y="18551"/>
                  </a:cubicBezTo>
                  <a:cubicBezTo>
                    <a:pt x="34293" y="18896"/>
                    <a:pt x="34008" y="19345"/>
                    <a:pt x="33852" y="19736"/>
                  </a:cubicBezTo>
                  <a:cubicBezTo>
                    <a:pt x="33738" y="19718"/>
                    <a:pt x="33624" y="19672"/>
                    <a:pt x="33528" y="19612"/>
                  </a:cubicBezTo>
                  <a:cubicBezTo>
                    <a:pt x="33745" y="19263"/>
                    <a:pt x="33944" y="18885"/>
                    <a:pt x="34147" y="18515"/>
                  </a:cubicBezTo>
                  <a:close/>
                  <a:moveTo>
                    <a:pt x="34378" y="19010"/>
                  </a:moveTo>
                  <a:cubicBezTo>
                    <a:pt x="34418" y="19060"/>
                    <a:pt x="34507" y="19074"/>
                    <a:pt x="34596" y="19081"/>
                  </a:cubicBezTo>
                  <a:cubicBezTo>
                    <a:pt x="34492" y="19348"/>
                    <a:pt x="34378" y="19615"/>
                    <a:pt x="34247" y="19868"/>
                  </a:cubicBezTo>
                  <a:cubicBezTo>
                    <a:pt x="34097" y="19872"/>
                    <a:pt x="34040" y="19804"/>
                    <a:pt x="33919" y="19779"/>
                  </a:cubicBezTo>
                  <a:cubicBezTo>
                    <a:pt x="34040" y="19484"/>
                    <a:pt x="34222" y="19259"/>
                    <a:pt x="34378" y="19010"/>
                  </a:cubicBezTo>
                  <a:close/>
                  <a:moveTo>
                    <a:pt x="34781" y="19110"/>
                  </a:moveTo>
                  <a:cubicBezTo>
                    <a:pt x="34884" y="19131"/>
                    <a:pt x="34923" y="19202"/>
                    <a:pt x="35030" y="19224"/>
                  </a:cubicBezTo>
                  <a:cubicBezTo>
                    <a:pt x="34912" y="19508"/>
                    <a:pt x="34766" y="19765"/>
                    <a:pt x="34638" y="20042"/>
                  </a:cubicBezTo>
                  <a:cubicBezTo>
                    <a:pt x="34514" y="20035"/>
                    <a:pt x="34492" y="19953"/>
                    <a:pt x="34346" y="19957"/>
                  </a:cubicBezTo>
                  <a:cubicBezTo>
                    <a:pt x="34450" y="19612"/>
                    <a:pt x="34670" y="19437"/>
                    <a:pt x="34781" y="19110"/>
                  </a:cubicBezTo>
                  <a:close/>
                  <a:moveTo>
                    <a:pt x="35137" y="19277"/>
                  </a:moveTo>
                  <a:cubicBezTo>
                    <a:pt x="35172" y="19327"/>
                    <a:pt x="35268" y="19341"/>
                    <a:pt x="35357" y="19348"/>
                  </a:cubicBezTo>
                  <a:cubicBezTo>
                    <a:pt x="35275" y="19672"/>
                    <a:pt x="35090" y="19861"/>
                    <a:pt x="35005" y="20178"/>
                  </a:cubicBezTo>
                  <a:cubicBezTo>
                    <a:pt x="34855" y="20185"/>
                    <a:pt x="34834" y="20107"/>
                    <a:pt x="34709" y="20096"/>
                  </a:cubicBezTo>
                  <a:cubicBezTo>
                    <a:pt x="34795" y="19740"/>
                    <a:pt x="35001" y="19548"/>
                    <a:pt x="35137" y="19277"/>
                  </a:cubicBezTo>
                  <a:close/>
                  <a:moveTo>
                    <a:pt x="35535" y="19448"/>
                  </a:moveTo>
                  <a:cubicBezTo>
                    <a:pt x="35646" y="19434"/>
                    <a:pt x="35624" y="19512"/>
                    <a:pt x="35717" y="19512"/>
                  </a:cubicBezTo>
                  <a:cubicBezTo>
                    <a:pt x="35663" y="19804"/>
                    <a:pt x="35478" y="19911"/>
                    <a:pt x="35453" y="20238"/>
                  </a:cubicBezTo>
                  <a:cubicBezTo>
                    <a:pt x="35628" y="20071"/>
                    <a:pt x="35745" y="19829"/>
                    <a:pt x="35895" y="19615"/>
                  </a:cubicBezTo>
                  <a:lnTo>
                    <a:pt x="36158" y="19654"/>
                  </a:lnTo>
                  <a:cubicBezTo>
                    <a:pt x="36130" y="19921"/>
                    <a:pt x="35970" y="20003"/>
                    <a:pt x="35948" y="20274"/>
                  </a:cubicBezTo>
                  <a:cubicBezTo>
                    <a:pt x="36098" y="20124"/>
                    <a:pt x="36219" y="19918"/>
                    <a:pt x="36336" y="19722"/>
                  </a:cubicBezTo>
                  <a:cubicBezTo>
                    <a:pt x="36432" y="19793"/>
                    <a:pt x="36610" y="19807"/>
                    <a:pt x="36692" y="19893"/>
                  </a:cubicBezTo>
                  <a:cubicBezTo>
                    <a:pt x="36525" y="20131"/>
                    <a:pt x="36450" y="20498"/>
                    <a:pt x="36265" y="20705"/>
                  </a:cubicBezTo>
                  <a:cubicBezTo>
                    <a:pt x="35809" y="20576"/>
                    <a:pt x="35468" y="20366"/>
                    <a:pt x="35041" y="20217"/>
                  </a:cubicBezTo>
                  <a:cubicBezTo>
                    <a:pt x="35222" y="19971"/>
                    <a:pt x="35386" y="19715"/>
                    <a:pt x="35535" y="19448"/>
                  </a:cubicBezTo>
                  <a:close/>
                  <a:moveTo>
                    <a:pt x="36436" y="19544"/>
                  </a:moveTo>
                  <a:cubicBezTo>
                    <a:pt x="36472" y="19288"/>
                    <a:pt x="36710" y="19145"/>
                    <a:pt x="36966" y="19316"/>
                  </a:cubicBezTo>
                  <a:cubicBezTo>
                    <a:pt x="36945" y="19484"/>
                    <a:pt x="36828" y="19523"/>
                    <a:pt x="36803" y="19672"/>
                  </a:cubicBezTo>
                  <a:cubicBezTo>
                    <a:pt x="36685" y="19626"/>
                    <a:pt x="36525" y="19612"/>
                    <a:pt x="36436" y="19544"/>
                  </a:cubicBezTo>
                  <a:close/>
                  <a:moveTo>
                    <a:pt x="36735" y="18063"/>
                  </a:moveTo>
                  <a:cubicBezTo>
                    <a:pt x="36767" y="17988"/>
                    <a:pt x="36842" y="17971"/>
                    <a:pt x="36845" y="17850"/>
                  </a:cubicBezTo>
                  <a:cubicBezTo>
                    <a:pt x="36988" y="17839"/>
                    <a:pt x="37016" y="17921"/>
                    <a:pt x="37141" y="17928"/>
                  </a:cubicBezTo>
                  <a:cubicBezTo>
                    <a:pt x="37127" y="18049"/>
                    <a:pt x="37023" y="18042"/>
                    <a:pt x="37023" y="18177"/>
                  </a:cubicBezTo>
                  <a:cubicBezTo>
                    <a:pt x="36881" y="18173"/>
                    <a:pt x="36820" y="18106"/>
                    <a:pt x="36735" y="18063"/>
                  </a:cubicBezTo>
                  <a:close/>
                  <a:moveTo>
                    <a:pt x="36464" y="15539"/>
                  </a:moveTo>
                  <a:cubicBezTo>
                    <a:pt x="36870" y="15607"/>
                    <a:pt x="36945" y="15913"/>
                    <a:pt x="37137" y="16137"/>
                  </a:cubicBezTo>
                  <a:cubicBezTo>
                    <a:pt x="36771" y="16176"/>
                    <a:pt x="36578" y="15799"/>
                    <a:pt x="36464" y="15539"/>
                  </a:cubicBezTo>
                  <a:close/>
                  <a:moveTo>
                    <a:pt x="35760" y="14863"/>
                  </a:moveTo>
                  <a:cubicBezTo>
                    <a:pt x="35923" y="14760"/>
                    <a:pt x="36165" y="15034"/>
                    <a:pt x="36265" y="14824"/>
                  </a:cubicBezTo>
                  <a:cubicBezTo>
                    <a:pt x="36201" y="14567"/>
                    <a:pt x="35866" y="14521"/>
                    <a:pt x="35599" y="14418"/>
                  </a:cubicBezTo>
                  <a:cubicBezTo>
                    <a:pt x="35564" y="14347"/>
                    <a:pt x="35667" y="14172"/>
                    <a:pt x="35663" y="14008"/>
                  </a:cubicBezTo>
                  <a:cubicBezTo>
                    <a:pt x="35774" y="13959"/>
                    <a:pt x="36016" y="14137"/>
                    <a:pt x="36148" y="14080"/>
                  </a:cubicBezTo>
                  <a:cubicBezTo>
                    <a:pt x="36194" y="13834"/>
                    <a:pt x="35930" y="13820"/>
                    <a:pt x="35699" y="13781"/>
                  </a:cubicBezTo>
                  <a:cubicBezTo>
                    <a:pt x="35713" y="13692"/>
                    <a:pt x="35724" y="13603"/>
                    <a:pt x="35738" y="13517"/>
                  </a:cubicBezTo>
                  <a:cubicBezTo>
                    <a:pt x="36507" y="13624"/>
                    <a:pt x="37038" y="13902"/>
                    <a:pt x="37750" y="14122"/>
                  </a:cubicBezTo>
                  <a:cubicBezTo>
                    <a:pt x="37639" y="14639"/>
                    <a:pt x="37582" y="14959"/>
                    <a:pt x="37475" y="15457"/>
                  </a:cubicBezTo>
                  <a:cubicBezTo>
                    <a:pt x="36881" y="15272"/>
                    <a:pt x="36358" y="15041"/>
                    <a:pt x="35760" y="14863"/>
                  </a:cubicBezTo>
                  <a:close/>
                  <a:moveTo>
                    <a:pt x="37273" y="13442"/>
                  </a:moveTo>
                  <a:cubicBezTo>
                    <a:pt x="37030" y="13343"/>
                    <a:pt x="36756" y="13243"/>
                    <a:pt x="36479" y="13136"/>
                  </a:cubicBezTo>
                  <a:cubicBezTo>
                    <a:pt x="36233" y="13040"/>
                    <a:pt x="35902" y="12994"/>
                    <a:pt x="35809" y="12766"/>
                  </a:cubicBezTo>
                  <a:cubicBezTo>
                    <a:pt x="36197" y="12791"/>
                    <a:pt x="36820" y="13264"/>
                    <a:pt x="37354" y="13421"/>
                  </a:cubicBezTo>
                  <a:cubicBezTo>
                    <a:pt x="37351" y="13453"/>
                    <a:pt x="37305" y="13439"/>
                    <a:pt x="37273" y="13442"/>
                  </a:cubicBezTo>
                  <a:close/>
                  <a:moveTo>
                    <a:pt x="24379" y="3646"/>
                  </a:moveTo>
                  <a:cubicBezTo>
                    <a:pt x="24072" y="3767"/>
                    <a:pt x="23638" y="4123"/>
                    <a:pt x="23328" y="3756"/>
                  </a:cubicBezTo>
                  <a:cubicBezTo>
                    <a:pt x="24485" y="3272"/>
                    <a:pt x="25771" y="2955"/>
                    <a:pt x="26956" y="2503"/>
                  </a:cubicBezTo>
                  <a:cubicBezTo>
                    <a:pt x="26671" y="2385"/>
                    <a:pt x="26333" y="2574"/>
                    <a:pt x="26013" y="2667"/>
                  </a:cubicBezTo>
                  <a:cubicBezTo>
                    <a:pt x="25375" y="2852"/>
                    <a:pt x="24777" y="3030"/>
                    <a:pt x="24090" y="3258"/>
                  </a:cubicBezTo>
                  <a:cubicBezTo>
                    <a:pt x="23599" y="3418"/>
                    <a:pt x="23079" y="3702"/>
                    <a:pt x="22709" y="3279"/>
                  </a:cubicBezTo>
                  <a:cubicBezTo>
                    <a:pt x="23193" y="3040"/>
                    <a:pt x="23791" y="2894"/>
                    <a:pt x="24400" y="2691"/>
                  </a:cubicBezTo>
                  <a:cubicBezTo>
                    <a:pt x="24948" y="2513"/>
                    <a:pt x="25578" y="2182"/>
                    <a:pt x="26119" y="2186"/>
                  </a:cubicBezTo>
                  <a:cubicBezTo>
                    <a:pt x="26675" y="2190"/>
                    <a:pt x="27262" y="2457"/>
                    <a:pt x="27810" y="2631"/>
                  </a:cubicBezTo>
                  <a:cubicBezTo>
                    <a:pt x="26614" y="2827"/>
                    <a:pt x="25464" y="3218"/>
                    <a:pt x="24379" y="3646"/>
                  </a:cubicBezTo>
                  <a:close/>
                  <a:moveTo>
                    <a:pt x="9235" y="13449"/>
                  </a:moveTo>
                  <a:cubicBezTo>
                    <a:pt x="9071" y="13510"/>
                    <a:pt x="8964" y="13649"/>
                    <a:pt x="8715" y="13599"/>
                  </a:cubicBezTo>
                  <a:cubicBezTo>
                    <a:pt x="8829" y="13218"/>
                    <a:pt x="9363" y="13400"/>
                    <a:pt x="9712" y="13328"/>
                  </a:cubicBezTo>
                  <a:cubicBezTo>
                    <a:pt x="9680" y="13546"/>
                    <a:pt x="9349" y="13620"/>
                    <a:pt x="9235" y="13449"/>
                  </a:cubicBezTo>
                  <a:close/>
                  <a:moveTo>
                    <a:pt x="9779" y="13912"/>
                  </a:moveTo>
                  <a:cubicBezTo>
                    <a:pt x="9715" y="14080"/>
                    <a:pt x="9662" y="14261"/>
                    <a:pt x="9463" y="14243"/>
                  </a:cubicBezTo>
                  <a:cubicBezTo>
                    <a:pt x="9520" y="14072"/>
                    <a:pt x="9548" y="13852"/>
                    <a:pt x="9779" y="13912"/>
                  </a:cubicBezTo>
                  <a:close/>
                  <a:moveTo>
                    <a:pt x="9043" y="13951"/>
                  </a:moveTo>
                  <a:cubicBezTo>
                    <a:pt x="9149" y="13951"/>
                    <a:pt x="9245" y="13923"/>
                    <a:pt x="9356" y="13923"/>
                  </a:cubicBezTo>
                  <a:cubicBezTo>
                    <a:pt x="9324" y="14076"/>
                    <a:pt x="9249" y="14169"/>
                    <a:pt x="9185" y="14279"/>
                  </a:cubicBezTo>
                  <a:cubicBezTo>
                    <a:pt x="9067" y="14254"/>
                    <a:pt x="9018" y="14325"/>
                    <a:pt x="8879" y="14272"/>
                  </a:cubicBezTo>
                  <a:cubicBezTo>
                    <a:pt x="8929" y="14161"/>
                    <a:pt x="8982" y="14055"/>
                    <a:pt x="9043" y="13951"/>
                  </a:cubicBezTo>
                  <a:close/>
                  <a:moveTo>
                    <a:pt x="8986" y="15361"/>
                  </a:moveTo>
                  <a:cubicBezTo>
                    <a:pt x="8993" y="15269"/>
                    <a:pt x="9007" y="15180"/>
                    <a:pt x="9057" y="15144"/>
                  </a:cubicBezTo>
                  <a:cubicBezTo>
                    <a:pt x="9203" y="15140"/>
                    <a:pt x="9075" y="15393"/>
                    <a:pt x="8986" y="15361"/>
                  </a:cubicBezTo>
                  <a:close/>
                  <a:moveTo>
                    <a:pt x="9591" y="15144"/>
                  </a:moveTo>
                  <a:cubicBezTo>
                    <a:pt x="9484" y="15304"/>
                    <a:pt x="9431" y="15532"/>
                    <a:pt x="9288" y="15632"/>
                  </a:cubicBezTo>
                  <a:cubicBezTo>
                    <a:pt x="9648" y="15785"/>
                    <a:pt x="9616" y="15034"/>
                    <a:pt x="10018" y="15094"/>
                  </a:cubicBezTo>
                  <a:cubicBezTo>
                    <a:pt x="10171" y="15108"/>
                    <a:pt x="10004" y="15144"/>
                    <a:pt x="10032" y="15251"/>
                  </a:cubicBezTo>
                  <a:cubicBezTo>
                    <a:pt x="10160" y="15144"/>
                    <a:pt x="10271" y="15009"/>
                    <a:pt x="10516" y="15055"/>
                  </a:cubicBezTo>
                  <a:cubicBezTo>
                    <a:pt x="10513" y="15165"/>
                    <a:pt x="10413" y="15158"/>
                    <a:pt x="10410" y="15269"/>
                  </a:cubicBezTo>
                  <a:cubicBezTo>
                    <a:pt x="10534" y="15301"/>
                    <a:pt x="10669" y="14955"/>
                    <a:pt x="10908" y="15002"/>
                  </a:cubicBezTo>
                  <a:cubicBezTo>
                    <a:pt x="11015" y="15073"/>
                    <a:pt x="10826" y="15180"/>
                    <a:pt x="10911" y="15233"/>
                  </a:cubicBezTo>
                  <a:cubicBezTo>
                    <a:pt x="11136" y="15233"/>
                    <a:pt x="11139" y="14938"/>
                    <a:pt x="11374" y="14955"/>
                  </a:cubicBezTo>
                  <a:cubicBezTo>
                    <a:pt x="11438" y="14991"/>
                    <a:pt x="11371" y="15023"/>
                    <a:pt x="11356" y="15069"/>
                  </a:cubicBezTo>
                  <a:cubicBezTo>
                    <a:pt x="11566" y="15112"/>
                    <a:pt x="11570" y="14881"/>
                    <a:pt x="11798" y="14945"/>
                  </a:cubicBezTo>
                  <a:cubicBezTo>
                    <a:pt x="11805" y="15041"/>
                    <a:pt x="11762" y="15133"/>
                    <a:pt x="11684" y="15194"/>
                  </a:cubicBezTo>
                  <a:cubicBezTo>
                    <a:pt x="11866" y="15183"/>
                    <a:pt x="11937" y="15027"/>
                    <a:pt x="12033" y="14902"/>
                  </a:cubicBezTo>
                  <a:cubicBezTo>
                    <a:pt x="12307" y="14945"/>
                    <a:pt x="12585" y="14792"/>
                    <a:pt x="12830" y="14948"/>
                  </a:cubicBezTo>
                  <a:cubicBezTo>
                    <a:pt x="12955" y="14952"/>
                    <a:pt x="13030" y="14891"/>
                    <a:pt x="13115" y="14838"/>
                  </a:cubicBezTo>
                  <a:cubicBezTo>
                    <a:pt x="16098" y="14752"/>
                    <a:pt x="18822" y="14307"/>
                    <a:pt x="21833" y="14268"/>
                  </a:cubicBezTo>
                  <a:cubicBezTo>
                    <a:pt x="21050" y="14617"/>
                    <a:pt x="20381" y="15116"/>
                    <a:pt x="19719" y="15628"/>
                  </a:cubicBezTo>
                  <a:cubicBezTo>
                    <a:pt x="15920" y="15553"/>
                    <a:pt x="12610" y="16137"/>
                    <a:pt x="8932" y="16230"/>
                  </a:cubicBezTo>
                  <a:cubicBezTo>
                    <a:pt x="8889" y="15660"/>
                    <a:pt x="9149" y="15197"/>
                    <a:pt x="9591" y="15144"/>
                  </a:cubicBezTo>
                  <a:close/>
                  <a:moveTo>
                    <a:pt x="10769" y="13407"/>
                  </a:moveTo>
                  <a:cubicBezTo>
                    <a:pt x="10787" y="13225"/>
                    <a:pt x="10979" y="13275"/>
                    <a:pt x="11136" y="13275"/>
                  </a:cubicBezTo>
                  <a:cubicBezTo>
                    <a:pt x="11107" y="13453"/>
                    <a:pt x="10929" y="13417"/>
                    <a:pt x="10769" y="13407"/>
                  </a:cubicBezTo>
                  <a:close/>
                  <a:moveTo>
                    <a:pt x="11207" y="13781"/>
                  </a:moveTo>
                  <a:cubicBezTo>
                    <a:pt x="11282" y="13902"/>
                    <a:pt x="11104" y="14058"/>
                    <a:pt x="11036" y="14137"/>
                  </a:cubicBezTo>
                  <a:cubicBezTo>
                    <a:pt x="10926" y="14094"/>
                    <a:pt x="10894" y="14154"/>
                    <a:pt x="10812" y="14144"/>
                  </a:cubicBezTo>
                  <a:cubicBezTo>
                    <a:pt x="10840" y="13973"/>
                    <a:pt x="10926" y="13884"/>
                    <a:pt x="11015" y="13791"/>
                  </a:cubicBezTo>
                  <a:cubicBezTo>
                    <a:pt x="11072" y="13777"/>
                    <a:pt x="11203" y="13862"/>
                    <a:pt x="11207" y="13781"/>
                  </a:cubicBezTo>
                  <a:close/>
                  <a:moveTo>
                    <a:pt x="10780" y="13830"/>
                  </a:moveTo>
                  <a:cubicBezTo>
                    <a:pt x="10712" y="14040"/>
                    <a:pt x="10620" y="14208"/>
                    <a:pt x="10353" y="14147"/>
                  </a:cubicBezTo>
                  <a:cubicBezTo>
                    <a:pt x="10410" y="14037"/>
                    <a:pt x="10477" y="13934"/>
                    <a:pt x="10552" y="13830"/>
                  </a:cubicBezTo>
                  <a:cubicBezTo>
                    <a:pt x="10659" y="13880"/>
                    <a:pt x="10694" y="13816"/>
                    <a:pt x="10780" y="13830"/>
                  </a:cubicBezTo>
                  <a:close/>
                  <a:moveTo>
                    <a:pt x="10267" y="13449"/>
                  </a:moveTo>
                  <a:cubicBezTo>
                    <a:pt x="10278" y="13400"/>
                    <a:pt x="10281" y="13350"/>
                    <a:pt x="10288" y="13300"/>
                  </a:cubicBezTo>
                  <a:cubicBezTo>
                    <a:pt x="10420" y="13271"/>
                    <a:pt x="10598" y="13296"/>
                    <a:pt x="10748" y="13293"/>
                  </a:cubicBezTo>
                  <a:cubicBezTo>
                    <a:pt x="10662" y="13449"/>
                    <a:pt x="10484" y="13474"/>
                    <a:pt x="10267" y="13449"/>
                  </a:cubicBezTo>
                  <a:close/>
                  <a:moveTo>
                    <a:pt x="10317" y="13877"/>
                  </a:moveTo>
                  <a:cubicBezTo>
                    <a:pt x="10253" y="14108"/>
                    <a:pt x="10143" y="14268"/>
                    <a:pt x="9851" y="14186"/>
                  </a:cubicBezTo>
                  <a:cubicBezTo>
                    <a:pt x="9911" y="14083"/>
                    <a:pt x="9965" y="13976"/>
                    <a:pt x="10011" y="13866"/>
                  </a:cubicBezTo>
                  <a:cubicBezTo>
                    <a:pt x="10146" y="13916"/>
                    <a:pt x="10182" y="13830"/>
                    <a:pt x="10317" y="13877"/>
                  </a:cubicBezTo>
                  <a:close/>
                  <a:moveTo>
                    <a:pt x="9840" y="13503"/>
                  </a:moveTo>
                  <a:lnTo>
                    <a:pt x="9865" y="13314"/>
                  </a:lnTo>
                  <a:cubicBezTo>
                    <a:pt x="9954" y="13314"/>
                    <a:pt x="10014" y="13279"/>
                    <a:pt x="10132" y="13318"/>
                  </a:cubicBezTo>
                  <a:cubicBezTo>
                    <a:pt x="10089" y="13449"/>
                    <a:pt x="9997" y="13514"/>
                    <a:pt x="9840" y="13503"/>
                  </a:cubicBezTo>
                  <a:close/>
                  <a:moveTo>
                    <a:pt x="11232" y="13364"/>
                  </a:moveTo>
                  <a:cubicBezTo>
                    <a:pt x="11292" y="13218"/>
                    <a:pt x="11438" y="13193"/>
                    <a:pt x="11634" y="13236"/>
                  </a:cubicBezTo>
                  <a:cubicBezTo>
                    <a:pt x="11570" y="13378"/>
                    <a:pt x="11442" y="13421"/>
                    <a:pt x="11232" y="13364"/>
                  </a:cubicBezTo>
                  <a:close/>
                  <a:moveTo>
                    <a:pt x="11670" y="13773"/>
                  </a:moveTo>
                  <a:cubicBezTo>
                    <a:pt x="11599" y="13966"/>
                    <a:pt x="11542" y="14165"/>
                    <a:pt x="11278" y="14097"/>
                  </a:cubicBezTo>
                  <a:cubicBezTo>
                    <a:pt x="11367" y="13937"/>
                    <a:pt x="11424" y="13734"/>
                    <a:pt x="11670" y="13773"/>
                  </a:cubicBezTo>
                  <a:close/>
                  <a:moveTo>
                    <a:pt x="12051" y="13756"/>
                  </a:moveTo>
                  <a:cubicBezTo>
                    <a:pt x="11994" y="13948"/>
                    <a:pt x="11926" y="14129"/>
                    <a:pt x="11695" y="14083"/>
                  </a:cubicBezTo>
                  <a:cubicBezTo>
                    <a:pt x="11801" y="13959"/>
                    <a:pt x="11809" y="13688"/>
                    <a:pt x="12051" y="13756"/>
                  </a:cubicBezTo>
                  <a:close/>
                  <a:moveTo>
                    <a:pt x="11990" y="13172"/>
                  </a:moveTo>
                  <a:cubicBezTo>
                    <a:pt x="12100" y="13296"/>
                    <a:pt x="11873" y="13343"/>
                    <a:pt x="11809" y="13371"/>
                  </a:cubicBezTo>
                  <a:cubicBezTo>
                    <a:pt x="11691" y="13247"/>
                    <a:pt x="11922" y="13204"/>
                    <a:pt x="11990" y="13172"/>
                  </a:cubicBezTo>
                  <a:close/>
                  <a:moveTo>
                    <a:pt x="12286" y="13716"/>
                  </a:moveTo>
                  <a:lnTo>
                    <a:pt x="12400" y="13734"/>
                  </a:lnTo>
                  <a:cubicBezTo>
                    <a:pt x="12335" y="13887"/>
                    <a:pt x="12311" y="14094"/>
                    <a:pt x="12118" y="14072"/>
                  </a:cubicBezTo>
                  <a:cubicBezTo>
                    <a:pt x="12154" y="13919"/>
                    <a:pt x="12229" y="13827"/>
                    <a:pt x="12286" y="13716"/>
                  </a:cubicBezTo>
                  <a:close/>
                  <a:moveTo>
                    <a:pt x="12122" y="13307"/>
                  </a:moveTo>
                  <a:cubicBezTo>
                    <a:pt x="12168" y="13186"/>
                    <a:pt x="12278" y="13154"/>
                    <a:pt x="12414" y="13158"/>
                  </a:cubicBezTo>
                  <a:cubicBezTo>
                    <a:pt x="12360" y="13271"/>
                    <a:pt x="12311" y="13382"/>
                    <a:pt x="12122" y="13307"/>
                  </a:cubicBezTo>
                  <a:close/>
                  <a:moveTo>
                    <a:pt x="14952" y="13770"/>
                  </a:moveTo>
                  <a:cubicBezTo>
                    <a:pt x="15066" y="13514"/>
                    <a:pt x="15393" y="13556"/>
                    <a:pt x="15678" y="13531"/>
                  </a:cubicBezTo>
                  <a:cubicBezTo>
                    <a:pt x="15554" y="13773"/>
                    <a:pt x="15198" y="13692"/>
                    <a:pt x="14952" y="13770"/>
                  </a:cubicBezTo>
                  <a:close/>
                  <a:moveTo>
                    <a:pt x="18046" y="14040"/>
                  </a:moveTo>
                  <a:cubicBezTo>
                    <a:pt x="19081" y="13959"/>
                    <a:pt x="20089" y="13880"/>
                    <a:pt x="21232" y="13948"/>
                  </a:cubicBezTo>
                  <a:cubicBezTo>
                    <a:pt x="19188" y="14030"/>
                    <a:pt x="17205" y="14190"/>
                    <a:pt x="15215" y="14343"/>
                  </a:cubicBezTo>
                  <a:cubicBezTo>
                    <a:pt x="16109" y="14119"/>
                    <a:pt x="17077" y="14115"/>
                    <a:pt x="18046" y="14040"/>
                  </a:cubicBezTo>
                  <a:close/>
                  <a:moveTo>
                    <a:pt x="14770" y="13207"/>
                  </a:moveTo>
                  <a:cubicBezTo>
                    <a:pt x="14927" y="13005"/>
                    <a:pt x="15130" y="12862"/>
                    <a:pt x="15500" y="12937"/>
                  </a:cubicBezTo>
                  <a:cubicBezTo>
                    <a:pt x="15368" y="13172"/>
                    <a:pt x="15109" y="13247"/>
                    <a:pt x="14770" y="13207"/>
                  </a:cubicBezTo>
                  <a:close/>
                  <a:moveTo>
                    <a:pt x="14792" y="13556"/>
                  </a:moveTo>
                  <a:cubicBezTo>
                    <a:pt x="14802" y="13788"/>
                    <a:pt x="14422" y="13894"/>
                    <a:pt x="14133" y="13877"/>
                  </a:cubicBezTo>
                  <a:cubicBezTo>
                    <a:pt x="14236" y="13610"/>
                    <a:pt x="14511" y="13574"/>
                    <a:pt x="14792" y="13556"/>
                  </a:cubicBezTo>
                  <a:close/>
                  <a:moveTo>
                    <a:pt x="13845" y="13261"/>
                  </a:moveTo>
                  <a:cubicBezTo>
                    <a:pt x="14005" y="12987"/>
                    <a:pt x="14354" y="12958"/>
                    <a:pt x="14731" y="12972"/>
                  </a:cubicBezTo>
                  <a:cubicBezTo>
                    <a:pt x="14607" y="13296"/>
                    <a:pt x="14201" y="13247"/>
                    <a:pt x="13845" y="13261"/>
                  </a:cubicBezTo>
                  <a:close/>
                  <a:moveTo>
                    <a:pt x="14019" y="13631"/>
                  </a:moveTo>
                  <a:cubicBezTo>
                    <a:pt x="13880" y="13969"/>
                    <a:pt x="13485" y="13955"/>
                    <a:pt x="13126" y="13994"/>
                  </a:cubicBezTo>
                  <a:cubicBezTo>
                    <a:pt x="13289" y="13692"/>
                    <a:pt x="13599" y="13585"/>
                    <a:pt x="14019" y="13631"/>
                  </a:cubicBezTo>
                  <a:close/>
                  <a:moveTo>
                    <a:pt x="12848" y="13300"/>
                  </a:moveTo>
                  <a:cubicBezTo>
                    <a:pt x="12941" y="12951"/>
                    <a:pt x="13393" y="13079"/>
                    <a:pt x="13724" y="13051"/>
                  </a:cubicBezTo>
                  <a:cubicBezTo>
                    <a:pt x="13571" y="13318"/>
                    <a:pt x="13197" y="13289"/>
                    <a:pt x="12848" y="13300"/>
                  </a:cubicBezTo>
                  <a:close/>
                  <a:moveTo>
                    <a:pt x="12983" y="13667"/>
                  </a:moveTo>
                  <a:cubicBezTo>
                    <a:pt x="12966" y="13823"/>
                    <a:pt x="12741" y="14090"/>
                    <a:pt x="12467" y="14048"/>
                  </a:cubicBezTo>
                  <a:cubicBezTo>
                    <a:pt x="12542" y="13941"/>
                    <a:pt x="12585" y="13791"/>
                    <a:pt x="12670" y="13699"/>
                  </a:cubicBezTo>
                  <a:cubicBezTo>
                    <a:pt x="12795" y="13709"/>
                    <a:pt x="12905" y="13709"/>
                    <a:pt x="12983" y="13667"/>
                  </a:cubicBezTo>
                  <a:close/>
                  <a:moveTo>
                    <a:pt x="12460" y="13318"/>
                  </a:moveTo>
                  <a:cubicBezTo>
                    <a:pt x="12506" y="13204"/>
                    <a:pt x="12560" y="13094"/>
                    <a:pt x="12720" y="13129"/>
                  </a:cubicBezTo>
                  <a:cubicBezTo>
                    <a:pt x="12652" y="13218"/>
                    <a:pt x="12634" y="13378"/>
                    <a:pt x="12460" y="13318"/>
                  </a:cubicBezTo>
                  <a:close/>
                  <a:moveTo>
                    <a:pt x="21096" y="13314"/>
                  </a:moveTo>
                  <a:cubicBezTo>
                    <a:pt x="19366" y="13247"/>
                    <a:pt x="17636" y="13538"/>
                    <a:pt x="15974" y="13617"/>
                  </a:cubicBezTo>
                  <a:cubicBezTo>
                    <a:pt x="16401" y="13425"/>
                    <a:pt x="16903" y="13478"/>
                    <a:pt x="17373" y="13442"/>
                  </a:cubicBezTo>
                  <a:cubicBezTo>
                    <a:pt x="18804" y="13346"/>
                    <a:pt x="20292" y="13211"/>
                    <a:pt x="21734" y="13140"/>
                  </a:cubicBezTo>
                  <a:cubicBezTo>
                    <a:pt x="21673" y="13453"/>
                    <a:pt x="21289" y="13318"/>
                    <a:pt x="21096" y="13314"/>
                  </a:cubicBezTo>
                  <a:close/>
                  <a:moveTo>
                    <a:pt x="15618" y="13183"/>
                  </a:moveTo>
                  <a:cubicBezTo>
                    <a:pt x="15607" y="12908"/>
                    <a:pt x="16034" y="12848"/>
                    <a:pt x="16287" y="12784"/>
                  </a:cubicBezTo>
                  <a:cubicBezTo>
                    <a:pt x="16404" y="13026"/>
                    <a:pt x="15906" y="13193"/>
                    <a:pt x="15618" y="13183"/>
                  </a:cubicBezTo>
                  <a:close/>
                  <a:moveTo>
                    <a:pt x="12791" y="12649"/>
                  </a:moveTo>
                  <a:cubicBezTo>
                    <a:pt x="11744" y="12713"/>
                    <a:pt x="10691" y="12577"/>
                    <a:pt x="9577" y="12666"/>
                  </a:cubicBezTo>
                  <a:cubicBezTo>
                    <a:pt x="10449" y="12374"/>
                    <a:pt x="11381" y="12510"/>
                    <a:pt x="12442" y="12406"/>
                  </a:cubicBezTo>
                  <a:cubicBezTo>
                    <a:pt x="12880" y="12367"/>
                    <a:pt x="13322" y="12225"/>
                    <a:pt x="13774" y="12186"/>
                  </a:cubicBezTo>
                  <a:cubicBezTo>
                    <a:pt x="15201" y="12068"/>
                    <a:pt x="16639" y="12061"/>
                    <a:pt x="18063" y="11872"/>
                  </a:cubicBezTo>
                  <a:cubicBezTo>
                    <a:pt x="19437" y="11691"/>
                    <a:pt x="20836" y="11484"/>
                    <a:pt x="22246" y="11467"/>
                  </a:cubicBezTo>
                  <a:cubicBezTo>
                    <a:pt x="22292" y="11477"/>
                    <a:pt x="22317" y="11467"/>
                    <a:pt x="22332" y="11442"/>
                  </a:cubicBezTo>
                  <a:cubicBezTo>
                    <a:pt x="22367" y="11449"/>
                    <a:pt x="22353" y="11492"/>
                    <a:pt x="22357" y="11520"/>
                  </a:cubicBezTo>
                  <a:cubicBezTo>
                    <a:pt x="22310" y="11776"/>
                    <a:pt x="21965" y="11723"/>
                    <a:pt x="21787" y="11744"/>
                  </a:cubicBezTo>
                  <a:cubicBezTo>
                    <a:pt x="20356" y="11922"/>
                    <a:pt x="18601" y="12104"/>
                    <a:pt x="17070" y="12107"/>
                  </a:cubicBezTo>
                  <a:cubicBezTo>
                    <a:pt x="15653" y="12264"/>
                    <a:pt x="14258" y="12552"/>
                    <a:pt x="12791" y="12649"/>
                  </a:cubicBezTo>
                  <a:close/>
                  <a:moveTo>
                    <a:pt x="20459" y="10431"/>
                  </a:moveTo>
                  <a:cubicBezTo>
                    <a:pt x="20363" y="10484"/>
                    <a:pt x="20185" y="10427"/>
                    <a:pt x="20107" y="10495"/>
                  </a:cubicBezTo>
                  <a:cubicBezTo>
                    <a:pt x="20014" y="9950"/>
                    <a:pt x="20164" y="9231"/>
                    <a:pt x="20110" y="8661"/>
                  </a:cubicBezTo>
                  <a:cubicBezTo>
                    <a:pt x="20256" y="8679"/>
                    <a:pt x="20395" y="8683"/>
                    <a:pt x="20498" y="8644"/>
                  </a:cubicBezTo>
                  <a:cubicBezTo>
                    <a:pt x="20552" y="8928"/>
                    <a:pt x="20516" y="9808"/>
                    <a:pt x="20345" y="10146"/>
                  </a:cubicBezTo>
                  <a:cubicBezTo>
                    <a:pt x="20317" y="10292"/>
                    <a:pt x="20488" y="10285"/>
                    <a:pt x="20459" y="10431"/>
                  </a:cubicBezTo>
                  <a:close/>
                  <a:moveTo>
                    <a:pt x="20808" y="9377"/>
                  </a:moveTo>
                  <a:cubicBezTo>
                    <a:pt x="20680" y="9327"/>
                    <a:pt x="20812" y="9089"/>
                    <a:pt x="20751" y="8985"/>
                  </a:cubicBezTo>
                  <a:cubicBezTo>
                    <a:pt x="21004" y="9028"/>
                    <a:pt x="21221" y="9025"/>
                    <a:pt x="21338" y="8882"/>
                  </a:cubicBezTo>
                  <a:cubicBezTo>
                    <a:pt x="21353" y="8726"/>
                    <a:pt x="21210" y="8690"/>
                    <a:pt x="21068" y="8651"/>
                  </a:cubicBezTo>
                  <a:cubicBezTo>
                    <a:pt x="21324" y="8548"/>
                    <a:pt x="21698" y="8612"/>
                    <a:pt x="21933" y="8473"/>
                  </a:cubicBezTo>
                  <a:cubicBezTo>
                    <a:pt x="22018" y="9000"/>
                    <a:pt x="21798" y="9751"/>
                    <a:pt x="21855" y="10299"/>
                  </a:cubicBezTo>
                  <a:cubicBezTo>
                    <a:pt x="21630" y="10310"/>
                    <a:pt x="21427" y="10352"/>
                    <a:pt x="21196" y="10352"/>
                  </a:cubicBezTo>
                  <a:cubicBezTo>
                    <a:pt x="21267" y="10253"/>
                    <a:pt x="21470" y="10335"/>
                    <a:pt x="21488" y="10164"/>
                  </a:cubicBezTo>
                  <a:cubicBezTo>
                    <a:pt x="21495" y="9882"/>
                    <a:pt x="20979" y="10018"/>
                    <a:pt x="20751" y="9979"/>
                  </a:cubicBezTo>
                  <a:cubicBezTo>
                    <a:pt x="20769" y="9854"/>
                    <a:pt x="20715" y="9783"/>
                    <a:pt x="20765" y="9633"/>
                  </a:cubicBezTo>
                  <a:cubicBezTo>
                    <a:pt x="20933" y="9519"/>
                    <a:pt x="21257" y="9608"/>
                    <a:pt x="21399" y="9459"/>
                  </a:cubicBezTo>
                  <a:cubicBezTo>
                    <a:pt x="21403" y="9167"/>
                    <a:pt x="20947" y="9320"/>
                    <a:pt x="20808" y="9377"/>
                  </a:cubicBezTo>
                  <a:close/>
                  <a:moveTo>
                    <a:pt x="21712" y="5878"/>
                  </a:moveTo>
                  <a:cubicBezTo>
                    <a:pt x="21872" y="5636"/>
                    <a:pt x="22082" y="5450"/>
                    <a:pt x="22239" y="5194"/>
                  </a:cubicBezTo>
                  <a:cubicBezTo>
                    <a:pt x="22332" y="5514"/>
                    <a:pt x="22050" y="5874"/>
                    <a:pt x="21712" y="5878"/>
                  </a:cubicBezTo>
                  <a:close/>
                  <a:moveTo>
                    <a:pt x="22008" y="7223"/>
                  </a:moveTo>
                  <a:cubicBezTo>
                    <a:pt x="22008" y="7052"/>
                    <a:pt x="22065" y="6974"/>
                    <a:pt x="22161" y="6942"/>
                  </a:cubicBezTo>
                  <a:cubicBezTo>
                    <a:pt x="22335" y="7010"/>
                    <a:pt x="22157" y="7298"/>
                    <a:pt x="22008" y="7223"/>
                  </a:cubicBezTo>
                  <a:close/>
                  <a:moveTo>
                    <a:pt x="21734" y="7259"/>
                  </a:moveTo>
                  <a:cubicBezTo>
                    <a:pt x="21652" y="7227"/>
                    <a:pt x="21645" y="7316"/>
                    <a:pt x="21541" y="7266"/>
                  </a:cubicBezTo>
                  <a:cubicBezTo>
                    <a:pt x="21524" y="7077"/>
                    <a:pt x="21637" y="7063"/>
                    <a:pt x="21730" y="7027"/>
                  </a:cubicBezTo>
                  <a:cubicBezTo>
                    <a:pt x="21815" y="7045"/>
                    <a:pt x="21726" y="7191"/>
                    <a:pt x="21734" y="7259"/>
                  </a:cubicBezTo>
                  <a:close/>
                  <a:moveTo>
                    <a:pt x="21246" y="5963"/>
                  </a:moveTo>
                  <a:cubicBezTo>
                    <a:pt x="21424" y="5543"/>
                    <a:pt x="21887" y="5123"/>
                    <a:pt x="22132" y="4642"/>
                  </a:cubicBezTo>
                  <a:cubicBezTo>
                    <a:pt x="22243" y="4628"/>
                    <a:pt x="22221" y="4710"/>
                    <a:pt x="22314" y="4710"/>
                  </a:cubicBezTo>
                  <a:cubicBezTo>
                    <a:pt x="22072" y="5290"/>
                    <a:pt x="21769" y="5778"/>
                    <a:pt x="21246" y="5963"/>
                  </a:cubicBezTo>
                  <a:close/>
                  <a:moveTo>
                    <a:pt x="21299" y="7116"/>
                  </a:moveTo>
                  <a:cubicBezTo>
                    <a:pt x="21281" y="7213"/>
                    <a:pt x="21285" y="7337"/>
                    <a:pt x="21192" y="7330"/>
                  </a:cubicBezTo>
                  <a:cubicBezTo>
                    <a:pt x="21043" y="7337"/>
                    <a:pt x="21086" y="7141"/>
                    <a:pt x="21150" y="7095"/>
                  </a:cubicBezTo>
                  <a:cubicBezTo>
                    <a:pt x="21196" y="7102"/>
                    <a:pt x="21249" y="7113"/>
                    <a:pt x="21299" y="7116"/>
                  </a:cubicBezTo>
                  <a:close/>
                  <a:moveTo>
                    <a:pt x="22285" y="7917"/>
                  </a:moveTo>
                  <a:cubicBezTo>
                    <a:pt x="21926" y="8046"/>
                    <a:pt x="21492" y="8067"/>
                    <a:pt x="21071" y="8117"/>
                  </a:cubicBezTo>
                  <a:cubicBezTo>
                    <a:pt x="21474" y="8024"/>
                    <a:pt x="21876" y="7957"/>
                    <a:pt x="22285" y="7917"/>
                  </a:cubicBezTo>
                  <a:close/>
                  <a:moveTo>
                    <a:pt x="20872" y="10986"/>
                  </a:moveTo>
                  <a:cubicBezTo>
                    <a:pt x="21235" y="10950"/>
                    <a:pt x="21744" y="10751"/>
                    <a:pt x="22065" y="10940"/>
                  </a:cubicBezTo>
                  <a:cubicBezTo>
                    <a:pt x="22517" y="10342"/>
                    <a:pt x="22285" y="9327"/>
                    <a:pt x="22495" y="8558"/>
                  </a:cubicBezTo>
                  <a:cubicBezTo>
                    <a:pt x="22577" y="8270"/>
                    <a:pt x="22766" y="8049"/>
                    <a:pt x="22762" y="7796"/>
                  </a:cubicBezTo>
                  <a:cubicBezTo>
                    <a:pt x="22926" y="7914"/>
                    <a:pt x="22848" y="8206"/>
                    <a:pt x="22830" y="8380"/>
                  </a:cubicBezTo>
                  <a:cubicBezTo>
                    <a:pt x="22745" y="9185"/>
                    <a:pt x="22592" y="10121"/>
                    <a:pt x="22520" y="10929"/>
                  </a:cubicBezTo>
                  <a:cubicBezTo>
                    <a:pt x="22054" y="11004"/>
                    <a:pt x="21200" y="11029"/>
                    <a:pt x="20872" y="10986"/>
                  </a:cubicBezTo>
                  <a:close/>
                  <a:moveTo>
                    <a:pt x="22563" y="6849"/>
                  </a:moveTo>
                  <a:cubicBezTo>
                    <a:pt x="22609" y="6857"/>
                    <a:pt x="22659" y="6864"/>
                    <a:pt x="22713" y="6871"/>
                  </a:cubicBezTo>
                  <a:cubicBezTo>
                    <a:pt x="22698" y="7017"/>
                    <a:pt x="22641" y="7102"/>
                    <a:pt x="22559" y="7152"/>
                  </a:cubicBezTo>
                  <a:cubicBezTo>
                    <a:pt x="22474" y="7113"/>
                    <a:pt x="22570" y="6942"/>
                    <a:pt x="22563" y="6849"/>
                  </a:cubicBezTo>
                  <a:close/>
                  <a:moveTo>
                    <a:pt x="22816" y="5130"/>
                  </a:moveTo>
                  <a:cubicBezTo>
                    <a:pt x="22869" y="5158"/>
                    <a:pt x="22901" y="5201"/>
                    <a:pt x="22955" y="5230"/>
                  </a:cubicBezTo>
                  <a:cubicBezTo>
                    <a:pt x="22926" y="5415"/>
                    <a:pt x="22898" y="5603"/>
                    <a:pt x="22869" y="5789"/>
                  </a:cubicBezTo>
                  <a:cubicBezTo>
                    <a:pt x="22780" y="5621"/>
                    <a:pt x="22862" y="5333"/>
                    <a:pt x="22816" y="5130"/>
                  </a:cubicBezTo>
                  <a:close/>
                  <a:moveTo>
                    <a:pt x="22474" y="3094"/>
                  </a:moveTo>
                  <a:cubicBezTo>
                    <a:pt x="22260" y="3062"/>
                    <a:pt x="22171" y="2937"/>
                    <a:pt x="21965" y="2902"/>
                  </a:cubicBezTo>
                  <a:cubicBezTo>
                    <a:pt x="23097" y="2602"/>
                    <a:pt x="23919" y="1891"/>
                    <a:pt x="25447" y="2122"/>
                  </a:cubicBezTo>
                  <a:cubicBezTo>
                    <a:pt x="24432" y="2414"/>
                    <a:pt x="23439" y="2734"/>
                    <a:pt x="22474" y="3094"/>
                  </a:cubicBezTo>
                  <a:close/>
                  <a:moveTo>
                    <a:pt x="22018" y="4589"/>
                  </a:moveTo>
                  <a:cubicBezTo>
                    <a:pt x="21662" y="5109"/>
                    <a:pt x="21349" y="5689"/>
                    <a:pt x="20819" y="5977"/>
                  </a:cubicBezTo>
                  <a:cubicBezTo>
                    <a:pt x="21125" y="5554"/>
                    <a:pt x="21563" y="5069"/>
                    <a:pt x="21744" y="4625"/>
                  </a:cubicBezTo>
                  <a:cubicBezTo>
                    <a:pt x="21235" y="4988"/>
                    <a:pt x="20997" y="5707"/>
                    <a:pt x="20463" y="6034"/>
                  </a:cubicBezTo>
                  <a:cubicBezTo>
                    <a:pt x="20808" y="5514"/>
                    <a:pt x="21153" y="4995"/>
                    <a:pt x="21499" y="4471"/>
                  </a:cubicBezTo>
                  <a:cubicBezTo>
                    <a:pt x="21719" y="4479"/>
                    <a:pt x="21815" y="4575"/>
                    <a:pt x="22018" y="4589"/>
                  </a:cubicBezTo>
                  <a:close/>
                  <a:moveTo>
                    <a:pt x="20762" y="7383"/>
                  </a:moveTo>
                  <a:cubicBezTo>
                    <a:pt x="20701" y="7337"/>
                    <a:pt x="20698" y="7255"/>
                    <a:pt x="20719" y="7148"/>
                  </a:cubicBezTo>
                  <a:cubicBezTo>
                    <a:pt x="20755" y="7152"/>
                    <a:pt x="20794" y="7156"/>
                    <a:pt x="20829" y="7166"/>
                  </a:cubicBezTo>
                  <a:cubicBezTo>
                    <a:pt x="20893" y="7241"/>
                    <a:pt x="20840" y="7366"/>
                    <a:pt x="20762" y="7383"/>
                  </a:cubicBezTo>
                  <a:close/>
                  <a:moveTo>
                    <a:pt x="20495" y="7380"/>
                  </a:moveTo>
                  <a:cubicBezTo>
                    <a:pt x="20416" y="7405"/>
                    <a:pt x="20338" y="7419"/>
                    <a:pt x="20256" y="7419"/>
                  </a:cubicBezTo>
                  <a:cubicBezTo>
                    <a:pt x="20221" y="7369"/>
                    <a:pt x="20235" y="7280"/>
                    <a:pt x="20253" y="7188"/>
                  </a:cubicBezTo>
                  <a:cubicBezTo>
                    <a:pt x="20317" y="7191"/>
                    <a:pt x="20395" y="7227"/>
                    <a:pt x="20409" y="7173"/>
                  </a:cubicBezTo>
                  <a:cubicBezTo>
                    <a:pt x="20523" y="7177"/>
                    <a:pt x="20470" y="7309"/>
                    <a:pt x="20495" y="7380"/>
                  </a:cubicBezTo>
                  <a:close/>
                  <a:moveTo>
                    <a:pt x="19309" y="9950"/>
                  </a:moveTo>
                  <a:cubicBezTo>
                    <a:pt x="19452" y="10132"/>
                    <a:pt x="19605" y="10310"/>
                    <a:pt x="19761" y="10477"/>
                  </a:cubicBezTo>
                  <a:cubicBezTo>
                    <a:pt x="19651" y="10594"/>
                    <a:pt x="19413" y="10537"/>
                    <a:pt x="19252" y="10591"/>
                  </a:cubicBezTo>
                  <a:cubicBezTo>
                    <a:pt x="19313" y="10345"/>
                    <a:pt x="19249" y="10196"/>
                    <a:pt x="19309" y="9950"/>
                  </a:cubicBezTo>
                  <a:close/>
                  <a:moveTo>
                    <a:pt x="19751" y="10057"/>
                  </a:moveTo>
                  <a:cubicBezTo>
                    <a:pt x="19324" y="9840"/>
                    <a:pt x="19249" y="9363"/>
                    <a:pt x="19373" y="8740"/>
                  </a:cubicBezTo>
                  <a:cubicBezTo>
                    <a:pt x="19562" y="8726"/>
                    <a:pt x="19754" y="8718"/>
                    <a:pt x="19918" y="8669"/>
                  </a:cubicBezTo>
                  <a:cubicBezTo>
                    <a:pt x="19982" y="8936"/>
                    <a:pt x="19783" y="9615"/>
                    <a:pt x="19751" y="10057"/>
                  </a:cubicBezTo>
                  <a:close/>
                  <a:moveTo>
                    <a:pt x="17309" y="9042"/>
                  </a:moveTo>
                  <a:cubicBezTo>
                    <a:pt x="17447" y="8953"/>
                    <a:pt x="17704" y="9003"/>
                    <a:pt x="17860" y="8932"/>
                  </a:cubicBezTo>
                  <a:cubicBezTo>
                    <a:pt x="17900" y="9213"/>
                    <a:pt x="17487" y="10513"/>
                    <a:pt x="18095" y="10683"/>
                  </a:cubicBezTo>
                  <a:cubicBezTo>
                    <a:pt x="17860" y="10787"/>
                    <a:pt x="17540" y="10769"/>
                    <a:pt x="17273" y="10826"/>
                  </a:cubicBezTo>
                  <a:cubicBezTo>
                    <a:pt x="17398" y="10274"/>
                    <a:pt x="17583" y="9409"/>
                    <a:pt x="17309" y="9042"/>
                  </a:cubicBezTo>
                  <a:close/>
                  <a:moveTo>
                    <a:pt x="18555" y="9381"/>
                  </a:moveTo>
                  <a:cubicBezTo>
                    <a:pt x="18476" y="9729"/>
                    <a:pt x="18483" y="10182"/>
                    <a:pt x="18352" y="10459"/>
                  </a:cubicBezTo>
                  <a:cubicBezTo>
                    <a:pt x="17739" y="10452"/>
                    <a:pt x="18063" y="8583"/>
                    <a:pt x="18555" y="9381"/>
                  </a:cubicBezTo>
                  <a:close/>
                  <a:moveTo>
                    <a:pt x="18540" y="8957"/>
                  </a:moveTo>
                  <a:cubicBezTo>
                    <a:pt x="18380" y="8911"/>
                    <a:pt x="18316" y="8989"/>
                    <a:pt x="18156" y="8939"/>
                  </a:cubicBezTo>
                  <a:cubicBezTo>
                    <a:pt x="18451" y="8843"/>
                    <a:pt x="18822" y="8847"/>
                    <a:pt x="19135" y="8779"/>
                  </a:cubicBezTo>
                  <a:cubicBezTo>
                    <a:pt x="19178" y="9199"/>
                    <a:pt x="19024" y="10004"/>
                    <a:pt x="18935" y="10623"/>
                  </a:cubicBezTo>
                  <a:cubicBezTo>
                    <a:pt x="18822" y="10662"/>
                    <a:pt x="18676" y="10662"/>
                    <a:pt x="18544" y="10680"/>
                  </a:cubicBezTo>
                  <a:cubicBezTo>
                    <a:pt x="18903" y="10221"/>
                    <a:pt x="18900" y="9277"/>
                    <a:pt x="18540" y="8957"/>
                  </a:cubicBezTo>
                  <a:close/>
                  <a:moveTo>
                    <a:pt x="17070" y="9847"/>
                  </a:moveTo>
                  <a:cubicBezTo>
                    <a:pt x="16938" y="9858"/>
                    <a:pt x="16814" y="9907"/>
                    <a:pt x="16707" y="9986"/>
                  </a:cubicBezTo>
                  <a:cubicBezTo>
                    <a:pt x="16625" y="9747"/>
                    <a:pt x="16696" y="9395"/>
                    <a:pt x="16686" y="9106"/>
                  </a:cubicBezTo>
                  <a:cubicBezTo>
                    <a:pt x="16867" y="9096"/>
                    <a:pt x="17013" y="9039"/>
                    <a:pt x="17191" y="9028"/>
                  </a:cubicBezTo>
                  <a:cubicBezTo>
                    <a:pt x="17294" y="9142"/>
                    <a:pt x="17049" y="9541"/>
                    <a:pt x="17070" y="9847"/>
                  </a:cubicBezTo>
                  <a:close/>
                  <a:moveTo>
                    <a:pt x="17067" y="10114"/>
                  </a:moveTo>
                  <a:cubicBezTo>
                    <a:pt x="17024" y="10392"/>
                    <a:pt x="17035" y="10626"/>
                    <a:pt x="17031" y="10872"/>
                  </a:cubicBezTo>
                  <a:cubicBezTo>
                    <a:pt x="16846" y="10844"/>
                    <a:pt x="16750" y="10943"/>
                    <a:pt x="16565" y="10915"/>
                  </a:cubicBezTo>
                  <a:cubicBezTo>
                    <a:pt x="16661" y="10680"/>
                    <a:pt x="16604" y="10470"/>
                    <a:pt x="16675" y="10167"/>
                  </a:cubicBezTo>
                  <a:cubicBezTo>
                    <a:pt x="16821" y="10174"/>
                    <a:pt x="16903" y="10085"/>
                    <a:pt x="17067" y="10114"/>
                  </a:cubicBezTo>
                  <a:close/>
                  <a:moveTo>
                    <a:pt x="15372" y="10470"/>
                  </a:moveTo>
                  <a:cubicBezTo>
                    <a:pt x="15931" y="10505"/>
                    <a:pt x="16419" y="9648"/>
                    <a:pt x="15902" y="9252"/>
                  </a:cubicBezTo>
                  <a:cubicBezTo>
                    <a:pt x="16045" y="9146"/>
                    <a:pt x="16280" y="9167"/>
                    <a:pt x="16490" y="9149"/>
                  </a:cubicBezTo>
                  <a:cubicBezTo>
                    <a:pt x="16337" y="9769"/>
                    <a:pt x="16298" y="10338"/>
                    <a:pt x="16216" y="10979"/>
                  </a:cubicBezTo>
                  <a:cubicBezTo>
                    <a:pt x="15927" y="11011"/>
                    <a:pt x="15657" y="11057"/>
                    <a:pt x="15358" y="11082"/>
                  </a:cubicBezTo>
                  <a:cubicBezTo>
                    <a:pt x="15344" y="10890"/>
                    <a:pt x="15401" y="10648"/>
                    <a:pt x="15372" y="10470"/>
                  </a:cubicBezTo>
                  <a:close/>
                  <a:moveTo>
                    <a:pt x="15415" y="9409"/>
                  </a:moveTo>
                  <a:cubicBezTo>
                    <a:pt x="15486" y="9356"/>
                    <a:pt x="15643" y="9413"/>
                    <a:pt x="15757" y="9420"/>
                  </a:cubicBezTo>
                  <a:cubicBezTo>
                    <a:pt x="15963" y="9694"/>
                    <a:pt x="15710" y="10125"/>
                    <a:pt x="15390" y="10093"/>
                  </a:cubicBezTo>
                  <a:cubicBezTo>
                    <a:pt x="15425" y="9843"/>
                    <a:pt x="15397" y="9644"/>
                    <a:pt x="15415" y="9409"/>
                  </a:cubicBezTo>
                  <a:close/>
                  <a:moveTo>
                    <a:pt x="15041" y="11146"/>
                  </a:moveTo>
                  <a:cubicBezTo>
                    <a:pt x="14849" y="11193"/>
                    <a:pt x="14656" y="11214"/>
                    <a:pt x="14461" y="11214"/>
                  </a:cubicBezTo>
                  <a:cubicBezTo>
                    <a:pt x="14521" y="11164"/>
                    <a:pt x="14621" y="11164"/>
                    <a:pt x="14607" y="11004"/>
                  </a:cubicBezTo>
                  <a:cubicBezTo>
                    <a:pt x="14589" y="10765"/>
                    <a:pt x="14062" y="10897"/>
                    <a:pt x="13920" y="10748"/>
                  </a:cubicBezTo>
                  <a:cubicBezTo>
                    <a:pt x="14023" y="10513"/>
                    <a:pt x="14357" y="10591"/>
                    <a:pt x="14471" y="10374"/>
                  </a:cubicBezTo>
                  <a:cubicBezTo>
                    <a:pt x="14336" y="10267"/>
                    <a:pt x="14183" y="10064"/>
                    <a:pt x="13934" y="10142"/>
                  </a:cubicBezTo>
                  <a:cubicBezTo>
                    <a:pt x="13952" y="10028"/>
                    <a:pt x="13969" y="9918"/>
                    <a:pt x="13984" y="9804"/>
                  </a:cubicBezTo>
                  <a:cubicBezTo>
                    <a:pt x="14179" y="9754"/>
                    <a:pt x="14461" y="9815"/>
                    <a:pt x="14578" y="9665"/>
                  </a:cubicBezTo>
                  <a:cubicBezTo>
                    <a:pt x="14678" y="9537"/>
                    <a:pt x="14553" y="9519"/>
                    <a:pt x="14543" y="9391"/>
                  </a:cubicBezTo>
                  <a:cubicBezTo>
                    <a:pt x="14763" y="9430"/>
                    <a:pt x="14881" y="9341"/>
                    <a:pt x="15084" y="9359"/>
                  </a:cubicBezTo>
                  <a:cubicBezTo>
                    <a:pt x="15052" y="9968"/>
                    <a:pt x="14966" y="10612"/>
                    <a:pt x="15041" y="11146"/>
                  </a:cubicBezTo>
                  <a:close/>
                  <a:moveTo>
                    <a:pt x="13361" y="10893"/>
                  </a:moveTo>
                  <a:cubicBezTo>
                    <a:pt x="13147" y="10858"/>
                    <a:pt x="13026" y="10950"/>
                    <a:pt x="12823" y="10929"/>
                  </a:cubicBezTo>
                  <a:cubicBezTo>
                    <a:pt x="12848" y="10477"/>
                    <a:pt x="12852" y="10043"/>
                    <a:pt x="12866" y="9598"/>
                  </a:cubicBezTo>
                  <a:cubicBezTo>
                    <a:pt x="13154" y="9615"/>
                    <a:pt x="13368" y="9534"/>
                    <a:pt x="13642" y="9523"/>
                  </a:cubicBezTo>
                  <a:cubicBezTo>
                    <a:pt x="13663" y="9925"/>
                    <a:pt x="13653" y="10573"/>
                    <a:pt x="13482" y="11104"/>
                  </a:cubicBezTo>
                  <a:cubicBezTo>
                    <a:pt x="13564" y="11314"/>
                    <a:pt x="13809" y="11193"/>
                    <a:pt x="14069" y="11267"/>
                  </a:cubicBezTo>
                  <a:cubicBezTo>
                    <a:pt x="13749" y="11356"/>
                    <a:pt x="13268" y="11232"/>
                    <a:pt x="12951" y="11331"/>
                  </a:cubicBezTo>
                  <a:cubicBezTo>
                    <a:pt x="12955" y="11214"/>
                    <a:pt x="13279" y="11143"/>
                    <a:pt x="13414" y="11054"/>
                  </a:cubicBezTo>
                  <a:cubicBezTo>
                    <a:pt x="13453" y="10958"/>
                    <a:pt x="13346" y="10968"/>
                    <a:pt x="13361" y="10893"/>
                  </a:cubicBezTo>
                  <a:close/>
                  <a:moveTo>
                    <a:pt x="11595" y="10708"/>
                  </a:moveTo>
                  <a:cubicBezTo>
                    <a:pt x="11712" y="10676"/>
                    <a:pt x="11883" y="10708"/>
                    <a:pt x="11951" y="10609"/>
                  </a:cubicBezTo>
                  <a:cubicBezTo>
                    <a:pt x="11987" y="10431"/>
                    <a:pt x="11773" y="10431"/>
                    <a:pt x="11599" y="10406"/>
                  </a:cubicBezTo>
                  <a:cubicBezTo>
                    <a:pt x="11620" y="10267"/>
                    <a:pt x="11638" y="10128"/>
                    <a:pt x="11659" y="9996"/>
                  </a:cubicBezTo>
                  <a:cubicBezTo>
                    <a:pt x="11855" y="10128"/>
                    <a:pt x="12136" y="10021"/>
                    <a:pt x="12246" y="9893"/>
                  </a:cubicBezTo>
                  <a:cubicBezTo>
                    <a:pt x="12275" y="9793"/>
                    <a:pt x="12211" y="9765"/>
                    <a:pt x="12115" y="9758"/>
                  </a:cubicBezTo>
                  <a:cubicBezTo>
                    <a:pt x="12278" y="9680"/>
                    <a:pt x="12496" y="9676"/>
                    <a:pt x="12706" y="9658"/>
                  </a:cubicBezTo>
                  <a:cubicBezTo>
                    <a:pt x="12464" y="10132"/>
                    <a:pt x="12503" y="10950"/>
                    <a:pt x="12489" y="11385"/>
                  </a:cubicBezTo>
                  <a:cubicBezTo>
                    <a:pt x="12385" y="11385"/>
                    <a:pt x="12278" y="11371"/>
                    <a:pt x="12218" y="11420"/>
                  </a:cubicBezTo>
                  <a:cubicBezTo>
                    <a:pt x="12147" y="11164"/>
                    <a:pt x="11851" y="11018"/>
                    <a:pt x="11574" y="11093"/>
                  </a:cubicBezTo>
                  <a:cubicBezTo>
                    <a:pt x="11623" y="10926"/>
                    <a:pt x="11542" y="10869"/>
                    <a:pt x="11595" y="10708"/>
                  </a:cubicBezTo>
                  <a:close/>
                  <a:moveTo>
                    <a:pt x="10741" y="10274"/>
                  </a:moveTo>
                  <a:cubicBezTo>
                    <a:pt x="10894" y="10231"/>
                    <a:pt x="11089" y="10238"/>
                    <a:pt x="11186" y="10110"/>
                  </a:cubicBezTo>
                  <a:cubicBezTo>
                    <a:pt x="10947" y="9943"/>
                    <a:pt x="10370" y="10050"/>
                    <a:pt x="10207" y="10271"/>
                  </a:cubicBezTo>
                  <a:cubicBezTo>
                    <a:pt x="10171" y="10463"/>
                    <a:pt x="10377" y="10374"/>
                    <a:pt x="10495" y="10392"/>
                  </a:cubicBezTo>
                  <a:cubicBezTo>
                    <a:pt x="10456" y="10787"/>
                    <a:pt x="10438" y="11164"/>
                    <a:pt x="10353" y="11591"/>
                  </a:cubicBezTo>
                  <a:cubicBezTo>
                    <a:pt x="10175" y="11573"/>
                    <a:pt x="10050" y="11638"/>
                    <a:pt x="9858" y="11591"/>
                  </a:cubicBezTo>
                  <a:cubicBezTo>
                    <a:pt x="9904" y="11036"/>
                    <a:pt x="9932" y="10495"/>
                    <a:pt x="9947" y="9964"/>
                  </a:cubicBezTo>
                  <a:cubicBezTo>
                    <a:pt x="10477" y="9961"/>
                    <a:pt x="10940" y="9865"/>
                    <a:pt x="11456" y="9847"/>
                  </a:cubicBezTo>
                  <a:cubicBezTo>
                    <a:pt x="11278" y="10370"/>
                    <a:pt x="11328" y="10975"/>
                    <a:pt x="11282" y="11502"/>
                  </a:cubicBezTo>
                  <a:cubicBezTo>
                    <a:pt x="11100" y="11545"/>
                    <a:pt x="10890" y="11545"/>
                    <a:pt x="10698" y="11570"/>
                  </a:cubicBezTo>
                  <a:cubicBezTo>
                    <a:pt x="10748" y="11107"/>
                    <a:pt x="10691" y="10730"/>
                    <a:pt x="10741" y="10274"/>
                  </a:cubicBezTo>
                  <a:close/>
                  <a:moveTo>
                    <a:pt x="8786" y="8797"/>
                  </a:moveTo>
                  <a:cubicBezTo>
                    <a:pt x="8872" y="8679"/>
                    <a:pt x="9178" y="8661"/>
                    <a:pt x="9292" y="8722"/>
                  </a:cubicBezTo>
                  <a:cubicBezTo>
                    <a:pt x="9164" y="8786"/>
                    <a:pt x="8897" y="8850"/>
                    <a:pt x="8786" y="8797"/>
                  </a:cubicBezTo>
                  <a:close/>
                  <a:moveTo>
                    <a:pt x="9146" y="8163"/>
                  </a:moveTo>
                  <a:cubicBezTo>
                    <a:pt x="9021" y="8220"/>
                    <a:pt x="8804" y="8149"/>
                    <a:pt x="8683" y="8206"/>
                  </a:cubicBezTo>
                  <a:cubicBezTo>
                    <a:pt x="8598" y="8135"/>
                    <a:pt x="8544" y="8028"/>
                    <a:pt x="8537" y="7917"/>
                  </a:cubicBezTo>
                  <a:cubicBezTo>
                    <a:pt x="8751" y="7896"/>
                    <a:pt x="8964" y="7850"/>
                    <a:pt x="9167" y="7782"/>
                  </a:cubicBezTo>
                  <a:cubicBezTo>
                    <a:pt x="9299" y="7782"/>
                    <a:pt x="9114" y="8014"/>
                    <a:pt x="9146" y="8163"/>
                  </a:cubicBezTo>
                  <a:close/>
                  <a:moveTo>
                    <a:pt x="8740" y="13948"/>
                  </a:moveTo>
                  <a:cubicBezTo>
                    <a:pt x="8854" y="14008"/>
                    <a:pt x="8679" y="14339"/>
                    <a:pt x="8533" y="14332"/>
                  </a:cubicBezTo>
                  <a:cubicBezTo>
                    <a:pt x="8448" y="14215"/>
                    <a:pt x="8587" y="14101"/>
                    <a:pt x="8590" y="13959"/>
                  </a:cubicBezTo>
                  <a:cubicBezTo>
                    <a:pt x="8644" y="13969"/>
                    <a:pt x="8722" y="14001"/>
                    <a:pt x="8740" y="13948"/>
                  </a:cubicBezTo>
                  <a:close/>
                  <a:moveTo>
                    <a:pt x="13517" y="59853"/>
                  </a:moveTo>
                  <a:cubicBezTo>
                    <a:pt x="13521" y="59483"/>
                    <a:pt x="13613" y="58845"/>
                    <a:pt x="13820" y="58596"/>
                  </a:cubicBezTo>
                  <a:cubicBezTo>
                    <a:pt x="13809" y="58963"/>
                    <a:pt x="13788" y="59696"/>
                    <a:pt x="13517" y="59853"/>
                  </a:cubicBezTo>
                  <a:close/>
                  <a:moveTo>
                    <a:pt x="13325" y="60625"/>
                  </a:moveTo>
                  <a:cubicBezTo>
                    <a:pt x="13243" y="60355"/>
                    <a:pt x="13471" y="60109"/>
                    <a:pt x="13613" y="59981"/>
                  </a:cubicBezTo>
                  <a:cubicBezTo>
                    <a:pt x="13710" y="60280"/>
                    <a:pt x="13471" y="60511"/>
                    <a:pt x="13325" y="60625"/>
                  </a:cubicBezTo>
                  <a:close/>
                  <a:moveTo>
                    <a:pt x="13788" y="58557"/>
                  </a:moveTo>
                  <a:cubicBezTo>
                    <a:pt x="13738" y="58059"/>
                    <a:pt x="13984" y="57564"/>
                    <a:pt x="14051" y="57065"/>
                  </a:cubicBezTo>
                  <a:cubicBezTo>
                    <a:pt x="14051" y="57332"/>
                    <a:pt x="13973" y="58254"/>
                    <a:pt x="13788" y="58557"/>
                  </a:cubicBezTo>
                  <a:close/>
                  <a:moveTo>
                    <a:pt x="12727" y="55741"/>
                  </a:moveTo>
                  <a:lnTo>
                    <a:pt x="12834" y="55741"/>
                  </a:lnTo>
                  <a:cubicBezTo>
                    <a:pt x="12773" y="55752"/>
                    <a:pt x="12741" y="55752"/>
                    <a:pt x="12727" y="55741"/>
                  </a:cubicBezTo>
                  <a:cubicBezTo>
                    <a:pt x="12421" y="55727"/>
                    <a:pt x="12122" y="55531"/>
                    <a:pt x="11851" y="55403"/>
                  </a:cubicBezTo>
                  <a:cubicBezTo>
                    <a:pt x="11549" y="55261"/>
                    <a:pt x="11239" y="55086"/>
                    <a:pt x="10929" y="54922"/>
                  </a:cubicBezTo>
                  <a:cubicBezTo>
                    <a:pt x="9712" y="54260"/>
                    <a:pt x="8291" y="53744"/>
                    <a:pt x="6988" y="53185"/>
                  </a:cubicBezTo>
                  <a:cubicBezTo>
                    <a:pt x="6326" y="52900"/>
                    <a:pt x="5604" y="52740"/>
                    <a:pt x="5102" y="52256"/>
                  </a:cubicBezTo>
                  <a:cubicBezTo>
                    <a:pt x="5529" y="49689"/>
                    <a:pt x="5903" y="47169"/>
                    <a:pt x="6280" y="44638"/>
                  </a:cubicBezTo>
                  <a:cubicBezTo>
                    <a:pt x="6689" y="41904"/>
                    <a:pt x="6921" y="38970"/>
                    <a:pt x="7476" y="36375"/>
                  </a:cubicBezTo>
                  <a:cubicBezTo>
                    <a:pt x="7761" y="35044"/>
                    <a:pt x="7786" y="33253"/>
                    <a:pt x="7903" y="31968"/>
                  </a:cubicBezTo>
                  <a:cubicBezTo>
                    <a:pt x="8185" y="29053"/>
                    <a:pt x="8768" y="25952"/>
                    <a:pt x="9217" y="22958"/>
                  </a:cubicBezTo>
                  <a:cubicBezTo>
                    <a:pt x="9441" y="21466"/>
                    <a:pt x="9819" y="20124"/>
                    <a:pt x="9815" y="18729"/>
                  </a:cubicBezTo>
                  <a:cubicBezTo>
                    <a:pt x="11477" y="18896"/>
                    <a:pt x="12898" y="18672"/>
                    <a:pt x="14354" y="18529"/>
                  </a:cubicBezTo>
                  <a:cubicBezTo>
                    <a:pt x="14945" y="18473"/>
                    <a:pt x="15539" y="18423"/>
                    <a:pt x="16134" y="18380"/>
                  </a:cubicBezTo>
                  <a:cubicBezTo>
                    <a:pt x="16750" y="18330"/>
                    <a:pt x="17458" y="18202"/>
                    <a:pt x="17992" y="18195"/>
                  </a:cubicBezTo>
                  <a:cubicBezTo>
                    <a:pt x="17601" y="21221"/>
                    <a:pt x="17337" y="24368"/>
                    <a:pt x="16899" y="27547"/>
                  </a:cubicBezTo>
                  <a:cubicBezTo>
                    <a:pt x="16020" y="33833"/>
                    <a:pt x="15041" y="40177"/>
                    <a:pt x="14087" y="46567"/>
                  </a:cubicBezTo>
                  <a:cubicBezTo>
                    <a:pt x="13734" y="48927"/>
                    <a:pt x="13411" y="51338"/>
                    <a:pt x="13065" y="53634"/>
                  </a:cubicBezTo>
                  <a:cubicBezTo>
                    <a:pt x="12973" y="54264"/>
                    <a:pt x="12859" y="55047"/>
                    <a:pt x="12734" y="55609"/>
                  </a:cubicBezTo>
                  <a:cubicBezTo>
                    <a:pt x="12727" y="55645"/>
                    <a:pt x="12691" y="55713"/>
                    <a:pt x="12727" y="55741"/>
                  </a:cubicBezTo>
                  <a:close/>
                  <a:moveTo>
                    <a:pt x="12994" y="56186"/>
                  </a:moveTo>
                  <a:cubicBezTo>
                    <a:pt x="12916" y="56357"/>
                    <a:pt x="12759" y="56435"/>
                    <a:pt x="12667" y="56592"/>
                  </a:cubicBezTo>
                  <a:cubicBezTo>
                    <a:pt x="12549" y="56603"/>
                    <a:pt x="12535" y="56535"/>
                    <a:pt x="12446" y="56524"/>
                  </a:cubicBezTo>
                  <a:cubicBezTo>
                    <a:pt x="12585" y="56350"/>
                    <a:pt x="12731" y="56190"/>
                    <a:pt x="12994" y="56186"/>
                  </a:cubicBezTo>
                  <a:close/>
                  <a:moveTo>
                    <a:pt x="13930" y="55556"/>
                  </a:moveTo>
                  <a:cubicBezTo>
                    <a:pt x="13966" y="55563"/>
                    <a:pt x="13952" y="55606"/>
                    <a:pt x="13955" y="55638"/>
                  </a:cubicBezTo>
                  <a:cubicBezTo>
                    <a:pt x="13877" y="55912"/>
                    <a:pt x="13596" y="56029"/>
                    <a:pt x="13414" y="56207"/>
                  </a:cubicBezTo>
                  <a:cubicBezTo>
                    <a:pt x="13233" y="56385"/>
                    <a:pt x="13111" y="56667"/>
                    <a:pt x="12841" y="56731"/>
                  </a:cubicBezTo>
                  <a:cubicBezTo>
                    <a:pt x="13133" y="56247"/>
                    <a:pt x="13589" y="55980"/>
                    <a:pt x="13930" y="55556"/>
                  </a:cubicBezTo>
                  <a:close/>
                  <a:moveTo>
                    <a:pt x="13076" y="56158"/>
                  </a:moveTo>
                  <a:cubicBezTo>
                    <a:pt x="13115" y="55513"/>
                    <a:pt x="13770" y="55303"/>
                    <a:pt x="14073" y="54855"/>
                  </a:cubicBezTo>
                  <a:cubicBezTo>
                    <a:pt x="14044" y="55517"/>
                    <a:pt x="13350" y="55673"/>
                    <a:pt x="13076" y="56158"/>
                  </a:cubicBezTo>
                  <a:close/>
                  <a:moveTo>
                    <a:pt x="13261" y="55424"/>
                  </a:moveTo>
                  <a:cubicBezTo>
                    <a:pt x="13325" y="54894"/>
                    <a:pt x="13898" y="54673"/>
                    <a:pt x="14162" y="54257"/>
                  </a:cubicBezTo>
                  <a:cubicBezTo>
                    <a:pt x="14151" y="54858"/>
                    <a:pt x="13517" y="55001"/>
                    <a:pt x="13261" y="55424"/>
                  </a:cubicBezTo>
                  <a:close/>
                  <a:moveTo>
                    <a:pt x="13332" y="54933"/>
                  </a:moveTo>
                  <a:cubicBezTo>
                    <a:pt x="13354" y="54289"/>
                    <a:pt x="14005" y="54107"/>
                    <a:pt x="14290" y="53662"/>
                  </a:cubicBezTo>
                  <a:cubicBezTo>
                    <a:pt x="14268" y="54306"/>
                    <a:pt x="13589" y="54449"/>
                    <a:pt x="13332" y="54933"/>
                  </a:cubicBezTo>
                  <a:close/>
                  <a:moveTo>
                    <a:pt x="13428" y="54335"/>
                  </a:moveTo>
                  <a:cubicBezTo>
                    <a:pt x="13439" y="53680"/>
                    <a:pt x="14098" y="53509"/>
                    <a:pt x="14379" y="53064"/>
                  </a:cubicBezTo>
                  <a:cubicBezTo>
                    <a:pt x="14361" y="53716"/>
                    <a:pt x="13681" y="53861"/>
                    <a:pt x="13428" y="54335"/>
                  </a:cubicBezTo>
                  <a:close/>
                  <a:moveTo>
                    <a:pt x="13503" y="53812"/>
                  </a:moveTo>
                  <a:cubicBezTo>
                    <a:pt x="13507" y="53150"/>
                    <a:pt x="14165" y="52975"/>
                    <a:pt x="14454" y="52544"/>
                  </a:cubicBezTo>
                  <a:cubicBezTo>
                    <a:pt x="14418" y="53167"/>
                    <a:pt x="13742" y="53310"/>
                    <a:pt x="13503" y="53812"/>
                  </a:cubicBezTo>
                  <a:close/>
                  <a:moveTo>
                    <a:pt x="13606" y="53142"/>
                  </a:moveTo>
                  <a:cubicBezTo>
                    <a:pt x="13749" y="52719"/>
                    <a:pt x="14233" y="52370"/>
                    <a:pt x="14535" y="52021"/>
                  </a:cubicBezTo>
                  <a:cubicBezTo>
                    <a:pt x="14482" y="52559"/>
                    <a:pt x="13863" y="52726"/>
                    <a:pt x="13606" y="53142"/>
                  </a:cubicBezTo>
                  <a:close/>
                  <a:moveTo>
                    <a:pt x="13667" y="52733"/>
                  </a:moveTo>
                  <a:cubicBezTo>
                    <a:pt x="13702" y="52163"/>
                    <a:pt x="14268" y="51925"/>
                    <a:pt x="14628" y="51651"/>
                  </a:cubicBezTo>
                  <a:cubicBezTo>
                    <a:pt x="14333" y="52046"/>
                    <a:pt x="13945" y="52313"/>
                    <a:pt x="13667" y="52733"/>
                  </a:cubicBezTo>
                  <a:close/>
                  <a:moveTo>
                    <a:pt x="13752" y="52171"/>
                  </a:moveTo>
                  <a:cubicBezTo>
                    <a:pt x="13777" y="51594"/>
                    <a:pt x="14411" y="51441"/>
                    <a:pt x="14649" y="51010"/>
                  </a:cubicBezTo>
                  <a:cubicBezTo>
                    <a:pt x="14689" y="51676"/>
                    <a:pt x="14016" y="51765"/>
                    <a:pt x="13752" y="52171"/>
                  </a:cubicBezTo>
                  <a:close/>
                  <a:moveTo>
                    <a:pt x="13827" y="51651"/>
                  </a:moveTo>
                  <a:cubicBezTo>
                    <a:pt x="13856" y="51071"/>
                    <a:pt x="14464" y="50893"/>
                    <a:pt x="14728" y="50483"/>
                  </a:cubicBezTo>
                  <a:cubicBezTo>
                    <a:pt x="14685" y="51042"/>
                    <a:pt x="14058" y="51202"/>
                    <a:pt x="13827" y="51651"/>
                  </a:cubicBezTo>
                  <a:close/>
                  <a:moveTo>
                    <a:pt x="13888" y="51238"/>
                  </a:moveTo>
                  <a:cubicBezTo>
                    <a:pt x="13895" y="50615"/>
                    <a:pt x="14535" y="50462"/>
                    <a:pt x="14799" y="50035"/>
                  </a:cubicBezTo>
                  <a:cubicBezTo>
                    <a:pt x="14745" y="50597"/>
                    <a:pt x="14130" y="50786"/>
                    <a:pt x="13888" y="51238"/>
                  </a:cubicBezTo>
                  <a:close/>
                  <a:moveTo>
                    <a:pt x="13962" y="50750"/>
                  </a:moveTo>
                  <a:cubicBezTo>
                    <a:pt x="13891" y="49949"/>
                    <a:pt x="14614" y="49839"/>
                    <a:pt x="14895" y="49362"/>
                  </a:cubicBezTo>
                  <a:cubicBezTo>
                    <a:pt x="15037" y="50081"/>
                    <a:pt x="14219" y="50270"/>
                    <a:pt x="13962" y="50750"/>
                  </a:cubicBezTo>
                  <a:close/>
                  <a:moveTo>
                    <a:pt x="14080" y="49963"/>
                  </a:moveTo>
                  <a:cubicBezTo>
                    <a:pt x="14087" y="49333"/>
                    <a:pt x="14749" y="49194"/>
                    <a:pt x="15023" y="48771"/>
                  </a:cubicBezTo>
                  <a:cubicBezTo>
                    <a:pt x="15020" y="49408"/>
                    <a:pt x="14329" y="49511"/>
                    <a:pt x="14080" y="49963"/>
                  </a:cubicBezTo>
                  <a:close/>
                  <a:moveTo>
                    <a:pt x="14165" y="49408"/>
                  </a:moveTo>
                  <a:cubicBezTo>
                    <a:pt x="13987" y="48611"/>
                    <a:pt x="14834" y="48507"/>
                    <a:pt x="15130" y="48062"/>
                  </a:cubicBezTo>
                  <a:cubicBezTo>
                    <a:pt x="15201" y="48860"/>
                    <a:pt x="14436" y="48924"/>
                    <a:pt x="14165" y="49408"/>
                  </a:cubicBezTo>
                  <a:close/>
                  <a:moveTo>
                    <a:pt x="12830" y="61622"/>
                  </a:moveTo>
                  <a:cubicBezTo>
                    <a:pt x="12756" y="61654"/>
                    <a:pt x="12649" y="61640"/>
                    <a:pt x="12560" y="61658"/>
                  </a:cubicBezTo>
                  <a:cubicBezTo>
                    <a:pt x="12652" y="61562"/>
                    <a:pt x="12759" y="61476"/>
                    <a:pt x="12834" y="61355"/>
                  </a:cubicBezTo>
                  <a:cubicBezTo>
                    <a:pt x="12916" y="61384"/>
                    <a:pt x="12820" y="61537"/>
                    <a:pt x="12830" y="61622"/>
                  </a:cubicBezTo>
                  <a:close/>
                  <a:moveTo>
                    <a:pt x="12489" y="61109"/>
                  </a:moveTo>
                  <a:cubicBezTo>
                    <a:pt x="12474" y="61067"/>
                    <a:pt x="12830" y="60771"/>
                    <a:pt x="12948" y="60607"/>
                  </a:cubicBezTo>
                  <a:cubicBezTo>
                    <a:pt x="13012" y="60896"/>
                    <a:pt x="12634" y="60967"/>
                    <a:pt x="12489" y="61109"/>
                  </a:cubicBezTo>
                  <a:close/>
                  <a:moveTo>
                    <a:pt x="12638" y="63922"/>
                  </a:moveTo>
                  <a:cubicBezTo>
                    <a:pt x="12435" y="64082"/>
                    <a:pt x="12189" y="64274"/>
                    <a:pt x="11955" y="64431"/>
                  </a:cubicBezTo>
                  <a:cubicBezTo>
                    <a:pt x="11730" y="64577"/>
                    <a:pt x="11463" y="64808"/>
                    <a:pt x="11182" y="64733"/>
                  </a:cubicBezTo>
                  <a:cubicBezTo>
                    <a:pt x="11623" y="64345"/>
                    <a:pt x="12133" y="64039"/>
                    <a:pt x="12599" y="63687"/>
                  </a:cubicBezTo>
                  <a:cubicBezTo>
                    <a:pt x="12706" y="63697"/>
                    <a:pt x="12531" y="63911"/>
                    <a:pt x="12638" y="63922"/>
                  </a:cubicBezTo>
                  <a:close/>
                  <a:moveTo>
                    <a:pt x="11773" y="64096"/>
                  </a:moveTo>
                  <a:cubicBezTo>
                    <a:pt x="11424" y="64324"/>
                    <a:pt x="11079" y="64616"/>
                    <a:pt x="10794" y="64523"/>
                  </a:cubicBezTo>
                  <a:cubicBezTo>
                    <a:pt x="11250" y="64061"/>
                    <a:pt x="12040" y="63648"/>
                    <a:pt x="12634" y="63192"/>
                  </a:cubicBezTo>
                  <a:cubicBezTo>
                    <a:pt x="12791" y="63548"/>
                    <a:pt x="12100" y="63883"/>
                    <a:pt x="11773" y="64096"/>
                  </a:cubicBezTo>
                  <a:close/>
                  <a:moveTo>
                    <a:pt x="12353" y="65559"/>
                  </a:moveTo>
                  <a:cubicBezTo>
                    <a:pt x="12314" y="65673"/>
                    <a:pt x="12211" y="65748"/>
                    <a:pt x="12097" y="65752"/>
                  </a:cubicBezTo>
                  <a:cubicBezTo>
                    <a:pt x="12033" y="65631"/>
                    <a:pt x="12243" y="65584"/>
                    <a:pt x="12353" y="65559"/>
                  </a:cubicBezTo>
                  <a:close/>
                  <a:moveTo>
                    <a:pt x="12990" y="65388"/>
                  </a:moveTo>
                  <a:cubicBezTo>
                    <a:pt x="13133" y="65524"/>
                    <a:pt x="12951" y="65905"/>
                    <a:pt x="12951" y="66143"/>
                  </a:cubicBezTo>
                  <a:cubicBezTo>
                    <a:pt x="12699" y="66100"/>
                    <a:pt x="12560" y="65969"/>
                    <a:pt x="12335" y="65898"/>
                  </a:cubicBezTo>
                  <a:cubicBezTo>
                    <a:pt x="12563" y="65737"/>
                    <a:pt x="12812" y="65609"/>
                    <a:pt x="12990" y="65388"/>
                  </a:cubicBezTo>
                  <a:close/>
                  <a:moveTo>
                    <a:pt x="12524" y="65470"/>
                  </a:moveTo>
                  <a:cubicBezTo>
                    <a:pt x="12538" y="65271"/>
                    <a:pt x="12894" y="65164"/>
                    <a:pt x="13047" y="65015"/>
                  </a:cubicBezTo>
                  <a:cubicBezTo>
                    <a:pt x="13087" y="65282"/>
                    <a:pt x="12702" y="65356"/>
                    <a:pt x="12524" y="65470"/>
                  </a:cubicBezTo>
                  <a:close/>
                  <a:moveTo>
                    <a:pt x="12239" y="65317"/>
                  </a:moveTo>
                  <a:cubicBezTo>
                    <a:pt x="12346" y="65040"/>
                    <a:pt x="12816" y="64872"/>
                    <a:pt x="13065" y="64641"/>
                  </a:cubicBezTo>
                  <a:cubicBezTo>
                    <a:pt x="13076" y="65068"/>
                    <a:pt x="12560" y="65175"/>
                    <a:pt x="12239" y="65317"/>
                  </a:cubicBezTo>
                  <a:close/>
                  <a:moveTo>
                    <a:pt x="12549" y="64751"/>
                  </a:moveTo>
                  <a:cubicBezTo>
                    <a:pt x="12335" y="64879"/>
                    <a:pt x="12147" y="65125"/>
                    <a:pt x="11883" y="65111"/>
                  </a:cubicBezTo>
                  <a:cubicBezTo>
                    <a:pt x="12236" y="64787"/>
                    <a:pt x="12723" y="64417"/>
                    <a:pt x="13115" y="64303"/>
                  </a:cubicBezTo>
                  <a:cubicBezTo>
                    <a:pt x="13119" y="64573"/>
                    <a:pt x="12745" y="64630"/>
                    <a:pt x="12549" y="64751"/>
                  </a:cubicBezTo>
                  <a:close/>
                  <a:moveTo>
                    <a:pt x="11574" y="64911"/>
                  </a:moveTo>
                  <a:cubicBezTo>
                    <a:pt x="11524" y="64787"/>
                    <a:pt x="11734" y="64719"/>
                    <a:pt x="11841" y="64644"/>
                  </a:cubicBezTo>
                  <a:cubicBezTo>
                    <a:pt x="12197" y="64402"/>
                    <a:pt x="12688" y="64089"/>
                    <a:pt x="13005" y="63786"/>
                  </a:cubicBezTo>
                  <a:cubicBezTo>
                    <a:pt x="12969" y="63683"/>
                    <a:pt x="12866" y="63865"/>
                    <a:pt x="12766" y="63826"/>
                  </a:cubicBezTo>
                  <a:cubicBezTo>
                    <a:pt x="12738" y="63495"/>
                    <a:pt x="12990" y="63559"/>
                    <a:pt x="13033" y="63331"/>
                  </a:cubicBezTo>
                  <a:cubicBezTo>
                    <a:pt x="13026" y="63199"/>
                    <a:pt x="12845" y="63416"/>
                    <a:pt x="12848" y="63306"/>
                  </a:cubicBezTo>
                  <a:cubicBezTo>
                    <a:pt x="12834" y="63032"/>
                    <a:pt x="13012" y="63021"/>
                    <a:pt x="13101" y="62886"/>
                  </a:cubicBezTo>
                  <a:cubicBezTo>
                    <a:pt x="13136" y="62772"/>
                    <a:pt x="12933" y="62832"/>
                    <a:pt x="12933" y="62743"/>
                  </a:cubicBezTo>
                  <a:cubicBezTo>
                    <a:pt x="13008" y="62363"/>
                    <a:pt x="13489" y="62071"/>
                    <a:pt x="13047" y="61960"/>
                  </a:cubicBezTo>
                  <a:cubicBezTo>
                    <a:pt x="13044" y="61508"/>
                    <a:pt x="13325" y="61430"/>
                    <a:pt x="13471" y="61181"/>
                  </a:cubicBezTo>
                  <a:cubicBezTo>
                    <a:pt x="13400" y="61063"/>
                    <a:pt x="13204" y="61384"/>
                    <a:pt x="13151" y="61287"/>
                  </a:cubicBezTo>
                  <a:cubicBezTo>
                    <a:pt x="13183" y="60942"/>
                    <a:pt x="13400" y="60850"/>
                    <a:pt x="13549" y="60661"/>
                  </a:cubicBezTo>
                  <a:cubicBezTo>
                    <a:pt x="13542" y="61882"/>
                    <a:pt x="13183" y="63028"/>
                    <a:pt x="13154" y="64078"/>
                  </a:cubicBezTo>
                  <a:cubicBezTo>
                    <a:pt x="12563" y="64242"/>
                    <a:pt x="12129" y="64847"/>
                    <a:pt x="11574" y="64911"/>
                  </a:cubicBezTo>
                  <a:close/>
                  <a:moveTo>
                    <a:pt x="15393" y="51654"/>
                  </a:moveTo>
                  <a:cubicBezTo>
                    <a:pt x="15657" y="49896"/>
                    <a:pt x="15806" y="48091"/>
                    <a:pt x="16152" y="46347"/>
                  </a:cubicBezTo>
                  <a:cubicBezTo>
                    <a:pt x="16490" y="44641"/>
                    <a:pt x="16721" y="42915"/>
                    <a:pt x="16849" y="41181"/>
                  </a:cubicBezTo>
                  <a:cubicBezTo>
                    <a:pt x="16978" y="39401"/>
                    <a:pt x="17298" y="37671"/>
                    <a:pt x="17561" y="35898"/>
                  </a:cubicBezTo>
                  <a:cubicBezTo>
                    <a:pt x="17818" y="34189"/>
                    <a:pt x="17917" y="32424"/>
                    <a:pt x="18070" y="30704"/>
                  </a:cubicBezTo>
                  <a:cubicBezTo>
                    <a:pt x="18515" y="25785"/>
                    <a:pt x="19049" y="21014"/>
                    <a:pt x="19843" y="16073"/>
                  </a:cubicBezTo>
                  <a:cubicBezTo>
                    <a:pt x="20007" y="16023"/>
                    <a:pt x="20114" y="15906"/>
                    <a:pt x="20263" y="15828"/>
                  </a:cubicBezTo>
                  <a:cubicBezTo>
                    <a:pt x="20274" y="15803"/>
                    <a:pt x="20406" y="15735"/>
                    <a:pt x="20381" y="15806"/>
                  </a:cubicBezTo>
                  <a:cubicBezTo>
                    <a:pt x="20292" y="17800"/>
                    <a:pt x="19918" y="19775"/>
                    <a:pt x="19865" y="21805"/>
                  </a:cubicBezTo>
                  <a:cubicBezTo>
                    <a:pt x="19811" y="23795"/>
                    <a:pt x="19405" y="25788"/>
                    <a:pt x="19238" y="27785"/>
                  </a:cubicBezTo>
                  <a:cubicBezTo>
                    <a:pt x="19064" y="29832"/>
                    <a:pt x="18701" y="31879"/>
                    <a:pt x="18473" y="33937"/>
                  </a:cubicBezTo>
                  <a:cubicBezTo>
                    <a:pt x="18362" y="34941"/>
                    <a:pt x="18291" y="35952"/>
                    <a:pt x="18174" y="36948"/>
                  </a:cubicBezTo>
                  <a:cubicBezTo>
                    <a:pt x="17935" y="38999"/>
                    <a:pt x="17561" y="41042"/>
                    <a:pt x="17262" y="43036"/>
                  </a:cubicBezTo>
                  <a:cubicBezTo>
                    <a:pt x="17116" y="44018"/>
                    <a:pt x="17152" y="44994"/>
                    <a:pt x="17049" y="45980"/>
                  </a:cubicBezTo>
                  <a:cubicBezTo>
                    <a:pt x="16942" y="47023"/>
                    <a:pt x="16732" y="48080"/>
                    <a:pt x="16582" y="49120"/>
                  </a:cubicBezTo>
                  <a:cubicBezTo>
                    <a:pt x="16429" y="50141"/>
                    <a:pt x="16401" y="51160"/>
                    <a:pt x="16241" y="52163"/>
                  </a:cubicBezTo>
                  <a:cubicBezTo>
                    <a:pt x="15457" y="57040"/>
                    <a:pt x="15429" y="61942"/>
                    <a:pt x="14361" y="66741"/>
                  </a:cubicBezTo>
                  <a:cubicBezTo>
                    <a:pt x="13987" y="66652"/>
                    <a:pt x="13742" y="66467"/>
                    <a:pt x="13386" y="66367"/>
                  </a:cubicBezTo>
                  <a:cubicBezTo>
                    <a:pt x="14019" y="61654"/>
                    <a:pt x="14632" y="56727"/>
                    <a:pt x="15393" y="51654"/>
                  </a:cubicBezTo>
                  <a:close/>
                  <a:moveTo>
                    <a:pt x="18056" y="64506"/>
                  </a:moveTo>
                  <a:cubicBezTo>
                    <a:pt x="18298" y="61152"/>
                    <a:pt x="18786" y="57706"/>
                    <a:pt x="19206" y="54250"/>
                  </a:cubicBezTo>
                  <a:cubicBezTo>
                    <a:pt x="19071" y="58379"/>
                    <a:pt x="18309" y="63441"/>
                    <a:pt x="17825" y="67831"/>
                  </a:cubicBezTo>
                  <a:cubicBezTo>
                    <a:pt x="17711" y="66748"/>
                    <a:pt x="17971" y="65623"/>
                    <a:pt x="18056" y="64506"/>
                  </a:cubicBezTo>
                  <a:close/>
                  <a:moveTo>
                    <a:pt x="18537" y="65378"/>
                  </a:moveTo>
                  <a:cubicBezTo>
                    <a:pt x="18587" y="64897"/>
                    <a:pt x="18583" y="64345"/>
                    <a:pt x="18708" y="63950"/>
                  </a:cubicBezTo>
                  <a:cubicBezTo>
                    <a:pt x="18857" y="63495"/>
                    <a:pt x="19331" y="62889"/>
                    <a:pt x="19534" y="62544"/>
                  </a:cubicBezTo>
                  <a:cubicBezTo>
                    <a:pt x="19555" y="62508"/>
                    <a:pt x="19580" y="62452"/>
                    <a:pt x="19626" y="62441"/>
                  </a:cubicBezTo>
                  <a:cubicBezTo>
                    <a:pt x="19484" y="64189"/>
                    <a:pt x="19146" y="65922"/>
                    <a:pt x="19089" y="67553"/>
                  </a:cubicBezTo>
                  <a:cubicBezTo>
                    <a:pt x="18893" y="67606"/>
                    <a:pt x="18708" y="67670"/>
                    <a:pt x="18458" y="67653"/>
                  </a:cubicBezTo>
                  <a:cubicBezTo>
                    <a:pt x="18256" y="67065"/>
                    <a:pt x="18434" y="66271"/>
                    <a:pt x="18537" y="65378"/>
                  </a:cubicBezTo>
                  <a:close/>
                  <a:moveTo>
                    <a:pt x="18807" y="63281"/>
                  </a:moveTo>
                  <a:cubicBezTo>
                    <a:pt x="18747" y="62274"/>
                    <a:pt x="19420" y="61864"/>
                    <a:pt x="19758" y="61248"/>
                  </a:cubicBezTo>
                  <a:cubicBezTo>
                    <a:pt x="19811" y="62241"/>
                    <a:pt x="19092" y="62583"/>
                    <a:pt x="18807" y="63281"/>
                  </a:cubicBezTo>
                  <a:close/>
                  <a:moveTo>
                    <a:pt x="31897" y="64399"/>
                  </a:moveTo>
                  <a:cubicBezTo>
                    <a:pt x="31926" y="64214"/>
                    <a:pt x="31587" y="64399"/>
                    <a:pt x="31655" y="64249"/>
                  </a:cubicBezTo>
                  <a:cubicBezTo>
                    <a:pt x="32481" y="60316"/>
                    <a:pt x="32616" y="56282"/>
                    <a:pt x="33221" y="52256"/>
                  </a:cubicBezTo>
                  <a:cubicBezTo>
                    <a:pt x="33421" y="50921"/>
                    <a:pt x="33463" y="49590"/>
                    <a:pt x="33666" y="48272"/>
                  </a:cubicBezTo>
                  <a:cubicBezTo>
                    <a:pt x="33819" y="47215"/>
                    <a:pt x="34133" y="46183"/>
                    <a:pt x="34293" y="45118"/>
                  </a:cubicBezTo>
                  <a:cubicBezTo>
                    <a:pt x="34777" y="41879"/>
                    <a:pt x="35404" y="38657"/>
                    <a:pt x="35592" y="35418"/>
                  </a:cubicBezTo>
                  <a:cubicBezTo>
                    <a:pt x="35834" y="31124"/>
                    <a:pt x="36596" y="26945"/>
                    <a:pt x="36842" y="22730"/>
                  </a:cubicBezTo>
                  <a:cubicBezTo>
                    <a:pt x="36874" y="22545"/>
                    <a:pt x="37034" y="22812"/>
                    <a:pt x="37112" y="22695"/>
                  </a:cubicBezTo>
                  <a:cubicBezTo>
                    <a:pt x="37166" y="22467"/>
                    <a:pt x="36860" y="22502"/>
                    <a:pt x="36863" y="22314"/>
                  </a:cubicBezTo>
                  <a:cubicBezTo>
                    <a:pt x="36917" y="21641"/>
                    <a:pt x="37102" y="20875"/>
                    <a:pt x="36365" y="20786"/>
                  </a:cubicBezTo>
                  <a:cubicBezTo>
                    <a:pt x="36536" y="20509"/>
                    <a:pt x="36682" y="20192"/>
                    <a:pt x="36874" y="19943"/>
                  </a:cubicBezTo>
                  <a:cubicBezTo>
                    <a:pt x="36927" y="20007"/>
                    <a:pt x="37059" y="20003"/>
                    <a:pt x="37080" y="20092"/>
                  </a:cubicBezTo>
                  <a:cubicBezTo>
                    <a:pt x="37201" y="20224"/>
                    <a:pt x="36899" y="20527"/>
                    <a:pt x="36867" y="20744"/>
                  </a:cubicBezTo>
                  <a:cubicBezTo>
                    <a:pt x="37070" y="20630"/>
                    <a:pt x="37105" y="20281"/>
                    <a:pt x="37301" y="20163"/>
                  </a:cubicBezTo>
                  <a:cubicBezTo>
                    <a:pt x="37518" y="20181"/>
                    <a:pt x="37682" y="20235"/>
                    <a:pt x="37856" y="20281"/>
                  </a:cubicBezTo>
                  <a:cubicBezTo>
                    <a:pt x="37597" y="20911"/>
                    <a:pt x="37283" y="21452"/>
                    <a:pt x="36952" y="21983"/>
                  </a:cubicBezTo>
                  <a:cubicBezTo>
                    <a:pt x="37194" y="22032"/>
                    <a:pt x="37319" y="21555"/>
                    <a:pt x="37468" y="21331"/>
                  </a:cubicBezTo>
                  <a:cubicBezTo>
                    <a:pt x="37127" y="24264"/>
                    <a:pt x="36529" y="27532"/>
                    <a:pt x="36226" y="30388"/>
                  </a:cubicBezTo>
                  <a:cubicBezTo>
                    <a:pt x="36667" y="29170"/>
                    <a:pt x="36831" y="27625"/>
                    <a:pt x="37063" y="26080"/>
                  </a:cubicBezTo>
                  <a:cubicBezTo>
                    <a:pt x="37290" y="24560"/>
                    <a:pt x="37540" y="22994"/>
                    <a:pt x="37646" y="21662"/>
                  </a:cubicBezTo>
                  <a:cubicBezTo>
                    <a:pt x="37686" y="21164"/>
                    <a:pt x="37682" y="20769"/>
                    <a:pt x="38024" y="20420"/>
                  </a:cubicBezTo>
                  <a:cubicBezTo>
                    <a:pt x="38088" y="20576"/>
                    <a:pt x="38202" y="20701"/>
                    <a:pt x="38355" y="20776"/>
                  </a:cubicBezTo>
                  <a:cubicBezTo>
                    <a:pt x="37735" y="24389"/>
                    <a:pt x="37504" y="28077"/>
                    <a:pt x="36874" y="31708"/>
                  </a:cubicBezTo>
                  <a:cubicBezTo>
                    <a:pt x="34934" y="42833"/>
                    <a:pt x="33876" y="53894"/>
                    <a:pt x="32424" y="64737"/>
                  </a:cubicBezTo>
                  <a:cubicBezTo>
                    <a:pt x="32150" y="64787"/>
                    <a:pt x="31890" y="64851"/>
                    <a:pt x="31598" y="64879"/>
                  </a:cubicBezTo>
                  <a:cubicBezTo>
                    <a:pt x="31523" y="64641"/>
                    <a:pt x="31879" y="64676"/>
                    <a:pt x="31897" y="64399"/>
                  </a:cubicBezTo>
                  <a:close/>
                  <a:moveTo>
                    <a:pt x="33901" y="9694"/>
                  </a:moveTo>
                  <a:cubicBezTo>
                    <a:pt x="33980" y="9170"/>
                    <a:pt x="34254" y="8904"/>
                    <a:pt x="34549" y="8683"/>
                  </a:cubicBezTo>
                  <a:cubicBezTo>
                    <a:pt x="34524" y="8594"/>
                    <a:pt x="34421" y="8772"/>
                    <a:pt x="34314" y="8722"/>
                  </a:cubicBezTo>
                  <a:cubicBezTo>
                    <a:pt x="34357" y="8487"/>
                    <a:pt x="34546" y="8437"/>
                    <a:pt x="34617" y="8234"/>
                  </a:cubicBezTo>
                  <a:cubicBezTo>
                    <a:pt x="34325" y="8063"/>
                    <a:pt x="34289" y="7704"/>
                    <a:pt x="33997" y="7529"/>
                  </a:cubicBezTo>
                  <a:cubicBezTo>
                    <a:pt x="33350" y="7636"/>
                    <a:pt x="32737" y="8038"/>
                    <a:pt x="32218" y="8181"/>
                  </a:cubicBezTo>
                  <a:cubicBezTo>
                    <a:pt x="32606" y="7725"/>
                    <a:pt x="33410" y="7843"/>
                    <a:pt x="33791" y="7383"/>
                  </a:cubicBezTo>
                  <a:cubicBezTo>
                    <a:pt x="33417" y="7195"/>
                    <a:pt x="32937" y="7597"/>
                    <a:pt x="32556" y="7693"/>
                  </a:cubicBezTo>
                  <a:cubicBezTo>
                    <a:pt x="32751" y="7455"/>
                    <a:pt x="33403" y="7426"/>
                    <a:pt x="33638" y="7095"/>
                  </a:cubicBezTo>
                  <a:cubicBezTo>
                    <a:pt x="33132" y="7017"/>
                    <a:pt x="32581" y="7522"/>
                    <a:pt x="32157" y="7561"/>
                  </a:cubicBezTo>
                  <a:cubicBezTo>
                    <a:pt x="32164" y="7437"/>
                    <a:pt x="32353" y="7458"/>
                    <a:pt x="32445" y="7415"/>
                  </a:cubicBezTo>
                  <a:cubicBezTo>
                    <a:pt x="32638" y="7326"/>
                    <a:pt x="33179" y="6938"/>
                    <a:pt x="33435" y="6953"/>
                  </a:cubicBezTo>
                  <a:cubicBezTo>
                    <a:pt x="33688" y="6963"/>
                    <a:pt x="34172" y="7312"/>
                    <a:pt x="34496" y="7494"/>
                  </a:cubicBezTo>
                  <a:cubicBezTo>
                    <a:pt x="35468" y="8038"/>
                    <a:pt x="36614" y="8786"/>
                    <a:pt x="37137" y="9534"/>
                  </a:cubicBezTo>
                  <a:cubicBezTo>
                    <a:pt x="36735" y="9605"/>
                    <a:pt x="36311" y="9648"/>
                    <a:pt x="36044" y="9900"/>
                  </a:cubicBezTo>
                  <a:cubicBezTo>
                    <a:pt x="36390" y="10114"/>
                    <a:pt x="36888" y="9786"/>
                    <a:pt x="37194" y="9651"/>
                  </a:cubicBezTo>
                  <a:cubicBezTo>
                    <a:pt x="37910" y="10374"/>
                    <a:pt x="38529" y="11171"/>
                    <a:pt x="39138" y="11972"/>
                  </a:cubicBezTo>
                  <a:cubicBezTo>
                    <a:pt x="37198" y="11481"/>
                    <a:pt x="35760" y="10342"/>
                    <a:pt x="33901" y="9694"/>
                  </a:cubicBezTo>
                  <a:close/>
                  <a:moveTo>
                    <a:pt x="39569" y="11876"/>
                  </a:moveTo>
                  <a:cubicBezTo>
                    <a:pt x="39437" y="11883"/>
                    <a:pt x="39337" y="11705"/>
                    <a:pt x="39266" y="11602"/>
                  </a:cubicBezTo>
                  <a:cubicBezTo>
                    <a:pt x="39177" y="11477"/>
                    <a:pt x="39113" y="11324"/>
                    <a:pt x="39024" y="11182"/>
                  </a:cubicBezTo>
                  <a:cubicBezTo>
                    <a:pt x="38850" y="10897"/>
                    <a:pt x="38586" y="10680"/>
                    <a:pt x="38412" y="10406"/>
                  </a:cubicBezTo>
                  <a:cubicBezTo>
                    <a:pt x="38323" y="10267"/>
                    <a:pt x="38301" y="10078"/>
                    <a:pt x="38212" y="9954"/>
                  </a:cubicBezTo>
                  <a:cubicBezTo>
                    <a:pt x="37992" y="9633"/>
                    <a:pt x="37557" y="9366"/>
                    <a:pt x="37201" y="9039"/>
                  </a:cubicBezTo>
                  <a:cubicBezTo>
                    <a:pt x="36877" y="8736"/>
                    <a:pt x="36561" y="8377"/>
                    <a:pt x="36237" y="8092"/>
                  </a:cubicBezTo>
                  <a:cubicBezTo>
                    <a:pt x="33944" y="6102"/>
                    <a:pt x="30167" y="4781"/>
                    <a:pt x="26155" y="4557"/>
                  </a:cubicBezTo>
                  <a:cubicBezTo>
                    <a:pt x="26137" y="4568"/>
                    <a:pt x="26119" y="4578"/>
                    <a:pt x="26105" y="4589"/>
                  </a:cubicBezTo>
                  <a:cubicBezTo>
                    <a:pt x="26109" y="4568"/>
                    <a:pt x="26119" y="4543"/>
                    <a:pt x="26148" y="4557"/>
                  </a:cubicBezTo>
                  <a:lnTo>
                    <a:pt x="26155" y="4557"/>
                  </a:lnTo>
                  <a:cubicBezTo>
                    <a:pt x="26664" y="4265"/>
                    <a:pt x="28042" y="4308"/>
                    <a:pt x="28878" y="4432"/>
                  </a:cubicBezTo>
                  <a:cubicBezTo>
                    <a:pt x="30128" y="4621"/>
                    <a:pt x="31463" y="5087"/>
                    <a:pt x="32566" y="5557"/>
                  </a:cubicBezTo>
                  <a:cubicBezTo>
                    <a:pt x="35688" y="6885"/>
                    <a:pt x="38262" y="9341"/>
                    <a:pt x="39569" y="11876"/>
                  </a:cubicBezTo>
                  <a:close/>
                  <a:moveTo>
                    <a:pt x="29982" y="3987"/>
                  </a:moveTo>
                  <a:cubicBezTo>
                    <a:pt x="30295" y="3824"/>
                    <a:pt x="30794" y="4023"/>
                    <a:pt x="31103" y="4158"/>
                  </a:cubicBezTo>
                  <a:cubicBezTo>
                    <a:pt x="30751" y="4215"/>
                    <a:pt x="30349" y="4023"/>
                    <a:pt x="29982" y="3987"/>
                  </a:cubicBezTo>
                  <a:close/>
                  <a:moveTo>
                    <a:pt x="25479" y="1403"/>
                  </a:moveTo>
                  <a:cubicBezTo>
                    <a:pt x="29273" y="2140"/>
                    <a:pt x="32620" y="4126"/>
                    <a:pt x="34937" y="6066"/>
                  </a:cubicBezTo>
                  <a:cubicBezTo>
                    <a:pt x="35076" y="6180"/>
                    <a:pt x="35364" y="6291"/>
                    <a:pt x="35300" y="6426"/>
                  </a:cubicBezTo>
                  <a:cubicBezTo>
                    <a:pt x="34026" y="5660"/>
                    <a:pt x="32965" y="4738"/>
                    <a:pt x="31310" y="4265"/>
                  </a:cubicBezTo>
                  <a:cubicBezTo>
                    <a:pt x="31214" y="4236"/>
                    <a:pt x="31306" y="4098"/>
                    <a:pt x="31196" y="4019"/>
                  </a:cubicBezTo>
                  <a:cubicBezTo>
                    <a:pt x="30964" y="3848"/>
                    <a:pt x="30633" y="3749"/>
                    <a:pt x="30466" y="3528"/>
                  </a:cubicBezTo>
                  <a:cubicBezTo>
                    <a:pt x="29135" y="3058"/>
                    <a:pt x="27938" y="2282"/>
                    <a:pt x="26415" y="2008"/>
                  </a:cubicBezTo>
                  <a:cubicBezTo>
                    <a:pt x="25973" y="1926"/>
                    <a:pt x="25333" y="2047"/>
                    <a:pt x="25041" y="1762"/>
                  </a:cubicBezTo>
                  <a:cubicBezTo>
                    <a:pt x="24813" y="1887"/>
                    <a:pt x="24411" y="1777"/>
                    <a:pt x="24055" y="1730"/>
                  </a:cubicBezTo>
                  <a:cubicBezTo>
                    <a:pt x="23848" y="1734"/>
                    <a:pt x="24062" y="1638"/>
                    <a:pt x="23919" y="1599"/>
                  </a:cubicBezTo>
                  <a:cubicBezTo>
                    <a:pt x="22876" y="1638"/>
                    <a:pt x="21776" y="1300"/>
                    <a:pt x="20698" y="1421"/>
                  </a:cubicBezTo>
                  <a:cubicBezTo>
                    <a:pt x="20812" y="1545"/>
                    <a:pt x="21068" y="1474"/>
                    <a:pt x="21225" y="1499"/>
                  </a:cubicBezTo>
                  <a:cubicBezTo>
                    <a:pt x="20548" y="1713"/>
                    <a:pt x="20003" y="2279"/>
                    <a:pt x="19113" y="2061"/>
                  </a:cubicBezTo>
                  <a:cubicBezTo>
                    <a:pt x="19466" y="1802"/>
                    <a:pt x="19964" y="1741"/>
                    <a:pt x="20278" y="1431"/>
                  </a:cubicBezTo>
                  <a:cubicBezTo>
                    <a:pt x="19526" y="1357"/>
                    <a:pt x="19163" y="2197"/>
                    <a:pt x="18174" y="1958"/>
                  </a:cubicBezTo>
                  <a:cubicBezTo>
                    <a:pt x="18380" y="1741"/>
                    <a:pt x="18747" y="1745"/>
                    <a:pt x="18932" y="1499"/>
                  </a:cubicBezTo>
                  <a:cubicBezTo>
                    <a:pt x="18547" y="1296"/>
                    <a:pt x="18159" y="1830"/>
                    <a:pt x="17796" y="1940"/>
                  </a:cubicBezTo>
                  <a:cubicBezTo>
                    <a:pt x="17633" y="1951"/>
                    <a:pt x="17832" y="1691"/>
                    <a:pt x="17679" y="1695"/>
                  </a:cubicBezTo>
                  <a:cubicBezTo>
                    <a:pt x="17483" y="1656"/>
                    <a:pt x="17348" y="1862"/>
                    <a:pt x="17195" y="1891"/>
                  </a:cubicBezTo>
                  <a:cubicBezTo>
                    <a:pt x="16803" y="1969"/>
                    <a:pt x="16379" y="1830"/>
                    <a:pt x="15977" y="1862"/>
                  </a:cubicBezTo>
                  <a:cubicBezTo>
                    <a:pt x="14948" y="1944"/>
                    <a:pt x="13848" y="2314"/>
                    <a:pt x="12866" y="2503"/>
                  </a:cubicBezTo>
                  <a:cubicBezTo>
                    <a:pt x="15995" y="723"/>
                    <a:pt x="20769" y="484"/>
                    <a:pt x="25479" y="1403"/>
                  </a:cubicBezTo>
                  <a:close/>
                  <a:moveTo>
                    <a:pt x="13450" y="3421"/>
                  </a:moveTo>
                  <a:cubicBezTo>
                    <a:pt x="14656" y="3190"/>
                    <a:pt x="15749" y="3037"/>
                    <a:pt x="16999" y="3190"/>
                  </a:cubicBezTo>
                  <a:cubicBezTo>
                    <a:pt x="14147" y="3186"/>
                    <a:pt x="11695" y="3749"/>
                    <a:pt x="9826" y="5173"/>
                  </a:cubicBezTo>
                  <a:cubicBezTo>
                    <a:pt x="10499" y="3980"/>
                    <a:pt x="11837" y="3731"/>
                    <a:pt x="13450" y="3421"/>
                  </a:cubicBezTo>
                  <a:close/>
                  <a:moveTo>
                    <a:pt x="15037" y="3774"/>
                  </a:moveTo>
                  <a:cubicBezTo>
                    <a:pt x="15148" y="3742"/>
                    <a:pt x="15269" y="3735"/>
                    <a:pt x="15386" y="3749"/>
                  </a:cubicBezTo>
                  <a:cubicBezTo>
                    <a:pt x="15137" y="3902"/>
                    <a:pt x="14895" y="4073"/>
                    <a:pt x="14692" y="4293"/>
                  </a:cubicBezTo>
                  <a:cubicBezTo>
                    <a:pt x="14685" y="4197"/>
                    <a:pt x="14881" y="3984"/>
                    <a:pt x="15048" y="3966"/>
                  </a:cubicBezTo>
                  <a:cubicBezTo>
                    <a:pt x="15073" y="3877"/>
                    <a:pt x="14995" y="3877"/>
                    <a:pt x="15037" y="3774"/>
                  </a:cubicBezTo>
                  <a:close/>
                  <a:moveTo>
                    <a:pt x="14649" y="3791"/>
                  </a:moveTo>
                  <a:cubicBezTo>
                    <a:pt x="14667" y="4005"/>
                    <a:pt x="14251" y="4215"/>
                    <a:pt x="14051" y="4503"/>
                  </a:cubicBezTo>
                  <a:cubicBezTo>
                    <a:pt x="13987" y="4592"/>
                    <a:pt x="13984" y="4721"/>
                    <a:pt x="13895" y="4785"/>
                  </a:cubicBezTo>
                  <a:cubicBezTo>
                    <a:pt x="13909" y="4934"/>
                    <a:pt x="13695" y="4785"/>
                    <a:pt x="13653" y="4863"/>
                  </a:cubicBezTo>
                  <a:cubicBezTo>
                    <a:pt x="13859" y="5180"/>
                    <a:pt x="14133" y="5618"/>
                    <a:pt x="14222" y="5906"/>
                  </a:cubicBezTo>
                  <a:cubicBezTo>
                    <a:pt x="12350" y="5906"/>
                    <a:pt x="10801" y="6340"/>
                    <a:pt x="9178" y="6679"/>
                  </a:cubicBezTo>
                  <a:cubicBezTo>
                    <a:pt x="10495" y="5030"/>
                    <a:pt x="12350" y="4108"/>
                    <a:pt x="14649" y="3791"/>
                  </a:cubicBezTo>
                  <a:close/>
                  <a:moveTo>
                    <a:pt x="8918" y="7173"/>
                  </a:moveTo>
                  <a:cubicBezTo>
                    <a:pt x="10573" y="6732"/>
                    <a:pt x="12595" y="6785"/>
                    <a:pt x="14272" y="6372"/>
                  </a:cubicBezTo>
                  <a:cubicBezTo>
                    <a:pt x="14265" y="6287"/>
                    <a:pt x="14051" y="6301"/>
                    <a:pt x="14009" y="6333"/>
                  </a:cubicBezTo>
                  <a:cubicBezTo>
                    <a:pt x="14140" y="6127"/>
                    <a:pt x="14425" y="6255"/>
                    <a:pt x="14781" y="6298"/>
                  </a:cubicBezTo>
                  <a:cubicBezTo>
                    <a:pt x="15461" y="6365"/>
                    <a:pt x="16177" y="6063"/>
                    <a:pt x="16511" y="5942"/>
                  </a:cubicBezTo>
                  <a:cubicBezTo>
                    <a:pt x="16561" y="5824"/>
                    <a:pt x="16472" y="5817"/>
                    <a:pt x="16422" y="5778"/>
                  </a:cubicBezTo>
                  <a:cubicBezTo>
                    <a:pt x="16703" y="5183"/>
                    <a:pt x="17017" y="4632"/>
                    <a:pt x="17294" y="4037"/>
                  </a:cubicBezTo>
                  <a:cubicBezTo>
                    <a:pt x="16622" y="4318"/>
                    <a:pt x="16248" y="5052"/>
                    <a:pt x="15653" y="5550"/>
                  </a:cubicBezTo>
                  <a:cubicBezTo>
                    <a:pt x="15938" y="5020"/>
                    <a:pt x="16529" y="4521"/>
                    <a:pt x="16917" y="3984"/>
                  </a:cubicBezTo>
                  <a:cubicBezTo>
                    <a:pt x="16476" y="4183"/>
                    <a:pt x="15938" y="4632"/>
                    <a:pt x="15536" y="5037"/>
                  </a:cubicBezTo>
                  <a:cubicBezTo>
                    <a:pt x="15717" y="4685"/>
                    <a:pt x="16205" y="4358"/>
                    <a:pt x="16493" y="3998"/>
                  </a:cubicBezTo>
                  <a:cubicBezTo>
                    <a:pt x="16369" y="3888"/>
                    <a:pt x="16177" y="4080"/>
                    <a:pt x="16088" y="4165"/>
                  </a:cubicBezTo>
                  <a:cubicBezTo>
                    <a:pt x="15995" y="4144"/>
                    <a:pt x="16152" y="4108"/>
                    <a:pt x="16109" y="4012"/>
                  </a:cubicBezTo>
                  <a:cubicBezTo>
                    <a:pt x="15789" y="4062"/>
                    <a:pt x="15635" y="4329"/>
                    <a:pt x="15390" y="4475"/>
                  </a:cubicBezTo>
                  <a:cubicBezTo>
                    <a:pt x="15190" y="4592"/>
                    <a:pt x="15796" y="4144"/>
                    <a:pt x="15806" y="3969"/>
                  </a:cubicBezTo>
                  <a:cubicBezTo>
                    <a:pt x="15322" y="4048"/>
                    <a:pt x="15094" y="4471"/>
                    <a:pt x="14738" y="4724"/>
                  </a:cubicBezTo>
                  <a:cubicBezTo>
                    <a:pt x="14817" y="4386"/>
                    <a:pt x="15539" y="4133"/>
                    <a:pt x="15461" y="3724"/>
                  </a:cubicBezTo>
                  <a:cubicBezTo>
                    <a:pt x="16899" y="3653"/>
                    <a:pt x="18708" y="3795"/>
                    <a:pt x="20285" y="4180"/>
                  </a:cubicBezTo>
                  <a:cubicBezTo>
                    <a:pt x="20060" y="4539"/>
                    <a:pt x="19786" y="4820"/>
                    <a:pt x="19594" y="5219"/>
                  </a:cubicBezTo>
                  <a:cubicBezTo>
                    <a:pt x="20043" y="5183"/>
                    <a:pt x="20132" y="4272"/>
                    <a:pt x="20694" y="4240"/>
                  </a:cubicBezTo>
                  <a:cubicBezTo>
                    <a:pt x="20388" y="4721"/>
                    <a:pt x="20000" y="5094"/>
                    <a:pt x="19694" y="5579"/>
                  </a:cubicBezTo>
                  <a:cubicBezTo>
                    <a:pt x="19989" y="5561"/>
                    <a:pt x="20149" y="5237"/>
                    <a:pt x="20359" y="4952"/>
                  </a:cubicBezTo>
                  <a:cubicBezTo>
                    <a:pt x="20541" y="4703"/>
                    <a:pt x="20701" y="4244"/>
                    <a:pt x="21103" y="4340"/>
                  </a:cubicBezTo>
                  <a:cubicBezTo>
                    <a:pt x="20730" y="4881"/>
                    <a:pt x="20306" y="5358"/>
                    <a:pt x="19982" y="5967"/>
                  </a:cubicBezTo>
                  <a:cubicBezTo>
                    <a:pt x="20530" y="5810"/>
                    <a:pt x="20844" y="4703"/>
                    <a:pt x="21285" y="4407"/>
                  </a:cubicBezTo>
                  <a:cubicBezTo>
                    <a:pt x="21281" y="4625"/>
                    <a:pt x="20979" y="4963"/>
                    <a:pt x="20780" y="5247"/>
                  </a:cubicBezTo>
                  <a:cubicBezTo>
                    <a:pt x="20569" y="5539"/>
                    <a:pt x="20352" y="5856"/>
                    <a:pt x="20149" y="6109"/>
                  </a:cubicBezTo>
                  <a:cubicBezTo>
                    <a:pt x="16226" y="6493"/>
                    <a:pt x="12200" y="6739"/>
                    <a:pt x="8558" y="7508"/>
                  </a:cubicBezTo>
                  <a:cubicBezTo>
                    <a:pt x="8420" y="7387"/>
                    <a:pt x="8861" y="7319"/>
                    <a:pt x="8918" y="7173"/>
                  </a:cubicBezTo>
                  <a:close/>
                  <a:moveTo>
                    <a:pt x="16038" y="5493"/>
                  </a:moveTo>
                  <a:cubicBezTo>
                    <a:pt x="16262" y="5244"/>
                    <a:pt x="16465" y="4980"/>
                    <a:pt x="16654" y="4703"/>
                  </a:cubicBezTo>
                  <a:cubicBezTo>
                    <a:pt x="16565" y="4931"/>
                    <a:pt x="16390" y="5425"/>
                    <a:pt x="16205" y="5671"/>
                  </a:cubicBezTo>
                  <a:cubicBezTo>
                    <a:pt x="16031" y="5639"/>
                    <a:pt x="16244" y="5603"/>
                    <a:pt x="16258" y="5564"/>
                  </a:cubicBezTo>
                  <a:cubicBezTo>
                    <a:pt x="16266" y="5479"/>
                    <a:pt x="16102" y="5522"/>
                    <a:pt x="16038" y="5493"/>
                  </a:cubicBezTo>
                  <a:close/>
                  <a:moveTo>
                    <a:pt x="8053" y="6814"/>
                  </a:moveTo>
                  <a:cubicBezTo>
                    <a:pt x="8092" y="6461"/>
                    <a:pt x="8427" y="6123"/>
                    <a:pt x="8615" y="5831"/>
                  </a:cubicBezTo>
                  <a:cubicBezTo>
                    <a:pt x="8598" y="6212"/>
                    <a:pt x="8160" y="6404"/>
                    <a:pt x="8053" y="6814"/>
                  </a:cubicBezTo>
                  <a:close/>
                  <a:moveTo>
                    <a:pt x="8519" y="13378"/>
                  </a:moveTo>
                  <a:cubicBezTo>
                    <a:pt x="8662" y="13403"/>
                    <a:pt x="8480" y="13692"/>
                    <a:pt x="8363" y="13656"/>
                  </a:cubicBezTo>
                  <a:cubicBezTo>
                    <a:pt x="8224" y="13649"/>
                    <a:pt x="8270" y="13506"/>
                    <a:pt x="8249" y="13407"/>
                  </a:cubicBezTo>
                  <a:cubicBezTo>
                    <a:pt x="8320" y="13378"/>
                    <a:pt x="8466" y="13439"/>
                    <a:pt x="8519" y="13378"/>
                  </a:cubicBezTo>
                  <a:close/>
                  <a:moveTo>
                    <a:pt x="2037" y="59507"/>
                  </a:moveTo>
                  <a:cubicBezTo>
                    <a:pt x="2827" y="54239"/>
                    <a:pt x="3621" y="48543"/>
                    <a:pt x="4361" y="43200"/>
                  </a:cubicBezTo>
                  <a:cubicBezTo>
                    <a:pt x="4497" y="42231"/>
                    <a:pt x="4557" y="41252"/>
                    <a:pt x="4646" y="40263"/>
                  </a:cubicBezTo>
                  <a:cubicBezTo>
                    <a:pt x="4735" y="39277"/>
                    <a:pt x="4942" y="38287"/>
                    <a:pt x="5087" y="37308"/>
                  </a:cubicBezTo>
                  <a:cubicBezTo>
                    <a:pt x="5372" y="35439"/>
                    <a:pt x="5483" y="33510"/>
                    <a:pt x="5675" y="31591"/>
                  </a:cubicBezTo>
                  <a:cubicBezTo>
                    <a:pt x="5871" y="29658"/>
                    <a:pt x="6141" y="27714"/>
                    <a:pt x="6433" y="25785"/>
                  </a:cubicBezTo>
                  <a:cubicBezTo>
                    <a:pt x="6917" y="22549"/>
                    <a:pt x="7401" y="18885"/>
                    <a:pt x="7725" y="15589"/>
                  </a:cubicBezTo>
                  <a:cubicBezTo>
                    <a:pt x="7775" y="15073"/>
                    <a:pt x="7793" y="14218"/>
                    <a:pt x="7999" y="13987"/>
                  </a:cubicBezTo>
                  <a:cubicBezTo>
                    <a:pt x="8028" y="13987"/>
                    <a:pt x="8028" y="14005"/>
                    <a:pt x="8028" y="14030"/>
                  </a:cubicBezTo>
                  <a:cubicBezTo>
                    <a:pt x="8153" y="14144"/>
                    <a:pt x="8021" y="14361"/>
                    <a:pt x="8042" y="14453"/>
                  </a:cubicBezTo>
                  <a:cubicBezTo>
                    <a:pt x="8053" y="14493"/>
                    <a:pt x="8145" y="14489"/>
                    <a:pt x="8149" y="14507"/>
                  </a:cubicBezTo>
                  <a:cubicBezTo>
                    <a:pt x="8181" y="14649"/>
                    <a:pt x="8274" y="14802"/>
                    <a:pt x="8177" y="15087"/>
                  </a:cubicBezTo>
                  <a:cubicBezTo>
                    <a:pt x="8291" y="15108"/>
                    <a:pt x="8306" y="14991"/>
                    <a:pt x="8323" y="14877"/>
                  </a:cubicBezTo>
                  <a:cubicBezTo>
                    <a:pt x="8526" y="15222"/>
                    <a:pt x="8697" y="15746"/>
                    <a:pt x="8615" y="16219"/>
                  </a:cubicBezTo>
                  <a:cubicBezTo>
                    <a:pt x="8590" y="16369"/>
                    <a:pt x="8484" y="16497"/>
                    <a:pt x="8437" y="16653"/>
                  </a:cubicBezTo>
                  <a:cubicBezTo>
                    <a:pt x="8135" y="17675"/>
                    <a:pt x="8128" y="19010"/>
                    <a:pt x="7836" y="20153"/>
                  </a:cubicBezTo>
                  <a:cubicBezTo>
                    <a:pt x="7772" y="20420"/>
                    <a:pt x="7601" y="20648"/>
                    <a:pt x="7537" y="20911"/>
                  </a:cubicBezTo>
                  <a:cubicBezTo>
                    <a:pt x="7437" y="21285"/>
                    <a:pt x="7423" y="21797"/>
                    <a:pt x="7369" y="22264"/>
                  </a:cubicBezTo>
                  <a:cubicBezTo>
                    <a:pt x="7291" y="22958"/>
                    <a:pt x="7166" y="23606"/>
                    <a:pt x="7369" y="24058"/>
                  </a:cubicBezTo>
                  <a:cubicBezTo>
                    <a:pt x="6743" y="27159"/>
                    <a:pt x="6529" y="30672"/>
                    <a:pt x="6017" y="34090"/>
                  </a:cubicBezTo>
                  <a:cubicBezTo>
                    <a:pt x="5945" y="34578"/>
                    <a:pt x="5981" y="35158"/>
                    <a:pt x="5842" y="35514"/>
                  </a:cubicBezTo>
                  <a:cubicBezTo>
                    <a:pt x="5785" y="35663"/>
                    <a:pt x="5600" y="35756"/>
                    <a:pt x="5515" y="35923"/>
                  </a:cubicBezTo>
                  <a:cubicBezTo>
                    <a:pt x="5308" y="36340"/>
                    <a:pt x="5337" y="37087"/>
                    <a:pt x="5251" y="37682"/>
                  </a:cubicBezTo>
                  <a:cubicBezTo>
                    <a:pt x="5127" y="38593"/>
                    <a:pt x="4746" y="39697"/>
                    <a:pt x="5451" y="39928"/>
                  </a:cubicBezTo>
                  <a:cubicBezTo>
                    <a:pt x="4856" y="43929"/>
                    <a:pt x="4269" y="48087"/>
                    <a:pt x="3642" y="52263"/>
                  </a:cubicBezTo>
                  <a:cubicBezTo>
                    <a:pt x="3553" y="52861"/>
                    <a:pt x="3535" y="53527"/>
                    <a:pt x="3347" y="53979"/>
                  </a:cubicBezTo>
                  <a:cubicBezTo>
                    <a:pt x="3222" y="54271"/>
                    <a:pt x="3062" y="54306"/>
                    <a:pt x="2969" y="54719"/>
                  </a:cubicBezTo>
                  <a:cubicBezTo>
                    <a:pt x="2806" y="55456"/>
                    <a:pt x="2592" y="56713"/>
                    <a:pt x="2549" y="57521"/>
                  </a:cubicBezTo>
                  <a:cubicBezTo>
                    <a:pt x="2542" y="57724"/>
                    <a:pt x="2617" y="57941"/>
                    <a:pt x="2613" y="58137"/>
                  </a:cubicBezTo>
                  <a:cubicBezTo>
                    <a:pt x="2585" y="59016"/>
                    <a:pt x="2293" y="59803"/>
                    <a:pt x="2325" y="60575"/>
                  </a:cubicBezTo>
                  <a:cubicBezTo>
                    <a:pt x="1770" y="60529"/>
                    <a:pt x="1948" y="60095"/>
                    <a:pt x="2037" y="59507"/>
                  </a:cubicBezTo>
                  <a:close/>
                  <a:moveTo>
                    <a:pt x="1617" y="62274"/>
                  </a:moveTo>
                  <a:cubicBezTo>
                    <a:pt x="1827" y="62231"/>
                    <a:pt x="2005" y="62494"/>
                    <a:pt x="2054" y="62676"/>
                  </a:cubicBezTo>
                  <a:cubicBezTo>
                    <a:pt x="1763" y="62651"/>
                    <a:pt x="1763" y="62405"/>
                    <a:pt x="1617" y="62274"/>
                  </a:cubicBezTo>
                  <a:close/>
                  <a:moveTo>
                    <a:pt x="2393" y="62729"/>
                  </a:moveTo>
                  <a:cubicBezTo>
                    <a:pt x="2578" y="62672"/>
                    <a:pt x="2731" y="62925"/>
                    <a:pt x="2845" y="63028"/>
                  </a:cubicBezTo>
                  <a:cubicBezTo>
                    <a:pt x="2642" y="63099"/>
                    <a:pt x="2503" y="62836"/>
                    <a:pt x="2393" y="62729"/>
                  </a:cubicBezTo>
                  <a:close/>
                  <a:moveTo>
                    <a:pt x="3211" y="63121"/>
                  </a:moveTo>
                  <a:cubicBezTo>
                    <a:pt x="3621" y="63263"/>
                    <a:pt x="3970" y="63448"/>
                    <a:pt x="4144" y="63758"/>
                  </a:cubicBezTo>
                  <a:cubicBezTo>
                    <a:pt x="3838" y="63673"/>
                    <a:pt x="3343" y="63448"/>
                    <a:pt x="3211" y="63121"/>
                  </a:cubicBezTo>
                  <a:close/>
                  <a:moveTo>
                    <a:pt x="4568" y="63744"/>
                  </a:moveTo>
                  <a:cubicBezTo>
                    <a:pt x="4870" y="63886"/>
                    <a:pt x="5180" y="64310"/>
                    <a:pt x="5518" y="64538"/>
                  </a:cubicBezTo>
                  <a:cubicBezTo>
                    <a:pt x="5091" y="64484"/>
                    <a:pt x="4895" y="63975"/>
                    <a:pt x="4568" y="63744"/>
                  </a:cubicBezTo>
                  <a:close/>
                  <a:moveTo>
                    <a:pt x="8056" y="65453"/>
                  </a:moveTo>
                  <a:cubicBezTo>
                    <a:pt x="8395" y="65549"/>
                    <a:pt x="8498" y="66104"/>
                    <a:pt x="8758" y="66360"/>
                  </a:cubicBezTo>
                  <a:cubicBezTo>
                    <a:pt x="8519" y="66193"/>
                    <a:pt x="8277" y="65737"/>
                    <a:pt x="8056" y="65453"/>
                  </a:cubicBezTo>
                  <a:close/>
                  <a:moveTo>
                    <a:pt x="8729" y="65819"/>
                  </a:moveTo>
                  <a:cubicBezTo>
                    <a:pt x="9210" y="65887"/>
                    <a:pt x="9399" y="66627"/>
                    <a:pt x="9594" y="66905"/>
                  </a:cubicBezTo>
                  <a:cubicBezTo>
                    <a:pt x="9142" y="66663"/>
                    <a:pt x="9035" y="66164"/>
                    <a:pt x="8729" y="65819"/>
                  </a:cubicBezTo>
                  <a:close/>
                  <a:moveTo>
                    <a:pt x="9644" y="66303"/>
                  </a:moveTo>
                  <a:cubicBezTo>
                    <a:pt x="9940" y="66431"/>
                    <a:pt x="10082" y="66955"/>
                    <a:pt x="10264" y="67275"/>
                  </a:cubicBezTo>
                  <a:cubicBezTo>
                    <a:pt x="10050" y="66955"/>
                    <a:pt x="9861" y="66620"/>
                    <a:pt x="9644" y="66303"/>
                  </a:cubicBezTo>
                  <a:close/>
                  <a:moveTo>
                    <a:pt x="10317" y="66670"/>
                  </a:moveTo>
                  <a:cubicBezTo>
                    <a:pt x="10741" y="66766"/>
                    <a:pt x="10840" y="67389"/>
                    <a:pt x="11072" y="67738"/>
                  </a:cubicBezTo>
                  <a:cubicBezTo>
                    <a:pt x="10637" y="67517"/>
                    <a:pt x="10605" y="66998"/>
                    <a:pt x="10317" y="66670"/>
                  </a:cubicBezTo>
                  <a:close/>
                  <a:moveTo>
                    <a:pt x="11168" y="67140"/>
                  </a:moveTo>
                  <a:cubicBezTo>
                    <a:pt x="11688" y="67232"/>
                    <a:pt x="11794" y="67916"/>
                    <a:pt x="12147" y="68243"/>
                  </a:cubicBezTo>
                  <a:cubicBezTo>
                    <a:pt x="11559" y="68201"/>
                    <a:pt x="11453" y="67514"/>
                    <a:pt x="11168" y="67140"/>
                  </a:cubicBezTo>
                  <a:close/>
                  <a:moveTo>
                    <a:pt x="12613" y="68425"/>
                  </a:moveTo>
                  <a:cubicBezTo>
                    <a:pt x="12417" y="68183"/>
                    <a:pt x="12254" y="67916"/>
                    <a:pt x="12122" y="67631"/>
                  </a:cubicBezTo>
                  <a:cubicBezTo>
                    <a:pt x="12424" y="67798"/>
                    <a:pt x="12791" y="67998"/>
                    <a:pt x="12613" y="68425"/>
                  </a:cubicBezTo>
                  <a:close/>
                  <a:moveTo>
                    <a:pt x="16554" y="69664"/>
                  </a:moveTo>
                  <a:cubicBezTo>
                    <a:pt x="16511" y="69696"/>
                    <a:pt x="16536" y="69151"/>
                    <a:pt x="16625" y="69180"/>
                  </a:cubicBezTo>
                  <a:cubicBezTo>
                    <a:pt x="16768" y="69233"/>
                    <a:pt x="16518" y="69465"/>
                    <a:pt x="16554" y="69664"/>
                  </a:cubicBezTo>
                  <a:close/>
                  <a:moveTo>
                    <a:pt x="17668" y="69643"/>
                  </a:moveTo>
                  <a:cubicBezTo>
                    <a:pt x="17565" y="69465"/>
                    <a:pt x="17796" y="69237"/>
                    <a:pt x="17711" y="69073"/>
                  </a:cubicBezTo>
                  <a:cubicBezTo>
                    <a:pt x="17341" y="69230"/>
                    <a:pt x="17337" y="69885"/>
                    <a:pt x="17116" y="70241"/>
                  </a:cubicBezTo>
                  <a:cubicBezTo>
                    <a:pt x="17131" y="69931"/>
                    <a:pt x="17351" y="69511"/>
                    <a:pt x="17401" y="69101"/>
                  </a:cubicBezTo>
                  <a:cubicBezTo>
                    <a:pt x="17568" y="69048"/>
                    <a:pt x="17739" y="69009"/>
                    <a:pt x="17917" y="68987"/>
                  </a:cubicBezTo>
                  <a:cubicBezTo>
                    <a:pt x="17846" y="69226"/>
                    <a:pt x="17714" y="69379"/>
                    <a:pt x="17668" y="69643"/>
                  </a:cubicBezTo>
                  <a:close/>
                  <a:moveTo>
                    <a:pt x="16757" y="70344"/>
                  </a:moveTo>
                  <a:cubicBezTo>
                    <a:pt x="16800" y="69991"/>
                    <a:pt x="16735" y="69119"/>
                    <a:pt x="17163" y="69148"/>
                  </a:cubicBezTo>
                  <a:cubicBezTo>
                    <a:pt x="17045" y="69564"/>
                    <a:pt x="16864" y="69902"/>
                    <a:pt x="16757" y="70344"/>
                  </a:cubicBezTo>
                  <a:close/>
                  <a:moveTo>
                    <a:pt x="18156" y="68913"/>
                  </a:moveTo>
                  <a:cubicBezTo>
                    <a:pt x="18295" y="69048"/>
                    <a:pt x="17978" y="69319"/>
                    <a:pt x="17978" y="69575"/>
                  </a:cubicBezTo>
                  <a:cubicBezTo>
                    <a:pt x="17939" y="69397"/>
                    <a:pt x="18078" y="69073"/>
                    <a:pt x="18156" y="68913"/>
                  </a:cubicBezTo>
                  <a:close/>
                  <a:moveTo>
                    <a:pt x="18369" y="69290"/>
                  </a:moveTo>
                  <a:cubicBezTo>
                    <a:pt x="18419" y="69133"/>
                    <a:pt x="18345" y="68799"/>
                    <a:pt x="18583" y="68863"/>
                  </a:cubicBezTo>
                  <a:cubicBezTo>
                    <a:pt x="18441" y="69215"/>
                    <a:pt x="18291" y="69546"/>
                    <a:pt x="18191" y="69949"/>
                  </a:cubicBezTo>
                  <a:cubicBezTo>
                    <a:pt x="18138" y="69788"/>
                    <a:pt x="18295" y="69518"/>
                    <a:pt x="18369" y="69290"/>
                  </a:cubicBezTo>
                  <a:close/>
                  <a:moveTo>
                    <a:pt x="18843" y="69931"/>
                  </a:moveTo>
                  <a:cubicBezTo>
                    <a:pt x="18740" y="69881"/>
                    <a:pt x="18903" y="69845"/>
                    <a:pt x="18868" y="69742"/>
                  </a:cubicBezTo>
                  <a:cubicBezTo>
                    <a:pt x="19028" y="69749"/>
                    <a:pt x="18900" y="69934"/>
                    <a:pt x="18843" y="69931"/>
                  </a:cubicBezTo>
                  <a:close/>
                  <a:moveTo>
                    <a:pt x="18615" y="69667"/>
                  </a:moveTo>
                  <a:cubicBezTo>
                    <a:pt x="18576" y="69774"/>
                    <a:pt x="18651" y="70002"/>
                    <a:pt x="18451" y="69988"/>
                  </a:cubicBezTo>
                  <a:cubicBezTo>
                    <a:pt x="18626" y="69625"/>
                    <a:pt x="18690" y="69112"/>
                    <a:pt x="18864" y="68749"/>
                  </a:cubicBezTo>
                  <a:cubicBezTo>
                    <a:pt x="18900" y="68756"/>
                    <a:pt x="18939" y="68763"/>
                    <a:pt x="18975" y="68767"/>
                  </a:cubicBezTo>
                  <a:cubicBezTo>
                    <a:pt x="18893" y="69048"/>
                    <a:pt x="18722" y="69383"/>
                    <a:pt x="18615" y="69667"/>
                  </a:cubicBezTo>
                  <a:close/>
                  <a:moveTo>
                    <a:pt x="19420" y="69404"/>
                  </a:moveTo>
                  <a:cubicBezTo>
                    <a:pt x="19356" y="69219"/>
                    <a:pt x="19402" y="68788"/>
                    <a:pt x="19505" y="68578"/>
                  </a:cubicBezTo>
                  <a:cubicBezTo>
                    <a:pt x="19630" y="68717"/>
                    <a:pt x="19402" y="69119"/>
                    <a:pt x="19420" y="69404"/>
                  </a:cubicBezTo>
                  <a:close/>
                  <a:moveTo>
                    <a:pt x="19687" y="69411"/>
                  </a:moveTo>
                  <a:cubicBezTo>
                    <a:pt x="19651" y="69183"/>
                    <a:pt x="19733" y="68721"/>
                    <a:pt x="19822" y="68514"/>
                  </a:cubicBezTo>
                  <a:cubicBezTo>
                    <a:pt x="19918" y="68653"/>
                    <a:pt x="19740" y="69180"/>
                    <a:pt x="19687" y="69411"/>
                  </a:cubicBezTo>
                  <a:close/>
                  <a:moveTo>
                    <a:pt x="19964" y="69600"/>
                  </a:moveTo>
                  <a:cubicBezTo>
                    <a:pt x="19954" y="69254"/>
                    <a:pt x="20078" y="68810"/>
                    <a:pt x="20057" y="68471"/>
                  </a:cubicBezTo>
                  <a:cubicBezTo>
                    <a:pt x="20167" y="68514"/>
                    <a:pt x="20178" y="68421"/>
                    <a:pt x="20288" y="68471"/>
                  </a:cubicBezTo>
                  <a:cubicBezTo>
                    <a:pt x="20174" y="68941"/>
                    <a:pt x="20238" y="69386"/>
                    <a:pt x="19964" y="69600"/>
                  </a:cubicBezTo>
                  <a:close/>
                  <a:moveTo>
                    <a:pt x="20637" y="69436"/>
                  </a:moveTo>
                  <a:cubicBezTo>
                    <a:pt x="20559" y="69347"/>
                    <a:pt x="20673" y="69126"/>
                    <a:pt x="20666" y="68984"/>
                  </a:cubicBezTo>
                  <a:cubicBezTo>
                    <a:pt x="20712" y="68952"/>
                    <a:pt x="20698" y="69383"/>
                    <a:pt x="20637" y="69436"/>
                  </a:cubicBezTo>
                  <a:close/>
                  <a:moveTo>
                    <a:pt x="20726" y="68610"/>
                  </a:moveTo>
                  <a:cubicBezTo>
                    <a:pt x="20648" y="68585"/>
                    <a:pt x="20744" y="68439"/>
                    <a:pt x="20637" y="68439"/>
                  </a:cubicBezTo>
                  <a:cubicBezTo>
                    <a:pt x="20530" y="68439"/>
                    <a:pt x="20537" y="68614"/>
                    <a:pt x="20484" y="68685"/>
                  </a:cubicBezTo>
                  <a:cubicBezTo>
                    <a:pt x="20406" y="68656"/>
                    <a:pt x="20498" y="68496"/>
                    <a:pt x="20484" y="68418"/>
                  </a:cubicBezTo>
                  <a:cubicBezTo>
                    <a:pt x="20609" y="68432"/>
                    <a:pt x="20662" y="68361"/>
                    <a:pt x="20797" y="68386"/>
                  </a:cubicBezTo>
                  <a:cubicBezTo>
                    <a:pt x="20804" y="68507"/>
                    <a:pt x="20712" y="68489"/>
                    <a:pt x="20726" y="68610"/>
                  </a:cubicBezTo>
                  <a:close/>
                  <a:moveTo>
                    <a:pt x="21032" y="69343"/>
                  </a:moveTo>
                  <a:cubicBezTo>
                    <a:pt x="20876" y="69155"/>
                    <a:pt x="20961" y="68486"/>
                    <a:pt x="21071" y="68315"/>
                  </a:cubicBezTo>
                  <a:cubicBezTo>
                    <a:pt x="21171" y="68557"/>
                    <a:pt x="21082" y="69109"/>
                    <a:pt x="21032" y="69343"/>
                  </a:cubicBezTo>
                  <a:close/>
                  <a:moveTo>
                    <a:pt x="21342" y="68550"/>
                  </a:moveTo>
                  <a:cubicBezTo>
                    <a:pt x="21363" y="68439"/>
                    <a:pt x="21360" y="68300"/>
                    <a:pt x="21427" y="68258"/>
                  </a:cubicBezTo>
                  <a:cubicBezTo>
                    <a:pt x="21463" y="68261"/>
                    <a:pt x="21502" y="68272"/>
                    <a:pt x="21538" y="68276"/>
                  </a:cubicBezTo>
                  <a:cubicBezTo>
                    <a:pt x="21495" y="68389"/>
                    <a:pt x="21477" y="68550"/>
                    <a:pt x="21342" y="68550"/>
                  </a:cubicBezTo>
                  <a:close/>
                  <a:moveTo>
                    <a:pt x="22139" y="69091"/>
                  </a:moveTo>
                  <a:cubicBezTo>
                    <a:pt x="22086" y="69080"/>
                    <a:pt x="22033" y="69066"/>
                    <a:pt x="22025" y="69112"/>
                  </a:cubicBezTo>
                  <a:cubicBezTo>
                    <a:pt x="21919" y="69066"/>
                    <a:pt x="22072" y="69037"/>
                    <a:pt x="22047" y="68959"/>
                  </a:cubicBezTo>
                  <a:cubicBezTo>
                    <a:pt x="22125" y="68966"/>
                    <a:pt x="22161" y="69009"/>
                    <a:pt x="22139" y="69091"/>
                  </a:cubicBezTo>
                  <a:close/>
                  <a:moveTo>
                    <a:pt x="22065" y="68315"/>
                  </a:moveTo>
                  <a:cubicBezTo>
                    <a:pt x="22018" y="68261"/>
                    <a:pt x="22157" y="68083"/>
                    <a:pt x="22285" y="68119"/>
                  </a:cubicBezTo>
                  <a:cubicBezTo>
                    <a:pt x="22232" y="68208"/>
                    <a:pt x="22122" y="68222"/>
                    <a:pt x="22065" y="68315"/>
                  </a:cubicBezTo>
                  <a:close/>
                  <a:moveTo>
                    <a:pt x="22656" y="68973"/>
                  </a:moveTo>
                  <a:cubicBezTo>
                    <a:pt x="22552" y="68923"/>
                    <a:pt x="22549" y="69009"/>
                    <a:pt x="22460" y="68984"/>
                  </a:cubicBezTo>
                  <a:cubicBezTo>
                    <a:pt x="22499" y="68888"/>
                    <a:pt x="22588" y="68852"/>
                    <a:pt x="22641" y="68781"/>
                  </a:cubicBezTo>
                  <a:cubicBezTo>
                    <a:pt x="22727" y="68788"/>
                    <a:pt x="22648" y="68916"/>
                    <a:pt x="22656" y="68973"/>
                  </a:cubicBezTo>
                  <a:close/>
                  <a:moveTo>
                    <a:pt x="22542" y="68461"/>
                  </a:moveTo>
                  <a:cubicBezTo>
                    <a:pt x="22666" y="68368"/>
                    <a:pt x="22994" y="67795"/>
                    <a:pt x="23403" y="67791"/>
                  </a:cubicBezTo>
                  <a:cubicBezTo>
                    <a:pt x="23101" y="67991"/>
                    <a:pt x="22855" y="68279"/>
                    <a:pt x="22542" y="68461"/>
                  </a:cubicBezTo>
                  <a:close/>
                  <a:moveTo>
                    <a:pt x="23407" y="68788"/>
                  </a:moveTo>
                  <a:cubicBezTo>
                    <a:pt x="23300" y="68806"/>
                    <a:pt x="23207" y="68849"/>
                    <a:pt x="23093" y="68852"/>
                  </a:cubicBezTo>
                  <a:cubicBezTo>
                    <a:pt x="23563" y="68397"/>
                    <a:pt x="24048" y="67962"/>
                    <a:pt x="24546" y="67542"/>
                  </a:cubicBezTo>
                  <a:cubicBezTo>
                    <a:pt x="24617" y="67542"/>
                    <a:pt x="24617" y="67585"/>
                    <a:pt x="24578" y="67585"/>
                  </a:cubicBezTo>
                  <a:cubicBezTo>
                    <a:pt x="24236" y="68044"/>
                    <a:pt x="23738" y="68297"/>
                    <a:pt x="23407" y="68788"/>
                  </a:cubicBezTo>
                  <a:close/>
                  <a:moveTo>
                    <a:pt x="23798" y="67695"/>
                  </a:moveTo>
                  <a:cubicBezTo>
                    <a:pt x="23866" y="67709"/>
                    <a:pt x="23884" y="67660"/>
                    <a:pt x="23955" y="67677"/>
                  </a:cubicBezTo>
                  <a:cubicBezTo>
                    <a:pt x="23788" y="67845"/>
                    <a:pt x="23061" y="68397"/>
                    <a:pt x="23699" y="67870"/>
                  </a:cubicBezTo>
                  <a:cubicBezTo>
                    <a:pt x="23688" y="67749"/>
                    <a:pt x="23813" y="67816"/>
                    <a:pt x="23798" y="67695"/>
                  </a:cubicBezTo>
                  <a:close/>
                  <a:moveTo>
                    <a:pt x="24005" y="68639"/>
                  </a:moveTo>
                  <a:cubicBezTo>
                    <a:pt x="24297" y="68261"/>
                    <a:pt x="24717" y="67660"/>
                    <a:pt x="25219" y="67410"/>
                  </a:cubicBezTo>
                  <a:cubicBezTo>
                    <a:pt x="25286" y="67407"/>
                    <a:pt x="25286" y="67453"/>
                    <a:pt x="25283" y="67496"/>
                  </a:cubicBezTo>
                  <a:cubicBezTo>
                    <a:pt x="24827" y="67834"/>
                    <a:pt x="24493" y="68347"/>
                    <a:pt x="24005" y="68639"/>
                  </a:cubicBezTo>
                  <a:close/>
                  <a:moveTo>
                    <a:pt x="24724" y="68404"/>
                  </a:moveTo>
                  <a:cubicBezTo>
                    <a:pt x="25123" y="68087"/>
                    <a:pt x="25322" y="67499"/>
                    <a:pt x="25806" y="67304"/>
                  </a:cubicBezTo>
                  <a:cubicBezTo>
                    <a:pt x="25568" y="67656"/>
                    <a:pt x="25144" y="68154"/>
                    <a:pt x="24724" y="68404"/>
                  </a:cubicBezTo>
                  <a:close/>
                  <a:moveTo>
                    <a:pt x="25354" y="68311"/>
                  </a:moveTo>
                  <a:cubicBezTo>
                    <a:pt x="25621" y="68012"/>
                    <a:pt x="25906" y="67350"/>
                    <a:pt x="26429" y="67250"/>
                  </a:cubicBezTo>
                  <a:cubicBezTo>
                    <a:pt x="26077" y="67613"/>
                    <a:pt x="25799" y="68069"/>
                    <a:pt x="25354" y="68311"/>
                  </a:cubicBezTo>
                  <a:close/>
                  <a:moveTo>
                    <a:pt x="26938" y="67172"/>
                  </a:moveTo>
                  <a:cubicBezTo>
                    <a:pt x="27173" y="67104"/>
                    <a:pt x="27461" y="67104"/>
                    <a:pt x="27686" y="67015"/>
                  </a:cubicBezTo>
                  <a:cubicBezTo>
                    <a:pt x="27778" y="67030"/>
                    <a:pt x="27728" y="67051"/>
                    <a:pt x="27711" y="67097"/>
                  </a:cubicBezTo>
                  <a:cubicBezTo>
                    <a:pt x="27162" y="67350"/>
                    <a:pt x="26867" y="67934"/>
                    <a:pt x="26262" y="68101"/>
                  </a:cubicBezTo>
                  <a:cubicBezTo>
                    <a:pt x="26436" y="67749"/>
                    <a:pt x="26945" y="67631"/>
                    <a:pt x="26938" y="67172"/>
                  </a:cubicBezTo>
                  <a:close/>
                  <a:moveTo>
                    <a:pt x="27704" y="67670"/>
                  </a:moveTo>
                  <a:cubicBezTo>
                    <a:pt x="27946" y="67428"/>
                    <a:pt x="28440" y="67161"/>
                    <a:pt x="28661" y="66859"/>
                  </a:cubicBezTo>
                  <a:cubicBezTo>
                    <a:pt x="28772" y="66887"/>
                    <a:pt x="28789" y="66787"/>
                    <a:pt x="28900" y="66820"/>
                  </a:cubicBezTo>
                  <a:cubicBezTo>
                    <a:pt x="28476" y="67161"/>
                    <a:pt x="28113" y="67585"/>
                    <a:pt x="27636" y="67852"/>
                  </a:cubicBezTo>
                  <a:cubicBezTo>
                    <a:pt x="27515" y="67838"/>
                    <a:pt x="27693" y="67677"/>
                    <a:pt x="27704" y="67670"/>
                  </a:cubicBezTo>
                  <a:close/>
                  <a:moveTo>
                    <a:pt x="29548" y="66798"/>
                  </a:moveTo>
                  <a:cubicBezTo>
                    <a:pt x="29281" y="67158"/>
                    <a:pt x="28871" y="67321"/>
                    <a:pt x="28551" y="67603"/>
                  </a:cubicBezTo>
                  <a:cubicBezTo>
                    <a:pt x="28512" y="67517"/>
                    <a:pt x="28668" y="67382"/>
                    <a:pt x="28793" y="67254"/>
                  </a:cubicBezTo>
                  <a:cubicBezTo>
                    <a:pt x="29006" y="67040"/>
                    <a:pt x="29206" y="66841"/>
                    <a:pt x="29519" y="66752"/>
                  </a:cubicBezTo>
                  <a:cubicBezTo>
                    <a:pt x="29590" y="66752"/>
                    <a:pt x="29590" y="66798"/>
                    <a:pt x="29548" y="66798"/>
                  </a:cubicBezTo>
                  <a:close/>
                  <a:moveTo>
                    <a:pt x="30320" y="67030"/>
                  </a:moveTo>
                  <a:cubicBezTo>
                    <a:pt x="30320" y="66909"/>
                    <a:pt x="30491" y="66638"/>
                    <a:pt x="30651" y="66585"/>
                  </a:cubicBezTo>
                  <a:cubicBezTo>
                    <a:pt x="30683" y="66745"/>
                    <a:pt x="30395" y="66866"/>
                    <a:pt x="30320" y="67030"/>
                  </a:cubicBezTo>
                  <a:close/>
                  <a:moveTo>
                    <a:pt x="31053" y="66716"/>
                  </a:moveTo>
                  <a:cubicBezTo>
                    <a:pt x="30979" y="66638"/>
                    <a:pt x="31146" y="66517"/>
                    <a:pt x="31203" y="66474"/>
                  </a:cubicBezTo>
                  <a:cubicBezTo>
                    <a:pt x="31271" y="66538"/>
                    <a:pt x="31075" y="66624"/>
                    <a:pt x="31053" y="66716"/>
                  </a:cubicBezTo>
                  <a:close/>
                  <a:moveTo>
                    <a:pt x="31481" y="66670"/>
                  </a:moveTo>
                  <a:cubicBezTo>
                    <a:pt x="31559" y="66581"/>
                    <a:pt x="31598" y="66446"/>
                    <a:pt x="31680" y="66353"/>
                  </a:cubicBezTo>
                  <a:cubicBezTo>
                    <a:pt x="31733" y="66360"/>
                    <a:pt x="31783" y="66375"/>
                    <a:pt x="31797" y="66332"/>
                  </a:cubicBezTo>
                  <a:cubicBezTo>
                    <a:pt x="31805" y="66424"/>
                    <a:pt x="31644" y="66659"/>
                    <a:pt x="31481" y="66670"/>
                  </a:cubicBezTo>
                  <a:close/>
                  <a:moveTo>
                    <a:pt x="23311" y="67393"/>
                  </a:moveTo>
                  <a:cubicBezTo>
                    <a:pt x="22606" y="67542"/>
                    <a:pt x="21908" y="67749"/>
                    <a:pt x="21214" y="67884"/>
                  </a:cubicBezTo>
                  <a:cubicBezTo>
                    <a:pt x="20513" y="68016"/>
                    <a:pt x="19786" y="68172"/>
                    <a:pt x="19089" y="68329"/>
                  </a:cubicBezTo>
                  <a:cubicBezTo>
                    <a:pt x="18387" y="68486"/>
                    <a:pt x="17657" y="68728"/>
                    <a:pt x="16995" y="68777"/>
                  </a:cubicBezTo>
                  <a:cubicBezTo>
                    <a:pt x="16643" y="68806"/>
                    <a:pt x="16280" y="68685"/>
                    <a:pt x="16102" y="68874"/>
                  </a:cubicBezTo>
                  <a:cubicBezTo>
                    <a:pt x="14877" y="68105"/>
                    <a:pt x="13503" y="67517"/>
                    <a:pt x="12168" y="66834"/>
                  </a:cubicBezTo>
                  <a:cubicBezTo>
                    <a:pt x="9505" y="65474"/>
                    <a:pt x="6853" y="64189"/>
                    <a:pt x="4254" y="62783"/>
                  </a:cubicBezTo>
                  <a:cubicBezTo>
                    <a:pt x="3293" y="62263"/>
                    <a:pt x="2304" y="61814"/>
                    <a:pt x="1318" y="61234"/>
                  </a:cubicBezTo>
                  <a:cubicBezTo>
                    <a:pt x="1075" y="61092"/>
                    <a:pt x="673" y="60907"/>
                    <a:pt x="655" y="60561"/>
                  </a:cubicBezTo>
                  <a:cubicBezTo>
                    <a:pt x="2165" y="61038"/>
                    <a:pt x="3603" y="62014"/>
                    <a:pt x="5016" y="62818"/>
                  </a:cubicBezTo>
                  <a:cubicBezTo>
                    <a:pt x="6725" y="63794"/>
                    <a:pt x="8612" y="64559"/>
                    <a:pt x="10349" y="65488"/>
                  </a:cubicBezTo>
                  <a:cubicBezTo>
                    <a:pt x="10951" y="65812"/>
                    <a:pt x="11574" y="66068"/>
                    <a:pt x="12207" y="66339"/>
                  </a:cubicBezTo>
                  <a:cubicBezTo>
                    <a:pt x="12805" y="66592"/>
                    <a:pt x="13350" y="66983"/>
                    <a:pt x="13937" y="67286"/>
                  </a:cubicBezTo>
                  <a:cubicBezTo>
                    <a:pt x="14567" y="67610"/>
                    <a:pt x="15244" y="67806"/>
                    <a:pt x="15764" y="68133"/>
                  </a:cubicBezTo>
                  <a:cubicBezTo>
                    <a:pt x="16084" y="68332"/>
                    <a:pt x="16429" y="68852"/>
                    <a:pt x="16835" y="68368"/>
                  </a:cubicBezTo>
                  <a:cubicBezTo>
                    <a:pt x="17362" y="68368"/>
                    <a:pt x="17864" y="68115"/>
                    <a:pt x="18348" y="68211"/>
                  </a:cubicBezTo>
                  <a:cubicBezTo>
                    <a:pt x="19380" y="67848"/>
                    <a:pt x="20516" y="67713"/>
                    <a:pt x="21623" y="67517"/>
                  </a:cubicBezTo>
                  <a:cubicBezTo>
                    <a:pt x="23852" y="67122"/>
                    <a:pt x="26137" y="66823"/>
                    <a:pt x="28266" y="66264"/>
                  </a:cubicBezTo>
                  <a:cubicBezTo>
                    <a:pt x="29323" y="65983"/>
                    <a:pt x="30331" y="65595"/>
                    <a:pt x="31363" y="65467"/>
                  </a:cubicBezTo>
                  <a:cubicBezTo>
                    <a:pt x="32036" y="65118"/>
                    <a:pt x="32751" y="64979"/>
                    <a:pt x="33488" y="64790"/>
                  </a:cubicBezTo>
                  <a:cubicBezTo>
                    <a:pt x="34329" y="65121"/>
                    <a:pt x="33136" y="65356"/>
                    <a:pt x="32894" y="65428"/>
                  </a:cubicBezTo>
                  <a:cubicBezTo>
                    <a:pt x="29804" y="66367"/>
                    <a:pt x="26536" y="66723"/>
                    <a:pt x="23311" y="67393"/>
                  </a:cubicBezTo>
                  <a:close/>
                  <a:moveTo>
                    <a:pt x="32207" y="66431"/>
                  </a:moveTo>
                  <a:cubicBezTo>
                    <a:pt x="32125" y="66353"/>
                    <a:pt x="32296" y="66232"/>
                    <a:pt x="32356" y="66189"/>
                  </a:cubicBezTo>
                  <a:cubicBezTo>
                    <a:pt x="32438" y="66278"/>
                    <a:pt x="32232" y="66350"/>
                    <a:pt x="32207" y="66431"/>
                  </a:cubicBezTo>
                  <a:close/>
                  <a:moveTo>
                    <a:pt x="32751" y="66321"/>
                  </a:moveTo>
                  <a:cubicBezTo>
                    <a:pt x="32695" y="66197"/>
                    <a:pt x="32901" y="66047"/>
                    <a:pt x="33029" y="66019"/>
                  </a:cubicBezTo>
                  <a:cubicBezTo>
                    <a:pt x="33097" y="66157"/>
                    <a:pt x="32858" y="66268"/>
                    <a:pt x="32751" y="66321"/>
                  </a:cubicBezTo>
                  <a:close/>
                  <a:moveTo>
                    <a:pt x="33848" y="65645"/>
                  </a:moveTo>
                  <a:cubicBezTo>
                    <a:pt x="33819" y="65823"/>
                    <a:pt x="33634" y="66164"/>
                    <a:pt x="33385" y="66189"/>
                  </a:cubicBezTo>
                  <a:cubicBezTo>
                    <a:pt x="33428" y="65958"/>
                    <a:pt x="33645" y="65734"/>
                    <a:pt x="33848" y="65645"/>
                  </a:cubicBezTo>
                  <a:close/>
                  <a:moveTo>
                    <a:pt x="39017" y="19896"/>
                  </a:moveTo>
                  <a:cubicBezTo>
                    <a:pt x="38405" y="23588"/>
                    <a:pt x="37903" y="27283"/>
                    <a:pt x="37440" y="30968"/>
                  </a:cubicBezTo>
                  <a:cubicBezTo>
                    <a:pt x="36977" y="34638"/>
                    <a:pt x="36343" y="38290"/>
                    <a:pt x="36059" y="41954"/>
                  </a:cubicBezTo>
                  <a:cubicBezTo>
                    <a:pt x="35493" y="49226"/>
                    <a:pt x="33980" y="56660"/>
                    <a:pt x="32940" y="64061"/>
                  </a:cubicBezTo>
                  <a:cubicBezTo>
                    <a:pt x="33225" y="60568"/>
                    <a:pt x="33617" y="56991"/>
                    <a:pt x="34154" y="53395"/>
                  </a:cubicBezTo>
                  <a:cubicBezTo>
                    <a:pt x="34685" y="49842"/>
                    <a:pt x="35041" y="46211"/>
                    <a:pt x="35578" y="42609"/>
                  </a:cubicBezTo>
                  <a:cubicBezTo>
                    <a:pt x="36123" y="38981"/>
                    <a:pt x="36703" y="35350"/>
                    <a:pt x="37244" y="31740"/>
                  </a:cubicBezTo>
                  <a:cubicBezTo>
                    <a:pt x="37778" y="28170"/>
                    <a:pt x="37960" y="24574"/>
                    <a:pt x="38529" y="21125"/>
                  </a:cubicBezTo>
                  <a:cubicBezTo>
                    <a:pt x="38572" y="20865"/>
                    <a:pt x="38604" y="20729"/>
                    <a:pt x="38732" y="20541"/>
                  </a:cubicBezTo>
                  <a:cubicBezTo>
                    <a:pt x="38743" y="20324"/>
                    <a:pt x="38583" y="20235"/>
                    <a:pt x="38625" y="19989"/>
                  </a:cubicBezTo>
                  <a:cubicBezTo>
                    <a:pt x="38444" y="20039"/>
                    <a:pt x="38508" y="20356"/>
                    <a:pt x="38223" y="20160"/>
                  </a:cubicBezTo>
                  <a:cubicBezTo>
                    <a:pt x="38227" y="19619"/>
                    <a:pt x="38721" y="19964"/>
                    <a:pt x="38992" y="19850"/>
                  </a:cubicBezTo>
                  <a:cubicBezTo>
                    <a:pt x="39024" y="19847"/>
                    <a:pt x="39024" y="19868"/>
                    <a:pt x="39017" y="198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0" name="Google Shape;290;p41"/>
            <p:cNvSpPr/>
            <p:nvPr/>
          </p:nvSpPr>
          <p:spPr>
            <a:xfrm>
              <a:off x="2638455" y="3284394"/>
              <a:ext cx="72650" cy="126400"/>
            </a:xfrm>
            <a:custGeom>
              <a:avLst/>
              <a:gdLst/>
              <a:ahLst/>
              <a:cxnLst/>
              <a:rect l="l" t="t" r="r" b="b"/>
              <a:pathLst>
                <a:path w="2906" h="5056" extrusionOk="0">
                  <a:moveTo>
                    <a:pt x="1" y="4611"/>
                  </a:moveTo>
                  <a:cubicBezTo>
                    <a:pt x="517" y="4785"/>
                    <a:pt x="1585" y="5056"/>
                    <a:pt x="2275" y="4988"/>
                  </a:cubicBezTo>
                  <a:cubicBezTo>
                    <a:pt x="2475" y="3738"/>
                    <a:pt x="2905" y="1848"/>
                    <a:pt x="2816" y="602"/>
                  </a:cubicBezTo>
                  <a:cubicBezTo>
                    <a:pt x="2297" y="346"/>
                    <a:pt x="1268" y="0"/>
                    <a:pt x="741" y="175"/>
                  </a:cubicBezTo>
                  <a:lnTo>
                    <a:pt x="741" y="178"/>
                  </a:lnTo>
                  <a:cubicBezTo>
                    <a:pt x="328" y="1371"/>
                    <a:pt x="82" y="3261"/>
                    <a:pt x="1" y="4611"/>
                  </a:cubicBezTo>
                  <a:close/>
                  <a:moveTo>
                    <a:pt x="463" y="4333"/>
                  </a:moveTo>
                  <a:cubicBezTo>
                    <a:pt x="360" y="3845"/>
                    <a:pt x="624" y="3087"/>
                    <a:pt x="666" y="2492"/>
                  </a:cubicBezTo>
                  <a:cubicBezTo>
                    <a:pt x="634" y="3058"/>
                    <a:pt x="527" y="3849"/>
                    <a:pt x="463" y="4333"/>
                  </a:cubicBezTo>
                  <a:close/>
                  <a:moveTo>
                    <a:pt x="1314" y="947"/>
                  </a:moveTo>
                  <a:cubicBezTo>
                    <a:pt x="1314" y="1990"/>
                    <a:pt x="994" y="3265"/>
                    <a:pt x="919" y="4365"/>
                  </a:cubicBezTo>
                  <a:cubicBezTo>
                    <a:pt x="905" y="3372"/>
                    <a:pt x="1068" y="1905"/>
                    <a:pt x="1314" y="9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1753858" y="1869581"/>
            <a:ext cx="5754639" cy="784065"/>
          </a:xfrm>
          <a:prstGeom prst="rect">
            <a:avLst/>
          </a:prstGeom>
          <a:noFill/>
        </p:spPr>
        <p:txBody>
          <a:bodyPr wrap="square" lIns="136401" tIns="68201" rIns="136401" bIns="68201" rtlCol="0">
            <a:spAutoFit/>
          </a:bodyPr>
          <a:lstStyle/>
          <a:p>
            <a:pPr indent="890588"/>
            <a:r>
              <a:rPr lang="uk-UA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Головні новини тижня:  </a:t>
            </a:r>
          </a:p>
          <a:p>
            <a:r>
              <a:rPr lang="uk-UA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кримінал, культура, скандали, наука.</a:t>
            </a:r>
            <a:endParaRPr lang="ru-RU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229689" y="1"/>
            <a:ext cx="2904786" cy="460899"/>
          </a:xfrm>
          <a:prstGeom prst="rect">
            <a:avLst/>
          </a:prstGeom>
          <a:noFill/>
        </p:spPr>
        <p:txBody>
          <a:bodyPr wrap="square" lIns="136401" tIns="68201" rIns="136401" bIns="68201" rtlCol="0">
            <a:spAutoFit/>
          </a:bodyPr>
          <a:lstStyle/>
          <a:p>
            <a:pPr algn="r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1898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160548" y="11769359"/>
            <a:ext cx="5973927" cy="460899"/>
          </a:xfrm>
          <a:prstGeom prst="rect">
            <a:avLst/>
          </a:prstGeom>
          <a:noFill/>
        </p:spPr>
        <p:txBody>
          <a:bodyPr wrap="square" lIns="136401" tIns="68201" rIns="136401" bIns="68201" rtlCol="0">
            <a:spAutoFit/>
          </a:bodyPr>
          <a:lstStyle/>
          <a:p>
            <a:pPr algn="r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Редактор</a:t>
            </a:r>
            <a:r>
              <a:rPr lang="uk-UA">
                <a:solidFill>
                  <a:schemeClr val="tx1">
                    <a:lumMod val="75000"/>
                    <a:lumOff val="25000"/>
                  </a:schemeClr>
                </a:solidFill>
              </a:rPr>
              <a:t>:  Андрєєва Єлизавета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3" name="Google Shape;291;p41"/>
          <p:cNvCxnSpPr/>
          <p:nvPr/>
        </p:nvCxnSpPr>
        <p:spPr>
          <a:xfrm flipV="1">
            <a:off x="4495229" y="2849291"/>
            <a:ext cx="600" cy="6624735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2"/>
          <p:cNvSpPr txBox="1">
            <a:spLocks noGrp="1"/>
          </p:cNvSpPr>
          <p:nvPr>
            <p:ph type="body" idx="1"/>
          </p:nvPr>
        </p:nvSpPr>
        <p:spPr>
          <a:xfrm>
            <a:off x="750813" y="2633266"/>
            <a:ext cx="6636280" cy="8620290"/>
          </a:xfrm>
          <a:prstGeom prst="rect">
            <a:avLst/>
          </a:prstGeom>
        </p:spPr>
        <p:txBody>
          <a:bodyPr spcFirstLastPara="1" wrap="square" lIns="136379" tIns="136379" rIns="136379" bIns="136379" anchor="t" anchorCtr="0">
            <a:noAutofit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«Я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кби поліція отримувала гроші за результати, ми заощадили б мільйони»,- Генрі Воттон. </a:t>
            </a:r>
            <a:b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ru-RU" dirty="0"/>
            </a:b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листопада зник тал</a:t>
            </a:r>
            <a:r>
              <a:rPr lang="uk-UA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новитий портретист туманного Лондона, Безіл Ґолворд.</a:t>
            </a:r>
          </a:p>
          <a:p>
            <a:pPr marL="0" indent="0" algn="just">
              <a:buNone/>
            </a:pP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Художник збирався на виставку картин у Парижі, як мала відбутися 11 листопада.  Там він повинен був продемонструвати гостям з усього світу свої роботи. </a:t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Вранці 10 листопада містер Ґолворд мав сісти на потяг Лондон-Париж, але не з'явився на станції. Поліція повідомила: художника мали зустріти організатори виставки, але не знайшли його, та вирішили одразу звернутися до поліції.</a:t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Група з трьох слідчих прибула до оселі містера Ґолворда й помітила валізу з речами, які він збирав до Франції: дев'ять, затягнутих плівкою холстів і особисті </a:t>
            </a:r>
            <a:r>
              <a:rPr lang="ru-RU" sz="1800" spc="-224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ечі.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Лорд Генрі, дворянин середнього віку, товариш Безіла сказав поліції, що 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останнє бачив Ґолворда 9 листопада на розі Ґровнер скверу.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Він був занепокоєний  новиною про зникнення художника і додав: 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«Не ганьбіть його добре ім'я...   Знаєте, якби поліція отримувала гроші  за результати, ми заощадили б мільйони».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Доріан Ґрей теж не залишився осторонь: «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Мій камердинер бачив Безіла 10 листопада об 11 годині на ніч. Він хотів побачитися зі мною перед поїздкою у Париж, але не дочекався, бо поспішав на потяг».</a:t>
            </a:r>
          </a:p>
          <a:p>
            <a:pPr marL="0" indent="0" algn="just">
              <a:buNone/>
            </a:pP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Нагадаємо, Безіл Ґолворд опинився на піку популярності після того, як намалював портрет для містера Ґрея. </a:t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Допоки розслідування зникнення художника триває,  його виставку у Парижі переносять на невизначений термін.</a:t>
            </a:r>
            <a:endParaRPr sz="1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6" name="Google Shape;306;p42"/>
          <p:cNvSpPr txBox="1">
            <a:spLocks noGrp="1"/>
          </p:cNvSpPr>
          <p:nvPr>
            <p:ph type="title"/>
          </p:nvPr>
        </p:nvSpPr>
        <p:spPr>
          <a:xfrm>
            <a:off x="1370216" y="1390029"/>
            <a:ext cx="6777686" cy="1132330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/>
          <a:p>
            <a:r>
              <a:rPr lang="uk-UA" sz="4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Зникнення мистецтва</a:t>
            </a:r>
            <a:endParaRPr sz="4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" name="Google Shape;307;p42"/>
          <p:cNvGrpSpPr/>
          <p:nvPr/>
        </p:nvGrpSpPr>
        <p:grpSpPr>
          <a:xfrm>
            <a:off x="7458307" y="3366938"/>
            <a:ext cx="966581" cy="7502626"/>
            <a:chOff x="1245925" y="919600"/>
            <a:chExt cx="836075" cy="2738050"/>
          </a:xfrm>
        </p:grpSpPr>
        <p:sp>
          <p:nvSpPr>
            <p:cNvPr id="308" name="Google Shape;308;p42"/>
            <p:cNvSpPr/>
            <p:nvPr/>
          </p:nvSpPr>
          <p:spPr>
            <a:xfrm>
              <a:off x="1956750" y="1589050"/>
              <a:ext cx="21300" cy="29400"/>
            </a:xfrm>
            <a:custGeom>
              <a:avLst/>
              <a:gdLst/>
              <a:ahLst/>
              <a:cxnLst/>
              <a:rect l="l" t="t" r="r" b="b"/>
              <a:pathLst>
                <a:path w="852" h="1176" extrusionOk="0">
                  <a:moveTo>
                    <a:pt x="36" y="958"/>
                  </a:moveTo>
                  <a:cubicBezTo>
                    <a:pt x="150" y="944"/>
                    <a:pt x="0" y="1175"/>
                    <a:pt x="114" y="1157"/>
                  </a:cubicBezTo>
                  <a:cubicBezTo>
                    <a:pt x="317" y="730"/>
                    <a:pt x="705" y="492"/>
                    <a:pt x="851" y="1"/>
                  </a:cubicBezTo>
                  <a:cubicBezTo>
                    <a:pt x="438" y="175"/>
                    <a:pt x="296" y="624"/>
                    <a:pt x="36" y="9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9" name="Google Shape;309;p42"/>
            <p:cNvSpPr/>
            <p:nvPr/>
          </p:nvSpPr>
          <p:spPr>
            <a:xfrm>
              <a:off x="1912150" y="3600225"/>
              <a:ext cx="4575" cy="5000"/>
            </a:xfrm>
            <a:custGeom>
              <a:avLst/>
              <a:gdLst/>
              <a:ahLst/>
              <a:cxnLst/>
              <a:rect l="l" t="t" r="r" b="b"/>
              <a:pathLst>
                <a:path w="183" h="200" extrusionOk="0">
                  <a:moveTo>
                    <a:pt x="11" y="200"/>
                  </a:moveTo>
                  <a:cubicBezTo>
                    <a:pt x="125" y="196"/>
                    <a:pt x="182" y="132"/>
                    <a:pt x="175" y="0"/>
                  </a:cubicBezTo>
                  <a:cubicBezTo>
                    <a:pt x="58" y="7"/>
                    <a:pt x="1" y="71"/>
                    <a:pt x="11" y="2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0" name="Google Shape;310;p42"/>
            <p:cNvSpPr/>
            <p:nvPr/>
          </p:nvSpPr>
          <p:spPr>
            <a:xfrm>
              <a:off x="1957625" y="1613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1" name="Google Shape;311;p42"/>
            <p:cNvSpPr/>
            <p:nvPr/>
          </p:nvSpPr>
          <p:spPr>
            <a:xfrm>
              <a:off x="1962350" y="1637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2" name="Google Shape;312;p42"/>
            <p:cNvSpPr/>
            <p:nvPr/>
          </p:nvSpPr>
          <p:spPr>
            <a:xfrm>
              <a:off x="1959775" y="1607300"/>
              <a:ext cx="22100" cy="29825"/>
            </a:xfrm>
            <a:custGeom>
              <a:avLst/>
              <a:gdLst/>
              <a:ahLst/>
              <a:cxnLst/>
              <a:rect l="l" t="t" r="r" b="b"/>
              <a:pathLst>
                <a:path w="884" h="1193" extrusionOk="0">
                  <a:moveTo>
                    <a:pt x="104" y="1193"/>
                  </a:moveTo>
                  <a:cubicBezTo>
                    <a:pt x="335" y="766"/>
                    <a:pt x="709" y="492"/>
                    <a:pt x="883" y="0"/>
                  </a:cubicBezTo>
                  <a:cubicBezTo>
                    <a:pt x="513" y="250"/>
                    <a:pt x="0" y="723"/>
                    <a:pt x="104" y="11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3" name="Google Shape;313;p42"/>
            <p:cNvSpPr/>
            <p:nvPr/>
          </p:nvSpPr>
          <p:spPr>
            <a:xfrm>
              <a:off x="1680775" y="2094725"/>
              <a:ext cx="16125" cy="23875"/>
            </a:xfrm>
            <a:custGeom>
              <a:avLst/>
              <a:gdLst/>
              <a:ahLst/>
              <a:cxnLst/>
              <a:rect l="l" t="t" r="r" b="b"/>
              <a:pathLst>
                <a:path w="645" h="955" extrusionOk="0">
                  <a:moveTo>
                    <a:pt x="534" y="1"/>
                  </a:moveTo>
                  <a:cubicBezTo>
                    <a:pt x="203" y="133"/>
                    <a:pt x="32" y="652"/>
                    <a:pt x="0" y="955"/>
                  </a:cubicBezTo>
                  <a:cubicBezTo>
                    <a:pt x="78" y="884"/>
                    <a:pt x="210" y="877"/>
                    <a:pt x="324" y="841"/>
                  </a:cubicBezTo>
                  <a:cubicBezTo>
                    <a:pt x="352" y="538"/>
                    <a:pt x="644" y="311"/>
                    <a:pt x="5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4" name="Google Shape;314;p42"/>
            <p:cNvSpPr/>
            <p:nvPr/>
          </p:nvSpPr>
          <p:spPr>
            <a:xfrm>
              <a:off x="1956300" y="1580775"/>
              <a:ext cx="12850" cy="18350"/>
            </a:xfrm>
            <a:custGeom>
              <a:avLst/>
              <a:gdLst/>
              <a:ahLst/>
              <a:cxnLst/>
              <a:rect l="l" t="t" r="r" b="b"/>
              <a:pathLst>
                <a:path w="514" h="734" extrusionOk="0">
                  <a:moveTo>
                    <a:pt x="513" y="54"/>
                  </a:moveTo>
                  <a:cubicBezTo>
                    <a:pt x="460" y="47"/>
                    <a:pt x="460" y="0"/>
                    <a:pt x="392" y="11"/>
                  </a:cubicBezTo>
                  <a:cubicBezTo>
                    <a:pt x="250" y="164"/>
                    <a:pt x="1" y="421"/>
                    <a:pt x="143" y="734"/>
                  </a:cubicBezTo>
                  <a:lnTo>
                    <a:pt x="143" y="734"/>
                  </a:lnTo>
                  <a:cubicBezTo>
                    <a:pt x="214" y="449"/>
                    <a:pt x="474" y="364"/>
                    <a:pt x="513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5" name="Google Shape;315;p42"/>
            <p:cNvSpPr/>
            <p:nvPr/>
          </p:nvSpPr>
          <p:spPr>
            <a:xfrm>
              <a:off x="1708275" y="1144875"/>
              <a:ext cx="14700" cy="22350"/>
            </a:xfrm>
            <a:custGeom>
              <a:avLst/>
              <a:gdLst/>
              <a:ahLst/>
              <a:cxnLst/>
              <a:rect l="l" t="t" r="r" b="b"/>
              <a:pathLst>
                <a:path w="588" h="894" extrusionOk="0">
                  <a:moveTo>
                    <a:pt x="288" y="883"/>
                  </a:moveTo>
                  <a:cubicBezTo>
                    <a:pt x="587" y="730"/>
                    <a:pt x="445" y="0"/>
                    <a:pt x="57" y="317"/>
                  </a:cubicBezTo>
                  <a:cubicBezTo>
                    <a:pt x="103" y="530"/>
                    <a:pt x="0" y="894"/>
                    <a:pt x="288" y="88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6" name="Google Shape;316;p42"/>
            <p:cNvSpPr/>
            <p:nvPr/>
          </p:nvSpPr>
          <p:spPr>
            <a:xfrm>
              <a:off x="1245925" y="919600"/>
              <a:ext cx="836075" cy="2738050"/>
            </a:xfrm>
            <a:custGeom>
              <a:avLst/>
              <a:gdLst/>
              <a:ahLst/>
              <a:cxnLst/>
              <a:rect l="l" t="t" r="r" b="b"/>
              <a:pathLst>
                <a:path w="33443" h="109522" extrusionOk="0">
                  <a:moveTo>
                    <a:pt x="33221" y="20773"/>
                  </a:moveTo>
                  <a:cubicBezTo>
                    <a:pt x="33182" y="20620"/>
                    <a:pt x="33321" y="20663"/>
                    <a:pt x="33307" y="20531"/>
                  </a:cubicBezTo>
                  <a:cubicBezTo>
                    <a:pt x="33157" y="20189"/>
                    <a:pt x="32737" y="20111"/>
                    <a:pt x="32470" y="19879"/>
                  </a:cubicBezTo>
                  <a:cubicBezTo>
                    <a:pt x="32399" y="19819"/>
                    <a:pt x="32538" y="19684"/>
                    <a:pt x="32435" y="19598"/>
                  </a:cubicBezTo>
                  <a:cubicBezTo>
                    <a:pt x="31844" y="19061"/>
                    <a:pt x="31064" y="19185"/>
                    <a:pt x="30516" y="18769"/>
                  </a:cubicBezTo>
                  <a:cubicBezTo>
                    <a:pt x="30277" y="18587"/>
                    <a:pt x="30174" y="18295"/>
                    <a:pt x="29961" y="18082"/>
                  </a:cubicBezTo>
                  <a:cubicBezTo>
                    <a:pt x="29800" y="17914"/>
                    <a:pt x="29501" y="17825"/>
                    <a:pt x="29444" y="17551"/>
                  </a:cubicBezTo>
                  <a:cubicBezTo>
                    <a:pt x="29815" y="17576"/>
                    <a:pt x="29797" y="17210"/>
                    <a:pt x="29815" y="16875"/>
                  </a:cubicBezTo>
                  <a:cubicBezTo>
                    <a:pt x="29690" y="16700"/>
                    <a:pt x="29395" y="16697"/>
                    <a:pt x="29213" y="16587"/>
                  </a:cubicBezTo>
                  <a:cubicBezTo>
                    <a:pt x="29249" y="16355"/>
                    <a:pt x="29572" y="16412"/>
                    <a:pt x="29544" y="16110"/>
                  </a:cubicBezTo>
                  <a:cubicBezTo>
                    <a:pt x="29508" y="15910"/>
                    <a:pt x="29209" y="15956"/>
                    <a:pt x="29103" y="15825"/>
                  </a:cubicBezTo>
                  <a:cubicBezTo>
                    <a:pt x="29188" y="15369"/>
                    <a:pt x="29352" y="14995"/>
                    <a:pt x="29359" y="14461"/>
                  </a:cubicBezTo>
                  <a:cubicBezTo>
                    <a:pt x="29875" y="14241"/>
                    <a:pt x="29565" y="13607"/>
                    <a:pt x="29092" y="13578"/>
                  </a:cubicBezTo>
                  <a:cubicBezTo>
                    <a:pt x="29437" y="13276"/>
                    <a:pt x="29494" y="12251"/>
                    <a:pt x="28992" y="12172"/>
                  </a:cubicBezTo>
                  <a:cubicBezTo>
                    <a:pt x="28298" y="12058"/>
                    <a:pt x="28173" y="13101"/>
                    <a:pt x="28569" y="13614"/>
                  </a:cubicBezTo>
                  <a:cubicBezTo>
                    <a:pt x="28309" y="13778"/>
                    <a:pt x="28120" y="14034"/>
                    <a:pt x="28035" y="14330"/>
                  </a:cubicBezTo>
                  <a:cubicBezTo>
                    <a:pt x="28373" y="14682"/>
                    <a:pt x="28522" y="15216"/>
                    <a:pt x="28416" y="15899"/>
                  </a:cubicBezTo>
                  <a:cubicBezTo>
                    <a:pt x="27967" y="15956"/>
                    <a:pt x="28060" y="16490"/>
                    <a:pt x="28003" y="16857"/>
                  </a:cubicBezTo>
                  <a:cubicBezTo>
                    <a:pt x="27469" y="16978"/>
                    <a:pt x="27561" y="17501"/>
                    <a:pt x="28074" y="17583"/>
                  </a:cubicBezTo>
                  <a:cubicBezTo>
                    <a:pt x="27607" y="18267"/>
                    <a:pt x="26682" y="18530"/>
                    <a:pt x="25845" y="18957"/>
                  </a:cubicBezTo>
                  <a:cubicBezTo>
                    <a:pt x="24980" y="19402"/>
                    <a:pt x="23549" y="20317"/>
                    <a:pt x="23837" y="21823"/>
                  </a:cubicBezTo>
                  <a:cubicBezTo>
                    <a:pt x="23884" y="22055"/>
                    <a:pt x="24108" y="22240"/>
                    <a:pt x="24190" y="22471"/>
                  </a:cubicBezTo>
                  <a:cubicBezTo>
                    <a:pt x="24411" y="23094"/>
                    <a:pt x="24425" y="23902"/>
                    <a:pt x="24564" y="24650"/>
                  </a:cubicBezTo>
                  <a:cubicBezTo>
                    <a:pt x="24831" y="26116"/>
                    <a:pt x="25137" y="27590"/>
                    <a:pt x="25432" y="28961"/>
                  </a:cubicBezTo>
                  <a:cubicBezTo>
                    <a:pt x="25578" y="29662"/>
                    <a:pt x="25728" y="30356"/>
                    <a:pt x="26009" y="30976"/>
                  </a:cubicBezTo>
                  <a:cubicBezTo>
                    <a:pt x="26999" y="31189"/>
                    <a:pt x="27429" y="31944"/>
                    <a:pt x="27753" y="32809"/>
                  </a:cubicBezTo>
                  <a:cubicBezTo>
                    <a:pt x="27558" y="33535"/>
                    <a:pt x="26895" y="33275"/>
                    <a:pt x="26059" y="33183"/>
                  </a:cubicBezTo>
                  <a:cubicBezTo>
                    <a:pt x="25568" y="33129"/>
                    <a:pt x="25069" y="33062"/>
                    <a:pt x="24777" y="33044"/>
                  </a:cubicBezTo>
                  <a:cubicBezTo>
                    <a:pt x="24012" y="32998"/>
                    <a:pt x="23759" y="32724"/>
                    <a:pt x="23179" y="32343"/>
                  </a:cubicBezTo>
                  <a:cubicBezTo>
                    <a:pt x="22823" y="32101"/>
                    <a:pt x="22488" y="31830"/>
                    <a:pt x="22186" y="31524"/>
                  </a:cubicBezTo>
                  <a:cubicBezTo>
                    <a:pt x="20441" y="29730"/>
                    <a:pt x="18391" y="27661"/>
                    <a:pt x="17853" y="24999"/>
                  </a:cubicBezTo>
                  <a:cubicBezTo>
                    <a:pt x="17928" y="24885"/>
                    <a:pt x="18074" y="24849"/>
                    <a:pt x="18177" y="24764"/>
                  </a:cubicBezTo>
                  <a:cubicBezTo>
                    <a:pt x="18053" y="24230"/>
                    <a:pt x="18572" y="23941"/>
                    <a:pt x="18911" y="23888"/>
                  </a:cubicBezTo>
                  <a:cubicBezTo>
                    <a:pt x="18857" y="23692"/>
                    <a:pt x="18747" y="23656"/>
                    <a:pt x="18836" y="23407"/>
                  </a:cubicBezTo>
                  <a:cubicBezTo>
                    <a:pt x="18569" y="22845"/>
                    <a:pt x="18046" y="22539"/>
                    <a:pt x="17483" y="22265"/>
                  </a:cubicBezTo>
                  <a:cubicBezTo>
                    <a:pt x="17761" y="21165"/>
                    <a:pt x="18544" y="20584"/>
                    <a:pt x="19281" y="19958"/>
                  </a:cubicBezTo>
                  <a:cubicBezTo>
                    <a:pt x="19380" y="19961"/>
                    <a:pt x="19405" y="20033"/>
                    <a:pt x="19480" y="19961"/>
                  </a:cubicBezTo>
                  <a:cubicBezTo>
                    <a:pt x="20103" y="17672"/>
                    <a:pt x="20441" y="15084"/>
                    <a:pt x="20705" y="12425"/>
                  </a:cubicBezTo>
                  <a:cubicBezTo>
                    <a:pt x="20701" y="12283"/>
                    <a:pt x="20844" y="12297"/>
                    <a:pt x="20869" y="12183"/>
                  </a:cubicBezTo>
                  <a:cubicBezTo>
                    <a:pt x="20680" y="11944"/>
                    <a:pt x="20826" y="11596"/>
                    <a:pt x="20844" y="11300"/>
                  </a:cubicBezTo>
                  <a:cubicBezTo>
                    <a:pt x="20869" y="10830"/>
                    <a:pt x="20861" y="10360"/>
                    <a:pt x="20822" y="9894"/>
                  </a:cubicBezTo>
                  <a:cubicBezTo>
                    <a:pt x="20634" y="8078"/>
                    <a:pt x="17618" y="8310"/>
                    <a:pt x="17447" y="6555"/>
                  </a:cubicBezTo>
                  <a:cubicBezTo>
                    <a:pt x="17565" y="6459"/>
                    <a:pt x="17835" y="6516"/>
                    <a:pt x="17814" y="6281"/>
                  </a:cubicBezTo>
                  <a:cubicBezTo>
                    <a:pt x="17547" y="5469"/>
                    <a:pt x="17216" y="4376"/>
                    <a:pt x="17049" y="3337"/>
                  </a:cubicBezTo>
                  <a:cubicBezTo>
                    <a:pt x="17220" y="3344"/>
                    <a:pt x="17408" y="3354"/>
                    <a:pt x="17529" y="3301"/>
                  </a:cubicBezTo>
                  <a:cubicBezTo>
                    <a:pt x="17932" y="2952"/>
                    <a:pt x="17974" y="2222"/>
                    <a:pt x="17462" y="2098"/>
                  </a:cubicBezTo>
                  <a:cubicBezTo>
                    <a:pt x="17291" y="2055"/>
                    <a:pt x="17227" y="2180"/>
                    <a:pt x="17095" y="2212"/>
                  </a:cubicBezTo>
                  <a:cubicBezTo>
                    <a:pt x="17091" y="1955"/>
                    <a:pt x="17038" y="1742"/>
                    <a:pt x="17067" y="1446"/>
                  </a:cubicBezTo>
                  <a:cubicBezTo>
                    <a:pt x="17732" y="1443"/>
                    <a:pt x="17868" y="588"/>
                    <a:pt x="17120" y="567"/>
                  </a:cubicBezTo>
                  <a:cubicBezTo>
                    <a:pt x="17234" y="407"/>
                    <a:pt x="17106" y="197"/>
                    <a:pt x="17049" y="79"/>
                  </a:cubicBezTo>
                  <a:cubicBezTo>
                    <a:pt x="16874" y="19"/>
                    <a:pt x="16522" y="1"/>
                    <a:pt x="16401" y="111"/>
                  </a:cubicBezTo>
                  <a:cubicBezTo>
                    <a:pt x="16123" y="300"/>
                    <a:pt x="16305" y="674"/>
                    <a:pt x="16234" y="912"/>
                  </a:cubicBezTo>
                  <a:cubicBezTo>
                    <a:pt x="16187" y="1058"/>
                    <a:pt x="15899" y="1072"/>
                    <a:pt x="16027" y="1272"/>
                  </a:cubicBezTo>
                  <a:cubicBezTo>
                    <a:pt x="16095" y="1446"/>
                    <a:pt x="16344" y="1443"/>
                    <a:pt x="16508" y="1521"/>
                  </a:cubicBezTo>
                  <a:cubicBezTo>
                    <a:pt x="16419" y="1873"/>
                    <a:pt x="16757" y="2180"/>
                    <a:pt x="16622" y="2329"/>
                  </a:cubicBezTo>
                  <a:cubicBezTo>
                    <a:pt x="16401" y="2212"/>
                    <a:pt x="16536" y="1838"/>
                    <a:pt x="16223" y="1877"/>
                  </a:cubicBezTo>
                  <a:cubicBezTo>
                    <a:pt x="16063" y="1902"/>
                    <a:pt x="15991" y="2034"/>
                    <a:pt x="16016" y="2358"/>
                  </a:cubicBezTo>
                  <a:cubicBezTo>
                    <a:pt x="15201" y="2543"/>
                    <a:pt x="16041" y="3258"/>
                    <a:pt x="16408" y="3369"/>
                  </a:cubicBezTo>
                  <a:cubicBezTo>
                    <a:pt x="16376" y="4650"/>
                    <a:pt x="15913" y="5497"/>
                    <a:pt x="15522" y="6412"/>
                  </a:cubicBezTo>
                  <a:cubicBezTo>
                    <a:pt x="15579" y="6594"/>
                    <a:pt x="15806" y="6612"/>
                    <a:pt x="15917" y="6736"/>
                  </a:cubicBezTo>
                  <a:cubicBezTo>
                    <a:pt x="15635" y="6985"/>
                    <a:pt x="15344" y="7427"/>
                    <a:pt x="14984" y="7530"/>
                  </a:cubicBezTo>
                  <a:cubicBezTo>
                    <a:pt x="13863" y="7847"/>
                    <a:pt x="13051" y="8580"/>
                    <a:pt x="12268" y="9299"/>
                  </a:cubicBezTo>
                  <a:cubicBezTo>
                    <a:pt x="12179" y="9755"/>
                    <a:pt x="11969" y="10083"/>
                    <a:pt x="12011" y="10663"/>
                  </a:cubicBezTo>
                  <a:cubicBezTo>
                    <a:pt x="11663" y="10937"/>
                    <a:pt x="11851" y="11304"/>
                    <a:pt x="11915" y="11745"/>
                  </a:cubicBezTo>
                  <a:cubicBezTo>
                    <a:pt x="12118" y="13116"/>
                    <a:pt x="12243" y="14611"/>
                    <a:pt x="12503" y="16053"/>
                  </a:cubicBezTo>
                  <a:cubicBezTo>
                    <a:pt x="12748" y="17373"/>
                    <a:pt x="13069" y="18676"/>
                    <a:pt x="13457" y="19961"/>
                  </a:cubicBezTo>
                  <a:cubicBezTo>
                    <a:pt x="13528" y="20203"/>
                    <a:pt x="13923" y="20317"/>
                    <a:pt x="14133" y="20453"/>
                  </a:cubicBezTo>
                  <a:cubicBezTo>
                    <a:pt x="14799" y="20894"/>
                    <a:pt x="15340" y="21467"/>
                    <a:pt x="15596" y="22200"/>
                  </a:cubicBezTo>
                  <a:cubicBezTo>
                    <a:pt x="15173" y="22133"/>
                    <a:pt x="15166" y="22496"/>
                    <a:pt x="14988" y="22674"/>
                  </a:cubicBezTo>
                  <a:cubicBezTo>
                    <a:pt x="14226" y="22571"/>
                    <a:pt x="13937" y="23842"/>
                    <a:pt x="14525" y="24155"/>
                  </a:cubicBezTo>
                  <a:cubicBezTo>
                    <a:pt x="14710" y="24155"/>
                    <a:pt x="14916" y="24176"/>
                    <a:pt x="15045" y="24119"/>
                  </a:cubicBezTo>
                  <a:cubicBezTo>
                    <a:pt x="15073" y="24600"/>
                    <a:pt x="15237" y="24938"/>
                    <a:pt x="15557" y="25130"/>
                  </a:cubicBezTo>
                  <a:cubicBezTo>
                    <a:pt x="15272" y="26280"/>
                    <a:pt x="14699" y="27224"/>
                    <a:pt x="14272" y="28163"/>
                  </a:cubicBezTo>
                  <a:cubicBezTo>
                    <a:pt x="13802" y="29189"/>
                    <a:pt x="13154" y="29797"/>
                    <a:pt x="12271" y="30470"/>
                  </a:cubicBezTo>
                  <a:cubicBezTo>
                    <a:pt x="11502" y="31058"/>
                    <a:pt x="10680" y="31816"/>
                    <a:pt x="9680" y="32165"/>
                  </a:cubicBezTo>
                  <a:cubicBezTo>
                    <a:pt x="8630" y="32528"/>
                    <a:pt x="7444" y="32606"/>
                    <a:pt x="6138" y="32802"/>
                  </a:cubicBezTo>
                  <a:cubicBezTo>
                    <a:pt x="6422" y="32214"/>
                    <a:pt x="6843" y="31762"/>
                    <a:pt x="7280" y="31332"/>
                  </a:cubicBezTo>
                  <a:cubicBezTo>
                    <a:pt x="7818" y="31510"/>
                    <a:pt x="7939" y="30933"/>
                    <a:pt x="8331" y="30826"/>
                  </a:cubicBezTo>
                  <a:cubicBezTo>
                    <a:pt x="8366" y="28299"/>
                    <a:pt x="9057" y="26091"/>
                    <a:pt x="9349" y="23689"/>
                  </a:cubicBezTo>
                  <a:cubicBezTo>
                    <a:pt x="9384" y="23557"/>
                    <a:pt x="9616" y="23635"/>
                    <a:pt x="9594" y="23450"/>
                  </a:cubicBezTo>
                  <a:cubicBezTo>
                    <a:pt x="9413" y="23037"/>
                    <a:pt x="9701" y="22727"/>
                    <a:pt x="9612" y="22247"/>
                  </a:cubicBezTo>
                  <a:cubicBezTo>
                    <a:pt x="9580" y="22087"/>
                    <a:pt x="9402" y="21841"/>
                    <a:pt x="9295" y="21642"/>
                  </a:cubicBezTo>
                  <a:cubicBezTo>
                    <a:pt x="9185" y="21428"/>
                    <a:pt x="9078" y="21204"/>
                    <a:pt x="8986" y="21036"/>
                  </a:cubicBezTo>
                  <a:cubicBezTo>
                    <a:pt x="8088" y="19477"/>
                    <a:pt x="6333" y="18655"/>
                    <a:pt x="5579" y="17131"/>
                  </a:cubicBezTo>
                  <a:cubicBezTo>
                    <a:pt x="5639" y="17042"/>
                    <a:pt x="5703" y="16964"/>
                    <a:pt x="5703" y="16811"/>
                  </a:cubicBezTo>
                  <a:cubicBezTo>
                    <a:pt x="5308" y="16302"/>
                    <a:pt x="5686" y="15697"/>
                    <a:pt x="5767" y="15127"/>
                  </a:cubicBezTo>
                  <a:cubicBezTo>
                    <a:pt x="5931" y="15066"/>
                    <a:pt x="6088" y="14974"/>
                    <a:pt x="6212" y="14849"/>
                  </a:cubicBezTo>
                  <a:cubicBezTo>
                    <a:pt x="6145" y="14476"/>
                    <a:pt x="6554" y="14152"/>
                    <a:pt x="6141" y="14006"/>
                  </a:cubicBezTo>
                  <a:cubicBezTo>
                    <a:pt x="5928" y="14098"/>
                    <a:pt x="5913" y="14397"/>
                    <a:pt x="5497" y="14276"/>
                  </a:cubicBezTo>
                  <a:cubicBezTo>
                    <a:pt x="5483" y="13917"/>
                    <a:pt x="5856" y="13482"/>
                    <a:pt x="5753" y="13116"/>
                  </a:cubicBezTo>
                  <a:cubicBezTo>
                    <a:pt x="5664" y="12795"/>
                    <a:pt x="5123" y="12624"/>
                    <a:pt x="4792" y="12859"/>
                  </a:cubicBezTo>
                  <a:cubicBezTo>
                    <a:pt x="4856" y="13287"/>
                    <a:pt x="4874" y="13974"/>
                    <a:pt x="4934" y="14265"/>
                  </a:cubicBezTo>
                  <a:cubicBezTo>
                    <a:pt x="4685" y="14298"/>
                    <a:pt x="4753" y="13853"/>
                    <a:pt x="4500" y="14023"/>
                  </a:cubicBezTo>
                  <a:cubicBezTo>
                    <a:pt x="4358" y="14077"/>
                    <a:pt x="4368" y="14241"/>
                    <a:pt x="4454" y="14344"/>
                  </a:cubicBezTo>
                  <a:cubicBezTo>
                    <a:pt x="3959" y="14454"/>
                    <a:pt x="4091" y="15237"/>
                    <a:pt x="4600" y="15227"/>
                  </a:cubicBezTo>
                  <a:cubicBezTo>
                    <a:pt x="4600" y="15672"/>
                    <a:pt x="4632" y="16117"/>
                    <a:pt x="4703" y="16554"/>
                  </a:cubicBezTo>
                  <a:cubicBezTo>
                    <a:pt x="4543" y="16651"/>
                    <a:pt x="4454" y="16818"/>
                    <a:pt x="4493" y="17113"/>
                  </a:cubicBezTo>
                  <a:cubicBezTo>
                    <a:pt x="3834" y="17790"/>
                    <a:pt x="3137" y="18690"/>
                    <a:pt x="2215" y="19374"/>
                  </a:cubicBezTo>
                  <a:cubicBezTo>
                    <a:pt x="1812" y="19677"/>
                    <a:pt x="1243" y="19794"/>
                    <a:pt x="922" y="20122"/>
                  </a:cubicBezTo>
                  <a:cubicBezTo>
                    <a:pt x="798" y="20253"/>
                    <a:pt x="655" y="20559"/>
                    <a:pt x="513" y="20798"/>
                  </a:cubicBezTo>
                  <a:cubicBezTo>
                    <a:pt x="210" y="21307"/>
                    <a:pt x="0" y="21862"/>
                    <a:pt x="164" y="22681"/>
                  </a:cubicBezTo>
                  <a:cubicBezTo>
                    <a:pt x="193" y="22802"/>
                    <a:pt x="317" y="22927"/>
                    <a:pt x="360" y="23048"/>
                  </a:cubicBezTo>
                  <a:cubicBezTo>
                    <a:pt x="428" y="23229"/>
                    <a:pt x="477" y="23422"/>
                    <a:pt x="513" y="23610"/>
                  </a:cubicBezTo>
                  <a:cubicBezTo>
                    <a:pt x="591" y="24055"/>
                    <a:pt x="392" y="24158"/>
                    <a:pt x="299" y="24454"/>
                  </a:cubicBezTo>
                  <a:cubicBezTo>
                    <a:pt x="488" y="24550"/>
                    <a:pt x="495" y="24247"/>
                    <a:pt x="577" y="24376"/>
                  </a:cubicBezTo>
                  <a:cubicBezTo>
                    <a:pt x="627" y="24589"/>
                    <a:pt x="495" y="24614"/>
                    <a:pt x="495" y="24778"/>
                  </a:cubicBezTo>
                  <a:cubicBezTo>
                    <a:pt x="677" y="24721"/>
                    <a:pt x="577" y="24935"/>
                    <a:pt x="655" y="24981"/>
                  </a:cubicBezTo>
                  <a:cubicBezTo>
                    <a:pt x="940" y="26828"/>
                    <a:pt x="1100" y="28808"/>
                    <a:pt x="1545" y="30499"/>
                  </a:cubicBezTo>
                  <a:cubicBezTo>
                    <a:pt x="1545" y="30595"/>
                    <a:pt x="1474" y="30616"/>
                    <a:pt x="1499" y="30741"/>
                  </a:cubicBezTo>
                  <a:cubicBezTo>
                    <a:pt x="1552" y="30869"/>
                    <a:pt x="1823" y="30830"/>
                    <a:pt x="1698" y="31025"/>
                  </a:cubicBezTo>
                  <a:cubicBezTo>
                    <a:pt x="1819" y="31058"/>
                    <a:pt x="1848" y="30986"/>
                    <a:pt x="1941" y="30990"/>
                  </a:cubicBezTo>
                  <a:cubicBezTo>
                    <a:pt x="2631" y="31531"/>
                    <a:pt x="3414" y="31987"/>
                    <a:pt x="3724" y="32902"/>
                  </a:cubicBezTo>
                  <a:cubicBezTo>
                    <a:pt x="3557" y="32877"/>
                    <a:pt x="3457" y="32930"/>
                    <a:pt x="3325" y="32937"/>
                  </a:cubicBezTo>
                  <a:cubicBezTo>
                    <a:pt x="3418" y="33254"/>
                    <a:pt x="3033" y="33204"/>
                    <a:pt x="3033" y="33621"/>
                  </a:cubicBezTo>
                  <a:cubicBezTo>
                    <a:pt x="2482" y="33667"/>
                    <a:pt x="2813" y="34447"/>
                    <a:pt x="3265" y="34343"/>
                  </a:cubicBezTo>
                  <a:cubicBezTo>
                    <a:pt x="3204" y="34443"/>
                    <a:pt x="3101" y="34479"/>
                    <a:pt x="3183" y="34625"/>
                  </a:cubicBezTo>
                  <a:cubicBezTo>
                    <a:pt x="3300" y="34746"/>
                    <a:pt x="3510" y="34778"/>
                    <a:pt x="3656" y="34874"/>
                  </a:cubicBezTo>
                  <a:cubicBezTo>
                    <a:pt x="3656" y="35009"/>
                    <a:pt x="3639" y="35159"/>
                    <a:pt x="3774" y="35155"/>
                  </a:cubicBezTo>
                  <a:cubicBezTo>
                    <a:pt x="3898" y="35329"/>
                    <a:pt x="4326" y="35198"/>
                    <a:pt x="4575" y="35248"/>
                  </a:cubicBezTo>
                  <a:cubicBezTo>
                    <a:pt x="4607" y="35714"/>
                    <a:pt x="4806" y="36105"/>
                    <a:pt x="5205" y="36016"/>
                  </a:cubicBezTo>
                  <a:cubicBezTo>
                    <a:pt x="5550" y="35942"/>
                    <a:pt x="5532" y="35411"/>
                    <a:pt x="5661" y="35062"/>
                  </a:cubicBezTo>
                  <a:cubicBezTo>
                    <a:pt x="5824" y="35066"/>
                    <a:pt x="6088" y="34959"/>
                    <a:pt x="6145" y="34984"/>
                  </a:cubicBezTo>
                  <a:cubicBezTo>
                    <a:pt x="6131" y="35568"/>
                    <a:pt x="5910" y="36098"/>
                    <a:pt x="6408" y="36194"/>
                  </a:cubicBezTo>
                  <a:cubicBezTo>
                    <a:pt x="7124" y="36330"/>
                    <a:pt x="7035" y="35390"/>
                    <a:pt x="7312" y="34884"/>
                  </a:cubicBezTo>
                  <a:cubicBezTo>
                    <a:pt x="7530" y="34945"/>
                    <a:pt x="7850" y="34913"/>
                    <a:pt x="7992" y="35052"/>
                  </a:cubicBezTo>
                  <a:cubicBezTo>
                    <a:pt x="7850" y="35443"/>
                    <a:pt x="7519" y="35835"/>
                    <a:pt x="7654" y="36372"/>
                  </a:cubicBezTo>
                  <a:cubicBezTo>
                    <a:pt x="8476" y="36746"/>
                    <a:pt x="8562" y="35721"/>
                    <a:pt x="8989" y="35426"/>
                  </a:cubicBezTo>
                  <a:cubicBezTo>
                    <a:pt x="9110" y="35507"/>
                    <a:pt x="9288" y="35532"/>
                    <a:pt x="9349" y="35671"/>
                  </a:cubicBezTo>
                  <a:cubicBezTo>
                    <a:pt x="9242" y="36063"/>
                    <a:pt x="9064" y="36383"/>
                    <a:pt x="8975" y="36793"/>
                  </a:cubicBezTo>
                  <a:cubicBezTo>
                    <a:pt x="9110" y="36953"/>
                    <a:pt x="9306" y="37056"/>
                    <a:pt x="9530" y="37120"/>
                  </a:cubicBezTo>
                  <a:cubicBezTo>
                    <a:pt x="9772" y="36810"/>
                    <a:pt x="10025" y="36511"/>
                    <a:pt x="10232" y="36166"/>
                  </a:cubicBezTo>
                  <a:cubicBezTo>
                    <a:pt x="11054" y="36440"/>
                    <a:pt x="10224" y="36629"/>
                    <a:pt x="10292" y="37330"/>
                  </a:cubicBezTo>
                  <a:cubicBezTo>
                    <a:pt x="10801" y="37903"/>
                    <a:pt x="11107" y="37024"/>
                    <a:pt x="11303" y="37024"/>
                  </a:cubicBezTo>
                  <a:cubicBezTo>
                    <a:pt x="11442" y="37024"/>
                    <a:pt x="11766" y="37526"/>
                    <a:pt x="11819" y="37594"/>
                  </a:cubicBezTo>
                  <a:cubicBezTo>
                    <a:pt x="11588" y="37857"/>
                    <a:pt x="11353" y="38117"/>
                    <a:pt x="11364" y="38633"/>
                  </a:cubicBezTo>
                  <a:cubicBezTo>
                    <a:pt x="11755" y="39060"/>
                    <a:pt x="12303" y="38572"/>
                    <a:pt x="12496" y="38288"/>
                  </a:cubicBezTo>
                  <a:cubicBezTo>
                    <a:pt x="12620" y="38551"/>
                    <a:pt x="12855" y="38701"/>
                    <a:pt x="12966" y="38978"/>
                  </a:cubicBezTo>
                  <a:cubicBezTo>
                    <a:pt x="12442" y="39185"/>
                    <a:pt x="12122" y="40085"/>
                    <a:pt x="13033" y="39982"/>
                  </a:cubicBezTo>
                  <a:cubicBezTo>
                    <a:pt x="13286" y="39957"/>
                    <a:pt x="13346" y="39719"/>
                    <a:pt x="13517" y="39747"/>
                  </a:cubicBezTo>
                  <a:cubicBezTo>
                    <a:pt x="13553" y="39858"/>
                    <a:pt x="13638" y="39922"/>
                    <a:pt x="13674" y="40032"/>
                  </a:cubicBezTo>
                  <a:cubicBezTo>
                    <a:pt x="13208" y="40349"/>
                    <a:pt x="13524" y="41104"/>
                    <a:pt x="14147" y="40762"/>
                  </a:cubicBezTo>
                  <a:cubicBezTo>
                    <a:pt x="14208" y="40911"/>
                    <a:pt x="14361" y="40979"/>
                    <a:pt x="14382" y="41168"/>
                  </a:cubicBezTo>
                  <a:cubicBezTo>
                    <a:pt x="13998" y="41171"/>
                    <a:pt x="13678" y="41641"/>
                    <a:pt x="13969" y="41962"/>
                  </a:cubicBezTo>
                  <a:cubicBezTo>
                    <a:pt x="14155" y="42100"/>
                    <a:pt x="14414" y="41851"/>
                    <a:pt x="14532" y="41933"/>
                  </a:cubicBezTo>
                  <a:cubicBezTo>
                    <a:pt x="14653" y="42271"/>
                    <a:pt x="14187" y="42293"/>
                    <a:pt x="14083" y="42528"/>
                  </a:cubicBezTo>
                  <a:cubicBezTo>
                    <a:pt x="13898" y="42940"/>
                    <a:pt x="14083" y="43375"/>
                    <a:pt x="14272" y="43695"/>
                  </a:cubicBezTo>
                  <a:cubicBezTo>
                    <a:pt x="13927" y="44162"/>
                    <a:pt x="12766" y="45304"/>
                    <a:pt x="13599" y="45895"/>
                  </a:cubicBezTo>
                  <a:cubicBezTo>
                    <a:pt x="13418" y="46493"/>
                    <a:pt x="13866" y="46408"/>
                    <a:pt x="13827" y="46942"/>
                  </a:cubicBezTo>
                  <a:cubicBezTo>
                    <a:pt x="13820" y="47006"/>
                    <a:pt x="13585" y="46863"/>
                    <a:pt x="13621" y="47063"/>
                  </a:cubicBezTo>
                  <a:cubicBezTo>
                    <a:pt x="13688" y="47600"/>
                    <a:pt x="14147" y="47807"/>
                    <a:pt x="14450" y="48238"/>
                  </a:cubicBezTo>
                  <a:cubicBezTo>
                    <a:pt x="15062" y="49113"/>
                    <a:pt x="14849" y="50445"/>
                    <a:pt x="15084" y="51741"/>
                  </a:cubicBezTo>
                  <a:cubicBezTo>
                    <a:pt x="14938" y="51805"/>
                    <a:pt x="14689" y="51765"/>
                    <a:pt x="14560" y="51854"/>
                  </a:cubicBezTo>
                  <a:cubicBezTo>
                    <a:pt x="14610" y="52175"/>
                    <a:pt x="14514" y="52353"/>
                    <a:pt x="14389" y="52495"/>
                  </a:cubicBezTo>
                  <a:cubicBezTo>
                    <a:pt x="14560" y="52623"/>
                    <a:pt x="14956" y="52527"/>
                    <a:pt x="15112" y="52666"/>
                  </a:cubicBezTo>
                  <a:cubicBezTo>
                    <a:pt x="15201" y="55140"/>
                    <a:pt x="14948" y="58508"/>
                    <a:pt x="15037" y="61263"/>
                  </a:cubicBezTo>
                  <a:cubicBezTo>
                    <a:pt x="15048" y="61609"/>
                    <a:pt x="15134" y="61957"/>
                    <a:pt x="15101" y="62267"/>
                  </a:cubicBezTo>
                  <a:cubicBezTo>
                    <a:pt x="15041" y="62983"/>
                    <a:pt x="14653" y="63709"/>
                    <a:pt x="14592" y="64471"/>
                  </a:cubicBezTo>
                  <a:cubicBezTo>
                    <a:pt x="14567" y="64727"/>
                    <a:pt x="14560" y="64958"/>
                    <a:pt x="14543" y="65190"/>
                  </a:cubicBezTo>
                  <a:cubicBezTo>
                    <a:pt x="14329" y="67611"/>
                    <a:pt x="14361" y="70398"/>
                    <a:pt x="14439" y="73029"/>
                  </a:cubicBezTo>
                  <a:cubicBezTo>
                    <a:pt x="14646" y="79639"/>
                    <a:pt x="14301" y="86987"/>
                    <a:pt x="14532" y="93277"/>
                  </a:cubicBezTo>
                  <a:cubicBezTo>
                    <a:pt x="14172" y="93594"/>
                    <a:pt x="13777" y="93876"/>
                    <a:pt x="13357" y="94107"/>
                  </a:cubicBezTo>
                  <a:cubicBezTo>
                    <a:pt x="13261" y="94071"/>
                    <a:pt x="13318" y="93883"/>
                    <a:pt x="13158" y="93900"/>
                  </a:cubicBezTo>
                  <a:cubicBezTo>
                    <a:pt x="12998" y="94103"/>
                    <a:pt x="13208" y="94459"/>
                    <a:pt x="12830" y="94463"/>
                  </a:cubicBezTo>
                  <a:cubicBezTo>
                    <a:pt x="12848" y="89497"/>
                    <a:pt x="13051" y="84502"/>
                    <a:pt x="12823" y="79714"/>
                  </a:cubicBezTo>
                  <a:cubicBezTo>
                    <a:pt x="12944" y="79497"/>
                    <a:pt x="13019" y="79333"/>
                    <a:pt x="12994" y="79116"/>
                  </a:cubicBezTo>
                  <a:cubicBezTo>
                    <a:pt x="12966" y="78928"/>
                    <a:pt x="12766" y="78878"/>
                    <a:pt x="12716" y="78671"/>
                  </a:cubicBezTo>
                  <a:cubicBezTo>
                    <a:pt x="12656" y="78394"/>
                    <a:pt x="12848" y="78159"/>
                    <a:pt x="12812" y="77788"/>
                  </a:cubicBezTo>
                  <a:cubicBezTo>
                    <a:pt x="13001" y="77799"/>
                    <a:pt x="13151" y="77753"/>
                    <a:pt x="13257" y="77674"/>
                  </a:cubicBezTo>
                  <a:cubicBezTo>
                    <a:pt x="13101" y="77283"/>
                    <a:pt x="13257" y="76866"/>
                    <a:pt x="13151" y="76468"/>
                  </a:cubicBezTo>
                  <a:cubicBezTo>
                    <a:pt x="13097" y="76275"/>
                    <a:pt x="12884" y="76151"/>
                    <a:pt x="12834" y="75983"/>
                  </a:cubicBezTo>
                  <a:cubicBezTo>
                    <a:pt x="12752" y="75688"/>
                    <a:pt x="12869" y="75378"/>
                    <a:pt x="12848" y="75136"/>
                  </a:cubicBezTo>
                  <a:cubicBezTo>
                    <a:pt x="12709" y="73904"/>
                    <a:pt x="11114" y="73573"/>
                    <a:pt x="10997" y="72424"/>
                  </a:cubicBezTo>
                  <a:cubicBezTo>
                    <a:pt x="11175" y="72299"/>
                    <a:pt x="11275" y="71979"/>
                    <a:pt x="11203" y="71822"/>
                  </a:cubicBezTo>
                  <a:cubicBezTo>
                    <a:pt x="11485" y="71737"/>
                    <a:pt x="11805" y="71712"/>
                    <a:pt x="11809" y="71430"/>
                  </a:cubicBezTo>
                  <a:cubicBezTo>
                    <a:pt x="11826" y="70790"/>
                    <a:pt x="10128" y="71124"/>
                    <a:pt x="9644" y="71199"/>
                  </a:cubicBezTo>
                  <a:cubicBezTo>
                    <a:pt x="9484" y="71416"/>
                    <a:pt x="9633" y="71783"/>
                    <a:pt x="9715" y="72003"/>
                  </a:cubicBezTo>
                  <a:cubicBezTo>
                    <a:pt x="9865" y="72089"/>
                    <a:pt x="10021" y="72018"/>
                    <a:pt x="10196" y="72007"/>
                  </a:cubicBezTo>
                  <a:cubicBezTo>
                    <a:pt x="10445" y="73271"/>
                    <a:pt x="9573" y="73680"/>
                    <a:pt x="9003" y="74243"/>
                  </a:cubicBezTo>
                  <a:cubicBezTo>
                    <a:pt x="8309" y="74923"/>
                    <a:pt x="8113" y="75923"/>
                    <a:pt x="8320" y="77126"/>
                  </a:cubicBezTo>
                  <a:cubicBezTo>
                    <a:pt x="8224" y="77283"/>
                    <a:pt x="8192" y="77468"/>
                    <a:pt x="8231" y="77646"/>
                  </a:cubicBezTo>
                  <a:cubicBezTo>
                    <a:pt x="8334" y="77824"/>
                    <a:pt x="8726" y="77721"/>
                    <a:pt x="8914" y="77817"/>
                  </a:cubicBezTo>
                  <a:cubicBezTo>
                    <a:pt x="8907" y="78084"/>
                    <a:pt x="8904" y="78351"/>
                    <a:pt x="8900" y="78621"/>
                  </a:cubicBezTo>
                  <a:cubicBezTo>
                    <a:pt x="8338" y="78888"/>
                    <a:pt x="8487" y="79387"/>
                    <a:pt x="8886" y="79625"/>
                  </a:cubicBezTo>
                  <a:cubicBezTo>
                    <a:pt x="8943" y="85140"/>
                    <a:pt x="8889" y="90743"/>
                    <a:pt x="9028" y="96261"/>
                  </a:cubicBezTo>
                  <a:cubicBezTo>
                    <a:pt x="8640" y="96670"/>
                    <a:pt x="8331" y="97318"/>
                    <a:pt x="8363" y="98023"/>
                  </a:cubicBezTo>
                  <a:cubicBezTo>
                    <a:pt x="8423" y="99429"/>
                    <a:pt x="8295" y="100874"/>
                    <a:pt x="8345" y="102401"/>
                  </a:cubicBezTo>
                  <a:cubicBezTo>
                    <a:pt x="8384" y="103594"/>
                    <a:pt x="8580" y="104698"/>
                    <a:pt x="8622" y="105577"/>
                  </a:cubicBezTo>
                  <a:cubicBezTo>
                    <a:pt x="8455" y="105563"/>
                    <a:pt x="8338" y="105609"/>
                    <a:pt x="8224" y="105652"/>
                  </a:cubicBezTo>
                  <a:cubicBezTo>
                    <a:pt x="8245" y="105912"/>
                    <a:pt x="7918" y="106040"/>
                    <a:pt x="7854" y="106328"/>
                  </a:cubicBezTo>
                  <a:cubicBezTo>
                    <a:pt x="7775" y="106684"/>
                    <a:pt x="7814" y="107638"/>
                    <a:pt x="7918" y="107855"/>
                  </a:cubicBezTo>
                  <a:cubicBezTo>
                    <a:pt x="8028" y="108090"/>
                    <a:pt x="8313" y="108115"/>
                    <a:pt x="8274" y="108339"/>
                  </a:cubicBezTo>
                  <a:cubicBezTo>
                    <a:pt x="9936" y="108642"/>
                    <a:pt x="12015" y="108759"/>
                    <a:pt x="14133" y="108742"/>
                  </a:cubicBezTo>
                  <a:cubicBezTo>
                    <a:pt x="14443" y="109012"/>
                    <a:pt x="14756" y="108994"/>
                    <a:pt x="15255" y="109041"/>
                  </a:cubicBezTo>
                  <a:cubicBezTo>
                    <a:pt x="15885" y="109094"/>
                    <a:pt x="16554" y="109343"/>
                    <a:pt x="17177" y="109386"/>
                  </a:cubicBezTo>
                  <a:cubicBezTo>
                    <a:pt x="19017" y="109521"/>
                    <a:pt x="20861" y="109219"/>
                    <a:pt x="22684" y="109137"/>
                  </a:cubicBezTo>
                  <a:cubicBezTo>
                    <a:pt x="22859" y="108998"/>
                    <a:pt x="22478" y="108945"/>
                    <a:pt x="22609" y="108852"/>
                  </a:cubicBezTo>
                  <a:cubicBezTo>
                    <a:pt x="22862" y="108795"/>
                    <a:pt x="22819" y="109023"/>
                    <a:pt x="23051" y="108980"/>
                  </a:cubicBezTo>
                  <a:cubicBezTo>
                    <a:pt x="23111" y="108852"/>
                    <a:pt x="23054" y="108606"/>
                    <a:pt x="23140" y="108500"/>
                  </a:cubicBezTo>
                  <a:cubicBezTo>
                    <a:pt x="23688" y="108439"/>
                    <a:pt x="24211" y="108354"/>
                    <a:pt x="24792" y="108322"/>
                  </a:cubicBezTo>
                  <a:cubicBezTo>
                    <a:pt x="24856" y="108492"/>
                    <a:pt x="24799" y="108792"/>
                    <a:pt x="25026" y="108809"/>
                  </a:cubicBezTo>
                  <a:cubicBezTo>
                    <a:pt x="25261" y="108792"/>
                    <a:pt x="25247" y="108525"/>
                    <a:pt x="25311" y="108329"/>
                  </a:cubicBezTo>
                  <a:cubicBezTo>
                    <a:pt x="25639" y="108407"/>
                    <a:pt x="25924" y="108126"/>
                    <a:pt x="26397" y="108222"/>
                  </a:cubicBezTo>
                  <a:cubicBezTo>
                    <a:pt x="26536" y="108208"/>
                    <a:pt x="26294" y="108065"/>
                    <a:pt x="26475" y="108101"/>
                  </a:cubicBezTo>
                  <a:cubicBezTo>
                    <a:pt x="26878" y="108090"/>
                    <a:pt x="27251" y="108282"/>
                    <a:pt x="27643" y="108154"/>
                  </a:cubicBezTo>
                  <a:cubicBezTo>
                    <a:pt x="27800" y="108108"/>
                    <a:pt x="27490" y="107994"/>
                    <a:pt x="27647" y="107955"/>
                  </a:cubicBezTo>
                  <a:cubicBezTo>
                    <a:pt x="27931" y="108047"/>
                    <a:pt x="28163" y="107976"/>
                    <a:pt x="28291" y="107802"/>
                  </a:cubicBezTo>
                  <a:cubicBezTo>
                    <a:pt x="28184" y="104812"/>
                    <a:pt x="28373" y="101540"/>
                    <a:pt x="28092" y="98721"/>
                  </a:cubicBezTo>
                  <a:cubicBezTo>
                    <a:pt x="28209" y="98596"/>
                    <a:pt x="28355" y="98404"/>
                    <a:pt x="28423" y="98204"/>
                  </a:cubicBezTo>
                  <a:cubicBezTo>
                    <a:pt x="28497" y="97969"/>
                    <a:pt x="28690" y="96681"/>
                    <a:pt x="28643" y="96481"/>
                  </a:cubicBezTo>
                  <a:cubicBezTo>
                    <a:pt x="28583" y="96200"/>
                    <a:pt x="28177" y="96051"/>
                    <a:pt x="27971" y="95787"/>
                  </a:cubicBezTo>
                  <a:cubicBezTo>
                    <a:pt x="27558" y="95267"/>
                    <a:pt x="27540" y="94872"/>
                    <a:pt x="27593" y="94018"/>
                  </a:cubicBezTo>
                  <a:cubicBezTo>
                    <a:pt x="27803" y="90486"/>
                    <a:pt x="27785" y="85492"/>
                    <a:pt x="27675" y="81843"/>
                  </a:cubicBezTo>
                  <a:cubicBezTo>
                    <a:pt x="27657" y="81277"/>
                    <a:pt x="27657" y="80586"/>
                    <a:pt x="27817" y="80277"/>
                  </a:cubicBezTo>
                  <a:cubicBezTo>
                    <a:pt x="27718" y="79736"/>
                    <a:pt x="27579" y="79326"/>
                    <a:pt x="27675" y="78828"/>
                  </a:cubicBezTo>
                  <a:cubicBezTo>
                    <a:pt x="27807" y="78130"/>
                    <a:pt x="28622" y="77810"/>
                    <a:pt x="28576" y="77272"/>
                  </a:cubicBezTo>
                  <a:cubicBezTo>
                    <a:pt x="28551" y="76938"/>
                    <a:pt x="28230" y="76870"/>
                    <a:pt x="27985" y="76663"/>
                  </a:cubicBezTo>
                  <a:cubicBezTo>
                    <a:pt x="27846" y="76297"/>
                    <a:pt x="27935" y="75959"/>
                    <a:pt x="27839" y="75656"/>
                  </a:cubicBezTo>
                  <a:cubicBezTo>
                    <a:pt x="27686" y="75186"/>
                    <a:pt x="27109" y="74955"/>
                    <a:pt x="26806" y="74599"/>
                  </a:cubicBezTo>
                  <a:cubicBezTo>
                    <a:pt x="26322" y="74022"/>
                    <a:pt x="26258" y="73467"/>
                    <a:pt x="26151" y="72498"/>
                  </a:cubicBezTo>
                  <a:cubicBezTo>
                    <a:pt x="26361" y="72505"/>
                    <a:pt x="26475" y="72420"/>
                    <a:pt x="26596" y="72345"/>
                  </a:cubicBezTo>
                  <a:cubicBezTo>
                    <a:pt x="26732" y="71843"/>
                    <a:pt x="26440" y="71662"/>
                    <a:pt x="26005" y="71615"/>
                  </a:cubicBezTo>
                  <a:cubicBezTo>
                    <a:pt x="26045" y="71295"/>
                    <a:pt x="26166" y="70932"/>
                    <a:pt x="26020" y="70651"/>
                  </a:cubicBezTo>
                  <a:cubicBezTo>
                    <a:pt x="25258" y="70444"/>
                    <a:pt x="24994" y="71085"/>
                    <a:pt x="24998" y="71804"/>
                  </a:cubicBezTo>
                  <a:cubicBezTo>
                    <a:pt x="24820" y="71786"/>
                    <a:pt x="24638" y="71715"/>
                    <a:pt x="24475" y="71793"/>
                  </a:cubicBezTo>
                  <a:cubicBezTo>
                    <a:pt x="24300" y="72270"/>
                    <a:pt x="24724" y="72470"/>
                    <a:pt x="25066" y="72562"/>
                  </a:cubicBezTo>
                  <a:cubicBezTo>
                    <a:pt x="24955" y="72790"/>
                    <a:pt x="25051" y="73050"/>
                    <a:pt x="24977" y="73285"/>
                  </a:cubicBezTo>
                  <a:cubicBezTo>
                    <a:pt x="24820" y="73762"/>
                    <a:pt x="24297" y="74022"/>
                    <a:pt x="23998" y="74317"/>
                  </a:cubicBezTo>
                  <a:cubicBezTo>
                    <a:pt x="23688" y="74641"/>
                    <a:pt x="23439" y="75015"/>
                    <a:pt x="23261" y="75428"/>
                  </a:cubicBezTo>
                  <a:cubicBezTo>
                    <a:pt x="22983" y="76097"/>
                    <a:pt x="22755" y="76763"/>
                    <a:pt x="22826" y="77593"/>
                  </a:cubicBezTo>
                  <a:cubicBezTo>
                    <a:pt x="21983" y="77892"/>
                    <a:pt x="23111" y="78490"/>
                    <a:pt x="23336" y="78846"/>
                  </a:cubicBezTo>
                  <a:cubicBezTo>
                    <a:pt x="23229" y="79522"/>
                    <a:pt x="23271" y="80270"/>
                    <a:pt x="23029" y="80729"/>
                  </a:cubicBezTo>
                  <a:cubicBezTo>
                    <a:pt x="23101" y="80832"/>
                    <a:pt x="23289" y="80818"/>
                    <a:pt x="23350" y="80935"/>
                  </a:cubicBezTo>
                  <a:cubicBezTo>
                    <a:pt x="23599" y="85278"/>
                    <a:pt x="23592" y="90077"/>
                    <a:pt x="23652" y="94481"/>
                  </a:cubicBezTo>
                  <a:cubicBezTo>
                    <a:pt x="22552" y="94135"/>
                    <a:pt x="21694" y="93559"/>
                    <a:pt x="20370" y="93434"/>
                  </a:cubicBezTo>
                  <a:cubicBezTo>
                    <a:pt x="20146" y="89241"/>
                    <a:pt x="20342" y="84734"/>
                    <a:pt x="20381" y="80458"/>
                  </a:cubicBezTo>
                  <a:cubicBezTo>
                    <a:pt x="20719" y="80177"/>
                    <a:pt x="20438" y="79800"/>
                    <a:pt x="20395" y="79575"/>
                  </a:cubicBezTo>
                  <a:cubicBezTo>
                    <a:pt x="20299" y="79120"/>
                    <a:pt x="20278" y="78483"/>
                    <a:pt x="20292" y="78045"/>
                  </a:cubicBezTo>
                  <a:cubicBezTo>
                    <a:pt x="20299" y="77820"/>
                    <a:pt x="20370" y="77439"/>
                    <a:pt x="20459" y="77244"/>
                  </a:cubicBezTo>
                  <a:cubicBezTo>
                    <a:pt x="20527" y="77101"/>
                    <a:pt x="20701" y="77019"/>
                    <a:pt x="20744" y="76849"/>
                  </a:cubicBezTo>
                  <a:cubicBezTo>
                    <a:pt x="20794" y="76656"/>
                    <a:pt x="20726" y="76450"/>
                    <a:pt x="20755" y="76243"/>
                  </a:cubicBezTo>
                  <a:cubicBezTo>
                    <a:pt x="20790" y="75941"/>
                    <a:pt x="20886" y="75731"/>
                    <a:pt x="20844" y="75524"/>
                  </a:cubicBezTo>
                  <a:cubicBezTo>
                    <a:pt x="20726" y="74980"/>
                    <a:pt x="20075" y="74705"/>
                    <a:pt x="19975" y="74225"/>
                  </a:cubicBezTo>
                  <a:cubicBezTo>
                    <a:pt x="19914" y="73915"/>
                    <a:pt x="20050" y="73502"/>
                    <a:pt x="20068" y="73143"/>
                  </a:cubicBezTo>
                  <a:cubicBezTo>
                    <a:pt x="20128" y="72146"/>
                    <a:pt x="20100" y="70936"/>
                    <a:pt x="20114" y="69729"/>
                  </a:cubicBezTo>
                  <a:cubicBezTo>
                    <a:pt x="20135" y="68148"/>
                    <a:pt x="20242" y="66546"/>
                    <a:pt x="20007" y="65471"/>
                  </a:cubicBezTo>
                  <a:cubicBezTo>
                    <a:pt x="19961" y="65290"/>
                    <a:pt x="20185" y="65386"/>
                    <a:pt x="20132" y="65190"/>
                  </a:cubicBezTo>
                  <a:cubicBezTo>
                    <a:pt x="20060" y="64898"/>
                    <a:pt x="19900" y="64738"/>
                    <a:pt x="19779" y="64542"/>
                  </a:cubicBezTo>
                  <a:cubicBezTo>
                    <a:pt x="19566" y="64204"/>
                    <a:pt x="19405" y="63752"/>
                    <a:pt x="19274" y="63246"/>
                  </a:cubicBezTo>
                  <a:cubicBezTo>
                    <a:pt x="19067" y="62459"/>
                    <a:pt x="18889" y="61890"/>
                    <a:pt x="18943" y="60989"/>
                  </a:cubicBezTo>
                  <a:cubicBezTo>
                    <a:pt x="19089" y="58447"/>
                    <a:pt x="18989" y="55340"/>
                    <a:pt x="19131" y="52876"/>
                  </a:cubicBezTo>
                  <a:cubicBezTo>
                    <a:pt x="19391" y="52723"/>
                    <a:pt x="19623" y="52378"/>
                    <a:pt x="19740" y="52200"/>
                  </a:cubicBezTo>
                  <a:cubicBezTo>
                    <a:pt x="19637" y="51773"/>
                    <a:pt x="19121" y="51748"/>
                    <a:pt x="18743" y="51587"/>
                  </a:cubicBezTo>
                  <a:cubicBezTo>
                    <a:pt x="18829" y="50669"/>
                    <a:pt x="18797" y="49633"/>
                    <a:pt x="18822" y="48654"/>
                  </a:cubicBezTo>
                  <a:cubicBezTo>
                    <a:pt x="19494" y="48206"/>
                    <a:pt x="19719" y="47294"/>
                    <a:pt x="20135" y="46582"/>
                  </a:cubicBezTo>
                  <a:cubicBezTo>
                    <a:pt x="20157" y="46458"/>
                    <a:pt x="20014" y="46486"/>
                    <a:pt x="20060" y="46340"/>
                  </a:cubicBezTo>
                  <a:cubicBezTo>
                    <a:pt x="20413" y="46095"/>
                    <a:pt x="21278" y="45034"/>
                    <a:pt x="20562" y="44660"/>
                  </a:cubicBezTo>
                  <a:cubicBezTo>
                    <a:pt x="20441" y="44596"/>
                    <a:pt x="20324" y="44646"/>
                    <a:pt x="20203" y="44614"/>
                  </a:cubicBezTo>
                  <a:cubicBezTo>
                    <a:pt x="20011" y="44350"/>
                    <a:pt x="19576" y="44169"/>
                    <a:pt x="19491" y="43759"/>
                  </a:cubicBezTo>
                  <a:cubicBezTo>
                    <a:pt x="19427" y="43453"/>
                    <a:pt x="19569" y="43015"/>
                    <a:pt x="19462" y="42673"/>
                  </a:cubicBezTo>
                  <a:cubicBezTo>
                    <a:pt x="19352" y="42314"/>
                    <a:pt x="18921" y="42221"/>
                    <a:pt x="19117" y="41784"/>
                  </a:cubicBezTo>
                  <a:cubicBezTo>
                    <a:pt x="19345" y="41848"/>
                    <a:pt x="19701" y="41855"/>
                    <a:pt x="19882" y="41751"/>
                  </a:cubicBezTo>
                  <a:cubicBezTo>
                    <a:pt x="20192" y="41299"/>
                    <a:pt x="19694" y="40947"/>
                    <a:pt x="19291" y="41064"/>
                  </a:cubicBezTo>
                  <a:cubicBezTo>
                    <a:pt x="19388" y="40748"/>
                    <a:pt x="19925" y="41089"/>
                    <a:pt x="20021" y="40673"/>
                  </a:cubicBezTo>
                  <a:cubicBezTo>
                    <a:pt x="20060" y="40484"/>
                    <a:pt x="19907" y="40352"/>
                    <a:pt x="19825" y="40146"/>
                  </a:cubicBezTo>
                  <a:cubicBezTo>
                    <a:pt x="19961" y="40000"/>
                    <a:pt x="20021" y="39776"/>
                    <a:pt x="20192" y="39669"/>
                  </a:cubicBezTo>
                  <a:cubicBezTo>
                    <a:pt x="20958" y="40146"/>
                    <a:pt x="21321" y="39249"/>
                    <a:pt x="20726" y="38875"/>
                  </a:cubicBezTo>
                  <a:cubicBezTo>
                    <a:pt x="20886" y="38793"/>
                    <a:pt x="20922" y="38590"/>
                    <a:pt x="21093" y="38519"/>
                  </a:cubicBezTo>
                  <a:cubicBezTo>
                    <a:pt x="21349" y="38786"/>
                    <a:pt x="22008" y="38953"/>
                    <a:pt x="22097" y="38530"/>
                  </a:cubicBezTo>
                  <a:cubicBezTo>
                    <a:pt x="22175" y="38170"/>
                    <a:pt x="21791" y="38095"/>
                    <a:pt x="21666" y="37800"/>
                  </a:cubicBezTo>
                  <a:cubicBezTo>
                    <a:pt x="21926" y="37586"/>
                    <a:pt x="22054" y="37248"/>
                    <a:pt x="22360" y="37084"/>
                  </a:cubicBezTo>
                  <a:cubicBezTo>
                    <a:pt x="22399" y="37469"/>
                    <a:pt x="23083" y="37789"/>
                    <a:pt x="23321" y="37380"/>
                  </a:cubicBezTo>
                  <a:cubicBezTo>
                    <a:pt x="23336" y="36921"/>
                    <a:pt x="22638" y="36586"/>
                    <a:pt x="23215" y="36372"/>
                  </a:cubicBezTo>
                  <a:cubicBezTo>
                    <a:pt x="23599" y="37152"/>
                    <a:pt x="24635" y="36429"/>
                    <a:pt x="24026" y="35782"/>
                  </a:cubicBezTo>
                  <a:cubicBezTo>
                    <a:pt x="24279" y="35675"/>
                    <a:pt x="24436" y="35468"/>
                    <a:pt x="24713" y="35390"/>
                  </a:cubicBezTo>
                  <a:cubicBezTo>
                    <a:pt x="24638" y="35874"/>
                    <a:pt x="25016" y="36305"/>
                    <a:pt x="25308" y="36159"/>
                  </a:cubicBezTo>
                  <a:cubicBezTo>
                    <a:pt x="25710" y="35960"/>
                    <a:pt x="25343" y="35230"/>
                    <a:pt x="25240" y="35034"/>
                  </a:cubicBezTo>
                  <a:cubicBezTo>
                    <a:pt x="25493" y="35066"/>
                    <a:pt x="25860" y="34988"/>
                    <a:pt x="26045" y="35084"/>
                  </a:cubicBezTo>
                  <a:cubicBezTo>
                    <a:pt x="25763" y="36301"/>
                    <a:pt x="27177" y="36045"/>
                    <a:pt x="26767" y="34970"/>
                  </a:cubicBezTo>
                  <a:cubicBezTo>
                    <a:pt x="26903" y="34934"/>
                    <a:pt x="27216" y="34863"/>
                    <a:pt x="27291" y="34895"/>
                  </a:cubicBezTo>
                  <a:cubicBezTo>
                    <a:pt x="27091" y="35272"/>
                    <a:pt x="27230" y="35938"/>
                    <a:pt x="27764" y="35707"/>
                  </a:cubicBezTo>
                  <a:cubicBezTo>
                    <a:pt x="27960" y="35539"/>
                    <a:pt x="27871" y="35084"/>
                    <a:pt x="27978" y="34824"/>
                  </a:cubicBezTo>
                  <a:cubicBezTo>
                    <a:pt x="28369" y="34892"/>
                    <a:pt x="28537" y="34721"/>
                    <a:pt x="28903" y="34756"/>
                  </a:cubicBezTo>
                  <a:cubicBezTo>
                    <a:pt x="29003" y="35123"/>
                    <a:pt x="28960" y="35625"/>
                    <a:pt x="29170" y="35888"/>
                  </a:cubicBezTo>
                  <a:cubicBezTo>
                    <a:pt x="30078" y="36138"/>
                    <a:pt x="29832" y="34860"/>
                    <a:pt x="30153" y="34375"/>
                  </a:cubicBezTo>
                  <a:cubicBezTo>
                    <a:pt x="30295" y="34425"/>
                    <a:pt x="30352" y="34553"/>
                    <a:pt x="30594" y="34500"/>
                  </a:cubicBezTo>
                  <a:cubicBezTo>
                    <a:pt x="30826" y="34254"/>
                    <a:pt x="30669" y="33955"/>
                    <a:pt x="30601" y="33738"/>
                  </a:cubicBezTo>
                  <a:cubicBezTo>
                    <a:pt x="30551" y="33578"/>
                    <a:pt x="30580" y="33364"/>
                    <a:pt x="30527" y="33254"/>
                  </a:cubicBezTo>
                  <a:cubicBezTo>
                    <a:pt x="30434" y="33058"/>
                    <a:pt x="30242" y="33044"/>
                    <a:pt x="30210" y="32848"/>
                  </a:cubicBezTo>
                  <a:cubicBezTo>
                    <a:pt x="30060" y="31940"/>
                    <a:pt x="31420" y="31211"/>
                    <a:pt x="31726" y="30620"/>
                  </a:cubicBezTo>
                  <a:cubicBezTo>
                    <a:pt x="31862" y="30563"/>
                    <a:pt x="31595" y="30570"/>
                    <a:pt x="31648" y="30459"/>
                  </a:cubicBezTo>
                  <a:cubicBezTo>
                    <a:pt x="32346" y="28341"/>
                    <a:pt x="32652" y="25817"/>
                    <a:pt x="33068" y="23407"/>
                  </a:cubicBezTo>
                  <a:cubicBezTo>
                    <a:pt x="33360" y="23247"/>
                    <a:pt x="33157" y="22596"/>
                    <a:pt x="33442" y="22524"/>
                  </a:cubicBezTo>
                  <a:cubicBezTo>
                    <a:pt x="33282" y="22094"/>
                    <a:pt x="33410" y="21261"/>
                    <a:pt x="33221" y="20773"/>
                  </a:cubicBezTo>
                  <a:close/>
                  <a:moveTo>
                    <a:pt x="6501" y="29940"/>
                  </a:moveTo>
                  <a:cubicBezTo>
                    <a:pt x="6341" y="29833"/>
                    <a:pt x="6066" y="29836"/>
                    <a:pt x="5821" y="29812"/>
                  </a:cubicBezTo>
                  <a:cubicBezTo>
                    <a:pt x="5817" y="28017"/>
                    <a:pt x="5700" y="26120"/>
                    <a:pt x="5771" y="24386"/>
                  </a:cubicBezTo>
                  <a:cubicBezTo>
                    <a:pt x="5963" y="24223"/>
                    <a:pt x="5881" y="24571"/>
                    <a:pt x="6091" y="24511"/>
                  </a:cubicBezTo>
                  <a:cubicBezTo>
                    <a:pt x="6622" y="24411"/>
                    <a:pt x="6942" y="24105"/>
                    <a:pt x="7348" y="23884"/>
                  </a:cubicBezTo>
                  <a:cubicBezTo>
                    <a:pt x="7384" y="23874"/>
                    <a:pt x="7384" y="23899"/>
                    <a:pt x="7387" y="23923"/>
                  </a:cubicBezTo>
                  <a:cubicBezTo>
                    <a:pt x="7120" y="25935"/>
                    <a:pt x="6807" y="28096"/>
                    <a:pt x="6501" y="30139"/>
                  </a:cubicBezTo>
                  <a:cubicBezTo>
                    <a:pt x="6309" y="30132"/>
                    <a:pt x="6590" y="30089"/>
                    <a:pt x="6501" y="29940"/>
                  </a:cubicBezTo>
                  <a:close/>
                  <a:moveTo>
                    <a:pt x="5753" y="22856"/>
                  </a:moveTo>
                  <a:cubicBezTo>
                    <a:pt x="5764" y="22731"/>
                    <a:pt x="5629" y="22738"/>
                    <a:pt x="5678" y="22574"/>
                  </a:cubicBezTo>
                  <a:cubicBezTo>
                    <a:pt x="6227" y="22699"/>
                    <a:pt x="6914" y="22727"/>
                    <a:pt x="7526" y="22880"/>
                  </a:cubicBezTo>
                  <a:cubicBezTo>
                    <a:pt x="7554" y="23009"/>
                    <a:pt x="7458" y="23005"/>
                    <a:pt x="7441" y="23083"/>
                  </a:cubicBezTo>
                  <a:cubicBezTo>
                    <a:pt x="7163" y="22695"/>
                    <a:pt x="6711" y="23183"/>
                    <a:pt x="6316" y="23069"/>
                  </a:cubicBezTo>
                  <a:cubicBezTo>
                    <a:pt x="6358" y="22717"/>
                    <a:pt x="5985" y="22852"/>
                    <a:pt x="5753" y="22856"/>
                  </a:cubicBezTo>
                  <a:close/>
                  <a:moveTo>
                    <a:pt x="6565" y="31385"/>
                  </a:moveTo>
                  <a:cubicBezTo>
                    <a:pt x="6629" y="31278"/>
                    <a:pt x="6661" y="31136"/>
                    <a:pt x="6850" y="31150"/>
                  </a:cubicBezTo>
                  <a:cubicBezTo>
                    <a:pt x="6768" y="31239"/>
                    <a:pt x="6714" y="31364"/>
                    <a:pt x="6565" y="31385"/>
                  </a:cubicBezTo>
                  <a:close/>
                  <a:moveTo>
                    <a:pt x="8722" y="23176"/>
                  </a:moveTo>
                  <a:cubicBezTo>
                    <a:pt x="8605" y="23479"/>
                    <a:pt x="8526" y="23817"/>
                    <a:pt x="8348" y="24055"/>
                  </a:cubicBezTo>
                  <a:cubicBezTo>
                    <a:pt x="8427" y="24176"/>
                    <a:pt x="8672" y="24016"/>
                    <a:pt x="8708" y="24101"/>
                  </a:cubicBezTo>
                  <a:cubicBezTo>
                    <a:pt x="8327" y="26152"/>
                    <a:pt x="7768" y="28021"/>
                    <a:pt x="7540" y="30232"/>
                  </a:cubicBezTo>
                  <a:cubicBezTo>
                    <a:pt x="7327" y="30214"/>
                    <a:pt x="7117" y="30200"/>
                    <a:pt x="6942" y="30143"/>
                  </a:cubicBezTo>
                  <a:cubicBezTo>
                    <a:pt x="7213" y="27982"/>
                    <a:pt x="7554" y="25889"/>
                    <a:pt x="7750" y="23646"/>
                  </a:cubicBezTo>
                  <a:cubicBezTo>
                    <a:pt x="8053" y="23446"/>
                    <a:pt x="8366" y="23094"/>
                    <a:pt x="8722" y="23176"/>
                  </a:cubicBezTo>
                  <a:close/>
                  <a:moveTo>
                    <a:pt x="8533" y="22094"/>
                  </a:moveTo>
                  <a:cubicBezTo>
                    <a:pt x="8156" y="21848"/>
                    <a:pt x="7690" y="21702"/>
                    <a:pt x="7259" y="21517"/>
                  </a:cubicBezTo>
                  <a:cubicBezTo>
                    <a:pt x="7074" y="20883"/>
                    <a:pt x="7003" y="20150"/>
                    <a:pt x="6558" y="19776"/>
                  </a:cubicBezTo>
                  <a:cubicBezTo>
                    <a:pt x="7369" y="20243"/>
                    <a:pt x="8245" y="20987"/>
                    <a:pt x="8533" y="22094"/>
                  </a:cubicBezTo>
                  <a:close/>
                  <a:moveTo>
                    <a:pt x="5732" y="18395"/>
                  </a:moveTo>
                  <a:cubicBezTo>
                    <a:pt x="6034" y="18673"/>
                    <a:pt x="6323" y="18957"/>
                    <a:pt x="6643" y="19210"/>
                  </a:cubicBezTo>
                  <a:cubicBezTo>
                    <a:pt x="6355" y="19121"/>
                    <a:pt x="5597" y="18783"/>
                    <a:pt x="5732" y="18395"/>
                  </a:cubicBezTo>
                  <a:close/>
                  <a:moveTo>
                    <a:pt x="6697" y="21343"/>
                  </a:moveTo>
                  <a:cubicBezTo>
                    <a:pt x="6444" y="21165"/>
                    <a:pt x="6212" y="21204"/>
                    <a:pt x="5771" y="21207"/>
                  </a:cubicBezTo>
                  <a:cubicBezTo>
                    <a:pt x="5799" y="20531"/>
                    <a:pt x="5728" y="20189"/>
                    <a:pt x="5632" y="19641"/>
                  </a:cubicBezTo>
                  <a:cubicBezTo>
                    <a:pt x="6166" y="20033"/>
                    <a:pt x="6568" y="20556"/>
                    <a:pt x="6697" y="21343"/>
                  </a:cubicBezTo>
                  <a:close/>
                  <a:moveTo>
                    <a:pt x="5330" y="21204"/>
                  </a:moveTo>
                  <a:cubicBezTo>
                    <a:pt x="5159" y="21204"/>
                    <a:pt x="4984" y="21200"/>
                    <a:pt x="4810" y="21197"/>
                  </a:cubicBezTo>
                  <a:cubicBezTo>
                    <a:pt x="4949" y="21001"/>
                    <a:pt x="5162" y="20873"/>
                    <a:pt x="5301" y="20680"/>
                  </a:cubicBezTo>
                  <a:cubicBezTo>
                    <a:pt x="5390" y="20777"/>
                    <a:pt x="5308" y="21044"/>
                    <a:pt x="5330" y="21204"/>
                  </a:cubicBezTo>
                  <a:close/>
                  <a:moveTo>
                    <a:pt x="5305" y="20438"/>
                  </a:moveTo>
                  <a:cubicBezTo>
                    <a:pt x="5095" y="20805"/>
                    <a:pt x="4760" y="21079"/>
                    <a:pt x="4368" y="21229"/>
                  </a:cubicBezTo>
                  <a:cubicBezTo>
                    <a:pt x="4301" y="21111"/>
                    <a:pt x="4582" y="20937"/>
                    <a:pt x="4735" y="20794"/>
                  </a:cubicBezTo>
                  <a:cubicBezTo>
                    <a:pt x="4909" y="20634"/>
                    <a:pt x="5087" y="20478"/>
                    <a:pt x="5223" y="20360"/>
                  </a:cubicBezTo>
                  <a:cubicBezTo>
                    <a:pt x="5258" y="20378"/>
                    <a:pt x="5294" y="20396"/>
                    <a:pt x="5305" y="20438"/>
                  </a:cubicBezTo>
                  <a:close/>
                  <a:moveTo>
                    <a:pt x="5187" y="19997"/>
                  </a:moveTo>
                  <a:cubicBezTo>
                    <a:pt x="5233" y="20360"/>
                    <a:pt x="4774" y="20524"/>
                    <a:pt x="4536" y="20716"/>
                  </a:cubicBezTo>
                  <a:cubicBezTo>
                    <a:pt x="4269" y="20930"/>
                    <a:pt x="4023" y="21239"/>
                    <a:pt x="3685" y="21307"/>
                  </a:cubicBezTo>
                  <a:cubicBezTo>
                    <a:pt x="4133" y="20841"/>
                    <a:pt x="4678" y="20260"/>
                    <a:pt x="5187" y="19997"/>
                  </a:cubicBezTo>
                  <a:close/>
                  <a:moveTo>
                    <a:pt x="5112" y="19595"/>
                  </a:moveTo>
                  <a:cubicBezTo>
                    <a:pt x="4899" y="20011"/>
                    <a:pt x="4479" y="20296"/>
                    <a:pt x="4133" y="20584"/>
                  </a:cubicBezTo>
                  <a:cubicBezTo>
                    <a:pt x="3781" y="20880"/>
                    <a:pt x="3432" y="21214"/>
                    <a:pt x="2998" y="21414"/>
                  </a:cubicBezTo>
                  <a:cubicBezTo>
                    <a:pt x="2976" y="21200"/>
                    <a:pt x="3247" y="21118"/>
                    <a:pt x="3407" y="20976"/>
                  </a:cubicBezTo>
                  <a:cubicBezTo>
                    <a:pt x="3916" y="20527"/>
                    <a:pt x="4500" y="19944"/>
                    <a:pt x="5038" y="19513"/>
                  </a:cubicBezTo>
                  <a:cubicBezTo>
                    <a:pt x="5070" y="19531"/>
                    <a:pt x="5105" y="19548"/>
                    <a:pt x="5112" y="19595"/>
                  </a:cubicBezTo>
                  <a:close/>
                  <a:moveTo>
                    <a:pt x="4842" y="18747"/>
                  </a:moveTo>
                  <a:cubicBezTo>
                    <a:pt x="4881" y="18747"/>
                    <a:pt x="4874" y="18797"/>
                    <a:pt x="4881" y="18829"/>
                  </a:cubicBezTo>
                  <a:cubicBezTo>
                    <a:pt x="4233" y="19463"/>
                    <a:pt x="3489" y="20004"/>
                    <a:pt x="2848" y="20648"/>
                  </a:cubicBezTo>
                  <a:cubicBezTo>
                    <a:pt x="3169" y="19826"/>
                    <a:pt x="4276" y="19456"/>
                    <a:pt x="4842" y="18747"/>
                  </a:cubicBezTo>
                  <a:close/>
                  <a:moveTo>
                    <a:pt x="4917" y="19068"/>
                  </a:moveTo>
                  <a:cubicBezTo>
                    <a:pt x="5187" y="19292"/>
                    <a:pt x="4660" y="19598"/>
                    <a:pt x="4429" y="19783"/>
                  </a:cubicBezTo>
                  <a:cubicBezTo>
                    <a:pt x="3866" y="20239"/>
                    <a:pt x="3115" y="20798"/>
                    <a:pt x="2677" y="21250"/>
                  </a:cubicBezTo>
                  <a:cubicBezTo>
                    <a:pt x="3222" y="20474"/>
                    <a:pt x="4205" y="19801"/>
                    <a:pt x="4917" y="19068"/>
                  </a:cubicBezTo>
                  <a:close/>
                  <a:moveTo>
                    <a:pt x="2617" y="20004"/>
                  </a:moveTo>
                  <a:cubicBezTo>
                    <a:pt x="2510" y="20314"/>
                    <a:pt x="2140" y="20709"/>
                    <a:pt x="1802" y="20915"/>
                  </a:cubicBezTo>
                  <a:cubicBezTo>
                    <a:pt x="2033" y="20574"/>
                    <a:pt x="2346" y="20310"/>
                    <a:pt x="2617" y="20004"/>
                  </a:cubicBezTo>
                  <a:close/>
                  <a:moveTo>
                    <a:pt x="2083" y="21040"/>
                  </a:moveTo>
                  <a:cubicBezTo>
                    <a:pt x="2126" y="21314"/>
                    <a:pt x="1876" y="21645"/>
                    <a:pt x="1592" y="21716"/>
                  </a:cubicBezTo>
                  <a:cubicBezTo>
                    <a:pt x="1606" y="21339"/>
                    <a:pt x="1944" y="21293"/>
                    <a:pt x="2083" y="21040"/>
                  </a:cubicBezTo>
                  <a:close/>
                  <a:moveTo>
                    <a:pt x="3635" y="21948"/>
                  </a:moveTo>
                  <a:cubicBezTo>
                    <a:pt x="4340" y="21859"/>
                    <a:pt x="5201" y="21720"/>
                    <a:pt x="5525" y="21688"/>
                  </a:cubicBezTo>
                  <a:cubicBezTo>
                    <a:pt x="5536" y="21645"/>
                    <a:pt x="5604" y="21659"/>
                    <a:pt x="5646" y="21649"/>
                  </a:cubicBezTo>
                  <a:cubicBezTo>
                    <a:pt x="5632" y="21848"/>
                    <a:pt x="5443" y="21873"/>
                    <a:pt x="5479" y="22129"/>
                  </a:cubicBezTo>
                  <a:cubicBezTo>
                    <a:pt x="3763" y="21894"/>
                    <a:pt x="2247" y="22343"/>
                    <a:pt x="1211" y="22678"/>
                  </a:cubicBezTo>
                  <a:cubicBezTo>
                    <a:pt x="1659" y="22165"/>
                    <a:pt x="2631" y="22076"/>
                    <a:pt x="3635" y="21948"/>
                  </a:cubicBezTo>
                  <a:close/>
                  <a:moveTo>
                    <a:pt x="5290" y="24418"/>
                  </a:moveTo>
                  <a:cubicBezTo>
                    <a:pt x="5543" y="24571"/>
                    <a:pt x="5102" y="24675"/>
                    <a:pt x="5045" y="24774"/>
                  </a:cubicBezTo>
                  <a:cubicBezTo>
                    <a:pt x="4895" y="24582"/>
                    <a:pt x="5216" y="24518"/>
                    <a:pt x="5290" y="24418"/>
                  </a:cubicBezTo>
                  <a:close/>
                  <a:moveTo>
                    <a:pt x="5237" y="22610"/>
                  </a:moveTo>
                  <a:cubicBezTo>
                    <a:pt x="5273" y="22475"/>
                    <a:pt x="5308" y="22592"/>
                    <a:pt x="5436" y="22571"/>
                  </a:cubicBezTo>
                  <a:lnTo>
                    <a:pt x="5436" y="22692"/>
                  </a:lnTo>
                  <a:cubicBezTo>
                    <a:pt x="5394" y="22681"/>
                    <a:pt x="5365" y="22699"/>
                    <a:pt x="5358" y="22731"/>
                  </a:cubicBezTo>
                  <a:cubicBezTo>
                    <a:pt x="5265" y="22742"/>
                    <a:pt x="5308" y="22613"/>
                    <a:pt x="5237" y="22610"/>
                  </a:cubicBezTo>
                  <a:close/>
                  <a:moveTo>
                    <a:pt x="5248" y="24817"/>
                  </a:moveTo>
                  <a:cubicBezTo>
                    <a:pt x="5290" y="24813"/>
                    <a:pt x="5315" y="24828"/>
                    <a:pt x="5326" y="24856"/>
                  </a:cubicBezTo>
                  <a:cubicBezTo>
                    <a:pt x="5273" y="25550"/>
                    <a:pt x="5362" y="26476"/>
                    <a:pt x="5294" y="27149"/>
                  </a:cubicBezTo>
                  <a:cubicBezTo>
                    <a:pt x="5276" y="27359"/>
                    <a:pt x="5269" y="27608"/>
                    <a:pt x="5084" y="27711"/>
                  </a:cubicBezTo>
                  <a:cubicBezTo>
                    <a:pt x="5002" y="27320"/>
                    <a:pt x="4885" y="26508"/>
                    <a:pt x="5223" y="26262"/>
                  </a:cubicBezTo>
                  <a:cubicBezTo>
                    <a:pt x="5191" y="26141"/>
                    <a:pt x="5095" y="26287"/>
                    <a:pt x="5023" y="26259"/>
                  </a:cubicBezTo>
                  <a:cubicBezTo>
                    <a:pt x="4949" y="25903"/>
                    <a:pt x="5031" y="25696"/>
                    <a:pt x="5233" y="25536"/>
                  </a:cubicBezTo>
                  <a:cubicBezTo>
                    <a:pt x="5112" y="25525"/>
                    <a:pt x="5109" y="25625"/>
                    <a:pt x="4991" y="25614"/>
                  </a:cubicBezTo>
                  <a:lnTo>
                    <a:pt x="5002" y="25013"/>
                  </a:lnTo>
                  <a:cubicBezTo>
                    <a:pt x="5080" y="24952"/>
                    <a:pt x="5201" y="24927"/>
                    <a:pt x="5248" y="24817"/>
                  </a:cubicBezTo>
                  <a:close/>
                  <a:moveTo>
                    <a:pt x="5141" y="29758"/>
                  </a:moveTo>
                  <a:cubicBezTo>
                    <a:pt x="4920" y="29619"/>
                    <a:pt x="5023" y="29228"/>
                    <a:pt x="5027" y="28911"/>
                  </a:cubicBezTo>
                  <a:cubicBezTo>
                    <a:pt x="5034" y="28594"/>
                    <a:pt x="5038" y="28227"/>
                    <a:pt x="5041" y="27946"/>
                  </a:cubicBezTo>
                  <a:cubicBezTo>
                    <a:pt x="5098" y="27925"/>
                    <a:pt x="5141" y="27882"/>
                    <a:pt x="5162" y="27825"/>
                  </a:cubicBezTo>
                  <a:cubicBezTo>
                    <a:pt x="5205" y="27822"/>
                    <a:pt x="5233" y="27836"/>
                    <a:pt x="5241" y="27864"/>
                  </a:cubicBezTo>
                  <a:cubicBezTo>
                    <a:pt x="5237" y="28160"/>
                    <a:pt x="5233" y="28551"/>
                    <a:pt x="5230" y="28911"/>
                  </a:cubicBezTo>
                  <a:cubicBezTo>
                    <a:pt x="5230" y="29235"/>
                    <a:pt x="5305" y="29644"/>
                    <a:pt x="5141" y="29758"/>
                  </a:cubicBezTo>
                  <a:close/>
                  <a:moveTo>
                    <a:pt x="5447" y="30972"/>
                  </a:moveTo>
                  <a:cubicBezTo>
                    <a:pt x="5443" y="31478"/>
                    <a:pt x="5433" y="31990"/>
                    <a:pt x="5429" y="32499"/>
                  </a:cubicBezTo>
                  <a:cubicBezTo>
                    <a:pt x="5244" y="31965"/>
                    <a:pt x="5063" y="31424"/>
                    <a:pt x="4845" y="30922"/>
                  </a:cubicBezTo>
                  <a:cubicBezTo>
                    <a:pt x="5052" y="30933"/>
                    <a:pt x="5294" y="30904"/>
                    <a:pt x="5447" y="30972"/>
                  </a:cubicBezTo>
                  <a:close/>
                  <a:moveTo>
                    <a:pt x="3842" y="24799"/>
                  </a:moveTo>
                  <a:cubicBezTo>
                    <a:pt x="4027" y="24657"/>
                    <a:pt x="4215" y="24418"/>
                    <a:pt x="4489" y="24408"/>
                  </a:cubicBezTo>
                  <a:cubicBezTo>
                    <a:pt x="4600" y="24742"/>
                    <a:pt x="4190" y="24799"/>
                    <a:pt x="4002" y="24924"/>
                  </a:cubicBezTo>
                  <a:cubicBezTo>
                    <a:pt x="3770" y="25077"/>
                    <a:pt x="3592" y="25294"/>
                    <a:pt x="3350" y="25355"/>
                  </a:cubicBezTo>
                  <a:cubicBezTo>
                    <a:pt x="3332" y="25048"/>
                    <a:pt x="3671" y="24927"/>
                    <a:pt x="3842" y="24799"/>
                  </a:cubicBezTo>
                  <a:close/>
                  <a:moveTo>
                    <a:pt x="3325" y="24190"/>
                  </a:moveTo>
                  <a:cubicBezTo>
                    <a:pt x="3617" y="24180"/>
                    <a:pt x="3753" y="24329"/>
                    <a:pt x="4044" y="24319"/>
                  </a:cubicBezTo>
                  <a:cubicBezTo>
                    <a:pt x="3884" y="24575"/>
                    <a:pt x="3550" y="24653"/>
                    <a:pt x="3354" y="24870"/>
                  </a:cubicBezTo>
                  <a:cubicBezTo>
                    <a:pt x="3243" y="24749"/>
                    <a:pt x="3186" y="24319"/>
                    <a:pt x="3325" y="24190"/>
                  </a:cubicBezTo>
                  <a:close/>
                  <a:moveTo>
                    <a:pt x="4561" y="28067"/>
                  </a:moveTo>
                  <a:cubicBezTo>
                    <a:pt x="4240" y="28267"/>
                    <a:pt x="4030" y="28587"/>
                    <a:pt x="3667" y="28736"/>
                  </a:cubicBezTo>
                  <a:cubicBezTo>
                    <a:pt x="3521" y="27996"/>
                    <a:pt x="4208" y="27964"/>
                    <a:pt x="4486" y="27540"/>
                  </a:cubicBezTo>
                  <a:cubicBezTo>
                    <a:pt x="4561" y="27669"/>
                    <a:pt x="4571" y="27857"/>
                    <a:pt x="4561" y="28067"/>
                  </a:cubicBezTo>
                  <a:close/>
                  <a:moveTo>
                    <a:pt x="3692" y="29619"/>
                  </a:moveTo>
                  <a:cubicBezTo>
                    <a:pt x="3564" y="28907"/>
                    <a:pt x="4155" y="28751"/>
                    <a:pt x="4472" y="28380"/>
                  </a:cubicBezTo>
                  <a:cubicBezTo>
                    <a:pt x="4842" y="29018"/>
                    <a:pt x="4059" y="29352"/>
                    <a:pt x="3692" y="29619"/>
                  </a:cubicBezTo>
                  <a:close/>
                  <a:moveTo>
                    <a:pt x="4529" y="27419"/>
                  </a:moveTo>
                  <a:cubicBezTo>
                    <a:pt x="4201" y="27612"/>
                    <a:pt x="3970" y="27900"/>
                    <a:pt x="3635" y="28092"/>
                  </a:cubicBezTo>
                  <a:cubicBezTo>
                    <a:pt x="3585" y="27943"/>
                    <a:pt x="3603" y="27729"/>
                    <a:pt x="3564" y="27569"/>
                  </a:cubicBezTo>
                  <a:cubicBezTo>
                    <a:pt x="3884" y="27345"/>
                    <a:pt x="4190" y="27099"/>
                    <a:pt x="4500" y="26857"/>
                  </a:cubicBezTo>
                  <a:cubicBezTo>
                    <a:pt x="4589" y="26967"/>
                    <a:pt x="4504" y="27248"/>
                    <a:pt x="4529" y="27419"/>
                  </a:cubicBezTo>
                  <a:close/>
                  <a:moveTo>
                    <a:pt x="4539" y="26579"/>
                  </a:moveTo>
                  <a:cubicBezTo>
                    <a:pt x="4197" y="26811"/>
                    <a:pt x="3920" y="27113"/>
                    <a:pt x="3525" y="27288"/>
                  </a:cubicBezTo>
                  <a:cubicBezTo>
                    <a:pt x="3503" y="27188"/>
                    <a:pt x="3578" y="26999"/>
                    <a:pt x="3489" y="26967"/>
                  </a:cubicBezTo>
                  <a:cubicBezTo>
                    <a:pt x="3745" y="26665"/>
                    <a:pt x="4151" y="26508"/>
                    <a:pt x="4422" y="26213"/>
                  </a:cubicBezTo>
                  <a:cubicBezTo>
                    <a:pt x="4564" y="26234"/>
                    <a:pt x="4536" y="26423"/>
                    <a:pt x="4539" y="26579"/>
                  </a:cubicBezTo>
                  <a:close/>
                  <a:moveTo>
                    <a:pt x="4507" y="25935"/>
                  </a:moveTo>
                  <a:cubicBezTo>
                    <a:pt x="4137" y="26113"/>
                    <a:pt x="3792" y="26522"/>
                    <a:pt x="3453" y="26601"/>
                  </a:cubicBezTo>
                  <a:cubicBezTo>
                    <a:pt x="3461" y="26447"/>
                    <a:pt x="3457" y="26302"/>
                    <a:pt x="3418" y="26202"/>
                  </a:cubicBezTo>
                  <a:cubicBezTo>
                    <a:pt x="3760" y="25931"/>
                    <a:pt x="4137" y="25693"/>
                    <a:pt x="4472" y="25412"/>
                  </a:cubicBezTo>
                  <a:cubicBezTo>
                    <a:pt x="4561" y="25508"/>
                    <a:pt x="4486" y="25775"/>
                    <a:pt x="4507" y="25935"/>
                  </a:cubicBezTo>
                  <a:close/>
                  <a:moveTo>
                    <a:pt x="3382" y="25881"/>
                  </a:moveTo>
                  <a:cubicBezTo>
                    <a:pt x="3486" y="25283"/>
                    <a:pt x="4155" y="25262"/>
                    <a:pt x="4475" y="24892"/>
                  </a:cubicBezTo>
                  <a:cubicBezTo>
                    <a:pt x="4575" y="25177"/>
                    <a:pt x="4215" y="25315"/>
                    <a:pt x="4027" y="25447"/>
                  </a:cubicBezTo>
                  <a:cubicBezTo>
                    <a:pt x="3817" y="25600"/>
                    <a:pt x="3592" y="25775"/>
                    <a:pt x="3382" y="25881"/>
                  </a:cubicBezTo>
                  <a:close/>
                  <a:moveTo>
                    <a:pt x="3849" y="30185"/>
                  </a:moveTo>
                  <a:cubicBezTo>
                    <a:pt x="4130" y="30157"/>
                    <a:pt x="4415" y="30100"/>
                    <a:pt x="4091" y="30189"/>
                  </a:cubicBezTo>
                  <a:cubicBezTo>
                    <a:pt x="3913" y="30239"/>
                    <a:pt x="3560" y="30274"/>
                    <a:pt x="3364" y="30299"/>
                  </a:cubicBezTo>
                  <a:cubicBezTo>
                    <a:pt x="3418" y="30150"/>
                    <a:pt x="3649" y="30185"/>
                    <a:pt x="3849" y="30185"/>
                  </a:cubicBezTo>
                  <a:close/>
                  <a:moveTo>
                    <a:pt x="4059" y="29708"/>
                  </a:moveTo>
                  <a:cubicBezTo>
                    <a:pt x="4144" y="29431"/>
                    <a:pt x="4404" y="29331"/>
                    <a:pt x="4546" y="29110"/>
                  </a:cubicBezTo>
                  <a:cubicBezTo>
                    <a:pt x="4685" y="29228"/>
                    <a:pt x="4596" y="29566"/>
                    <a:pt x="4660" y="29758"/>
                  </a:cubicBezTo>
                  <a:cubicBezTo>
                    <a:pt x="4429" y="29769"/>
                    <a:pt x="4244" y="29730"/>
                    <a:pt x="4059" y="29708"/>
                  </a:cubicBezTo>
                  <a:close/>
                  <a:moveTo>
                    <a:pt x="2973" y="26519"/>
                  </a:moveTo>
                  <a:cubicBezTo>
                    <a:pt x="2994" y="26647"/>
                    <a:pt x="3158" y="27028"/>
                    <a:pt x="2923" y="27038"/>
                  </a:cubicBezTo>
                  <a:cubicBezTo>
                    <a:pt x="2962" y="26814"/>
                    <a:pt x="2813" y="26633"/>
                    <a:pt x="2973" y="26519"/>
                  </a:cubicBezTo>
                  <a:close/>
                  <a:moveTo>
                    <a:pt x="2798" y="24586"/>
                  </a:moveTo>
                  <a:cubicBezTo>
                    <a:pt x="2830" y="24742"/>
                    <a:pt x="2998" y="25219"/>
                    <a:pt x="2749" y="25266"/>
                  </a:cubicBezTo>
                  <a:cubicBezTo>
                    <a:pt x="2777" y="25045"/>
                    <a:pt x="2613" y="24714"/>
                    <a:pt x="2798" y="24586"/>
                  </a:cubicBezTo>
                  <a:close/>
                  <a:moveTo>
                    <a:pt x="2727" y="29691"/>
                  </a:moveTo>
                  <a:cubicBezTo>
                    <a:pt x="2620" y="29338"/>
                    <a:pt x="2514" y="28790"/>
                    <a:pt x="2585" y="28398"/>
                  </a:cubicBezTo>
                  <a:cubicBezTo>
                    <a:pt x="2709" y="28733"/>
                    <a:pt x="2763" y="29331"/>
                    <a:pt x="2727" y="29691"/>
                  </a:cubicBezTo>
                  <a:close/>
                  <a:moveTo>
                    <a:pt x="2827" y="25511"/>
                  </a:moveTo>
                  <a:cubicBezTo>
                    <a:pt x="2976" y="25476"/>
                    <a:pt x="2898" y="25725"/>
                    <a:pt x="2863" y="25753"/>
                  </a:cubicBezTo>
                  <a:cubicBezTo>
                    <a:pt x="2749" y="25753"/>
                    <a:pt x="2774" y="25561"/>
                    <a:pt x="2827" y="25511"/>
                  </a:cubicBezTo>
                  <a:close/>
                  <a:moveTo>
                    <a:pt x="2863" y="25992"/>
                  </a:moveTo>
                  <a:cubicBezTo>
                    <a:pt x="3008" y="25970"/>
                    <a:pt x="3041" y="26312"/>
                    <a:pt x="2855" y="26273"/>
                  </a:cubicBezTo>
                  <a:cubicBezTo>
                    <a:pt x="2855" y="26180"/>
                    <a:pt x="2855" y="26084"/>
                    <a:pt x="2863" y="25992"/>
                  </a:cubicBezTo>
                  <a:close/>
                  <a:moveTo>
                    <a:pt x="3044" y="27241"/>
                  </a:moveTo>
                  <a:cubicBezTo>
                    <a:pt x="3087" y="27394"/>
                    <a:pt x="3165" y="27679"/>
                    <a:pt x="3033" y="27765"/>
                  </a:cubicBezTo>
                  <a:cubicBezTo>
                    <a:pt x="2994" y="27612"/>
                    <a:pt x="2916" y="27327"/>
                    <a:pt x="3044" y="27241"/>
                  </a:cubicBezTo>
                  <a:close/>
                  <a:moveTo>
                    <a:pt x="3076" y="27964"/>
                  </a:moveTo>
                  <a:cubicBezTo>
                    <a:pt x="3229" y="28049"/>
                    <a:pt x="3133" y="28502"/>
                    <a:pt x="3147" y="28608"/>
                  </a:cubicBezTo>
                  <a:cubicBezTo>
                    <a:pt x="3058" y="28469"/>
                    <a:pt x="3016" y="28121"/>
                    <a:pt x="3076" y="27964"/>
                  </a:cubicBezTo>
                  <a:close/>
                  <a:moveTo>
                    <a:pt x="3147" y="28729"/>
                  </a:moveTo>
                  <a:cubicBezTo>
                    <a:pt x="3229" y="29018"/>
                    <a:pt x="3154" y="29324"/>
                    <a:pt x="3147" y="28929"/>
                  </a:cubicBezTo>
                  <a:cubicBezTo>
                    <a:pt x="3140" y="28840"/>
                    <a:pt x="3069" y="28836"/>
                    <a:pt x="3147" y="28729"/>
                  </a:cubicBezTo>
                  <a:close/>
                  <a:moveTo>
                    <a:pt x="2229" y="24981"/>
                  </a:moveTo>
                  <a:cubicBezTo>
                    <a:pt x="2386" y="25102"/>
                    <a:pt x="2478" y="25707"/>
                    <a:pt x="2179" y="25703"/>
                  </a:cubicBezTo>
                  <a:cubicBezTo>
                    <a:pt x="2222" y="25436"/>
                    <a:pt x="2047" y="25141"/>
                    <a:pt x="2229" y="24981"/>
                  </a:cubicBezTo>
                  <a:close/>
                  <a:moveTo>
                    <a:pt x="2243" y="24137"/>
                  </a:moveTo>
                  <a:cubicBezTo>
                    <a:pt x="2254" y="24301"/>
                    <a:pt x="2225" y="24418"/>
                    <a:pt x="2076" y="24418"/>
                  </a:cubicBezTo>
                  <a:cubicBezTo>
                    <a:pt x="2062" y="24247"/>
                    <a:pt x="2079" y="24123"/>
                    <a:pt x="2243" y="24137"/>
                  </a:cubicBezTo>
                  <a:close/>
                  <a:moveTo>
                    <a:pt x="2044" y="23891"/>
                  </a:moveTo>
                  <a:cubicBezTo>
                    <a:pt x="2044" y="23838"/>
                    <a:pt x="2044" y="23785"/>
                    <a:pt x="2047" y="23731"/>
                  </a:cubicBezTo>
                  <a:lnTo>
                    <a:pt x="2168" y="23731"/>
                  </a:lnTo>
                  <a:cubicBezTo>
                    <a:pt x="2175" y="23838"/>
                    <a:pt x="2151" y="23906"/>
                    <a:pt x="2044" y="23891"/>
                  </a:cubicBezTo>
                  <a:close/>
                  <a:moveTo>
                    <a:pt x="2179" y="28594"/>
                  </a:moveTo>
                  <a:cubicBezTo>
                    <a:pt x="2086" y="28445"/>
                    <a:pt x="1980" y="28039"/>
                    <a:pt x="2108" y="27911"/>
                  </a:cubicBezTo>
                  <a:cubicBezTo>
                    <a:pt x="2232" y="28039"/>
                    <a:pt x="2197" y="28452"/>
                    <a:pt x="2179" y="28594"/>
                  </a:cubicBezTo>
                  <a:close/>
                  <a:moveTo>
                    <a:pt x="2261" y="28879"/>
                  </a:moveTo>
                  <a:cubicBezTo>
                    <a:pt x="2279" y="29388"/>
                    <a:pt x="2179" y="29046"/>
                    <a:pt x="2179" y="28761"/>
                  </a:cubicBezTo>
                  <a:cubicBezTo>
                    <a:pt x="2240" y="28765"/>
                    <a:pt x="2193" y="28875"/>
                    <a:pt x="2261" y="28879"/>
                  </a:cubicBezTo>
                  <a:close/>
                  <a:moveTo>
                    <a:pt x="2421" y="25867"/>
                  </a:moveTo>
                  <a:cubicBezTo>
                    <a:pt x="2446" y="26045"/>
                    <a:pt x="2393" y="26145"/>
                    <a:pt x="2297" y="26188"/>
                  </a:cubicBezTo>
                  <a:cubicBezTo>
                    <a:pt x="2158" y="26113"/>
                    <a:pt x="2204" y="25814"/>
                    <a:pt x="2421" y="25867"/>
                  </a:cubicBezTo>
                  <a:close/>
                  <a:moveTo>
                    <a:pt x="2371" y="26348"/>
                  </a:moveTo>
                  <a:cubicBezTo>
                    <a:pt x="2517" y="26348"/>
                    <a:pt x="2492" y="26807"/>
                    <a:pt x="2286" y="26707"/>
                  </a:cubicBezTo>
                  <a:cubicBezTo>
                    <a:pt x="2279" y="26547"/>
                    <a:pt x="2286" y="26412"/>
                    <a:pt x="2371" y="26348"/>
                  </a:cubicBezTo>
                  <a:close/>
                  <a:moveTo>
                    <a:pt x="1645" y="23568"/>
                  </a:moveTo>
                  <a:cubicBezTo>
                    <a:pt x="1624" y="23788"/>
                    <a:pt x="1446" y="23852"/>
                    <a:pt x="1282" y="23923"/>
                  </a:cubicBezTo>
                  <a:cubicBezTo>
                    <a:pt x="1147" y="23678"/>
                    <a:pt x="1431" y="23461"/>
                    <a:pt x="1645" y="23568"/>
                  </a:cubicBezTo>
                  <a:close/>
                  <a:moveTo>
                    <a:pt x="1638" y="24009"/>
                  </a:moveTo>
                  <a:cubicBezTo>
                    <a:pt x="1919" y="24123"/>
                    <a:pt x="1503" y="24283"/>
                    <a:pt x="1431" y="24408"/>
                  </a:cubicBezTo>
                  <a:cubicBezTo>
                    <a:pt x="1207" y="24215"/>
                    <a:pt x="1563" y="24126"/>
                    <a:pt x="1638" y="24009"/>
                  </a:cubicBezTo>
                  <a:close/>
                  <a:moveTo>
                    <a:pt x="1467" y="24849"/>
                  </a:moveTo>
                  <a:cubicBezTo>
                    <a:pt x="1378" y="24536"/>
                    <a:pt x="1905" y="24194"/>
                    <a:pt x="1795" y="24692"/>
                  </a:cubicBezTo>
                  <a:cubicBezTo>
                    <a:pt x="1641" y="24696"/>
                    <a:pt x="1588" y="24945"/>
                    <a:pt x="1467" y="24849"/>
                  </a:cubicBezTo>
                  <a:close/>
                  <a:moveTo>
                    <a:pt x="1830" y="24977"/>
                  </a:moveTo>
                  <a:cubicBezTo>
                    <a:pt x="1784" y="25084"/>
                    <a:pt x="1670" y="25112"/>
                    <a:pt x="1624" y="25212"/>
                  </a:cubicBezTo>
                  <a:cubicBezTo>
                    <a:pt x="1513" y="25112"/>
                    <a:pt x="1730" y="24999"/>
                    <a:pt x="1830" y="24977"/>
                  </a:cubicBezTo>
                  <a:close/>
                  <a:moveTo>
                    <a:pt x="1823" y="25258"/>
                  </a:moveTo>
                  <a:cubicBezTo>
                    <a:pt x="2001" y="25333"/>
                    <a:pt x="1891" y="25693"/>
                    <a:pt x="1980" y="25864"/>
                  </a:cubicBezTo>
                  <a:cubicBezTo>
                    <a:pt x="1908" y="25899"/>
                    <a:pt x="1859" y="25960"/>
                    <a:pt x="1780" y="25985"/>
                  </a:cubicBezTo>
                  <a:cubicBezTo>
                    <a:pt x="2054" y="25970"/>
                    <a:pt x="2101" y="26433"/>
                    <a:pt x="1852" y="26590"/>
                  </a:cubicBezTo>
                  <a:cubicBezTo>
                    <a:pt x="1795" y="26191"/>
                    <a:pt x="1431" y="25472"/>
                    <a:pt x="1823" y="25258"/>
                  </a:cubicBezTo>
                  <a:close/>
                  <a:moveTo>
                    <a:pt x="1884" y="27063"/>
                  </a:moveTo>
                  <a:cubicBezTo>
                    <a:pt x="1912" y="26914"/>
                    <a:pt x="1837" y="26875"/>
                    <a:pt x="1848" y="26743"/>
                  </a:cubicBezTo>
                  <a:cubicBezTo>
                    <a:pt x="1901" y="26704"/>
                    <a:pt x="1997" y="26707"/>
                    <a:pt x="2012" y="26622"/>
                  </a:cubicBezTo>
                  <a:cubicBezTo>
                    <a:pt x="2119" y="26725"/>
                    <a:pt x="2143" y="27124"/>
                    <a:pt x="1884" y="27063"/>
                  </a:cubicBezTo>
                  <a:close/>
                  <a:moveTo>
                    <a:pt x="2119" y="27231"/>
                  </a:moveTo>
                  <a:cubicBezTo>
                    <a:pt x="2083" y="27491"/>
                    <a:pt x="2225" y="27711"/>
                    <a:pt x="2069" y="27871"/>
                  </a:cubicBezTo>
                  <a:cubicBezTo>
                    <a:pt x="1962" y="27768"/>
                    <a:pt x="1848" y="27238"/>
                    <a:pt x="2119" y="27231"/>
                  </a:cubicBezTo>
                  <a:close/>
                  <a:moveTo>
                    <a:pt x="2204" y="29961"/>
                  </a:moveTo>
                  <a:cubicBezTo>
                    <a:pt x="2051" y="29936"/>
                    <a:pt x="2054" y="29420"/>
                    <a:pt x="2012" y="29157"/>
                  </a:cubicBezTo>
                  <a:cubicBezTo>
                    <a:pt x="2119" y="29384"/>
                    <a:pt x="2101" y="29733"/>
                    <a:pt x="2204" y="29961"/>
                  </a:cubicBezTo>
                  <a:close/>
                  <a:moveTo>
                    <a:pt x="2079" y="30442"/>
                  </a:moveTo>
                  <a:cubicBezTo>
                    <a:pt x="2154" y="30367"/>
                    <a:pt x="2257" y="30321"/>
                    <a:pt x="2364" y="30328"/>
                  </a:cubicBezTo>
                  <a:cubicBezTo>
                    <a:pt x="2386" y="30488"/>
                    <a:pt x="2208" y="30438"/>
                    <a:pt x="2079" y="30442"/>
                  </a:cubicBezTo>
                  <a:close/>
                  <a:moveTo>
                    <a:pt x="2442" y="26914"/>
                  </a:moveTo>
                  <a:cubicBezTo>
                    <a:pt x="2521" y="26989"/>
                    <a:pt x="2610" y="27473"/>
                    <a:pt x="2393" y="27473"/>
                  </a:cubicBezTo>
                  <a:cubicBezTo>
                    <a:pt x="2386" y="27291"/>
                    <a:pt x="2297" y="27021"/>
                    <a:pt x="2442" y="26914"/>
                  </a:cubicBezTo>
                  <a:close/>
                  <a:moveTo>
                    <a:pt x="2514" y="27633"/>
                  </a:moveTo>
                  <a:cubicBezTo>
                    <a:pt x="2631" y="27733"/>
                    <a:pt x="2581" y="27989"/>
                    <a:pt x="2585" y="28199"/>
                  </a:cubicBezTo>
                  <a:cubicBezTo>
                    <a:pt x="2407" y="28160"/>
                    <a:pt x="2403" y="27722"/>
                    <a:pt x="2514" y="27633"/>
                  </a:cubicBezTo>
                  <a:close/>
                  <a:moveTo>
                    <a:pt x="2478" y="30406"/>
                  </a:moveTo>
                  <a:cubicBezTo>
                    <a:pt x="2464" y="30196"/>
                    <a:pt x="2927" y="30196"/>
                    <a:pt x="3005" y="30331"/>
                  </a:cubicBezTo>
                  <a:cubicBezTo>
                    <a:pt x="2873" y="30406"/>
                    <a:pt x="2638" y="30367"/>
                    <a:pt x="2478" y="30406"/>
                  </a:cubicBezTo>
                  <a:close/>
                  <a:moveTo>
                    <a:pt x="3033" y="30976"/>
                  </a:moveTo>
                  <a:cubicBezTo>
                    <a:pt x="3453" y="31317"/>
                    <a:pt x="3845" y="31691"/>
                    <a:pt x="4062" y="32236"/>
                  </a:cubicBezTo>
                  <a:cubicBezTo>
                    <a:pt x="3728" y="31809"/>
                    <a:pt x="3368" y="31403"/>
                    <a:pt x="3033" y="30976"/>
                  </a:cubicBezTo>
                  <a:close/>
                  <a:moveTo>
                    <a:pt x="3599" y="30783"/>
                  </a:moveTo>
                  <a:cubicBezTo>
                    <a:pt x="3656" y="30694"/>
                    <a:pt x="3881" y="30776"/>
                    <a:pt x="4002" y="30748"/>
                  </a:cubicBezTo>
                  <a:cubicBezTo>
                    <a:pt x="4094" y="30780"/>
                    <a:pt x="4030" y="30986"/>
                    <a:pt x="4322" y="30915"/>
                  </a:cubicBezTo>
                  <a:cubicBezTo>
                    <a:pt x="4642" y="31488"/>
                    <a:pt x="4917" y="32108"/>
                    <a:pt x="5020" y="32894"/>
                  </a:cubicBezTo>
                  <a:cubicBezTo>
                    <a:pt x="4899" y="32894"/>
                    <a:pt x="4778" y="32891"/>
                    <a:pt x="4660" y="32891"/>
                  </a:cubicBezTo>
                  <a:cubicBezTo>
                    <a:pt x="4753" y="32019"/>
                    <a:pt x="4333" y="31097"/>
                    <a:pt x="3599" y="30783"/>
                  </a:cubicBezTo>
                  <a:close/>
                  <a:moveTo>
                    <a:pt x="4119" y="33845"/>
                  </a:moveTo>
                  <a:cubicBezTo>
                    <a:pt x="4119" y="33767"/>
                    <a:pt x="4119" y="33685"/>
                    <a:pt x="4126" y="33606"/>
                  </a:cubicBezTo>
                  <a:cubicBezTo>
                    <a:pt x="4792" y="33614"/>
                    <a:pt x="5486" y="33603"/>
                    <a:pt x="6052" y="33713"/>
                  </a:cubicBezTo>
                  <a:cubicBezTo>
                    <a:pt x="5643" y="34350"/>
                    <a:pt x="4956" y="33603"/>
                    <a:pt x="4119" y="33845"/>
                  </a:cubicBezTo>
                  <a:close/>
                  <a:moveTo>
                    <a:pt x="5828" y="32464"/>
                  </a:moveTo>
                  <a:cubicBezTo>
                    <a:pt x="5650" y="32118"/>
                    <a:pt x="5810" y="31449"/>
                    <a:pt x="5767" y="30976"/>
                  </a:cubicBezTo>
                  <a:cubicBezTo>
                    <a:pt x="5967" y="31022"/>
                    <a:pt x="6202" y="31029"/>
                    <a:pt x="6408" y="31065"/>
                  </a:cubicBezTo>
                  <a:cubicBezTo>
                    <a:pt x="6141" y="31453"/>
                    <a:pt x="5871" y="31841"/>
                    <a:pt x="5828" y="32464"/>
                  </a:cubicBezTo>
                  <a:close/>
                  <a:moveTo>
                    <a:pt x="32267" y="20235"/>
                  </a:moveTo>
                  <a:cubicBezTo>
                    <a:pt x="32413" y="20620"/>
                    <a:pt x="32534" y="21036"/>
                    <a:pt x="32695" y="21403"/>
                  </a:cubicBezTo>
                  <a:cubicBezTo>
                    <a:pt x="32214" y="21193"/>
                    <a:pt x="31224" y="21335"/>
                    <a:pt x="30772" y="21015"/>
                  </a:cubicBezTo>
                  <a:cubicBezTo>
                    <a:pt x="30687" y="20243"/>
                    <a:pt x="30448" y="19609"/>
                    <a:pt x="30114" y="19082"/>
                  </a:cubicBezTo>
                  <a:cubicBezTo>
                    <a:pt x="30801" y="19331"/>
                    <a:pt x="31584" y="19837"/>
                    <a:pt x="32267" y="20235"/>
                  </a:cubicBezTo>
                  <a:close/>
                  <a:moveTo>
                    <a:pt x="30327" y="20933"/>
                  </a:moveTo>
                  <a:cubicBezTo>
                    <a:pt x="30188" y="20951"/>
                    <a:pt x="30103" y="20915"/>
                    <a:pt x="30007" y="20887"/>
                  </a:cubicBezTo>
                  <a:cubicBezTo>
                    <a:pt x="29886" y="20211"/>
                    <a:pt x="29872" y="19434"/>
                    <a:pt x="29587" y="18918"/>
                  </a:cubicBezTo>
                  <a:cubicBezTo>
                    <a:pt x="30050" y="19374"/>
                    <a:pt x="30188" y="20154"/>
                    <a:pt x="30327" y="20933"/>
                  </a:cubicBezTo>
                  <a:close/>
                  <a:moveTo>
                    <a:pt x="29669" y="28441"/>
                  </a:moveTo>
                  <a:cubicBezTo>
                    <a:pt x="29711" y="28676"/>
                    <a:pt x="29626" y="29128"/>
                    <a:pt x="29615" y="29445"/>
                  </a:cubicBezTo>
                  <a:cubicBezTo>
                    <a:pt x="29174" y="29427"/>
                    <a:pt x="28807" y="29491"/>
                    <a:pt x="28565" y="29673"/>
                  </a:cubicBezTo>
                  <a:cubicBezTo>
                    <a:pt x="28519" y="29634"/>
                    <a:pt x="28569" y="29580"/>
                    <a:pt x="28483" y="29509"/>
                  </a:cubicBezTo>
                  <a:cubicBezTo>
                    <a:pt x="28408" y="29424"/>
                    <a:pt x="28266" y="29776"/>
                    <a:pt x="28120" y="29623"/>
                  </a:cubicBezTo>
                  <a:cubicBezTo>
                    <a:pt x="28109" y="29370"/>
                    <a:pt x="28309" y="29335"/>
                    <a:pt x="28248" y="29021"/>
                  </a:cubicBezTo>
                  <a:cubicBezTo>
                    <a:pt x="28220" y="28886"/>
                    <a:pt x="28113" y="29196"/>
                    <a:pt x="28088" y="29064"/>
                  </a:cubicBezTo>
                  <a:cubicBezTo>
                    <a:pt x="28031" y="27448"/>
                    <a:pt x="27835" y="25586"/>
                    <a:pt x="27679" y="23632"/>
                  </a:cubicBezTo>
                  <a:cubicBezTo>
                    <a:pt x="27878" y="23624"/>
                    <a:pt x="27960" y="23731"/>
                    <a:pt x="28159" y="23721"/>
                  </a:cubicBezTo>
                  <a:cubicBezTo>
                    <a:pt x="28213" y="23778"/>
                    <a:pt x="28195" y="23895"/>
                    <a:pt x="28195" y="24002"/>
                  </a:cubicBezTo>
                  <a:cubicBezTo>
                    <a:pt x="28341" y="23870"/>
                    <a:pt x="28440" y="23685"/>
                    <a:pt x="28679" y="23646"/>
                  </a:cubicBezTo>
                  <a:cubicBezTo>
                    <a:pt x="28679" y="23963"/>
                    <a:pt x="28166" y="24094"/>
                    <a:pt x="28266" y="24646"/>
                  </a:cubicBezTo>
                  <a:cubicBezTo>
                    <a:pt x="28586" y="24393"/>
                    <a:pt x="28761" y="23988"/>
                    <a:pt x="29003" y="23649"/>
                  </a:cubicBezTo>
                  <a:cubicBezTo>
                    <a:pt x="29124" y="23681"/>
                    <a:pt x="29177" y="23774"/>
                    <a:pt x="29366" y="23735"/>
                  </a:cubicBezTo>
                  <a:cubicBezTo>
                    <a:pt x="29074" y="24372"/>
                    <a:pt x="28451" y="24671"/>
                    <a:pt x="28337" y="25490"/>
                  </a:cubicBezTo>
                  <a:cubicBezTo>
                    <a:pt x="28768" y="24902"/>
                    <a:pt x="29170" y="24279"/>
                    <a:pt x="29605" y="23699"/>
                  </a:cubicBezTo>
                  <a:cubicBezTo>
                    <a:pt x="29797" y="23681"/>
                    <a:pt x="29993" y="23664"/>
                    <a:pt x="30131" y="23589"/>
                  </a:cubicBezTo>
                  <a:cubicBezTo>
                    <a:pt x="30121" y="24749"/>
                    <a:pt x="29854" y="26326"/>
                    <a:pt x="29758" y="27644"/>
                  </a:cubicBezTo>
                  <a:cubicBezTo>
                    <a:pt x="29743" y="27804"/>
                    <a:pt x="29758" y="27968"/>
                    <a:pt x="29708" y="28081"/>
                  </a:cubicBezTo>
                  <a:cubicBezTo>
                    <a:pt x="29476" y="28687"/>
                    <a:pt x="28711" y="28804"/>
                    <a:pt x="28643" y="29434"/>
                  </a:cubicBezTo>
                  <a:cubicBezTo>
                    <a:pt x="28978" y="29249"/>
                    <a:pt x="29323" y="28744"/>
                    <a:pt x="29669" y="28441"/>
                  </a:cubicBezTo>
                  <a:close/>
                  <a:moveTo>
                    <a:pt x="28156" y="30225"/>
                  </a:moveTo>
                  <a:cubicBezTo>
                    <a:pt x="28362" y="29840"/>
                    <a:pt x="29128" y="30032"/>
                    <a:pt x="29565" y="29883"/>
                  </a:cubicBezTo>
                  <a:cubicBezTo>
                    <a:pt x="29562" y="29986"/>
                    <a:pt x="29562" y="30093"/>
                    <a:pt x="29562" y="30203"/>
                  </a:cubicBezTo>
                  <a:cubicBezTo>
                    <a:pt x="29067" y="30153"/>
                    <a:pt x="28572" y="30328"/>
                    <a:pt x="28156" y="30225"/>
                  </a:cubicBezTo>
                  <a:close/>
                  <a:moveTo>
                    <a:pt x="28786" y="31033"/>
                  </a:moveTo>
                  <a:cubicBezTo>
                    <a:pt x="28604" y="31211"/>
                    <a:pt x="28074" y="31040"/>
                    <a:pt x="27821" y="31139"/>
                  </a:cubicBezTo>
                  <a:cubicBezTo>
                    <a:pt x="28006" y="30969"/>
                    <a:pt x="28522" y="31132"/>
                    <a:pt x="28786" y="31033"/>
                  </a:cubicBezTo>
                  <a:close/>
                  <a:moveTo>
                    <a:pt x="29583" y="31567"/>
                  </a:moveTo>
                  <a:cubicBezTo>
                    <a:pt x="29491" y="31741"/>
                    <a:pt x="29462" y="31987"/>
                    <a:pt x="29373" y="32168"/>
                  </a:cubicBezTo>
                  <a:cubicBezTo>
                    <a:pt x="29302" y="32001"/>
                    <a:pt x="29334" y="31734"/>
                    <a:pt x="29263" y="31563"/>
                  </a:cubicBezTo>
                  <a:cubicBezTo>
                    <a:pt x="29370" y="31563"/>
                    <a:pt x="29476" y="31567"/>
                    <a:pt x="29583" y="31567"/>
                  </a:cubicBezTo>
                  <a:close/>
                  <a:moveTo>
                    <a:pt x="28754" y="18099"/>
                  </a:moveTo>
                  <a:cubicBezTo>
                    <a:pt x="29081" y="18915"/>
                    <a:pt x="29469" y="19677"/>
                    <a:pt x="29605" y="20680"/>
                  </a:cubicBezTo>
                  <a:cubicBezTo>
                    <a:pt x="29281" y="20680"/>
                    <a:pt x="29071" y="20567"/>
                    <a:pt x="28725" y="20584"/>
                  </a:cubicBezTo>
                  <a:cubicBezTo>
                    <a:pt x="28569" y="19851"/>
                    <a:pt x="28690" y="18858"/>
                    <a:pt x="28754" y="18099"/>
                  </a:cubicBezTo>
                  <a:close/>
                  <a:moveTo>
                    <a:pt x="27978" y="19417"/>
                  </a:moveTo>
                  <a:cubicBezTo>
                    <a:pt x="28213" y="19634"/>
                    <a:pt x="28319" y="18502"/>
                    <a:pt x="28476" y="18213"/>
                  </a:cubicBezTo>
                  <a:cubicBezTo>
                    <a:pt x="28433" y="18890"/>
                    <a:pt x="28227" y="19798"/>
                    <a:pt x="28362" y="20581"/>
                  </a:cubicBezTo>
                  <a:cubicBezTo>
                    <a:pt x="28216" y="20567"/>
                    <a:pt x="28006" y="20613"/>
                    <a:pt x="27924" y="20538"/>
                  </a:cubicBezTo>
                  <a:cubicBezTo>
                    <a:pt x="27914" y="20161"/>
                    <a:pt x="27931" y="19790"/>
                    <a:pt x="27978" y="19417"/>
                  </a:cubicBezTo>
                  <a:close/>
                  <a:moveTo>
                    <a:pt x="30032" y="21848"/>
                  </a:moveTo>
                  <a:cubicBezTo>
                    <a:pt x="29046" y="22005"/>
                    <a:pt x="27906" y="21944"/>
                    <a:pt x="26856" y="22008"/>
                  </a:cubicBezTo>
                  <a:cubicBezTo>
                    <a:pt x="26073" y="22058"/>
                    <a:pt x="25329" y="22378"/>
                    <a:pt x="24724" y="22144"/>
                  </a:cubicBezTo>
                  <a:cubicBezTo>
                    <a:pt x="26201" y="21738"/>
                    <a:pt x="28344" y="21553"/>
                    <a:pt x="30032" y="21848"/>
                  </a:cubicBezTo>
                  <a:close/>
                  <a:moveTo>
                    <a:pt x="27508" y="24390"/>
                  </a:moveTo>
                  <a:cubicBezTo>
                    <a:pt x="27647" y="24668"/>
                    <a:pt x="27340" y="24838"/>
                    <a:pt x="27259" y="25031"/>
                  </a:cubicBezTo>
                  <a:cubicBezTo>
                    <a:pt x="27134" y="24767"/>
                    <a:pt x="27451" y="24600"/>
                    <a:pt x="27508" y="24390"/>
                  </a:cubicBezTo>
                  <a:close/>
                  <a:moveTo>
                    <a:pt x="27116" y="23781"/>
                  </a:moveTo>
                  <a:cubicBezTo>
                    <a:pt x="27024" y="23724"/>
                    <a:pt x="27127" y="23518"/>
                    <a:pt x="27241" y="23539"/>
                  </a:cubicBezTo>
                  <a:cubicBezTo>
                    <a:pt x="27237" y="23660"/>
                    <a:pt x="27134" y="23678"/>
                    <a:pt x="27116" y="23781"/>
                  </a:cubicBezTo>
                  <a:close/>
                  <a:moveTo>
                    <a:pt x="27276" y="23824"/>
                  </a:moveTo>
                  <a:cubicBezTo>
                    <a:pt x="27308" y="23696"/>
                    <a:pt x="27348" y="23571"/>
                    <a:pt x="27522" y="23589"/>
                  </a:cubicBezTo>
                  <a:cubicBezTo>
                    <a:pt x="27515" y="23745"/>
                    <a:pt x="27469" y="23856"/>
                    <a:pt x="27276" y="23824"/>
                  </a:cubicBezTo>
                  <a:close/>
                  <a:moveTo>
                    <a:pt x="27540" y="25031"/>
                  </a:moveTo>
                  <a:cubicBezTo>
                    <a:pt x="27682" y="25290"/>
                    <a:pt x="27437" y="25497"/>
                    <a:pt x="27372" y="25671"/>
                  </a:cubicBezTo>
                  <a:cubicBezTo>
                    <a:pt x="27141" y="25458"/>
                    <a:pt x="27479" y="25205"/>
                    <a:pt x="27540" y="25031"/>
                  </a:cubicBezTo>
                  <a:close/>
                  <a:moveTo>
                    <a:pt x="27572" y="25796"/>
                  </a:moveTo>
                  <a:cubicBezTo>
                    <a:pt x="27753" y="25970"/>
                    <a:pt x="27622" y="26455"/>
                    <a:pt x="27401" y="26476"/>
                  </a:cubicBezTo>
                  <a:cubicBezTo>
                    <a:pt x="27355" y="26134"/>
                    <a:pt x="27397" y="25978"/>
                    <a:pt x="27572" y="25796"/>
                  </a:cubicBezTo>
                  <a:close/>
                  <a:moveTo>
                    <a:pt x="26401" y="26302"/>
                  </a:moveTo>
                  <a:cubicBezTo>
                    <a:pt x="26361" y="26166"/>
                    <a:pt x="26593" y="25960"/>
                    <a:pt x="26650" y="25782"/>
                  </a:cubicBezTo>
                  <a:cubicBezTo>
                    <a:pt x="26749" y="25985"/>
                    <a:pt x="26447" y="26120"/>
                    <a:pt x="26401" y="26302"/>
                  </a:cubicBezTo>
                  <a:close/>
                  <a:moveTo>
                    <a:pt x="25023" y="20983"/>
                  </a:moveTo>
                  <a:cubicBezTo>
                    <a:pt x="25026" y="20841"/>
                    <a:pt x="25137" y="20805"/>
                    <a:pt x="25148" y="20663"/>
                  </a:cubicBezTo>
                  <a:cubicBezTo>
                    <a:pt x="25229" y="20737"/>
                    <a:pt x="25158" y="21001"/>
                    <a:pt x="25023" y="20983"/>
                  </a:cubicBezTo>
                  <a:close/>
                  <a:moveTo>
                    <a:pt x="26151" y="20716"/>
                  </a:moveTo>
                  <a:cubicBezTo>
                    <a:pt x="26265" y="20278"/>
                    <a:pt x="26507" y="19616"/>
                    <a:pt x="26849" y="19278"/>
                  </a:cubicBezTo>
                  <a:cubicBezTo>
                    <a:pt x="26611" y="19748"/>
                    <a:pt x="26358" y="20207"/>
                    <a:pt x="26151" y="20716"/>
                  </a:cubicBezTo>
                  <a:close/>
                  <a:moveTo>
                    <a:pt x="27219" y="19043"/>
                  </a:moveTo>
                  <a:cubicBezTo>
                    <a:pt x="27269" y="19050"/>
                    <a:pt x="27255" y="19118"/>
                    <a:pt x="27259" y="19160"/>
                  </a:cubicBezTo>
                  <a:cubicBezTo>
                    <a:pt x="26895" y="19588"/>
                    <a:pt x="26874" y="20367"/>
                    <a:pt x="26397" y="20673"/>
                  </a:cubicBezTo>
                  <a:cubicBezTo>
                    <a:pt x="26660" y="20122"/>
                    <a:pt x="26860" y="19499"/>
                    <a:pt x="27219" y="19043"/>
                  </a:cubicBezTo>
                  <a:close/>
                  <a:moveTo>
                    <a:pt x="25667" y="20830"/>
                  </a:moveTo>
                  <a:cubicBezTo>
                    <a:pt x="25877" y="20364"/>
                    <a:pt x="25995" y="19812"/>
                    <a:pt x="26365" y="19513"/>
                  </a:cubicBezTo>
                  <a:cubicBezTo>
                    <a:pt x="26223" y="19883"/>
                    <a:pt x="26038" y="20556"/>
                    <a:pt x="25667" y="20830"/>
                  </a:cubicBezTo>
                  <a:close/>
                  <a:moveTo>
                    <a:pt x="26796" y="20645"/>
                  </a:moveTo>
                  <a:cubicBezTo>
                    <a:pt x="27073" y="19826"/>
                    <a:pt x="27486" y="19153"/>
                    <a:pt x="27789" y="18366"/>
                  </a:cubicBezTo>
                  <a:cubicBezTo>
                    <a:pt x="27622" y="19132"/>
                    <a:pt x="27166" y="19954"/>
                    <a:pt x="26796" y="20645"/>
                  </a:cubicBezTo>
                  <a:close/>
                  <a:moveTo>
                    <a:pt x="25279" y="19979"/>
                  </a:moveTo>
                  <a:cubicBezTo>
                    <a:pt x="25977" y="19424"/>
                    <a:pt x="26739" y="18947"/>
                    <a:pt x="27543" y="18566"/>
                  </a:cubicBezTo>
                  <a:cubicBezTo>
                    <a:pt x="27501" y="18662"/>
                    <a:pt x="27444" y="18758"/>
                    <a:pt x="27380" y="18847"/>
                  </a:cubicBezTo>
                  <a:cubicBezTo>
                    <a:pt x="27266" y="18876"/>
                    <a:pt x="27276" y="18787"/>
                    <a:pt x="27180" y="18801"/>
                  </a:cubicBezTo>
                  <a:cubicBezTo>
                    <a:pt x="26920" y="19064"/>
                    <a:pt x="26579" y="19246"/>
                    <a:pt x="26169" y="19349"/>
                  </a:cubicBezTo>
                  <a:cubicBezTo>
                    <a:pt x="26045" y="19495"/>
                    <a:pt x="25902" y="19691"/>
                    <a:pt x="25724" y="19666"/>
                  </a:cubicBezTo>
                  <a:cubicBezTo>
                    <a:pt x="25208" y="20068"/>
                    <a:pt x="24905" y="20698"/>
                    <a:pt x="24460" y="21172"/>
                  </a:cubicBezTo>
                  <a:cubicBezTo>
                    <a:pt x="24386" y="20574"/>
                    <a:pt x="24852" y="20324"/>
                    <a:pt x="25279" y="19979"/>
                  </a:cubicBezTo>
                  <a:close/>
                  <a:moveTo>
                    <a:pt x="24514" y="22863"/>
                  </a:moveTo>
                  <a:cubicBezTo>
                    <a:pt x="24656" y="22738"/>
                    <a:pt x="24888" y="22702"/>
                    <a:pt x="25080" y="22628"/>
                  </a:cubicBezTo>
                  <a:cubicBezTo>
                    <a:pt x="25069" y="22877"/>
                    <a:pt x="24767" y="23176"/>
                    <a:pt x="24706" y="23511"/>
                  </a:cubicBezTo>
                  <a:cubicBezTo>
                    <a:pt x="24599" y="23340"/>
                    <a:pt x="24582" y="23076"/>
                    <a:pt x="24514" y="22863"/>
                  </a:cubicBezTo>
                  <a:close/>
                  <a:moveTo>
                    <a:pt x="25034" y="23194"/>
                  </a:moveTo>
                  <a:cubicBezTo>
                    <a:pt x="25297" y="23301"/>
                    <a:pt x="24820" y="23678"/>
                    <a:pt x="25151" y="23717"/>
                  </a:cubicBezTo>
                  <a:cubicBezTo>
                    <a:pt x="25101" y="23927"/>
                    <a:pt x="24941" y="24020"/>
                    <a:pt x="24902" y="24240"/>
                  </a:cubicBezTo>
                  <a:cubicBezTo>
                    <a:pt x="24802" y="24094"/>
                    <a:pt x="24834" y="23827"/>
                    <a:pt x="24749" y="23674"/>
                  </a:cubicBezTo>
                  <a:cubicBezTo>
                    <a:pt x="24820" y="23493"/>
                    <a:pt x="24973" y="23390"/>
                    <a:pt x="25034" y="23194"/>
                  </a:cubicBezTo>
                  <a:close/>
                  <a:moveTo>
                    <a:pt x="24898" y="24433"/>
                  </a:moveTo>
                  <a:cubicBezTo>
                    <a:pt x="24902" y="24333"/>
                    <a:pt x="25059" y="24376"/>
                    <a:pt x="25062" y="24272"/>
                  </a:cubicBezTo>
                  <a:cubicBezTo>
                    <a:pt x="25140" y="24308"/>
                    <a:pt x="24987" y="24440"/>
                    <a:pt x="24977" y="24514"/>
                  </a:cubicBezTo>
                  <a:cubicBezTo>
                    <a:pt x="24980" y="24546"/>
                    <a:pt x="25016" y="24554"/>
                    <a:pt x="25016" y="24593"/>
                  </a:cubicBezTo>
                  <a:cubicBezTo>
                    <a:pt x="25158" y="24618"/>
                    <a:pt x="25119" y="24450"/>
                    <a:pt x="25261" y="24479"/>
                  </a:cubicBezTo>
                  <a:cubicBezTo>
                    <a:pt x="25258" y="24692"/>
                    <a:pt x="25101" y="24749"/>
                    <a:pt x="25051" y="24920"/>
                  </a:cubicBezTo>
                  <a:cubicBezTo>
                    <a:pt x="24941" y="24813"/>
                    <a:pt x="24987" y="24564"/>
                    <a:pt x="24898" y="24433"/>
                  </a:cubicBezTo>
                  <a:close/>
                  <a:moveTo>
                    <a:pt x="25254" y="24846"/>
                  </a:moveTo>
                  <a:cubicBezTo>
                    <a:pt x="25443" y="25023"/>
                    <a:pt x="25247" y="25344"/>
                    <a:pt x="25165" y="25486"/>
                  </a:cubicBezTo>
                  <a:cubicBezTo>
                    <a:pt x="25023" y="25244"/>
                    <a:pt x="25041" y="24974"/>
                    <a:pt x="25254" y="24846"/>
                  </a:cubicBezTo>
                  <a:close/>
                  <a:moveTo>
                    <a:pt x="25365" y="25444"/>
                  </a:moveTo>
                  <a:cubicBezTo>
                    <a:pt x="25493" y="25590"/>
                    <a:pt x="25265" y="25721"/>
                    <a:pt x="25240" y="25846"/>
                  </a:cubicBezTo>
                  <a:cubicBezTo>
                    <a:pt x="25105" y="25693"/>
                    <a:pt x="25318" y="25550"/>
                    <a:pt x="25365" y="25444"/>
                  </a:cubicBezTo>
                  <a:close/>
                  <a:moveTo>
                    <a:pt x="25439" y="25849"/>
                  </a:moveTo>
                  <a:cubicBezTo>
                    <a:pt x="25564" y="25992"/>
                    <a:pt x="25375" y="26163"/>
                    <a:pt x="25354" y="26291"/>
                  </a:cubicBezTo>
                  <a:cubicBezTo>
                    <a:pt x="25172" y="26163"/>
                    <a:pt x="25343" y="25931"/>
                    <a:pt x="25439" y="25849"/>
                  </a:cubicBezTo>
                  <a:close/>
                  <a:moveTo>
                    <a:pt x="25315" y="26369"/>
                  </a:moveTo>
                  <a:cubicBezTo>
                    <a:pt x="25361" y="26309"/>
                    <a:pt x="25443" y="26291"/>
                    <a:pt x="25436" y="26170"/>
                  </a:cubicBezTo>
                  <a:cubicBezTo>
                    <a:pt x="25614" y="26173"/>
                    <a:pt x="25439" y="26383"/>
                    <a:pt x="25432" y="26451"/>
                  </a:cubicBezTo>
                  <a:cubicBezTo>
                    <a:pt x="25639" y="26444"/>
                    <a:pt x="25653" y="27035"/>
                    <a:pt x="25578" y="27295"/>
                  </a:cubicBezTo>
                  <a:cubicBezTo>
                    <a:pt x="25418" y="27063"/>
                    <a:pt x="25443" y="26636"/>
                    <a:pt x="25315" y="26369"/>
                  </a:cubicBezTo>
                  <a:close/>
                  <a:moveTo>
                    <a:pt x="25849" y="28505"/>
                  </a:moveTo>
                  <a:cubicBezTo>
                    <a:pt x="25799" y="28146"/>
                    <a:pt x="25575" y="27747"/>
                    <a:pt x="25621" y="27416"/>
                  </a:cubicBezTo>
                  <a:cubicBezTo>
                    <a:pt x="25810" y="27622"/>
                    <a:pt x="25852" y="28377"/>
                    <a:pt x="25849" y="28505"/>
                  </a:cubicBezTo>
                  <a:close/>
                  <a:moveTo>
                    <a:pt x="26429" y="29876"/>
                  </a:moveTo>
                  <a:cubicBezTo>
                    <a:pt x="26276" y="29484"/>
                    <a:pt x="26536" y="29317"/>
                    <a:pt x="26401" y="28950"/>
                  </a:cubicBezTo>
                  <a:cubicBezTo>
                    <a:pt x="26322" y="28964"/>
                    <a:pt x="26365" y="29107"/>
                    <a:pt x="26237" y="29071"/>
                  </a:cubicBezTo>
                  <a:cubicBezTo>
                    <a:pt x="26148" y="28779"/>
                    <a:pt x="26280" y="28626"/>
                    <a:pt x="26244" y="28391"/>
                  </a:cubicBezTo>
                  <a:cubicBezTo>
                    <a:pt x="26180" y="28377"/>
                    <a:pt x="26169" y="28423"/>
                    <a:pt x="26166" y="28469"/>
                  </a:cubicBezTo>
                  <a:cubicBezTo>
                    <a:pt x="25824" y="26868"/>
                    <a:pt x="25496" y="24952"/>
                    <a:pt x="25151" y="23155"/>
                  </a:cubicBezTo>
                  <a:cubicBezTo>
                    <a:pt x="25183" y="22873"/>
                    <a:pt x="25272" y="22649"/>
                    <a:pt x="25521" y="22596"/>
                  </a:cubicBezTo>
                  <a:cubicBezTo>
                    <a:pt x="25550" y="22834"/>
                    <a:pt x="25365" y="22845"/>
                    <a:pt x="25350" y="23037"/>
                  </a:cubicBezTo>
                  <a:cubicBezTo>
                    <a:pt x="25372" y="23094"/>
                    <a:pt x="25407" y="23140"/>
                    <a:pt x="25432" y="23197"/>
                  </a:cubicBezTo>
                  <a:cubicBezTo>
                    <a:pt x="25564" y="23130"/>
                    <a:pt x="25532" y="22895"/>
                    <a:pt x="25717" y="22880"/>
                  </a:cubicBezTo>
                  <a:cubicBezTo>
                    <a:pt x="25596" y="23094"/>
                    <a:pt x="25333" y="23265"/>
                    <a:pt x="25507" y="23564"/>
                  </a:cubicBezTo>
                  <a:cubicBezTo>
                    <a:pt x="25667" y="23414"/>
                    <a:pt x="25756" y="23194"/>
                    <a:pt x="25881" y="23005"/>
                  </a:cubicBezTo>
                  <a:cubicBezTo>
                    <a:pt x="26013" y="23261"/>
                    <a:pt x="25343" y="23496"/>
                    <a:pt x="25546" y="23966"/>
                  </a:cubicBezTo>
                  <a:cubicBezTo>
                    <a:pt x="25792" y="23717"/>
                    <a:pt x="25902" y="23325"/>
                    <a:pt x="26201" y="23130"/>
                  </a:cubicBezTo>
                  <a:cubicBezTo>
                    <a:pt x="26094" y="23600"/>
                    <a:pt x="25514" y="23778"/>
                    <a:pt x="25621" y="24329"/>
                  </a:cubicBezTo>
                  <a:cubicBezTo>
                    <a:pt x="25899" y="24016"/>
                    <a:pt x="26109" y="23628"/>
                    <a:pt x="26361" y="23290"/>
                  </a:cubicBezTo>
                  <a:cubicBezTo>
                    <a:pt x="26525" y="23856"/>
                    <a:pt x="25610" y="24190"/>
                    <a:pt x="25738" y="24849"/>
                  </a:cubicBezTo>
                  <a:cubicBezTo>
                    <a:pt x="26005" y="24529"/>
                    <a:pt x="26205" y="24137"/>
                    <a:pt x="26436" y="23770"/>
                  </a:cubicBezTo>
                  <a:cubicBezTo>
                    <a:pt x="26440" y="24279"/>
                    <a:pt x="25724" y="24607"/>
                    <a:pt x="25813" y="25209"/>
                  </a:cubicBezTo>
                  <a:cubicBezTo>
                    <a:pt x="26059" y="24888"/>
                    <a:pt x="26255" y="24518"/>
                    <a:pt x="26472" y="24173"/>
                  </a:cubicBezTo>
                  <a:cubicBezTo>
                    <a:pt x="26468" y="24657"/>
                    <a:pt x="25902" y="24920"/>
                    <a:pt x="25852" y="25490"/>
                  </a:cubicBezTo>
                  <a:cubicBezTo>
                    <a:pt x="26148" y="25244"/>
                    <a:pt x="26287" y="24846"/>
                    <a:pt x="26507" y="24532"/>
                  </a:cubicBezTo>
                  <a:cubicBezTo>
                    <a:pt x="26504" y="24974"/>
                    <a:pt x="25867" y="25301"/>
                    <a:pt x="25931" y="25810"/>
                  </a:cubicBezTo>
                  <a:cubicBezTo>
                    <a:pt x="26162" y="25508"/>
                    <a:pt x="26365" y="25187"/>
                    <a:pt x="26543" y="24853"/>
                  </a:cubicBezTo>
                  <a:cubicBezTo>
                    <a:pt x="26628" y="25355"/>
                    <a:pt x="26084" y="25575"/>
                    <a:pt x="26005" y="26049"/>
                  </a:cubicBezTo>
                  <a:cubicBezTo>
                    <a:pt x="26077" y="26166"/>
                    <a:pt x="26080" y="26647"/>
                    <a:pt x="26191" y="26935"/>
                  </a:cubicBezTo>
                  <a:cubicBezTo>
                    <a:pt x="26404" y="26736"/>
                    <a:pt x="26564" y="26476"/>
                    <a:pt x="26721" y="26220"/>
                  </a:cubicBezTo>
                  <a:cubicBezTo>
                    <a:pt x="27009" y="26754"/>
                    <a:pt x="26045" y="26989"/>
                    <a:pt x="26344" y="27540"/>
                  </a:cubicBezTo>
                  <a:cubicBezTo>
                    <a:pt x="26518" y="27323"/>
                    <a:pt x="26682" y="27099"/>
                    <a:pt x="26831" y="26864"/>
                  </a:cubicBezTo>
                  <a:cubicBezTo>
                    <a:pt x="27159" y="27473"/>
                    <a:pt x="26376" y="27701"/>
                    <a:pt x="26493" y="28227"/>
                  </a:cubicBezTo>
                  <a:cubicBezTo>
                    <a:pt x="26700" y="28071"/>
                    <a:pt x="26753" y="27758"/>
                    <a:pt x="26984" y="27629"/>
                  </a:cubicBezTo>
                  <a:cubicBezTo>
                    <a:pt x="26899" y="28220"/>
                    <a:pt x="26379" y="28605"/>
                    <a:pt x="26760" y="29231"/>
                  </a:cubicBezTo>
                  <a:cubicBezTo>
                    <a:pt x="26949" y="29164"/>
                    <a:pt x="26920" y="28875"/>
                    <a:pt x="27130" y="28836"/>
                  </a:cubicBezTo>
                  <a:cubicBezTo>
                    <a:pt x="27180" y="29224"/>
                    <a:pt x="26874" y="29249"/>
                    <a:pt x="26878" y="29598"/>
                  </a:cubicBezTo>
                  <a:cubicBezTo>
                    <a:pt x="27095" y="29658"/>
                    <a:pt x="27056" y="29456"/>
                    <a:pt x="27202" y="29441"/>
                  </a:cubicBezTo>
                  <a:cubicBezTo>
                    <a:pt x="27194" y="29762"/>
                    <a:pt x="26899" y="29780"/>
                    <a:pt x="26792" y="29997"/>
                  </a:cubicBezTo>
                  <a:cubicBezTo>
                    <a:pt x="26650" y="29979"/>
                    <a:pt x="26653" y="29815"/>
                    <a:pt x="26429" y="29876"/>
                  </a:cubicBezTo>
                  <a:close/>
                  <a:moveTo>
                    <a:pt x="26589" y="30403"/>
                  </a:moveTo>
                  <a:cubicBezTo>
                    <a:pt x="26625" y="30292"/>
                    <a:pt x="26536" y="30299"/>
                    <a:pt x="26554" y="30203"/>
                  </a:cubicBezTo>
                  <a:cubicBezTo>
                    <a:pt x="26846" y="30292"/>
                    <a:pt x="27305" y="29993"/>
                    <a:pt x="27355" y="30335"/>
                  </a:cubicBezTo>
                  <a:cubicBezTo>
                    <a:pt x="27141" y="30385"/>
                    <a:pt x="26749" y="30438"/>
                    <a:pt x="26589" y="30403"/>
                  </a:cubicBezTo>
                  <a:close/>
                  <a:moveTo>
                    <a:pt x="27020" y="31050"/>
                  </a:moveTo>
                  <a:cubicBezTo>
                    <a:pt x="27155" y="30933"/>
                    <a:pt x="27362" y="31082"/>
                    <a:pt x="27540" y="31061"/>
                  </a:cubicBezTo>
                  <a:cubicBezTo>
                    <a:pt x="27504" y="31310"/>
                    <a:pt x="27095" y="31136"/>
                    <a:pt x="27020" y="31050"/>
                  </a:cubicBezTo>
                  <a:close/>
                  <a:moveTo>
                    <a:pt x="27643" y="26522"/>
                  </a:moveTo>
                  <a:cubicBezTo>
                    <a:pt x="27700" y="26686"/>
                    <a:pt x="27714" y="26903"/>
                    <a:pt x="27714" y="27127"/>
                  </a:cubicBezTo>
                  <a:cubicBezTo>
                    <a:pt x="27394" y="27046"/>
                    <a:pt x="27486" y="26707"/>
                    <a:pt x="27643" y="26522"/>
                  </a:cubicBezTo>
                  <a:close/>
                  <a:moveTo>
                    <a:pt x="27704" y="27729"/>
                  </a:moveTo>
                  <a:cubicBezTo>
                    <a:pt x="27810" y="27772"/>
                    <a:pt x="27828" y="28096"/>
                    <a:pt x="27661" y="28089"/>
                  </a:cubicBezTo>
                  <a:cubicBezTo>
                    <a:pt x="27650" y="27964"/>
                    <a:pt x="27664" y="27843"/>
                    <a:pt x="27704" y="27729"/>
                  </a:cubicBezTo>
                  <a:close/>
                  <a:moveTo>
                    <a:pt x="17750" y="24062"/>
                  </a:moveTo>
                  <a:cubicBezTo>
                    <a:pt x="17814" y="24062"/>
                    <a:pt x="17903" y="24084"/>
                    <a:pt x="17910" y="24027"/>
                  </a:cubicBezTo>
                  <a:cubicBezTo>
                    <a:pt x="18070" y="24333"/>
                    <a:pt x="17326" y="24635"/>
                    <a:pt x="17750" y="24062"/>
                  </a:cubicBezTo>
                  <a:close/>
                  <a:moveTo>
                    <a:pt x="18473" y="30175"/>
                  </a:moveTo>
                  <a:cubicBezTo>
                    <a:pt x="17284" y="29833"/>
                    <a:pt x="15454" y="30171"/>
                    <a:pt x="14603" y="30808"/>
                  </a:cubicBezTo>
                  <a:cubicBezTo>
                    <a:pt x="15514" y="29936"/>
                    <a:pt x="16073" y="28708"/>
                    <a:pt x="16618" y="27455"/>
                  </a:cubicBezTo>
                  <a:cubicBezTo>
                    <a:pt x="17191" y="28413"/>
                    <a:pt x="17771" y="29352"/>
                    <a:pt x="18473" y="30175"/>
                  </a:cubicBezTo>
                  <a:close/>
                  <a:moveTo>
                    <a:pt x="17707" y="27434"/>
                  </a:moveTo>
                  <a:cubicBezTo>
                    <a:pt x="17857" y="27523"/>
                    <a:pt x="17878" y="27740"/>
                    <a:pt x="17857" y="28000"/>
                  </a:cubicBezTo>
                  <a:cubicBezTo>
                    <a:pt x="17771" y="27843"/>
                    <a:pt x="17754" y="27626"/>
                    <a:pt x="17707" y="27434"/>
                  </a:cubicBezTo>
                  <a:close/>
                  <a:moveTo>
                    <a:pt x="18733" y="31545"/>
                  </a:moveTo>
                  <a:cubicBezTo>
                    <a:pt x="18679" y="31584"/>
                    <a:pt x="18626" y="31282"/>
                    <a:pt x="18537" y="31221"/>
                  </a:cubicBezTo>
                  <a:cubicBezTo>
                    <a:pt x="18355" y="31289"/>
                    <a:pt x="18263" y="31189"/>
                    <a:pt x="18337" y="31015"/>
                  </a:cubicBezTo>
                  <a:cubicBezTo>
                    <a:pt x="18555" y="31114"/>
                    <a:pt x="18708" y="31314"/>
                    <a:pt x="18733" y="31545"/>
                  </a:cubicBezTo>
                  <a:close/>
                  <a:moveTo>
                    <a:pt x="18530" y="29014"/>
                  </a:moveTo>
                  <a:cubicBezTo>
                    <a:pt x="18619" y="29174"/>
                    <a:pt x="18658" y="29391"/>
                    <a:pt x="18679" y="29619"/>
                  </a:cubicBezTo>
                  <a:cubicBezTo>
                    <a:pt x="18565" y="29480"/>
                    <a:pt x="18562" y="29231"/>
                    <a:pt x="18530" y="29014"/>
                  </a:cubicBezTo>
                  <a:close/>
                  <a:moveTo>
                    <a:pt x="19882" y="32926"/>
                  </a:moveTo>
                  <a:cubicBezTo>
                    <a:pt x="20488" y="33898"/>
                    <a:pt x="20185" y="35639"/>
                    <a:pt x="18686" y="35401"/>
                  </a:cubicBezTo>
                  <a:cubicBezTo>
                    <a:pt x="18587" y="34617"/>
                    <a:pt x="18697" y="33703"/>
                    <a:pt x="18797" y="32991"/>
                  </a:cubicBezTo>
                  <a:cubicBezTo>
                    <a:pt x="19135" y="32983"/>
                    <a:pt x="19640" y="32980"/>
                    <a:pt x="19882" y="32926"/>
                  </a:cubicBezTo>
                  <a:close/>
                  <a:moveTo>
                    <a:pt x="19238" y="30025"/>
                  </a:moveTo>
                  <a:cubicBezTo>
                    <a:pt x="19391" y="30082"/>
                    <a:pt x="19380" y="30310"/>
                    <a:pt x="19434" y="30470"/>
                  </a:cubicBezTo>
                  <a:cubicBezTo>
                    <a:pt x="19259" y="30427"/>
                    <a:pt x="19284" y="30192"/>
                    <a:pt x="19238" y="30025"/>
                  </a:cubicBezTo>
                  <a:close/>
                  <a:moveTo>
                    <a:pt x="20331" y="32492"/>
                  </a:moveTo>
                  <a:cubicBezTo>
                    <a:pt x="20103" y="32449"/>
                    <a:pt x="19939" y="32346"/>
                    <a:pt x="19651" y="32364"/>
                  </a:cubicBezTo>
                  <a:cubicBezTo>
                    <a:pt x="19676" y="32058"/>
                    <a:pt x="19633" y="31826"/>
                    <a:pt x="19619" y="31559"/>
                  </a:cubicBezTo>
                  <a:cubicBezTo>
                    <a:pt x="19904" y="31826"/>
                    <a:pt x="20210" y="32065"/>
                    <a:pt x="20331" y="32492"/>
                  </a:cubicBezTo>
                  <a:close/>
                  <a:moveTo>
                    <a:pt x="19712" y="30552"/>
                  </a:moveTo>
                  <a:cubicBezTo>
                    <a:pt x="19808" y="30605"/>
                    <a:pt x="19790" y="30773"/>
                    <a:pt x="19829" y="30872"/>
                  </a:cubicBezTo>
                  <a:cubicBezTo>
                    <a:pt x="19647" y="30851"/>
                    <a:pt x="19594" y="30677"/>
                    <a:pt x="19712" y="30552"/>
                  </a:cubicBezTo>
                  <a:close/>
                  <a:moveTo>
                    <a:pt x="20028" y="30922"/>
                  </a:moveTo>
                  <a:cubicBezTo>
                    <a:pt x="20174" y="31029"/>
                    <a:pt x="20274" y="31189"/>
                    <a:pt x="20306" y="31367"/>
                  </a:cubicBezTo>
                  <a:cubicBezTo>
                    <a:pt x="20189" y="31243"/>
                    <a:pt x="19993" y="31193"/>
                    <a:pt x="20028" y="30922"/>
                  </a:cubicBezTo>
                  <a:close/>
                  <a:moveTo>
                    <a:pt x="20335" y="35223"/>
                  </a:moveTo>
                  <a:cubicBezTo>
                    <a:pt x="20132" y="35515"/>
                    <a:pt x="19487" y="35942"/>
                    <a:pt x="19281" y="35970"/>
                  </a:cubicBezTo>
                  <a:cubicBezTo>
                    <a:pt x="19124" y="35992"/>
                    <a:pt x="18761" y="35917"/>
                    <a:pt x="18722" y="35799"/>
                  </a:cubicBezTo>
                  <a:cubicBezTo>
                    <a:pt x="18893" y="35636"/>
                    <a:pt x="19138" y="35792"/>
                    <a:pt x="19327" y="35767"/>
                  </a:cubicBezTo>
                  <a:cubicBezTo>
                    <a:pt x="20477" y="35639"/>
                    <a:pt x="20844" y="33966"/>
                    <a:pt x="20206" y="32969"/>
                  </a:cubicBezTo>
                  <a:cubicBezTo>
                    <a:pt x="20733" y="33428"/>
                    <a:pt x="20769" y="34607"/>
                    <a:pt x="20335" y="35223"/>
                  </a:cubicBezTo>
                  <a:close/>
                  <a:moveTo>
                    <a:pt x="20626" y="31613"/>
                  </a:moveTo>
                  <a:cubicBezTo>
                    <a:pt x="20733" y="31656"/>
                    <a:pt x="20758" y="31773"/>
                    <a:pt x="20861" y="31816"/>
                  </a:cubicBezTo>
                  <a:cubicBezTo>
                    <a:pt x="20787" y="31901"/>
                    <a:pt x="20637" y="31720"/>
                    <a:pt x="20626" y="31613"/>
                  </a:cubicBezTo>
                  <a:close/>
                  <a:moveTo>
                    <a:pt x="18875" y="36408"/>
                  </a:moveTo>
                  <a:cubicBezTo>
                    <a:pt x="19010" y="36472"/>
                    <a:pt x="19202" y="36440"/>
                    <a:pt x="19316" y="36372"/>
                  </a:cubicBezTo>
                  <a:cubicBezTo>
                    <a:pt x="19313" y="36561"/>
                    <a:pt x="18921" y="36693"/>
                    <a:pt x="18747" y="36846"/>
                  </a:cubicBezTo>
                  <a:cubicBezTo>
                    <a:pt x="18690" y="36760"/>
                    <a:pt x="18900" y="36597"/>
                    <a:pt x="18875" y="36408"/>
                  </a:cubicBezTo>
                  <a:close/>
                  <a:moveTo>
                    <a:pt x="19124" y="32595"/>
                  </a:moveTo>
                  <a:cubicBezTo>
                    <a:pt x="18982" y="32535"/>
                    <a:pt x="18978" y="32339"/>
                    <a:pt x="18971" y="32150"/>
                  </a:cubicBezTo>
                  <a:cubicBezTo>
                    <a:pt x="19078" y="32218"/>
                    <a:pt x="19210" y="32471"/>
                    <a:pt x="19124" y="32595"/>
                  </a:cubicBezTo>
                  <a:close/>
                  <a:moveTo>
                    <a:pt x="18886" y="29459"/>
                  </a:moveTo>
                  <a:cubicBezTo>
                    <a:pt x="18978" y="29634"/>
                    <a:pt x="19032" y="29822"/>
                    <a:pt x="19035" y="30025"/>
                  </a:cubicBezTo>
                  <a:cubicBezTo>
                    <a:pt x="18907" y="29911"/>
                    <a:pt x="18946" y="29637"/>
                    <a:pt x="18886" y="29459"/>
                  </a:cubicBezTo>
                  <a:close/>
                  <a:moveTo>
                    <a:pt x="18893" y="31990"/>
                  </a:moveTo>
                  <a:cubicBezTo>
                    <a:pt x="18804" y="31901"/>
                    <a:pt x="18782" y="31755"/>
                    <a:pt x="18740" y="31627"/>
                  </a:cubicBezTo>
                  <a:cubicBezTo>
                    <a:pt x="18811" y="31727"/>
                    <a:pt x="18886" y="31826"/>
                    <a:pt x="18893" y="31990"/>
                  </a:cubicBezTo>
                  <a:close/>
                  <a:moveTo>
                    <a:pt x="17907" y="43026"/>
                  </a:moveTo>
                  <a:lnTo>
                    <a:pt x="17665" y="43022"/>
                  </a:lnTo>
                  <a:cubicBezTo>
                    <a:pt x="17693" y="42823"/>
                    <a:pt x="17597" y="42741"/>
                    <a:pt x="17629" y="42538"/>
                  </a:cubicBezTo>
                  <a:cubicBezTo>
                    <a:pt x="17782" y="42510"/>
                    <a:pt x="17821" y="42592"/>
                    <a:pt x="17949" y="42581"/>
                  </a:cubicBezTo>
                  <a:cubicBezTo>
                    <a:pt x="17928" y="42723"/>
                    <a:pt x="17885" y="42848"/>
                    <a:pt x="17907" y="43026"/>
                  </a:cubicBezTo>
                  <a:close/>
                  <a:moveTo>
                    <a:pt x="17156" y="41773"/>
                  </a:moveTo>
                  <a:cubicBezTo>
                    <a:pt x="17180" y="41652"/>
                    <a:pt x="17373" y="41695"/>
                    <a:pt x="17398" y="41577"/>
                  </a:cubicBezTo>
                  <a:cubicBezTo>
                    <a:pt x="17433" y="41727"/>
                    <a:pt x="17679" y="41673"/>
                    <a:pt x="17761" y="41780"/>
                  </a:cubicBezTo>
                  <a:cubicBezTo>
                    <a:pt x="17618" y="41873"/>
                    <a:pt x="17309" y="41794"/>
                    <a:pt x="17156" y="41773"/>
                  </a:cubicBezTo>
                  <a:close/>
                  <a:moveTo>
                    <a:pt x="17006" y="40922"/>
                  </a:moveTo>
                  <a:cubicBezTo>
                    <a:pt x="16821" y="40975"/>
                    <a:pt x="16743" y="41139"/>
                    <a:pt x="16561" y="41196"/>
                  </a:cubicBezTo>
                  <a:cubicBezTo>
                    <a:pt x="16269" y="39808"/>
                    <a:pt x="15490" y="38882"/>
                    <a:pt x="14920" y="37761"/>
                  </a:cubicBezTo>
                  <a:cubicBezTo>
                    <a:pt x="15888" y="38042"/>
                    <a:pt x="17732" y="38686"/>
                    <a:pt x="18455" y="37807"/>
                  </a:cubicBezTo>
                  <a:cubicBezTo>
                    <a:pt x="18028" y="38740"/>
                    <a:pt x="17344" y="39765"/>
                    <a:pt x="17006" y="40922"/>
                  </a:cubicBezTo>
                  <a:close/>
                  <a:moveTo>
                    <a:pt x="17067" y="42492"/>
                  </a:moveTo>
                  <a:cubicBezTo>
                    <a:pt x="17006" y="42620"/>
                    <a:pt x="17024" y="42827"/>
                    <a:pt x="17017" y="43012"/>
                  </a:cubicBezTo>
                  <a:lnTo>
                    <a:pt x="16817" y="43012"/>
                  </a:lnTo>
                  <a:cubicBezTo>
                    <a:pt x="16817" y="42834"/>
                    <a:pt x="16821" y="42663"/>
                    <a:pt x="16824" y="42488"/>
                  </a:cubicBezTo>
                  <a:close/>
                  <a:moveTo>
                    <a:pt x="16711" y="45301"/>
                  </a:moveTo>
                  <a:cubicBezTo>
                    <a:pt x="16682" y="45144"/>
                    <a:pt x="16874" y="45108"/>
                    <a:pt x="16753" y="44980"/>
                  </a:cubicBezTo>
                  <a:cubicBezTo>
                    <a:pt x="16465" y="45237"/>
                    <a:pt x="16052" y="45372"/>
                    <a:pt x="15422" y="45283"/>
                  </a:cubicBezTo>
                  <a:cubicBezTo>
                    <a:pt x="15564" y="44567"/>
                    <a:pt x="16451" y="44834"/>
                    <a:pt x="17237" y="44824"/>
                  </a:cubicBezTo>
                  <a:cubicBezTo>
                    <a:pt x="17084" y="45012"/>
                    <a:pt x="17006" y="45269"/>
                    <a:pt x="16711" y="45301"/>
                  </a:cubicBezTo>
                  <a:close/>
                  <a:moveTo>
                    <a:pt x="17761" y="44874"/>
                  </a:moveTo>
                  <a:cubicBezTo>
                    <a:pt x="17568" y="45019"/>
                    <a:pt x="17576" y="45361"/>
                    <a:pt x="17191" y="45308"/>
                  </a:cubicBezTo>
                  <a:cubicBezTo>
                    <a:pt x="17341" y="45137"/>
                    <a:pt x="17430" y="44735"/>
                    <a:pt x="17761" y="44874"/>
                  </a:cubicBezTo>
                  <a:close/>
                  <a:moveTo>
                    <a:pt x="14795" y="43909"/>
                  </a:moveTo>
                  <a:cubicBezTo>
                    <a:pt x="14988" y="43944"/>
                    <a:pt x="15055" y="43848"/>
                    <a:pt x="15240" y="43873"/>
                  </a:cubicBezTo>
                  <a:cubicBezTo>
                    <a:pt x="15109" y="44097"/>
                    <a:pt x="14941" y="44300"/>
                    <a:pt x="14592" y="44307"/>
                  </a:cubicBezTo>
                  <a:cubicBezTo>
                    <a:pt x="14610" y="44122"/>
                    <a:pt x="14770" y="44080"/>
                    <a:pt x="14795" y="43909"/>
                  </a:cubicBezTo>
                  <a:close/>
                  <a:moveTo>
                    <a:pt x="14692" y="39690"/>
                  </a:moveTo>
                  <a:cubicBezTo>
                    <a:pt x="14888" y="39772"/>
                    <a:pt x="14742" y="40117"/>
                    <a:pt x="14603" y="40210"/>
                  </a:cubicBezTo>
                  <a:cubicBezTo>
                    <a:pt x="14585" y="39986"/>
                    <a:pt x="14656" y="39854"/>
                    <a:pt x="14692" y="39690"/>
                  </a:cubicBezTo>
                  <a:close/>
                  <a:moveTo>
                    <a:pt x="15045" y="40178"/>
                  </a:moveTo>
                  <a:cubicBezTo>
                    <a:pt x="15059" y="40438"/>
                    <a:pt x="14923" y="40545"/>
                    <a:pt x="14916" y="40780"/>
                  </a:cubicBezTo>
                  <a:cubicBezTo>
                    <a:pt x="14884" y="40659"/>
                    <a:pt x="14916" y="40260"/>
                    <a:pt x="15045" y="40178"/>
                  </a:cubicBezTo>
                  <a:close/>
                  <a:moveTo>
                    <a:pt x="15279" y="40744"/>
                  </a:moveTo>
                  <a:cubicBezTo>
                    <a:pt x="15401" y="40840"/>
                    <a:pt x="15244" y="41007"/>
                    <a:pt x="15276" y="41143"/>
                  </a:cubicBezTo>
                  <a:cubicBezTo>
                    <a:pt x="15151" y="41043"/>
                    <a:pt x="15326" y="40901"/>
                    <a:pt x="15279" y="40744"/>
                  </a:cubicBezTo>
                  <a:close/>
                  <a:moveTo>
                    <a:pt x="15386" y="44841"/>
                  </a:moveTo>
                  <a:cubicBezTo>
                    <a:pt x="15272" y="45034"/>
                    <a:pt x="15148" y="45219"/>
                    <a:pt x="14902" y="45279"/>
                  </a:cubicBezTo>
                  <a:cubicBezTo>
                    <a:pt x="15041" y="45108"/>
                    <a:pt x="15080" y="44841"/>
                    <a:pt x="15386" y="44841"/>
                  </a:cubicBezTo>
                  <a:close/>
                  <a:moveTo>
                    <a:pt x="15276" y="44275"/>
                  </a:moveTo>
                  <a:cubicBezTo>
                    <a:pt x="15397" y="44097"/>
                    <a:pt x="15468" y="43877"/>
                    <a:pt x="15724" y="43841"/>
                  </a:cubicBezTo>
                  <a:cubicBezTo>
                    <a:pt x="15561" y="43973"/>
                    <a:pt x="15500" y="44211"/>
                    <a:pt x="15276" y="44275"/>
                  </a:cubicBezTo>
                  <a:close/>
                  <a:moveTo>
                    <a:pt x="15678" y="44240"/>
                  </a:moveTo>
                  <a:cubicBezTo>
                    <a:pt x="15881" y="44055"/>
                    <a:pt x="15920" y="43706"/>
                    <a:pt x="16365" y="43770"/>
                  </a:cubicBezTo>
                  <a:cubicBezTo>
                    <a:pt x="16137" y="43930"/>
                    <a:pt x="16123" y="44304"/>
                    <a:pt x="15678" y="44240"/>
                  </a:cubicBezTo>
                  <a:close/>
                  <a:moveTo>
                    <a:pt x="16212" y="43044"/>
                  </a:moveTo>
                  <a:cubicBezTo>
                    <a:pt x="16145" y="43044"/>
                    <a:pt x="16077" y="43044"/>
                    <a:pt x="16009" y="43040"/>
                  </a:cubicBezTo>
                  <a:cubicBezTo>
                    <a:pt x="16045" y="42827"/>
                    <a:pt x="15952" y="42727"/>
                    <a:pt x="15981" y="42520"/>
                  </a:cubicBezTo>
                  <a:lnTo>
                    <a:pt x="16301" y="42524"/>
                  </a:lnTo>
                  <a:cubicBezTo>
                    <a:pt x="16290" y="42716"/>
                    <a:pt x="16187" y="42816"/>
                    <a:pt x="16212" y="43044"/>
                  </a:cubicBezTo>
                  <a:close/>
                  <a:moveTo>
                    <a:pt x="13653" y="33044"/>
                  </a:moveTo>
                  <a:cubicBezTo>
                    <a:pt x="14080" y="32820"/>
                    <a:pt x="14557" y="32211"/>
                    <a:pt x="15148" y="32421"/>
                  </a:cubicBezTo>
                  <a:cubicBezTo>
                    <a:pt x="14546" y="32670"/>
                    <a:pt x="13912" y="32894"/>
                    <a:pt x="13688" y="33525"/>
                  </a:cubicBezTo>
                  <a:cubicBezTo>
                    <a:pt x="13599" y="33446"/>
                    <a:pt x="13678" y="33197"/>
                    <a:pt x="13653" y="33044"/>
                  </a:cubicBezTo>
                  <a:close/>
                  <a:moveTo>
                    <a:pt x="14354" y="31809"/>
                  </a:moveTo>
                  <a:cubicBezTo>
                    <a:pt x="14478" y="31652"/>
                    <a:pt x="14649" y="31545"/>
                    <a:pt x="14842" y="31492"/>
                  </a:cubicBezTo>
                  <a:cubicBezTo>
                    <a:pt x="14799" y="31567"/>
                    <a:pt x="14774" y="31648"/>
                    <a:pt x="14756" y="31734"/>
                  </a:cubicBezTo>
                  <a:cubicBezTo>
                    <a:pt x="14585" y="31723"/>
                    <a:pt x="14496" y="31794"/>
                    <a:pt x="14354" y="31809"/>
                  </a:cubicBezTo>
                  <a:close/>
                  <a:moveTo>
                    <a:pt x="13884" y="33934"/>
                  </a:moveTo>
                  <a:cubicBezTo>
                    <a:pt x="14009" y="33307"/>
                    <a:pt x="14788" y="32962"/>
                    <a:pt x="15223" y="32788"/>
                  </a:cubicBezTo>
                  <a:cubicBezTo>
                    <a:pt x="15475" y="33660"/>
                    <a:pt x="15561" y="34575"/>
                    <a:pt x="15468" y="35482"/>
                  </a:cubicBezTo>
                  <a:cubicBezTo>
                    <a:pt x="14422" y="35632"/>
                    <a:pt x="13685" y="34931"/>
                    <a:pt x="13884" y="33934"/>
                  </a:cubicBezTo>
                  <a:close/>
                  <a:moveTo>
                    <a:pt x="17451" y="31292"/>
                  </a:moveTo>
                  <a:cubicBezTo>
                    <a:pt x="17900" y="31460"/>
                    <a:pt x="18302" y="31681"/>
                    <a:pt x="18444" y="32147"/>
                  </a:cubicBezTo>
                  <a:cubicBezTo>
                    <a:pt x="18056" y="32535"/>
                    <a:pt x="16931" y="32510"/>
                    <a:pt x="16273" y="32360"/>
                  </a:cubicBezTo>
                  <a:cubicBezTo>
                    <a:pt x="16436" y="31762"/>
                    <a:pt x="16896" y="31478"/>
                    <a:pt x="17451" y="31292"/>
                  </a:cubicBezTo>
                  <a:close/>
                  <a:moveTo>
                    <a:pt x="16536" y="30755"/>
                  </a:moveTo>
                  <a:cubicBezTo>
                    <a:pt x="16661" y="30652"/>
                    <a:pt x="16913" y="30677"/>
                    <a:pt x="17141" y="30684"/>
                  </a:cubicBezTo>
                  <a:cubicBezTo>
                    <a:pt x="16988" y="30741"/>
                    <a:pt x="16718" y="30855"/>
                    <a:pt x="16536" y="30755"/>
                  </a:cubicBezTo>
                  <a:close/>
                  <a:moveTo>
                    <a:pt x="15988" y="36009"/>
                  </a:moveTo>
                  <a:cubicBezTo>
                    <a:pt x="16258" y="35507"/>
                    <a:pt x="17465" y="35401"/>
                    <a:pt x="18038" y="35714"/>
                  </a:cubicBezTo>
                  <a:cubicBezTo>
                    <a:pt x="18017" y="36383"/>
                    <a:pt x="17636" y="36686"/>
                    <a:pt x="17220" y="36953"/>
                  </a:cubicBezTo>
                  <a:cubicBezTo>
                    <a:pt x="16394" y="37042"/>
                    <a:pt x="16023" y="36686"/>
                    <a:pt x="15988" y="36009"/>
                  </a:cubicBezTo>
                  <a:close/>
                  <a:moveTo>
                    <a:pt x="17131" y="37351"/>
                  </a:moveTo>
                  <a:cubicBezTo>
                    <a:pt x="16294" y="37700"/>
                    <a:pt x="15297" y="37092"/>
                    <a:pt x="15543" y="36130"/>
                  </a:cubicBezTo>
                  <a:cubicBezTo>
                    <a:pt x="15735" y="36547"/>
                    <a:pt x="15867" y="37031"/>
                    <a:pt x="16212" y="37305"/>
                  </a:cubicBezTo>
                  <a:cubicBezTo>
                    <a:pt x="16454" y="37156"/>
                    <a:pt x="16711" y="37430"/>
                    <a:pt x="17131" y="37351"/>
                  </a:cubicBezTo>
                  <a:close/>
                  <a:moveTo>
                    <a:pt x="16376" y="33966"/>
                  </a:moveTo>
                  <a:cubicBezTo>
                    <a:pt x="16269" y="33713"/>
                    <a:pt x="16319" y="33307"/>
                    <a:pt x="16230" y="33040"/>
                  </a:cubicBezTo>
                  <a:cubicBezTo>
                    <a:pt x="16362" y="33062"/>
                    <a:pt x="16497" y="33090"/>
                    <a:pt x="16629" y="33126"/>
                  </a:cubicBezTo>
                  <a:cubicBezTo>
                    <a:pt x="16611" y="33478"/>
                    <a:pt x="16429" y="33656"/>
                    <a:pt x="16376" y="33966"/>
                  </a:cubicBezTo>
                  <a:close/>
                  <a:moveTo>
                    <a:pt x="16949" y="33211"/>
                  </a:moveTo>
                  <a:cubicBezTo>
                    <a:pt x="17241" y="33792"/>
                    <a:pt x="17444" y="34475"/>
                    <a:pt x="17729" y="35070"/>
                  </a:cubicBezTo>
                  <a:cubicBezTo>
                    <a:pt x="17323" y="34966"/>
                    <a:pt x="16860" y="35080"/>
                    <a:pt x="16440" y="35091"/>
                  </a:cubicBezTo>
                  <a:cubicBezTo>
                    <a:pt x="16607" y="34461"/>
                    <a:pt x="16771" y="33827"/>
                    <a:pt x="16949" y="33211"/>
                  </a:cubicBezTo>
                  <a:close/>
                  <a:moveTo>
                    <a:pt x="17309" y="33055"/>
                  </a:moveTo>
                  <a:cubicBezTo>
                    <a:pt x="17451" y="33090"/>
                    <a:pt x="17504" y="32966"/>
                    <a:pt x="17590" y="33058"/>
                  </a:cubicBezTo>
                  <a:cubicBezTo>
                    <a:pt x="17665" y="33471"/>
                    <a:pt x="17878" y="33752"/>
                    <a:pt x="18056" y="34069"/>
                  </a:cubicBezTo>
                  <a:cubicBezTo>
                    <a:pt x="18053" y="34254"/>
                    <a:pt x="18053" y="34443"/>
                    <a:pt x="18049" y="34628"/>
                  </a:cubicBezTo>
                  <a:cubicBezTo>
                    <a:pt x="17739" y="34140"/>
                    <a:pt x="17494" y="33606"/>
                    <a:pt x="17309" y="33055"/>
                  </a:cubicBezTo>
                  <a:close/>
                  <a:moveTo>
                    <a:pt x="16048" y="31189"/>
                  </a:moveTo>
                  <a:cubicBezTo>
                    <a:pt x="15927" y="31346"/>
                    <a:pt x="15810" y="31556"/>
                    <a:pt x="15639" y="31584"/>
                  </a:cubicBezTo>
                  <a:cubicBezTo>
                    <a:pt x="15564" y="31175"/>
                    <a:pt x="15913" y="30865"/>
                    <a:pt x="16294" y="30791"/>
                  </a:cubicBezTo>
                  <a:cubicBezTo>
                    <a:pt x="16365" y="30862"/>
                    <a:pt x="16152" y="31058"/>
                    <a:pt x="16048" y="31189"/>
                  </a:cubicBezTo>
                  <a:close/>
                  <a:moveTo>
                    <a:pt x="15849" y="33959"/>
                  </a:moveTo>
                  <a:cubicBezTo>
                    <a:pt x="15739" y="33574"/>
                    <a:pt x="15664" y="33161"/>
                    <a:pt x="15586" y="32745"/>
                  </a:cubicBezTo>
                  <a:cubicBezTo>
                    <a:pt x="15885" y="32948"/>
                    <a:pt x="15846" y="33478"/>
                    <a:pt x="15849" y="33959"/>
                  </a:cubicBezTo>
                  <a:close/>
                  <a:moveTo>
                    <a:pt x="15668" y="35846"/>
                  </a:moveTo>
                  <a:cubicBezTo>
                    <a:pt x="15700" y="35974"/>
                    <a:pt x="15536" y="35899"/>
                    <a:pt x="15543" y="36006"/>
                  </a:cubicBezTo>
                  <a:cubicBezTo>
                    <a:pt x="15486" y="35970"/>
                    <a:pt x="15418" y="35942"/>
                    <a:pt x="15422" y="35846"/>
                  </a:cubicBezTo>
                  <a:close/>
                  <a:moveTo>
                    <a:pt x="15020" y="36319"/>
                  </a:moveTo>
                  <a:cubicBezTo>
                    <a:pt x="15041" y="36526"/>
                    <a:pt x="15126" y="36668"/>
                    <a:pt x="15130" y="36885"/>
                  </a:cubicBezTo>
                  <a:cubicBezTo>
                    <a:pt x="14703" y="36689"/>
                    <a:pt x="14318" y="36451"/>
                    <a:pt x="14051" y="36105"/>
                  </a:cubicBezTo>
                  <a:cubicBezTo>
                    <a:pt x="14268" y="36130"/>
                    <a:pt x="14664" y="36312"/>
                    <a:pt x="15020" y="36319"/>
                  </a:cubicBezTo>
                  <a:close/>
                  <a:moveTo>
                    <a:pt x="17536" y="37277"/>
                  </a:moveTo>
                  <a:cubicBezTo>
                    <a:pt x="17857" y="37077"/>
                    <a:pt x="18280" y="36629"/>
                    <a:pt x="18316" y="35999"/>
                  </a:cubicBezTo>
                  <a:cubicBezTo>
                    <a:pt x="18412" y="35999"/>
                    <a:pt x="18437" y="36070"/>
                    <a:pt x="18555" y="36045"/>
                  </a:cubicBezTo>
                  <a:cubicBezTo>
                    <a:pt x="18402" y="36647"/>
                    <a:pt x="18120" y="37113"/>
                    <a:pt x="17536" y="37277"/>
                  </a:cubicBezTo>
                  <a:close/>
                  <a:moveTo>
                    <a:pt x="14535" y="30086"/>
                  </a:moveTo>
                  <a:cubicBezTo>
                    <a:pt x="14656" y="29815"/>
                    <a:pt x="15002" y="29424"/>
                    <a:pt x="15190" y="29089"/>
                  </a:cubicBezTo>
                  <a:cubicBezTo>
                    <a:pt x="15148" y="29438"/>
                    <a:pt x="14753" y="29776"/>
                    <a:pt x="14535" y="30086"/>
                  </a:cubicBezTo>
                  <a:close/>
                  <a:moveTo>
                    <a:pt x="15895" y="27572"/>
                  </a:moveTo>
                  <a:cubicBezTo>
                    <a:pt x="16070" y="27736"/>
                    <a:pt x="15728" y="28007"/>
                    <a:pt x="15685" y="28213"/>
                  </a:cubicBezTo>
                  <a:cubicBezTo>
                    <a:pt x="15628" y="28032"/>
                    <a:pt x="15870" y="27807"/>
                    <a:pt x="15895" y="27572"/>
                  </a:cubicBezTo>
                  <a:close/>
                  <a:moveTo>
                    <a:pt x="15981" y="27412"/>
                  </a:moveTo>
                  <a:cubicBezTo>
                    <a:pt x="16063" y="27256"/>
                    <a:pt x="16098" y="27046"/>
                    <a:pt x="16266" y="26974"/>
                  </a:cubicBezTo>
                  <a:cubicBezTo>
                    <a:pt x="16273" y="27063"/>
                    <a:pt x="16166" y="27384"/>
                    <a:pt x="15981" y="27412"/>
                  </a:cubicBezTo>
                  <a:close/>
                  <a:moveTo>
                    <a:pt x="15454" y="15312"/>
                  </a:moveTo>
                  <a:cubicBezTo>
                    <a:pt x="15312" y="14817"/>
                    <a:pt x="15600" y="14725"/>
                    <a:pt x="15828" y="14511"/>
                  </a:cubicBezTo>
                  <a:cubicBezTo>
                    <a:pt x="16002" y="14550"/>
                    <a:pt x="15860" y="14903"/>
                    <a:pt x="15899" y="15077"/>
                  </a:cubicBezTo>
                  <a:cubicBezTo>
                    <a:pt x="15732" y="15134"/>
                    <a:pt x="15650" y="15280"/>
                    <a:pt x="15454" y="15312"/>
                  </a:cubicBezTo>
                  <a:close/>
                  <a:moveTo>
                    <a:pt x="15450" y="18804"/>
                  </a:moveTo>
                  <a:cubicBezTo>
                    <a:pt x="15315" y="18868"/>
                    <a:pt x="15194" y="18947"/>
                    <a:pt x="15084" y="19043"/>
                  </a:cubicBezTo>
                  <a:cubicBezTo>
                    <a:pt x="14916" y="18865"/>
                    <a:pt x="15525" y="18391"/>
                    <a:pt x="15450" y="18804"/>
                  </a:cubicBezTo>
                  <a:close/>
                  <a:moveTo>
                    <a:pt x="15425" y="14187"/>
                  </a:moveTo>
                  <a:cubicBezTo>
                    <a:pt x="15283" y="14098"/>
                    <a:pt x="15372" y="13792"/>
                    <a:pt x="15358" y="13582"/>
                  </a:cubicBezTo>
                  <a:cubicBezTo>
                    <a:pt x="15493" y="13511"/>
                    <a:pt x="15614" y="13418"/>
                    <a:pt x="15721" y="13304"/>
                  </a:cubicBezTo>
                  <a:cubicBezTo>
                    <a:pt x="15635" y="13244"/>
                    <a:pt x="15472" y="13454"/>
                    <a:pt x="15358" y="13500"/>
                  </a:cubicBezTo>
                  <a:cubicBezTo>
                    <a:pt x="15287" y="13411"/>
                    <a:pt x="15326" y="13212"/>
                    <a:pt x="15279" y="13101"/>
                  </a:cubicBezTo>
                  <a:cubicBezTo>
                    <a:pt x="15561" y="13080"/>
                    <a:pt x="15753" y="13141"/>
                    <a:pt x="16002" y="13151"/>
                  </a:cubicBezTo>
                  <a:cubicBezTo>
                    <a:pt x="15945" y="13810"/>
                    <a:pt x="16070" y="14654"/>
                    <a:pt x="15418" y="14707"/>
                  </a:cubicBezTo>
                  <a:cubicBezTo>
                    <a:pt x="15308" y="14387"/>
                    <a:pt x="15468" y="14212"/>
                    <a:pt x="15628" y="14066"/>
                  </a:cubicBezTo>
                  <a:cubicBezTo>
                    <a:pt x="15571" y="14112"/>
                    <a:pt x="15468" y="14116"/>
                    <a:pt x="15425" y="14187"/>
                  </a:cubicBezTo>
                  <a:close/>
                  <a:moveTo>
                    <a:pt x="15294" y="12656"/>
                  </a:moveTo>
                  <a:cubicBezTo>
                    <a:pt x="15297" y="12486"/>
                    <a:pt x="15422" y="12439"/>
                    <a:pt x="15618" y="12461"/>
                  </a:cubicBezTo>
                  <a:cubicBezTo>
                    <a:pt x="15514" y="12535"/>
                    <a:pt x="15433" y="12624"/>
                    <a:pt x="15294" y="12656"/>
                  </a:cubicBezTo>
                  <a:close/>
                  <a:moveTo>
                    <a:pt x="16045" y="16327"/>
                  </a:moveTo>
                  <a:cubicBezTo>
                    <a:pt x="16045" y="16181"/>
                    <a:pt x="16048" y="16035"/>
                    <a:pt x="16048" y="15885"/>
                  </a:cubicBezTo>
                  <a:cubicBezTo>
                    <a:pt x="16112" y="15825"/>
                    <a:pt x="16219" y="15814"/>
                    <a:pt x="16255" y="15725"/>
                  </a:cubicBezTo>
                  <a:cubicBezTo>
                    <a:pt x="16312" y="15814"/>
                    <a:pt x="16340" y="16220"/>
                    <a:pt x="16205" y="16248"/>
                  </a:cubicBezTo>
                  <a:cubicBezTo>
                    <a:pt x="16298" y="16522"/>
                    <a:pt x="16415" y="17484"/>
                    <a:pt x="16070" y="17569"/>
                  </a:cubicBezTo>
                  <a:cubicBezTo>
                    <a:pt x="16105" y="17145"/>
                    <a:pt x="15910" y="16643"/>
                    <a:pt x="16162" y="16327"/>
                  </a:cubicBezTo>
                  <a:cubicBezTo>
                    <a:pt x="16148" y="16266"/>
                    <a:pt x="16112" y="16341"/>
                    <a:pt x="16045" y="16327"/>
                  </a:cubicBezTo>
                  <a:close/>
                  <a:moveTo>
                    <a:pt x="16063" y="14917"/>
                  </a:moveTo>
                  <a:cubicBezTo>
                    <a:pt x="16098" y="14315"/>
                    <a:pt x="16038" y="13749"/>
                    <a:pt x="16127" y="13151"/>
                  </a:cubicBezTo>
                  <a:cubicBezTo>
                    <a:pt x="16194" y="13151"/>
                    <a:pt x="16258" y="13151"/>
                    <a:pt x="16326" y="13155"/>
                  </a:cubicBezTo>
                  <a:cubicBezTo>
                    <a:pt x="16326" y="13796"/>
                    <a:pt x="16305" y="14753"/>
                    <a:pt x="16294" y="15526"/>
                  </a:cubicBezTo>
                  <a:cubicBezTo>
                    <a:pt x="16223" y="15576"/>
                    <a:pt x="16159" y="15629"/>
                    <a:pt x="16091" y="15682"/>
                  </a:cubicBezTo>
                  <a:cubicBezTo>
                    <a:pt x="15991" y="15433"/>
                    <a:pt x="16038" y="14974"/>
                    <a:pt x="16258" y="14921"/>
                  </a:cubicBezTo>
                  <a:cubicBezTo>
                    <a:pt x="16234" y="14799"/>
                    <a:pt x="16134" y="14942"/>
                    <a:pt x="16063" y="14917"/>
                  </a:cubicBezTo>
                  <a:close/>
                  <a:moveTo>
                    <a:pt x="16063" y="17850"/>
                  </a:moveTo>
                  <a:cubicBezTo>
                    <a:pt x="16059" y="17708"/>
                    <a:pt x="16201" y="17719"/>
                    <a:pt x="16230" y="17608"/>
                  </a:cubicBezTo>
                  <a:cubicBezTo>
                    <a:pt x="16255" y="17822"/>
                    <a:pt x="16362" y="18228"/>
                    <a:pt x="16098" y="18288"/>
                  </a:cubicBezTo>
                  <a:cubicBezTo>
                    <a:pt x="16077" y="18018"/>
                    <a:pt x="16237" y="18000"/>
                    <a:pt x="16063" y="17850"/>
                  </a:cubicBezTo>
                  <a:close/>
                  <a:moveTo>
                    <a:pt x="16130" y="18815"/>
                  </a:moveTo>
                  <a:cubicBezTo>
                    <a:pt x="16098" y="18676"/>
                    <a:pt x="16180" y="18644"/>
                    <a:pt x="16216" y="18573"/>
                  </a:cubicBezTo>
                  <a:cubicBezTo>
                    <a:pt x="16290" y="18655"/>
                    <a:pt x="16266" y="18975"/>
                    <a:pt x="16212" y="19054"/>
                  </a:cubicBezTo>
                  <a:lnTo>
                    <a:pt x="15611" y="19046"/>
                  </a:lnTo>
                  <a:cubicBezTo>
                    <a:pt x="15739" y="18936"/>
                    <a:pt x="15956" y="18633"/>
                    <a:pt x="16130" y="18815"/>
                  </a:cubicBezTo>
                  <a:close/>
                  <a:moveTo>
                    <a:pt x="15981" y="18331"/>
                  </a:moveTo>
                  <a:cubicBezTo>
                    <a:pt x="15920" y="18498"/>
                    <a:pt x="15767" y="18569"/>
                    <a:pt x="15614" y="18644"/>
                  </a:cubicBezTo>
                  <a:cubicBezTo>
                    <a:pt x="15571" y="18391"/>
                    <a:pt x="15878" y="18181"/>
                    <a:pt x="15981" y="18331"/>
                  </a:cubicBezTo>
                  <a:close/>
                  <a:moveTo>
                    <a:pt x="15938" y="17968"/>
                  </a:moveTo>
                  <a:cubicBezTo>
                    <a:pt x="15935" y="18171"/>
                    <a:pt x="15757" y="18192"/>
                    <a:pt x="15614" y="18245"/>
                  </a:cubicBezTo>
                  <a:cubicBezTo>
                    <a:pt x="15596" y="18035"/>
                    <a:pt x="15821" y="17907"/>
                    <a:pt x="15938" y="17968"/>
                  </a:cubicBezTo>
                  <a:close/>
                  <a:moveTo>
                    <a:pt x="15892" y="15796"/>
                  </a:moveTo>
                  <a:cubicBezTo>
                    <a:pt x="15753" y="15846"/>
                    <a:pt x="15611" y="16060"/>
                    <a:pt x="15486" y="15992"/>
                  </a:cubicBezTo>
                  <a:cubicBezTo>
                    <a:pt x="15312" y="15437"/>
                    <a:pt x="16080" y="14814"/>
                    <a:pt x="15892" y="15796"/>
                  </a:cubicBezTo>
                  <a:close/>
                  <a:moveTo>
                    <a:pt x="15881" y="16444"/>
                  </a:moveTo>
                  <a:cubicBezTo>
                    <a:pt x="15739" y="16483"/>
                    <a:pt x="15678" y="16611"/>
                    <a:pt x="15514" y="16640"/>
                  </a:cubicBezTo>
                  <a:cubicBezTo>
                    <a:pt x="15386" y="16184"/>
                    <a:pt x="16038" y="15761"/>
                    <a:pt x="15881" y="16444"/>
                  </a:cubicBezTo>
                  <a:close/>
                  <a:moveTo>
                    <a:pt x="15838" y="16604"/>
                  </a:moveTo>
                  <a:cubicBezTo>
                    <a:pt x="15927" y="16700"/>
                    <a:pt x="15846" y="16964"/>
                    <a:pt x="15870" y="17128"/>
                  </a:cubicBezTo>
                  <a:cubicBezTo>
                    <a:pt x="15749" y="17145"/>
                    <a:pt x="15660" y="17338"/>
                    <a:pt x="15550" y="17245"/>
                  </a:cubicBezTo>
                  <a:cubicBezTo>
                    <a:pt x="15482" y="16861"/>
                    <a:pt x="15664" y="16736"/>
                    <a:pt x="15838" y="16604"/>
                  </a:cubicBezTo>
                  <a:close/>
                  <a:moveTo>
                    <a:pt x="15870" y="17284"/>
                  </a:moveTo>
                  <a:cubicBezTo>
                    <a:pt x="15853" y="17444"/>
                    <a:pt x="15938" y="17505"/>
                    <a:pt x="15906" y="17683"/>
                  </a:cubicBezTo>
                  <a:cubicBezTo>
                    <a:pt x="15778" y="17729"/>
                    <a:pt x="15728" y="17854"/>
                    <a:pt x="15582" y="17879"/>
                  </a:cubicBezTo>
                  <a:cubicBezTo>
                    <a:pt x="15546" y="17551"/>
                    <a:pt x="15635" y="17341"/>
                    <a:pt x="15870" y="17284"/>
                  </a:cubicBezTo>
                  <a:close/>
                  <a:moveTo>
                    <a:pt x="16241" y="19541"/>
                  </a:moveTo>
                  <a:cubicBezTo>
                    <a:pt x="16305" y="19684"/>
                    <a:pt x="16340" y="19833"/>
                    <a:pt x="16358" y="19986"/>
                  </a:cubicBezTo>
                  <a:cubicBezTo>
                    <a:pt x="15895" y="20079"/>
                    <a:pt x="15646" y="19755"/>
                    <a:pt x="15600" y="19570"/>
                  </a:cubicBezTo>
                  <a:cubicBezTo>
                    <a:pt x="15760" y="19506"/>
                    <a:pt x="16023" y="19545"/>
                    <a:pt x="16241" y="19541"/>
                  </a:cubicBezTo>
                  <a:close/>
                  <a:moveTo>
                    <a:pt x="16668" y="20470"/>
                  </a:moveTo>
                  <a:cubicBezTo>
                    <a:pt x="16622" y="20744"/>
                    <a:pt x="16501" y="20947"/>
                    <a:pt x="16461" y="21232"/>
                  </a:cubicBezTo>
                  <a:cubicBezTo>
                    <a:pt x="16315" y="21026"/>
                    <a:pt x="16294" y="20705"/>
                    <a:pt x="16148" y="20506"/>
                  </a:cubicBezTo>
                  <a:cubicBezTo>
                    <a:pt x="16248" y="20417"/>
                    <a:pt x="16508" y="20492"/>
                    <a:pt x="16668" y="20470"/>
                  </a:cubicBezTo>
                  <a:close/>
                  <a:moveTo>
                    <a:pt x="16525" y="13279"/>
                  </a:moveTo>
                  <a:cubicBezTo>
                    <a:pt x="16518" y="13226"/>
                    <a:pt x="16554" y="13173"/>
                    <a:pt x="16607" y="13158"/>
                  </a:cubicBezTo>
                  <a:lnTo>
                    <a:pt x="16807" y="13158"/>
                  </a:lnTo>
                  <a:cubicBezTo>
                    <a:pt x="16654" y="14433"/>
                    <a:pt x="16963" y="16309"/>
                    <a:pt x="16750" y="17619"/>
                  </a:cubicBezTo>
                  <a:cubicBezTo>
                    <a:pt x="16728" y="17744"/>
                    <a:pt x="16718" y="17975"/>
                    <a:pt x="16540" y="18018"/>
                  </a:cubicBezTo>
                  <a:cubicBezTo>
                    <a:pt x="16394" y="16683"/>
                    <a:pt x="16557" y="15010"/>
                    <a:pt x="16525" y="13279"/>
                  </a:cubicBezTo>
                  <a:close/>
                  <a:moveTo>
                    <a:pt x="20032" y="12279"/>
                  </a:moveTo>
                  <a:cubicBezTo>
                    <a:pt x="19708" y="12429"/>
                    <a:pt x="19227" y="12429"/>
                    <a:pt x="18868" y="12546"/>
                  </a:cubicBezTo>
                  <a:cubicBezTo>
                    <a:pt x="19042" y="12393"/>
                    <a:pt x="19683" y="11887"/>
                    <a:pt x="20032" y="12279"/>
                  </a:cubicBezTo>
                  <a:close/>
                  <a:moveTo>
                    <a:pt x="19363" y="11585"/>
                  </a:moveTo>
                  <a:cubicBezTo>
                    <a:pt x="19420" y="11471"/>
                    <a:pt x="19580" y="11507"/>
                    <a:pt x="19640" y="11588"/>
                  </a:cubicBezTo>
                  <a:cubicBezTo>
                    <a:pt x="19594" y="11695"/>
                    <a:pt x="19434" y="11585"/>
                    <a:pt x="19363" y="11585"/>
                  </a:cubicBezTo>
                  <a:close/>
                  <a:moveTo>
                    <a:pt x="18672" y="12219"/>
                  </a:moveTo>
                  <a:cubicBezTo>
                    <a:pt x="18672" y="12140"/>
                    <a:pt x="18672" y="12058"/>
                    <a:pt x="18676" y="11980"/>
                  </a:cubicBezTo>
                  <a:cubicBezTo>
                    <a:pt x="18811" y="11994"/>
                    <a:pt x="19000" y="11952"/>
                    <a:pt x="19078" y="12023"/>
                  </a:cubicBezTo>
                  <a:cubicBezTo>
                    <a:pt x="18957" y="12119"/>
                    <a:pt x="18818" y="12183"/>
                    <a:pt x="18672" y="12219"/>
                  </a:cubicBezTo>
                  <a:close/>
                  <a:moveTo>
                    <a:pt x="19263" y="12909"/>
                  </a:moveTo>
                  <a:lnTo>
                    <a:pt x="19345" y="12909"/>
                  </a:lnTo>
                  <a:cubicBezTo>
                    <a:pt x="19000" y="14693"/>
                    <a:pt x="18658" y="16551"/>
                    <a:pt x="18345" y="18441"/>
                  </a:cubicBezTo>
                  <a:cubicBezTo>
                    <a:pt x="18313" y="18658"/>
                    <a:pt x="18323" y="18961"/>
                    <a:pt x="18138" y="19121"/>
                  </a:cubicBezTo>
                  <a:cubicBezTo>
                    <a:pt x="18135" y="19071"/>
                    <a:pt x="18067" y="19086"/>
                    <a:pt x="18017" y="19078"/>
                  </a:cubicBezTo>
                  <a:cubicBezTo>
                    <a:pt x="17946" y="18641"/>
                    <a:pt x="18092" y="18156"/>
                    <a:pt x="18156" y="17672"/>
                  </a:cubicBezTo>
                  <a:cubicBezTo>
                    <a:pt x="18341" y="16220"/>
                    <a:pt x="18519" y="14586"/>
                    <a:pt x="18619" y="13016"/>
                  </a:cubicBezTo>
                  <a:cubicBezTo>
                    <a:pt x="18829" y="12980"/>
                    <a:pt x="19071" y="12973"/>
                    <a:pt x="19263" y="12909"/>
                  </a:cubicBezTo>
                  <a:close/>
                  <a:moveTo>
                    <a:pt x="18142" y="12496"/>
                  </a:moveTo>
                  <a:cubicBezTo>
                    <a:pt x="18142" y="12404"/>
                    <a:pt x="18145" y="12308"/>
                    <a:pt x="18145" y="12215"/>
                  </a:cubicBezTo>
                  <a:cubicBezTo>
                    <a:pt x="18270" y="12247"/>
                    <a:pt x="18291" y="12176"/>
                    <a:pt x="18387" y="12179"/>
                  </a:cubicBezTo>
                  <a:cubicBezTo>
                    <a:pt x="18423" y="12397"/>
                    <a:pt x="18305" y="12468"/>
                    <a:pt x="18142" y="12496"/>
                  </a:cubicBezTo>
                  <a:close/>
                  <a:moveTo>
                    <a:pt x="17636" y="11400"/>
                  </a:moveTo>
                  <a:cubicBezTo>
                    <a:pt x="17754" y="11289"/>
                    <a:pt x="17974" y="11289"/>
                    <a:pt x="18159" y="11243"/>
                  </a:cubicBezTo>
                  <a:cubicBezTo>
                    <a:pt x="18035" y="11353"/>
                    <a:pt x="17875" y="11418"/>
                    <a:pt x="17636" y="11400"/>
                  </a:cubicBezTo>
                  <a:close/>
                  <a:moveTo>
                    <a:pt x="17985" y="12290"/>
                  </a:moveTo>
                  <a:cubicBezTo>
                    <a:pt x="18092" y="12379"/>
                    <a:pt x="17967" y="12567"/>
                    <a:pt x="17942" y="12653"/>
                  </a:cubicBezTo>
                  <a:lnTo>
                    <a:pt x="17462" y="12646"/>
                  </a:lnTo>
                  <a:cubicBezTo>
                    <a:pt x="17590" y="12482"/>
                    <a:pt x="17828" y="12429"/>
                    <a:pt x="17985" y="12290"/>
                  </a:cubicBezTo>
                  <a:close/>
                  <a:moveTo>
                    <a:pt x="17814" y="13133"/>
                  </a:moveTo>
                  <a:cubicBezTo>
                    <a:pt x="18035" y="14725"/>
                    <a:pt x="17380" y="17210"/>
                    <a:pt x="17373" y="19032"/>
                  </a:cubicBezTo>
                  <a:cubicBezTo>
                    <a:pt x="17198" y="19032"/>
                    <a:pt x="17024" y="19029"/>
                    <a:pt x="16849" y="19025"/>
                  </a:cubicBezTo>
                  <a:cubicBezTo>
                    <a:pt x="16963" y="17177"/>
                    <a:pt x="17024" y="15088"/>
                    <a:pt x="16967" y="13198"/>
                  </a:cubicBezTo>
                  <a:cubicBezTo>
                    <a:pt x="17195" y="13119"/>
                    <a:pt x="17583" y="13205"/>
                    <a:pt x="17814" y="13133"/>
                  </a:cubicBezTo>
                  <a:close/>
                  <a:moveTo>
                    <a:pt x="16590" y="11307"/>
                  </a:moveTo>
                  <a:cubicBezTo>
                    <a:pt x="16597" y="11140"/>
                    <a:pt x="16899" y="11272"/>
                    <a:pt x="17035" y="11232"/>
                  </a:cubicBezTo>
                  <a:cubicBezTo>
                    <a:pt x="16938" y="11286"/>
                    <a:pt x="16696" y="11396"/>
                    <a:pt x="16590" y="11307"/>
                  </a:cubicBezTo>
                  <a:close/>
                  <a:moveTo>
                    <a:pt x="16622" y="18217"/>
                  </a:moveTo>
                  <a:cubicBezTo>
                    <a:pt x="16775" y="18320"/>
                    <a:pt x="16696" y="18854"/>
                    <a:pt x="16650" y="19025"/>
                  </a:cubicBezTo>
                  <a:lnTo>
                    <a:pt x="16572" y="19025"/>
                  </a:lnTo>
                  <a:cubicBezTo>
                    <a:pt x="16415" y="18893"/>
                    <a:pt x="16468" y="18299"/>
                    <a:pt x="16622" y="18217"/>
                  </a:cubicBezTo>
                  <a:close/>
                  <a:moveTo>
                    <a:pt x="16483" y="19584"/>
                  </a:moveTo>
                  <a:lnTo>
                    <a:pt x="16721" y="19588"/>
                  </a:lnTo>
                  <a:cubicBezTo>
                    <a:pt x="16721" y="19669"/>
                    <a:pt x="16718" y="19748"/>
                    <a:pt x="16718" y="19830"/>
                  </a:cubicBezTo>
                  <a:cubicBezTo>
                    <a:pt x="16807" y="19826"/>
                    <a:pt x="16735" y="19659"/>
                    <a:pt x="16764" y="19588"/>
                  </a:cubicBezTo>
                  <a:lnTo>
                    <a:pt x="17084" y="19595"/>
                  </a:lnTo>
                  <a:cubicBezTo>
                    <a:pt x="17077" y="19780"/>
                    <a:pt x="16967" y="19851"/>
                    <a:pt x="16917" y="19993"/>
                  </a:cubicBezTo>
                  <a:cubicBezTo>
                    <a:pt x="16810" y="19993"/>
                    <a:pt x="16664" y="20029"/>
                    <a:pt x="16718" y="19869"/>
                  </a:cubicBezTo>
                  <a:cubicBezTo>
                    <a:pt x="16668" y="19872"/>
                    <a:pt x="16682" y="19940"/>
                    <a:pt x="16675" y="19990"/>
                  </a:cubicBezTo>
                  <a:lnTo>
                    <a:pt x="16472" y="19983"/>
                  </a:lnTo>
                  <a:cubicBezTo>
                    <a:pt x="16426" y="19919"/>
                    <a:pt x="16515" y="19755"/>
                    <a:pt x="16483" y="19584"/>
                  </a:cubicBezTo>
                  <a:close/>
                  <a:moveTo>
                    <a:pt x="16878" y="26138"/>
                  </a:moveTo>
                  <a:cubicBezTo>
                    <a:pt x="16871" y="26006"/>
                    <a:pt x="16928" y="25949"/>
                    <a:pt x="17042" y="25938"/>
                  </a:cubicBezTo>
                  <a:cubicBezTo>
                    <a:pt x="17020" y="26035"/>
                    <a:pt x="17006" y="26145"/>
                    <a:pt x="16878" y="26138"/>
                  </a:cubicBezTo>
                  <a:close/>
                  <a:moveTo>
                    <a:pt x="16995" y="26618"/>
                  </a:moveTo>
                  <a:cubicBezTo>
                    <a:pt x="16981" y="26547"/>
                    <a:pt x="16995" y="26476"/>
                    <a:pt x="17035" y="26419"/>
                  </a:cubicBezTo>
                  <a:cubicBezTo>
                    <a:pt x="17102" y="26483"/>
                    <a:pt x="17159" y="26643"/>
                    <a:pt x="16995" y="26618"/>
                  </a:cubicBezTo>
                  <a:close/>
                  <a:moveTo>
                    <a:pt x="16661" y="24490"/>
                  </a:moveTo>
                  <a:cubicBezTo>
                    <a:pt x="16768" y="24336"/>
                    <a:pt x="16721" y="24034"/>
                    <a:pt x="17027" y="24091"/>
                  </a:cubicBezTo>
                  <a:cubicBezTo>
                    <a:pt x="16874" y="24194"/>
                    <a:pt x="16935" y="24518"/>
                    <a:pt x="16661" y="24490"/>
                  </a:cubicBezTo>
                  <a:close/>
                  <a:moveTo>
                    <a:pt x="17102" y="24493"/>
                  </a:moveTo>
                  <a:cubicBezTo>
                    <a:pt x="17227" y="24365"/>
                    <a:pt x="17195" y="24073"/>
                    <a:pt x="17426" y="24055"/>
                  </a:cubicBezTo>
                  <a:cubicBezTo>
                    <a:pt x="17316" y="24198"/>
                    <a:pt x="17319" y="24457"/>
                    <a:pt x="17102" y="24493"/>
                  </a:cubicBezTo>
                  <a:close/>
                  <a:moveTo>
                    <a:pt x="17302" y="27629"/>
                  </a:moveTo>
                  <a:cubicBezTo>
                    <a:pt x="17163" y="27462"/>
                    <a:pt x="17138" y="27181"/>
                    <a:pt x="17109" y="26903"/>
                  </a:cubicBezTo>
                  <a:cubicBezTo>
                    <a:pt x="17255" y="27070"/>
                    <a:pt x="17230" y="27398"/>
                    <a:pt x="17302" y="27629"/>
                  </a:cubicBezTo>
                  <a:close/>
                  <a:moveTo>
                    <a:pt x="17643" y="25988"/>
                  </a:moveTo>
                  <a:cubicBezTo>
                    <a:pt x="17725" y="26020"/>
                    <a:pt x="17750" y="26099"/>
                    <a:pt x="17764" y="26188"/>
                  </a:cubicBezTo>
                  <a:cubicBezTo>
                    <a:pt x="17690" y="26205"/>
                    <a:pt x="17661" y="26273"/>
                    <a:pt x="17558" y="26269"/>
                  </a:cubicBezTo>
                  <a:cubicBezTo>
                    <a:pt x="17479" y="26120"/>
                    <a:pt x="17583" y="26084"/>
                    <a:pt x="17643" y="25988"/>
                  </a:cubicBezTo>
                  <a:close/>
                  <a:moveTo>
                    <a:pt x="17608" y="25582"/>
                  </a:moveTo>
                  <a:cubicBezTo>
                    <a:pt x="17618" y="25689"/>
                    <a:pt x="17590" y="25757"/>
                    <a:pt x="17483" y="25743"/>
                  </a:cubicBezTo>
                  <a:cubicBezTo>
                    <a:pt x="17483" y="25689"/>
                    <a:pt x="17487" y="25636"/>
                    <a:pt x="17487" y="25582"/>
                  </a:cubicBezTo>
                  <a:close/>
                  <a:moveTo>
                    <a:pt x="16935" y="21681"/>
                  </a:moveTo>
                  <a:cubicBezTo>
                    <a:pt x="17027" y="21770"/>
                    <a:pt x="17052" y="22144"/>
                    <a:pt x="16810" y="22119"/>
                  </a:cubicBezTo>
                  <a:cubicBezTo>
                    <a:pt x="16924" y="21556"/>
                    <a:pt x="17017" y="20972"/>
                    <a:pt x="17195" y="20478"/>
                  </a:cubicBezTo>
                  <a:cubicBezTo>
                    <a:pt x="17408" y="20470"/>
                    <a:pt x="17586" y="20417"/>
                    <a:pt x="17800" y="20406"/>
                  </a:cubicBezTo>
                  <a:cubicBezTo>
                    <a:pt x="17522" y="20844"/>
                    <a:pt x="17127" y="21154"/>
                    <a:pt x="16935" y="21681"/>
                  </a:cubicBezTo>
                  <a:close/>
                  <a:moveTo>
                    <a:pt x="17405" y="19997"/>
                  </a:moveTo>
                  <a:cubicBezTo>
                    <a:pt x="17394" y="19883"/>
                    <a:pt x="17497" y="19879"/>
                    <a:pt x="17487" y="19758"/>
                  </a:cubicBezTo>
                  <a:cubicBezTo>
                    <a:pt x="17558" y="19766"/>
                    <a:pt x="17576" y="19830"/>
                    <a:pt x="17565" y="19919"/>
                  </a:cubicBezTo>
                  <a:cubicBezTo>
                    <a:pt x="17750" y="19595"/>
                    <a:pt x="18227" y="19855"/>
                    <a:pt x="18608" y="19890"/>
                  </a:cubicBezTo>
                  <a:cubicBezTo>
                    <a:pt x="18323" y="20072"/>
                    <a:pt x="17650" y="19890"/>
                    <a:pt x="17405" y="19997"/>
                  </a:cubicBezTo>
                  <a:close/>
                  <a:moveTo>
                    <a:pt x="19138" y="19374"/>
                  </a:moveTo>
                  <a:cubicBezTo>
                    <a:pt x="18900" y="19303"/>
                    <a:pt x="18697" y="19196"/>
                    <a:pt x="18419" y="19167"/>
                  </a:cubicBezTo>
                  <a:cubicBezTo>
                    <a:pt x="18804" y="17149"/>
                    <a:pt x="19206" y="15145"/>
                    <a:pt x="19384" y="12909"/>
                  </a:cubicBezTo>
                  <a:cubicBezTo>
                    <a:pt x="19612" y="12849"/>
                    <a:pt x="19882" y="12824"/>
                    <a:pt x="20068" y="12717"/>
                  </a:cubicBezTo>
                  <a:lnTo>
                    <a:pt x="20149" y="12717"/>
                  </a:lnTo>
                  <a:cubicBezTo>
                    <a:pt x="19954" y="15059"/>
                    <a:pt x="19309" y="17149"/>
                    <a:pt x="19138" y="19374"/>
                  </a:cubicBezTo>
                  <a:close/>
                  <a:moveTo>
                    <a:pt x="20181" y="10553"/>
                  </a:moveTo>
                  <a:cubicBezTo>
                    <a:pt x="19829" y="10392"/>
                    <a:pt x="19993" y="9880"/>
                    <a:pt x="19872" y="9541"/>
                  </a:cubicBezTo>
                  <a:cubicBezTo>
                    <a:pt x="19776" y="9275"/>
                    <a:pt x="19576" y="9193"/>
                    <a:pt x="19523" y="8972"/>
                  </a:cubicBezTo>
                  <a:cubicBezTo>
                    <a:pt x="20043" y="9203"/>
                    <a:pt x="20253" y="9741"/>
                    <a:pt x="20181" y="10553"/>
                  </a:cubicBezTo>
                  <a:close/>
                  <a:moveTo>
                    <a:pt x="19580" y="10264"/>
                  </a:moveTo>
                  <a:cubicBezTo>
                    <a:pt x="19117" y="10164"/>
                    <a:pt x="18715" y="9997"/>
                    <a:pt x="18177" y="9969"/>
                  </a:cubicBezTo>
                  <a:cubicBezTo>
                    <a:pt x="18120" y="9186"/>
                    <a:pt x="17803" y="8445"/>
                    <a:pt x="17280" y="7861"/>
                  </a:cubicBezTo>
                  <a:cubicBezTo>
                    <a:pt x="18191" y="8367"/>
                    <a:pt x="19469" y="8851"/>
                    <a:pt x="19580" y="10264"/>
                  </a:cubicBezTo>
                  <a:close/>
                  <a:moveTo>
                    <a:pt x="17458" y="9876"/>
                  </a:moveTo>
                  <a:lnTo>
                    <a:pt x="16857" y="9865"/>
                  </a:lnTo>
                  <a:cubicBezTo>
                    <a:pt x="17024" y="9634"/>
                    <a:pt x="17284" y="9492"/>
                    <a:pt x="17426" y="9228"/>
                  </a:cubicBezTo>
                  <a:cubicBezTo>
                    <a:pt x="17512" y="9367"/>
                    <a:pt x="17430" y="9670"/>
                    <a:pt x="17458" y="9876"/>
                  </a:cubicBezTo>
                  <a:close/>
                  <a:moveTo>
                    <a:pt x="16611" y="9862"/>
                  </a:moveTo>
                  <a:lnTo>
                    <a:pt x="16251" y="9858"/>
                  </a:lnTo>
                  <a:cubicBezTo>
                    <a:pt x="16597" y="9559"/>
                    <a:pt x="17024" y="9346"/>
                    <a:pt x="17344" y="9029"/>
                  </a:cubicBezTo>
                  <a:cubicBezTo>
                    <a:pt x="17412" y="9015"/>
                    <a:pt x="17423" y="9061"/>
                    <a:pt x="17426" y="9107"/>
                  </a:cubicBezTo>
                  <a:cubicBezTo>
                    <a:pt x="17106" y="9310"/>
                    <a:pt x="16760" y="9488"/>
                    <a:pt x="16611" y="9862"/>
                  </a:cubicBezTo>
                  <a:close/>
                  <a:moveTo>
                    <a:pt x="15970" y="9851"/>
                  </a:moveTo>
                  <a:lnTo>
                    <a:pt x="15611" y="9848"/>
                  </a:lnTo>
                  <a:cubicBezTo>
                    <a:pt x="16180" y="9509"/>
                    <a:pt x="16675" y="9093"/>
                    <a:pt x="17269" y="8783"/>
                  </a:cubicBezTo>
                  <a:cubicBezTo>
                    <a:pt x="17056" y="9207"/>
                    <a:pt x="16340" y="9456"/>
                    <a:pt x="15970" y="9851"/>
                  </a:cubicBezTo>
                  <a:close/>
                  <a:moveTo>
                    <a:pt x="15287" y="9883"/>
                  </a:moveTo>
                  <a:cubicBezTo>
                    <a:pt x="15393" y="9574"/>
                    <a:pt x="15792" y="9396"/>
                    <a:pt x="16098" y="9171"/>
                  </a:cubicBezTo>
                  <a:cubicBezTo>
                    <a:pt x="16404" y="8951"/>
                    <a:pt x="16711" y="8687"/>
                    <a:pt x="17031" y="8541"/>
                  </a:cubicBezTo>
                  <a:cubicBezTo>
                    <a:pt x="16518" y="9061"/>
                    <a:pt x="15781" y="9349"/>
                    <a:pt x="15287" y="9883"/>
                  </a:cubicBezTo>
                  <a:close/>
                  <a:moveTo>
                    <a:pt x="16646" y="4316"/>
                  </a:moveTo>
                  <a:cubicBezTo>
                    <a:pt x="16760" y="4419"/>
                    <a:pt x="16679" y="4707"/>
                    <a:pt x="16757" y="4842"/>
                  </a:cubicBezTo>
                  <a:cubicBezTo>
                    <a:pt x="16928" y="4839"/>
                    <a:pt x="16910" y="4647"/>
                    <a:pt x="16963" y="4522"/>
                  </a:cubicBezTo>
                  <a:cubicBezTo>
                    <a:pt x="17042" y="4643"/>
                    <a:pt x="17070" y="4810"/>
                    <a:pt x="17116" y="4967"/>
                  </a:cubicBezTo>
                  <a:cubicBezTo>
                    <a:pt x="16878" y="4988"/>
                    <a:pt x="16760" y="4892"/>
                    <a:pt x="16518" y="4917"/>
                  </a:cubicBezTo>
                  <a:cubicBezTo>
                    <a:pt x="16543" y="4704"/>
                    <a:pt x="16639" y="4558"/>
                    <a:pt x="16646" y="4316"/>
                  </a:cubicBezTo>
                  <a:close/>
                  <a:moveTo>
                    <a:pt x="16792" y="8260"/>
                  </a:moveTo>
                  <a:cubicBezTo>
                    <a:pt x="16490" y="8641"/>
                    <a:pt x="16016" y="8847"/>
                    <a:pt x="15653" y="9168"/>
                  </a:cubicBezTo>
                  <a:cubicBezTo>
                    <a:pt x="15789" y="8951"/>
                    <a:pt x="16461" y="8338"/>
                    <a:pt x="16792" y="8260"/>
                  </a:cubicBezTo>
                  <a:close/>
                  <a:moveTo>
                    <a:pt x="16201" y="7445"/>
                  </a:moveTo>
                  <a:cubicBezTo>
                    <a:pt x="16344" y="7384"/>
                    <a:pt x="16223" y="7580"/>
                    <a:pt x="16323" y="7566"/>
                  </a:cubicBezTo>
                  <a:cubicBezTo>
                    <a:pt x="16212" y="8032"/>
                    <a:pt x="15849" y="8420"/>
                    <a:pt x="15582" y="8801"/>
                  </a:cubicBezTo>
                  <a:cubicBezTo>
                    <a:pt x="15312" y="9186"/>
                    <a:pt x="15173" y="9698"/>
                    <a:pt x="14763" y="9833"/>
                  </a:cubicBezTo>
                  <a:cubicBezTo>
                    <a:pt x="14991" y="8780"/>
                    <a:pt x="15803" y="8328"/>
                    <a:pt x="16201" y="7445"/>
                  </a:cubicBezTo>
                  <a:close/>
                  <a:moveTo>
                    <a:pt x="15596" y="7641"/>
                  </a:moveTo>
                  <a:cubicBezTo>
                    <a:pt x="15294" y="8388"/>
                    <a:pt x="14368" y="8847"/>
                    <a:pt x="14279" y="9954"/>
                  </a:cubicBezTo>
                  <a:cubicBezTo>
                    <a:pt x="13927" y="10136"/>
                    <a:pt x="13329" y="10061"/>
                    <a:pt x="12990" y="10261"/>
                  </a:cubicBezTo>
                  <a:cubicBezTo>
                    <a:pt x="13368" y="8879"/>
                    <a:pt x="14624" y="8409"/>
                    <a:pt x="15596" y="7641"/>
                  </a:cubicBezTo>
                  <a:close/>
                  <a:moveTo>
                    <a:pt x="13816" y="8580"/>
                  </a:moveTo>
                  <a:cubicBezTo>
                    <a:pt x="13763" y="8797"/>
                    <a:pt x="13339" y="8990"/>
                    <a:pt x="13243" y="9296"/>
                  </a:cubicBezTo>
                  <a:cubicBezTo>
                    <a:pt x="13161" y="9363"/>
                    <a:pt x="13193" y="9292"/>
                    <a:pt x="13083" y="9296"/>
                  </a:cubicBezTo>
                  <a:cubicBezTo>
                    <a:pt x="12859" y="9581"/>
                    <a:pt x="12784" y="10019"/>
                    <a:pt x="12670" y="10414"/>
                  </a:cubicBezTo>
                  <a:cubicBezTo>
                    <a:pt x="12627" y="9531"/>
                    <a:pt x="13222" y="8943"/>
                    <a:pt x="13816" y="8580"/>
                  </a:cubicBezTo>
                  <a:close/>
                  <a:moveTo>
                    <a:pt x="14713" y="10606"/>
                  </a:moveTo>
                  <a:cubicBezTo>
                    <a:pt x="15543" y="10574"/>
                    <a:pt x="16597" y="10613"/>
                    <a:pt x="17366" y="10560"/>
                  </a:cubicBezTo>
                  <a:cubicBezTo>
                    <a:pt x="17597" y="10752"/>
                    <a:pt x="17839" y="10695"/>
                    <a:pt x="18202" y="10770"/>
                  </a:cubicBezTo>
                  <a:cubicBezTo>
                    <a:pt x="16191" y="10773"/>
                    <a:pt x="13980" y="10773"/>
                    <a:pt x="12531" y="11257"/>
                  </a:cubicBezTo>
                  <a:cubicBezTo>
                    <a:pt x="12837" y="10681"/>
                    <a:pt x="13873" y="10634"/>
                    <a:pt x="14713" y="10606"/>
                  </a:cubicBezTo>
                  <a:close/>
                  <a:moveTo>
                    <a:pt x="14471" y="13653"/>
                  </a:moveTo>
                  <a:cubicBezTo>
                    <a:pt x="14656" y="13518"/>
                    <a:pt x="14827" y="13365"/>
                    <a:pt x="15002" y="13215"/>
                  </a:cubicBezTo>
                  <a:cubicBezTo>
                    <a:pt x="15151" y="13240"/>
                    <a:pt x="15048" y="13514"/>
                    <a:pt x="15116" y="13621"/>
                  </a:cubicBezTo>
                  <a:cubicBezTo>
                    <a:pt x="14899" y="13724"/>
                    <a:pt x="14770" y="13917"/>
                    <a:pt x="14507" y="13977"/>
                  </a:cubicBezTo>
                  <a:cubicBezTo>
                    <a:pt x="14528" y="13835"/>
                    <a:pt x="14496" y="13746"/>
                    <a:pt x="14471" y="13653"/>
                  </a:cubicBezTo>
                  <a:close/>
                  <a:moveTo>
                    <a:pt x="14934" y="12172"/>
                  </a:moveTo>
                  <a:cubicBezTo>
                    <a:pt x="14952" y="12368"/>
                    <a:pt x="14550" y="12482"/>
                    <a:pt x="14365" y="12607"/>
                  </a:cubicBezTo>
                  <a:cubicBezTo>
                    <a:pt x="14503" y="12407"/>
                    <a:pt x="14742" y="12315"/>
                    <a:pt x="14934" y="12172"/>
                  </a:cubicBezTo>
                  <a:close/>
                  <a:moveTo>
                    <a:pt x="14859" y="11806"/>
                  </a:moveTo>
                  <a:cubicBezTo>
                    <a:pt x="14745" y="11898"/>
                    <a:pt x="14621" y="11877"/>
                    <a:pt x="14496" y="11802"/>
                  </a:cubicBezTo>
                  <a:cubicBezTo>
                    <a:pt x="14368" y="11378"/>
                    <a:pt x="14995" y="11389"/>
                    <a:pt x="14859" y="11806"/>
                  </a:cubicBezTo>
                  <a:close/>
                  <a:moveTo>
                    <a:pt x="15045" y="13055"/>
                  </a:moveTo>
                  <a:cubicBezTo>
                    <a:pt x="14923" y="13276"/>
                    <a:pt x="14671" y="13351"/>
                    <a:pt x="14436" y="13454"/>
                  </a:cubicBezTo>
                  <a:cubicBezTo>
                    <a:pt x="14432" y="13119"/>
                    <a:pt x="14756" y="12959"/>
                    <a:pt x="15045" y="13055"/>
                  </a:cubicBezTo>
                  <a:close/>
                  <a:moveTo>
                    <a:pt x="13727" y="12233"/>
                  </a:moveTo>
                  <a:lnTo>
                    <a:pt x="13528" y="12229"/>
                  </a:lnTo>
                  <a:cubicBezTo>
                    <a:pt x="13119" y="11507"/>
                    <a:pt x="14311" y="11745"/>
                    <a:pt x="13727" y="12233"/>
                  </a:cubicBezTo>
                  <a:close/>
                  <a:moveTo>
                    <a:pt x="12763" y="12464"/>
                  </a:moveTo>
                  <a:cubicBezTo>
                    <a:pt x="12919" y="12368"/>
                    <a:pt x="13026" y="12215"/>
                    <a:pt x="13286" y="12229"/>
                  </a:cubicBezTo>
                  <a:cubicBezTo>
                    <a:pt x="12944" y="12354"/>
                    <a:pt x="13190" y="12834"/>
                    <a:pt x="12795" y="12906"/>
                  </a:cubicBezTo>
                  <a:cubicBezTo>
                    <a:pt x="12723" y="12820"/>
                    <a:pt x="12770" y="12610"/>
                    <a:pt x="12763" y="12464"/>
                  </a:cubicBezTo>
                  <a:close/>
                  <a:moveTo>
                    <a:pt x="13275" y="13276"/>
                  </a:moveTo>
                  <a:cubicBezTo>
                    <a:pt x="13257" y="13543"/>
                    <a:pt x="13044" y="13607"/>
                    <a:pt x="12866" y="13710"/>
                  </a:cubicBezTo>
                  <a:cubicBezTo>
                    <a:pt x="12837" y="13422"/>
                    <a:pt x="13126" y="13247"/>
                    <a:pt x="13275" y="13276"/>
                  </a:cubicBezTo>
                  <a:close/>
                  <a:moveTo>
                    <a:pt x="12901" y="14031"/>
                  </a:moveTo>
                  <a:cubicBezTo>
                    <a:pt x="12948" y="13853"/>
                    <a:pt x="13111" y="13785"/>
                    <a:pt x="13265" y="13714"/>
                  </a:cubicBezTo>
                  <a:cubicBezTo>
                    <a:pt x="13265" y="13927"/>
                    <a:pt x="13047" y="14098"/>
                    <a:pt x="12901" y="14031"/>
                  </a:cubicBezTo>
                  <a:close/>
                  <a:moveTo>
                    <a:pt x="13055" y="14476"/>
                  </a:moveTo>
                  <a:cubicBezTo>
                    <a:pt x="12852" y="14319"/>
                    <a:pt x="13144" y="14223"/>
                    <a:pt x="13222" y="14116"/>
                  </a:cubicBezTo>
                  <a:cubicBezTo>
                    <a:pt x="13265" y="14123"/>
                    <a:pt x="13247" y="14194"/>
                    <a:pt x="13300" y="14194"/>
                  </a:cubicBezTo>
                  <a:cubicBezTo>
                    <a:pt x="13282" y="14354"/>
                    <a:pt x="13136" y="14383"/>
                    <a:pt x="13055" y="14476"/>
                  </a:cubicBezTo>
                  <a:close/>
                  <a:moveTo>
                    <a:pt x="13336" y="14522"/>
                  </a:moveTo>
                  <a:cubicBezTo>
                    <a:pt x="13350" y="14753"/>
                    <a:pt x="13325" y="14949"/>
                    <a:pt x="13126" y="14960"/>
                  </a:cubicBezTo>
                  <a:cubicBezTo>
                    <a:pt x="13008" y="14757"/>
                    <a:pt x="13072" y="14529"/>
                    <a:pt x="13336" y="14522"/>
                  </a:cubicBezTo>
                  <a:close/>
                  <a:moveTo>
                    <a:pt x="13168" y="15120"/>
                  </a:moveTo>
                  <a:cubicBezTo>
                    <a:pt x="13289" y="15152"/>
                    <a:pt x="13247" y="15010"/>
                    <a:pt x="13371" y="15042"/>
                  </a:cubicBezTo>
                  <a:cubicBezTo>
                    <a:pt x="13403" y="15223"/>
                    <a:pt x="13535" y="15572"/>
                    <a:pt x="13322" y="15643"/>
                  </a:cubicBezTo>
                  <a:cubicBezTo>
                    <a:pt x="13211" y="15526"/>
                    <a:pt x="13211" y="15305"/>
                    <a:pt x="13168" y="15120"/>
                  </a:cubicBezTo>
                  <a:close/>
                  <a:moveTo>
                    <a:pt x="13403" y="15686"/>
                  </a:moveTo>
                  <a:cubicBezTo>
                    <a:pt x="13599" y="15985"/>
                    <a:pt x="13549" y="16522"/>
                    <a:pt x="13624" y="16932"/>
                  </a:cubicBezTo>
                  <a:cubicBezTo>
                    <a:pt x="13535" y="16572"/>
                    <a:pt x="13250" y="16028"/>
                    <a:pt x="13403" y="15686"/>
                  </a:cubicBezTo>
                  <a:close/>
                  <a:moveTo>
                    <a:pt x="13567" y="18299"/>
                  </a:moveTo>
                  <a:cubicBezTo>
                    <a:pt x="13635" y="18409"/>
                    <a:pt x="13784" y="18591"/>
                    <a:pt x="13724" y="18705"/>
                  </a:cubicBezTo>
                  <a:cubicBezTo>
                    <a:pt x="13556" y="18676"/>
                    <a:pt x="13635" y="18420"/>
                    <a:pt x="13567" y="18299"/>
                  </a:cubicBezTo>
                  <a:close/>
                  <a:moveTo>
                    <a:pt x="13756" y="19424"/>
                  </a:moveTo>
                  <a:cubicBezTo>
                    <a:pt x="13756" y="19221"/>
                    <a:pt x="13613" y="18972"/>
                    <a:pt x="13724" y="18783"/>
                  </a:cubicBezTo>
                  <a:lnTo>
                    <a:pt x="13845" y="18783"/>
                  </a:lnTo>
                  <a:cubicBezTo>
                    <a:pt x="13962" y="18993"/>
                    <a:pt x="13852" y="19210"/>
                    <a:pt x="13955" y="19388"/>
                  </a:cubicBezTo>
                  <a:cubicBezTo>
                    <a:pt x="13898" y="19427"/>
                    <a:pt x="13820" y="19442"/>
                    <a:pt x="13756" y="19424"/>
                  </a:cubicBezTo>
                  <a:close/>
                  <a:moveTo>
                    <a:pt x="14158" y="19353"/>
                  </a:moveTo>
                  <a:cubicBezTo>
                    <a:pt x="14244" y="19000"/>
                    <a:pt x="13927" y="18908"/>
                    <a:pt x="14126" y="18509"/>
                  </a:cubicBezTo>
                  <a:cubicBezTo>
                    <a:pt x="13955" y="18391"/>
                    <a:pt x="13912" y="17975"/>
                    <a:pt x="14058" y="17783"/>
                  </a:cubicBezTo>
                  <a:cubicBezTo>
                    <a:pt x="13816" y="17929"/>
                    <a:pt x="13934" y="17291"/>
                    <a:pt x="13987" y="17217"/>
                  </a:cubicBezTo>
                  <a:cubicBezTo>
                    <a:pt x="13781" y="17252"/>
                    <a:pt x="13720" y="16615"/>
                    <a:pt x="13916" y="16490"/>
                  </a:cubicBezTo>
                  <a:cubicBezTo>
                    <a:pt x="13880" y="16373"/>
                    <a:pt x="13852" y="16587"/>
                    <a:pt x="13756" y="16533"/>
                  </a:cubicBezTo>
                  <a:cubicBezTo>
                    <a:pt x="13749" y="16077"/>
                    <a:pt x="13528" y="15618"/>
                    <a:pt x="13809" y="15330"/>
                  </a:cubicBezTo>
                  <a:cubicBezTo>
                    <a:pt x="13809" y="15255"/>
                    <a:pt x="13653" y="15351"/>
                    <a:pt x="13649" y="15405"/>
                  </a:cubicBezTo>
                  <a:cubicBezTo>
                    <a:pt x="13553" y="15312"/>
                    <a:pt x="13621" y="15063"/>
                    <a:pt x="13532" y="14960"/>
                  </a:cubicBezTo>
                  <a:cubicBezTo>
                    <a:pt x="13560" y="14799"/>
                    <a:pt x="13784" y="14842"/>
                    <a:pt x="13738" y="14600"/>
                  </a:cubicBezTo>
                  <a:cubicBezTo>
                    <a:pt x="13685" y="14497"/>
                    <a:pt x="13603" y="14703"/>
                    <a:pt x="13496" y="14675"/>
                  </a:cubicBezTo>
                  <a:cubicBezTo>
                    <a:pt x="13371" y="14305"/>
                    <a:pt x="13756" y="14276"/>
                    <a:pt x="13667" y="14073"/>
                  </a:cubicBezTo>
                  <a:cubicBezTo>
                    <a:pt x="13638" y="13949"/>
                    <a:pt x="13478" y="14230"/>
                    <a:pt x="13464" y="14109"/>
                  </a:cubicBezTo>
                  <a:cubicBezTo>
                    <a:pt x="13322" y="13874"/>
                    <a:pt x="13781" y="13892"/>
                    <a:pt x="13635" y="13628"/>
                  </a:cubicBezTo>
                  <a:cubicBezTo>
                    <a:pt x="13596" y="13532"/>
                    <a:pt x="13471" y="13796"/>
                    <a:pt x="13393" y="13664"/>
                  </a:cubicBezTo>
                  <a:cubicBezTo>
                    <a:pt x="13411" y="13472"/>
                    <a:pt x="13656" y="13504"/>
                    <a:pt x="13599" y="13226"/>
                  </a:cubicBezTo>
                  <a:cubicBezTo>
                    <a:pt x="13585" y="13141"/>
                    <a:pt x="13475" y="13283"/>
                    <a:pt x="13439" y="13304"/>
                  </a:cubicBezTo>
                  <a:cubicBezTo>
                    <a:pt x="13339" y="13215"/>
                    <a:pt x="13407" y="12955"/>
                    <a:pt x="13564" y="12984"/>
                  </a:cubicBezTo>
                  <a:cubicBezTo>
                    <a:pt x="13578" y="12824"/>
                    <a:pt x="13528" y="12599"/>
                    <a:pt x="13606" y="12503"/>
                  </a:cubicBezTo>
                  <a:cubicBezTo>
                    <a:pt x="13692" y="12518"/>
                    <a:pt x="13685" y="12617"/>
                    <a:pt x="13767" y="12628"/>
                  </a:cubicBezTo>
                  <a:cubicBezTo>
                    <a:pt x="14172" y="14654"/>
                    <a:pt x="14333" y="16914"/>
                    <a:pt x="14567" y="19107"/>
                  </a:cubicBezTo>
                  <a:cubicBezTo>
                    <a:pt x="14443" y="19210"/>
                    <a:pt x="14254" y="19228"/>
                    <a:pt x="14158" y="19353"/>
                  </a:cubicBezTo>
                  <a:close/>
                  <a:moveTo>
                    <a:pt x="14585" y="14173"/>
                  </a:moveTo>
                  <a:cubicBezTo>
                    <a:pt x="14756" y="14063"/>
                    <a:pt x="14948" y="13974"/>
                    <a:pt x="15073" y="13817"/>
                  </a:cubicBezTo>
                  <a:cubicBezTo>
                    <a:pt x="15180" y="13909"/>
                    <a:pt x="15144" y="14141"/>
                    <a:pt x="15148" y="14344"/>
                  </a:cubicBezTo>
                  <a:cubicBezTo>
                    <a:pt x="14941" y="14415"/>
                    <a:pt x="14842" y="14597"/>
                    <a:pt x="14621" y="14657"/>
                  </a:cubicBezTo>
                  <a:cubicBezTo>
                    <a:pt x="14639" y="14468"/>
                    <a:pt x="14550" y="14379"/>
                    <a:pt x="14585" y="14173"/>
                  </a:cubicBezTo>
                  <a:close/>
                  <a:moveTo>
                    <a:pt x="14656" y="14860"/>
                  </a:moveTo>
                  <a:cubicBezTo>
                    <a:pt x="14824" y="14743"/>
                    <a:pt x="15009" y="14650"/>
                    <a:pt x="15144" y="14504"/>
                  </a:cubicBezTo>
                  <a:cubicBezTo>
                    <a:pt x="15237" y="14561"/>
                    <a:pt x="15155" y="14782"/>
                    <a:pt x="15180" y="14903"/>
                  </a:cubicBezTo>
                  <a:cubicBezTo>
                    <a:pt x="14991" y="14970"/>
                    <a:pt x="14888" y="15120"/>
                    <a:pt x="14692" y="15180"/>
                  </a:cubicBezTo>
                  <a:cubicBezTo>
                    <a:pt x="14724" y="15031"/>
                    <a:pt x="14624" y="15006"/>
                    <a:pt x="14656" y="14860"/>
                  </a:cubicBezTo>
                  <a:close/>
                  <a:moveTo>
                    <a:pt x="14735" y="15305"/>
                  </a:moveTo>
                  <a:cubicBezTo>
                    <a:pt x="14867" y="15209"/>
                    <a:pt x="15020" y="15134"/>
                    <a:pt x="15137" y="15027"/>
                  </a:cubicBezTo>
                  <a:cubicBezTo>
                    <a:pt x="15425" y="15362"/>
                    <a:pt x="15084" y="15718"/>
                    <a:pt x="14770" y="15786"/>
                  </a:cubicBezTo>
                  <a:cubicBezTo>
                    <a:pt x="14713" y="15665"/>
                    <a:pt x="14728" y="15476"/>
                    <a:pt x="14735" y="15305"/>
                  </a:cubicBezTo>
                  <a:close/>
                  <a:moveTo>
                    <a:pt x="14802" y="15946"/>
                  </a:moveTo>
                  <a:cubicBezTo>
                    <a:pt x="14977" y="15892"/>
                    <a:pt x="15094" y="15778"/>
                    <a:pt x="15208" y="15668"/>
                  </a:cubicBezTo>
                  <a:cubicBezTo>
                    <a:pt x="15440" y="16056"/>
                    <a:pt x="15141" y="16380"/>
                    <a:pt x="14874" y="16508"/>
                  </a:cubicBezTo>
                  <a:cubicBezTo>
                    <a:pt x="14763" y="16409"/>
                    <a:pt x="14810" y="16152"/>
                    <a:pt x="14802" y="15946"/>
                  </a:cubicBezTo>
                  <a:close/>
                  <a:moveTo>
                    <a:pt x="14877" y="16711"/>
                  </a:moveTo>
                  <a:cubicBezTo>
                    <a:pt x="15055" y="16615"/>
                    <a:pt x="15393" y="16259"/>
                    <a:pt x="15315" y="16793"/>
                  </a:cubicBezTo>
                  <a:cubicBezTo>
                    <a:pt x="15162" y="16878"/>
                    <a:pt x="15077" y="17035"/>
                    <a:pt x="14870" y="17071"/>
                  </a:cubicBezTo>
                  <a:cubicBezTo>
                    <a:pt x="14870" y="16950"/>
                    <a:pt x="14870" y="16829"/>
                    <a:pt x="14877" y="16711"/>
                  </a:cubicBezTo>
                  <a:close/>
                  <a:moveTo>
                    <a:pt x="15233" y="17035"/>
                  </a:moveTo>
                  <a:cubicBezTo>
                    <a:pt x="15379" y="17074"/>
                    <a:pt x="15294" y="17341"/>
                    <a:pt x="15347" y="17480"/>
                  </a:cubicBezTo>
                  <a:cubicBezTo>
                    <a:pt x="15223" y="17569"/>
                    <a:pt x="15080" y="17640"/>
                    <a:pt x="14980" y="17754"/>
                  </a:cubicBezTo>
                  <a:cubicBezTo>
                    <a:pt x="14923" y="17630"/>
                    <a:pt x="14923" y="17444"/>
                    <a:pt x="14906" y="17274"/>
                  </a:cubicBezTo>
                  <a:cubicBezTo>
                    <a:pt x="15027" y="17202"/>
                    <a:pt x="15166" y="17160"/>
                    <a:pt x="15233" y="17035"/>
                  </a:cubicBezTo>
                  <a:close/>
                  <a:moveTo>
                    <a:pt x="14977" y="17914"/>
                  </a:moveTo>
                  <a:cubicBezTo>
                    <a:pt x="15109" y="17872"/>
                    <a:pt x="15223" y="17790"/>
                    <a:pt x="15304" y="17679"/>
                  </a:cubicBezTo>
                  <a:cubicBezTo>
                    <a:pt x="15383" y="17747"/>
                    <a:pt x="15312" y="17961"/>
                    <a:pt x="15379" y="18046"/>
                  </a:cubicBezTo>
                  <a:cubicBezTo>
                    <a:pt x="15247" y="18117"/>
                    <a:pt x="15187" y="18253"/>
                    <a:pt x="15012" y="18281"/>
                  </a:cubicBezTo>
                  <a:cubicBezTo>
                    <a:pt x="14948" y="18210"/>
                    <a:pt x="14980" y="18046"/>
                    <a:pt x="14977" y="17914"/>
                  </a:cubicBezTo>
                  <a:close/>
                  <a:moveTo>
                    <a:pt x="15415" y="18324"/>
                  </a:moveTo>
                  <a:cubicBezTo>
                    <a:pt x="15379" y="18548"/>
                    <a:pt x="15173" y="18591"/>
                    <a:pt x="15009" y="18680"/>
                  </a:cubicBezTo>
                  <a:cubicBezTo>
                    <a:pt x="15027" y="18466"/>
                    <a:pt x="15294" y="18299"/>
                    <a:pt x="15415" y="18324"/>
                  </a:cubicBezTo>
                  <a:close/>
                  <a:moveTo>
                    <a:pt x="15027" y="20367"/>
                  </a:moveTo>
                  <a:cubicBezTo>
                    <a:pt x="16048" y="20371"/>
                    <a:pt x="16091" y="21446"/>
                    <a:pt x="16169" y="22151"/>
                  </a:cubicBezTo>
                  <a:cubicBezTo>
                    <a:pt x="15967" y="22087"/>
                    <a:pt x="15952" y="21820"/>
                    <a:pt x="15895" y="21667"/>
                  </a:cubicBezTo>
                  <a:cubicBezTo>
                    <a:pt x="15703" y="21168"/>
                    <a:pt x="15347" y="20773"/>
                    <a:pt x="15027" y="20367"/>
                  </a:cubicBezTo>
                  <a:close/>
                  <a:moveTo>
                    <a:pt x="15027" y="23379"/>
                  </a:moveTo>
                  <a:cubicBezTo>
                    <a:pt x="15112" y="23030"/>
                    <a:pt x="15849" y="23140"/>
                    <a:pt x="16194" y="23194"/>
                  </a:cubicBezTo>
                  <a:cubicBezTo>
                    <a:pt x="15824" y="23276"/>
                    <a:pt x="15411" y="23315"/>
                    <a:pt x="15027" y="23379"/>
                  </a:cubicBezTo>
                  <a:close/>
                  <a:moveTo>
                    <a:pt x="16145" y="24119"/>
                  </a:moveTo>
                  <a:cubicBezTo>
                    <a:pt x="16127" y="24265"/>
                    <a:pt x="16070" y="24368"/>
                    <a:pt x="16020" y="24479"/>
                  </a:cubicBezTo>
                  <a:cubicBezTo>
                    <a:pt x="15806" y="24493"/>
                    <a:pt x="15821" y="24279"/>
                    <a:pt x="15785" y="24116"/>
                  </a:cubicBezTo>
                  <a:close/>
                  <a:moveTo>
                    <a:pt x="16009" y="25159"/>
                  </a:moveTo>
                  <a:cubicBezTo>
                    <a:pt x="16130" y="25159"/>
                    <a:pt x="16251" y="25166"/>
                    <a:pt x="16372" y="25166"/>
                  </a:cubicBezTo>
                  <a:cubicBezTo>
                    <a:pt x="16315" y="25515"/>
                    <a:pt x="16283" y="25885"/>
                    <a:pt x="16038" y="26045"/>
                  </a:cubicBezTo>
                  <a:cubicBezTo>
                    <a:pt x="16006" y="26170"/>
                    <a:pt x="16148" y="26124"/>
                    <a:pt x="16116" y="26245"/>
                  </a:cubicBezTo>
                  <a:cubicBezTo>
                    <a:pt x="15700" y="28227"/>
                    <a:pt x="14425" y="29658"/>
                    <a:pt x="13161" y="30908"/>
                  </a:cubicBezTo>
                  <a:cubicBezTo>
                    <a:pt x="14219" y="29267"/>
                    <a:pt x="15931" y="27946"/>
                    <a:pt x="16009" y="25159"/>
                  </a:cubicBezTo>
                  <a:close/>
                  <a:moveTo>
                    <a:pt x="12752" y="31104"/>
                  </a:moveTo>
                  <a:cubicBezTo>
                    <a:pt x="12830" y="31211"/>
                    <a:pt x="12638" y="31389"/>
                    <a:pt x="12549" y="31467"/>
                  </a:cubicBezTo>
                  <a:cubicBezTo>
                    <a:pt x="12446" y="31328"/>
                    <a:pt x="12709" y="31225"/>
                    <a:pt x="12752" y="31104"/>
                  </a:cubicBezTo>
                  <a:close/>
                  <a:moveTo>
                    <a:pt x="12311" y="31260"/>
                  </a:moveTo>
                  <a:cubicBezTo>
                    <a:pt x="12360" y="31520"/>
                    <a:pt x="12133" y="31841"/>
                    <a:pt x="11901" y="31937"/>
                  </a:cubicBezTo>
                  <a:cubicBezTo>
                    <a:pt x="11809" y="31638"/>
                    <a:pt x="12161" y="31442"/>
                    <a:pt x="12311" y="31260"/>
                  </a:cubicBezTo>
                  <a:close/>
                  <a:moveTo>
                    <a:pt x="11623" y="31773"/>
                  </a:moveTo>
                  <a:cubicBezTo>
                    <a:pt x="11702" y="32058"/>
                    <a:pt x="11381" y="32286"/>
                    <a:pt x="11175" y="32410"/>
                  </a:cubicBezTo>
                  <a:cubicBezTo>
                    <a:pt x="11132" y="32168"/>
                    <a:pt x="11364" y="31851"/>
                    <a:pt x="11623" y="31773"/>
                  </a:cubicBezTo>
                  <a:close/>
                  <a:moveTo>
                    <a:pt x="13304" y="31994"/>
                  </a:moveTo>
                  <a:cubicBezTo>
                    <a:pt x="13015" y="32966"/>
                    <a:pt x="12937" y="34607"/>
                    <a:pt x="13336" y="35614"/>
                  </a:cubicBezTo>
                  <a:cubicBezTo>
                    <a:pt x="12674" y="34803"/>
                    <a:pt x="11887" y="34119"/>
                    <a:pt x="10911" y="33610"/>
                  </a:cubicBezTo>
                  <a:cubicBezTo>
                    <a:pt x="11737" y="33097"/>
                    <a:pt x="12592" y="32624"/>
                    <a:pt x="13304" y="31994"/>
                  </a:cubicBezTo>
                  <a:close/>
                  <a:moveTo>
                    <a:pt x="10855" y="32165"/>
                  </a:moveTo>
                  <a:cubicBezTo>
                    <a:pt x="11018" y="32510"/>
                    <a:pt x="10491" y="32848"/>
                    <a:pt x="10160" y="32955"/>
                  </a:cubicBezTo>
                  <a:cubicBezTo>
                    <a:pt x="10196" y="32492"/>
                    <a:pt x="10541" y="32346"/>
                    <a:pt x="10855" y="32165"/>
                  </a:cubicBezTo>
                  <a:close/>
                  <a:moveTo>
                    <a:pt x="6590" y="35482"/>
                  </a:moveTo>
                  <a:cubicBezTo>
                    <a:pt x="6497" y="35312"/>
                    <a:pt x="6604" y="34941"/>
                    <a:pt x="6519" y="34760"/>
                  </a:cubicBezTo>
                  <a:cubicBezTo>
                    <a:pt x="6643" y="34731"/>
                    <a:pt x="6665" y="34803"/>
                    <a:pt x="6761" y="34803"/>
                  </a:cubicBezTo>
                  <a:cubicBezTo>
                    <a:pt x="6725" y="35048"/>
                    <a:pt x="6622" y="35230"/>
                    <a:pt x="6590" y="35482"/>
                  </a:cubicBezTo>
                  <a:close/>
                  <a:moveTo>
                    <a:pt x="7850" y="34457"/>
                  </a:moveTo>
                  <a:cubicBezTo>
                    <a:pt x="7750" y="34468"/>
                    <a:pt x="7765" y="34379"/>
                    <a:pt x="7651" y="34411"/>
                  </a:cubicBezTo>
                  <a:cubicBezTo>
                    <a:pt x="7658" y="34254"/>
                    <a:pt x="7804" y="34251"/>
                    <a:pt x="7971" y="34254"/>
                  </a:cubicBezTo>
                  <a:cubicBezTo>
                    <a:pt x="7960" y="34354"/>
                    <a:pt x="7832" y="34333"/>
                    <a:pt x="7850" y="34457"/>
                  </a:cubicBezTo>
                  <a:close/>
                  <a:moveTo>
                    <a:pt x="6697" y="33678"/>
                  </a:moveTo>
                  <a:cubicBezTo>
                    <a:pt x="6689" y="33347"/>
                    <a:pt x="7163" y="33393"/>
                    <a:pt x="7384" y="33364"/>
                  </a:cubicBezTo>
                  <a:cubicBezTo>
                    <a:pt x="8206" y="33268"/>
                    <a:pt x="9146" y="33197"/>
                    <a:pt x="9840" y="32916"/>
                  </a:cubicBezTo>
                  <a:lnTo>
                    <a:pt x="9918" y="32916"/>
                  </a:lnTo>
                  <a:cubicBezTo>
                    <a:pt x="9719" y="33379"/>
                    <a:pt x="8904" y="33293"/>
                    <a:pt x="8348" y="33379"/>
                  </a:cubicBezTo>
                  <a:cubicBezTo>
                    <a:pt x="7747" y="33468"/>
                    <a:pt x="7142" y="33642"/>
                    <a:pt x="6697" y="33678"/>
                  </a:cubicBezTo>
                  <a:close/>
                  <a:moveTo>
                    <a:pt x="8210" y="34582"/>
                  </a:moveTo>
                  <a:cubicBezTo>
                    <a:pt x="8309" y="34479"/>
                    <a:pt x="8405" y="34372"/>
                    <a:pt x="8615" y="34386"/>
                  </a:cubicBezTo>
                  <a:cubicBezTo>
                    <a:pt x="8509" y="34482"/>
                    <a:pt x="8348" y="34518"/>
                    <a:pt x="8210" y="34582"/>
                  </a:cubicBezTo>
                  <a:close/>
                  <a:moveTo>
                    <a:pt x="8651" y="34749"/>
                  </a:moveTo>
                  <a:cubicBezTo>
                    <a:pt x="8829" y="34657"/>
                    <a:pt x="8993" y="34486"/>
                    <a:pt x="9217" y="34553"/>
                  </a:cubicBezTo>
                  <a:cubicBezTo>
                    <a:pt x="9121" y="34717"/>
                    <a:pt x="8925" y="34778"/>
                    <a:pt x="8651" y="34749"/>
                  </a:cubicBezTo>
                  <a:close/>
                  <a:moveTo>
                    <a:pt x="9253" y="34920"/>
                  </a:moveTo>
                  <a:cubicBezTo>
                    <a:pt x="9331" y="34813"/>
                    <a:pt x="9420" y="34710"/>
                    <a:pt x="9616" y="34724"/>
                  </a:cubicBezTo>
                  <a:cubicBezTo>
                    <a:pt x="9552" y="34781"/>
                    <a:pt x="9473" y="34820"/>
                    <a:pt x="9452" y="34924"/>
                  </a:cubicBezTo>
                  <a:cubicBezTo>
                    <a:pt x="9630" y="35191"/>
                    <a:pt x="9915" y="34753"/>
                    <a:pt x="10135" y="34931"/>
                  </a:cubicBezTo>
                  <a:cubicBezTo>
                    <a:pt x="10118" y="35066"/>
                    <a:pt x="9797" y="35098"/>
                    <a:pt x="9932" y="35251"/>
                  </a:cubicBezTo>
                  <a:cubicBezTo>
                    <a:pt x="9730" y="35265"/>
                    <a:pt x="9491" y="34991"/>
                    <a:pt x="9253" y="34920"/>
                  </a:cubicBezTo>
                  <a:close/>
                  <a:moveTo>
                    <a:pt x="10249" y="35532"/>
                  </a:moveTo>
                  <a:cubicBezTo>
                    <a:pt x="10207" y="35440"/>
                    <a:pt x="10046" y="35461"/>
                    <a:pt x="10046" y="35329"/>
                  </a:cubicBezTo>
                  <a:cubicBezTo>
                    <a:pt x="10313" y="35301"/>
                    <a:pt x="10499" y="35119"/>
                    <a:pt x="10694" y="35337"/>
                  </a:cubicBezTo>
                  <a:cubicBezTo>
                    <a:pt x="10612" y="35475"/>
                    <a:pt x="10402" y="35475"/>
                    <a:pt x="10249" y="35532"/>
                  </a:cubicBezTo>
                  <a:close/>
                  <a:moveTo>
                    <a:pt x="10644" y="35739"/>
                  </a:moveTo>
                  <a:cubicBezTo>
                    <a:pt x="10744" y="35643"/>
                    <a:pt x="11061" y="35461"/>
                    <a:pt x="11086" y="35742"/>
                  </a:cubicBezTo>
                  <a:cubicBezTo>
                    <a:pt x="10944" y="35803"/>
                    <a:pt x="10773" y="35863"/>
                    <a:pt x="10644" y="35739"/>
                  </a:cubicBezTo>
                  <a:close/>
                  <a:moveTo>
                    <a:pt x="11164" y="36105"/>
                  </a:moveTo>
                  <a:cubicBezTo>
                    <a:pt x="11243" y="35906"/>
                    <a:pt x="11421" y="35892"/>
                    <a:pt x="11566" y="36031"/>
                  </a:cubicBezTo>
                  <a:cubicBezTo>
                    <a:pt x="11506" y="36155"/>
                    <a:pt x="11292" y="36170"/>
                    <a:pt x="11164" y="36105"/>
                  </a:cubicBezTo>
                  <a:close/>
                  <a:moveTo>
                    <a:pt x="11559" y="36437"/>
                  </a:moveTo>
                  <a:cubicBezTo>
                    <a:pt x="11631" y="36184"/>
                    <a:pt x="11930" y="36237"/>
                    <a:pt x="12040" y="36401"/>
                  </a:cubicBezTo>
                  <a:cubicBezTo>
                    <a:pt x="11890" y="36469"/>
                    <a:pt x="11695" y="36565"/>
                    <a:pt x="11559" y="36437"/>
                  </a:cubicBezTo>
                  <a:close/>
                  <a:moveTo>
                    <a:pt x="11955" y="36721"/>
                  </a:moveTo>
                  <a:cubicBezTo>
                    <a:pt x="12154" y="36543"/>
                    <a:pt x="12375" y="36647"/>
                    <a:pt x="12435" y="36889"/>
                  </a:cubicBezTo>
                  <a:cubicBezTo>
                    <a:pt x="12214" y="36935"/>
                    <a:pt x="12004" y="36938"/>
                    <a:pt x="11955" y="36721"/>
                  </a:cubicBezTo>
                  <a:close/>
                  <a:moveTo>
                    <a:pt x="12713" y="37494"/>
                  </a:moveTo>
                  <a:cubicBezTo>
                    <a:pt x="12585" y="37423"/>
                    <a:pt x="12524" y="37280"/>
                    <a:pt x="12396" y="37209"/>
                  </a:cubicBezTo>
                  <a:cubicBezTo>
                    <a:pt x="12460" y="37134"/>
                    <a:pt x="12667" y="37095"/>
                    <a:pt x="12756" y="37173"/>
                  </a:cubicBezTo>
                  <a:cubicBezTo>
                    <a:pt x="12784" y="37327"/>
                    <a:pt x="12688" y="37348"/>
                    <a:pt x="12713" y="37494"/>
                  </a:cubicBezTo>
                  <a:close/>
                  <a:moveTo>
                    <a:pt x="13225" y="38106"/>
                  </a:moveTo>
                  <a:cubicBezTo>
                    <a:pt x="13051" y="37999"/>
                    <a:pt x="12948" y="37821"/>
                    <a:pt x="12994" y="37501"/>
                  </a:cubicBezTo>
                  <a:cubicBezTo>
                    <a:pt x="13144" y="37636"/>
                    <a:pt x="13354" y="37807"/>
                    <a:pt x="13225" y="38106"/>
                  </a:cubicBezTo>
                  <a:close/>
                  <a:moveTo>
                    <a:pt x="13464" y="38391"/>
                  </a:moveTo>
                  <a:cubicBezTo>
                    <a:pt x="13375" y="38373"/>
                    <a:pt x="13453" y="38188"/>
                    <a:pt x="13428" y="38110"/>
                  </a:cubicBezTo>
                  <a:cubicBezTo>
                    <a:pt x="13599" y="38095"/>
                    <a:pt x="13464" y="38323"/>
                    <a:pt x="13464" y="38391"/>
                  </a:cubicBezTo>
                  <a:close/>
                  <a:moveTo>
                    <a:pt x="13777" y="38875"/>
                  </a:moveTo>
                  <a:cubicBezTo>
                    <a:pt x="13624" y="38861"/>
                    <a:pt x="13631" y="38540"/>
                    <a:pt x="13702" y="38430"/>
                  </a:cubicBezTo>
                  <a:cubicBezTo>
                    <a:pt x="13781" y="38441"/>
                    <a:pt x="13777" y="38540"/>
                    <a:pt x="13859" y="38555"/>
                  </a:cubicBezTo>
                  <a:cubicBezTo>
                    <a:pt x="13823" y="38651"/>
                    <a:pt x="13767" y="38729"/>
                    <a:pt x="13777" y="38875"/>
                  </a:cubicBezTo>
                  <a:close/>
                  <a:moveTo>
                    <a:pt x="14090" y="39320"/>
                  </a:moveTo>
                  <a:cubicBezTo>
                    <a:pt x="13880" y="39284"/>
                    <a:pt x="14051" y="39000"/>
                    <a:pt x="14058" y="38839"/>
                  </a:cubicBezTo>
                  <a:cubicBezTo>
                    <a:pt x="14240" y="38978"/>
                    <a:pt x="14105" y="39089"/>
                    <a:pt x="14090" y="39320"/>
                  </a:cubicBezTo>
                  <a:close/>
                  <a:moveTo>
                    <a:pt x="14329" y="39765"/>
                  </a:moveTo>
                  <a:cubicBezTo>
                    <a:pt x="14219" y="39605"/>
                    <a:pt x="14382" y="39388"/>
                    <a:pt x="14379" y="39203"/>
                  </a:cubicBezTo>
                  <a:cubicBezTo>
                    <a:pt x="14432" y="39217"/>
                    <a:pt x="14439" y="39274"/>
                    <a:pt x="14496" y="39288"/>
                  </a:cubicBezTo>
                  <a:cubicBezTo>
                    <a:pt x="14468" y="39470"/>
                    <a:pt x="14357" y="39576"/>
                    <a:pt x="14329" y="39765"/>
                  </a:cubicBezTo>
                  <a:close/>
                  <a:moveTo>
                    <a:pt x="14030" y="37992"/>
                  </a:moveTo>
                  <a:cubicBezTo>
                    <a:pt x="13233" y="36992"/>
                    <a:pt x="12456" y="35963"/>
                    <a:pt x="11453" y="35144"/>
                  </a:cubicBezTo>
                  <a:cubicBezTo>
                    <a:pt x="13613" y="36586"/>
                    <a:pt x="15561" y="38736"/>
                    <a:pt x="16269" y="41837"/>
                  </a:cubicBezTo>
                  <a:cubicBezTo>
                    <a:pt x="16112" y="41762"/>
                    <a:pt x="16162" y="41492"/>
                    <a:pt x="15952" y="41474"/>
                  </a:cubicBezTo>
                  <a:cubicBezTo>
                    <a:pt x="15703" y="40014"/>
                    <a:pt x="14813" y="38978"/>
                    <a:pt x="14030" y="37992"/>
                  </a:cubicBezTo>
                  <a:close/>
                  <a:moveTo>
                    <a:pt x="14867" y="44874"/>
                  </a:moveTo>
                  <a:cubicBezTo>
                    <a:pt x="14742" y="45005"/>
                    <a:pt x="14671" y="45187"/>
                    <a:pt x="14503" y="45269"/>
                  </a:cubicBezTo>
                  <a:cubicBezTo>
                    <a:pt x="14632" y="45148"/>
                    <a:pt x="14674" y="44934"/>
                    <a:pt x="14867" y="44874"/>
                  </a:cubicBezTo>
                  <a:close/>
                  <a:moveTo>
                    <a:pt x="14016" y="45265"/>
                  </a:moveTo>
                  <a:cubicBezTo>
                    <a:pt x="14140" y="45137"/>
                    <a:pt x="14098" y="44834"/>
                    <a:pt x="14382" y="44870"/>
                  </a:cubicBezTo>
                  <a:cubicBezTo>
                    <a:pt x="14293" y="45037"/>
                    <a:pt x="14208" y="45205"/>
                    <a:pt x="14016" y="45265"/>
                  </a:cubicBezTo>
                  <a:close/>
                  <a:moveTo>
                    <a:pt x="14600" y="46799"/>
                  </a:moveTo>
                  <a:cubicBezTo>
                    <a:pt x="14713" y="46899"/>
                    <a:pt x="14724" y="47102"/>
                    <a:pt x="14795" y="47244"/>
                  </a:cubicBezTo>
                  <a:cubicBezTo>
                    <a:pt x="14721" y="47259"/>
                    <a:pt x="14610" y="46974"/>
                    <a:pt x="14600" y="46799"/>
                  </a:cubicBezTo>
                  <a:close/>
                  <a:moveTo>
                    <a:pt x="15148" y="75172"/>
                  </a:moveTo>
                  <a:cubicBezTo>
                    <a:pt x="15276" y="75296"/>
                    <a:pt x="15148" y="75798"/>
                    <a:pt x="15422" y="75656"/>
                  </a:cubicBezTo>
                  <a:cubicBezTo>
                    <a:pt x="15422" y="75752"/>
                    <a:pt x="15422" y="75845"/>
                    <a:pt x="15418" y="75937"/>
                  </a:cubicBezTo>
                  <a:cubicBezTo>
                    <a:pt x="15368" y="75813"/>
                    <a:pt x="15226" y="75777"/>
                    <a:pt x="15180" y="75934"/>
                  </a:cubicBezTo>
                  <a:cubicBezTo>
                    <a:pt x="15091" y="75759"/>
                    <a:pt x="15169" y="75414"/>
                    <a:pt x="15148" y="75172"/>
                  </a:cubicBezTo>
                  <a:close/>
                  <a:moveTo>
                    <a:pt x="15201" y="46970"/>
                  </a:moveTo>
                  <a:cubicBezTo>
                    <a:pt x="15208" y="46920"/>
                    <a:pt x="15276" y="46935"/>
                    <a:pt x="15322" y="46928"/>
                  </a:cubicBezTo>
                  <a:cubicBezTo>
                    <a:pt x="15383" y="47049"/>
                    <a:pt x="15347" y="47276"/>
                    <a:pt x="15397" y="47408"/>
                  </a:cubicBezTo>
                  <a:cubicBezTo>
                    <a:pt x="15262" y="47330"/>
                    <a:pt x="15326" y="47059"/>
                    <a:pt x="15201" y="46970"/>
                  </a:cubicBezTo>
                  <a:close/>
                  <a:moveTo>
                    <a:pt x="15418" y="75983"/>
                  </a:moveTo>
                  <a:cubicBezTo>
                    <a:pt x="15411" y="76218"/>
                    <a:pt x="15233" y="76279"/>
                    <a:pt x="15169" y="76457"/>
                  </a:cubicBezTo>
                  <a:cubicBezTo>
                    <a:pt x="15158" y="76364"/>
                    <a:pt x="15290" y="76065"/>
                    <a:pt x="15418" y="75983"/>
                  </a:cubicBezTo>
                  <a:close/>
                  <a:moveTo>
                    <a:pt x="15571" y="76788"/>
                  </a:moveTo>
                  <a:cubicBezTo>
                    <a:pt x="15703" y="76788"/>
                    <a:pt x="15635" y="76987"/>
                    <a:pt x="15810" y="76952"/>
                  </a:cubicBezTo>
                  <a:cubicBezTo>
                    <a:pt x="15575" y="77269"/>
                    <a:pt x="15326" y="77568"/>
                    <a:pt x="15151" y="77945"/>
                  </a:cubicBezTo>
                  <a:cubicBezTo>
                    <a:pt x="15037" y="77461"/>
                    <a:pt x="15454" y="77169"/>
                    <a:pt x="15571" y="76788"/>
                  </a:cubicBezTo>
                  <a:close/>
                  <a:moveTo>
                    <a:pt x="16312" y="51000"/>
                  </a:moveTo>
                  <a:cubicBezTo>
                    <a:pt x="16444" y="51071"/>
                    <a:pt x="16415" y="51420"/>
                    <a:pt x="16269" y="51442"/>
                  </a:cubicBezTo>
                  <a:cubicBezTo>
                    <a:pt x="16180" y="51353"/>
                    <a:pt x="16223" y="51050"/>
                    <a:pt x="16312" y="51000"/>
                  </a:cubicBezTo>
                  <a:close/>
                  <a:moveTo>
                    <a:pt x="16315" y="50520"/>
                  </a:moveTo>
                  <a:cubicBezTo>
                    <a:pt x="16415" y="50594"/>
                    <a:pt x="16340" y="50840"/>
                    <a:pt x="16273" y="50879"/>
                  </a:cubicBezTo>
                  <a:cubicBezTo>
                    <a:pt x="16123" y="50790"/>
                    <a:pt x="16226" y="50587"/>
                    <a:pt x="16315" y="50520"/>
                  </a:cubicBezTo>
                  <a:close/>
                  <a:moveTo>
                    <a:pt x="16330" y="49473"/>
                  </a:moveTo>
                  <a:cubicBezTo>
                    <a:pt x="16340" y="49580"/>
                    <a:pt x="16312" y="49647"/>
                    <a:pt x="16205" y="49633"/>
                  </a:cubicBezTo>
                  <a:cubicBezTo>
                    <a:pt x="16198" y="49526"/>
                    <a:pt x="16223" y="49462"/>
                    <a:pt x="16330" y="49473"/>
                  </a:cubicBezTo>
                  <a:close/>
                  <a:moveTo>
                    <a:pt x="16376" y="49031"/>
                  </a:moveTo>
                  <a:cubicBezTo>
                    <a:pt x="16383" y="49163"/>
                    <a:pt x="16326" y="49224"/>
                    <a:pt x="16212" y="49231"/>
                  </a:cubicBezTo>
                  <a:cubicBezTo>
                    <a:pt x="16187" y="49081"/>
                    <a:pt x="16258" y="49039"/>
                    <a:pt x="16376" y="49031"/>
                  </a:cubicBezTo>
                  <a:close/>
                  <a:moveTo>
                    <a:pt x="16365" y="49875"/>
                  </a:moveTo>
                  <a:cubicBezTo>
                    <a:pt x="16319" y="49932"/>
                    <a:pt x="16330" y="50053"/>
                    <a:pt x="16201" y="50035"/>
                  </a:cubicBezTo>
                  <a:cubicBezTo>
                    <a:pt x="16184" y="49911"/>
                    <a:pt x="16237" y="49857"/>
                    <a:pt x="16365" y="49875"/>
                  </a:cubicBezTo>
                  <a:close/>
                  <a:moveTo>
                    <a:pt x="16362" y="50078"/>
                  </a:moveTo>
                  <a:cubicBezTo>
                    <a:pt x="16387" y="50256"/>
                    <a:pt x="16340" y="50349"/>
                    <a:pt x="16237" y="50398"/>
                  </a:cubicBezTo>
                  <a:cubicBezTo>
                    <a:pt x="16137" y="50306"/>
                    <a:pt x="16212" y="50042"/>
                    <a:pt x="16362" y="50078"/>
                  </a:cubicBezTo>
                  <a:close/>
                  <a:moveTo>
                    <a:pt x="17533" y="52705"/>
                  </a:moveTo>
                  <a:cubicBezTo>
                    <a:pt x="17487" y="53150"/>
                    <a:pt x="16999" y="52848"/>
                    <a:pt x="16646" y="52812"/>
                  </a:cubicBezTo>
                  <a:cubicBezTo>
                    <a:pt x="16344" y="52780"/>
                    <a:pt x="16077" y="52819"/>
                    <a:pt x="15803" y="52798"/>
                  </a:cubicBezTo>
                  <a:lnTo>
                    <a:pt x="15803" y="52720"/>
                  </a:lnTo>
                  <a:cubicBezTo>
                    <a:pt x="16255" y="52527"/>
                    <a:pt x="16999" y="52723"/>
                    <a:pt x="17533" y="52705"/>
                  </a:cubicBezTo>
                  <a:close/>
                  <a:moveTo>
                    <a:pt x="16493" y="49074"/>
                  </a:moveTo>
                  <a:cubicBezTo>
                    <a:pt x="16483" y="49003"/>
                    <a:pt x="16501" y="48932"/>
                    <a:pt x="16540" y="48875"/>
                  </a:cubicBezTo>
                  <a:cubicBezTo>
                    <a:pt x="16693" y="48846"/>
                    <a:pt x="16625" y="49135"/>
                    <a:pt x="16493" y="49074"/>
                  </a:cubicBezTo>
                  <a:close/>
                  <a:moveTo>
                    <a:pt x="16561" y="50160"/>
                  </a:moveTo>
                  <a:cubicBezTo>
                    <a:pt x="16472" y="50142"/>
                    <a:pt x="16536" y="49946"/>
                    <a:pt x="16565" y="49918"/>
                  </a:cubicBezTo>
                  <a:cubicBezTo>
                    <a:pt x="16657" y="49936"/>
                    <a:pt x="16593" y="50131"/>
                    <a:pt x="16561" y="50160"/>
                  </a:cubicBezTo>
                  <a:close/>
                  <a:moveTo>
                    <a:pt x="16874" y="51050"/>
                  </a:moveTo>
                  <a:cubicBezTo>
                    <a:pt x="16696" y="50908"/>
                    <a:pt x="16935" y="50569"/>
                    <a:pt x="17084" y="50487"/>
                  </a:cubicBezTo>
                  <a:cubicBezTo>
                    <a:pt x="17006" y="50363"/>
                    <a:pt x="16874" y="50584"/>
                    <a:pt x="16842" y="50484"/>
                  </a:cubicBezTo>
                  <a:cubicBezTo>
                    <a:pt x="16846" y="50160"/>
                    <a:pt x="16867" y="50057"/>
                    <a:pt x="16849" y="49765"/>
                  </a:cubicBezTo>
                  <a:cubicBezTo>
                    <a:pt x="16995" y="49679"/>
                    <a:pt x="17152" y="49612"/>
                    <a:pt x="17255" y="49487"/>
                  </a:cubicBezTo>
                  <a:cubicBezTo>
                    <a:pt x="17042" y="49469"/>
                    <a:pt x="17017" y="49647"/>
                    <a:pt x="16810" y="49640"/>
                  </a:cubicBezTo>
                  <a:cubicBezTo>
                    <a:pt x="17213" y="49259"/>
                    <a:pt x="17739" y="49017"/>
                    <a:pt x="18270" y="48775"/>
                  </a:cubicBezTo>
                  <a:cubicBezTo>
                    <a:pt x="18380" y="49580"/>
                    <a:pt x="18209" y="50662"/>
                    <a:pt x="18316" y="51466"/>
                  </a:cubicBezTo>
                  <a:cubicBezTo>
                    <a:pt x="18202" y="51563"/>
                    <a:pt x="17928" y="51477"/>
                    <a:pt x="17750" y="51498"/>
                  </a:cubicBezTo>
                  <a:cubicBezTo>
                    <a:pt x="17718" y="51146"/>
                    <a:pt x="17786" y="50697"/>
                    <a:pt x="17643" y="50452"/>
                  </a:cubicBezTo>
                  <a:cubicBezTo>
                    <a:pt x="17576" y="50765"/>
                    <a:pt x="17554" y="51121"/>
                    <a:pt x="17551" y="51498"/>
                  </a:cubicBezTo>
                  <a:cubicBezTo>
                    <a:pt x="17294" y="51534"/>
                    <a:pt x="17042" y="51545"/>
                    <a:pt x="16785" y="51531"/>
                  </a:cubicBezTo>
                  <a:cubicBezTo>
                    <a:pt x="16771" y="51107"/>
                    <a:pt x="17127" y="51068"/>
                    <a:pt x="17394" y="50932"/>
                  </a:cubicBezTo>
                  <a:cubicBezTo>
                    <a:pt x="17220" y="50808"/>
                    <a:pt x="16978" y="50961"/>
                    <a:pt x="16874" y="51050"/>
                  </a:cubicBezTo>
                  <a:close/>
                  <a:moveTo>
                    <a:pt x="16821" y="48797"/>
                  </a:moveTo>
                  <a:lnTo>
                    <a:pt x="17059" y="48800"/>
                  </a:lnTo>
                  <a:cubicBezTo>
                    <a:pt x="17024" y="48853"/>
                    <a:pt x="16789" y="49039"/>
                    <a:pt x="16821" y="48797"/>
                  </a:cubicBezTo>
                  <a:close/>
                  <a:moveTo>
                    <a:pt x="17547" y="48846"/>
                  </a:moveTo>
                  <a:cubicBezTo>
                    <a:pt x="17358" y="49035"/>
                    <a:pt x="17052" y="49096"/>
                    <a:pt x="16860" y="49277"/>
                  </a:cubicBezTo>
                  <a:cubicBezTo>
                    <a:pt x="16864" y="49074"/>
                    <a:pt x="17305" y="48953"/>
                    <a:pt x="17547" y="48846"/>
                  </a:cubicBezTo>
                  <a:close/>
                  <a:moveTo>
                    <a:pt x="18615" y="52997"/>
                  </a:moveTo>
                  <a:cubicBezTo>
                    <a:pt x="18295" y="52976"/>
                    <a:pt x="18003" y="52933"/>
                    <a:pt x="17647" y="52944"/>
                  </a:cubicBezTo>
                  <a:cubicBezTo>
                    <a:pt x="17636" y="52848"/>
                    <a:pt x="17725" y="52855"/>
                    <a:pt x="17693" y="52744"/>
                  </a:cubicBezTo>
                  <a:cubicBezTo>
                    <a:pt x="18013" y="52748"/>
                    <a:pt x="18334" y="52755"/>
                    <a:pt x="18658" y="52759"/>
                  </a:cubicBezTo>
                  <a:cubicBezTo>
                    <a:pt x="18658" y="52851"/>
                    <a:pt x="18587" y="52880"/>
                    <a:pt x="18615" y="52997"/>
                  </a:cubicBezTo>
                  <a:close/>
                  <a:moveTo>
                    <a:pt x="17643" y="53670"/>
                  </a:moveTo>
                  <a:cubicBezTo>
                    <a:pt x="17643" y="53617"/>
                    <a:pt x="17643" y="53563"/>
                    <a:pt x="17647" y="53510"/>
                  </a:cubicBezTo>
                  <a:lnTo>
                    <a:pt x="17889" y="53513"/>
                  </a:lnTo>
                  <a:cubicBezTo>
                    <a:pt x="17800" y="53560"/>
                    <a:pt x="17768" y="53659"/>
                    <a:pt x="17643" y="53670"/>
                  </a:cubicBezTo>
                  <a:close/>
                  <a:moveTo>
                    <a:pt x="18409" y="53478"/>
                  </a:moveTo>
                  <a:cubicBezTo>
                    <a:pt x="18191" y="53741"/>
                    <a:pt x="17878" y="53912"/>
                    <a:pt x="17675" y="54190"/>
                  </a:cubicBezTo>
                  <a:cubicBezTo>
                    <a:pt x="17700" y="53894"/>
                    <a:pt x="17964" y="53481"/>
                    <a:pt x="18409" y="53478"/>
                  </a:cubicBezTo>
                  <a:close/>
                  <a:moveTo>
                    <a:pt x="18530" y="53599"/>
                  </a:moveTo>
                  <a:cubicBezTo>
                    <a:pt x="18551" y="54111"/>
                    <a:pt x="17978" y="54361"/>
                    <a:pt x="17629" y="54631"/>
                  </a:cubicBezTo>
                  <a:cubicBezTo>
                    <a:pt x="17796" y="54151"/>
                    <a:pt x="18266" y="53983"/>
                    <a:pt x="18530" y="53599"/>
                  </a:cubicBezTo>
                  <a:close/>
                  <a:moveTo>
                    <a:pt x="16978" y="52257"/>
                  </a:moveTo>
                  <a:cubicBezTo>
                    <a:pt x="17159" y="52161"/>
                    <a:pt x="17604" y="52065"/>
                    <a:pt x="17946" y="52029"/>
                  </a:cubicBezTo>
                  <a:cubicBezTo>
                    <a:pt x="18252" y="51993"/>
                    <a:pt x="18722" y="51904"/>
                    <a:pt x="18708" y="52196"/>
                  </a:cubicBezTo>
                  <a:cubicBezTo>
                    <a:pt x="18384" y="52463"/>
                    <a:pt x="17472" y="52242"/>
                    <a:pt x="16978" y="52257"/>
                  </a:cubicBezTo>
                  <a:close/>
                  <a:moveTo>
                    <a:pt x="17679" y="66044"/>
                  </a:moveTo>
                  <a:cubicBezTo>
                    <a:pt x="17675" y="66418"/>
                    <a:pt x="17889" y="67372"/>
                    <a:pt x="17501" y="67486"/>
                  </a:cubicBezTo>
                  <a:cubicBezTo>
                    <a:pt x="17590" y="66948"/>
                    <a:pt x="17309" y="66272"/>
                    <a:pt x="17679" y="66044"/>
                  </a:cubicBezTo>
                  <a:close/>
                  <a:moveTo>
                    <a:pt x="17814" y="65044"/>
                  </a:moveTo>
                  <a:cubicBezTo>
                    <a:pt x="17835" y="65204"/>
                    <a:pt x="17568" y="65418"/>
                    <a:pt x="17522" y="65642"/>
                  </a:cubicBezTo>
                  <a:cubicBezTo>
                    <a:pt x="17447" y="65428"/>
                    <a:pt x="17718" y="65218"/>
                    <a:pt x="17814" y="65044"/>
                  </a:cubicBezTo>
                  <a:close/>
                  <a:moveTo>
                    <a:pt x="17732" y="68013"/>
                  </a:moveTo>
                  <a:cubicBezTo>
                    <a:pt x="17672" y="68070"/>
                    <a:pt x="17565" y="68084"/>
                    <a:pt x="17529" y="68173"/>
                  </a:cubicBezTo>
                  <a:cubicBezTo>
                    <a:pt x="17294" y="67781"/>
                    <a:pt x="17853" y="67315"/>
                    <a:pt x="17732" y="68013"/>
                  </a:cubicBezTo>
                  <a:close/>
                  <a:moveTo>
                    <a:pt x="19064" y="67589"/>
                  </a:moveTo>
                  <a:cubicBezTo>
                    <a:pt x="18868" y="67682"/>
                    <a:pt x="18758" y="67870"/>
                    <a:pt x="18537" y="67945"/>
                  </a:cubicBezTo>
                  <a:cubicBezTo>
                    <a:pt x="18530" y="67568"/>
                    <a:pt x="18875" y="67557"/>
                    <a:pt x="19028" y="67347"/>
                  </a:cubicBezTo>
                  <a:cubicBezTo>
                    <a:pt x="19117" y="67354"/>
                    <a:pt x="19046" y="67518"/>
                    <a:pt x="19064" y="67589"/>
                  </a:cubicBezTo>
                  <a:close/>
                  <a:moveTo>
                    <a:pt x="18708" y="76582"/>
                  </a:moveTo>
                  <a:cubicBezTo>
                    <a:pt x="18733" y="76436"/>
                    <a:pt x="18935" y="76468"/>
                    <a:pt x="19113" y="76468"/>
                  </a:cubicBezTo>
                  <a:cubicBezTo>
                    <a:pt x="19131" y="76667"/>
                    <a:pt x="18854" y="76560"/>
                    <a:pt x="18708" y="76582"/>
                  </a:cubicBezTo>
                  <a:close/>
                  <a:moveTo>
                    <a:pt x="18978" y="77269"/>
                  </a:moveTo>
                  <a:cubicBezTo>
                    <a:pt x="18978" y="77365"/>
                    <a:pt x="18729" y="77486"/>
                    <a:pt x="18779" y="77269"/>
                  </a:cubicBezTo>
                  <a:close/>
                  <a:moveTo>
                    <a:pt x="19890" y="78166"/>
                  </a:moveTo>
                  <a:cubicBezTo>
                    <a:pt x="19815" y="78522"/>
                    <a:pt x="19850" y="78992"/>
                    <a:pt x="19833" y="79412"/>
                  </a:cubicBezTo>
                  <a:cubicBezTo>
                    <a:pt x="19619" y="79408"/>
                    <a:pt x="19405" y="79408"/>
                    <a:pt x="19192" y="79405"/>
                  </a:cubicBezTo>
                  <a:cubicBezTo>
                    <a:pt x="19224" y="79066"/>
                    <a:pt x="19131" y="78856"/>
                    <a:pt x="19160" y="78518"/>
                  </a:cubicBezTo>
                  <a:cubicBezTo>
                    <a:pt x="18864" y="78618"/>
                    <a:pt x="18928" y="79095"/>
                    <a:pt x="18868" y="79440"/>
                  </a:cubicBezTo>
                  <a:cubicBezTo>
                    <a:pt x="18640" y="79486"/>
                    <a:pt x="18377" y="79508"/>
                    <a:pt x="18142" y="79550"/>
                  </a:cubicBezTo>
                  <a:cubicBezTo>
                    <a:pt x="18074" y="79191"/>
                    <a:pt x="18067" y="78782"/>
                    <a:pt x="18074" y="78340"/>
                  </a:cubicBezTo>
                  <a:cubicBezTo>
                    <a:pt x="18654" y="78255"/>
                    <a:pt x="19220" y="78159"/>
                    <a:pt x="19890" y="78166"/>
                  </a:cubicBezTo>
                  <a:close/>
                  <a:moveTo>
                    <a:pt x="19943" y="77247"/>
                  </a:moveTo>
                  <a:cubicBezTo>
                    <a:pt x="19954" y="77361"/>
                    <a:pt x="19850" y="77372"/>
                    <a:pt x="19858" y="77486"/>
                  </a:cubicBezTo>
                  <a:cubicBezTo>
                    <a:pt x="19612" y="77489"/>
                    <a:pt x="19462" y="77393"/>
                    <a:pt x="19217" y="77397"/>
                  </a:cubicBezTo>
                  <a:cubicBezTo>
                    <a:pt x="19320" y="77201"/>
                    <a:pt x="19658" y="77251"/>
                    <a:pt x="19943" y="77247"/>
                  </a:cubicBezTo>
                  <a:close/>
                  <a:moveTo>
                    <a:pt x="19348" y="76596"/>
                  </a:moveTo>
                  <a:cubicBezTo>
                    <a:pt x="19384" y="76507"/>
                    <a:pt x="19452" y="76453"/>
                    <a:pt x="19594" y="76475"/>
                  </a:cubicBezTo>
                  <a:cubicBezTo>
                    <a:pt x="19598" y="76560"/>
                    <a:pt x="19534" y="76628"/>
                    <a:pt x="19452" y="76631"/>
                  </a:cubicBezTo>
                  <a:lnTo>
                    <a:pt x="19427" y="76631"/>
                  </a:lnTo>
                  <a:cubicBezTo>
                    <a:pt x="19427" y="76596"/>
                    <a:pt x="19380" y="76606"/>
                    <a:pt x="19348" y="76596"/>
                  </a:cubicBezTo>
                  <a:close/>
                  <a:moveTo>
                    <a:pt x="19459" y="92544"/>
                  </a:moveTo>
                  <a:cubicBezTo>
                    <a:pt x="18836" y="92679"/>
                    <a:pt x="19106" y="91814"/>
                    <a:pt x="19113" y="91416"/>
                  </a:cubicBezTo>
                  <a:cubicBezTo>
                    <a:pt x="19156" y="87920"/>
                    <a:pt x="19210" y="83968"/>
                    <a:pt x="19256" y="80650"/>
                  </a:cubicBezTo>
                  <a:cubicBezTo>
                    <a:pt x="19758" y="80757"/>
                    <a:pt x="19765" y="80223"/>
                    <a:pt x="19772" y="81181"/>
                  </a:cubicBezTo>
                  <a:cubicBezTo>
                    <a:pt x="19779" y="84830"/>
                    <a:pt x="19398" y="89194"/>
                    <a:pt x="19459" y="92544"/>
                  </a:cubicBezTo>
                  <a:close/>
                  <a:moveTo>
                    <a:pt x="19491" y="93349"/>
                  </a:moveTo>
                  <a:lnTo>
                    <a:pt x="19491" y="93509"/>
                  </a:lnTo>
                  <a:cubicBezTo>
                    <a:pt x="19352" y="93544"/>
                    <a:pt x="19356" y="93452"/>
                    <a:pt x="19370" y="93345"/>
                  </a:cubicBezTo>
                  <a:cubicBezTo>
                    <a:pt x="19409" y="93345"/>
                    <a:pt x="19452" y="93345"/>
                    <a:pt x="19491" y="93349"/>
                  </a:cubicBezTo>
                  <a:close/>
                  <a:moveTo>
                    <a:pt x="20203" y="97218"/>
                  </a:moveTo>
                  <a:cubicBezTo>
                    <a:pt x="20299" y="97485"/>
                    <a:pt x="19886" y="97574"/>
                    <a:pt x="19833" y="97813"/>
                  </a:cubicBezTo>
                  <a:cubicBezTo>
                    <a:pt x="19676" y="97489"/>
                    <a:pt x="20128" y="97439"/>
                    <a:pt x="20203" y="97218"/>
                  </a:cubicBezTo>
                  <a:close/>
                  <a:moveTo>
                    <a:pt x="20046" y="96933"/>
                  </a:moveTo>
                  <a:cubicBezTo>
                    <a:pt x="20132" y="96887"/>
                    <a:pt x="19843" y="97111"/>
                    <a:pt x="19843" y="97250"/>
                  </a:cubicBezTo>
                  <a:cubicBezTo>
                    <a:pt x="19708" y="97097"/>
                    <a:pt x="19975" y="97012"/>
                    <a:pt x="20046" y="96933"/>
                  </a:cubicBezTo>
                  <a:close/>
                  <a:moveTo>
                    <a:pt x="20192" y="97816"/>
                  </a:moveTo>
                  <a:cubicBezTo>
                    <a:pt x="20238" y="98001"/>
                    <a:pt x="19961" y="98204"/>
                    <a:pt x="19783" y="98293"/>
                  </a:cubicBezTo>
                  <a:cubicBezTo>
                    <a:pt x="19808" y="98023"/>
                    <a:pt x="20114" y="98030"/>
                    <a:pt x="20192" y="97816"/>
                  </a:cubicBezTo>
                  <a:close/>
                  <a:moveTo>
                    <a:pt x="20224" y="98464"/>
                  </a:moveTo>
                  <a:cubicBezTo>
                    <a:pt x="20210" y="98749"/>
                    <a:pt x="19957" y="98788"/>
                    <a:pt x="19854" y="98980"/>
                  </a:cubicBezTo>
                  <a:cubicBezTo>
                    <a:pt x="19701" y="98706"/>
                    <a:pt x="20060" y="98404"/>
                    <a:pt x="20224" y="98464"/>
                  </a:cubicBezTo>
                  <a:close/>
                  <a:moveTo>
                    <a:pt x="20246" y="99910"/>
                  </a:moveTo>
                  <a:cubicBezTo>
                    <a:pt x="20363" y="99906"/>
                    <a:pt x="20363" y="100006"/>
                    <a:pt x="20367" y="100112"/>
                  </a:cubicBezTo>
                  <a:cubicBezTo>
                    <a:pt x="20224" y="100112"/>
                    <a:pt x="20189" y="100226"/>
                    <a:pt x="20046" y="100230"/>
                  </a:cubicBezTo>
                  <a:cubicBezTo>
                    <a:pt x="19954" y="100095"/>
                    <a:pt x="20210" y="100038"/>
                    <a:pt x="20246" y="99910"/>
                  </a:cubicBezTo>
                  <a:close/>
                  <a:moveTo>
                    <a:pt x="19850" y="99500"/>
                  </a:moveTo>
                  <a:cubicBezTo>
                    <a:pt x="19758" y="99308"/>
                    <a:pt x="20078" y="99190"/>
                    <a:pt x="20217" y="99101"/>
                  </a:cubicBezTo>
                  <a:cubicBezTo>
                    <a:pt x="20153" y="99294"/>
                    <a:pt x="19932" y="99326"/>
                    <a:pt x="19850" y="99500"/>
                  </a:cubicBezTo>
                  <a:close/>
                  <a:moveTo>
                    <a:pt x="20171" y="99543"/>
                  </a:moveTo>
                  <a:cubicBezTo>
                    <a:pt x="20246" y="99703"/>
                    <a:pt x="19925" y="99810"/>
                    <a:pt x="19847" y="99942"/>
                  </a:cubicBezTo>
                  <a:cubicBezTo>
                    <a:pt x="19758" y="99771"/>
                    <a:pt x="20128" y="99717"/>
                    <a:pt x="20171" y="99543"/>
                  </a:cubicBezTo>
                  <a:close/>
                  <a:moveTo>
                    <a:pt x="20680" y="100760"/>
                  </a:moveTo>
                  <a:cubicBezTo>
                    <a:pt x="20580" y="100974"/>
                    <a:pt x="20210" y="100906"/>
                    <a:pt x="19954" y="100945"/>
                  </a:cubicBezTo>
                  <a:cubicBezTo>
                    <a:pt x="20157" y="100789"/>
                    <a:pt x="20324" y="100675"/>
                    <a:pt x="20680" y="100760"/>
                  </a:cubicBezTo>
                  <a:close/>
                  <a:moveTo>
                    <a:pt x="20263" y="95769"/>
                  </a:moveTo>
                  <a:cubicBezTo>
                    <a:pt x="18850" y="95730"/>
                    <a:pt x="17547" y="95801"/>
                    <a:pt x="16205" y="95837"/>
                  </a:cubicBezTo>
                  <a:cubicBezTo>
                    <a:pt x="16137" y="95730"/>
                    <a:pt x="16098" y="95606"/>
                    <a:pt x="16091" y="95477"/>
                  </a:cubicBezTo>
                  <a:cubicBezTo>
                    <a:pt x="17522" y="95563"/>
                    <a:pt x="19206" y="95556"/>
                    <a:pt x="20509" y="95371"/>
                  </a:cubicBezTo>
                  <a:cubicBezTo>
                    <a:pt x="20666" y="95442"/>
                    <a:pt x="20345" y="95677"/>
                    <a:pt x="20263" y="95769"/>
                  </a:cubicBezTo>
                  <a:close/>
                  <a:moveTo>
                    <a:pt x="19281" y="100137"/>
                  </a:moveTo>
                  <a:cubicBezTo>
                    <a:pt x="18793" y="100162"/>
                    <a:pt x="18316" y="100201"/>
                    <a:pt x="17796" y="100198"/>
                  </a:cubicBezTo>
                  <a:cubicBezTo>
                    <a:pt x="17732" y="99037"/>
                    <a:pt x="17640" y="97549"/>
                    <a:pt x="17725" y="96499"/>
                  </a:cubicBezTo>
                  <a:cubicBezTo>
                    <a:pt x="18288" y="96524"/>
                    <a:pt x="18750" y="96442"/>
                    <a:pt x="19291" y="96442"/>
                  </a:cubicBezTo>
                  <a:cubicBezTo>
                    <a:pt x="19291" y="97670"/>
                    <a:pt x="19213" y="98970"/>
                    <a:pt x="19281" y="100137"/>
                  </a:cubicBezTo>
                  <a:close/>
                  <a:moveTo>
                    <a:pt x="17195" y="96695"/>
                  </a:moveTo>
                  <a:cubicBezTo>
                    <a:pt x="17230" y="96723"/>
                    <a:pt x="17269" y="96738"/>
                    <a:pt x="17316" y="96738"/>
                  </a:cubicBezTo>
                  <a:cubicBezTo>
                    <a:pt x="17398" y="96958"/>
                    <a:pt x="17302" y="97311"/>
                    <a:pt x="17262" y="97542"/>
                  </a:cubicBezTo>
                  <a:cubicBezTo>
                    <a:pt x="17095" y="97400"/>
                    <a:pt x="17234" y="96958"/>
                    <a:pt x="17195" y="96695"/>
                  </a:cubicBezTo>
                  <a:close/>
                  <a:moveTo>
                    <a:pt x="22713" y="98813"/>
                  </a:moveTo>
                  <a:cubicBezTo>
                    <a:pt x="22805" y="98845"/>
                    <a:pt x="22727" y="99041"/>
                    <a:pt x="22748" y="99133"/>
                  </a:cubicBezTo>
                  <a:cubicBezTo>
                    <a:pt x="22218" y="99322"/>
                    <a:pt x="21912" y="99739"/>
                    <a:pt x="21492" y="100041"/>
                  </a:cubicBezTo>
                  <a:cubicBezTo>
                    <a:pt x="21716" y="99771"/>
                    <a:pt x="22357" y="99222"/>
                    <a:pt x="22713" y="98813"/>
                  </a:cubicBezTo>
                  <a:close/>
                  <a:moveTo>
                    <a:pt x="21524" y="99543"/>
                  </a:moveTo>
                  <a:cubicBezTo>
                    <a:pt x="21776" y="99322"/>
                    <a:pt x="22218" y="98681"/>
                    <a:pt x="22716" y="98493"/>
                  </a:cubicBezTo>
                  <a:cubicBezTo>
                    <a:pt x="22328" y="98859"/>
                    <a:pt x="21929" y="99201"/>
                    <a:pt x="21524" y="99543"/>
                  </a:cubicBezTo>
                  <a:close/>
                  <a:moveTo>
                    <a:pt x="22727" y="100586"/>
                  </a:moveTo>
                  <a:cubicBezTo>
                    <a:pt x="22438" y="100657"/>
                    <a:pt x="22328" y="100910"/>
                    <a:pt x="22075" y="101017"/>
                  </a:cubicBezTo>
                  <a:cubicBezTo>
                    <a:pt x="22264" y="100771"/>
                    <a:pt x="22488" y="100572"/>
                    <a:pt x="22691" y="100340"/>
                  </a:cubicBezTo>
                  <a:cubicBezTo>
                    <a:pt x="22780" y="100351"/>
                    <a:pt x="22702" y="100515"/>
                    <a:pt x="22727" y="100586"/>
                  </a:cubicBezTo>
                  <a:close/>
                  <a:moveTo>
                    <a:pt x="22371" y="100376"/>
                  </a:moveTo>
                  <a:cubicBezTo>
                    <a:pt x="22349" y="100248"/>
                    <a:pt x="22567" y="100013"/>
                    <a:pt x="22734" y="99942"/>
                  </a:cubicBezTo>
                  <a:cubicBezTo>
                    <a:pt x="22730" y="100209"/>
                    <a:pt x="22449" y="100187"/>
                    <a:pt x="22371" y="100376"/>
                  </a:cubicBezTo>
                  <a:close/>
                  <a:moveTo>
                    <a:pt x="21524" y="100447"/>
                  </a:moveTo>
                  <a:cubicBezTo>
                    <a:pt x="21894" y="100031"/>
                    <a:pt x="22335" y="99678"/>
                    <a:pt x="22702" y="99255"/>
                  </a:cubicBezTo>
                  <a:cubicBezTo>
                    <a:pt x="22752" y="99262"/>
                    <a:pt x="22734" y="99329"/>
                    <a:pt x="22745" y="99379"/>
                  </a:cubicBezTo>
                  <a:cubicBezTo>
                    <a:pt x="22307" y="99700"/>
                    <a:pt x="21979" y="100141"/>
                    <a:pt x="21524" y="100447"/>
                  </a:cubicBezTo>
                  <a:close/>
                  <a:moveTo>
                    <a:pt x="22766" y="100824"/>
                  </a:moveTo>
                  <a:cubicBezTo>
                    <a:pt x="22752" y="101195"/>
                    <a:pt x="22157" y="101312"/>
                    <a:pt x="21990" y="101657"/>
                  </a:cubicBezTo>
                  <a:cubicBezTo>
                    <a:pt x="22086" y="101405"/>
                    <a:pt x="22535" y="100942"/>
                    <a:pt x="22766" y="100824"/>
                  </a:cubicBezTo>
                  <a:close/>
                  <a:moveTo>
                    <a:pt x="22061" y="102223"/>
                  </a:moveTo>
                  <a:cubicBezTo>
                    <a:pt x="22097" y="102213"/>
                    <a:pt x="22104" y="102241"/>
                    <a:pt x="22104" y="102263"/>
                  </a:cubicBezTo>
                  <a:cubicBezTo>
                    <a:pt x="22125" y="102683"/>
                    <a:pt x="21363" y="102708"/>
                    <a:pt x="21011" y="102729"/>
                  </a:cubicBezTo>
                  <a:cubicBezTo>
                    <a:pt x="19551" y="102825"/>
                    <a:pt x="17782" y="102544"/>
                    <a:pt x="16355" y="102508"/>
                  </a:cubicBezTo>
                  <a:cubicBezTo>
                    <a:pt x="16426" y="102416"/>
                    <a:pt x="16622" y="102458"/>
                    <a:pt x="16675" y="102352"/>
                  </a:cubicBezTo>
                  <a:cubicBezTo>
                    <a:pt x="18135" y="102259"/>
                    <a:pt x="19861" y="102437"/>
                    <a:pt x="21214" y="102455"/>
                  </a:cubicBezTo>
                  <a:cubicBezTo>
                    <a:pt x="21538" y="102458"/>
                    <a:pt x="21812" y="102312"/>
                    <a:pt x="22061" y="102223"/>
                  </a:cubicBezTo>
                  <a:close/>
                  <a:moveTo>
                    <a:pt x="15536" y="82409"/>
                  </a:moveTo>
                  <a:cubicBezTo>
                    <a:pt x="15671" y="82943"/>
                    <a:pt x="15287" y="83292"/>
                    <a:pt x="15198" y="83730"/>
                  </a:cubicBezTo>
                  <a:cubicBezTo>
                    <a:pt x="15055" y="83192"/>
                    <a:pt x="15422" y="82826"/>
                    <a:pt x="15536" y="82409"/>
                  </a:cubicBezTo>
                  <a:close/>
                  <a:moveTo>
                    <a:pt x="15546" y="81487"/>
                  </a:moveTo>
                  <a:cubicBezTo>
                    <a:pt x="15668" y="81921"/>
                    <a:pt x="15283" y="82188"/>
                    <a:pt x="15215" y="82569"/>
                  </a:cubicBezTo>
                  <a:cubicBezTo>
                    <a:pt x="15134" y="82171"/>
                    <a:pt x="15482" y="81864"/>
                    <a:pt x="15546" y="81487"/>
                  </a:cubicBezTo>
                  <a:close/>
                  <a:moveTo>
                    <a:pt x="15208" y="88753"/>
                  </a:moveTo>
                  <a:cubicBezTo>
                    <a:pt x="15098" y="88393"/>
                    <a:pt x="15415" y="88119"/>
                    <a:pt x="15465" y="87792"/>
                  </a:cubicBezTo>
                  <a:cubicBezTo>
                    <a:pt x="15611" y="88183"/>
                    <a:pt x="15279" y="88447"/>
                    <a:pt x="15208" y="88753"/>
                  </a:cubicBezTo>
                  <a:close/>
                  <a:moveTo>
                    <a:pt x="15201" y="89597"/>
                  </a:moveTo>
                  <a:cubicBezTo>
                    <a:pt x="15098" y="89472"/>
                    <a:pt x="15304" y="89322"/>
                    <a:pt x="15326" y="89198"/>
                  </a:cubicBezTo>
                  <a:cubicBezTo>
                    <a:pt x="15422" y="89173"/>
                    <a:pt x="15198" y="89458"/>
                    <a:pt x="15201" y="89597"/>
                  </a:cubicBezTo>
                  <a:close/>
                  <a:moveTo>
                    <a:pt x="15240" y="86620"/>
                  </a:moveTo>
                  <a:cubicBezTo>
                    <a:pt x="15098" y="86272"/>
                    <a:pt x="15379" y="86008"/>
                    <a:pt x="15454" y="85741"/>
                  </a:cubicBezTo>
                  <a:cubicBezTo>
                    <a:pt x="15593" y="86094"/>
                    <a:pt x="15290" y="86336"/>
                    <a:pt x="15240" y="86620"/>
                  </a:cubicBezTo>
                  <a:close/>
                  <a:moveTo>
                    <a:pt x="15226" y="87628"/>
                  </a:moveTo>
                  <a:cubicBezTo>
                    <a:pt x="15105" y="87343"/>
                    <a:pt x="15397" y="87130"/>
                    <a:pt x="15436" y="86870"/>
                  </a:cubicBezTo>
                  <a:cubicBezTo>
                    <a:pt x="15529" y="87130"/>
                    <a:pt x="15255" y="87361"/>
                    <a:pt x="15226" y="87628"/>
                  </a:cubicBezTo>
                  <a:close/>
                  <a:moveTo>
                    <a:pt x="15215" y="85542"/>
                  </a:moveTo>
                  <a:cubicBezTo>
                    <a:pt x="15130" y="85239"/>
                    <a:pt x="15411" y="84954"/>
                    <a:pt x="15468" y="84659"/>
                  </a:cubicBezTo>
                  <a:cubicBezTo>
                    <a:pt x="15596" y="85008"/>
                    <a:pt x="15308" y="85282"/>
                    <a:pt x="15215" y="85542"/>
                  </a:cubicBezTo>
                  <a:close/>
                  <a:moveTo>
                    <a:pt x="15226" y="84574"/>
                  </a:moveTo>
                  <a:cubicBezTo>
                    <a:pt x="15084" y="84200"/>
                    <a:pt x="15436" y="83979"/>
                    <a:pt x="15482" y="83659"/>
                  </a:cubicBezTo>
                  <a:cubicBezTo>
                    <a:pt x="15611" y="84018"/>
                    <a:pt x="15290" y="84267"/>
                    <a:pt x="15226" y="84574"/>
                  </a:cubicBezTo>
                  <a:close/>
                  <a:moveTo>
                    <a:pt x="15700" y="91170"/>
                  </a:moveTo>
                  <a:cubicBezTo>
                    <a:pt x="15742" y="91743"/>
                    <a:pt x="15287" y="92153"/>
                    <a:pt x="15155" y="92687"/>
                  </a:cubicBezTo>
                  <a:cubicBezTo>
                    <a:pt x="15144" y="92145"/>
                    <a:pt x="15557" y="91686"/>
                    <a:pt x="15700" y="91170"/>
                  </a:cubicBezTo>
                  <a:close/>
                  <a:moveTo>
                    <a:pt x="15173" y="91643"/>
                  </a:moveTo>
                  <a:cubicBezTo>
                    <a:pt x="15166" y="91149"/>
                    <a:pt x="15596" y="90750"/>
                    <a:pt x="15714" y="90248"/>
                  </a:cubicBezTo>
                  <a:cubicBezTo>
                    <a:pt x="15721" y="90743"/>
                    <a:pt x="15312" y="91159"/>
                    <a:pt x="15173" y="91643"/>
                  </a:cubicBezTo>
                  <a:close/>
                  <a:moveTo>
                    <a:pt x="15625" y="93861"/>
                  </a:moveTo>
                  <a:cubicBezTo>
                    <a:pt x="15475" y="93826"/>
                    <a:pt x="15593" y="93698"/>
                    <a:pt x="15628" y="93623"/>
                  </a:cubicBezTo>
                  <a:cubicBezTo>
                    <a:pt x="15742" y="93665"/>
                    <a:pt x="15614" y="93790"/>
                    <a:pt x="15625" y="93861"/>
                  </a:cubicBezTo>
                  <a:close/>
                  <a:moveTo>
                    <a:pt x="15312" y="93455"/>
                  </a:moveTo>
                  <a:cubicBezTo>
                    <a:pt x="15240" y="93057"/>
                    <a:pt x="15575" y="92719"/>
                    <a:pt x="15650" y="92334"/>
                  </a:cubicBezTo>
                  <a:cubicBezTo>
                    <a:pt x="15789" y="92808"/>
                    <a:pt x="15411" y="93096"/>
                    <a:pt x="15312" y="93455"/>
                  </a:cubicBezTo>
                  <a:close/>
                  <a:moveTo>
                    <a:pt x="15867" y="96837"/>
                  </a:moveTo>
                  <a:cubicBezTo>
                    <a:pt x="15810" y="97051"/>
                    <a:pt x="15415" y="97272"/>
                    <a:pt x="15180" y="97432"/>
                  </a:cubicBezTo>
                  <a:cubicBezTo>
                    <a:pt x="15404" y="97229"/>
                    <a:pt x="15646" y="97044"/>
                    <a:pt x="15867" y="96837"/>
                  </a:cubicBezTo>
                  <a:close/>
                  <a:moveTo>
                    <a:pt x="15831" y="87436"/>
                  </a:moveTo>
                  <a:cubicBezTo>
                    <a:pt x="15757" y="87357"/>
                    <a:pt x="15785" y="87037"/>
                    <a:pt x="15838" y="86955"/>
                  </a:cubicBezTo>
                  <a:cubicBezTo>
                    <a:pt x="15952" y="87076"/>
                    <a:pt x="15821" y="87286"/>
                    <a:pt x="15831" y="87436"/>
                  </a:cubicBezTo>
                  <a:close/>
                  <a:moveTo>
                    <a:pt x="15682" y="89643"/>
                  </a:moveTo>
                  <a:cubicBezTo>
                    <a:pt x="15557" y="89415"/>
                    <a:pt x="15728" y="89152"/>
                    <a:pt x="15771" y="88963"/>
                  </a:cubicBezTo>
                  <a:cubicBezTo>
                    <a:pt x="15895" y="89184"/>
                    <a:pt x="15742" y="89475"/>
                    <a:pt x="15682" y="89643"/>
                  </a:cubicBezTo>
                  <a:close/>
                  <a:moveTo>
                    <a:pt x="15678" y="77870"/>
                  </a:moveTo>
                  <a:cubicBezTo>
                    <a:pt x="15486" y="78144"/>
                    <a:pt x="15294" y="78426"/>
                    <a:pt x="15144" y="78746"/>
                  </a:cubicBezTo>
                  <a:cubicBezTo>
                    <a:pt x="15109" y="78233"/>
                    <a:pt x="15557" y="77870"/>
                    <a:pt x="15721" y="77429"/>
                  </a:cubicBezTo>
                  <a:cubicBezTo>
                    <a:pt x="15810" y="77383"/>
                    <a:pt x="15614" y="77685"/>
                    <a:pt x="15678" y="77870"/>
                  </a:cubicBezTo>
                  <a:close/>
                  <a:moveTo>
                    <a:pt x="15187" y="90679"/>
                  </a:moveTo>
                  <a:cubicBezTo>
                    <a:pt x="15091" y="90309"/>
                    <a:pt x="15418" y="90020"/>
                    <a:pt x="15482" y="89678"/>
                  </a:cubicBezTo>
                  <a:cubicBezTo>
                    <a:pt x="15536" y="89693"/>
                    <a:pt x="15543" y="89750"/>
                    <a:pt x="15600" y="89764"/>
                  </a:cubicBezTo>
                  <a:cubicBezTo>
                    <a:pt x="15482" y="90088"/>
                    <a:pt x="15308" y="90358"/>
                    <a:pt x="15187" y="90679"/>
                  </a:cubicBezTo>
                  <a:close/>
                  <a:moveTo>
                    <a:pt x="15183" y="81761"/>
                  </a:moveTo>
                  <a:cubicBezTo>
                    <a:pt x="15080" y="81252"/>
                    <a:pt x="15450" y="80871"/>
                    <a:pt x="15561" y="80440"/>
                  </a:cubicBezTo>
                  <a:cubicBezTo>
                    <a:pt x="15707" y="80996"/>
                    <a:pt x="15279" y="81323"/>
                    <a:pt x="15183" y="81761"/>
                  </a:cubicBezTo>
                  <a:close/>
                  <a:moveTo>
                    <a:pt x="15119" y="80230"/>
                  </a:moveTo>
                  <a:cubicBezTo>
                    <a:pt x="15116" y="79903"/>
                    <a:pt x="15468" y="79586"/>
                    <a:pt x="15575" y="79234"/>
                  </a:cubicBezTo>
                  <a:cubicBezTo>
                    <a:pt x="15614" y="79604"/>
                    <a:pt x="15226" y="79882"/>
                    <a:pt x="15119" y="80230"/>
                  </a:cubicBezTo>
                  <a:close/>
                  <a:moveTo>
                    <a:pt x="15365" y="98236"/>
                  </a:moveTo>
                  <a:cubicBezTo>
                    <a:pt x="15454" y="98030"/>
                    <a:pt x="15664" y="97948"/>
                    <a:pt x="15813" y="97799"/>
                  </a:cubicBezTo>
                  <a:cubicBezTo>
                    <a:pt x="15849" y="98464"/>
                    <a:pt x="15760" y="99347"/>
                    <a:pt x="15781" y="100130"/>
                  </a:cubicBezTo>
                  <a:cubicBezTo>
                    <a:pt x="15240" y="100155"/>
                    <a:pt x="14863" y="100568"/>
                    <a:pt x="14528" y="100675"/>
                  </a:cubicBezTo>
                  <a:cubicBezTo>
                    <a:pt x="14454" y="100091"/>
                    <a:pt x="14535" y="99344"/>
                    <a:pt x="14429" y="98788"/>
                  </a:cubicBezTo>
                  <a:cubicBezTo>
                    <a:pt x="14756" y="98614"/>
                    <a:pt x="14941" y="98308"/>
                    <a:pt x="15365" y="98236"/>
                  </a:cubicBezTo>
                  <a:close/>
                  <a:moveTo>
                    <a:pt x="15425" y="102740"/>
                  </a:moveTo>
                  <a:cubicBezTo>
                    <a:pt x="16436" y="102743"/>
                    <a:pt x="17462" y="102740"/>
                    <a:pt x="18280" y="102935"/>
                  </a:cubicBezTo>
                  <a:cubicBezTo>
                    <a:pt x="17373" y="103032"/>
                    <a:pt x="16468" y="103263"/>
                    <a:pt x="15461" y="103138"/>
                  </a:cubicBezTo>
                  <a:cubicBezTo>
                    <a:pt x="15393" y="103064"/>
                    <a:pt x="15436" y="102871"/>
                    <a:pt x="15425" y="102740"/>
                  </a:cubicBezTo>
                  <a:close/>
                  <a:moveTo>
                    <a:pt x="15881" y="71284"/>
                  </a:moveTo>
                  <a:cubicBezTo>
                    <a:pt x="16056" y="71288"/>
                    <a:pt x="15935" y="71576"/>
                    <a:pt x="15878" y="71605"/>
                  </a:cubicBezTo>
                  <a:cubicBezTo>
                    <a:pt x="15796" y="71573"/>
                    <a:pt x="15838" y="71327"/>
                    <a:pt x="15881" y="71284"/>
                  </a:cubicBezTo>
                  <a:close/>
                  <a:moveTo>
                    <a:pt x="15931" y="70761"/>
                  </a:moveTo>
                  <a:cubicBezTo>
                    <a:pt x="16020" y="70804"/>
                    <a:pt x="15956" y="71035"/>
                    <a:pt x="15849" y="71003"/>
                  </a:cubicBezTo>
                  <a:cubicBezTo>
                    <a:pt x="15813" y="70864"/>
                    <a:pt x="15895" y="70832"/>
                    <a:pt x="15931" y="70761"/>
                  </a:cubicBezTo>
                  <a:close/>
                  <a:moveTo>
                    <a:pt x="15913" y="71847"/>
                  </a:moveTo>
                  <a:cubicBezTo>
                    <a:pt x="15846" y="72092"/>
                    <a:pt x="16134" y="72641"/>
                    <a:pt x="15860" y="72933"/>
                  </a:cubicBezTo>
                  <a:cubicBezTo>
                    <a:pt x="15813" y="72666"/>
                    <a:pt x="15767" y="72050"/>
                    <a:pt x="15913" y="71847"/>
                  </a:cubicBezTo>
                  <a:close/>
                  <a:moveTo>
                    <a:pt x="15892" y="70523"/>
                  </a:moveTo>
                  <a:cubicBezTo>
                    <a:pt x="15774" y="70466"/>
                    <a:pt x="15910" y="70327"/>
                    <a:pt x="15935" y="70281"/>
                  </a:cubicBezTo>
                  <a:cubicBezTo>
                    <a:pt x="16056" y="70341"/>
                    <a:pt x="15920" y="70483"/>
                    <a:pt x="15892" y="70523"/>
                  </a:cubicBezTo>
                  <a:close/>
                  <a:moveTo>
                    <a:pt x="15899" y="69996"/>
                  </a:moveTo>
                  <a:cubicBezTo>
                    <a:pt x="15806" y="69914"/>
                    <a:pt x="15867" y="69640"/>
                    <a:pt x="15945" y="69597"/>
                  </a:cubicBezTo>
                  <a:cubicBezTo>
                    <a:pt x="16038" y="69682"/>
                    <a:pt x="15981" y="69953"/>
                    <a:pt x="15899" y="69996"/>
                  </a:cubicBezTo>
                  <a:close/>
                  <a:moveTo>
                    <a:pt x="15828" y="69355"/>
                  </a:moveTo>
                  <a:cubicBezTo>
                    <a:pt x="15842" y="69255"/>
                    <a:pt x="15885" y="69156"/>
                    <a:pt x="15952" y="69077"/>
                  </a:cubicBezTo>
                  <a:cubicBezTo>
                    <a:pt x="16056" y="69156"/>
                    <a:pt x="15967" y="69387"/>
                    <a:pt x="15828" y="69355"/>
                  </a:cubicBezTo>
                  <a:close/>
                  <a:moveTo>
                    <a:pt x="16077" y="59718"/>
                  </a:moveTo>
                  <a:cubicBezTo>
                    <a:pt x="16248" y="59733"/>
                    <a:pt x="16145" y="60089"/>
                    <a:pt x="16073" y="60117"/>
                  </a:cubicBezTo>
                  <a:cubicBezTo>
                    <a:pt x="15974" y="60042"/>
                    <a:pt x="16127" y="59882"/>
                    <a:pt x="16077" y="59718"/>
                  </a:cubicBezTo>
                  <a:close/>
                  <a:moveTo>
                    <a:pt x="16034" y="53926"/>
                  </a:moveTo>
                  <a:cubicBezTo>
                    <a:pt x="16162" y="53951"/>
                    <a:pt x="16056" y="54257"/>
                    <a:pt x="15988" y="54329"/>
                  </a:cubicBezTo>
                  <a:cubicBezTo>
                    <a:pt x="15895" y="54250"/>
                    <a:pt x="15952" y="53973"/>
                    <a:pt x="16034" y="53926"/>
                  </a:cubicBezTo>
                  <a:close/>
                  <a:moveTo>
                    <a:pt x="15999" y="53367"/>
                  </a:moveTo>
                  <a:lnTo>
                    <a:pt x="16116" y="53367"/>
                  </a:lnTo>
                  <a:cubicBezTo>
                    <a:pt x="16145" y="53570"/>
                    <a:pt x="16070" y="53670"/>
                    <a:pt x="15991" y="53770"/>
                  </a:cubicBezTo>
                  <a:cubicBezTo>
                    <a:pt x="15913" y="53709"/>
                    <a:pt x="15949" y="53424"/>
                    <a:pt x="15999" y="53367"/>
                  </a:cubicBezTo>
                  <a:close/>
                  <a:moveTo>
                    <a:pt x="16016" y="54934"/>
                  </a:moveTo>
                  <a:cubicBezTo>
                    <a:pt x="16095" y="55005"/>
                    <a:pt x="16073" y="55322"/>
                    <a:pt x="15970" y="55336"/>
                  </a:cubicBezTo>
                  <a:cubicBezTo>
                    <a:pt x="15881" y="55251"/>
                    <a:pt x="15938" y="54980"/>
                    <a:pt x="16016" y="54934"/>
                  </a:cubicBezTo>
                  <a:close/>
                  <a:moveTo>
                    <a:pt x="16009" y="55454"/>
                  </a:moveTo>
                  <a:cubicBezTo>
                    <a:pt x="16116" y="55685"/>
                    <a:pt x="16162" y="56692"/>
                    <a:pt x="15949" y="56981"/>
                  </a:cubicBezTo>
                  <a:cubicBezTo>
                    <a:pt x="15910" y="56571"/>
                    <a:pt x="15860" y="55802"/>
                    <a:pt x="16009" y="55454"/>
                  </a:cubicBezTo>
                  <a:close/>
                  <a:moveTo>
                    <a:pt x="16027" y="57105"/>
                  </a:moveTo>
                  <a:cubicBezTo>
                    <a:pt x="16070" y="57383"/>
                    <a:pt x="16226" y="57956"/>
                    <a:pt x="15895" y="58027"/>
                  </a:cubicBezTo>
                  <a:cubicBezTo>
                    <a:pt x="15899" y="57760"/>
                    <a:pt x="15899" y="57493"/>
                    <a:pt x="15902" y="57226"/>
                  </a:cubicBezTo>
                  <a:cubicBezTo>
                    <a:pt x="16009" y="57248"/>
                    <a:pt x="16048" y="57209"/>
                    <a:pt x="16027" y="57105"/>
                  </a:cubicBezTo>
                  <a:close/>
                  <a:moveTo>
                    <a:pt x="16056" y="58152"/>
                  </a:moveTo>
                  <a:cubicBezTo>
                    <a:pt x="16130" y="58380"/>
                    <a:pt x="16098" y="58846"/>
                    <a:pt x="15885" y="58914"/>
                  </a:cubicBezTo>
                  <a:cubicBezTo>
                    <a:pt x="15881" y="58593"/>
                    <a:pt x="15867" y="58266"/>
                    <a:pt x="16056" y="58152"/>
                  </a:cubicBezTo>
                  <a:close/>
                  <a:moveTo>
                    <a:pt x="16145" y="60722"/>
                  </a:moveTo>
                  <a:cubicBezTo>
                    <a:pt x="16234" y="60729"/>
                    <a:pt x="16159" y="60893"/>
                    <a:pt x="16180" y="60964"/>
                  </a:cubicBezTo>
                  <a:cubicBezTo>
                    <a:pt x="16525" y="60420"/>
                    <a:pt x="16045" y="59038"/>
                    <a:pt x="16533" y="58640"/>
                  </a:cubicBezTo>
                  <a:cubicBezTo>
                    <a:pt x="16358" y="59369"/>
                    <a:pt x="16554" y="60007"/>
                    <a:pt x="16426" y="60687"/>
                  </a:cubicBezTo>
                  <a:cubicBezTo>
                    <a:pt x="16390" y="60865"/>
                    <a:pt x="16234" y="60989"/>
                    <a:pt x="16177" y="61167"/>
                  </a:cubicBezTo>
                  <a:cubicBezTo>
                    <a:pt x="16009" y="61683"/>
                    <a:pt x="16009" y="62281"/>
                    <a:pt x="15831" y="62769"/>
                  </a:cubicBezTo>
                  <a:cubicBezTo>
                    <a:pt x="15838" y="62143"/>
                    <a:pt x="16056" y="61395"/>
                    <a:pt x="16145" y="60722"/>
                  </a:cubicBezTo>
                  <a:close/>
                  <a:moveTo>
                    <a:pt x="16383" y="57632"/>
                  </a:moveTo>
                  <a:cubicBezTo>
                    <a:pt x="16258" y="57497"/>
                    <a:pt x="16461" y="57358"/>
                    <a:pt x="16508" y="57269"/>
                  </a:cubicBezTo>
                  <a:cubicBezTo>
                    <a:pt x="16650" y="57419"/>
                    <a:pt x="16433" y="57543"/>
                    <a:pt x="16383" y="57632"/>
                  </a:cubicBezTo>
                  <a:close/>
                  <a:moveTo>
                    <a:pt x="16415" y="58437"/>
                  </a:moveTo>
                  <a:cubicBezTo>
                    <a:pt x="16283" y="58248"/>
                    <a:pt x="16308" y="57803"/>
                    <a:pt x="16504" y="57714"/>
                  </a:cubicBezTo>
                  <a:cubicBezTo>
                    <a:pt x="16579" y="57899"/>
                    <a:pt x="16575" y="58355"/>
                    <a:pt x="16415" y="58437"/>
                  </a:cubicBezTo>
                  <a:close/>
                  <a:moveTo>
                    <a:pt x="16390" y="57191"/>
                  </a:moveTo>
                  <a:cubicBezTo>
                    <a:pt x="16301" y="57031"/>
                    <a:pt x="16340" y="56653"/>
                    <a:pt x="16479" y="56589"/>
                  </a:cubicBezTo>
                  <a:cubicBezTo>
                    <a:pt x="16671" y="56710"/>
                    <a:pt x="16522" y="57137"/>
                    <a:pt x="16390" y="57191"/>
                  </a:cubicBezTo>
                  <a:close/>
                  <a:moveTo>
                    <a:pt x="16355" y="53894"/>
                  </a:moveTo>
                  <a:cubicBezTo>
                    <a:pt x="16305" y="53652"/>
                    <a:pt x="16419" y="53577"/>
                    <a:pt x="16518" y="53492"/>
                  </a:cubicBezTo>
                  <a:cubicBezTo>
                    <a:pt x="16629" y="53634"/>
                    <a:pt x="16525" y="53905"/>
                    <a:pt x="16355" y="53894"/>
                  </a:cubicBezTo>
                  <a:close/>
                  <a:moveTo>
                    <a:pt x="16390" y="54339"/>
                  </a:moveTo>
                  <a:cubicBezTo>
                    <a:pt x="16269" y="54222"/>
                    <a:pt x="16479" y="54104"/>
                    <a:pt x="16515" y="54015"/>
                  </a:cubicBezTo>
                  <a:cubicBezTo>
                    <a:pt x="16650" y="54151"/>
                    <a:pt x="16419" y="54243"/>
                    <a:pt x="16390" y="54339"/>
                  </a:cubicBezTo>
                  <a:close/>
                  <a:moveTo>
                    <a:pt x="16465" y="54457"/>
                  </a:moveTo>
                  <a:cubicBezTo>
                    <a:pt x="16664" y="54574"/>
                    <a:pt x="16497" y="54966"/>
                    <a:pt x="16379" y="55019"/>
                  </a:cubicBezTo>
                  <a:cubicBezTo>
                    <a:pt x="16276" y="54863"/>
                    <a:pt x="16355" y="54539"/>
                    <a:pt x="16465" y="54457"/>
                  </a:cubicBezTo>
                  <a:close/>
                  <a:moveTo>
                    <a:pt x="16493" y="55098"/>
                  </a:moveTo>
                  <a:cubicBezTo>
                    <a:pt x="16504" y="55446"/>
                    <a:pt x="16668" y="56308"/>
                    <a:pt x="16358" y="56465"/>
                  </a:cubicBezTo>
                  <a:cubicBezTo>
                    <a:pt x="16340" y="56084"/>
                    <a:pt x="16212" y="55293"/>
                    <a:pt x="16493" y="55098"/>
                  </a:cubicBezTo>
                  <a:close/>
                  <a:moveTo>
                    <a:pt x="16301" y="64097"/>
                  </a:moveTo>
                  <a:cubicBezTo>
                    <a:pt x="16251" y="63720"/>
                    <a:pt x="16483" y="63282"/>
                    <a:pt x="16518" y="62855"/>
                  </a:cubicBezTo>
                  <a:cubicBezTo>
                    <a:pt x="16639" y="63168"/>
                    <a:pt x="16340" y="63688"/>
                    <a:pt x="16301" y="64097"/>
                  </a:cubicBezTo>
                  <a:close/>
                  <a:moveTo>
                    <a:pt x="17237" y="68970"/>
                  </a:moveTo>
                  <a:cubicBezTo>
                    <a:pt x="17177" y="69027"/>
                    <a:pt x="17070" y="69035"/>
                    <a:pt x="17035" y="69127"/>
                  </a:cubicBezTo>
                  <a:cubicBezTo>
                    <a:pt x="16970" y="69038"/>
                    <a:pt x="16953" y="68917"/>
                    <a:pt x="16960" y="68764"/>
                  </a:cubicBezTo>
                  <a:cubicBezTo>
                    <a:pt x="17038" y="68696"/>
                    <a:pt x="17163" y="68671"/>
                    <a:pt x="17202" y="68568"/>
                  </a:cubicBezTo>
                  <a:cubicBezTo>
                    <a:pt x="17291" y="68625"/>
                    <a:pt x="17216" y="68849"/>
                    <a:pt x="17237" y="68970"/>
                  </a:cubicBezTo>
                  <a:close/>
                  <a:moveTo>
                    <a:pt x="16963" y="68568"/>
                  </a:moveTo>
                  <a:cubicBezTo>
                    <a:pt x="16732" y="68323"/>
                    <a:pt x="17059" y="68080"/>
                    <a:pt x="17213" y="67970"/>
                  </a:cubicBezTo>
                  <a:cubicBezTo>
                    <a:pt x="17373" y="68251"/>
                    <a:pt x="17109" y="68458"/>
                    <a:pt x="16963" y="68568"/>
                  </a:cubicBezTo>
                  <a:close/>
                  <a:moveTo>
                    <a:pt x="17483" y="71665"/>
                  </a:moveTo>
                  <a:cubicBezTo>
                    <a:pt x="17447" y="72238"/>
                    <a:pt x="17138" y="72886"/>
                    <a:pt x="16618" y="73104"/>
                  </a:cubicBezTo>
                  <a:cubicBezTo>
                    <a:pt x="16646" y="72858"/>
                    <a:pt x="16561" y="72498"/>
                    <a:pt x="16707" y="72377"/>
                  </a:cubicBezTo>
                  <a:cubicBezTo>
                    <a:pt x="16817" y="72470"/>
                    <a:pt x="16679" y="72804"/>
                    <a:pt x="16785" y="72904"/>
                  </a:cubicBezTo>
                  <a:cubicBezTo>
                    <a:pt x="16775" y="72940"/>
                    <a:pt x="16796" y="72940"/>
                    <a:pt x="16824" y="72943"/>
                  </a:cubicBezTo>
                  <a:cubicBezTo>
                    <a:pt x="16985" y="72452"/>
                    <a:pt x="17024" y="71847"/>
                    <a:pt x="17483" y="71665"/>
                  </a:cubicBezTo>
                  <a:close/>
                  <a:moveTo>
                    <a:pt x="17497" y="70903"/>
                  </a:moveTo>
                  <a:cubicBezTo>
                    <a:pt x="17487" y="71039"/>
                    <a:pt x="17608" y="71160"/>
                    <a:pt x="17650" y="71348"/>
                  </a:cubicBezTo>
                  <a:cubicBezTo>
                    <a:pt x="17494" y="71569"/>
                    <a:pt x="17227" y="71676"/>
                    <a:pt x="17042" y="71865"/>
                  </a:cubicBezTo>
                  <a:cubicBezTo>
                    <a:pt x="16881" y="71384"/>
                    <a:pt x="17255" y="71110"/>
                    <a:pt x="17497" y="70903"/>
                  </a:cubicBezTo>
                  <a:close/>
                  <a:moveTo>
                    <a:pt x="16604" y="68483"/>
                  </a:moveTo>
                  <a:cubicBezTo>
                    <a:pt x="16664" y="68568"/>
                    <a:pt x="16735" y="68796"/>
                    <a:pt x="16557" y="68803"/>
                  </a:cubicBezTo>
                  <a:cubicBezTo>
                    <a:pt x="16568" y="68689"/>
                    <a:pt x="16540" y="68536"/>
                    <a:pt x="16604" y="68483"/>
                  </a:cubicBezTo>
                  <a:close/>
                  <a:moveTo>
                    <a:pt x="16611" y="67799"/>
                  </a:moveTo>
                  <a:cubicBezTo>
                    <a:pt x="16693" y="67856"/>
                    <a:pt x="16657" y="68141"/>
                    <a:pt x="16607" y="68198"/>
                  </a:cubicBezTo>
                  <a:cubicBezTo>
                    <a:pt x="16525" y="68145"/>
                    <a:pt x="16561" y="67860"/>
                    <a:pt x="16611" y="67799"/>
                  </a:cubicBezTo>
                  <a:close/>
                  <a:moveTo>
                    <a:pt x="16593" y="69045"/>
                  </a:moveTo>
                  <a:cubicBezTo>
                    <a:pt x="16757" y="69099"/>
                    <a:pt x="16735" y="69437"/>
                    <a:pt x="16590" y="69487"/>
                  </a:cubicBezTo>
                  <a:cubicBezTo>
                    <a:pt x="16515" y="69419"/>
                    <a:pt x="16543" y="69116"/>
                    <a:pt x="16593" y="69045"/>
                  </a:cubicBezTo>
                  <a:close/>
                  <a:moveTo>
                    <a:pt x="16543" y="66835"/>
                  </a:moveTo>
                  <a:cubicBezTo>
                    <a:pt x="16436" y="66710"/>
                    <a:pt x="16646" y="66557"/>
                    <a:pt x="16668" y="66432"/>
                  </a:cubicBezTo>
                  <a:cubicBezTo>
                    <a:pt x="16771" y="66557"/>
                    <a:pt x="16543" y="66681"/>
                    <a:pt x="16543" y="66835"/>
                  </a:cubicBezTo>
                  <a:close/>
                  <a:moveTo>
                    <a:pt x="16622" y="67034"/>
                  </a:moveTo>
                  <a:cubicBezTo>
                    <a:pt x="16728" y="67123"/>
                    <a:pt x="16622" y="67333"/>
                    <a:pt x="16575" y="67393"/>
                  </a:cubicBezTo>
                  <a:cubicBezTo>
                    <a:pt x="16451" y="67290"/>
                    <a:pt x="16622" y="67144"/>
                    <a:pt x="16622" y="67034"/>
                  </a:cubicBezTo>
                  <a:close/>
                  <a:moveTo>
                    <a:pt x="16668" y="69647"/>
                  </a:moveTo>
                  <a:cubicBezTo>
                    <a:pt x="16828" y="69747"/>
                    <a:pt x="16721" y="70010"/>
                    <a:pt x="16582" y="70046"/>
                  </a:cubicBezTo>
                  <a:cubicBezTo>
                    <a:pt x="16465" y="69925"/>
                    <a:pt x="16590" y="69704"/>
                    <a:pt x="16668" y="69647"/>
                  </a:cubicBezTo>
                  <a:close/>
                  <a:moveTo>
                    <a:pt x="16782" y="70209"/>
                  </a:moveTo>
                  <a:cubicBezTo>
                    <a:pt x="16757" y="70316"/>
                    <a:pt x="16646" y="70437"/>
                    <a:pt x="16536" y="70330"/>
                  </a:cubicBezTo>
                  <a:cubicBezTo>
                    <a:pt x="16590" y="70252"/>
                    <a:pt x="16679" y="70113"/>
                    <a:pt x="16782" y="70209"/>
                  </a:cubicBezTo>
                  <a:close/>
                  <a:moveTo>
                    <a:pt x="16735" y="70572"/>
                  </a:moveTo>
                  <a:cubicBezTo>
                    <a:pt x="16828" y="70669"/>
                    <a:pt x="16782" y="70968"/>
                    <a:pt x="16611" y="70932"/>
                  </a:cubicBezTo>
                  <a:cubicBezTo>
                    <a:pt x="16575" y="70736"/>
                    <a:pt x="16664" y="70661"/>
                    <a:pt x="16735" y="70572"/>
                  </a:cubicBezTo>
                  <a:close/>
                  <a:moveTo>
                    <a:pt x="16682" y="71377"/>
                  </a:moveTo>
                  <a:cubicBezTo>
                    <a:pt x="16575" y="71313"/>
                    <a:pt x="16682" y="71135"/>
                    <a:pt x="16728" y="71096"/>
                  </a:cubicBezTo>
                  <a:cubicBezTo>
                    <a:pt x="16839" y="71160"/>
                    <a:pt x="16728" y="71338"/>
                    <a:pt x="16682" y="71377"/>
                  </a:cubicBezTo>
                  <a:close/>
                  <a:moveTo>
                    <a:pt x="16679" y="72181"/>
                  </a:moveTo>
                  <a:cubicBezTo>
                    <a:pt x="16604" y="72075"/>
                    <a:pt x="16625" y="71722"/>
                    <a:pt x="16686" y="71615"/>
                  </a:cubicBezTo>
                  <a:cubicBezTo>
                    <a:pt x="16842" y="71662"/>
                    <a:pt x="16768" y="72125"/>
                    <a:pt x="16679" y="72181"/>
                  </a:cubicBezTo>
                  <a:close/>
                  <a:moveTo>
                    <a:pt x="16390" y="66471"/>
                  </a:moveTo>
                  <a:cubicBezTo>
                    <a:pt x="16419" y="66151"/>
                    <a:pt x="16739" y="65774"/>
                    <a:pt x="16881" y="65432"/>
                  </a:cubicBezTo>
                  <a:cubicBezTo>
                    <a:pt x="16824" y="65724"/>
                    <a:pt x="16536" y="66133"/>
                    <a:pt x="16390" y="66471"/>
                  </a:cubicBezTo>
                  <a:close/>
                  <a:moveTo>
                    <a:pt x="17038" y="65717"/>
                  </a:moveTo>
                  <a:cubicBezTo>
                    <a:pt x="17191" y="65838"/>
                    <a:pt x="16935" y="66158"/>
                    <a:pt x="16789" y="66236"/>
                  </a:cubicBezTo>
                  <a:cubicBezTo>
                    <a:pt x="16846" y="66037"/>
                    <a:pt x="16963" y="65895"/>
                    <a:pt x="17038" y="65717"/>
                  </a:cubicBezTo>
                  <a:close/>
                  <a:moveTo>
                    <a:pt x="16365" y="68234"/>
                  </a:moveTo>
                  <a:cubicBezTo>
                    <a:pt x="16483" y="68294"/>
                    <a:pt x="16355" y="68436"/>
                    <a:pt x="16323" y="68476"/>
                  </a:cubicBezTo>
                  <a:cubicBezTo>
                    <a:pt x="16187" y="68401"/>
                    <a:pt x="16394" y="68337"/>
                    <a:pt x="16365" y="68234"/>
                  </a:cubicBezTo>
                  <a:close/>
                  <a:moveTo>
                    <a:pt x="16379" y="66995"/>
                  </a:moveTo>
                  <a:cubicBezTo>
                    <a:pt x="16461" y="67109"/>
                    <a:pt x="16034" y="67589"/>
                    <a:pt x="16379" y="66995"/>
                  </a:cubicBezTo>
                  <a:close/>
                  <a:moveTo>
                    <a:pt x="16315" y="68721"/>
                  </a:moveTo>
                  <a:cubicBezTo>
                    <a:pt x="16522" y="68778"/>
                    <a:pt x="16330" y="69067"/>
                    <a:pt x="16234" y="69081"/>
                  </a:cubicBezTo>
                  <a:cubicBezTo>
                    <a:pt x="16109" y="68963"/>
                    <a:pt x="16255" y="68778"/>
                    <a:pt x="16315" y="68721"/>
                  </a:cubicBezTo>
                  <a:close/>
                  <a:moveTo>
                    <a:pt x="16305" y="72737"/>
                  </a:moveTo>
                  <a:cubicBezTo>
                    <a:pt x="16440" y="72926"/>
                    <a:pt x="16454" y="73673"/>
                    <a:pt x="16169" y="73698"/>
                  </a:cubicBezTo>
                  <a:cubicBezTo>
                    <a:pt x="16194" y="73356"/>
                    <a:pt x="16112" y="72908"/>
                    <a:pt x="16305" y="72737"/>
                  </a:cubicBezTo>
                  <a:close/>
                  <a:moveTo>
                    <a:pt x="16241" y="71327"/>
                  </a:moveTo>
                  <a:cubicBezTo>
                    <a:pt x="16148" y="71242"/>
                    <a:pt x="16212" y="70971"/>
                    <a:pt x="16290" y="70928"/>
                  </a:cubicBezTo>
                  <a:cubicBezTo>
                    <a:pt x="16483" y="70982"/>
                    <a:pt x="16315" y="71292"/>
                    <a:pt x="16241" y="71327"/>
                  </a:cubicBezTo>
                  <a:close/>
                  <a:moveTo>
                    <a:pt x="16237" y="71772"/>
                  </a:moveTo>
                  <a:cubicBezTo>
                    <a:pt x="16109" y="71676"/>
                    <a:pt x="16290" y="71559"/>
                    <a:pt x="16323" y="71491"/>
                  </a:cubicBezTo>
                  <a:cubicBezTo>
                    <a:pt x="16454" y="71591"/>
                    <a:pt x="16269" y="71704"/>
                    <a:pt x="16237" y="71772"/>
                  </a:cubicBezTo>
                  <a:close/>
                  <a:moveTo>
                    <a:pt x="16337" y="70448"/>
                  </a:moveTo>
                  <a:cubicBezTo>
                    <a:pt x="16444" y="70519"/>
                    <a:pt x="16330" y="70715"/>
                    <a:pt x="16212" y="70686"/>
                  </a:cubicBezTo>
                  <a:cubicBezTo>
                    <a:pt x="16177" y="70523"/>
                    <a:pt x="16276" y="70508"/>
                    <a:pt x="16337" y="70448"/>
                  </a:cubicBezTo>
                  <a:close/>
                  <a:moveTo>
                    <a:pt x="16258" y="70288"/>
                  </a:moveTo>
                  <a:cubicBezTo>
                    <a:pt x="16091" y="70174"/>
                    <a:pt x="16273" y="70024"/>
                    <a:pt x="16344" y="69925"/>
                  </a:cubicBezTo>
                  <a:cubicBezTo>
                    <a:pt x="16465" y="70042"/>
                    <a:pt x="16323" y="70227"/>
                    <a:pt x="16258" y="70288"/>
                  </a:cubicBezTo>
                  <a:close/>
                  <a:moveTo>
                    <a:pt x="16315" y="71932"/>
                  </a:moveTo>
                  <a:cubicBezTo>
                    <a:pt x="16379" y="72128"/>
                    <a:pt x="16486" y="72559"/>
                    <a:pt x="16187" y="72573"/>
                  </a:cubicBezTo>
                  <a:cubicBezTo>
                    <a:pt x="16194" y="72324"/>
                    <a:pt x="16152" y="72021"/>
                    <a:pt x="16315" y="71932"/>
                  </a:cubicBezTo>
                  <a:close/>
                  <a:moveTo>
                    <a:pt x="16184" y="69761"/>
                  </a:moveTo>
                  <a:cubicBezTo>
                    <a:pt x="16166" y="69540"/>
                    <a:pt x="16194" y="69366"/>
                    <a:pt x="16312" y="69280"/>
                  </a:cubicBezTo>
                  <a:cubicBezTo>
                    <a:pt x="16490" y="69362"/>
                    <a:pt x="16379" y="69800"/>
                    <a:pt x="16184" y="69761"/>
                  </a:cubicBezTo>
                  <a:close/>
                  <a:moveTo>
                    <a:pt x="15878" y="68711"/>
                  </a:moveTo>
                  <a:cubicBezTo>
                    <a:pt x="15767" y="68582"/>
                    <a:pt x="15920" y="68376"/>
                    <a:pt x="15963" y="68269"/>
                  </a:cubicBezTo>
                  <a:cubicBezTo>
                    <a:pt x="16088" y="68412"/>
                    <a:pt x="15920" y="68607"/>
                    <a:pt x="15878" y="68711"/>
                  </a:cubicBezTo>
                  <a:close/>
                  <a:moveTo>
                    <a:pt x="16016" y="76311"/>
                  </a:moveTo>
                  <a:cubicBezTo>
                    <a:pt x="16643" y="76396"/>
                    <a:pt x="17269" y="76446"/>
                    <a:pt x="17903" y="76453"/>
                  </a:cubicBezTo>
                  <a:cubicBezTo>
                    <a:pt x="17536" y="76827"/>
                    <a:pt x="16657" y="76500"/>
                    <a:pt x="15970" y="76589"/>
                  </a:cubicBezTo>
                  <a:cubicBezTo>
                    <a:pt x="15988" y="76493"/>
                    <a:pt x="16041" y="76439"/>
                    <a:pt x="16016" y="76311"/>
                  </a:cubicBezTo>
                  <a:close/>
                  <a:moveTo>
                    <a:pt x="17280" y="78337"/>
                  </a:moveTo>
                  <a:cubicBezTo>
                    <a:pt x="17494" y="78340"/>
                    <a:pt x="17707" y="78340"/>
                    <a:pt x="17921" y="78344"/>
                  </a:cubicBezTo>
                  <a:cubicBezTo>
                    <a:pt x="17843" y="78693"/>
                    <a:pt x="17878" y="79141"/>
                    <a:pt x="17860" y="79550"/>
                  </a:cubicBezTo>
                  <a:cubicBezTo>
                    <a:pt x="17675" y="79550"/>
                    <a:pt x="17487" y="79547"/>
                    <a:pt x="17302" y="79547"/>
                  </a:cubicBezTo>
                  <a:cubicBezTo>
                    <a:pt x="17334" y="79102"/>
                    <a:pt x="17280" y="78746"/>
                    <a:pt x="17280" y="78337"/>
                  </a:cubicBezTo>
                  <a:close/>
                  <a:moveTo>
                    <a:pt x="17205" y="92797"/>
                  </a:moveTo>
                  <a:cubicBezTo>
                    <a:pt x="17063" y="92861"/>
                    <a:pt x="16913" y="92897"/>
                    <a:pt x="16760" y="92914"/>
                  </a:cubicBezTo>
                  <a:cubicBezTo>
                    <a:pt x="16707" y="89212"/>
                    <a:pt x="16771" y="84812"/>
                    <a:pt x="16721" y="80697"/>
                  </a:cubicBezTo>
                  <a:cubicBezTo>
                    <a:pt x="16714" y="80618"/>
                    <a:pt x="16735" y="80576"/>
                    <a:pt x="16807" y="80579"/>
                  </a:cubicBezTo>
                  <a:cubicBezTo>
                    <a:pt x="17027" y="80729"/>
                    <a:pt x="16921" y="81063"/>
                    <a:pt x="16917" y="81263"/>
                  </a:cubicBezTo>
                  <a:cubicBezTo>
                    <a:pt x="16864" y="85122"/>
                    <a:pt x="17184" y="89052"/>
                    <a:pt x="17205" y="92797"/>
                  </a:cubicBezTo>
                  <a:close/>
                  <a:moveTo>
                    <a:pt x="17237" y="93398"/>
                  </a:moveTo>
                  <a:cubicBezTo>
                    <a:pt x="17141" y="93555"/>
                    <a:pt x="16782" y="93445"/>
                    <a:pt x="16593" y="93509"/>
                  </a:cubicBezTo>
                  <a:cubicBezTo>
                    <a:pt x="16543" y="93089"/>
                    <a:pt x="17059" y="93356"/>
                    <a:pt x="17237" y="93398"/>
                  </a:cubicBezTo>
                  <a:close/>
                  <a:moveTo>
                    <a:pt x="16668" y="94039"/>
                  </a:moveTo>
                  <a:cubicBezTo>
                    <a:pt x="16607" y="94246"/>
                    <a:pt x="16501" y="94402"/>
                    <a:pt x="16461" y="94637"/>
                  </a:cubicBezTo>
                  <a:cubicBezTo>
                    <a:pt x="16394" y="94637"/>
                    <a:pt x="16326" y="94637"/>
                    <a:pt x="16258" y="94630"/>
                  </a:cubicBezTo>
                  <a:cubicBezTo>
                    <a:pt x="16362" y="94427"/>
                    <a:pt x="16479" y="94232"/>
                    <a:pt x="16550" y="93989"/>
                  </a:cubicBezTo>
                  <a:cubicBezTo>
                    <a:pt x="16614" y="93986"/>
                    <a:pt x="16614" y="94036"/>
                    <a:pt x="16668" y="94039"/>
                  </a:cubicBezTo>
                  <a:close/>
                  <a:moveTo>
                    <a:pt x="16632" y="78287"/>
                  </a:moveTo>
                  <a:cubicBezTo>
                    <a:pt x="16789" y="78269"/>
                    <a:pt x="16828" y="78361"/>
                    <a:pt x="16995" y="78333"/>
                  </a:cubicBezTo>
                  <a:cubicBezTo>
                    <a:pt x="16949" y="78717"/>
                    <a:pt x="16931" y="79105"/>
                    <a:pt x="16938" y="79497"/>
                  </a:cubicBezTo>
                  <a:cubicBezTo>
                    <a:pt x="16846" y="79494"/>
                    <a:pt x="16753" y="79494"/>
                    <a:pt x="16661" y="79494"/>
                  </a:cubicBezTo>
                  <a:cubicBezTo>
                    <a:pt x="16693" y="79049"/>
                    <a:pt x="16604" y="78728"/>
                    <a:pt x="16632" y="78287"/>
                  </a:cubicBezTo>
                  <a:close/>
                  <a:moveTo>
                    <a:pt x="16362" y="77482"/>
                  </a:moveTo>
                  <a:cubicBezTo>
                    <a:pt x="16365" y="77358"/>
                    <a:pt x="16365" y="77240"/>
                    <a:pt x="16365" y="77116"/>
                  </a:cubicBezTo>
                  <a:cubicBezTo>
                    <a:pt x="16664" y="77183"/>
                    <a:pt x="17052" y="77165"/>
                    <a:pt x="17412" y="77169"/>
                  </a:cubicBezTo>
                  <a:cubicBezTo>
                    <a:pt x="17344" y="77568"/>
                    <a:pt x="16757" y="77418"/>
                    <a:pt x="16362" y="77482"/>
                  </a:cubicBezTo>
                  <a:close/>
                  <a:moveTo>
                    <a:pt x="15988" y="78600"/>
                  </a:moveTo>
                  <a:cubicBezTo>
                    <a:pt x="15981" y="78443"/>
                    <a:pt x="16077" y="78390"/>
                    <a:pt x="16112" y="78280"/>
                  </a:cubicBezTo>
                  <a:cubicBezTo>
                    <a:pt x="16194" y="78351"/>
                    <a:pt x="16159" y="78646"/>
                    <a:pt x="15988" y="78600"/>
                  </a:cubicBezTo>
                  <a:close/>
                  <a:moveTo>
                    <a:pt x="16978" y="101109"/>
                  </a:moveTo>
                  <a:cubicBezTo>
                    <a:pt x="16650" y="101209"/>
                    <a:pt x="16312" y="101259"/>
                    <a:pt x="15970" y="101259"/>
                  </a:cubicBezTo>
                  <a:cubicBezTo>
                    <a:pt x="15778" y="100483"/>
                    <a:pt x="16643" y="101034"/>
                    <a:pt x="16978" y="101109"/>
                  </a:cubicBezTo>
                  <a:close/>
                  <a:moveTo>
                    <a:pt x="16988" y="97211"/>
                  </a:moveTo>
                  <a:cubicBezTo>
                    <a:pt x="16821" y="97275"/>
                    <a:pt x="16686" y="96951"/>
                    <a:pt x="16472" y="96926"/>
                  </a:cubicBezTo>
                  <a:cubicBezTo>
                    <a:pt x="16554" y="96802"/>
                    <a:pt x="16810" y="97161"/>
                    <a:pt x="16988" y="97211"/>
                  </a:cubicBezTo>
                  <a:close/>
                  <a:moveTo>
                    <a:pt x="16479" y="96442"/>
                  </a:moveTo>
                  <a:cubicBezTo>
                    <a:pt x="16597" y="96496"/>
                    <a:pt x="16785" y="96488"/>
                    <a:pt x="16960" y="96488"/>
                  </a:cubicBezTo>
                  <a:cubicBezTo>
                    <a:pt x="17056" y="96549"/>
                    <a:pt x="17070" y="96827"/>
                    <a:pt x="16995" y="96933"/>
                  </a:cubicBezTo>
                  <a:cubicBezTo>
                    <a:pt x="16771" y="96816"/>
                    <a:pt x="16579" y="96674"/>
                    <a:pt x="16479" y="96442"/>
                  </a:cubicBezTo>
                  <a:close/>
                  <a:moveTo>
                    <a:pt x="16536" y="98169"/>
                  </a:moveTo>
                  <a:cubicBezTo>
                    <a:pt x="16711" y="98290"/>
                    <a:pt x="17049" y="98329"/>
                    <a:pt x="16931" y="98617"/>
                  </a:cubicBezTo>
                  <a:cubicBezTo>
                    <a:pt x="16768" y="98496"/>
                    <a:pt x="16486" y="98493"/>
                    <a:pt x="16536" y="98169"/>
                  </a:cubicBezTo>
                  <a:close/>
                  <a:moveTo>
                    <a:pt x="16928" y="99023"/>
                  </a:moveTo>
                  <a:cubicBezTo>
                    <a:pt x="16928" y="99130"/>
                    <a:pt x="16924" y="99237"/>
                    <a:pt x="16924" y="99344"/>
                  </a:cubicBezTo>
                  <a:cubicBezTo>
                    <a:pt x="16757" y="99304"/>
                    <a:pt x="16646" y="99215"/>
                    <a:pt x="16522" y="99141"/>
                  </a:cubicBezTo>
                  <a:cubicBezTo>
                    <a:pt x="16522" y="99030"/>
                    <a:pt x="16525" y="98923"/>
                    <a:pt x="16525" y="98820"/>
                  </a:cubicBezTo>
                  <a:cubicBezTo>
                    <a:pt x="16721" y="98820"/>
                    <a:pt x="16768" y="98980"/>
                    <a:pt x="16928" y="99023"/>
                  </a:cubicBezTo>
                  <a:close/>
                  <a:moveTo>
                    <a:pt x="16504" y="97329"/>
                  </a:moveTo>
                  <a:cubicBezTo>
                    <a:pt x="16703" y="97514"/>
                    <a:pt x="17024" y="97585"/>
                    <a:pt x="16974" y="98019"/>
                  </a:cubicBezTo>
                  <a:cubicBezTo>
                    <a:pt x="16664" y="97937"/>
                    <a:pt x="16429" y="97781"/>
                    <a:pt x="16504" y="97329"/>
                  </a:cubicBezTo>
                  <a:close/>
                  <a:moveTo>
                    <a:pt x="16515" y="99660"/>
                  </a:moveTo>
                  <a:cubicBezTo>
                    <a:pt x="16625" y="99578"/>
                    <a:pt x="16703" y="99792"/>
                    <a:pt x="16874" y="99789"/>
                  </a:cubicBezTo>
                  <a:cubicBezTo>
                    <a:pt x="16874" y="99924"/>
                    <a:pt x="16871" y="100056"/>
                    <a:pt x="16871" y="100191"/>
                  </a:cubicBezTo>
                  <a:cubicBezTo>
                    <a:pt x="16693" y="100219"/>
                    <a:pt x="16629" y="100130"/>
                    <a:pt x="16468" y="100145"/>
                  </a:cubicBezTo>
                  <a:cubicBezTo>
                    <a:pt x="16472" y="99967"/>
                    <a:pt x="16540" y="99860"/>
                    <a:pt x="16515" y="99660"/>
                  </a:cubicBezTo>
                  <a:close/>
                  <a:moveTo>
                    <a:pt x="17148" y="100187"/>
                  </a:moveTo>
                  <a:cubicBezTo>
                    <a:pt x="16946" y="100031"/>
                    <a:pt x="17266" y="99703"/>
                    <a:pt x="17148" y="100187"/>
                  </a:cubicBezTo>
                  <a:close/>
                  <a:moveTo>
                    <a:pt x="17369" y="80622"/>
                  </a:moveTo>
                  <a:cubicBezTo>
                    <a:pt x="17515" y="80629"/>
                    <a:pt x="17661" y="80629"/>
                    <a:pt x="17807" y="80629"/>
                  </a:cubicBezTo>
                  <a:cubicBezTo>
                    <a:pt x="17771" y="84246"/>
                    <a:pt x="17675" y="88432"/>
                    <a:pt x="17736" y="92117"/>
                  </a:cubicBezTo>
                  <a:cubicBezTo>
                    <a:pt x="17743" y="92295"/>
                    <a:pt x="17835" y="92647"/>
                    <a:pt x="17568" y="92719"/>
                  </a:cubicBezTo>
                  <a:cubicBezTo>
                    <a:pt x="17341" y="92565"/>
                    <a:pt x="17458" y="92227"/>
                    <a:pt x="17458" y="92031"/>
                  </a:cubicBezTo>
                  <a:cubicBezTo>
                    <a:pt x="17504" y="88297"/>
                    <a:pt x="17245" y="84392"/>
                    <a:pt x="17323" y="80743"/>
                  </a:cubicBezTo>
                  <a:cubicBezTo>
                    <a:pt x="17323" y="80690"/>
                    <a:pt x="17319" y="80633"/>
                    <a:pt x="17369" y="80622"/>
                  </a:cubicBezTo>
                  <a:close/>
                  <a:moveTo>
                    <a:pt x="18170" y="80757"/>
                  </a:moveTo>
                  <a:cubicBezTo>
                    <a:pt x="18159" y="80704"/>
                    <a:pt x="18195" y="80650"/>
                    <a:pt x="18248" y="80636"/>
                  </a:cubicBezTo>
                  <a:cubicBezTo>
                    <a:pt x="18394" y="80704"/>
                    <a:pt x="18644" y="80675"/>
                    <a:pt x="18850" y="80686"/>
                  </a:cubicBezTo>
                  <a:cubicBezTo>
                    <a:pt x="18729" y="84517"/>
                    <a:pt x="18580" y="88682"/>
                    <a:pt x="18693" y="92494"/>
                  </a:cubicBezTo>
                  <a:cubicBezTo>
                    <a:pt x="18501" y="92558"/>
                    <a:pt x="18259" y="92565"/>
                    <a:pt x="18049" y="92612"/>
                  </a:cubicBezTo>
                  <a:cubicBezTo>
                    <a:pt x="18099" y="88860"/>
                    <a:pt x="18295" y="84905"/>
                    <a:pt x="18170" y="80757"/>
                  </a:cubicBezTo>
                  <a:close/>
                  <a:moveTo>
                    <a:pt x="18750" y="94627"/>
                  </a:moveTo>
                  <a:cubicBezTo>
                    <a:pt x="18658" y="94684"/>
                    <a:pt x="18580" y="94609"/>
                    <a:pt x="18551" y="94666"/>
                  </a:cubicBezTo>
                  <a:cubicBezTo>
                    <a:pt x="18501" y="94449"/>
                    <a:pt x="18480" y="93915"/>
                    <a:pt x="18800" y="93947"/>
                  </a:cubicBezTo>
                  <a:cubicBezTo>
                    <a:pt x="18829" y="94214"/>
                    <a:pt x="18729" y="94360"/>
                    <a:pt x="18750" y="94627"/>
                  </a:cubicBezTo>
                  <a:close/>
                  <a:moveTo>
                    <a:pt x="18644" y="93342"/>
                  </a:moveTo>
                  <a:cubicBezTo>
                    <a:pt x="18750" y="93342"/>
                    <a:pt x="18875" y="93327"/>
                    <a:pt x="18925" y="93384"/>
                  </a:cubicBezTo>
                  <a:cubicBezTo>
                    <a:pt x="18886" y="93484"/>
                    <a:pt x="18654" y="93480"/>
                    <a:pt x="18644" y="93342"/>
                  </a:cubicBezTo>
                  <a:close/>
                  <a:moveTo>
                    <a:pt x="18483" y="93334"/>
                  </a:moveTo>
                  <a:cubicBezTo>
                    <a:pt x="18252" y="93520"/>
                    <a:pt x="17821" y="93356"/>
                    <a:pt x="18366" y="93374"/>
                  </a:cubicBezTo>
                  <a:cubicBezTo>
                    <a:pt x="18394" y="93377"/>
                    <a:pt x="18430" y="93320"/>
                    <a:pt x="18483" y="93334"/>
                  </a:cubicBezTo>
                  <a:close/>
                  <a:moveTo>
                    <a:pt x="18355" y="94018"/>
                  </a:moveTo>
                  <a:cubicBezTo>
                    <a:pt x="18348" y="94267"/>
                    <a:pt x="18313" y="94484"/>
                    <a:pt x="18227" y="94659"/>
                  </a:cubicBezTo>
                  <a:lnTo>
                    <a:pt x="17586" y="94648"/>
                  </a:lnTo>
                  <a:cubicBezTo>
                    <a:pt x="17750" y="94353"/>
                    <a:pt x="17839" y="93965"/>
                    <a:pt x="18355" y="94018"/>
                  </a:cubicBezTo>
                  <a:close/>
                  <a:moveTo>
                    <a:pt x="18996" y="94345"/>
                  </a:moveTo>
                  <a:cubicBezTo>
                    <a:pt x="19078" y="94388"/>
                    <a:pt x="19081" y="94502"/>
                    <a:pt x="19071" y="94630"/>
                  </a:cubicBezTo>
                  <a:cubicBezTo>
                    <a:pt x="18918" y="94659"/>
                    <a:pt x="19024" y="94442"/>
                    <a:pt x="18996" y="94345"/>
                  </a:cubicBezTo>
                  <a:close/>
                  <a:moveTo>
                    <a:pt x="18580" y="80202"/>
                  </a:moveTo>
                  <a:cubicBezTo>
                    <a:pt x="18181" y="80213"/>
                    <a:pt x="17789" y="80230"/>
                    <a:pt x="17494" y="80266"/>
                  </a:cubicBezTo>
                  <a:cubicBezTo>
                    <a:pt x="17305" y="80102"/>
                    <a:pt x="16928" y="80131"/>
                    <a:pt x="16693" y="80013"/>
                  </a:cubicBezTo>
                  <a:cubicBezTo>
                    <a:pt x="16874" y="79850"/>
                    <a:pt x="17440" y="79882"/>
                    <a:pt x="17779" y="79867"/>
                  </a:cubicBezTo>
                  <a:cubicBezTo>
                    <a:pt x="18070" y="79857"/>
                    <a:pt x="18394" y="79892"/>
                    <a:pt x="18704" y="79882"/>
                  </a:cubicBezTo>
                  <a:cubicBezTo>
                    <a:pt x="19160" y="79864"/>
                    <a:pt x="19672" y="79672"/>
                    <a:pt x="19950" y="79935"/>
                  </a:cubicBezTo>
                  <a:cubicBezTo>
                    <a:pt x="19776" y="80362"/>
                    <a:pt x="19117" y="80184"/>
                    <a:pt x="18580" y="80202"/>
                  </a:cubicBezTo>
                  <a:close/>
                  <a:moveTo>
                    <a:pt x="19829" y="76681"/>
                  </a:moveTo>
                  <a:cubicBezTo>
                    <a:pt x="19854" y="76557"/>
                    <a:pt x="19918" y="76475"/>
                    <a:pt x="20075" y="76485"/>
                  </a:cubicBezTo>
                  <a:cubicBezTo>
                    <a:pt x="20085" y="76646"/>
                    <a:pt x="20007" y="76717"/>
                    <a:pt x="19829" y="76681"/>
                  </a:cubicBezTo>
                  <a:close/>
                  <a:moveTo>
                    <a:pt x="18458" y="77222"/>
                  </a:moveTo>
                  <a:cubicBezTo>
                    <a:pt x="18448" y="77379"/>
                    <a:pt x="18298" y="77390"/>
                    <a:pt x="18135" y="77379"/>
                  </a:cubicBezTo>
                  <a:cubicBezTo>
                    <a:pt x="18117" y="77201"/>
                    <a:pt x="18284" y="77212"/>
                    <a:pt x="18458" y="77222"/>
                  </a:cubicBezTo>
                  <a:close/>
                  <a:moveTo>
                    <a:pt x="17070" y="75635"/>
                  </a:moveTo>
                  <a:cubicBezTo>
                    <a:pt x="17102" y="75503"/>
                    <a:pt x="17255" y="75503"/>
                    <a:pt x="17273" y="75353"/>
                  </a:cubicBezTo>
                  <a:cubicBezTo>
                    <a:pt x="17195" y="74122"/>
                    <a:pt x="17604" y="73388"/>
                    <a:pt x="17914" y="72555"/>
                  </a:cubicBezTo>
                  <a:lnTo>
                    <a:pt x="18035" y="72555"/>
                  </a:lnTo>
                  <a:cubicBezTo>
                    <a:pt x="18298" y="73502"/>
                    <a:pt x="18412" y="74595"/>
                    <a:pt x="18679" y="75538"/>
                  </a:cubicBezTo>
                  <a:cubicBezTo>
                    <a:pt x="18142" y="75524"/>
                    <a:pt x="17604" y="75560"/>
                    <a:pt x="17070" y="75635"/>
                  </a:cubicBezTo>
                  <a:close/>
                  <a:moveTo>
                    <a:pt x="18248" y="71598"/>
                  </a:moveTo>
                  <a:cubicBezTo>
                    <a:pt x="18191" y="71594"/>
                    <a:pt x="18138" y="71591"/>
                    <a:pt x="18127" y="71640"/>
                  </a:cubicBezTo>
                  <a:cubicBezTo>
                    <a:pt x="18038" y="71594"/>
                    <a:pt x="18117" y="71384"/>
                    <a:pt x="18092" y="71274"/>
                  </a:cubicBezTo>
                  <a:cubicBezTo>
                    <a:pt x="18216" y="71306"/>
                    <a:pt x="18213" y="71206"/>
                    <a:pt x="18334" y="71238"/>
                  </a:cubicBezTo>
                  <a:cubicBezTo>
                    <a:pt x="18330" y="71381"/>
                    <a:pt x="18266" y="71470"/>
                    <a:pt x="18248" y="71598"/>
                  </a:cubicBezTo>
                  <a:close/>
                  <a:moveTo>
                    <a:pt x="18021" y="70469"/>
                  </a:moveTo>
                  <a:cubicBezTo>
                    <a:pt x="18259" y="70156"/>
                    <a:pt x="18729" y="70081"/>
                    <a:pt x="18953" y="69757"/>
                  </a:cubicBezTo>
                  <a:cubicBezTo>
                    <a:pt x="19131" y="70174"/>
                    <a:pt x="18537" y="70608"/>
                    <a:pt x="18021" y="70469"/>
                  </a:cubicBezTo>
                  <a:close/>
                  <a:moveTo>
                    <a:pt x="17957" y="69504"/>
                  </a:moveTo>
                  <a:cubicBezTo>
                    <a:pt x="18013" y="69387"/>
                    <a:pt x="18156" y="69515"/>
                    <a:pt x="18195" y="69547"/>
                  </a:cubicBezTo>
                  <a:cubicBezTo>
                    <a:pt x="18188" y="69675"/>
                    <a:pt x="18102" y="69722"/>
                    <a:pt x="17949" y="69704"/>
                  </a:cubicBezTo>
                  <a:cubicBezTo>
                    <a:pt x="17949" y="69611"/>
                    <a:pt x="18216" y="69512"/>
                    <a:pt x="17957" y="69504"/>
                  </a:cubicBezTo>
                  <a:close/>
                  <a:moveTo>
                    <a:pt x="19060" y="68152"/>
                  </a:moveTo>
                  <a:cubicBezTo>
                    <a:pt x="18946" y="68323"/>
                    <a:pt x="18761" y="68419"/>
                    <a:pt x="18615" y="68547"/>
                  </a:cubicBezTo>
                  <a:cubicBezTo>
                    <a:pt x="18597" y="68565"/>
                    <a:pt x="18871" y="68205"/>
                    <a:pt x="19060" y="68152"/>
                  </a:cubicBezTo>
                  <a:close/>
                  <a:moveTo>
                    <a:pt x="18572" y="68347"/>
                  </a:moveTo>
                  <a:cubicBezTo>
                    <a:pt x="18466" y="68059"/>
                    <a:pt x="18893" y="67977"/>
                    <a:pt x="19024" y="67792"/>
                  </a:cubicBezTo>
                  <a:cubicBezTo>
                    <a:pt x="19085" y="68031"/>
                    <a:pt x="18704" y="68162"/>
                    <a:pt x="18572" y="68347"/>
                  </a:cubicBezTo>
                  <a:close/>
                  <a:moveTo>
                    <a:pt x="19014" y="68436"/>
                  </a:moveTo>
                  <a:cubicBezTo>
                    <a:pt x="19124" y="68579"/>
                    <a:pt x="19017" y="68849"/>
                    <a:pt x="18850" y="68835"/>
                  </a:cubicBezTo>
                  <a:cubicBezTo>
                    <a:pt x="18622" y="68675"/>
                    <a:pt x="18886" y="68554"/>
                    <a:pt x="19014" y="68436"/>
                  </a:cubicBezTo>
                  <a:close/>
                  <a:moveTo>
                    <a:pt x="19046" y="69195"/>
                  </a:moveTo>
                  <a:cubicBezTo>
                    <a:pt x="18903" y="69166"/>
                    <a:pt x="18928" y="68963"/>
                    <a:pt x="19010" y="68917"/>
                  </a:cubicBezTo>
                  <a:cubicBezTo>
                    <a:pt x="19099" y="68935"/>
                    <a:pt x="19024" y="69113"/>
                    <a:pt x="19046" y="69195"/>
                  </a:cubicBezTo>
                  <a:close/>
                  <a:moveTo>
                    <a:pt x="18953" y="70241"/>
                  </a:moveTo>
                  <a:cubicBezTo>
                    <a:pt x="19160" y="70366"/>
                    <a:pt x="18836" y="70601"/>
                    <a:pt x="18708" y="70644"/>
                  </a:cubicBezTo>
                  <a:cubicBezTo>
                    <a:pt x="18676" y="70608"/>
                    <a:pt x="18633" y="70576"/>
                    <a:pt x="18587" y="70562"/>
                  </a:cubicBezTo>
                  <a:cubicBezTo>
                    <a:pt x="18676" y="70419"/>
                    <a:pt x="18871" y="70387"/>
                    <a:pt x="18953" y="70241"/>
                  </a:cubicBezTo>
                  <a:close/>
                  <a:moveTo>
                    <a:pt x="18982" y="70601"/>
                  </a:moveTo>
                  <a:cubicBezTo>
                    <a:pt x="19071" y="70647"/>
                    <a:pt x="18996" y="70857"/>
                    <a:pt x="19017" y="70968"/>
                  </a:cubicBezTo>
                  <a:cubicBezTo>
                    <a:pt x="18893" y="70985"/>
                    <a:pt x="18928" y="70843"/>
                    <a:pt x="18779" y="70882"/>
                  </a:cubicBezTo>
                  <a:cubicBezTo>
                    <a:pt x="18743" y="70683"/>
                    <a:pt x="18946" y="70722"/>
                    <a:pt x="18982" y="70601"/>
                  </a:cubicBezTo>
                  <a:close/>
                  <a:moveTo>
                    <a:pt x="19060" y="71167"/>
                  </a:moveTo>
                  <a:cubicBezTo>
                    <a:pt x="19089" y="71391"/>
                    <a:pt x="18964" y="71452"/>
                    <a:pt x="18893" y="71569"/>
                  </a:cubicBezTo>
                  <a:cubicBezTo>
                    <a:pt x="18804" y="71445"/>
                    <a:pt x="18836" y="71099"/>
                    <a:pt x="19060" y="71167"/>
                  </a:cubicBezTo>
                  <a:close/>
                  <a:moveTo>
                    <a:pt x="18729" y="68832"/>
                  </a:moveTo>
                  <a:cubicBezTo>
                    <a:pt x="18704" y="69116"/>
                    <a:pt x="18384" y="69351"/>
                    <a:pt x="18120" y="69141"/>
                  </a:cubicBezTo>
                  <a:cubicBezTo>
                    <a:pt x="18099" y="68995"/>
                    <a:pt x="18152" y="68928"/>
                    <a:pt x="18206" y="68864"/>
                  </a:cubicBezTo>
                  <a:cubicBezTo>
                    <a:pt x="18316" y="68871"/>
                    <a:pt x="18316" y="68992"/>
                    <a:pt x="18405" y="69027"/>
                  </a:cubicBezTo>
                  <a:cubicBezTo>
                    <a:pt x="18512" y="68970"/>
                    <a:pt x="18537" y="68675"/>
                    <a:pt x="18729" y="68832"/>
                  </a:cubicBezTo>
                  <a:close/>
                  <a:moveTo>
                    <a:pt x="18444" y="65774"/>
                  </a:moveTo>
                  <a:cubicBezTo>
                    <a:pt x="18248" y="65934"/>
                    <a:pt x="17992" y="66037"/>
                    <a:pt x="17957" y="66372"/>
                  </a:cubicBezTo>
                  <a:cubicBezTo>
                    <a:pt x="18191" y="66393"/>
                    <a:pt x="18263" y="66037"/>
                    <a:pt x="18402" y="66094"/>
                  </a:cubicBezTo>
                  <a:cubicBezTo>
                    <a:pt x="18359" y="66842"/>
                    <a:pt x="18483" y="67753"/>
                    <a:pt x="18053" y="68098"/>
                  </a:cubicBezTo>
                  <a:cubicBezTo>
                    <a:pt x="18159" y="68241"/>
                    <a:pt x="18277" y="67895"/>
                    <a:pt x="18373" y="68020"/>
                  </a:cubicBezTo>
                  <a:cubicBezTo>
                    <a:pt x="18348" y="68226"/>
                    <a:pt x="18195" y="68301"/>
                    <a:pt x="17928" y="68258"/>
                  </a:cubicBezTo>
                  <a:cubicBezTo>
                    <a:pt x="17914" y="68098"/>
                    <a:pt x="17932" y="67963"/>
                    <a:pt x="18053" y="67938"/>
                  </a:cubicBezTo>
                  <a:cubicBezTo>
                    <a:pt x="18070" y="67824"/>
                    <a:pt x="17907" y="67895"/>
                    <a:pt x="17892" y="67813"/>
                  </a:cubicBezTo>
                  <a:cubicBezTo>
                    <a:pt x="17921" y="67219"/>
                    <a:pt x="17896" y="66539"/>
                    <a:pt x="17921" y="65845"/>
                  </a:cubicBezTo>
                  <a:cubicBezTo>
                    <a:pt x="18081" y="65717"/>
                    <a:pt x="18263" y="65599"/>
                    <a:pt x="18409" y="65453"/>
                  </a:cubicBezTo>
                  <a:cubicBezTo>
                    <a:pt x="18498" y="65485"/>
                    <a:pt x="18423" y="65678"/>
                    <a:pt x="18444" y="65774"/>
                  </a:cubicBezTo>
                  <a:close/>
                  <a:moveTo>
                    <a:pt x="18028" y="70188"/>
                  </a:moveTo>
                  <a:cubicBezTo>
                    <a:pt x="17746" y="70494"/>
                    <a:pt x="17380" y="70722"/>
                    <a:pt x="17091" y="71017"/>
                  </a:cubicBezTo>
                  <a:cubicBezTo>
                    <a:pt x="17024" y="70612"/>
                    <a:pt x="17554" y="70462"/>
                    <a:pt x="17746" y="70181"/>
                  </a:cubicBezTo>
                  <a:cubicBezTo>
                    <a:pt x="17839" y="70184"/>
                    <a:pt x="17932" y="70188"/>
                    <a:pt x="18028" y="70188"/>
                  </a:cubicBezTo>
                  <a:close/>
                  <a:moveTo>
                    <a:pt x="17522" y="68654"/>
                  </a:moveTo>
                  <a:cubicBezTo>
                    <a:pt x="17391" y="68472"/>
                    <a:pt x="17572" y="68266"/>
                    <a:pt x="17693" y="68212"/>
                  </a:cubicBezTo>
                  <a:cubicBezTo>
                    <a:pt x="17839" y="68408"/>
                    <a:pt x="17604" y="68561"/>
                    <a:pt x="17522" y="68654"/>
                  </a:cubicBezTo>
                  <a:close/>
                  <a:moveTo>
                    <a:pt x="17586" y="70024"/>
                  </a:moveTo>
                  <a:cubicBezTo>
                    <a:pt x="17479" y="70277"/>
                    <a:pt x="17230" y="70394"/>
                    <a:pt x="17056" y="70576"/>
                  </a:cubicBezTo>
                  <a:cubicBezTo>
                    <a:pt x="16963" y="70273"/>
                    <a:pt x="17319" y="70085"/>
                    <a:pt x="17586" y="70024"/>
                  </a:cubicBezTo>
                  <a:close/>
                  <a:moveTo>
                    <a:pt x="17024" y="70056"/>
                  </a:moveTo>
                  <a:cubicBezTo>
                    <a:pt x="17042" y="69882"/>
                    <a:pt x="17205" y="69693"/>
                    <a:pt x="17351" y="69779"/>
                  </a:cubicBezTo>
                  <a:cubicBezTo>
                    <a:pt x="17344" y="69978"/>
                    <a:pt x="17166" y="70003"/>
                    <a:pt x="17024" y="70056"/>
                  </a:cubicBezTo>
                  <a:close/>
                  <a:moveTo>
                    <a:pt x="17027" y="69693"/>
                  </a:moveTo>
                  <a:cubicBezTo>
                    <a:pt x="16995" y="69426"/>
                    <a:pt x="17074" y="69277"/>
                    <a:pt x="17198" y="69173"/>
                  </a:cubicBezTo>
                  <a:cubicBezTo>
                    <a:pt x="17380" y="69280"/>
                    <a:pt x="17269" y="69754"/>
                    <a:pt x="17027" y="69693"/>
                  </a:cubicBezTo>
                  <a:close/>
                  <a:moveTo>
                    <a:pt x="16849" y="67963"/>
                  </a:moveTo>
                  <a:cubicBezTo>
                    <a:pt x="16668" y="67514"/>
                    <a:pt x="16995" y="67247"/>
                    <a:pt x="17227" y="67087"/>
                  </a:cubicBezTo>
                  <a:cubicBezTo>
                    <a:pt x="17423" y="67514"/>
                    <a:pt x="17084" y="67967"/>
                    <a:pt x="16849" y="67963"/>
                  </a:cubicBezTo>
                  <a:close/>
                  <a:moveTo>
                    <a:pt x="17230" y="66603"/>
                  </a:moveTo>
                  <a:cubicBezTo>
                    <a:pt x="17380" y="66810"/>
                    <a:pt x="17145" y="66977"/>
                    <a:pt x="17059" y="67084"/>
                  </a:cubicBezTo>
                  <a:cubicBezTo>
                    <a:pt x="16981" y="66945"/>
                    <a:pt x="17220" y="66785"/>
                    <a:pt x="17230" y="66603"/>
                  </a:cubicBezTo>
                  <a:close/>
                  <a:moveTo>
                    <a:pt x="16864" y="66877"/>
                  </a:moveTo>
                  <a:cubicBezTo>
                    <a:pt x="16789" y="66500"/>
                    <a:pt x="17156" y="66222"/>
                    <a:pt x="17280" y="65920"/>
                  </a:cubicBezTo>
                  <a:cubicBezTo>
                    <a:pt x="17291" y="66233"/>
                    <a:pt x="16985" y="66568"/>
                    <a:pt x="16864" y="66877"/>
                  </a:cubicBezTo>
                  <a:close/>
                  <a:moveTo>
                    <a:pt x="17088" y="65154"/>
                  </a:moveTo>
                  <a:cubicBezTo>
                    <a:pt x="16978" y="65183"/>
                    <a:pt x="17120" y="64966"/>
                    <a:pt x="17006" y="64990"/>
                  </a:cubicBezTo>
                  <a:cubicBezTo>
                    <a:pt x="16728" y="65119"/>
                    <a:pt x="16700" y="65517"/>
                    <a:pt x="16479" y="65706"/>
                  </a:cubicBezTo>
                  <a:cubicBezTo>
                    <a:pt x="16483" y="65806"/>
                    <a:pt x="16429" y="65774"/>
                    <a:pt x="16436" y="65706"/>
                  </a:cubicBezTo>
                  <a:cubicBezTo>
                    <a:pt x="16590" y="65400"/>
                    <a:pt x="16821" y="65179"/>
                    <a:pt x="16892" y="64788"/>
                  </a:cubicBezTo>
                  <a:cubicBezTo>
                    <a:pt x="16572" y="64816"/>
                    <a:pt x="16429" y="65368"/>
                    <a:pt x="16237" y="65663"/>
                  </a:cubicBezTo>
                  <a:cubicBezTo>
                    <a:pt x="16337" y="65136"/>
                    <a:pt x="16796" y="64638"/>
                    <a:pt x="16981" y="64065"/>
                  </a:cubicBezTo>
                  <a:cubicBezTo>
                    <a:pt x="16782" y="63955"/>
                    <a:pt x="16739" y="64232"/>
                    <a:pt x="16540" y="64061"/>
                  </a:cubicBezTo>
                  <a:cubicBezTo>
                    <a:pt x="16639" y="63385"/>
                    <a:pt x="16953" y="62723"/>
                    <a:pt x="16928" y="62057"/>
                  </a:cubicBezTo>
                  <a:cubicBezTo>
                    <a:pt x="16735" y="62082"/>
                    <a:pt x="16775" y="62335"/>
                    <a:pt x="16718" y="62499"/>
                  </a:cubicBezTo>
                  <a:cubicBezTo>
                    <a:pt x="16579" y="61217"/>
                    <a:pt x="16696" y="59708"/>
                    <a:pt x="16732" y="58362"/>
                  </a:cubicBezTo>
                  <a:cubicBezTo>
                    <a:pt x="16810" y="58294"/>
                    <a:pt x="16938" y="58059"/>
                    <a:pt x="17017" y="58120"/>
                  </a:cubicBezTo>
                  <a:cubicBezTo>
                    <a:pt x="16892" y="60416"/>
                    <a:pt x="17166" y="63047"/>
                    <a:pt x="17088" y="65154"/>
                  </a:cubicBezTo>
                  <a:close/>
                  <a:moveTo>
                    <a:pt x="16739" y="58034"/>
                  </a:moveTo>
                  <a:cubicBezTo>
                    <a:pt x="16824" y="57917"/>
                    <a:pt x="16768" y="57657"/>
                    <a:pt x="16789" y="57476"/>
                  </a:cubicBezTo>
                  <a:cubicBezTo>
                    <a:pt x="16992" y="57333"/>
                    <a:pt x="17180" y="57177"/>
                    <a:pt x="17358" y="56999"/>
                  </a:cubicBezTo>
                  <a:cubicBezTo>
                    <a:pt x="17629" y="57589"/>
                    <a:pt x="17035" y="57782"/>
                    <a:pt x="16739" y="58034"/>
                  </a:cubicBezTo>
                  <a:close/>
                  <a:moveTo>
                    <a:pt x="17398" y="53666"/>
                  </a:moveTo>
                  <a:cubicBezTo>
                    <a:pt x="17465" y="54090"/>
                    <a:pt x="16967" y="54279"/>
                    <a:pt x="16824" y="54624"/>
                  </a:cubicBezTo>
                  <a:cubicBezTo>
                    <a:pt x="16629" y="54065"/>
                    <a:pt x="17166" y="53916"/>
                    <a:pt x="17398" y="53666"/>
                  </a:cubicBezTo>
                  <a:close/>
                  <a:moveTo>
                    <a:pt x="17362" y="53467"/>
                  </a:moveTo>
                  <a:cubicBezTo>
                    <a:pt x="17252" y="53691"/>
                    <a:pt x="16974" y="53745"/>
                    <a:pt x="16832" y="53941"/>
                  </a:cubicBezTo>
                  <a:cubicBezTo>
                    <a:pt x="16757" y="53684"/>
                    <a:pt x="17084" y="53492"/>
                    <a:pt x="17362" y="53467"/>
                  </a:cubicBezTo>
                  <a:close/>
                  <a:moveTo>
                    <a:pt x="17394" y="54272"/>
                  </a:moveTo>
                  <a:cubicBezTo>
                    <a:pt x="17472" y="54610"/>
                    <a:pt x="16913" y="54866"/>
                    <a:pt x="16782" y="54987"/>
                  </a:cubicBezTo>
                  <a:cubicBezTo>
                    <a:pt x="16857" y="54613"/>
                    <a:pt x="17205" y="54528"/>
                    <a:pt x="17394" y="54272"/>
                  </a:cubicBezTo>
                  <a:close/>
                  <a:moveTo>
                    <a:pt x="17426" y="54791"/>
                  </a:moveTo>
                  <a:cubicBezTo>
                    <a:pt x="17316" y="55126"/>
                    <a:pt x="16988" y="55240"/>
                    <a:pt x="16810" y="55507"/>
                  </a:cubicBezTo>
                  <a:cubicBezTo>
                    <a:pt x="16668" y="55105"/>
                    <a:pt x="17248" y="54866"/>
                    <a:pt x="17426" y="54791"/>
                  </a:cubicBezTo>
                  <a:close/>
                  <a:moveTo>
                    <a:pt x="17341" y="55112"/>
                  </a:moveTo>
                  <a:cubicBezTo>
                    <a:pt x="17625" y="55596"/>
                    <a:pt x="17017" y="55859"/>
                    <a:pt x="16768" y="56069"/>
                  </a:cubicBezTo>
                  <a:cubicBezTo>
                    <a:pt x="16668" y="55450"/>
                    <a:pt x="17163" y="55446"/>
                    <a:pt x="17341" y="55112"/>
                  </a:cubicBezTo>
                  <a:close/>
                  <a:moveTo>
                    <a:pt x="17398" y="56842"/>
                  </a:moveTo>
                  <a:cubicBezTo>
                    <a:pt x="17180" y="56949"/>
                    <a:pt x="16988" y="57098"/>
                    <a:pt x="16828" y="57280"/>
                  </a:cubicBezTo>
                  <a:cubicBezTo>
                    <a:pt x="16682" y="56853"/>
                    <a:pt x="17195" y="56756"/>
                    <a:pt x="17323" y="56482"/>
                  </a:cubicBezTo>
                  <a:cubicBezTo>
                    <a:pt x="17444" y="56568"/>
                    <a:pt x="17334" y="56671"/>
                    <a:pt x="17398" y="56842"/>
                  </a:cubicBezTo>
                  <a:close/>
                  <a:moveTo>
                    <a:pt x="16839" y="56753"/>
                  </a:moveTo>
                  <a:cubicBezTo>
                    <a:pt x="16668" y="56222"/>
                    <a:pt x="17088" y="55952"/>
                    <a:pt x="17412" y="55799"/>
                  </a:cubicBezTo>
                  <a:cubicBezTo>
                    <a:pt x="17426" y="56326"/>
                    <a:pt x="17113" y="56521"/>
                    <a:pt x="16839" y="56753"/>
                  </a:cubicBezTo>
                  <a:close/>
                  <a:moveTo>
                    <a:pt x="15757" y="50231"/>
                  </a:moveTo>
                  <a:cubicBezTo>
                    <a:pt x="15813" y="50146"/>
                    <a:pt x="15902" y="50092"/>
                    <a:pt x="16002" y="50075"/>
                  </a:cubicBezTo>
                  <a:cubicBezTo>
                    <a:pt x="15878" y="50267"/>
                    <a:pt x="16112" y="50605"/>
                    <a:pt x="15831" y="50754"/>
                  </a:cubicBezTo>
                  <a:cubicBezTo>
                    <a:pt x="15714" y="50673"/>
                    <a:pt x="15878" y="50317"/>
                    <a:pt x="15757" y="50231"/>
                  </a:cubicBezTo>
                  <a:close/>
                  <a:moveTo>
                    <a:pt x="15767" y="49911"/>
                  </a:moveTo>
                  <a:lnTo>
                    <a:pt x="15767" y="49711"/>
                  </a:lnTo>
                  <a:cubicBezTo>
                    <a:pt x="15885" y="49722"/>
                    <a:pt x="15892" y="49622"/>
                    <a:pt x="16009" y="49633"/>
                  </a:cubicBezTo>
                  <a:cubicBezTo>
                    <a:pt x="16016" y="49811"/>
                    <a:pt x="15899" y="49875"/>
                    <a:pt x="15767" y="49911"/>
                  </a:cubicBezTo>
                  <a:close/>
                  <a:moveTo>
                    <a:pt x="15828" y="51157"/>
                  </a:moveTo>
                  <a:cubicBezTo>
                    <a:pt x="15789" y="50968"/>
                    <a:pt x="15899" y="50929"/>
                    <a:pt x="15952" y="50836"/>
                  </a:cubicBezTo>
                  <a:cubicBezTo>
                    <a:pt x="16048" y="50925"/>
                    <a:pt x="15981" y="51189"/>
                    <a:pt x="15828" y="51157"/>
                  </a:cubicBezTo>
                  <a:close/>
                  <a:moveTo>
                    <a:pt x="16020" y="51602"/>
                  </a:moveTo>
                  <a:cubicBezTo>
                    <a:pt x="15910" y="51566"/>
                    <a:pt x="15913" y="51655"/>
                    <a:pt x="15821" y="51637"/>
                  </a:cubicBezTo>
                  <a:cubicBezTo>
                    <a:pt x="15792" y="51459"/>
                    <a:pt x="15846" y="51367"/>
                    <a:pt x="15945" y="51317"/>
                  </a:cubicBezTo>
                  <a:cubicBezTo>
                    <a:pt x="16059" y="51324"/>
                    <a:pt x="16016" y="51484"/>
                    <a:pt x="16020" y="51602"/>
                  </a:cubicBezTo>
                  <a:close/>
                  <a:moveTo>
                    <a:pt x="15724" y="49466"/>
                  </a:moveTo>
                  <a:cubicBezTo>
                    <a:pt x="15789" y="49366"/>
                    <a:pt x="15867" y="49284"/>
                    <a:pt x="16009" y="49270"/>
                  </a:cubicBezTo>
                  <a:cubicBezTo>
                    <a:pt x="16002" y="49419"/>
                    <a:pt x="15846" y="49419"/>
                    <a:pt x="15724" y="49466"/>
                  </a:cubicBezTo>
                  <a:close/>
                  <a:moveTo>
                    <a:pt x="15618" y="48579"/>
                  </a:moveTo>
                  <a:lnTo>
                    <a:pt x="15821" y="48583"/>
                  </a:lnTo>
                  <a:cubicBezTo>
                    <a:pt x="15831" y="48722"/>
                    <a:pt x="15589" y="48750"/>
                    <a:pt x="15618" y="48579"/>
                  </a:cubicBezTo>
                  <a:close/>
                  <a:moveTo>
                    <a:pt x="15678" y="53524"/>
                  </a:moveTo>
                  <a:cubicBezTo>
                    <a:pt x="15668" y="54054"/>
                    <a:pt x="15611" y="53538"/>
                    <a:pt x="15643" y="53282"/>
                  </a:cubicBezTo>
                  <a:cubicBezTo>
                    <a:pt x="15771" y="53310"/>
                    <a:pt x="15692" y="53435"/>
                    <a:pt x="15678" y="53524"/>
                  </a:cubicBezTo>
                  <a:close/>
                  <a:moveTo>
                    <a:pt x="15525" y="61719"/>
                  </a:moveTo>
                  <a:cubicBezTo>
                    <a:pt x="15514" y="61196"/>
                    <a:pt x="15557" y="60363"/>
                    <a:pt x="15550" y="59715"/>
                  </a:cubicBezTo>
                  <a:cubicBezTo>
                    <a:pt x="15789" y="60309"/>
                    <a:pt x="15646" y="61075"/>
                    <a:pt x="15525" y="61719"/>
                  </a:cubicBezTo>
                  <a:close/>
                  <a:moveTo>
                    <a:pt x="15650" y="73812"/>
                  </a:moveTo>
                  <a:cubicBezTo>
                    <a:pt x="16095" y="73855"/>
                    <a:pt x="15650" y="73136"/>
                    <a:pt x="15938" y="73089"/>
                  </a:cubicBezTo>
                  <a:cubicBezTo>
                    <a:pt x="16162" y="73997"/>
                    <a:pt x="15646" y="74499"/>
                    <a:pt x="15511" y="75172"/>
                  </a:cubicBezTo>
                  <a:cubicBezTo>
                    <a:pt x="15351" y="74673"/>
                    <a:pt x="15771" y="74410"/>
                    <a:pt x="15650" y="73812"/>
                  </a:cubicBezTo>
                  <a:close/>
                  <a:moveTo>
                    <a:pt x="15589" y="78433"/>
                  </a:moveTo>
                  <a:cubicBezTo>
                    <a:pt x="15671" y="78888"/>
                    <a:pt x="15240" y="79159"/>
                    <a:pt x="15130" y="79550"/>
                  </a:cubicBezTo>
                  <a:cubicBezTo>
                    <a:pt x="15005" y="79056"/>
                    <a:pt x="15475" y="78821"/>
                    <a:pt x="15589" y="78433"/>
                  </a:cubicBezTo>
                  <a:close/>
                  <a:moveTo>
                    <a:pt x="14041" y="95246"/>
                  </a:moveTo>
                  <a:cubicBezTo>
                    <a:pt x="13905" y="95246"/>
                    <a:pt x="13937" y="95082"/>
                    <a:pt x="13838" y="95040"/>
                  </a:cubicBezTo>
                  <a:cubicBezTo>
                    <a:pt x="13891" y="94968"/>
                    <a:pt x="14048" y="95136"/>
                    <a:pt x="14041" y="95246"/>
                  </a:cubicBezTo>
                  <a:close/>
                  <a:moveTo>
                    <a:pt x="13243" y="94716"/>
                  </a:moveTo>
                  <a:cubicBezTo>
                    <a:pt x="13880" y="95574"/>
                    <a:pt x="14165" y="96780"/>
                    <a:pt x="14728" y="97706"/>
                  </a:cubicBezTo>
                  <a:cubicBezTo>
                    <a:pt x="14867" y="97613"/>
                    <a:pt x="14845" y="97667"/>
                    <a:pt x="14931" y="97791"/>
                  </a:cubicBezTo>
                  <a:cubicBezTo>
                    <a:pt x="14984" y="97991"/>
                    <a:pt x="14578" y="98044"/>
                    <a:pt x="14486" y="98226"/>
                  </a:cubicBezTo>
                  <a:cubicBezTo>
                    <a:pt x="14012" y="97140"/>
                    <a:pt x="13720" y="95876"/>
                    <a:pt x="13161" y="94876"/>
                  </a:cubicBezTo>
                  <a:cubicBezTo>
                    <a:pt x="13133" y="94766"/>
                    <a:pt x="13243" y="94790"/>
                    <a:pt x="13243" y="94716"/>
                  </a:cubicBezTo>
                  <a:close/>
                  <a:moveTo>
                    <a:pt x="12332" y="81847"/>
                  </a:moveTo>
                  <a:cubicBezTo>
                    <a:pt x="12449" y="82106"/>
                    <a:pt x="12311" y="82452"/>
                    <a:pt x="12200" y="82608"/>
                  </a:cubicBezTo>
                  <a:cubicBezTo>
                    <a:pt x="12058" y="82327"/>
                    <a:pt x="12254" y="82042"/>
                    <a:pt x="12332" y="81847"/>
                  </a:cubicBezTo>
                  <a:close/>
                  <a:moveTo>
                    <a:pt x="12339" y="80960"/>
                  </a:moveTo>
                  <a:cubicBezTo>
                    <a:pt x="12481" y="81281"/>
                    <a:pt x="12278" y="81601"/>
                    <a:pt x="12165" y="81804"/>
                  </a:cubicBezTo>
                  <a:cubicBezTo>
                    <a:pt x="11994" y="81455"/>
                    <a:pt x="12243" y="81238"/>
                    <a:pt x="12339" y="80960"/>
                  </a:cubicBezTo>
                  <a:close/>
                  <a:moveTo>
                    <a:pt x="12300" y="93377"/>
                  </a:moveTo>
                  <a:cubicBezTo>
                    <a:pt x="12375" y="93445"/>
                    <a:pt x="12343" y="93747"/>
                    <a:pt x="12296" y="93819"/>
                  </a:cubicBezTo>
                  <a:cubicBezTo>
                    <a:pt x="12157" y="93701"/>
                    <a:pt x="12243" y="93512"/>
                    <a:pt x="12300" y="93377"/>
                  </a:cubicBezTo>
                  <a:close/>
                  <a:moveTo>
                    <a:pt x="12311" y="92370"/>
                  </a:moveTo>
                  <a:cubicBezTo>
                    <a:pt x="12442" y="92573"/>
                    <a:pt x="12271" y="92815"/>
                    <a:pt x="12222" y="92971"/>
                  </a:cubicBezTo>
                  <a:cubicBezTo>
                    <a:pt x="12076" y="92754"/>
                    <a:pt x="12250" y="92583"/>
                    <a:pt x="12311" y="92370"/>
                  </a:cubicBezTo>
                  <a:close/>
                  <a:moveTo>
                    <a:pt x="12325" y="94299"/>
                  </a:moveTo>
                  <a:cubicBezTo>
                    <a:pt x="12396" y="94413"/>
                    <a:pt x="12375" y="94783"/>
                    <a:pt x="12318" y="94897"/>
                  </a:cubicBezTo>
                  <a:cubicBezTo>
                    <a:pt x="12246" y="94783"/>
                    <a:pt x="12268" y="94417"/>
                    <a:pt x="12325" y="94299"/>
                  </a:cubicBezTo>
                  <a:close/>
                  <a:moveTo>
                    <a:pt x="12232" y="92049"/>
                  </a:moveTo>
                  <a:cubicBezTo>
                    <a:pt x="12133" y="91775"/>
                    <a:pt x="12211" y="91320"/>
                    <a:pt x="12325" y="91131"/>
                  </a:cubicBezTo>
                  <a:cubicBezTo>
                    <a:pt x="12410" y="91387"/>
                    <a:pt x="12378" y="91882"/>
                    <a:pt x="12232" y="92049"/>
                  </a:cubicBezTo>
                  <a:close/>
                  <a:moveTo>
                    <a:pt x="12307" y="86628"/>
                  </a:moveTo>
                  <a:cubicBezTo>
                    <a:pt x="12496" y="86809"/>
                    <a:pt x="12300" y="87151"/>
                    <a:pt x="12261" y="87350"/>
                  </a:cubicBezTo>
                  <a:cubicBezTo>
                    <a:pt x="12157" y="87151"/>
                    <a:pt x="12243" y="86791"/>
                    <a:pt x="12307" y="86628"/>
                  </a:cubicBezTo>
                  <a:close/>
                  <a:moveTo>
                    <a:pt x="12325" y="85221"/>
                  </a:moveTo>
                  <a:cubicBezTo>
                    <a:pt x="12421" y="85439"/>
                    <a:pt x="12353" y="85844"/>
                    <a:pt x="12278" y="86022"/>
                  </a:cubicBezTo>
                  <a:cubicBezTo>
                    <a:pt x="12165" y="85791"/>
                    <a:pt x="12271" y="85424"/>
                    <a:pt x="12325" y="85221"/>
                  </a:cubicBezTo>
                  <a:close/>
                  <a:moveTo>
                    <a:pt x="12250" y="84734"/>
                  </a:moveTo>
                  <a:cubicBezTo>
                    <a:pt x="12161" y="84449"/>
                    <a:pt x="12211" y="83961"/>
                    <a:pt x="12343" y="83773"/>
                  </a:cubicBezTo>
                  <a:cubicBezTo>
                    <a:pt x="12442" y="84064"/>
                    <a:pt x="12367" y="84531"/>
                    <a:pt x="12250" y="84734"/>
                  </a:cubicBezTo>
                  <a:close/>
                  <a:moveTo>
                    <a:pt x="12332" y="87792"/>
                  </a:moveTo>
                  <a:cubicBezTo>
                    <a:pt x="12414" y="87948"/>
                    <a:pt x="12375" y="88322"/>
                    <a:pt x="12200" y="88358"/>
                  </a:cubicBezTo>
                  <a:cubicBezTo>
                    <a:pt x="12172" y="88091"/>
                    <a:pt x="12282" y="87970"/>
                    <a:pt x="12332" y="87792"/>
                  </a:cubicBezTo>
                  <a:close/>
                  <a:moveTo>
                    <a:pt x="12268" y="89397"/>
                  </a:moveTo>
                  <a:cubicBezTo>
                    <a:pt x="12165" y="89237"/>
                    <a:pt x="12254" y="88927"/>
                    <a:pt x="12318" y="88792"/>
                  </a:cubicBezTo>
                  <a:cubicBezTo>
                    <a:pt x="12400" y="88934"/>
                    <a:pt x="12360" y="89301"/>
                    <a:pt x="12268" y="89397"/>
                  </a:cubicBezTo>
                  <a:close/>
                  <a:moveTo>
                    <a:pt x="12250" y="90764"/>
                  </a:moveTo>
                  <a:cubicBezTo>
                    <a:pt x="12157" y="90515"/>
                    <a:pt x="12229" y="90088"/>
                    <a:pt x="12303" y="89885"/>
                  </a:cubicBezTo>
                  <a:cubicBezTo>
                    <a:pt x="12474" y="90049"/>
                    <a:pt x="12378" y="90632"/>
                    <a:pt x="12250" y="90764"/>
                  </a:cubicBezTo>
                  <a:close/>
                  <a:moveTo>
                    <a:pt x="12229" y="83452"/>
                  </a:moveTo>
                  <a:cubicBezTo>
                    <a:pt x="12108" y="83231"/>
                    <a:pt x="12261" y="82943"/>
                    <a:pt x="12318" y="82769"/>
                  </a:cubicBezTo>
                  <a:cubicBezTo>
                    <a:pt x="12528" y="82929"/>
                    <a:pt x="12271" y="83285"/>
                    <a:pt x="12229" y="83452"/>
                  </a:cubicBezTo>
                  <a:close/>
                  <a:moveTo>
                    <a:pt x="12140" y="81081"/>
                  </a:moveTo>
                  <a:cubicBezTo>
                    <a:pt x="11930" y="80729"/>
                    <a:pt x="12303" y="80455"/>
                    <a:pt x="12392" y="80159"/>
                  </a:cubicBezTo>
                  <a:cubicBezTo>
                    <a:pt x="12549" y="80551"/>
                    <a:pt x="12243" y="80818"/>
                    <a:pt x="12140" y="81081"/>
                  </a:cubicBezTo>
                  <a:close/>
                  <a:moveTo>
                    <a:pt x="12108" y="80355"/>
                  </a:moveTo>
                  <a:cubicBezTo>
                    <a:pt x="12015" y="80245"/>
                    <a:pt x="12100" y="79971"/>
                    <a:pt x="12076" y="79796"/>
                  </a:cubicBezTo>
                  <a:cubicBezTo>
                    <a:pt x="12157" y="79764"/>
                    <a:pt x="12407" y="79704"/>
                    <a:pt x="12435" y="79761"/>
                  </a:cubicBezTo>
                  <a:cubicBezTo>
                    <a:pt x="12357" y="79988"/>
                    <a:pt x="12189" y="80124"/>
                    <a:pt x="12108" y="80355"/>
                  </a:cubicBezTo>
                  <a:close/>
                  <a:moveTo>
                    <a:pt x="9989" y="79162"/>
                  </a:moveTo>
                  <a:cubicBezTo>
                    <a:pt x="10790" y="79013"/>
                    <a:pt x="11680" y="79155"/>
                    <a:pt x="12481" y="79198"/>
                  </a:cubicBezTo>
                  <a:cubicBezTo>
                    <a:pt x="11876" y="79518"/>
                    <a:pt x="10687" y="79259"/>
                    <a:pt x="9989" y="79162"/>
                  </a:cubicBezTo>
                  <a:close/>
                  <a:moveTo>
                    <a:pt x="10644" y="105890"/>
                  </a:moveTo>
                  <a:lnTo>
                    <a:pt x="10402" y="105887"/>
                  </a:lnTo>
                  <a:cubicBezTo>
                    <a:pt x="10452" y="105748"/>
                    <a:pt x="10634" y="105744"/>
                    <a:pt x="10687" y="105609"/>
                  </a:cubicBezTo>
                  <a:cubicBezTo>
                    <a:pt x="10790" y="105662"/>
                    <a:pt x="10627" y="105787"/>
                    <a:pt x="10644" y="105890"/>
                  </a:cubicBezTo>
                  <a:close/>
                  <a:moveTo>
                    <a:pt x="9922" y="105840"/>
                  </a:moveTo>
                  <a:cubicBezTo>
                    <a:pt x="10232" y="105534"/>
                    <a:pt x="10598" y="105289"/>
                    <a:pt x="10897" y="104968"/>
                  </a:cubicBezTo>
                  <a:cubicBezTo>
                    <a:pt x="10887" y="105417"/>
                    <a:pt x="10363" y="105694"/>
                    <a:pt x="9922" y="105840"/>
                  </a:cubicBezTo>
                  <a:close/>
                  <a:moveTo>
                    <a:pt x="11542" y="98913"/>
                  </a:moveTo>
                  <a:cubicBezTo>
                    <a:pt x="11716" y="98941"/>
                    <a:pt x="11574" y="99276"/>
                    <a:pt x="11620" y="99436"/>
                  </a:cubicBezTo>
                  <a:cubicBezTo>
                    <a:pt x="10919" y="100226"/>
                    <a:pt x="10054" y="100842"/>
                    <a:pt x="9420" y="101697"/>
                  </a:cubicBezTo>
                  <a:cubicBezTo>
                    <a:pt x="10288" y="101216"/>
                    <a:pt x="10883" y="100244"/>
                    <a:pt x="11613" y="99756"/>
                  </a:cubicBezTo>
                  <a:cubicBezTo>
                    <a:pt x="11609" y="99970"/>
                    <a:pt x="11609" y="100184"/>
                    <a:pt x="11606" y="100404"/>
                  </a:cubicBezTo>
                  <a:cubicBezTo>
                    <a:pt x="10773" y="101017"/>
                    <a:pt x="9918" y="101818"/>
                    <a:pt x="9167" y="102380"/>
                  </a:cubicBezTo>
                  <a:cubicBezTo>
                    <a:pt x="9089" y="101999"/>
                    <a:pt x="9171" y="101476"/>
                    <a:pt x="9103" y="101091"/>
                  </a:cubicBezTo>
                  <a:cubicBezTo>
                    <a:pt x="9932" y="100376"/>
                    <a:pt x="10769" y="99678"/>
                    <a:pt x="11542" y="98913"/>
                  </a:cubicBezTo>
                  <a:close/>
                  <a:moveTo>
                    <a:pt x="10039" y="100016"/>
                  </a:moveTo>
                  <a:cubicBezTo>
                    <a:pt x="10427" y="99518"/>
                    <a:pt x="11054" y="98916"/>
                    <a:pt x="11588" y="98429"/>
                  </a:cubicBezTo>
                  <a:cubicBezTo>
                    <a:pt x="11588" y="98810"/>
                    <a:pt x="11164" y="99027"/>
                    <a:pt x="10894" y="99265"/>
                  </a:cubicBezTo>
                  <a:cubicBezTo>
                    <a:pt x="10605" y="99514"/>
                    <a:pt x="10285" y="99753"/>
                    <a:pt x="10039" y="100016"/>
                  </a:cubicBezTo>
                  <a:close/>
                  <a:moveTo>
                    <a:pt x="11374" y="96535"/>
                  </a:moveTo>
                  <a:cubicBezTo>
                    <a:pt x="11556" y="96585"/>
                    <a:pt x="11271" y="96795"/>
                    <a:pt x="11250" y="96894"/>
                  </a:cubicBezTo>
                  <a:cubicBezTo>
                    <a:pt x="11139" y="96780"/>
                    <a:pt x="11392" y="96695"/>
                    <a:pt x="11374" y="96535"/>
                  </a:cubicBezTo>
                  <a:close/>
                  <a:moveTo>
                    <a:pt x="11097" y="96011"/>
                  </a:moveTo>
                  <a:cubicBezTo>
                    <a:pt x="11043" y="95972"/>
                    <a:pt x="11684" y="95905"/>
                    <a:pt x="11698" y="96061"/>
                  </a:cubicBezTo>
                  <a:cubicBezTo>
                    <a:pt x="11470" y="96068"/>
                    <a:pt x="11342" y="95983"/>
                    <a:pt x="11097" y="96011"/>
                  </a:cubicBezTo>
                  <a:close/>
                  <a:moveTo>
                    <a:pt x="11040" y="94324"/>
                  </a:moveTo>
                  <a:cubicBezTo>
                    <a:pt x="11371" y="94267"/>
                    <a:pt x="11421" y="93932"/>
                    <a:pt x="11570" y="93687"/>
                  </a:cubicBezTo>
                  <a:cubicBezTo>
                    <a:pt x="11752" y="94224"/>
                    <a:pt x="11068" y="94442"/>
                    <a:pt x="11193" y="94926"/>
                  </a:cubicBezTo>
                  <a:cubicBezTo>
                    <a:pt x="11481" y="94979"/>
                    <a:pt x="11495" y="94748"/>
                    <a:pt x="11595" y="94609"/>
                  </a:cubicBezTo>
                  <a:cubicBezTo>
                    <a:pt x="11623" y="94947"/>
                    <a:pt x="11271" y="95250"/>
                    <a:pt x="11143" y="95566"/>
                  </a:cubicBezTo>
                  <a:cubicBezTo>
                    <a:pt x="10990" y="95267"/>
                    <a:pt x="11057" y="94755"/>
                    <a:pt x="11040" y="94324"/>
                  </a:cubicBezTo>
                  <a:close/>
                  <a:moveTo>
                    <a:pt x="11015" y="93398"/>
                  </a:moveTo>
                  <a:cubicBezTo>
                    <a:pt x="11264" y="93306"/>
                    <a:pt x="11453" y="92904"/>
                    <a:pt x="11588" y="92562"/>
                  </a:cubicBezTo>
                  <a:cubicBezTo>
                    <a:pt x="11762" y="93270"/>
                    <a:pt x="11200" y="93573"/>
                    <a:pt x="11043" y="94078"/>
                  </a:cubicBezTo>
                  <a:cubicBezTo>
                    <a:pt x="10954" y="93932"/>
                    <a:pt x="11036" y="93612"/>
                    <a:pt x="11015" y="93398"/>
                  </a:cubicBezTo>
                  <a:close/>
                  <a:moveTo>
                    <a:pt x="11086" y="90910"/>
                  </a:moveTo>
                  <a:cubicBezTo>
                    <a:pt x="11303" y="90835"/>
                    <a:pt x="11485" y="90444"/>
                    <a:pt x="11620" y="90155"/>
                  </a:cubicBezTo>
                  <a:cubicBezTo>
                    <a:pt x="11762" y="90803"/>
                    <a:pt x="11239" y="91124"/>
                    <a:pt x="11114" y="91633"/>
                  </a:cubicBezTo>
                  <a:cubicBezTo>
                    <a:pt x="11025" y="91465"/>
                    <a:pt x="11107" y="91138"/>
                    <a:pt x="11086" y="90910"/>
                  </a:cubicBezTo>
                  <a:close/>
                  <a:moveTo>
                    <a:pt x="11193" y="79864"/>
                  </a:moveTo>
                  <a:cubicBezTo>
                    <a:pt x="11410" y="79871"/>
                    <a:pt x="11623" y="79871"/>
                    <a:pt x="11791" y="79828"/>
                  </a:cubicBezTo>
                  <a:cubicBezTo>
                    <a:pt x="11698" y="80259"/>
                    <a:pt x="11371" y="80455"/>
                    <a:pt x="11257" y="80864"/>
                  </a:cubicBezTo>
                  <a:cubicBezTo>
                    <a:pt x="11086" y="80675"/>
                    <a:pt x="11232" y="80177"/>
                    <a:pt x="11193" y="79864"/>
                  </a:cubicBezTo>
                  <a:close/>
                  <a:moveTo>
                    <a:pt x="11235" y="82633"/>
                  </a:moveTo>
                  <a:cubicBezTo>
                    <a:pt x="11054" y="82003"/>
                    <a:pt x="11609" y="81772"/>
                    <a:pt x="11734" y="81316"/>
                  </a:cubicBezTo>
                  <a:cubicBezTo>
                    <a:pt x="11780" y="81309"/>
                    <a:pt x="11805" y="81327"/>
                    <a:pt x="11816" y="81359"/>
                  </a:cubicBezTo>
                  <a:cubicBezTo>
                    <a:pt x="11755" y="81921"/>
                    <a:pt x="11413" y="82188"/>
                    <a:pt x="11235" y="82633"/>
                  </a:cubicBezTo>
                  <a:close/>
                  <a:moveTo>
                    <a:pt x="11257" y="83680"/>
                  </a:moveTo>
                  <a:cubicBezTo>
                    <a:pt x="11022" y="82947"/>
                    <a:pt x="11574" y="82544"/>
                    <a:pt x="11762" y="82000"/>
                  </a:cubicBezTo>
                  <a:cubicBezTo>
                    <a:pt x="11930" y="82737"/>
                    <a:pt x="11374" y="83089"/>
                    <a:pt x="11257" y="83680"/>
                  </a:cubicBezTo>
                  <a:close/>
                  <a:moveTo>
                    <a:pt x="11748" y="80312"/>
                  </a:moveTo>
                  <a:cubicBezTo>
                    <a:pt x="11947" y="81046"/>
                    <a:pt x="11388" y="81352"/>
                    <a:pt x="11246" y="81868"/>
                  </a:cubicBezTo>
                  <a:cubicBezTo>
                    <a:pt x="11036" y="81128"/>
                    <a:pt x="11566" y="80789"/>
                    <a:pt x="11748" y="80312"/>
                  </a:cubicBezTo>
                  <a:close/>
                  <a:moveTo>
                    <a:pt x="11214" y="84040"/>
                  </a:moveTo>
                  <a:cubicBezTo>
                    <a:pt x="11413" y="83730"/>
                    <a:pt x="11609" y="83413"/>
                    <a:pt x="11748" y="83043"/>
                  </a:cubicBezTo>
                  <a:cubicBezTo>
                    <a:pt x="11855" y="83805"/>
                    <a:pt x="11257" y="84200"/>
                    <a:pt x="11239" y="84965"/>
                  </a:cubicBezTo>
                  <a:cubicBezTo>
                    <a:pt x="11524" y="84851"/>
                    <a:pt x="11542" y="84463"/>
                    <a:pt x="11695" y="84210"/>
                  </a:cubicBezTo>
                  <a:cubicBezTo>
                    <a:pt x="11855" y="84840"/>
                    <a:pt x="11253" y="85243"/>
                    <a:pt x="11353" y="85812"/>
                  </a:cubicBezTo>
                  <a:cubicBezTo>
                    <a:pt x="11623" y="85816"/>
                    <a:pt x="11595" y="85517"/>
                    <a:pt x="11680" y="85335"/>
                  </a:cubicBezTo>
                  <a:cubicBezTo>
                    <a:pt x="11940" y="86154"/>
                    <a:pt x="11211" y="86717"/>
                    <a:pt x="11374" y="87297"/>
                  </a:cubicBezTo>
                  <a:cubicBezTo>
                    <a:pt x="11552" y="87243"/>
                    <a:pt x="11599" y="87073"/>
                    <a:pt x="11659" y="86902"/>
                  </a:cubicBezTo>
                  <a:cubicBezTo>
                    <a:pt x="11819" y="87674"/>
                    <a:pt x="11203" y="88009"/>
                    <a:pt x="11232" y="88785"/>
                  </a:cubicBezTo>
                  <a:cubicBezTo>
                    <a:pt x="11506" y="88771"/>
                    <a:pt x="11534" y="88493"/>
                    <a:pt x="11641" y="88308"/>
                  </a:cubicBezTo>
                  <a:cubicBezTo>
                    <a:pt x="11730" y="88885"/>
                    <a:pt x="11182" y="89169"/>
                    <a:pt x="11139" y="89750"/>
                  </a:cubicBezTo>
                  <a:cubicBezTo>
                    <a:pt x="11378" y="89799"/>
                    <a:pt x="11531" y="89419"/>
                    <a:pt x="11627" y="89194"/>
                  </a:cubicBezTo>
                  <a:cubicBezTo>
                    <a:pt x="11744" y="89757"/>
                    <a:pt x="11235" y="90038"/>
                    <a:pt x="11129" y="90511"/>
                  </a:cubicBezTo>
                  <a:cubicBezTo>
                    <a:pt x="11054" y="88408"/>
                    <a:pt x="11243" y="86229"/>
                    <a:pt x="11214" y="84040"/>
                  </a:cubicBezTo>
                  <a:close/>
                  <a:moveTo>
                    <a:pt x="11599" y="91316"/>
                  </a:moveTo>
                  <a:cubicBezTo>
                    <a:pt x="11784" y="92099"/>
                    <a:pt x="11214" y="92466"/>
                    <a:pt x="11057" y="93039"/>
                  </a:cubicBezTo>
                  <a:cubicBezTo>
                    <a:pt x="10855" y="92234"/>
                    <a:pt x="11431" y="91871"/>
                    <a:pt x="11599" y="91316"/>
                  </a:cubicBezTo>
                  <a:close/>
                  <a:moveTo>
                    <a:pt x="11773" y="96545"/>
                  </a:moveTo>
                  <a:cubicBezTo>
                    <a:pt x="11841" y="96631"/>
                    <a:pt x="11805" y="96955"/>
                    <a:pt x="11609" y="96905"/>
                  </a:cubicBezTo>
                  <a:cubicBezTo>
                    <a:pt x="11620" y="96738"/>
                    <a:pt x="11748" y="96691"/>
                    <a:pt x="11773" y="96545"/>
                  </a:cubicBezTo>
                  <a:close/>
                  <a:moveTo>
                    <a:pt x="9755" y="103544"/>
                  </a:moveTo>
                  <a:cubicBezTo>
                    <a:pt x="10324" y="103060"/>
                    <a:pt x="11040" y="102391"/>
                    <a:pt x="11502" y="101960"/>
                  </a:cubicBezTo>
                  <a:cubicBezTo>
                    <a:pt x="11545" y="101956"/>
                    <a:pt x="11574" y="101967"/>
                    <a:pt x="11581" y="101999"/>
                  </a:cubicBezTo>
                  <a:cubicBezTo>
                    <a:pt x="11645" y="102312"/>
                    <a:pt x="11289" y="102505"/>
                    <a:pt x="11093" y="102676"/>
                  </a:cubicBezTo>
                  <a:cubicBezTo>
                    <a:pt x="10495" y="103210"/>
                    <a:pt x="9794" y="103875"/>
                    <a:pt x="9185" y="104302"/>
                  </a:cubicBezTo>
                  <a:cubicBezTo>
                    <a:pt x="9107" y="103904"/>
                    <a:pt x="9463" y="103793"/>
                    <a:pt x="9755" y="103544"/>
                  </a:cubicBezTo>
                  <a:close/>
                  <a:moveTo>
                    <a:pt x="9188" y="103701"/>
                  </a:moveTo>
                  <a:cubicBezTo>
                    <a:pt x="9292" y="103452"/>
                    <a:pt x="9527" y="103238"/>
                    <a:pt x="9719" y="103064"/>
                  </a:cubicBezTo>
                  <a:cubicBezTo>
                    <a:pt x="10313" y="102537"/>
                    <a:pt x="10965" y="101996"/>
                    <a:pt x="11549" y="101398"/>
                  </a:cubicBezTo>
                  <a:cubicBezTo>
                    <a:pt x="11702" y="101725"/>
                    <a:pt x="11335" y="101949"/>
                    <a:pt x="11139" y="102120"/>
                  </a:cubicBezTo>
                  <a:cubicBezTo>
                    <a:pt x="10523" y="102636"/>
                    <a:pt x="9776" y="103259"/>
                    <a:pt x="9188" y="103701"/>
                  </a:cubicBezTo>
                  <a:close/>
                  <a:moveTo>
                    <a:pt x="10986" y="101675"/>
                  </a:moveTo>
                  <a:cubicBezTo>
                    <a:pt x="10402" y="102209"/>
                    <a:pt x="9708" y="102971"/>
                    <a:pt x="9153" y="103259"/>
                  </a:cubicBezTo>
                  <a:cubicBezTo>
                    <a:pt x="9153" y="103074"/>
                    <a:pt x="9156" y="102882"/>
                    <a:pt x="9164" y="102701"/>
                  </a:cubicBezTo>
                  <a:cubicBezTo>
                    <a:pt x="9908" y="101992"/>
                    <a:pt x="10751" y="101373"/>
                    <a:pt x="11520" y="100678"/>
                  </a:cubicBezTo>
                  <a:cubicBezTo>
                    <a:pt x="11837" y="101166"/>
                    <a:pt x="11289" y="101394"/>
                    <a:pt x="10986" y="101675"/>
                  </a:cubicBezTo>
                  <a:close/>
                  <a:moveTo>
                    <a:pt x="9701" y="104189"/>
                  </a:moveTo>
                  <a:cubicBezTo>
                    <a:pt x="10306" y="103655"/>
                    <a:pt x="10965" y="103017"/>
                    <a:pt x="11574" y="102444"/>
                  </a:cubicBezTo>
                  <a:cubicBezTo>
                    <a:pt x="11620" y="102455"/>
                    <a:pt x="11599" y="102526"/>
                    <a:pt x="11655" y="102526"/>
                  </a:cubicBezTo>
                  <a:cubicBezTo>
                    <a:pt x="11673" y="102850"/>
                    <a:pt x="11332" y="103064"/>
                    <a:pt x="11122" y="103242"/>
                  </a:cubicBezTo>
                  <a:cubicBezTo>
                    <a:pt x="10491" y="103761"/>
                    <a:pt x="9779" y="104359"/>
                    <a:pt x="9171" y="104822"/>
                  </a:cubicBezTo>
                  <a:cubicBezTo>
                    <a:pt x="9171" y="104502"/>
                    <a:pt x="9505" y="104367"/>
                    <a:pt x="9701" y="104189"/>
                  </a:cubicBezTo>
                  <a:close/>
                  <a:moveTo>
                    <a:pt x="10306" y="104199"/>
                  </a:moveTo>
                  <a:cubicBezTo>
                    <a:pt x="10755" y="103811"/>
                    <a:pt x="11193" y="103398"/>
                    <a:pt x="11648" y="103010"/>
                  </a:cubicBezTo>
                  <a:cubicBezTo>
                    <a:pt x="11684" y="103014"/>
                    <a:pt x="11680" y="103060"/>
                    <a:pt x="11684" y="103092"/>
                  </a:cubicBezTo>
                  <a:cubicBezTo>
                    <a:pt x="10954" y="103968"/>
                    <a:pt x="9982" y="104594"/>
                    <a:pt x="9121" y="105346"/>
                  </a:cubicBezTo>
                  <a:cubicBezTo>
                    <a:pt x="9370" y="104836"/>
                    <a:pt x="9900" y="104548"/>
                    <a:pt x="10306" y="104199"/>
                  </a:cubicBezTo>
                  <a:close/>
                  <a:moveTo>
                    <a:pt x="11716" y="103897"/>
                  </a:moveTo>
                  <a:cubicBezTo>
                    <a:pt x="11716" y="104114"/>
                    <a:pt x="11574" y="104181"/>
                    <a:pt x="11470" y="104295"/>
                  </a:cubicBezTo>
                  <a:cubicBezTo>
                    <a:pt x="11421" y="104189"/>
                    <a:pt x="11542" y="103904"/>
                    <a:pt x="11716" y="103897"/>
                  </a:cubicBezTo>
                  <a:close/>
                  <a:moveTo>
                    <a:pt x="11442" y="103651"/>
                  </a:moveTo>
                  <a:cubicBezTo>
                    <a:pt x="11193" y="104278"/>
                    <a:pt x="9965" y="104876"/>
                    <a:pt x="9448" y="105470"/>
                  </a:cubicBezTo>
                  <a:cubicBezTo>
                    <a:pt x="9936" y="104847"/>
                    <a:pt x="10808" y="104260"/>
                    <a:pt x="11442" y="103651"/>
                  </a:cubicBezTo>
                  <a:close/>
                  <a:moveTo>
                    <a:pt x="9847" y="105395"/>
                  </a:moveTo>
                  <a:cubicBezTo>
                    <a:pt x="10260" y="105057"/>
                    <a:pt x="10783" y="104637"/>
                    <a:pt x="11186" y="104288"/>
                  </a:cubicBezTo>
                  <a:cubicBezTo>
                    <a:pt x="11175" y="104619"/>
                    <a:pt x="10698" y="104897"/>
                    <a:pt x="10331" y="105200"/>
                  </a:cubicBezTo>
                  <a:cubicBezTo>
                    <a:pt x="10046" y="105431"/>
                    <a:pt x="9787" y="105716"/>
                    <a:pt x="9523" y="105751"/>
                  </a:cubicBezTo>
                  <a:cubicBezTo>
                    <a:pt x="9488" y="105627"/>
                    <a:pt x="9719" y="105502"/>
                    <a:pt x="9847" y="105395"/>
                  </a:cubicBezTo>
                  <a:close/>
                  <a:moveTo>
                    <a:pt x="11218" y="105253"/>
                  </a:moveTo>
                  <a:cubicBezTo>
                    <a:pt x="11129" y="105488"/>
                    <a:pt x="11111" y="105794"/>
                    <a:pt x="10847" y="105851"/>
                  </a:cubicBezTo>
                  <a:cubicBezTo>
                    <a:pt x="10965" y="105645"/>
                    <a:pt x="10947" y="105303"/>
                    <a:pt x="11218" y="105253"/>
                  </a:cubicBezTo>
                  <a:close/>
                  <a:moveTo>
                    <a:pt x="11506" y="104534"/>
                  </a:moveTo>
                  <a:cubicBezTo>
                    <a:pt x="11421" y="104701"/>
                    <a:pt x="11371" y="104908"/>
                    <a:pt x="11221" y="105014"/>
                  </a:cubicBezTo>
                  <a:cubicBezTo>
                    <a:pt x="11143" y="104840"/>
                    <a:pt x="11321" y="104573"/>
                    <a:pt x="11506" y="104534"/>
                  </a:cubicBezTo>
                  <a:close/>
                  <a:moveTo>
                    <a:pt x="11542" y="104979"/>
                  </a:moveTo>
                  <a:cubicBezTo>
                    <a:pt x="11641" y="105146"/>
                    <a:pt x="11445" y="105363"/>
                    <a:pt x="11374" y="105499"/>
                  </a:cubicBezTo>
                  <a:cubicBezTo>
                    <a:pt x="11300" y="105346"/>
                    <a:pt x="11463" y="105096"/>
                    <a:pt x="11542" y="104979"/>
                  </a:cubicBezTo>
                  <a:close/>
                  <a:moveTo>
                    <a:pt x="11777" y="105381"/>
                  </a:moveTo>
                  <a:cubicBezTo>
                    <a:pt x="11848" y="105566"/>
                    <a:pt x="11809" y="105983"/>
                    <a:pt x="11488" y="105897"/>
                  </a:cubicBezTo>
                  <a:cubicBezTo>
                    <a:pt x="11556" y="105698"/>
                    <a:pt x="11638" y="105506"/>
                    <a:pt x="11777" y="105381"/>
                  </a:cubicBezTo>
                  <a:close/>
                  <a:moveTo>
                    <a:pt x="11588" y="104698"/>
                  </a:moveTo>
                  <a:cubicBezTo>
                    <a:pt x="11645" y="104548"/>
                    <a:pt x="11702" y="104413"/>
                    <a:pt x="11752" y="104256"/>
                  </a:cubicBezTo>
                  <a:cubicBezTo>
                    <a:pt x="11926" y="104331"/>
                    <a:pt x="11748" y="104698"/>
                    <a:pt x="11588" y="104698"/>
                  </a:cubicBezTo>
                  <a:close/>
                  <a:moveTo>
                    <a:pt x="9701" y="76987"/>
                  </a:moveTo>
                  <a:cubicBezTo>
                    <a:pt x="9633" y="76987"/>
                    <a:pt x="9566" y="76987"/>
                    <a:pt x="9502" y="76984"/>
                  </a:cubicBezTo>
                  <a:cubicBezTo>
                    <a:pt x="9520" y="76809"/>
                    <a:pt x="9384" y="76777"/>
                    <a:pt x="9384" y="76624"/>
                  </a:cubicBezTo>
                  <a:lnTo>
                    <a:pt x="9626" y="76624"/>
                  </a:lnTo>
                  <a:cubicBezTo>
                    <a:pt x="9591" y="76809"/>
                    <a:pt x="9690" y="76856"/>
                    <a:pt x="9701" y="76987"/>
                  </a:cubicBezTo>
                  <a:close/>
                  <a:moveTo>
                    <a:pt x="9448" y="77788"/>
                  </a:moveTo>
                  <a:cubicBezTo>
                    <a:pt x="9648" y="77913"/>
                    <a:pt x="9541" y="78333"/>
                    <a:pt x="9637" y="78554"/>
                  </a:cubicBezTo>
                  <a:cubicBezTo>
                    <a:pt x="9238" y="78618"/>
                    <a:pt x="9505" y="78023"/>
                    <a:pt x="9366" y="77827"/>
                  </a:cubicBezTo>
                  <a:cubicBezTo>
                    <a:pt x="9370" y="77788"/>
                    <a:pt x="9420" y="77799"/>
                    <a:pt x="9448" y="77788"/>
                  </a:cubicBezTo>
                  <a:close/>
                  <a:moveTo>
                    <a:pt x="9666" y="79561"/>
                  </a:moveTo>
                  <a:cubicBezTo>
                    <a:pt x="9772" y="84467"/>
                    <a:pt x="9936" y="89785"/>
                    <a:pt x="9943" y="94872"/>
                  </a:cubicBezTo>
                  <a:cubicBezTo>
                    <a:pt x="9943" y="95107"/>
                    <a:pt x="10096" y="95566"/>
                    <a:pt x="9737" y="95631"/>
                  </a:cubicBezTo>
                  <a:cubicBezTo>
                    <a:pt x="9587" y="95602"/>
                    <a:pt x="9651" y="95257"/>
                    <a:pt x="9623" y="95025"/>
                  </a:cubicBezTo>
                  <a:cubicBezTo>
                    <a:pt x="9473" y="93811"/>
                    <a:pt x="9605" y="92156"/>
                    <a:pt x="9562" y="90647"/>
                  </a:cubicBezTo>
                  <a:cubicBezTo>
                    <a:pt x="9452" y="87051"/>
                    <a:pt x="9516" y="82940"/>
                    <a:pt x="9388" y="79558"/>
                  </a:cubicBezTo>
                  <a:cubicBezTo>
                    <a:pt x="9477" y="79554"/>
                    <a:pt x="9573" y="79561"/>
                    <a:pt x="9666" y="79561"/>
                  </a:cubicBezTo>
                  <a:close/>
                  <a:moveTo>
                    <a:pt x="9847" y="77835"/>
                  </a:moveTo>
                  <a:cubicBezTo>
                    <a:pt x="9936" y="77988"/>
                    <a:pt x="9957" y="78411"/>
                    <a:pt x="9957" y="78518"/>
                  </a:cubicBezTo>
                  <a:cubicBezTo>
                    <a:pt x="9787" y="78500"/>
                    <a:pt x="9904" y="78077"/>
                    <a:pt x="9847" y="77835"/>
                  </a:cubicBezTo>
                  <a:close/>
                  <a:moveTo>
                    <a:pt x="10769" y="96449"/>
                  </a:moveTo>
                  <a:cubicBezTo>
                    <a:pt x="10719" y="96617"/>
                    <a:pt x="10595" y="96709"/>
                    <a:pt x="10523" y="96852"/>
                  </a:cubicBezTo>
                  <a:cubicBezTo>
                    <a:pt x="10110" y="96844"/>
                    <a:pt x="9826" y="96709"/>
                    <a:pt x="9484" y="96638"/>
                  </a:cubicBezTo>
                  <a:cubicBezTo>
                    <a:pt x="9580" y="96104"/>
                    <a:pt x="10321" y="96602"/>
                    <a:pt x="10769" y="96449"/>
                  </a:cubicBezTo>
                  <a:close/>
                  <a:moveTo>
                    <a:pt x="10392" y="94716"/>
                  </a:moveTo>
                  <a:cubicBezTo>
                    <a:pt x="10328" y="93847"/>
                    <a:pt x="10374" y="92580"/>
                    <a:pt x="10349" y="91782"/>
                  </a:cubicBezTo>
                  <a:cubicBezTo>
                    <a:pt x="10232" y="87952"/>
                    <a:pt x="10153" y="83705"/>
                    <a:pt x="10100" y="80010"/>
                  </a:cubicBezTo>
                  <a:cubicBezTo>
                    <a:pt x="10089" y="79924"/>
                    <a:pt x="10061" y="79842"/>
                    <a:pt x="10025" y="79764"/>
                  </a:cubicBezTo>
                  <a:cubicBezTo>
                    <a:pt x="10093" y="79515"/>
                    <a:pt x="10563" y="79796"/>
                    <a:pt x="10830" y="79732"/>
                  </a:cubicBezTo>
                  <a:cubicBezTo>
                    <a:pt x="10812" y="82491"/>
                    <a:pt x="10733" y="85204"/>
                    <a:pt x="10723" y="87888"/>
                  </a:cubicBezTo>
                  <a:cubicBezTo>
                    <a:pt x="10716" y="90486"/>
                    <a:pt x="10904" y="93114"/>
                    <a:pt x="10822" y="95566"/>
                  </a:cubicBezTo>
                  <a:cubicBezTo>
                    <a:pt x="10260" y="95744"/>
                    <a:pt x="10417" y="95111"/>
                    <a:pt x="10392" y="94716"/>
                  </a:cubicBezTo>
                  <a:close/>
                  <a:moveTo>
                    <a:pt x="10132" y="77838"/>
                  </a:moveTo>
                  <a:cubicBezTo>
                    <a:pt x="10879" y="77870"/>
                    <a:pt x="11545" y="77824"/>
                    <a:pt x="12257" y="77824"/>
                  </a:cubicBezTo>
                  <a:cubicBezTo>
                    <a:pt x="12254" y="78105"/>
                    <a:pt x="12250" y="78386"/>
                    <a:pt x="12246" y="78671"/>
                  </a:cubicBezTo>
                  <a:cubicBezTo>
                    <a:pt x="11556" y="78625"/>
                    <a:pt x="10858" y="78593"/>
                    <a:pt x="10199" y="78522"/>
                  </a:cubicBezTo>
                  <a:cubicBezTo>
                    <a:pt x="10217" y="78262"/>
                    <a:pt x="10153" y="78070"/>
                    <a:pt x="10132" y="77838"/>
                  </a:cubicBezTo>
                  <a:close/>
                  <a:moveTo>
                    <a:pt x="11994" y="76980"/>
                  </a:moveTo>
                  <a:cubicBezTo>
                    <a:pt x="11342" y="77002"/>
                    <a:pt x="10523" y="76909"/>
                    <a:pt x="9940" y="76991"/>
                  </a:cubicBezTo>
                  <a:cubicBezTo>
                    <a:pt x="9893" y="76881"/>
                    <a:pt x="9826" y="76788"/>
                    <a:pt x="9826" y="76628"/>
                  </a:cubicBezTo>
                  <a:cubicBezTo>
                    <a:pt x="10758" y="76688"/>
                    <a:pt x="11766" y="76827"/>
                    <a:pt x="12634" y="76824"/>
                  </a:cubicBezTo>
                  <a:cubicBezTo>
                    <a:pt x="12535" y="77016"/>
                    <a:pt x="12197" y="76970"/>
                    <a:pt x="11994" y="76980"/>
                  </a:cubicBezTo>
                  <a:close/>
                  <a:moveTo>
                    <a:pt x="12286" y="75937"/>
                  </a:moveTo>
                  <a:cubicBezTo>
                    <a:pt x="12332" y="75951"/>
                    <a:pt x="12311" y="76019"/>
                    <a:pt x="12367" y="76019"/>
                  </a:cubicBezTo>
                  <a:cubicBezTo>
                    <a:pt x="12343" y="76115"/>
                    <a:pt x="12214" y="76108"/>
                    <a:pt x="12125" y="76133"/>
                  </a:cubicBezTo>
                  <a:cubicBezTo>
                    <a:pt x="12154" y="76044"/>
                    <a:pt x="12261" y="76030"/>
                    <a:pt x="12286" y="75937"/>
                  </a:cubicBezTo>
                  <a:close/>
                  <a:moveTo>
                    <a:pt x="12250" y="75538"/>
                  </a:moveTo>
                  <a:cubicBezTo>
                    <a:pt x="12108" y="75852"/>
                    <a:pt x="11826" y="76030"/>
                    <a:pt x="11559" y="76208"/>
                  </a:cubicBezTo>
                  <a:cubicBezTo>
                    <a:pt x="11666" y="75859"/>
                    <a:pt x="11997" y="75734"/>
                    <a:pt x="12172" y="75453"/>
                  </a:cubicBezTo>
                  <a:cubicBezTo>
                    <a:pt x="12214" y="75467"/>
                    <a:pt x="12197" y="75538"/>
                    <a:pt x="12250" y="75538"/>
                  </a:cubicBezTo>
                  <a:close/>
                  <a:moveTo>
                    <a:pt x="12093" y="75172"/>
                  </a:moveTo>
                  <a:cubicBezTo>
                    <a:pt x="11965" y="75378"/>
                    <a:pt x="11737" y="75489"/>
                    <a:pt x="11606" y="75688"/>
                  </a:cubicBezTo>
                  <a:cubicBezTo>
                    <a:pt x="11559" y="75467"/>
                    <a:pt x="11890" y="75275"/>
                    <a:pt x="11976" y="75051"/>
                  </a:cubicBezTo>
                  <a:cubicBezTo>
                    <a:pt x="12068" y="75040"/>
                    <a:pt x="12019" y="75168"/>
                    <a:pt x="12093" y="75172"/>
                  </a:cubicBezTo>
                  <a:close/>
                  <a:moveTo>
                    <a:pt x="11858" y="74766"/>
                  </a:moveTo>
                  <a:cubicBezTo>
                    <a:pt x="11805" y="74958"/>
                    <a:pt x="11673" y="75118"/>
                    <a:pt x="11488" y="75204"/>
                  </a:cubicBezTo>
                  <a:cubicBezTo>
                    <a:pt x="11517" y="74987"/>
                    <a:pt x="11673" y="74901"/>
                    <a:pt x="11737" y="74723"/>
                  </a:cubicBezTo>
                  <a:cubicBezTo>
                    <a:pt x="11805" y="74713"/>
                    <a:pt x="11809" y="74762"/>
                    <a:pt x="11858" y="74766"/>
                  </a:cubicBezTo>
                  <a:close/>
                  <a:moveTo>
                    <a:pt x="11623" y="74442"/>
                  </a:moveTo>
                  <a:cubicBezTo>
                    <a:pt x="11595" y="74595"/>
                    <a:pt x="11481" y="74645"/>
                    <a:pt x="11417" y="74762"/>
                  </a:cubicBezTo>
                  <a:cubicBezTo>
                    <a:pt x="11168" y="74584"/>
                    <a:pt x="11421" y="74136"/>
                    <a:pt x="11623" y="74442"/>
                  </a:cubicBezTo>
                  <a:close/>
                  <a:moveTo>
                    <a:pt x="11388" y="74118"/>
                  </a:moveTo>
                  <a:cubicBezTo>
                    <a:pt x="11264" y="74082"/>
                    <a:pt x="11307" y="74225"/>
                    <a:pt x="11182" y="74193"/>
                  </a:cubicBezTo>
                  <a:cubicBezTo>
                    <a:pt x="11157" y="74008"/>
                    <a:pt x="11054" y="73894"/>
                    <a:pt x="11033" y="73709"/>
                  </a:cubicBezTo>
                  <a:cubicBezTo>
                    <a:pt x="11218" y="73780"/>
                    <a:pt x="11321" y="73937"/>
                    <a:pt x="11388" y="74118"/>
                  </a:cubicBezTo>
                  <a:close/>
                  <a:moveTo>
                    <a:pt x="10552" y="73463"/>
                  </a:moveTo>
                  <a:cubicBezTo>
                    <a:pt x="10798" y="74335"/>
                    <a:pt x="11218" y="75040"/>
                    <a:pt x="11154" y="76204"/>
                  </a:cubicBezTo>
                  <a:cubicBezTo>
                    <a:pt x="10520" y="76183"/>
                    <a:pt x="10107" y="76172"/>
                    <a:pt x="9470" y="76183"/>
                  </a:cubicBezTo>
                  <a:cubicBezTo>
                    <a:pt x="9751" y="75193"/>
                    <a:pt x="10199" y="74382"/>
                    <a:pt x="10552" y="73463"/>
                  </a:cubicBezTo>
                  <a:close/>
                  <a:moveTo>
                    <a:pt x="9936" y="74221"/>
                  </a:moveTo>
                  <a:cubicBezTo>
                    <a:pt x="9829" y="74816"/>
                    <a:pt x="9359" y="75389"/>
                    <a:pt x="9310" y="76183"/>
                  </a:cubicBezTo>
                  <a:cubicBezTo>
                    <a:pt x="9146" y="76172"/>
                    <a:pt x="9057" y="76247"/>
                    <a:pt x="8868" y="76218"/>
                  </a:cubicBezTo>
                  <a:cubicBezTo>
                    <a:pt x="9003" y="75325"/>
                    <a:pt x="9520" y="74819"/>
                    <a:pt x="9936" y="74221"/>
                  </a:cubicBezTo>
                  <a:close/>
                  <a:moveTo>
                    <a:pt x="8975" y="77019"/>
                  </a:moveTo>
                  <a:cubicBezTo>
                    <a:pt x="8904" y="76902"/>
                    <a:pt x="8872" y="76752"/>
                    <a:pt x="8779" y="76660"/>
                  </a:cubicBezTo>
                  <a:cubicBezTo>
                    <a:pt x="8822" y="76571"/>
                    <a:pt x="9032" y="76646"/>
                    <a:pt x="9139" y="76624"/>
                  </a:cubicBezTo>
                  <a:cubicBezTo>
                    <a:pt x="9178" y="76749"/>
                    <a:pt x="9317" y="76927"/>
                    <a:pt x="9256" y="77023"/>
                  </a:cubicBezTo>
                  <a:close/>
                  <a:moveTo>
                    <a:pt x="9196" y="96951"/>
                  </a:moveTo>
                  <a:cubicBezTo>
                    <a:pt x="9662" y="97414"/>
                    <a:pt x="10755" y="97425"/>
                    <a:pt x="11645" y="97346"/>
                  </a:cubicBezTo>
                  <a:cubicBezTo>
                    <a:pt x="11502" y="97585"/>
                    <a:pt x="11627" y="97948"/>
                    <a:pt x="11510" y="98226"/>
                  </a:cubicBezTo>
                  <a:cubicBezTo>
                    <a:pt x="11435" y="98418"/>
                    <a:pt x="11072" y="98653"/>
                    <a:pt x="10858" y="98863"/>
                  </a:cubicBezTo>
                  <a:cubicBezTo>
                    <a:pt x="10235" y="99486"/>
                    <a:pt x="9758" y="100408"/>
                    <a:pt x="9103" y="100807"/>
                  </a:cubicBezTo>
                  <a:cubicBezTo>
                    <a:pt x="9114" y="99593"/>
                    <a:pt x="8825" y="98019"/>
                    <a:pt x="9196" y="96951"/>
                  </a:cubicBezTo>
                  <a:close/>
                  <a:moveTo>
                    <a:pt x="8405" y="108108"/>
                  </a:moveTo>
                  <a:cubicBezTo>
                    <a:pt x="8405" y="108047"/>
                    <a:pt x="8427" y="107958"/>
                    <a:pt x="8366" y="107951"/>
                  </a:cubicBezTo>
                  <a:cubicBezTo>
                    <a:pt x="8423" y="107837"/>
                    <a:pt x="8647" y="108140"/>
                    <a:pt x="8405" y="108108"/>
                  </a:cubicBezTo>
                  <a:close/>
                  <a:moveTo>
                    <a:pt x="10669" y="106937"/>
                  </a:moveTo>
                  <a:cubicBezTo>
                    <a:pt x="10345" y="107303"/>
                    <a:pt x="9982" y="107638"/>
                    <a:pt x="9452" y="107802"/>
                  </a:cubicBezTo>
                  <a:cubicBezTo>
                    <a:pt x="9399" y="107667"/>
                    <a:pt x="9708" y="107478"/>
                    <a:pt x="9900" y="107328"/>
                  </a:cubicBezTo>
                  <a:cubicBezTo>
                    <a:pt x="10103" y="107161"/>
                    <a:pt x="10335" y="107033"/>
                    <a:pt x="10466" y="106937"/>
                  </a:cubicBezTo>
                  <a:cubicBezTo>
                    <a:pt x="10484" y="106823"/>
                    <a:pt x="10242" y="106962"/>
                    <a:pt x="10264" y="106851"/>
                  </a:cubicBezTo>
                  <a:cubicBezTo>
                    <a:pt x="9847" y="107158"/>
                    <a:pt x="9313" y="107336"/>
                    <a:pt x="9085" y="107837"/>
                  </a:cubicBezTo>
                  <a:cubicBezTo>
                    <a:pt x="8907" y="107919"/>
                    <a:pt x="8654" y="107869"/>
                    <a:pt x="8565" y="107752"/>
                  </a:cubicBezTo>
                  <a:cubicBezTo>
                    <a:pt x="8491" y="107261"/>
                    <a:pt x="8516" y="106545"/>
                    <a:pt x="8783" y="106268"/>
                  </a:cubicBezTo>
                  <a:cubicBezTo>
                    <a:pt x="8996" y="106218"/>
                    <a:pt x="8989" y="106389"/>
                    <a:pt x="9185" y="106353"/>
                  </a:cubicBezTo>
                  <a:cubicBezTo>
                    <a:pt x="9334" y="106211"/>
                    <a:pt x="9573" y="106218"/>
                    <a:pt x="9715" y="106371"/>
                  </a:cubicBezTo>
                  <a:cubicBezTo>
                    <a:pt x="9744" y="106399"/>
                    <a:pt x="9769" y="106442"/>
                    <a:pt x="9787" y="106481"/>
                  </a:cubicBezTo>
                  <a:cubicBezTo>
                    <a:pt x="10566" y="106645"/>
                    <a:pt x="11698" y="106467"/>
                    <a:pt x="12353" y="106755"/>
                  </a:cubicBezTo>
                  <a:cubicBezTo>
                    <a:pt x="11983" y="107158"/>
                    <a:pt x="11392" y="106869"/>
                    <a:pt x="10669" y="106937"/>
                  </a:cubicBezTo>
                  <a:close/>
                  <a:moveTo>
                    <a:pt x="12424" y="98963"/>
                  </a:moveTo>
                  <a:cubicBezTo>
                    <a:pt x="12496" y="98941"/>
                    <a:pt x="12321" y="99336"/>
                    <a:pt x="12300" y="99482"/>
                  </a:cubicBezTo>
                  <a:cubicBezTo>
                    <a:pt x="12193" y="99319"/>
                    <a:pt x="12396" y="99119"/>
                    <a:pt x="12424" y="98963"/>
                  </a:cubicBezTo>
                  <a:close/>
                  <a:moveTo>
                    <a:pt x="12268" y="107919"/>
                  </a:moveTo>
                  <a:cubicBezTo>
                    <a:pt x="12286" y="107759"/>
                    <a:pt x="12407" y="107813"/>
                    <a:pt x="12467" y="107880"/>
                  </a:cubicBezTo>
                  <a:cubicBezTo>
                    <a:pt x="12474" y="107969"/>
                    <a:pt x="12325" y="107898"/>
                    <a:pt x="12268" y="107919"/>
                  </a:cubicBezTo>
                  <a:close/>
                  <a:moveTo>
                    <a:pt x="12592" y="101572"/>
                  </a:moveTo>
                  <a:cubicBezTo>
                    <a:pt x="12513" y="101661"/>
                    <a:pt x="12570" y="101280"/>
                    <a:pt x="12556" y="101173"/>
                  </a:cubicBezTo>
                  <a:cubicBezTo>
                    <a:pt x="12634" y="101088"/>
                    <a:pt x="12578" y="101465"/>
                    <a:pt x="12592" y="101572"/>
                  </a:cubicBezTo>
                  <a:close/>
                  <a:moveTo>
                    <a:pt x="12894" y="96677"/>
                  </a:moveTo>
                  <a:cubicBezTo>
                    <a:pt x="12620" y="97453"/>
                    <a:pt x="12307" y="98190"/>
                    <a:pt x="12058" y="98998"/>
                  </a:cubicBezTo>
                  <a:cubicBezTo>
                    <a:pt x="11841" y="98713"/>
                    <a:pt x="12111" y="98386"/>
                    <a:pt x="12271" y="98236"/>
                  </a:cubicBezTo>
                  <a:cubicBezTo>
                    <a:pt x="12225" y="98076"/>
                    <a:pt x="12083" y="98350"/>
                    <a:pt x="12072" y="98233"/>
                  </a:cubicBezTo>
                  <a:cubicBezTo>
                    <a:pt x="12321" y="97471"/>
                    <a:pt x="12467" y="96599"/>
                    <a:pt x="12745" y="95869"/>
                  </a:cubicBezTo>
                  <a:cubicBezTo>
                    <a:pt x="12941" y="96036"/>
                    <a:pt x="12919" y="96410"/>
                    <a:pt x="13097" y="96595"/>
                  </a:cubicBezTo>
                  <a:cubicBezTo>
                    <a:pt x="13087" y="96684"/>
                    <a:pt x="12923" y="96613"/>
                    <a:pt x="12894" y="96677"/>
                  </a:cubicBezTo>
                  <a:close/>
                  <a:moveTo>
                    <a:pt x="13051" y="97282"/>
                  </a:moveTo>
                  <a:cubicBezTo>
                    <a:pt x="12877" y="97183"/>
                    <a:pt x="13172" y="96976"/>
                    <a:pt x="13101" y="96720"/>
                  </a:cubicBezTo>
                  <a:cubicBezTo>
                    <a:pt x="13297" y="96848"/>
                    <a:pt x="13062" y="97111"/>
                    <a:pt x="13051" y="97282"/>
                  </a:cubicBezTo>
                  <a:close/>
                  <a:moveTo>
                    <a:pt x="13289" y="97161"/>
                  </a:moveTo>
                  <a:cubicBezTo>
                    <a:pt x="13532" y="97225"/>
                    <a:pt x="13272" y="97386"/>
                    <a:pt x="13247" y="97524"/>
                  </a:cubicBezTo>
                  <a:cubicBezTo>
                    <a:pt x="13144" y="97450"/>
                    <a:pt x="13339" y="97325"/>
                    <a:pt x="13289" y="97161"/>
                  </a:cubicBezTo>
                  <a:close/>
                  <a:moveTo>
                    <a:pt x="13229" y="108012"/>
                  </a:moveTo>
                  <a:cubicBezTo>
                    <a:pt x="13261" y="107595"/>
                    <a:pt x="13190" y="107072"/>
                    <a:pt x="13286" y="106727"/>
                  </a:cubicBezTo>
                  <a:cubicBezTo>
                    <a:pt x="13322" y="107054"/>
                    <a:pt x="13389" y="107759"/>
                    <a:pt x="13229" y="108012"/>
                  </a:cubicBezTo>
                  <a:close/>
                  <a:moveTo>
                    <a:pt x="13389" y="105203"/>
                  </a:moveTo>
                  <a:cubicBezTo>
                    <a:pt x="13375" y="105374"/>
                    <a:pt x="13339" y="105751"/>
                    <a:pt x="13300" y="105645"/>
                  </a:cubicBezTo>
                  <a:cubicBezTo>
                    <a:pt x="13332" y="105239"/>
                    <a:pt x="13265" y="104737"/>
                    <a:pt x="13357" y="104399"/>
                  </a:cubicBezTo>
                  <a:cubicBezTo>
                    <a:pt x="13418" y="104559"/>
                    <a:pt x="13407" y="104929"/>
                    <a:pt x="13389" y="105203"/>
                  </a:cubicBezTo>
                  <a:close/>
                  <a:moveTo>
                    <a:pt x="14532" y="106823"/>
                  </a:moveTo>
                  <a:cubicBezTo>
                    <a:pt x="14600" y="106816"/>
                    <a:pt x="14600" y="106858"/>
                    <a:pt x="14653" y="106866"/>
                  </a:cubicBezTo>
                  <a:cubicBezTo>
                    <a:pt x="14610" y="107257"/>
                    <a:pt x="14560" y="107158"/>
                    <a:pt x="14532" y="106823"/>
                  </a:cubicBezTo>
                  <a:close/>
                  <a:moveTo>
                    <a:pt x="14496" y="103366"/>
                  </a:moveTo>
                  <a:cubicBezTo>
                    <a:pt x="14368" y="103348"/>
                    <a:pt x="14397" y="103174"/>
                    <a:pt x="14343" y="103085"/>
                  </a:cubicBezTo>
                  <a:cubicBezTo>
                    <a:pt x="14112" y="103256"/>
                    <a:pt x="14155" y="103708"/>
                    <a:pt x="14087" y="104046"/>
                  </a:cubicBezTo>
                  <a:cubicBezTo>
                    <a:pt x="13959" y="103566"/>
                    <a:pt x="14187" y="102733"/>
                    <a:pt x="13991" y="102316"/>
                  </a:cubicBezTo>
                  <a:cubicBezTo>
                    <a:pt x="13727" y="102480"/>
                    <a:pt x="13941" y="103135"/>
                    <a:pt x="13734" y="103356"/>
                  </a:cubicBezTo>
                  <a:cubicBezTo>
                    <a:pt x="13731" y="103081"/>
                    <a:pt x="13806" y="102733"/>
                    <a:pt x="13585" y="102672"/>
                  </a:cubicBezTo>
                  <a:cubicBezTo>
                    <a:pt x="13553" y="100892"/>
                    <a:pt x="13777" y="98781"/>
                    <a:pt x="13496" y="97453"/>
                  </a:cubicBezTo>
                  <a:cubicBezTo>
                    <a:pt x="14190" y="98158"/>
                    <a:pt x="13781" y="99949"/>
                    <a:pt x="13966" y="101156"/>
                  </a:cubicBezTo>
                  <a:cubicBezTo>
                    <a:pt x="13959" y="101344"/>
                    <a:pt x="13710" y="101298"/>
                    <a:pt x="13724" y="101512"/>
                  </a:cubicBezTo>
                  <a:cubicBezTo>
                    <a:pt x="13788" y="101682"/>
                    <a:pt x="14105" y="101568"/>
                    <a:pt x="14162" y="101476"/>
                  </a:cubicBezTo>
                  <a:cubicBezTo>
                    <a:pt x="14286" y="101501"/>
                    <a:pt x="14279" y="101657"/>
                    <a:pt x="14482" y="101601"/>
                  </a:cubicBezTo>
                  <a:cubicBezTo>
                    <a:pt x="14696" y="101341"/>
                    <a:pt x="14998" y="101180"/>
                    <a:pt x="15255" y="100967"/>
                  </a:cubicBezTo>
                  <a:cubicBezTo>
                    <a:pt x="15344" y="101198"/>
                    <a:pt x="15258" y="101593"/>
                    <a:pt x="15279" y="101892"/>
                  </a:cubicBezTo>
                  <a:cubicBezTo>
                    <a:pt x="15166" y="101896"/>
                    <a:pt x="15112" y="101964"/>
                    <a:pt x="14998" y="101967"/>
                  </a:cubicBezTo>
                  <a:cubicBezTo>
                    <a:pt x="14874" y="102270"/>
                    <a:pt x="14831" y="102750"/>
                    <a:pt x="14902" y="103131"/>
                  </a:cubicBezTo>
                  <a:cubicBezTo>
                    <a:pt x="14649" y="103092"/>
                    <a:pt x="14600" y="103259"/>
                    <a:pt x="14496" y="103366"/>
                  </a:cubicBezTo>
                  <a:close/>
                  <a:moveTo>
                    <a:pt x="15536" y="103544"/>
                  </a:moveTo>
                  <a:cubicBezTo>
                    <a:pt x="17180" y="103566"/>
                    <a:pt x="19167" y="103833"/>
                    <a:pt x="20954" y="103776"/>
                  </a:cubicBezTo>
                  <a:cubicBezTo>
                    <a:pt x="21488" y="103758"/>
                    <a:pt x="22175" y="103512"/>
                    <a:pt x="22442" y="103993"/>
                  </a:cubicBezTo>
                  <a:cubicBezTo>
                    <a:pt x="22285" y="104331"/>
                    <a:pt x="21844" y="104302"/>
                    <a:pt x="21470" y="104345"/>
                  </a:cubicBezTo>
                  <a:cubicBezTo>
                    <a:pt x="20619" y="104441"/>
                    <a:pt x="19647" y="104484"/>
                    <a:pt x="18533" y="104466"/>
                  </a:cubicBezTo>
                  <a:cubicBezTo>
                    <a:pt x="17245" y="104448"/>
                    <a:pt x="16041" y="104473"/>
                    <a:pt x="14959" y="104217"/>
                  </a:cubicBezTo>
                  <a:cubicBezTo>
                    <a:pt x="14810" y="103637"/>
                    <a:pt x="15276" y="103701"/>
                    <a:pt x="15536" y="103544"/>
                  </a:cubicBezTo>
                  <a:close/>
                  <a:moveTo>
                    <a:pt x="21623" y="105192"/>
                  </a:moveTo>
                  <a:cubicBezTo>
                    <a:pt x="21559" y="105132"/>
                    <a:pt x="21509" y="104982"/>
                    <a:pt x="21588" y="104911"/>
                  </a:cubicBezTo>
                  <a:cubicBezTo>
                    <a:pt x="21677" y="104929"/>
                    <a:pt x="21598" y="105107"/>
                    <a:pt x="21623" y="105192"/>
                  </a:cubicBezTo>
                  <a:close/>
                  <a:moveTo>
                    <a:pt x="21257" y="105748"/>
                  </a:moveTo>
                  <a:cubicBezTo>
                    <a:pt x="21029" y="105666"/>
                    <a:pt x="21153" y="105239"/>
                    <a:pt x="21103" y="104986"/>
                  </a:cubicBezTo>
                  <a:lnTo>
                    <a:pt x="21306" y="104986"/>
                  </a:lnTo>
                  <a:cubicBezTo>
                    <a:pt x="21221" y="105203"/>
                    <a:pt x="21296" y="105591"/>
                    <a:pt x="21257" y="105748"/>
                  </a:cubicBezTo>
                  <a:close/>
                  <a:moveTo>
                    <a:pt x="19736" y="105164"/>
                  </a:moveTo>
                  <a:cubicBezTo>
                    <a:pt x="19541" y="105317"/>
                    <a:pt x="19633" y="105766"/>
                    <a:pt x="19601" y="106090"/>
                  </a:cubicBezTo>
                  <a:cubicBezTo>
                    <a:pt x="18996" y="106136"/>
                    <a:pt x="18412" y="106200"/>
                    <a:pt x="17750" y="106182"/>
                  </a:cubicBezTo>
                  <a:cubicBezTo>
                    <a:pt x="17754" y="105819"/>
                    <a:pt x="17761" y="105463"/>
                    <a:pt x="17764" y="105096"/>
                  </a:cubicBezTo>
                  <a:cubicBezTo>
                    <a:pt x="18889" y="105160"/>
                    <a:pt x="19761" y="105125"/>
                    <a:pt x="20861" y="105018"/>
                  </a:cubicBezTo>
                  <a:cubicBezTo>
                    <a:pt x="20861" y="105285"/>
                    <a:pt x="20833" y="105570"/>
                    <a:pt x="20893" y="105783"/>
                  </a:cubicBezTo>
                  <a:cubicBezTo>
                    <a:pt x="20548" y="105876"/>
                    <a:pt x="20192" y="105954"/>
                    <a:pt x="19765" y="105969"/>
                  </a:cubicBezTo>
                  <a:cubicBezTo>
                    <a:pt x="19747" y="105712"/>
                    <a:pt x="19818" y="105360"/>
                    <a:pt x="19736" y="105164"/>
                  </a:cubicBezTo>
                  <a:close/>
                  <a:moveTo>
                    <a:pt x="17472" y="106058"/>
                  </a:moveTo>
                  <a:cubicBezTo>
                    <a:pt x="17501" y="106147"/>
                    <a:pt x="17430" y="106310"/>
                    <a:pt x="17433" y="106139"/>
                  </a:cubicBezTo>
                  <a:cubicBezTo>
                    <a:pt x="17433" y="106058"/>
                    <a:pt x="17437" y="105979"/>
                    <a:pt x="17437" y="105897"/>
                  </a:cubicBezTo>
                  <a:cubicBezTo>
                    <a:pt x="17383" y="105698"/>
                    <a:pt x="17408" y="105427"/>
                    <a:pt x="17408" y="105171"/>
                  </a:cubicBezTo>
                  <a:lnTo>
                    <a:pt x="17408" y="105054"/>
                  </a:lnTo>
                  <a:lnTo>
                    <a:pt x="17526" y="105054"/>
                  </a:lnTo>
                  <a:cubicBezTo>
                    <a:pt x="17533" y="105413"/>
                    <a:pt x="17447" y="105680"/>
                    <a:pt x="17472" y="106058"/>
                  </a:cubicBezTo>
                  <a:close/>
                  <a:moveTo>
                    <a:pt x="17430" y="106460"/>
                  </a:moveTo>
                  <a:cubicBezTo>
                    <a:pt x="17551" y="106446"/>
                    <a:pt x="17508" y="106591"/>
                    <a:pt x="17544" y="106663"/>
                  </a:cubicBezTo>
                  <a:cubicBezTo>
                    <a:pt x="17391" y="106713"/>
                    <a:pt x="17430" y="106567"/>
                    <a:pt x="17430" y="106460"/>
                  </a:cubicBezTo>
                  <a:close/>
                  <a:moveTo>
                    <a:pt x="17148" y="106214"/>
                  </a:moveTo>
                  <a:cubicBezTo>
                    <a:pt x="16953" y="105954"/>
                    <a:pt x="17042" y="105420"/>
                    <a:pt x="17006" y="105007"/>
                  </a:cubicBezTo>
                  <a:cubicBezTo>
                    <a:pt x="17049" y="105007"/>
                    <a:pt x="17088" y="105007"/>
                    <a:pt x="17127" y="105014"/>
                  </a:cubicBezTo>
                  <a:cubicBezTo>
                    <a:pt x="17213" y="105338"/>
                    <a:pt x="17131" y="105823"/>
                    <a:pt x="17148" y="106214"/>
                  </a:cubicBezTo>
                  <a:close/>
                  <a:moveTo>
                    <a:pt x="17067" y="106656"/>
                  </a:moveTo>
                  <a:cubicBezTo>
                    <a:pt x="17067" y="106588"/>
                    <a:pt x="17067" y="106520"/>
                    <a:pt x="17070" y="106456"/>
                  </a:cubicBezTo>
                  <a:cubicBezTo>
                    <a:pt x="17191" y="106396"/>
                    <a:pt x="17184" y="106723"/>
                    <a:pt x="17067" y="106656"/>
                  </a:cubicBezTo>
                  <a:close/>
                  <a:moveTo>
                    <a:pt x="16604" y="104961"/>
                  </a:moveTo>
                  <a:cubicBezTo>
                    <a:pt x="16643" y="104961"/>
                    <a:pt x="16682" y="104965"/>
                    <a:pt x="16721" y="104965"/>
                  </a:cubicBezTo>
                  <a:cubicBezTo>
                    <a:pt x="16878" y="105210"/>
                    <a:pt x="16792" y="105897"/>
                    <a:pt x="16746" y="106211"/>
                  </a:cubicBezTo>
                  <a:cubicBezTo>
                    <a:pt x="16426" y="106061"/>
                    <a:pt x="16671" y="105360"/>
                    <a:pt x="16604" y="104961"/>
                  </a:cubicBezTo>
                  <a:close/>
                  <a:moveTo>
                    <a:pt x="16625" y="106410"/>
                  </a:moveTo>
                  <a:cubicBezTo>
                    <a:pt x="16679" y="106410"/>
                    <a:pt x="16732" y="106413"/>
                    <a:pt x="16785" y="106413"/>
                  </a:cubicBezTo>
                  <a:cubicBezTo>
                    <a:pt x="16839" y="106467"/>
                    <a:pt x="16824" y="106588"/>
                    <a:pt x="16821" y="106698"/>
                  </a:cubicBezTo>
                  <a:cubicBezTo>
                    <a:pt x="16611" y="106745"/>
                    <a:pt x="16607" y="106588"/>
                    <a:pt x="16625" y="106410"/>
                  </a:cubicBezTo>
                  <a:close/>
                  <a:moveTo>
                    <a:pt x="16312" y="105844"/>
                  </a:moveTo>
                  <a:cubicBezTo>
                    <a:pt x="16315" y="105566"/>
                    <a:pt x="16323" y="105285"/>
                    <a:pt x="16326" y="105000"/>
                  </a:cubicBezTo>
                  <a:lnTo>
                    <a:pt x="16326" y="104883"/>
                  </a:lnTo>
                  <a:cubicBezTo>
                    <a:pt x="16372" y="104879"/>
                    <a:pt x="16397" y="104893"/>
                    <a:pt x="16404" y="104925"/>
                  </a:cubicBezTo>
                  <a:cubicBezTo>
                    <a:pt x="16387" y="105203"/>
                    <a:pt x="16436" y="105552"/>
                    <a:pt x="16358" y="105766"/>
                  </a:cubicBezTo>
                  <a:cubicBezTo>
                    <a:pt x="16358" y="105912"/>
                    <a:pt x="16355" y="106058"/>
                    <a:pt x="16355" y="106207"/>
                  </a:cubicBezTo>
                  <a:cubicBezTo>
                    <a:pt x="16255" y="106161"/>
                    <a:pt x="16337" y="105951"/>
                    <a:pt x="16312" y="105844"/>
                  </a:cubicBezTo>
                  <a:close/>
                  <a:moveTo>
                    <a:pt x="16305" y="106406"/>
                  </a:moveTo>
                  <a:cubicBezTo>
                    <a:pt x="16483" y="106353"/>
                    <a:pt x="16301" y="106645"/>
                    <a:pt x="16419" y="106652"/>
                  </a:cubicBezTo>
                  <a:cubicBezTo>
                    <a:pt x="16379" y="106752"/>
                    <a:pt x="16105" y="106752"/>
                    <a:pt x="16020" y="106688"/>
                  </a:cubicBezTo>
                  <a:cubicBezTo>
                    <a:pt x="16045" y="106652"/>
                    <a:pt x="16063" y="106609"/>
                    <a:pt x="16059" y="106567"/>
                  </a:cubicBezTo>
                  <a:cubicBezTo>
                    <a:pt x="16205" y="106645"/>
                    <a:pt x="16266" y="106535"/>
                    <a:pt x="16305" y="106406"/>
                  </a:cubicBezTo>
                  <a:close/>
                  <a:moveTo>
                    <a:pt x="15781" y="106157"/>
                  </a:moveTo>
                  <a:cubicBezTo>
                    <a:pt x="15675" y="105787"/>
                    <a:pt x="15685" y="105303"/>
                    <a:pt x="15682" y="104829"/>
                  </a:cubicBezTo>
                  <a:lnTo>
                    <a:pt x="15803" y="104829"/>
                  </a:lnTo>
                  <a:cubicBezTo>
                    <a:pt x="15863" y="105182"/>
                    <a:pt x="15753" y="105694"/>
                    <a:pt x="15781" y="106157"/>
                  </a:cubicBezTo>
                  <a:close/>
                  <a:moveTo>
                    <a:pt x="15436" y="105107"/>
                  </a:moveTo>
                  <a:cubicBezTo>
                    <a:pt x="15372" y="105046"/>
                    <a:pt x="15358" y="104947"/>
                    <a:pt x="15361" y="104822"/>
                  </a:cubicBezTo>
                  <a:cubicBezTo>
                    <a:pt x="15511" y="104794"/>
                    <a:pt x="15411" y="105018"/>
                    <a:pt x="15436" y="105107"/>
                  </a:cubicBezTo>
                  <a:close/>
                  <a:moveTo>
                    <a:pt x="15041" y="104740"/>
                  </a:moveTo>
                  <a:cubicBezTo>
                    <a:pt x="15240" y="104776"/>
                    <a:pt x="15037" y="105552"/>
                    <a:pt x="15077" y="104982"/>
                  </a:cubicBezTo>
                  <a:cubicBezTo>
                    <a:pt x="15080" y="104890"/>
                    <a:pt x="15009" y="104865"/>
                    <a:pt x="15041" y="104740"/>
                  </a:cubicBezTo>
                  <a:close/>
                  <a:moveTo>
                    <a:pt x="22389" y="108332"/>
                  </a:moveTo>
                  <a:cubicBezTo>
                    <a:pt x="21435" y="108685"/>
                    <a:pt x="19861" y="108336"/>
                    <a:pt x="18811" y="108407"/>
                  </a:cubicBezTo>
                  <a:cubicBezTo>
                    <a:pt x="17796" y="108087"/>
                    <a:pt x="16394" y="108144"/>
                    <a:pt x="15077" y="108119"/>
                  </a:cubicBezTo>
                  <a:cubicBezTo>
                    <a:pt x="15134" y="107752"/>
                    <a:pt x="14963" y="107407"/>
                    <a:pt x="15087" y="107111"/>
                  </a:cubicBezTo>
                  <a:cubicBezTo>
                    <a:pt x="17394" y="107378"/>
                    <a:pt x="20082" y="107200"/>
                    <a:pt x="22396" y="107371"/>
                  </a:cubicBezTo>
                  <a:cubicBezTo>
                    <a:pt x="22300" y="107670"/>
                    <a:pt x="22392" y="108008"/>
                    <a:pt x="22389" y="108332"/>
                  </a:cubicBezTo>
                  <a:close/>
                  <a:moveTo>
                    <a:pt x="22485" y="106887"/>
                  </a:moveTo>
                  <a:cubicBezTo>
                    <a:pt x="21039" y="106709"/>
                    <a:pt x="19210" y="106666"/>
                    <a:pt x="17750" y="106584"/>
                  </a:cubicBezTo>
                  <a:cubicBezTo>
                    <a:pt x="17967" y="106399"/>
                    <a:pt x="18455" y="106446"/>
                    <a:pt x="18758" y="106435"/>
                  </a:cubicBezTo>
                  <a:cubicBezTo>
                    <a:pt x="19943" y="106399"/>
                    <a:pt x="21392" y="106641"/>
                    <a:pt x="22414" y="106203"/>
                  </a:cubicBezTo>
                  <a:cubicBezTo>
                    <a:pt x="22506" y="106360"/>
                    <a:pt x="22488" y="106634"/>
                    <a:pt x="22485" y="106887"/>
                  </a:cubicBezTo>
                  <a:close/>
                  <a:moveTo>
                    <a:pt x="22552" y="101907"/>
                  </a:moveTo>
                  <a:cubicBezTo>
                    <a:pt x="22584" y="101814"/>
                    <a:pt x="22684" y="101800"/>
                    <a:pt x="22716" y="101707"/>
                  </a:cubicBezTo>
                  <a:cubicBezTo>
                    <a:pt x="22837" y="101796"/>
                    <a:pt x="22656" y="101917"/>
                    <a:pt x="22552" y="101907"/>
                  </a:cubicBezTo>
                  <a:close/>
                  <a:moveTo>
                    <a:pt x="22698" y="102711"/>
                  </a:moveTo>
                  <a:cubicBezTo>
                    <a:pt x="22695" y="102615"/>
                    <a:pt x="22698" y="102523"/>
                    <a:pt x="22745" y="102473"/>
                  </a:cubicBezTo>
                  <a:cubicBezTo>
                    <a:pt x="22834" y="102501"/>
                    <a:pt x="22873" y="102743"/>
                    <a:pt x="22698" y="102711"/>
                  </a:cubicBezTo>
                  <a:close/>
                  <a:moveTo>
                    <a:pt x="22891" y="103644"/>
                  </a:moveTo>
                  <a:cubicBezTo>
                    <a:pt x="22695" y="103562"/>
                    <a:pt x="22716" y="103170"/>
                    <a:pt x="22855" y="103078"/>
                  </a:cubicBezTo>
                  <a:cubicBezTo>
                    <a:pt x="22948" y="103188"/>
                    <a:pt x="22869" y="103469"/>
                    <a:pt x="22891" y="103644"/>
                  </a:cubicBezTo>
                  <a:close/>
                  <a:moveTo>
                    <a:pt x="22666" y="102231"/>
                  </a:moveTo>
                  <a:cubicBezTo>
                    <a:pt x="22648" y="102035"/>
                    <a:pt x="22834" y="102045"/>
                    <a:pt x="22873" y="101917"/>
                  </a:cubicBezTo>
                  <a:cubicBezTo>
                    <a:pt x="23001" y="102063"/>
                    <a:pt x="22791" y="102209"/>
                    <a:pt x="22666" y="102231"/>
                  </a:cubicBezTo>
                  <a:close/>
                  <a:moveTo>
                    <a:pt x="22915" y="101512"/>
                  </a:moveTo>
                  <a:cubicBezTo>
                    <a:pt x="22638" y="101366"/>
                    <a:pt x="22535" y="101668"/>
                    <a:pt x="22310" y="101704"/>
                  </a:cubicBezTo>
                  <a:cubicBezTo>
                    <a:pt x="22488" y="101515"/>
                    <a:pt x="22631" y="101298"/>
                    <a:pt x="22841" y="101145"/>
                  </a:cubicBezTo>
                  <a:cubicBezTo>
                    <a:pt x="22976" y="101163"/>
                    <a:pt x="22905" y="101383"/>
                    <a:pt x="22915" y="101512"/>
                  </a:cubicBezTo>
                  <a:close/>
                  <a:moveTo>
                    <a:pt x="23179" y="103046"/>
                  </a:moveTo>
                  <a:cubicBezTo>
                    <a:pt x="23353" y="102950"/>
                    <a:pt x="23599" y="102925"/>
                    <a:pt x="23745" y="102811"/>
                  </a:cubicBezTo>
                  <a:cubicBezTo>
                    <a:pt x="23699" y="103131"/>
                    <a:pt x="23325" y="103462"/>
                    <a:pt x="23207" y="103847"/>
                  </a:cubicBezTo>
                  <a:cubicBezTo>
                    <a:pt x="23118" y="103655"/>
                    <a:pt x="23200" y="103295"/>
                    <a:pt x="23179" y="103046"/>
                  </a:cubicBezTo>
                  <a:close/>
                  <a:moveTo>
                    <a:pt x="23193" y="101917"/>
                  </a:moveTo>
                  <a:cubicBezTo>
                    <a:pt x="23193" y="101821"/>
                    <a:pt x="23193" y="101729"/>
                    <a:pt x="23197" y="101636"/>
                  </a:cubicBezTo>
                  <a:cubicBezTo>
                    <a:pt x="23360" y="101672"/>
                    <a:pt x="23400" y="101576"/>
                    <a:pt x="23563" y="101601"/>
                  </a:cubicBezTo>
                  <a:cubicBezTo>
                    <a:pt x="23432" y="101700"/>
                    <a:pt x="23360" y="101857"/>
                    <a:pt x="23193" y="101917"/>
                  </a:cubicBezTo>
                  <a:close/>
                  <a:moveTo>
                    <a:pt x="23716" y="105018"/>
                  </a:moveTo>
                  <a:cubicBezTo>
                    <a:pt x="23909" y="104594"/>
                    <a:pt x="24158" y="104082"/>
                    <a:pt x="24382" y="103619"/>
                  </a:cubicBezTo>
                  <a:cubicBezTo>
                    <a:pt x="24475" y="103420"/>
                    <a:pt x="24535" y="103089"/>
                    <a:pt x="24784" y="103103"/>
                  </a:cubicBezTo>
                  <a:cubicBezTo>
                    <a:pt x="24371" y="103626"/>
                    <a:pt x="23994" y="104623"/>
                    <a:pt x="23716" y="105018"/>
                  </a:cubicBezTo>
                  <a:close/>
                  <a:moveTo>
                    <a:pt x="24564" y="104626"/>
                  </a:moveTo>
                  <a:cubicBezTo>
                    <a:pt x="24436" y="105228"/>
                    <a:pt x="23941" y="105805"/>
                    <a:pt x="23656" y="106385"/>
                  </a:cubicBezTo>
                  <a:cubicBezTo>
                    <a:pt x="23894" y="105894"/>
                    <a:pt x="24204" y="105125"/>
                    <a:pt x="24564" y="104626"/>
                  </a:cubicBezTo>
                  <a:close/>
                  <a:moveTo>
                    <a:pt x="23197" y="107659"/>
                  </a:moveTo>
                  <a:cubicBezTo>
                    <a:pt x="23158" y="107474"/>
                    <a:pt x="23360" y="107289"/>
                    <a:pt x="23485" y="107101"/>
                  </a:cubicBezTo>
                  <a:cubicBezTo>
                    <a:pt x="23859" y="106527"/>
                    <a:pt x="24247" y="105791"/>
                    <a:pt x="24596" y="105182"/>
                  </a:cubicBezTo>
                  <a:cubicBezTo>
                    <a:pt x="24692" y="105235"/>
                    <a:pt x="24763" y="105068"/>
                    <a:pt x="24795" y="105185"/>
                  </a:cubicBezTo>
                  <a:cubicBezTo>
                    <a:pt x="24820" y="105445"/>
                    <a:pt x="24678" y="105527"/>
                    <a:pt x="24549" y="105627"/>
                  </a:cubicBezTo>
                  <a:cubicBezTo>
                    <a:pt x="24464" y="105997"/>
                    <a:pt x="24197" y="106360"/>
                    <a:pt x="23976" y="106705"/>
                  </a:cubicBezTo>
                  <a:cubicBezTo>
                    <a:pt x="23752" y="107047"/>
                    <a:pt x="23531" y="107457"/>
                    <a:pt x="23197" y="107659"/>
                  </a:cubicBezTo>
                  <a:close/>
                  <a:moveTo>
                    <a:pt x="23603" y="107663"/>
                  </a:moveTo>
                  <a:cubicBezTo>
                    <a:pt x="23973" y="107036"/>
                    <a:pt x="24389" y="106467"/>
                    <a:pt x="24749" y="105833"/>
                  </a:cubicBezTo>
                  <a:cubicBezTo>
                    <a:pt x="24884" y="105983"/>
                    <a:pt x="24692" y="106150"/>
                    <a:pt x="24663" y="106271"/>
                  </a:cubicBezTo>
                  <a:cubicBezTo>
                    <a:pt x="24671" y="106321"/>
                    <a:pt x="24735" y="106307"/>
                    <a:pt x="24784" y="106314"/>
                  </a:cubicBezTo>
                  <a:cubicBezTo>
                    <a:pt x="24549" y="106834"/>
                    <a:pt x="24087" y="107115"/>
                    <a:pt x="23884" y="107667"/>
                  </a:cubicBezTo>
                  <a:cubicBezTo>
                    <a:pt x="23788" y="107670"/>
                    <a:pt x="23695" y="107670"/>
                    <a:pt x="23603" y="107663"/>
                  </a:cubicBezTo>
                  <a:close/>
                  <a:moveTo>
                    <a:pt x="24044" y="107670"/>
                  </a:moveTo>
                  <a:cubicBezTo>
                    <a:pt x="24186" y="107385"/>
                    <a:pt x="24446" y="107214"/>
                    <a:pt x="24571" y="106912"/>
                  </a:cubicBezTo>
                  <a:cubicBezTo>
                    <a:pt x="24606" y="106905"/>
                    <a:pt x="24606" y="106930"/>
                    <a:pt x="24614" y="106955"/>
                  </a:cubicBezTo>
                  <a:cubicBezTo>
                    <a:pt x="24621" y="107001"/>
                    <a:pt x="24731" y="107008"/>
                    <a:pt x="24731" y="106955"/>
                  </a:cubicBezTo>
                  <a:cubicBezTo>
                    <a:pt x="24834" y="107118"/>
                    <a:pt x="24706" y="107510"/>
                    <a:pt x="24802" y="107677"/>
                  </a:cubicBezTo>
                  <a:cubicBezTo>
                    <a:pt x="24549" y="107677"/>
                    <a:pt x="24297" y="107674"/>
                    <a:pt x="24044" y="107670"/>
                  </a:cubicBezTo>
                  <a:close/>
                  <a:moveTo>
                    <a:pt x="24564" y="104545"/>
                  </a:moveTo>
                  <a:cubicBezTo>
                    <a:pt x="24564" y="104459"/>
                    <a:pt x="24667" y="104135"/>
                    <a:pt x="24813" y="104064"/>
                  </a:cubicBezTo>
                  <a:cubicBezTo>
                    <a:pt x="24852" y="104356"/>
                    <a:pt x="24653" y="104391"/>
                    <a:pt x="24564" y="104545"/>
                  </a:cubicBezTo>
                  <a:close/>
                  <a:moveTo>
                    <a:pt x="24856" y="100810"/>
                  </a:moveTo>
                  <a:cubicBezTo>
                    <a:pt x="24621" y="99557"/>
                    <a:pt x="24802" y="97759"/>
                    <a:pt x="24710" y="96592"/>
                  </a:cubicBezTo>
                  <a:cubicBezTo>
                    <a:pt x="24354" y="96538"/>
                    <a:pt x="24336" y="97062"/>
                    <a:pt x="24261" y="97311"/>
                  </a:cubicBezTo>
                  <a:cubicBezTo>
                    <a:pt x="24172" y="97596"/>
                    <a:pt x="24033" y="97937"/>
                    <a:pt x="24008" y="98229"/>
                  </a:cubicBezTo>
                  <a:cubicBezTo>
                    <a:pt x="23944" y="98902"/>
                    <a:pt x="24133" y="99899"/>
                    <a:pt x="24055" y="100682"/>
                  </a:cubicBezTo>
                  <a:cubicBezTo>
                    <a:pt x="24048" y="100782"/>
                    <a:pt x="23976" y="100864"/>
                    <a:pt x="24012" y="100963"/>
                  </a:cubicBezTo>
                  <a:cubicBezTo>
                    <a:pt x="23770" y="101017"/>
                    <a:pt x="23610" y="101145"/>
                    <a:pt x="23368" y="101195"/>
                  </a:cubicBezTo>
                  <a:cubicBezTo>
                    <a:pt x="23403" y="100180"/>
                    <a:pt x="23321" y="99735"/>
                    <a:pt x="23357" y="98706"/>
                  </a:cubicBezTo>
                  <a:cubicBezTo>
                    <a:pt x="23492" y="98867"/>
                    <a:pt x="23610" y="98628"/>
                    <a:pt x="23638" y="98585"/>
                  </a:cubicBezTo>
                  <a:cubicBezTo>
                    <a:pt x="23991" y="98101"/>
                    <a:pt x="24208" y="96752"/>
                    <a:pt x="24475" y="96029"/>
                  </a:cubicBezTo>
                  <a:cubicBezTo>
                    <a:pt x="24827" y="96125"/>
                    <a:pt x="24980" y="96674"/>
                    <a:pt x="24980" y="97204"/>
                  </a:cubicBezTo>
                  <a:cubicBezTo>
                    <a:pt x="24991" y="98293"/>
                    <a:pt x="24727" y="99870"/>
                    <a:pt x="24856" y="100810"/>
                  </a:cubicBezTo>
                  <a:close/>
                  <a:moveTo>
                    <a:pt x="24104" y="87464"/>
                  </a:moveTo>
                  <a:cubicBezTo>
                    <a:pt x="24026" y="87503"/>
                    <a:pt x="24090" y="87058"/>
                    <a:pt x="24072" y="86902"/>
                  </a:cubicBezTo>
                  <a:cubicBezTo>
                    <a:pt x="24158" y="86863"/>
                    <a:pt x="24090" y="87308"/>
                    <a:pt x="24104" y="87464"/>
                  </a:cubicBezTo>
                  <a:close/>
                  <a:moveTo>
                    <a:pt x="24097" y="88390"/>
                  </a:moveTo>
                  <a:cubicBezTo>
                    <a:pt x="24026" y="88497"/>
                    <a:pt x="24069" y="88151"/>
                    <a:pt x="24062" y="88069"/>
                  </a:cubicBezTo>
                  <a:cubicBezTo>
                    <a:pt x="24133" y="87963"/>
                    <a:pt x="24087" y="88304"/>
                    <a:pt x="24097" y="88390"/>
                  </a:cubicBezTo>
                  <a:close/>
                  <a:moveTo>
                    <a:pt x="24286" y="79871"/>
                  </a:moveTo>
                  <a:cubicBezTo>
                    <a:pt x="24015" y="79757"/>
                    <a:pt x="24275" y="79123"/>
                    <a:pt x="24140" y="78867"/>
                  </a:cubicBezTo>
                  <a:lnTo>
                    <a:pt x="24339" y="78867"/>
                  </a:lnTo>
                  <a:cubicBezTo>
                    <a:pt x="24311" y="79191"/>
                    <a:pt x="24386" y="79618"/>
                    <a:pt x="24286" y="79871"/>
                  </a:cubicBezTo>
                  <a:close/>
                  <a:moveTo>
                    <a:pt x="23955" y="77899"/>
                  </a:moveTo>
                  <a:cubicBezTo>
                    <a:pt x="24122" y="77949"/>
                    <a:pt x="24154" y="78130"/>
                    <a:pt x="24190" y="78305"/>
                  </a:cubicBezTo>
                  <a:cubicBezTo>
                    <a:pt x="24069" y="78208"/>
                    <a:pt x="24019" y="78048"/>
                    <a:pt x="23955" y="77899"/>
                  </a:cubicBezTo>
                  <a:close/>
                  <a:moveTo>
                    <a:pt x="23980" y="78821"/>
                  </a:moveTo>
                  <a:cubicBezTo>
                    <a:pt x="24090" y="79123"/>
                    <a:pt x="23919" y="79458"/>
                    <a:pt x="23966" y="79828"/>
                  </a:cubicBezTo>
                  <a:cubicBezTo>
                    <a:pt x="23802" y="79604"/>
                    <a:pt x="23919" y="79109"/>
                    <a:pt x="23820" y="78821"/>
                  </a:cubicBezTo>
                  <a:close/>
                  <a:moveTo>
                    <a:pt x="27177" y="80230"/>
                  </a:moveTo>
                  <a:lnTo>
                    <a:pt x="27216" y="80230"/>
                  </a:lnTo>
                  <a:lnTo>
                    <a:pt x="27294" y="80230"/>
                  </a:lnTo>
                  <a:cubicBezTo>
                    <a:pt x="27283" y="80476"/>
                    <a:pt x="26945" y="80490"/>
                    <a:pt x="26771" y="80508"/>
                  </a:cubicBezTo>
                  <a:cubicBezTo>
                    <a:pt x="25913" y="80594"/>
                    <a:pt x="24571" y="80455"/>
                    <a:pt x="23837" y="80348"/>
                  </a:cubicBezTo>
                  <a:cubicBezTo>
                    <a:pt x="24710" y="80220"/>
                    <a:pt x="26191" y="80433"/>
                    <a:pt x="27177" y="80230"/>
                  </a:cubicBezTo>
                  <a:close/>
                  <a:moveTo>
                    <a:pt x="24460" y="78871"/>
                  </a:moveTo>
                  <a:cubicBezTo>
                    <a:pt x="24528" y="78871"/>
                    <a:pt x="24596" y="78874"/>
                    <a:pt x="24660" y="78874"/>
                  </a:cubicBezTo>
                  <a:cubicBezTo>
                    <a:pt x="24589" y="79173"/>
                    <a:pt x="24653" y="79600"/>
                    <a:pt x="24567" y="79878"/>
                  </a:cubicBezTo>
                  <a:cubicBezTo>
                    <a:pt x="24404" y="79668"/>
                    <a:pt x="24535" y="79170"/>
                    <a:pt x="24460" y="78871"/>
                  </a:cubicBezTo>
                  <a:close/>
                  <a:moveTo>
                    <a:pt x="24354" y="77945"/>
                  </a:moveTo>
                  <a:cubicBezTo>
                    <a:pt x="24407" y="77945"/>
                    <a:pt x="24460" y="77949"/>
                    <a:pt x="24514" y="77949"/>
                  </a:cubicBezTo>
                  <a:cubicBezTo>
                    <a:pt x="24528" y="78094"/>
                    <a:pt x="24614" y="78176"/>
                    <a:pt x="24631" y="78315"/>
                  </a:cubicBezTo>
                  <a:cubicBezTo>
                    <a:pt x="24382" y="78340"/>
                    <a:pt x="24418" y="78094"/>
                    <a:pt x="24354" y="77945"/>
                  </a:cubicBezTo>
                  <a:close/>
                  <a:moveTo>
                    <a:pt x="24856" y="79319"/>
                  </a:moveTo>
                  <a:cubicBezTo>
                    <a:pt x="24777" y="79405"/>
                    <a:pt x="24834" y="79027"/>
                    <a:pt x="24820" y="78913"/>
                  </a:cubicBezTo>
                  <a:cubicBezTo>
                    <a:pt x="24902" y="78831"/>
                    <a:pt x="24845" y="79209"/>
                    <a:pt x="24856" y="79319"/>
                  </a:cubicBezTo>
                  <a:close/>
                  <a:moveTo>
                    <a:pt x="24795" y="77949"/>
                  </a:moveTo>
                  <a:lnTo>
                    <a:pt x="24916" y="77949"/>
                  </a:lnTo>
                  <a:cubicBezTo>
                    <a:pt x="24962" y="78059"/>
                    <a:pt x="25030" y="78159"/>
                    <a:pt x="25030" y="78315"/>
                  </a:cubicBezTo>
                  <a:cubicBezTo>
                    <a:pt x="24802" y="78337"/>
                    <a:pt x="24866" y="78084"/>
                    <a:pt x="24795" y="77949"/>
                  </a:cubicBezTo>
                  <a:close/>
                  <a:moveTo>
                    <a:pt x="27344" y="79832"/>
                  </a:moveTo>
                  <a:cubicBezTo>
                    <a:pt x="26767" y="79917"/>
                    <a:pt x="26020" y="79828"/>
                    <a:pt x="25372" y="79846"/>
                  </a:cubicBezTo>
                  <a:cubicBezTo>
                    <a:pt x="25390" y="79515"/>
                    <a:pt x="25311" y="79269"/>
                    <a:pt x="25347" y="78920"/>
                  </a:cubicBezTo>
                  <a:cubicBezTo>
                    <a:pt x="26066" y="78928"/>
                    <a:pt x="26689" y="78835"/>
                    <a:pt x="27397" y="78824"/>
                  </a:cubicBezTo>
                  <a:cubicBezTo>
                    <a:pt x="27401" y="79191"/>
                    <a:pt x="27319" y="79454"/>
                    <a:pt x="27344" y="79832"/>
                  </a:cubicBezTo>
                  <a:close/>
                  <a:moveTo>
                    <a:pt x="25272" y="78319"/>
                  </a:moveTo>
                  <a:cubicBezTo>
                    <a:pt x="25258" y="78173"/>
                    <a:pt x="25172" y="78094"/>
                    <a:pt x="25155" y="77952"/>
                  </a:cubicBezTo>
                  <a:cubicBezTo>
                    <a:pt x="25966" y="77906"/>
                    <a:pt x="26814" y="77895"/>
                    <a:pt x="27568" y="77785"/>
                  </a:cubicBezTo>
                  <a:cubicBezTo>
                    <a:pt x="27490" y="77952"/>
                    <a:pt x="27437" y="78127"/>
                    <a:pt x="27397" y="78305"/>
                  </a:cubicBezTo>
                  <a:cubicBezTo>
                    <a:pt x="26650" y="78269"/>
                    <a:pt x="26020" y="78354"/>
                    <a:pt x="25272" y="78319"/>
                  </a:cubicBezTo>
                  <a:close/>
                  <a:moveTo>
                    <a:pt x="27219" y="95299"/>
                  </a:moveTo>
                  <a:cubicBezTo>
                    <a:pt x="26977" y="95299"/>
                    <a:pt x="26739" y="95296"/>
                    <a:pt x="26500" y="95289"/>
                  </a:cubicBezTo>
                  <a:cubicBezTo>
                    <a:pt x="26468" y="90476"/>
                    <a:pt x="26903" y="85777"/>
                    <a:pt x="26725" y="81074"/>
                  </a:cubicBezTo>
                  <a:cubicBezTo>
                    <a:pt x="26871" y="81003"/>
                    <a:pt x="27113" y="81031"/>
                    <a:pt x="27251" y="80957"/>
                  </a:cubicBezTo>
                  <a:cubicBezTo>
                    <a:pt x="27365" y="85748"/>
                    <a:pt x="27187" y="90679"/>
                    <a:pt x="27219" y="95299"/>
                  </a:cubicBezTo>
                  <a:close/>
                  <a:moveTo>
                    <a:pt x="26294" y="95285"/>
                  </a:moveTo>
                  <a:cubicBezTo>
                    <a:pt x="26094" y="95285"/>
                    <a:pt x="25895" y="95282"/>
                    <a:pt x="25692" y="95278"/>
                  </a:cubicBezTo>
                  <a:cubicBezTo>
                    <a:pt x="25639" y="90835"/>
                    <a:pt x="25710" y="85798"/>
                    <a:pt x="25596" y="81170"/>
                  </a:cubicBezTo>
                  <a:cubicBezTo>
                    <a:pt x="25593" y="81117"/>
                    <a:pt x="25593" y="81060"/>
                    <a:pt x="25635" y="81049"/>
                  </a:cubicBezTo>
                  <a:cubicBezTo>
                    <a:pt x="25906" y="81078"/>
                    <a:pt x="26272" y="81010"/>
                    <a:pt x="26475" y="81099"/>
                  </a:cubicBezTo>
                  <a:cubicBezTo>
                    <a:pt x="26504" y="85880"/>
                    <a:pt x="26127" y="90632"/>
                    <a:pt x="26294" y="95285"/>
                  </a:cubicBezTo>
                  <a:close/>
                  <a:moveTo>
                    <a:pt x="25568" y="95282"/>
                  </a:moveTo>
                  <a:cubicBezTo>
                    <a:pt x="25504" y="95282"/>
                    <a:pt x="25436" y="95278"/>
                    <a:pt x="25368" y="95278"/>
                  </a:cubicBezTo>
                  <a:cubicBezTo>
                    <a:pt x="25379" y="95121"/>
                    <a:pt x="25443" y="95029"/>
                    <a:pt x="25493" y="94915"/>
                  </a:cubicBezTo>
                  <a:cubicBezTo>
                    <a:pt x="25578" y="94979"/>
                    <a:pt x="25504" y="95196"/>
                    <a:pt x="25568" y="95282"/>
                  </a:cubicBezTo>
                  <a:close/>
                  <a:moveTo>
                    <a:pt x="24831" y="81487"/>
                  </a:moveTo>
                  <a:cubicBezTo>
                    <a:pt x="24738" y="81416"/>
                    <a:pt x="24820" y="81181"/>
                    <a:pt x="24795" y="81046"/>
                  </a:cubicBezTo>
                  <a:cubicBezTo>
                    <a:pt x="24980" y="81046"/>
                    <a:pt x="25169" y="81049"/>
                    <a:pt x="25361" y="81056"/>
                  </a:cubicBezTo>
                  <a:cubicBezTo>
                    <a:pt x="25343" y="81672"/>
                    <a:pt x="24959" y="81921"/>
                    <a:pt x="24863" y="82455"/>
                  </a:cubicBezTo>
                  <a:cubicBezTo>
                    <a:pt x="24706" y="81957"/>
                    <a:pt x="24962" y="81526"/>
                    <a:pt x="25080" y="81170"/>
                  </a:cubicBezTo>
                  <a:cubicBezTo>
                    <a:pt x="24898" y="81181"/>
                    <a:pt x="24920" y="81395"/>
                    <a:pt x="24831" y="81487"/>
                  </a:cubicBezTo>
                  <a:close/>
                  <a:moveTo>
                    <a:pt x="25311" y="81654"/>
                  </a:moveTo>
                  <a:cubicBezTo>
                    <a:pt x="25496" y="82438"/>
                    <a:pt x="25026" y="82911"/>
                    <a:pt x="24884" y="83498"/>
                  </a:cubicBezTo>
                  <a:cubicBezTo>
                    <a:pt x="24710" y="82722"/>
                    <a:pt x="25169" y="82242"/>
                    <a:pt x="25311" y="81654"/>
                  </a:cubicBezTo>
                  <a:close/>
                  <a:moveTo>
                    <a:pt x="24945" y="87717"/>
                  </a:moveTo>
                  <a:cubicBezTo>
                    <a:pt x="24706" y="87058"/>
                    <a:pt x="25172" y="86542"/>
                    <a:pt x="25247" y="85955"/>
                  </a:cubicBezTo>
                  <a:cubicBezTo>
                    <a:pt x="25468" y="86919"/>
                    <a:pt x="25272" y="88194"/>
                    <a:pt x="24927" y="88803"/>
                  </a:cubicBezTo>
                  <a:cubicBezTo>
                    <a:pt x="24763" y="88098"/>
                    <a:pt x="25151" y="87617"/>
                    <a:pt x="25276" y="87080"/>
                  </a:cubicBezTo>
                  <a:cubicBezTo>
                    <a:pt x="25076" y="87197"/>
                    <a:pt x="25044" y="87486"/>
                    <a:pt x="24945" y="87717"/>
                  </a:cubicBezTo>
                  <a:close/>
                  <a:moveTo>
                    <a:pt x="25265" y="84947"/>
                  </a:moveTo>
                  <a:cubicBezTo>
                    <a:pt x="25521" y="85439"/>
                    <a:pt x="25023" y="86040"/>
                    <a:pt x="24923" y="86549"/>
                  </a:cubicBezTo>
                  <a:cubicBezTo>
                    <a:pt x="24756" y="85891"/>
                    <a:pt x="25169" y="85471"/>
                    <a:pt x="25265" y="84947"/>
                  </a:cubicBezTo>
                  <a:close/>
                  <a:moveTo>
                    <a:pt x="25297" y="82697"/>
                  </a:moveTo>
                  <a:cubicBezTo>
                    <a:pt x="25489" y="83463"/>
                    <a:pt x="25041" y="83926"/>
                    <a:pt x="24909" y="84499"/>
                  </a:cubicBezTo>
                  <a:cubicBezTo>
                    <a:pt x="24692" y="83808"/>
                    <a:pt x="25176" y="83303"/>
                    <a:pt x="25297" y="82697"/>
                  </a:cubicBezTo>
                  <a:close/>
                  <a:moveTo>
                    <a:pt x="25279" y="83822"/>
                  </a:moveTo>
                  <a:cubicBezTo>
                    <a:pt x="25471" y="84552"/>
                    <a:pt x="25083" y="85026"/>
                    <a:pt x="24891" y="85585"/>
                  </a:cubicBezTo>
                  <a:cubicBezTo>
                    <a:pt x="24731" y="84865"/>
                    <a:pt x="25176" y="84410"/>
                    <a:pt x="25279" y="83822"/>
                  </a:cubicBezTo>
                  <a:close/>
                  <a:moveTo>
                    <a:pt x="25261" y="88322"/>
                  </a:moveTo>
                  <a:cubicBezTo>
                    <a:pt x="25450" y="89034"/>
                    <a:pt x="25176" y="89575"/>
                    <a:pt x="24881" y="90002"/>
                  </a:cubicBezTo>
                  <a:cubicBezTo>
                    <a:pt x="24831" y="89262"/>
                    <a:pt x="25119" y="88870"/>
                    <a:pt x="25261" y="88322"/>
                  </a:cubicBezTo>
                  <a:close/>
                  <a:moveTo>
                    <a:pt x="25283" y="89568"/>
                  </a:moveTo>
                  <a:cubicBezTo>
                    <a:pt x="25464" y="90316"/>
                    <a:pt x="25087" y="90832"/>
                    <a:pt x="24937" y="91369"/>
                  </a:cubicBezTo>
                  <a:cubicBezTo>
                    <a:pt x="24777" y="90650"/>
                    <a:pt x="25151" y="90123"/>
                    <a:pt x="25283" y="89568"/>
                  </a:cubicBezTo>
                  <a:close/>
                  <a:moveTo>
                    <a:pt x="25308" y="90931"/>
                  </a:moveTo>
                  <a:cubicBezTo>
                    <a:pt x="25489" y="91622"/>
                    <a:pt x="25048" y="92028"/>
                    <a:pt x="24923" y="92533"/>
                  </a:cubicBezTo>
                  <a:cubicBezTo>
                    <a:pt x="24816" y="91921"/>
                    <a:pt x="25208" y="91473"/>
                    <a:pt x="25308" y="90931"/>
                  </a:cubicBezTo>
                  <a:close/>
                  <a:moveTo>
                    <a:pt x="25333" y="92021"/>
                  </a:moveTo>
                  <a:cubicBezTo>
                    <a:pt x="25475" y="92630"/>
                    <a:pt x="25026" y="92978"/>
                    <a:pt x="24955" y="93502"/>
                  </a:cubicBezTo>
                  <a:cubicBezTo>
                    <a:pt x="24831" y="92914"/>
                    <a:pt x="25240" y="92526"/>
                    <a:pt x="25333" y="92021"/>
                  </a:cubicBezTo>
                  <a:close/>
                  <a:moveTo>
                    <a:pt x="24400" y="86866"/>
                  </a:moveTo>
                  <a:cubicBezTo>
                    <a:pt x="24261" y="86631"/>
                    <a:pt x="24336" y="86229"/>
                    <a:pt x="24453" y="86026"/>
                  </a:cubicBezTo>
                  <a:cubicBezTo>
                    <a:pt x="24535" y="86254"/>
                    <a:pt x="24478" y="86681"/>
                    <a:pt x="24400" y="86866"/>
                  </a:cubicBezTo>
                  <a:close/>
                  <a:moveTo>
                    <a:pt x="24382" y="87987"/>
                  </a:moveTo>
                  <a:cubicBezTo>
                    <a:pt x="24286" y="87738"/>
                    <a:pt x="24354" y="87311"/>
                    <a:pt x="24436" y="87108"/>
                  </a:cubicBezTo>
                  <a:cubicBezTo>
                    <a:pt x="24635" y="87311"/>
                    <a:pt x="24443" y="87792"/>
                    <a:pt x="24382" y="87987"/>
                  </a:cubicBezTo>
                  <a:close/>
                  <a:moveTo>
                    <a:pt x="24460" y="88194"/>
                  </a:moveTo>
                  <a:cubicBezTo>
                    <a:pt x="24624" y="88497"/>
                    <a:pt x="24493" y="88949"/>
                    <a:pt x="24368" y="89194"/>
                  </a:cubicBezTo>
                  <a:cubicBezTo>
                    <a:pt x="24258" y="88881"/>
                    <a:pt x="24368" y="88436"/>
                    <a:pt x="24460" y="88194"/>
                  </a:cubicBezTo>
                  <a:close/>
                  <a:moveTo>
                    <a:pt x="24482" y="89358"/>
                  </a:moveTo>
                  <a:cubicBezTo>
                    <a:pt x="24713" y="89643"/>
                    <a:pt x="24389" y="90045"/>
                    <a:pt x="24350" y="90319"/>
                  </a:cubicBezTo>
                  <a:cubicBezTo>
                    <a:pt x="24222" y="89981"/>
                    <a:pt x="24446" y="89661"/>
                    <a:pt x="24482" y="89358"/>
                  </a:cubicBezTo>
                  <a:close/>
                  <a:moveTo>
                    <a:pt x="24510" y="90440"/>
                  </a:moveTo>
                  <a:cubicBezTo>
                    <a:pt x="24706" y="90956"/>
                    <a:pt x="24375" y="91376"/>
                    <a:pt x="24293" y="91846"/>
                  </a:cubicBezTo>
                  <a:cubicBezTo>
                    <a:pt x="24154" y="91327"/>
                    <a:pt x="24389" y="90835"/>
                    <a:pt x="24510" y="90440"/>
                  </a:cubicBezTo>
                  <a:close/>
                  <a:moveTo>
                    <a:pt x="24532" y="91772"/>
                  </a:moveTo>
                  <a:cubicBezTo>
                    <a:pt x="24731" y="92345"/>
                    <a:pt x="24322" y="92736"/>
                    <a:pt x="24229" y="93253"/>
                  </a:cubicBezTo>
                  <a:cubicBezTo>
                    <a:pt x="24051" y="92630"/>
                    <a:pt x="24482" y="92288"/>
                    <a:pt x="24532" y="91772"/>
                  </a:cubicBezTo>
                  <a:close/>
                  <a:moveTo>
                    <a:pt x="24436" y="81042"/>
                  </a:moveTo>
                  <a:cubicBezTo>
                    <a:pt x="24282" y="81455"/>
                    <a:pt x="24126" y="81864"/>
                    <a:pt x="23976" y="82284"/>
                  </a:cubicBezTo>
                  <a:cubicBezTo>
                    <a:pt x="23905" y="81879"/>
                    <a:pt x="23919" y="81384"/>
                    <a:pt x="23873" y="80957"/>
                  </a:cubicBezTo>
                  <a:cubicBezTo>
                    <a:pt x="24065" y="80978"/>
                    <a:pt x="24275" y="80985"/>
                    <a:pt x="24436" y="81042"/>
                  </a:cubicBezTo>
                  <a:close/>
                  <a:moveTo>
                    <a:pt x="24425" y="81523"/>
                  </a:moveTo>
                  <a:cubicBezTo>
                    <a:pt x="24617" y="82359"/>
                    <a:pt x="24204" y="82918"/>
                    <a:pt x="24037" y="83523"/>
                  </a:cubicBezTo>
                  <a:cubicBezTo>
                    <a:pt x="23802" y="82740"/>
                    <a:pt x="24286" y="82167"/>
                    <a:pt x="24425" y="81523"/>
                  </a:cubicBezTo>
                  <a:close/>
                  <a:moveTo>
                    <a:pt x="24407" y="82890"/>
                  </a:moveTo>
                  <a:cubicBezTo>
                    <a:pt x="24585" y="83602"/>
                    <a:pt x="24158" y="84040"/>
                    <a:pt x="24065" y="84609"/>
                  </a:cubicBezTo>
                  <a:cubicBezTo>
                    <a:pt x="23884" y="83897"/>
                    <a:pt x="24258" y="83466"/>
                    <a:pt x="24407" y="82890"/>
                  </a:cubicBezTo>
                  <a:close/>
                  <a:moveTo>
                    <a:pt x="24090" y="85577"/>
                  </a:moveTo>
                  <a:cubicBezTo>
                    <a:pt x="23955" y="84972"/>
                    <a:pt x="24286" y="84502"/>
                    <a:pt x="24436" y="84054"/>
                  </a:cubicBezTo>
                  <a:cubicBezTo>
                    <a:pt x="24589" y="84673"/>
                    <a:pt x="24186" y="85079"/>
                    <a:pt x="24090" y="85577"/>
                  </a:cubicBezTo>
                  <a:close/>
                  <a:moveTo>
                    <a:pt x="24421" y="85061"/>
                  </a:moveTo>
                  <a:cubicBezTo>
                    <a:pt x="24617" y="85652"/>
                    <a:pt x="24190" y="85962"/>
                    <a:pt x="24122" y="86421"/>
                  </a:cubicBezTo>
                  <a:cubicBezTo>
                    <a:pt x="23959" y="85862"/>
                    <a:pt x="24336" y="85506"/>
                    <a:pt x="24421" y="85061"/>
                  </a:cubicBezTo>
                  <a:close/>
                  <a:moveTo>
                    <a:pt x="24560" y="92975"/>
                  </a:moveTo>
                  <a:cubicBezTo>
                    <a:pt x="24603" y="92986"/>
                    <a:pt x="24585" y="93057"/>
                    <a:pt x="24638" y="93057"/>
                  </a:cubicBezTo>
                  <a:cubicBezTo>
                    <a:pt x="24603" y="93537"/>
                    <a:pt x="24211" y="94054"/>
                    <a:pt x="24176" y="94452"/>
                  </a:cubicBezTo>
                  <a:cubicBezTo>
                    <a:pt x="24165" y="94541"/>
                    <a:pt x="24322" y="94627"/>
                    <a:pt x="24172" y="94655"/>
                  </a:cubicBezTo>
                  <a:cubicBezTo>
                    <a:pt x="23948" y="94054"/>
                    <a:pt x="24500" y="93562"/>
                    <a:pt x="24560" y="92975"/>
                  </a:cubicBezTo>
                  <a:close/>
                  <a:moveTo>
                    <a:pt x="24293" y="94698"/>
                  </a:moveTo>
                  <a:cubicBezTo>
                    <a:pt x="24496" y="94548"/>
                    <a:pt x="24514" y="94199"/>
                    <a:pt x="24621" y="93943"/>
                  </a:cubicBezTo>
                  <a:cubicBezTo>
                    <a:pt x="24688" y="94196"/>
                    <a:pt x="24606" y="94826"/>
                    <a:pt x="24293" y="94698"/>
                  </a:cubicBezTo>
                  <a:close/>
                  <a:moveTo>
                    <a:pt x="24934" y="94869"/>
                  </a:moveTo>
                  <a:cubicBezTo>
                    <a:pt x="24792" y="94125"/>
                    <a:pt x="25254" y="93648"/>
                    <a:pt x="25361" y="93025"/>
                  </a:cubicBezTo>
                  <a:cubicBezTo>
                    <a:pt x="25575" y="93740"/>
                    <a:pt x="25044" y="94232"/>
                    <a:pt x="24934" y="94869"/>
                  </a:cubicBezTo>
                  <a:close/>
                  <a:moveTo>
                    <a:pt x="25425" y="94150"/>
                  </a:moveTo>
                  <a:cubicBezTo>
                    <a:pt x="25575" y="94506"/>
                    <a:pt x="25254" y="94733"/>
                    <a:pt x="25212" y="95032"/>
                  </a:cubicBezTo>
                  <a:cubicBezTo>
                    <a:pt x="25155" y="94766"/>
                    <a:pt x="25415" y="94481"/>
                    <a:pt x="25425" y="94150"/>
                  </a:cubicBezTo>
                  <a:close/>
                  <a:moveTo>
                    <a:pt x="25888" y="107499"/>
                  </a:moveTo>
                  <a:cubicBezTo>
                    <a:pt x="25717" y="107499"/>
                    <a:pt x="25849" y="107243"/>
                    <a:pt x="25895" y="107214"/>
                  </a:cubicBezTo>
                  <a:cubicBezTo>
                    <a:pt x="25959" y="107225"/>
                    <a:pt x="25956" y="107496"/>
                    <a:pt x="25888" y="107499"/>
                  </a:cubicBezTo>
                  <a:close/>
                  <a:moveTo>
                    <a:pt x="25884" y="105004"/>
                  </a:moveTo>
                  <a:cubicBezTo>
                    <a:pt x="25799" y="104968"/>
                    <a:pt x="25845" y="104723"/>
                    <a:pt x="25888" y="104683"/>
                  </a:cubicBezTo>
                  <a:cubicBezTo>
                    <a:pt x="26009" y="104758"/>
                    <a:pt x="25842" y="104876"/>
                    <a:pt x="25884" y="105004"/>
                  </a:cubicBezTo>
                  <a:close/>
                  <a:moveTo>
                    <a:pt x="25949" y="100426"/>
                  </a:moveTo>
                  <a:cubicBezTo>
                    <a:pt x="25860" y="100408"/>
                    <a:pt x="25916" y="100212"/>
                    <a:pt x="25952" y="100184"/>
                  </a:cubicBezTo>
                  <a:cubicBezTo>
                    <a:pt x="26038" y="100201"/>
                    <a:pt x="25977" y="100397"/>
                    <a:pt x="25949" y="100426"/>
                  </a:cubicBezTo>
                  <a:close/>
                  <a:moveTo>
                    <a:pt x="26005" y="99020"/>
                  </a:moveTo>
                  <a:cubicBezTo>
                    <a:pt x="25870" y="99055"/>
                    <a:pt x="25756" y="99141"/>
                    <a:pt x="25682" y="99258"/>
                  </a:cubicBezTo>
                  <a:cubicBezTo>
                    <a:pt x="25521" y="98973"/>
                    <a:pt x="25888" y="98877"/>
                    <a:pt x="25970" y="98699"/>
                  </a:cubicBezTo>
                  <a:cubicBezTo>
                    <a:pt x="26059" y="98731"/>
                    <a:pt x="25984" y="98927"/>
                    <a:pt x="26005" y="99020"/>
                  </a:cubicBezTo>
                  <a:close/>
                  <a:moveTo>
                    <a:pt x="26216" y="107542"/>
                  </a:moveTo>
                  <a:cubicBezTo>
                    <a:pt x="26529" y="107083"/>
                    <a:pt x="27059" y="106834"/>
                    <a:pt x="27394" y="106392"/>
                  </a:cubicBezTo>
                  <a:cubicBezTo>
                    <a:pt x="26867" y="106463"/>
                    <a:pt x="26593" y="107008"/>
                    <a:pt x="26258" y="107140"/>
                  </a:cubicBezTo>
                  <a:cubicBezTo>
                    <a:pt x="26244" y="106716"/>
                    <a:pt x="26643" y="106545"/>
                    <a:pt x="26874" y="106342"/>
                  </a:cubicBezTo>
                  <a:cubicBezTo>
                    <a:pt x="27123" y="106125"/>
                    <a:pt x="27397" y="105929"/>
                    <a:pt x="27607" y="105673"/>
                  </a:cubicBezTo>
                  <a:cubicBezTo>
                    <a:pt x="27693" y="106250"/>
                    <a:pt x="27625" y="106976"/>
                    <a:pt x="27700" y="107563"/>
                  </a:cubicBezTo>
                  <a:cubicBezTo>
                    <a:pt x="27152" y="107517"/>
                    <a:pt x="26700" y="107635"/>
                    <a:pt x="26216" y="107542"/>
                  </a:cubicBezTo>
                  <a:close/>
                  <a:moveTo>
                    <a:pt x="27675" y="103466"/>
                  </a:moveTo>
                  <a:cubicBezTo>
                    <a:pt x="27291" y="103868"/>
                    <a:pt x="26739" y="104327"/>
                    <a:pt x="26333" y="104569"/>
                  </a:cubicBezTo>
                  <a:cubicBezTo>
                    <a:pt x="26361" y="103847"/>
                    <a:pt x="27394" y="103594"/>
                    <a:pt x="27639" y="103021"/>
                  </a:cubicBezTo>
                  <a:cubicBezTo>
                    <a:pt x="27166" y="103103"/>
                    <a:pt x="26789" y="103637"/>
                    <a:pt x="26340" y="103886"/>
                  </a:cubicBezTo>
                  <a:cubicBezTo>
                    <a:pt x="26543" y="103281"/>
                    <a:pt x="27255" y="103192"/>
                    <a:pt x="27483" y="102615"/>
                  </a:cubicBezTo>
                  <a:cubicBezTo>
                    <a:pt x="27091" y="102676"/>
                    <a:pt x="26739" y="103128"/>
                    <a:pt x="26347" y="103324"/>
                  </a:cubicBezTo>
                  <a:cubicBezTo>
                    <a:pt x="26596" y="102775"/>
                    <a:pt x="27223" y="102619"/>
                    <a:pt x="27568" y="102174"/>
                  </a:cubicBezTo>
                  <a:cubicBezTo>
                    <a:pt x="27721" y="102487"/>
                    <a:pt x="27657" y="103014"/>
                    <a:pt x="27675" y="103466"/>
                  </a:cubicBezTo>
                  <a:close/>
                  <a:moveTo>
                    <a:pt x="27664" y="104103"/>
                  </a:moveTo>
                  <a:cubicBezTo>
                    <a:pt x="27198" y="104399"/>
                    <a:pt x="26710" y="104893"/>
                    <a:pt x="26326" y="105132"/>
                  </a:cubicBezTo>
                  <a:cubicBezTo>
                    <a:pt x="26312" y="104787"/>
                    <a:pt x="26671" y="104651"/>
                    <a:pt x="26856" y="104495"/>
                  </a:cubicBezTo>
                  <a:cubicBezTo>
                    <a:pt x="27070" y="104317"/>
                    <a:pt x="27234" y="104114"/>
                    <a:pt x="27465" y="103979"/>
                  </a:cubicBezTo>
                  <a:cubicBezTo>
                    <a:pt x="27490" y="103872"/>
                    <a:pt x="27579" y="103829"/>
                    <a:pt x="27629" y="103744"/>
                  </a:cubicBezTo>
                  <a:cubicBezTo>
                    <a:pt x="27718" y="103790"/>
                    <a:pt x="27643" y="104000"/>
                    <a:pt x="27664" y="104103"/>
                  </a:cubicBezTo>
                  <a:close/>
                  <a:moveTo>
                    <a:pt x="27647" y="105552"/>
                  </a:moveTo>
                  <a:cubicBezTo>
                    <a:pt x="27127" y="105776"/>
                    <a:pt x="26717" y="106122"/>
                    <a:pt x="26347" y="106499"/>
                  </a:cubicBezTo>
                  <a:cubicBezTo>
                    <a:pt x="26557" y="106033"/>
                    <a:pt x="27219" y="105684"/>
                    <a:pt x="27611" y="105271"/>
                  </a:cubicBezTo>
                  <a:cubicBezTo>
                    <a:pt x="27700" y="105289"/>
                    <a:pt x="27622" y="105467"/>
                    <a:pt x="27647" y="105552"/>
                  </a:cubicBezTo>
                  <a:close/>
                  <a:moveTo>
                    <a:pt x="27650" y="105068"/>
                  </a:moveTo>
                  <a:cubicBezTo>
                    <a:pt x="27145" y="105306"/>
                    <a:pt x="26774" y="105691"/>
                    <a:pt x="26351" y="106015"/>
                  </a:cubicBezTo>
                  <a:cubicBezTo>
                    <a:pt x="26532" y="105645"/>
                    <a:pt x="27326" y="105200"/>
                    <a:pt x="27615" y="104666"/>
                  </a:cubicBezTo>
                  <a:cubicBezTo>
                    <a:pt x="27184" y="104822"/>
                    <a:pt x="26696" y="105484"/>
                    <a:pt x="26315" y="105694"/>
                  </a:cubicBezTo>
                  <a:cubicBezTo>
                    <a:pt x="26529" y="105068"/>
                    <a:pt x="27251" y="104865"/>
                    <a:pt x="27622" y="104345"/>
                  </a:cubicBezTo>
                  <a:cubicBezTo>
                    <a:pt x="27714" y="104509"/>
                    <a:pt x="27629" y="104840"/>
                    <a:pt x="27650" y="105068"/>
                  </a:cubicBezTo>
                  <a:close/>
                  <a:moveTo>
                    <a:pt x="27561" y="99842"/>
                  </a:moveTo>
                  <a:cubicBezTo>
                    <a:pt x="27159" y="99995"/>
                    <a:pt x="26778" y="100394"/>
                    <a:pt x="26468" y="100511"/>
                  </a:cubicBezTo>
                  <a:cubicBezTo>
                    <a:pt x="26771" y="100251"/>
                    <a:pt x="27159" y="100084"/>
                    <a:pt x="27362" y="99717"/>
                  </a:cubicBezTo>
                  <a:cubicBezTo>
                    <a:pt x="27355" y="99614"/>
                    <a:pt x="27291" y="99771"/>
                    <a:pt x="27202" y="99717"/>
                  </a:cubicBezTo>
                  <a:cubicBezTo>
                    <a:pt x="27291" y="99607"/>
                    <a:pt x="27454" y="99571"/>
                    <a:pt x="27526" y="99443"/>
                  </a:cubicBezTo>
                  <a:cubicBezTo>
                    <a:pt x="27615" y="99500"/>
                    <a:pt x="27540" y="99721"/>
                    <a:pt x="27561" y="99842"/>
                  </a:cubicBezTo>
                  <a:close/>
                  <a:moveTo>
                    <a:pt x="26742" y="100960"/>
                  </a:moveTo>
                  <a:cubicBezTo>
                    <a:pt x="26860" y="100721"/>
                    <a:pt x="27319" y="100493"/>
                    <a:pt x="27558" y="100248"/>
                  </a:cubicBezTo>
                  <a:cubicBezTo>
                    <a:pt x="27604" y="100654"/>
                    <a:pt x="26949" y="100682"/>
                    <a:pt x="26742" y="100960"/>
                  </a:cubicBezTo>
                  <a:close/>
                  <a:moveTo>
                    <a:pt x="26351" y="100031"/>
                  </a:moveTo>
                  <a:cubicBezTo>
                    <a:pt x="26579" y="99525"/>
                    <a:pt x="27166" y="99397"/>
                    <a:pt x="27533" y="99041"/>
                  </a:cubicBezTo>
                  <a:cubicBezTo>
                    <a:pt x="27572" y="99041"/>
                    <a:pt x="27561" y="99091"/>
                    <a:pt x="27572" y="99126"/>
                  </a:cubicBezTo>
                  <a:cubicBezTo>
                    <a:pt x="27291" y="99525"/>
                    <a:pt x="26671" y="99803"/>
                    <a:pt x="26351" y="100031"/>
                  </a:cubicBezTo>
                  <a:close/>
                  <a:moveTo>
                    <a:pt x="27611" y="101974"/>
                  </a:moveTo>
                  <a:cubicBezTo>
                    <a:pt x="27134" y="102177"/>
                    <a:pt x="26725" y="102665"/>
                    <a:pt x="26358" y="102843"/>
                  </a:cubicBezTo>
                  <a:cubicBezTo>
                    <a:pt x="26628" y="102320"/>
                    <a:pt x="27198" y="102102"/>
                    <a:pt x="27575" y="101690"/>
                  </a:cubicBezTo>
                  <a:cubicBezTo>
                    <a:pt x="27664" y="101711"/>
                    <a:pt x="27590" y="101892"/>
                    <a:pt x="27611" y="101974"/>
                  </a:cubicBezTo>
                  <a:close/>
                  <a:moveTo>
                    <a:pt x="26361" y="102320"/>
                  </a:moveTo>
                  <a:cubicBezTo>
                    <a:pt x="26596" y="101779"/>
                    <a:pt x="27198" y="101608"/>
                    <a:pt x="27579" y="101212"/>
                  </a:cubicBezTo>
                  <a:cubicBezTo>
                    <a:pt x="27622" y="101212"/>
                    <a:pt x="27611" y="101262"/>
                    <a:pt x="27622" y="101294"/>
                  </a:cubicBezTo>
                  <a:cubicBezTo>
                    <a:pt x="27305" y="101711"/>
                    <a:pt x="26696" y="102049"/>
                    <a:pt x="26361" y="102320"/>
                  </a:cubicBezTo>
                  <a:close/>
                  <a:moveTo>
                    <a:pt x="26411" y="101835"/>
                  </a:moveTo>
                  <a:cubicBezTo>
                    <a:pt x="26536" y="101412"/>
                    <a:pt x="27202" y="101102"/>
                    <a:pt x="27590" y="100807"/>
                  </a:cubicBezTo>
                  <a:cubicBezTo>
                    <a:pt x="27308" y="101269"/>
                    <a:pt x="26739" y="101426"/>
                    <a:pt x="26411" y="101835"/>
                  </a:cubicBezTo>
                  <a:close/>
                  <a:moveTo>
                    <a:pt x="26358" y="99628"/>
                  </a:moveTo>
                  <a:cubicBezTo>
                    <a:pt x="26315" y="99379"/>
                    <a:pt x="26650" y="99205"/>
                    <a:pt x="26846" y="99073"/>
                  </a:cubicBezTo>
                  <a:cubicBezTo>
                    <a:pt x="27070" y="98920"/>
                    <a:pt x="27330" y="98753"/>
                    <a:pt x="27575" y="98681"/>
                  </a:cubicBezTo>
                  <a:cubicBezTo>
                    <a:pt x="27287" y="99116"/>
                    <a:pt x="26717" y="99265"/>
                    <a:pt x="26358" y="99628"/>
                  </a:cubicBezTo>
                  <a:close/>
                  <a:moveTo>
                    <a:pt x="26322" y="99183"/>
                  </a:moveTo>
                  <a:cubicBezTo>
                    <a:pt x="26440" y="98845"/>
                    <a:pt x="26753" y="98706"/>
                    <a:pt x="27130" y="98632"/>
                  </a:cubicBezTo>
                  <a:cubicBezTo>
                    <a:pt x="26885" y="98849"/>
                    <a:pt x="26614" y="99030"/>
                    <a:pt x="26322" y="99183"/>
                  </a:cubicBezTo>
                  <a:close/>
                  <a:moveTo>
                    <a:pt x="26329" y="98785"/>
                  </a:moveTo>
                  <a:cubicBezTo>
                    <a:pt x="26276" y="98770"/>
                    <a:pt x="26297" y="98681"/>
                    <a:pt x="26294" y="98624"/>
                  </a:cubicBezTo>
                  <a:cubicBezTo>
                    <a:pt x="26361" y="98624"/>
                    <a:pt x="26429" y="98628"/>
                    <a:pt x="26493" y="98628"/>
                  </a:cubicBezTo>
                  <a:cubicBezTo>
                    <a:pt x="26475" y="98717"/>
                    <a:pt x="26365" y="98713"/>
                    <a:pt x="26329" y="98785"/>
                  </a:cubicBezTo>
                  <a:close/>
                  <a:moveTo>
                    <a:pt x="26148" y="97293"/>
                  </a:moveTo>
                  <a:cubicBezTo>
                    <a:pt x="25899" y="97332"/>
                    <a:pt x="25578" y="97478"/>
                    <a:pt x="25461" y="97282"/>
                  </a:cubicBezTo>
                  <a:cubicBezTo>
                    <a:pt x="26109" y="97129"/>
                    <a:pt x="27198" y="97008"/>
                    <a:pt x="27874" y="97154"/>
                  </a:cubicBezTo>
                  <a:cubicBezTo>
                    <a:pt x="27397" y="97200"/>
                    <a:pt x="26696" y="97208"/>
                    <a:pt x="26148" y="97293"/>
                  </a:cubicBezTo>
                  <a:close/>
                  <a:moveTo>
                    <a:pt x="27803" y="96755"/>
                  </a:moveTo>
                  <a:cubicBezTo>
                    <a:pt x="26967" y="96606"/>
                    <a:pt x="26127" y="96795"/>
                    <a:pt x="25390" y="96884"/>
                  </a:cubicBezTo>
                  <a:cubicBezTo>
                    <a:pt x="25386" y="96691"/>
                    <a:pt x="25290" y="96588"/>
                    <a:pt x="25315" y="96357"/>
                  </a:cubicBezTo>
                  <a:cubicBezTo>
                    <a:pt x="26055" y="96421"/>
                    <a:pt x="26703" y="96303"/>
                    <a:pt x="27248" y="96061"/>
                  </a:cubicBezTo>
                  <a:cubicBezTo>
                    <a:pt x="27454" y="96268"/>
                    <a:pt x="27878" y="96268"/>
                    <a:pt x="27803" y="96755"/>
                  </a:cubicBezTo>
                  <a:close/>
                  <a:moveTo>
                    <a:pt x="27586" y="76742"/>
                  </a:moveTo>
                  <a:cubicBezTo>
                    <a:pt x="27194" y="76703"/>
                    <a:pt x="26838" y="76628"/>
                    <a:pt x="26379" y="76649"/>
                  </a:cubicBezTo>
                  <a:cubicBezTo>
                    <a:pt x="26280" y="75635"/>
                    <a:pt x="25835" y="74958"/>
                    <a:pt x="25649" y="74029"/>
                  </a:cubicBezTo>
                  <a:cubicBezTo>
                    <a:pt x="26077" y="75118"/>
                    <a:pt x="27647" y="75307"/>
                    <a:pt x="27586" y="76742"/>
                  </a:cubicBezTo>
                  <a:close/>
                  <a:moveTo>
                    <a:pt x="25336" y="73499"/>
                  </a:moveTo>
                  <a:cubicBezTo>
                    <a:pt x="25397" y="74727"/>
                    <a:pt x="25931" y="75489"/>
                    <a:pt x="26059" y="76646"/>
                  </a:cubicBezTo>
                  <a:cubicBezTo>
                    <a:pt x="25585" y="76703"/>
                    <a:pt x="25048" y="76699"/>
                    <a:pt x="24571" y="76742"/>
                  </a:cubicBezTo>
                  <a:cubicBezTo>
                    <a:pt x="24525" y="76411"/>
                    <a:pt x="24820" y="76432"/>
                    <a:pt x="24898" y="76226"/>
                  </a:cubicBezTo>
                  <a:cubicBezTo>
                    <a:pt x="24816" y="76119"/>
                    <a:pt x="24706" y="76325"/>
                    <a:pt x="24574" y="76304"/>
                  </a:cubicBezTo>
                  <a:cubicBezTo>
                    <a:pt x="24599" y="76080"/>
                    <a:pt x="24742" y="75983"/>
                    <a:pt x="24824" y="75823"/>
                  </a:cubicBezTo>
                  <a:cubicBezTo>
                    <a:pt x="24816" y="75763"/>
                    <a:pt x="24706" y="75809"/>
                    <a:pt x="24706" y="75741"/>
                  </a:cubicBezTo>
                  <a:cubicBezTo>
                    <a:pt x="24873" y="75012"/>
                    <a:pt x="25208" y="74371"/>
                    <a:pt x="25336" y="73499"/>
                  </a:cubicBezTo>
                  <a:close/>
                  <a:moveTo>
                    <a:pt x="24760" y="74456"/>
                  </a:moveTo>
                  <a:cubicBezTo>
                    <a:pt x="24738" y="74552"/>
                    <a:pt x="24660" y="74599"/>
                    <a:pt x="24596" y="74656"/>
                  </a:cubicBezTo>
                  <a:cubicBezTo>
                    <a:pt x="24532" y="74624"/>
                    <a:pt x="24649" y="74438"/>
                    <a:pt x="24760" y="74456"/>
                  </a:cubicBezTo>
                  <a:close/>
                  <a:moveTo>
                    <a:pt x="24596" y="74898"/>
                  </a:moveTo>
                  <a:cubicBezTo>
                    <a:pt x="24460" y="75093"/>
                    <a:pt x="24233" y="75204"/>
                    <a:pt x="24065" y="75371"/>
                  </a:cubicBezTo>
                  <a:cubicBezTo>
                    <a:pt x="24083" y="75207"/>
                    <a:pt x="24386" y="74994"/>
                    <a:pt x="24596" y="74898"/>
                  </a:cubicBezTo>
                  <a:close/>
                  <a:moveTo>
                    <a:pt x="24347" y="75371"/>
                  </a:moveTo>
                  <a:cubicBezTo>
                    <a:pt x="24439" y="75635"/>
                    <a:pt x="23805" y="75848"/>
                    <a:pt x="23652" y="76129"/>
                  </a:cubicBezTo>
                  <a:cubicBezTo>
                    <a:pt x="23681" y="75830"/>
                    <a:pt x="24172" y="75652"/>
                    <a:pt x="24347" y="75371"/>
                  </a:cubicBezTo>
                  <a:close/>
                  <a:moveTo>
                    <a:pt x="24261" y="75859"/>
                  </a:moveTo>
                  <a:cubicBezTo>
                    <a:pt x="24268" y="76190"/>
                    <a:pt x="23773" y="76361"/>
                    <a:pt x="23528" y="76571"/>
                  </a:cubicBezTo>
                  <a:cubicBezTo>
                    <a:pt x="23652" y="76208"/>
                    <a:pt x="24062" y="76137"/>
                    <a:pt x="24261" y="75859"/>
                  </a:cubicBezTo>
                  <a:close/>
                  <a:moveTo>
                    <a:pt x="24211" y="76578"/>
                  </a:moveTo>
                  <a:cubicBezTo>
                    <a:pt x="24044" y="76653"/>
                    <a:pt x="23941" y="76788"/>
                    <a:pt x="23688" y="76774"/>
                  </a:cubicBezTo>
                  <a:cubicBezTo>
                    <a:pt x="23813" y="76606"/>
                    <a:pt x="24055" y="76557"/>
                    <a:pt x="24176" y="76379"/>
                  </a:cubicBezTo>
                  <a:cubicBezTo>
                    <a:pt x="24261" y="76368"/>
                    <a:pt x="24190" y="76517"/>
                    <a:pt x="24211" y="76578"/>
                  </a:cubicBezTo>
                  <a:close/>
                  <a:moveTo>
                    <a:pt x="23318" y="77372"/>
                  </a:moveTo>
                  <a:cubicBezTo>
                    <a:pt x="23307" y="77023"/>
                    <a:pt x="23902" y="77180"/>
                    <a:pt x="24204" y="77180"/>
                  </a:cubicBezTo>
                  <a:cubicBezTo>
                    <a:pt x="25187" y="77194"/>
                    <a:pt x="26611" y="77247"/>
                    <a:pt x="27497" y="77183"/>
                  </a:cubicBezTo>
                  <a:cubicBezTo>
                    <a:pt x="27540" y="77197"/>
                    <a:pt x="27597" y="77254"/>
                    <a:pt x="27536" y="77265"/>
                  </a:cubicBezTo>
                  <a:cubicBezTo>
                    <a:pt x="26116" y="77212"/>
                    <a:pt x="24428" y="77400"/>
                    <a:pt x="23318" y="77372"/>
                  </a:cubicBezTo>
                  <a:close/>
                  <a:moveTo>
                    <a:pt x="23588" y="77895"/>
                  </a:moveTo>
                  <a:cubicBezTo>
                    <a:pt x="23748" y="77927"/>
                    <a:pt x="23841" y="78230"/>
                    <a:pt x="23823" y="78301"/>
                  </a:cubicBezTo>
                  <a:cubicBezTo>
                    <a:pt x="23709" y="78201"/>
                    <a:pt x="23606" y="78091"/>
                    <a:pt x="23588" y="77895"/>
                  </a:cubicBezTo>
                  <a:close/>
                  <a:moveTo>
                    <a:pt x="24048" y="95178"/>
                  </a:moveTo>
                  <a:cubicBezTo>
                    <a:pt x="24090" y="95171"/>
                    <a:pt x="24119" y="95186"/>
                    <a:pt x="24126" y="95218"/>
                  </a:cubicBezTo>
                  <a:cubicBezTo>
                    <a:pt x="24137" y="95581"/>
                    <a:pt x="23884" y="96047"/>
                    <a:pt x="23748" y="96499"/>
                  </a:cubicBezTo>
                  <a:cubicBezTo>
                    <a:pt x="23592" y="96994"/>
                    <a:pt x="23492" y="97507"/>
                    <a:pt x="23446" y="98023"/>
                  </a:cubicBezTo>
                  <a:cubicBezTo>
                    <a:pt x="23300" y="98044"/>
                    <a:pt x="23254" y="97973"/>
                    <a:pt x="23165" y="97937"/>
                  </a:cubicBezTo>
                  <a:cubicBezTo>
                    <a:pt x="23200" y="97667"/>
                    <a:pt x="23300" y="97453"/>
                    <a:pt x="23496" y="97339"/>
                  </a:cubicBezTo>
                  <a:cubicBezTo>
                    <a:pt x="23499" y="96585"/>
                    <a:pt x="23926" y="95947"/>
                    <a:pt x="24048" y="95178"/>
                  </a:cubicBezTo>
                  <a:close/>
                  <a:moveTo>
                    <a:pt x="23606" y="94976"/>
                  </a:moveTo>
                  <a:cubicBezTo>
                    <a:pt x="23357" y="95623"/>
                    <a:pt x="23104" y="96271"/>
                    <a:pt x="22898" y="96973"/>
                  </a:cubicBezTo>
                  <a:cubicBezTo>
                    <a:pt x="22787" y="96937"/>
                    <a:pt x="22702" y="96873"/>
                    <a:pt x="22577" y="96848"/>
                  </a:cubicBezTo>
                  <a:cubicBezTo>
                    <a:pt x="22787" y="96150"/>
                    <a:pt x="23069" y="95531"/>
                    <a:pt x="23325" y="94890"/>
                  </a:cubicBezTo>
                  <a:cubicBezTo>
                    <a:pt x="23457" y="94887"/>
                    <a:pt x="23460" y="94997"/>
                    <a:pt x="23606" y="94976"/>
                  </a:cubicBezTo>
                  <a:close/>
                  <a:moveTo>
                    <a:pt x="23086" y="94766"/>
                  </a:moveTo>
                  <a:cubicBezTo>
                    <a:pt x="22826" y="95424"/>
                    <a:pt x="22592" y="96104"/>
                    <a:pt x="22253" y="96684"/>
                  </a:cubicBezTo>
                  <a:cubicBezTo>
                    <a:pt x="22463" y="96015"/>
                    <a:pt x="22695" y="95374"/>
                    <a:pt x="22923" y="94719"/>
                  </a:cubicBezTo>
                  <a:cubicBezTo>
                    <a:pt x="22997" y="94716"/>
                    <a:pt x="23012" y="94769"/>
                    <a:pt x="23086" y="94766"/>
                  </a:cubicBezTo>
                  <a:close/>
                  <a:moveTo>
                    <a:pt x="22371" y="94470"/>
                  </a:moveTo>
                  <a:cubicBezTo>
                    <a:pt x="22460" y="94748"/>
                    <a:pt x="22211" y="95089"/>
                    <a:pt x="22075" y="95392"/>
                  </a:cubicBezTo>
                  <a:cubicBezTo>
                    <a:pt x="21933" y="95712"/>
                    <a:pt x="21812" y="96047"/>
                    <a:pt x="21662" y="96307"/>
                  </a:cubicBezTo>
                  <a:cubicBezTo>
                    <a:pt x="21812" y="95777"/>
                    <a:pt x="22196" y="95121"/>
                    <a:pt x="22371" y="94470"/>
                  </a:cubicBezTo>
                  <a:close/>
                  <a:moveTo>
                    <a:pt x="21018" y="96464"/>
                  </a:moveTo>
                  <a:cubicBezTo>
                    <a:pt x="21306" y="96602"/>
                    <a:pt x="21634" y="96709"/>
                    <a:pt x="21812" y="96958"/>
                  </a:cubicBezTo>
                  <a:cubicBezTo>
                    <a:pt x="22147" y="97140"/>
                    <a:pt x="22766" y="97240"/>
                    <a:pt x="22691" y="97692"/>
                  </a:cubicBezTo>
                  <a:cubicBezTo>
                    <a:pt x="22093" y="97439"/>
                    <a:pt x="21630" y="97055"/>
                    <a:pt x="21011" y="96830"/>
                  </a:cubicBezTo>
                  <a:cubicBezTo>
                    <a:pt x="21011" y="96706"/>
                    <a:pt x="21011" y="96585"/>
                    <a:pt x="21018" y="96464"/>
                  </a:cubicBezTo>
                  <a:close/>
                  <a:moveTo>
                    <a:pt x="21029" y="101568"/>
                  </a:moveTo>
                  <a:cubicBezTo>
                    <a:pt x="20683" y="101900"/>
                    <a:pt x="20164" y="101682"/>
                    <a:pt x="19665" y="101633"/>
                  </a:cubicBezTo>
                  <a:cubicBezTo>
                    <a:pt x="18857" y="101544"/>
                    <a:pt x="17939" y="101722"/>
                    <a:pt x="17091" y="101636"/>
                  </a:cubicBezTo>
                  <a:cubicBezTo>
                    <a:pt x="18277" y="101426"/>
                    <a:pt x="19861" y="101625"/>
                    <a:pt x="20993" y="101366"/>
                  </a:cubicBezTo>
                  <a:cubicBezTo>
                    <a:pt x="21125" y="101405"/>
                    <a:pt x="21011" y="101440"/>
                    <a:pt x="21029" y="101568"/>
                  </a:cubicBezTo>
                  <a:close/>
                  <a:moveTo>
                    <a:pt x="20406" y="93843"/>
                  </a:moveTo>
                  <a:cubicBezTo>
                    <a:pt x="20509" y="93847"/>
                    <a:pt x="20484" y="93982"/>
                    <a:pt x="20484" y="94089"/>
                  </a:cubicBezTo>
                  <a:cubicBezTo>
                    <a:pt x="20381" y="94078"/>
                    <a:pt x="20406" y="93950"/>
                    <a:pt x="20406" y="93843"/>
                  </a:cubicBezTo>
                  <a:close/>
                  <a:moveTo>
                    <a:pt x="20715" y="94894"/>
                  </a:moveTo>
                  <a:cubicBezTo>
                    <a:pt x="20260" y="94808"/>
                    <a:pt x="19833" y="94694"/>
                    <a:pt x="19313" y="94677"/>
                  </a:cubicBezTo>
                  <a:cubicBezTo>
                    <a:pt x="19316" y="94424"/>
                    <a:pt x="19320" y="94167"/>
                    <a:pt x="19320" y="93915"/>
                  </a:cubicBezTo>
                  <a:cubicBezTo>
                    <a:pt x="19530" y="93858"/>
                    <a:pt x="19747" y="93833"/>
                    <a:pt x="19961" y="93840"/>
                  </a:cubicBezTo>
                  <a:cubicBezTo>
                    <a:pt x="20110" y="94292"/>
                    <a:pt x="20466" y="94541"/>
                    <a:pt x="20715" y="94894"/>
                  </a:cubicBezTo>
                  <a:close/>
                  <a:moveTo>
                    <a:pt x="20167" y="75599"/>
                  </a:moveTo>
                  <a:cubicBezTo>
                    <a:pt x="19801" y="75546"/>
                    <a:pt x="19384" y="75546"/>
                    <a:pt x="18964" y="75546"/>
                  </a:cubicBezTo>
                  <a:cubicBezTo>
                    <a:pt x="18850" y="74741"/>
                    <a:pt x="18672" y="73947"/>
                    <a:pt x="18430" y="73168"/>
                  </a:cubicBezTo>
                  <a:cubicBezTo>
                    <a:pt x="18551" y="73114"/>
                    <a:pt x="18544" y="73324"/>
                    <a:pt x="18587" y="73413"/>
                  </a:cubicBezTo>
                  <a:cubicBezTo>
                    <a:pt x="18996" y="74150"/>
                    <a:pt x="19729" y="74862"/>
                    <a:pt x="20167" y="75599"/>
                  </a:cubicBezTo>
                  <a:close/>
                  <a:moveTo>
                    <a:pt x="19587" y="73705"/>
                  </a:moveTo>
                  <a:cubicBezTo>
                    <a:pt x="19494" y="73623"/>
                    <a:pt x="19373" y="73570"/>
                    <a:pt x="19352" y="73420"/>
                  </a:cubicBezTo>
                  <a:cubicBezTo>
                    <a:pt x="19459" y="73378"/>
                    <a:pt x="19487" y="73260"/>
                    <a:pt x="19558" y="73182"/>
                  </a:cubicBezTo>
                  <a:cubicBezTo>
                    <a:pt x="19640" y="73278"/>
                    <a:pt x="19562" y="73545"/>
                    <a:pt x="19587" y="73705"/>
                  </a:cubicBezTo>
                  <a:close/>
                  <a:moveTo>
                    <a:pt x="19309" y="67468"/>
                  </a:moveTo>
                  <a:cubicBezTo>
                    <a:pt x="19178" y="67269"/>
                    <a:pt x="19356" y="67034"/>
                    <a:pt x="19558" y="67034"/>
                  </a:cubicBezTo>
                  <a:cubicBezTo>
                    <a:pt x="19605" y="67319"/>
                    <a:pt x="19487" y="67422"/>
                    <a:pt x="19309" y="67468"/>
                  </a:cubicBezTo>
                  <a:close/>
                  <a:moveTo>
                    <a:pt x="19534" y="68401"/>
                  </a:moveTo>
                  <a:cubicBezTo>
                    <a:pt x="19409" y="68408"/>
                    <a:pt x="19380" y="68511"/>
                    <a:pt x="19291" y="68561"/>
                  </a:cubicBezTo>
                  <a:cubicBezTo>
                    <a:pt x="19149" y="68340"/>
                    <a:pt x="19366" y="68148"/>
                    <a:pt x="19498" y="68080"/>
                  </a:cubicBezTo>
                  <a:cubicBezTo>
                    <a:pt x="19587" y="68109"/>
                    <a:pt x="19512" y="68301"/>
                    <a:pt x="19534" y="68401"/>
                  </a:cubicBezTo>
                  <a:close/>
                  <a:moveTo>
                    <a:pt x="19259" y="71206"/>
                  </a:moveTo>
                  <a:cubicBezTo>
                    <a:pt x="19117" y="71003"/>
                    <a:pt x="19356" y="70850"/>
                    <a:pt x="19469" y="70772"/>
                  </a:cubicBezTo>
                  <a:cubicBezTo>
                    <a:pt x="19601" y="70964"/>
                    <a:pt x="19320" y="71081"/>
                    <a:pt x="19259" y="71206"/>
                  </a:cubicBezTo>
                  <a:close/>
                  <a:moveTo>
                    <a:pt x="19256" y="71487"/>
                  </a:moveTo>
                  <a:cubicBezTo>
                    <a:pt x="19142" y="71381"/>
                    <a:pt x="19402" y="71320"/>
                    <a:pt x="19420" y="71206"/>
                  </a:cubicBezTo>
                  <a:cubicBezTo>
                    <a:pt x="19530" y="71313"/>
                    <a:pt x="19274" y="71381"/>
                    <a:pt x="19256" y="71487"/>
                  </a:cubicBezTo>
                  <a:close/>
                  <a:moveTo>
                    <a:pt x="19224" y="70768"/>
                  </a:moveTo>
                  <a:cubicBezTo>
                    <a:pt x="19170" y="70466"/>
                    <a:pt x="19320" y="70380"/>
                    <a:pt x="19434" y="70245"/>
                  </a:cubicBezTo>
                  <a:cubicBezTo>
                    <a:pt x="19651" y="70402"/>
                    <a:pt x="19409" y="70758"/>
                    <a:pt x="19224" y="70768"/>
                  </a:cubicBezTo>
                  <a:close/>
                  <a:moveTo>
                    <a:pt x="19231" y="70202"/>
                  </a:moveTo>
                  <a:cubicBezTo>
                    <a:pt x="19231" y="70003"/>
                    <a:pt x="19373" y="69942"/>
                    <a:pt x="19516" y="69885"/>
                  </a:cubicBezTo>
                  <a:cubicBezTo>
                    <a:pt x="19541" y="70113"/>
                    <a:pt x="19363" y="70135"/>
                    <a:pt x="19231" y="70202"/>
                  </a:cubicBezTo>
                  <a:close/>
                  <a:moveTo>
                    <a:pt x="19238" y="69843"/>
                  </a:moveTo>
                  <a:cubicBezTo>
                    <a:pt x="19131" y="69512"/>
                    <a:pt x="19630" y="69195"/>
                    <a:pt x="19523" y="69686"/>
                  </a:cubicBezTo>
                  <a:cubicBezTo>
                    <a:pt x="19388" y="69704"/>
                    <a:pt x="19373" y="69836"/>
                    <a:pt x="19238" y="69843"/>
                  </a:cubicBezTo>
                  <a:close/>
                  <a:moveTo>
                    <a:pt x="19291" y="68956"/>
                  </a:moveTo>
                  <a:cubicBezTo>
                    <a:pt x="19135" y="68757"/>
                    <a:pt x="19423" y="68661"/>
                    <a:pt x="19494" y="68561"/>
                  </a:cubicBezTo>
                  <a:cubicBezTo>
                    <a:pt x="19637" y="68746"/>
                    <a:pt x="19380" y="68871"/>
                    <a:pt x="19291" y="68956"/>
                  </a:cubicBezTo>
                  <a:close/>
                  <a:moveTo>
                    <a:pt x="19281" y="69362"/>
                  </a:moveTo>
                  <a:cubicBezTo>
                    <a:pt x="19142" y="69173"/>
                    <a:pt x="19445" y="69095"/>
                    <a:pt x="19491" y="68960"/>
                  </a:cubicBezTo>
                  <a:cubicBezTo>
                    <a:pt x="19633" y="69152"/>
                    <a:pt x="19373" y="69277"/>
                    <a:pt x="19281" y="69362"/>
                  </a:cubicBezTo>
                  <a:close/>
                  <a:moveTo>
                    <a:pt x="19299" y="68034"/>
                  </a:moveTo>
                  <a:cubicBezTo>
                    <a:pt x="19224" y="67942"/>
                    <a:pt x="19423" y="67785"/>
                    <a:pt x="19544" y="67760"/>
                  </a:cubicBezTo>
                  <a:cubicBezTo>
                    <a:pt x="19569" y="67963"/>
                    <a:pt x="19363" y="67920"/>
                    <a:pt x="19299" y="68034"/>
                  </a:cubicBezTo>
                  <a:close/>
                  <a:moveTo>
                    <a:pt x="19548" y="67639"/>
                  </a:moveTo>
                  <a:cubicBezTo>
                    <a:pt x="19405" y="67628"/>
                    <a:pt x="19402" y="67760"/>
                    <a:pt x="19267" y="67753"/>
                  </a:cubicBezTo>
                  <a:cubicBezTo>
                    <a:pt x="19224" y="67500"/>
                    <a:pt x="19473" y="67557"/>
                    <a:pt x="19512" y="67393"/>
                  </a:cubicBezTo>
                  <a:cubicBezTo>
                    <a:pt x="19598" y="67404"/>
                    <a:pt x="19526" y="67568"/>
                    <a:pt x="19548" y="67639"/>
                  </a:cubicBezTo>
                  <a:close/>
                  <a:moveTo>
                    <a:pt x="19516" y="66913"/>
                  </a:moveTo>
                  <a:cubicBezTo>
                    <a:pt x="19455" y="66959"/>
                    <a:pt x="19352" y="66963"/>
                    <a:pt x="19313" y="67034"/>
                  </a:cubicBezTo>
                  <a:cubicBezTo>
                    <a:pt x="19174" y="66792"/>
                    <a:pt x="19348" y="66532"/>
                    <a:pt x="19480" y="66432"/>
                  </a:cubicBezTo>
                  <a:cubicBezTo>
                    <a:pt x="19576" y="66514"/>
                    <a:pt x="19494" y="66763"/>
                    <a:pt x="19516" y="66913"/>
                  </a:cubicBezTo>
                  <a:close/>
                  <a:moveTo>
                    <a:pt x="19541" y="64987"/>
                  </a:moveTo>
                  <a:cubicBezTo>
                    <a:pt x="19459" y="65428"/>
                    <a:pt x="19562" y="65841"/>
                    <a:pt x="19523" y="66354"/>
                  </a:cubicBezTo>
                  <a:cubicBezTo>
                    <a:pt x="19380" y="66340"/>
                    <a:pt x="19373" y="66471"/>
                    <a:pt x="19242" y="66468"/>
                  </a:cubicBezTo>
                  <a:cubicBezTo>
                    <a:pt x="19249" y="65856"/>
                    <a:pt x="19224" y="65272"/>
                    <a:pt x="19188" y="64699"/>
                  </a:cubicBezTo>
                  <a:cubicBezTo>
                    <a:pt x="19291" y="64805"/>
                    <a:pt x="19437" y="64877"/>
                    <a:pt x="19541" y="64987"/>
                  </a:cubicBezTo>
                  <a:close/>
                  <a:moveTo>
                    <a:pt x="19455" y="71534"/>
                  </a:moveTo>
                  <a:cubicBezTo>
                    <a:pt x="19566" y="71715"/>
                    <a:pt x="19313" y="71875"/>
                    <a:pt x="19170" y="71932"/>
                  </a:cubicBezTo>
                  <a:cubicBezTo>
                    <a:pt x="19170" y="71701"/>
                    <a:pt x="19388" y="71697"/>
                    <a:pt x="19455" y="71534"/>
                  </a:cubicBezTo>
                  <a:close/>
                  <a:moveTo>
                    <a:pt x="19452" y="71932"/>
                  </a:moveTo>
                  <a:cubicBezTo>
                    <a:pt x="19541" y="72085"/>
                    <a:pt x="19299" y="72235"/>
                    <a:pt x="19167" y="72292"/>
                  </a:cubicBezTo>
                  <a:cubicBezTo>
                    <a:pt x="19195" y="72110"/>
                    <a:pt x="19384" y="72085"/>
                    <a:pt x="19452" y="71932"/>
                  </a:cubicBezTo>
                  <a:close/>
                  <a:moveTo>
                    <a:pt x="19526" y="72338"/>
                  </a:moveTo>
                  <a:cubicBezTo>
                    <a:pt x="19562" y="72737"/>
                    <a:pt x="19195" y="72730"/>
                    <a:pt x="19117" y="73015"/>
                  </a:cubicBezTo>
                  <a:cubicBezTo>
                    <a:pt x="19299" y="73175"/>
                    <a:pt x="19455" y="72744"/>
                    <a:pt x="19562" y="72822"/>
                  </a:cubicBezTo>
                  <a:cubicBezTo>
                    <a:pt x="19566" y="73100"/>
                    <a:pt x="19334" y="73136"/>
                    <a:pt x="19274" y="73342"/>
                  </a:cubicBezTo>
                  <a:cubicBezTo>
                    <a:pt x="19103" y="73242"/>
                    <a:pt x="19081" y="73000"/>
                    <a:pt x="18996" y="72819"/>
                  </a:cubicBezTo>
                  <a:cubicBezTo>
                    <a:pt x="19103" y="72584"/>
                    <a:pt x="19299" y="72445"/>
                    <a:pt x="19526" y="72338"/>
                  </a:cubicBezTo>
                  <a:close/>
                  <a:moveTo>
                    <a:pt x="19081" y="72335"/>
                  </a:moveTo>
                  <a:cubicBezTo>
                    <a:pt x="19085" y="72470"/>
                    <a:pt x="18943" y="72463"/>
                    <a:pt x="18918" y="72570"/>
                  </a:cubicBezTo>
                  <a:cubicBezTo>
                    <a:pt x="18651" y="72356"/>
                    <a:pt x="18676" y="71694"/>
                    <a:pt x="19049" y="71608"/>
                  </a:cubicBezTo>
                  <a:cubicBezTo>
                    <a:pt x="19046" y="71818"/>
                    <a:pt x="18832" y="71818"/>
                    <a:pt x="18800" y="72003"/>
                  </a:cubicBezTo>
                  <a:cubicBezTo>
                    <a:pt x="18886" y="72142"/>
                    <a:pt x="18989" y="71954"/>
                    <a:pt x="19081" y="71968"/>
                  </a:cubicBezTo>
                  <a:cubicBezTo>
                    <a:pt x="19060" y="72149"/>
                    <a:pt x="18893" y="72185"/>
                    <a:pt x="18797" y="72288"/>
                  </a:cubicBezTo>
                  <a:cubicBezTo>
                    <a:pt x="18822" y="72427"/>
                    <a:pt x="18996" y="72352"/>
                    <a:pt x="19081" y="72335"/>
                  </a:cubicBezTo>
                  <a:close/>
                  <a:moveTo>
                    <a:pt x="19071" y="67148"/>
                  </a:moveTo>
                  <a:cubicBezTo>
                    <a:pt x="18900" y="67269"/>
                    <a:pt x="18775" y="67443"/>
                    <a:pt x="18547" y="67504"/>
                  </a:cubicBezTo>
                  <a:cubicBezTo>
                    <a:pt x="18498" y="67059"/>
                    <a:pt x="18889" y="67069"/>
                    <a:pt x="19042" y="66827"/>
                  </a:cubicBezTo>
                  <a:cubicBezTo>
                    <a:pt x="19124" y="66856"/>
                    <a:pt x="19049" y="67052"/>
                    <a:pt x="19071" y="67148"/>
                  </a:cubicBezTo>
                  <a:close/>
                  <a:moveTo>
                    <a:pt x="19053" y="65382"/>
                  </a:moveTo>
                  <a:cubicBezTo>
                    <a:pt x="18943" y="65471"/>
                    <a:pt x="18786" y="65517"/>
                    <a:pt x="18690" y="65617"/>
                  </a:cubicBezTo>
                  <a:cubicBezTo>
                    <a:pt x="18523" y="65286"/>
                    <a:pt x="18854" y="65112"/>
                    <a:pt x="18978" y="64941"/>
                  </a:cubicBezTo>
                  <a:cubicBezTo>
                    <a:pt x="19149" y="64948"/>
                    <a:pt x="19014" y="65243"/>
                    <a:pt x="19053" y="65382"/>
                  </a:cubicBezTo>
                  <a:close/>
                  <a:moveTo>
                    <a:pt x="18975" y="65539"/>
                  </a:moveTo>
                  <a:cubicBezTo>
                    <a:pt x="19185" y="66098"/>
                    <a:pt x="19064" y="66988"/>
                    <a:pt x="18597" y="66980"/>
                  </a:cubicBezTo>
                  <a:cubicBezTo>
                    <a:pt x="18562" y="66336"/>
                    <a:pt x="18590" y="65759"/>
                    <a:pt x="18975" y="65539"/>
                  </a:cubicBezTo>
                  <a:close/>
                  <a:moveTo>
                    <a:pt x="19064" y="64816"/>
                  </a:moveTo>
                  <a:cubicBezTo>
                    <a:pt x="18975" y="64916"/>
                    <a:pt x="18814" y="64941"/>
                    <a:pt x="18740" y="65055"/>
                  </a:cubicBezTo>
                  <a:cubicBezTo>
                    <a:pt x="18587" y="64727"/>
                    <a:pt x="18850" y="64111"/>
                    <a:pt x="18676" y="63887"/>
                  </a:cubicBezTo>
                  <a:cubicBezTo>
                    <a:pt x="18466" y="64165"/>
                    <a:pt x="18547" y="64734"/>
                    <a:pt x="18498" y="65172"/>
                  </a:cubicBezTo>
                  <a:cubicBezTo>
                    <a:pt x="18241" y="65382"/>
                    <a:pt x="17942" y="65553"/>
                    <a:pt x="17729" y="65806"/>
                  </a:cubicBezTo>
                  <a:cubicBezTo>
                    <a:pt x="17768" y="65574"/>
                    <a:pt x="17992" y="65179"/>
                    <a:pt x="18181" y="64966"/>
                  </a:cubicBezTo>
                  <a:cubicBezTo>
                    <a:pt x="18063" y="64702"/>
                    <a:pt x="18206" y="64688"/>
                    <a:pt x="18313" y="64485"/>
                  </a:cubicBezTo>
                  <a:cubicBezTo>
                    <a:pt x="17907" y="64720"/>
                    <a:pt x="17547" y="65026"/>
                    <a:pt x="17252" y="65393"/>
                  </a:cubicBezTo>
                  <a:cubicBezTo>
                    <a:pt x="17252" y="65186"/>
                    <a:pt x="17519" y="64905"/>
                    <a:pt x="17583" y="64631"/>
                  </a:cubicBezTo>
                  <a:cubicBezTo>
                    <a:pt x="17672" y="64649"/>
                    <a:pt x="17572" y="64852"/>
                    <a:pt x="17697" y="64834"/>
                  </a:cubicBezTo>
                  <a:cubicBezTo>
                    <a:pt x="17871" y="63114"/>
                    <a:pt x="17736" y="61160"/>
                    <a:pt x="17647" y="59451"/>
                  </a:cubicBezTo>
                  <a:cubicBezTo>
                    <a:pt x="17405" y="60943"/>
                    <a:pt x="17572" y="62751"/>
                    <a:pt x="17625" y="64311"/>
                  </a:cubicBezTo>
                  <a:cubicBezTo>
                    <a:pt x="17529" y="64439"/>
                    <a:pt x="17458" y="64599"/>
                    <a:pt x="17302" y="64667"/>
                  </a:cubicBezTo>
                  <a:cubicBezTo>
                    <a:pt x="17334" y="62338"/>
                    <a:pt x="17148" y="60217"/>
                    <a:pt x="17191" y="57874"/>
                  </a:cubicBezTo>
                  <a:cubicBezTo>
                    <a:pt x="17316" y="57839"/>
                    <a:pt x="17319" y="57678"/>
                    <a:pt x="17476" y="57678"/>
                  </a:cubicBezTo>
                  <a:cubicBezTo>
                    <a:pt x="17469" y="57839"/>
                    <a:pt x="17469" y="57999"/>
                    <a:pt x="17465" y="58159"/>
                  </a:cubicBezTo>
                  <a:cubicBezTo>
                    <a:pt x="17572" y="57703"/>
                    <a:pt x="17568" y="57226"/>
                    <a:pt x="17608" y="56639"/>
                  </a:cubicBezTo>
                  <a:cubicBezTo>
                    <a:pt x="17622" y="56432"/>
                    <a:pt x="17732" y="56237"/>
                    <a:pt x="17732" y="56077"/>
                  </a:cubicBezTo>
                  <a:cubicBezTo>
                    <a:pt x="17743" y="55713"/>
                    <a:pt x="17568" y="55343"/>
                    <a:pt x="17985" y="55197"/>
                  </a:cubicBezTo>
                  <a:cubicBezTo>
                    <a:pt x="17903" y="55058"/>
                    <a:pt x="17729" y="55389"/>
                    <a:pt x="17665" y="55272"/>
                  </a:cubicBezTo>
                  <a:cubicBezTo>
                    <a:pt x="17515" y="54670"/>
                    <a:pt x="18188" y="54457"/>
                    <a:pt x="18483" y="54079"/>
                  </a:cubicBezTo>
                  <a:cubicBezTo>
                    <a:pt x="18547" y="56379"/>
                    <a:pt x="18352" y="58832"/>
                    <a:pt x="18430" y="61032"/>
                  </a:cubicBezTo>
                  <a:cubicBezTo>
                    <a:pt x="18444" y="61342"/>
                    <a:pt x="18537" y="61655"/>
                    <a:pt x="18537" y="61957"/>
                  </a:cubicBezTo>
                  <a:cubicBezTo>
                    <a:pt x="18537" y="62111"/>
                    <a:pt x="18480" y="62253"/>
                    <a:pt x="18494" y="62395"/>
                  </a:cubicBezTo>
                  <a:cubicBezTo>
                    <a:pt x="18583" y="63285"/>
                    <a:pt x="19170" y="63887"/>
                    <a:pt x="19064" y="64816"/>
                  </a:cubicBezTo>
                  <a:close/>
                  <a:moveTo>
                    <a:pt x="18800" y="47818"/>
                  </a:moveTo>
                  <a:cubicBezTo>
                    <a:pt x="17907" y="48152"/>
                    <a:pt x="16002" y="48280"/>
                    <a:pt x="15386" y="47575"/>
                  </a:cubicBezTo>
                  <a:cubicBezTo>
                    <a:pt x="15785" y="47622"/>
                    <a:pt x="15949" y="47903"/>
                    <a:pt x="16429" y="47867"/>
                  </a:cubicBezTo>
                  <a:cubicBezTo>
                    <a:pt x="16675" y="47615"/>
                    <a:pt x="16518" y="46956"/>
                    <a:pt x="17002" y="46952"/>
                  </a:cubicBezTo>
                  <a:cubicBezTo>
                    <a:pt x="16846" y="47252"/>
                    <a:pt x="16718" y="47583"/>
                    <a:pt x="16550" y="47867"/>
                  </a:cubicBezTo>
                  <a:cubicBezTo>
                    <a:pt x="16607" y="47931"/>
                    <a:pt x="16721" y="47935"/>
                    <a:pt x="16828" y="47953"/>
                  </a:cubicBezTo>
                  <a:cubicBezTo>
                    <a:pt x="17091" y="47707"/>
                    <a:pt x="17035" y="47134"/>
                    <a:pt x="17362" y="46956"/>
                  </a:cubicBezTo>
                  <a:cubicBezTo>
                    <a:pt x="17412" y="47145"/>
                    <a:pt x="17070" y="47622"/>
                    <a:pt x="16949" y="47917"/>
                  </a:cubicBezTo>
                  <a:cubicBezTo>
                    <a:pt x="16953" y="48017"/>
                    <a:pt x="17084" y="47996"/>
                    <a:pt x="17191" y="47999"/>
                  </a:cubicBezTo>
                  <a:cubicBezTo>
                    <a:pt x="17380" y="47729"/>
                    <a:pt x="17583" y="47269"/>
                    <a:pt x="17565" y="46920"/>
                  </a:cubicBezTo>
                  <a:cubicBezTo>
                    <a:pt x="17832" y="46952"/>
                    <a:pt x="18003" y="46885"/>
                    <a:pt x="18248" y="46888"/>
                  </a:cubicBezTo>
                  <a:cubicBezTo>
                    <a:pt x="18099" y="47195"/>
                    <a:pt x="17896" y="47447"/>
                    <a:pt x="17796" y="47803"/>
                  </a:cubicBezTo>
                  <a:cubicBezTo>
                    <a:pt x="18156" y="47757"/>
                    <a:pt x="18266" y="47447"/>
                    <a:pt x="18369" y="47127"/>
                  </a:cubicBezTo>
                  <a:cubicBezTo>
                    <a:pt x="18466" y="47223"/>
                    <a:pt x="18313" y="47394"/>
                    <a:pt x="18284" y="47490"/>
                  </a:cubicBezTo>
                  <a:cubicBezTo>
                    <a:pt x="18494" y="47430"/>
                    <a:pt x="18847" y="47170"/>
                    <a:pt x="18935" y="46856"/>
                  </a:cubicBezTo>
                  <a:cubicBezTo>
                    <a:pt x="18946" y="47163"/>
                    <a:pt x="19138" y="46600"/>
                    <a:pt x="19380" y="46782"/>
                  </a:cubicBezTo>
                  <a:cubicBezTo>
                    <a:pt x="19363" y="47301"/>
                    <a:pt x="19000" y="47476"/>
                    <a:pt x="18800" y="47818"/>
                  </a:cubicBezTo>
                  <a:close/>
                  <a:moveTo>
                    <a:pt x="16201" y="47184"/>
                  </a:moveTo>
                  <a:cubicBezTo>
                    <a:pt x="16023" y="47262"/>
                    <a:pt x="16162" y="47579"/>
                    <a:pt x="16152" y="47743"/>
                  </a:cubicBezTo>
                  <a:cubicBezTo>
                    <a:pt x="15963" y="47583"/>
                    <a:pt x="15963" y="47241"/>
                    <a:pt x="15920" y="46938"/>
                  </a:cubicBezTo>
                  <a:lnTo>
                    <a:pt x="16483" y="46945"/>
                  </a:lnTo>
                  <a:cubicBezTo>
                    <a:pt x="16472" y="47152"/>
                    <a:pt x="16337" y="47227"/>
                    <a:pt x="16315" y="47426"/>
                  </a:cubicBezTo>
                  <a:cubicBezTo>
                    <a:pt x="16219" y="47401"/>
                    <a:pt x="16340" y="47163"/>
                    <a:pt x="16201" y="47184"/>
                  </a:cubicBezTo>
                  <a:close/>
                  <a:moveTo>
                    <a:pt x="18982" y="46212"/>
                  </a:moveTo>
                  <a:cubicBezTo>
                    <a:pt x="17682" y="46194"/>
                    <a:pt x="15714" y="46401"/>
                    <a:pt x="14365" y="46230"/>
                  </a:cubicBezTo>
                  <a:cubicBezTo>
                    <a:pt x="14400" y="46116"/>
                    <a:pt x="14400" y="45984"/>
                    <a:pt x="14368" y="45870"/>
                  </a:cubicBezTo>
                  <a:cubicBezTo>
                    <a:pt x="14446" y="45856"/>
                    <a:pt x="14493" y="45877"/>
                    <a:pt x="14489" y="45949"/>
                  </a:cubicBezTo>
                  <a:cubicBezTo>
                    <a:pt x="16148" y="45749"/>
                    <a:pt x="17914" y="46087"/>
                    <a:pt x="19712" y="46020"/>
                  </a:cubicBezTo>
                  <a:cubicBezTo>
                    <a:pt x="19601" y="46394"/>
                    <a:pt x="19263" y="46216"/>
                    <a:pt x="18982" y="46212"/>
                  </a:cubicBezTo>
                  <a:close/>
                  <a:moveTo>
                    <a:pt x="17789" y="45315"/>
                  </a:moveTo>
                  <a:cubicBezTo>
                    <a:pt x="17907" y="45148"/>
                    <a:pt x="17928" y="44888"/>
                    <a:pt x="18199" y="44877"/>
                  </a:cubicBezTo>
                  <a:cubicBezTo>
                    <a:pt x="18053" y="45012"/>
                    <a:pt x="18003" y="45251"/>
                    <a:pt x="17789" y="45315"/>
                  </a:cubicBezTo>
                  <a:close/>
                  <a:moveTo>
                    <a:pt x="18562" y="44881"/>
                  </a:moveTo>
                  <a:cubicBezTo>
                    <a:pt x="18604" y="44998"/>
                    <a:pt x="18377" y="45180"/>
                    <a:pt x="18316" y="45322"/>
                  </a:cubicBezTo>
                  <a:cubicBezTo>
                    <a:pt x="18263" y="45197"/>
                    <a:pt x="18526" y="45048"/>
                    <a:pt x="18562" y="44881"/>
                  </a:cubicBezTo>
                  <a:close/>
                  <a:moveTo>
                    <a:pt x="19160" y="44891"/>
                  </a:moveTo>
                  <a:cubicBezTo>
                    <a:pt x="19035" y="45023"/>
                    <a:pt x="18925" y="45173"/>
                    <a:pt x="18836" y="45326"/>
                  </a:cubicBezTo>
                  <a:cubicBezTo>
                    <a:pt x="18793" y="45183"/>
                    <a:pt x="18996" y="44948"/>
                    <a:pt x="19160" y="44891"/>
                  </a:cubicBezTo>
                  <a:close/>
                  <a:moveTo>
                    <a:pt x="19726" y="44898"/>
                  </a:moveTo>
                  <a:cubicBezTo>
                    <a:pt x="19580" y="45023"/>
                    <a:pt x="19598" y="45308"/>
                    <a:pt x="19363" y="45336"/>
                  </a:cubicBezTo>
                  <a:cubicBezTo>
                    <a:pt x="19331" y="45183"/>
                    <a:pt x="19498" y="44916"/>
                    <a:pt x="19726" y="44898"/>
                  </a:cubicBezTo>
                  <a:close/>
                  <a:moveTo>
                    <a:pt x="19291" y="44329"/>
                  </a:moveTo>
                  <a:cubicBezTo>
                    <a:pt x="18426" y="44197"/>
                    <a:pt x="17202" y="44197"/>
                    <a:pt x="16276" y="44251"/>
                  </a:cubicBezTo>
                  <a:cubicBezTo>
                    <a:pt x="16344" y="44005"/>
                    <a:pt x="16522" y="43877"/>
                    <a:pt x="16686" y="43734"/>
                  </a:cubicBezTo>
                  <a:cubicBezTo>
                    <a:pt x="17700" y="43791"/>
                    <a:pt x="18957" y="43613"/>
                    <a:pt x="19291" y="44329"/>
                  </a:cubicBezTo>
                  <a:close/>
                  <a:moveTo>
                    <a:pt x="18604" y="41709"/>
                  </a:moveTo>
                  <a:cubicBezTo>
                    <a:pt x="18526" y="41623"/>
                    <a:pt x="18640" y="41392"/>
                    <a:pt x="18651" y="41267"/>
                  </a:cubicBezTo>
                  <a:cubicBezTo>
                    <a:pt x="18818" y="41339"/>
                    <a:pt x="18572" y="41531"/>
                    <a:pt x="18604" y="41709"/>
                  </a:cubicBezTo>
                  <a:close/>
                  <a:moveTo>
                    <a:pt x="19028" y="43118"/>
                  </a:moveTo>
                  <a:cubicBezTo>
                    <a:pt x="18857" y="43222"/>
                    <a:pt x="18676" y="43058"/>
                    <a:pt x="18466" y="43072"/>
                  </a:cubicBezTo>
                  <a:lnTo>
                    <a:pt x="18473" y="42709"/>
                  </a:lnTo>
                  <a:cubicBezTo>
                    <a:pt x="18679" y="42827"/>
                    <a:pt x="19060" y="42773"/>
                    <a:pt x="19028" y="43118"/>
                  </a:cubicBezTo>
                  <a:close/>
                  <a:moveTo>
                    <a:pt x="19099" y="40552"/>
                  </a:moveTo>
                  <a:cubicBezTo>
                    <a:pt x="18992" y="40502"/>
                    <a:pt x="19099" y="40342"/>
                    <a:pt x="19103" y="40271"/>
                  </a:cubicBezTo>
                  <a:cubicBezTo>
                    <a:pt x="19210" y="40317"/>
                    <a:pt x="19103" y="40477"/>
                    <a:pt x="19099" y="40552"/>
                  </a:cubicBezTo>
                  <a:close/>
                  <a:moveTo>
                    <a:pt x="19185" y="40071"/>
                  </a:moveTo>
                  <a:cubicBezTo>
                    <a:pt x="19156" y="39715"/>
                    <a:pt x="19245" y="39131"/>
                    <a:pt x="19441" y="38872"/>
                  </a:cubicBezTo>
                  <a:cubicBezTo>
                    <a:pt x="19437" y="39192"/>
                    <a:pt x="19313" y="39737"/>
                    <a:pt x="19185" y="40071"/>
                  </a:cubicBezTo>
                  <a:close/>
                  <a:moveTo>
                    <a:pt x="19676" y="39555"/>
                  </a:moveTo>
                  <a:cubicBezTo>
                    <a:pt x="19669" y="39128"/>
                    <a:pt x="19747" y="38434"/>
                    <a:pt x="19975" y="38113"/>
                  </a:cubicBezTo>
                  <a:cubicBezTo>
                    <a:pt x="19975" y="38533"/>
                    <a:pt x="19779" y="39106"/>
                    <a:pt x="19676" y="39555"/>
                  </a:cubicBezTo>
                  <a:close/>
                  <a:moveTo>
                    <a:pt x="20342" y="37875"/>
                  </a:moveTo>
                  <a:cubicBezTo>
                    <a:pt x="20242" y="38152"/>
                    <a:pt x="20313" y="37786"/>
                    <a:pt x="20384" y="37633"/>
                  </a:cubicBezTo>
                  <a:cubicBezTo>
                    <a:pt x="20466" y="37590"/>
                    <a:pt x="20342" y="37875"/>
                    <a:pt x="20342" y="37875"/>
                  </a:cubicBezTo>
                  <a:close/>
                  <a:moveTo>
                    <a:pt x="18562" y="39017"/>
                  </a:moveTo>
                  <a:cubicBezTo>
                    <a:pt x="18555" y="39163"/>
                    <a:pt x="18501" y="39114"/>
                    <a:pt x="18402" y="39096"/>
                  </a:cubicBezTo>
                  <a:cubicBezTo>
                    <a:pt x="18106" y="39886"/>
                    <a:pt x="17754" y="40605"/>
                    <a:pt x="17408" y="41335"/>
                  </a:cubicBezTo>
                  <a:cubicBezTo>
                    <a:pt x="17380" y="40819"/>
                    <a:pt x="17746" y="40285"/>
                    <a:pt x="17992" y="39776"/>
                  </a:cubicBezTo>
                  <a:cubicBezTo>
                    <a:pt x="18729" y="38249"/>
                    <a:pt x="19534" y="36711"/>
                    <a:pt x="21018" y="35920"/>
                  </a:cubicBezTo>
                  <a:cubicBezTo>
                    <a:pt x="20281" y="36871"/>
                    <a:pt x="19195" y="37814"/>
                    <a:pt x="18562" y="39017"/>
                  </a:cubicBezTo>
                  <a:close/>
                  <a:moveTo>
                    <a:pt x="21367" y="33069"/>
                  </a:moveTo>
                  <a:cubicBezTo>
                    <a:pt x="21815" y="33396"/>
                    <a:pt x="22346" y="33646"/>
                    <a:pt x="22762" y="34012"/>
                  </a:cubicBezTo>
                  <a:cubicBezTo>
                    <a:pt x="22118" y="34265"/>
                    <a:pt x="21769" y="34813"/>
                    <a:pt x="21217" y="35155"/>
                  </a:cubicBezTo>
                  <a:cubicBezTo>
                    <a:pt x="21395" y="34710"/>
                    <a:pt x="21609" y="33727"/>
                    <a:pt x="21367" y="33069"/>
                  </a:cubicBezTo>
                  <a:close/>
                  <a:moveTo>
                    <a:pt x="21438" y="36725"/>
                  </a:moveTo>
                  <a:cubicBezTo>
                    <a:pt x="21367" y="36568"/>
                    <a:pt x="21492" y="36266"/>
                    <a:pt x="21609" y="36166"/>
                  </a:cubicBezTo>
                  <a:cubicBezTo>
                    <a:pt x="21652" y="36294"/>
                    <a:pt x="21463" y="36526"/>
                    <a:pt x="21438" y="36725"/>
                  </a:cubicBezTo>
                  <a:close/>
                  <a:moveTo>
                    <a:pt x="21641" y="37010"/>
                  </a:moveTo>
                  <a:cubicBezTo>
                    <a:pt x="21712" y="36647"/>
                    <a:pt x="21791" y="35945"/>
                    <a:pt x="22139" y="35732"/>
                  </a:cubicBezTo>
                  <a:cubicBezTo>
                    <a:pt x="22040" y="36066"/>
                    <a:pt x="21787" y="36593"/>
                    <a:pt x="21641" y="37010"/>
                  </a:cubicBezTo>
                  <a:close/>
                  <a:moveTo>
                    <a:pt x="22125" y="36575"/>
                  </a:moveTo>
                  <a:cubicBezTo>
                    <a:pt x="22015" y="36319"/>
                    <a:pt x="22463" y="35871"/>
                    <a:pt x="22257" y="35653"/>
                  </a:cubicBezTo>
                  <a:cubicBezTo>
                    <a:pt x="22378" y="35518"/>
                    <a:pt x="22542" y="35429"/>
                    <a:pt x="22666" y="35297"/>
                  </a:cubicBezTo>
                  <a:cubicBezTo>
                    <a:pt x="22567" y="35639"/>
                    <a:pt x="22317" y="36184"/>
                    <a:pt x="22125" y="36575"/>
                  </a:cubicBezTo>
                  <a:close/>
                  <a:moveTo>
                    <a:pt x="22613" y="36177"/>
                  </a:moveTo>
                  <a:cubicBezTo>
                    <a:pt x="22549" y="36066"/>
                    <a:pt x="22705" y="35838"/>
                    <a:pt x="22737" y="35696"/>
                  </a:cubicBezTo>
                  <a:cubicBezTo>
                    <a:pt x="22844" y="35849"/>
                    <a:pt x="22698" y="36088"/>
                    <a:pt x="22613" y="36177"/>
                  </a:cubicBezTo>
                  <a:close/>
                  <a:moveTo>
                    <a:pt x="22823" y="35579"/>
                  </a:moveTo>
                  <a:cubicBezTo>
                    <a:pt x="22805" y="35482"/>
                    <a:pt x="22844" y="35191"/>
                    <a:pt x="22908" y="35137"/>
                  </a:cubicBezTo>
                  <a:cubicBezTo>
                    <a:pt x="23022" y="35269"/>
                    <a:pt x="22898" y="35507"/>
                    <a:pt x="22823" y="35579"/>
                  </a:cubicBezTo>
                  <a:close/>
                  <a:moveTo>
                    <a:pt x="22980" y="35863"/>
                  </a:moveTo>
                  <a:cubicBezTo>
                    <a:pt x="23118" y="35703"/>
                    <a:pt x="23304" y="35596"/>
                    <a:pt x="23503" y="35507"/>
                  </a:cubicBezTo>
                  <a:cubicBezTo>
                    <a:pt x="23514" y="35497"/>
                    <a:pt x="23158" y="35792"/>
                    <a:pt x="22980" y="35863"/>
                  </a:cubicBezTo>
                  <a:close/>
                  <a:moveTo>
                    <a:pt x="23795" y="34945"/>
                  </a:moveTo>
                  <a:cubicBezTo>
                    <a:pt x="23585" y="35055"/>
                    <a:pt x="23410" y="35205"/>
                    <a:pt x="23229" y="35262"/>
                  </a:cubicBezTo>
                  <a:cubicBezTo>
                    <a:pt x="23467" y="35027"/>
                    <a:pt x="23759" y="34852"/>
                    <a:pt x="24076" y="34749"/>
                  </a:cubicBezTo>
                  <a:cubicBezTo>
                    <a:pt x="24375" y="34664"/>
                    <a:pt x="23866" y="34909"/>
                    <a:pt x="23795" y="34945"/>
                  </a:cubicBezTo>
                  <a:close/>
                  <a:moveTo>
                    <a:pt x="26660" y="33941"/>
                  </a:moveTo>
                  <a:cubicBezTo>
                    <a:pt x="26166" y="33923"/>
                    <a:pt x="25575" y="33809"/>
                    <a:pt x="25051" y="33756"/>
                  </a:cubicBezTo>
                  <a:cubicBezTo>
                    <a:pt x="24500" y="33699"/>
                    <a:pt x="23887" y="33614"/>
                    <a:pt x="23492" y="33453"/>
                  </a:cubicBezTo>
                  <a:cubicBezTo>
                    <a:pt x="22880" y="33211"/>
                    <a:pt x="22250" y="32510"/>
                    <a:pt x="21702" y="32026"/>
                  </a:cubicBezTo>
                  <a:cubicBezTo>
                    <a:pt x="20050" y="30559"/>
                    <a:pt x="18426" y="28690"/>
                    <a:pt x="17675" y="26508"/>
                  </a:cubicBezTo>
                  <a:cubicBezTo>
                    <a:pt x="17711" y="26501"/>
                    <a:pt x="17714" y="26469"/>
                    <a:pt x="17754" y="26469"/>
                  </a:cubicBezTo>
                  <a:cubicBezTo>
                    <a:pt x="17789" y="26447"/>
                    <a:pt x="17825" y="26419"/>
                    <a:pt x="17835" y="26469"/>
                  </a:cubicBezTo>
                  <a:cubicBezTo>
                    <a:pt x="18426" y="28128"/>
                    <a:pt x="19512" y="29438"/>
                    <a:pt x="20594" y="30641"/>
                  </a:cubicBezTo>
                  <a:cubicBezTo>
                    <a:pt x="21677" y="31848"/>
                    <a:pt x="22951" y="32980"/>
                    <a:pt x="24656" y="33546"/>
                  </a:cubicBezTo>
                  <a:cubicBezTo>
                    <a:pt x="25628" y="33525"/>
                    <a:pt x="26778" y="33848"/>
                    <a:pt x="27825" y="33752"/>
                  </a:cubicBezTo>
                  <a:cubicBezTo>
                    <a:pt x="27558" y="33891"/>
                    <a:pt x="27038" y="33952"/>
                    <a:pt x="26660" y="33941"/>
                  </a:cubicBezTo>
                  <a:close/>
                  <a:moveTo>
                    <a:pt x="27696" y="31627"/>
                  </a:moveTo>
                  <a:cubicBezTo>
                    <a:pt x="27764" y="31513"/>
                    <a:pt x="27874" y="31684"/>
                    <a:pt x="28017" y="31631"/>
                  </a:cubicBezTo>
                  <a:cubicBezTo>
                    <a:pt x="28213" y="31972"/>
                    <a:pt x="28391" y="32325"/>
                    <a:pt x="28483" y="32759"/>
                  </a:cubicBezTo>
                  <a:cubicBezTo>
                    <a:pt x="28355" y="32738"/>
                    <a:pt x="28341" y="32830"/>
                    <a:pt x="28202" y="32795"/>
                  </a:cubicBezTo>
                  <a:cubicBezTo>
                    <a:pt x="28138" y="32303"/>
                    <a:pt x="28003" y="31880"/>
                    <a:pt x="27696" y="31627"/>
                  </a:cubicBezTo>
                  <a:close/>
                  <a:moveTo>
                    <a:pt x="28234" y="33396"/>
                  </a:moveTo>
                  <a:cubicBezTo>
                    <a:pt x="28234" y="33343"/>
                    <a:pt x="28238" y="33290"/>
                    <a:pt x="28238" y="33236"/>
                  </a:cubicBezTo>
                  <a:cubicBezTo>
                    <a:pt x="28416" y="33204"/>
                    <a:pt x="28480" y="33293"/>
                    <a:pt x="28640" y="33282"/>
                  </a:cubicBezTo>
                  <a:cubicBezTo>
                    <a:pt x="28636" y="33453"/>
                    <a:pt x="28394" y="33389"/>
                    <a:pt x="28234" y="33396"/>
                  </a:cubicBezTo>
                  <a:close/>
                  <a:moveTo>
                    <a:pt x="28967" y="32724"/>
                  </a:moveTo>
                  <a:cubicBezTo>
                    <a:pt x="28718" y="32410"/>
                    <a:pt x="28640" y="31933"/>
                    <a:pt x="28423" y="31595"/>
                  </a:cubicBezTo>
                  <a:lnTo>
                    <a:pt x="28903" y="31599"/>
                  </a:lnTo>
                  <a:cubicBezTo>
                    <a:pt x="28910" y="31987"/>
                    <a:pt x="28985" y="32311"/>
                    <a:pt x="28967" y="32724"/>
                  </a:cubicBezTo>
                  <a:close/>
                  <a:moveTo>
                    <a:pt x="28999" y="33371"/>
                  </a:moveTo>
                  <a:cubicBezTo>
                    <a:pt x="29092" y="33250"/>
                    <a:pt x="29768" y="33218"/>
                    <a:pt x="29800" y="33425"/>
                  </a:cubicBezTo>
                  <a:cubicBezTo>
                    <a:pt x="29498" y="33436"/>
                    <a:pt x="29313" y="33343"/>
                    <a:pt x="28999" y="33371"/>
                  </a:cubicBezTo>
                  <a:close/>
                  <a:moveTo>
                    <a:pt x="29729" y="32695"/>
                  </a:moveTo>
                  <a:cubicBezTo>
                    <a:pt x="29711" y="32570"/>
                    <a:pt x="29804" y="32556"/>
                    <a:pt x="29775" y="32414"/>
                  </a:cubicBezTo>
                  <a:cubicBezTo>
                    <a:pt x="29832" y="32421"/>
                    <a:pt x="29864" y="32748"/>
                    <a:pt x="29729" y="32695"/>
                  </a:cubicBezTo>
                  <a:close/>
                  <a:moveTo>
                    <a:pt x="29854" y="32378"/>
                  </a:moveTo>
                  <a:cubicBezTo>
                    <a:pt x="29868" y="32093"/>
                    <a:pt x="29904" y="31478"/>
                    <a:pt x="30309" y="31460"/>
                  </a:cubicBezTo>
                  <a:cubicBezTo>
                    <a:pt x="30149" y="31755"/>
                    <a:pt x="29921" y="31987"/>
                    <a:pt x="29854" y="32378"/>
                  </a:cubicBezTo>
                  <a:close/>
                  <a:moveTo>
                    <a:pt x="30085" y="30210"/>
                  </a:moveTo>
                  <a:cubicBezTo>
                    <a:pt x="30060" y="30050"/>
                    <a:pt x="30124" y="29979"/>
                    <a:pt x="30131" y="29851"/>
                  </a:cubicBezTo>
                  <a:cubicBezTo>
                    <a:pt x="30295" y="30061"/>
                    <a:pt x="30854" y="29886"/>
                    <a:pt x="30847" y="30260"/>
                  </a:cubicBezTo>
                  <a:cubicBezTo>
                    <a:pt x="30637" y="30196"/>
                    <a:pt x="30349" y="30214"/>
                    <a:pt x="30085" y="30210"/>
                  </a:cubicBezTo>
                  <a:close/>
                  <a:moveTo>
                    <a:pt x="31085" y="30303"/>
                  </a:moveTo>
                  <a:cubicBezTo>
                    <a:pt x="31082" y="30221"/>
                    <a:pt x="31150" y="30150"/>
                    <a:pt x="31228" y="30143"/>
                  </a:cubicBezTo>
                  <a:lnTo>
                    <a:pt x="31246" y="30143"/>
                  </a:lnTo>
                  <a:cubicBezTo>
                    <a:pt x="31235" y="30239"/>
                    <a:pt x="31224" y="30331"/>
                    <a:pt x="31085" y="30303"/>
                  </a:cubicBezTo>
                  <a:close/>
                  <a:moveTo>
                    <a:pt x="30936" y="29580"/>
                  </a:moveTo>
                  <a:cubicBezTo>
                    <a:pt x="30744" y="29609"/>
                    <a:pt x="30423" y="29445"/>
                    <a:pt x="30174" y="29409"/>
                  </a:cubicBezTo>
                  <a:cubicBezTo>
                    <a:pt x="30363" y="27444"/>
                    <a:pt x="30559" y="25486"/>
                    <a:pt x="30694" y="23468"/>
                  </a:cubicBezTo>
                  <a:cubicBezTo>
                    <a:pt x="31167" y="23368"/>
                    <a:pt x="31559" y="23183"/>
                    <a:pt x="32146" y="23208"/>
                  </a:cubicBezTo>
                  <a:cubicBezTo>
                    <a:pt x="31687" y="25276"/>
                    <a:pt x="31271" y="27380"/>
                    <a:pt x="30936" y="29580"/>
                  </a:cubicBezTo>
                  <a:close/>
                  <a:moveTo>
                    <a:pt x="31847" y="27501"/>
                  </a:moveTo>
                  <a:cubicBezTo>
                    <a:pt x="31933" y="26077"/>
                    <a:pt x="32250" y="24546"/>
                    <a:pt x="32431" y="23090"/>
                  </a:cubicBezTo>
                  <a:cubicBezTo>
                    <a:pt x="32573" y="23101"/>
                    <a:pt x="32609" y="23208"/>
                    <a:pt x="32751" y="23215"/>
                  </a:cubicBezTo>
                  <a:cubicBezTo>
                    <a:pt x="32534" y="24732"/>
                    <a:pt x="32118" y="26042"/>
                    <a:pt x="31847" y="27501"/>
                  </a:cubicBezTo>
                  <a:close/>
                  <a:moveTo>
                    <a:pt x="31644" y="21631"/>
                  </a:moveTo>
                  <a:cubicBezTo>
                    <a:pt x="32036" y="21496"/>
                    <a:pt x="32769" y="21691"/>
                    <a:pt x="32883" y="22090"/>
                  </a:cubicBezTo>
                  <a:cubicBezTo>
                    <a:pt x="32481" y="21912"/>
                    <a:pt x="32064" y="21759"/>
                    <a:pt x="31644" y="2163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7" name="Google Shape;317;p42"/>
            <p:cNvSpPr/>
            <p:nvPr/>
          </p:nvSpPr>
          <p:spPr>
            <a:xfrm>
              <a:off x="1956125" y="1515800"/>
              <a:ext cx="39975" cy="60025"/>
            </a:xfrm>
            <a:custGeom>
              <a:avLst/>
              <a:gdLst/>
              <a:ahLst/>
              <a:cxnLst/>
              <a:rect l="l" t="t" r="r" b="b"/>
              <a:pathLst>
                <a:path w="1599" h="2401" extrusionOk="0">
                  <a:moveTo>
                    <a:pt x="1478" y="8"/>
                  </a:moveTo>
                  <a:cubicBezTo>
                    <a:pt x="1207" y="421"/>
                    <a:pt x="930" y="812"/>
                    <a:pt x="659" y="1204"/>
                  </a:cubicBezTo>
                  <a:cubicBezTo>
                    <a:pt x="413" y="1560"/>
                    <a:pt x="68" y="1898"/>
                    <a:pt x="0" y="2400"/>
                  </a:cubicBezTo>
                  <a:cubicBezTo>
                    <a:pt x="606" y="1695"/>
                    <a:pt x="1058" y="827"/>
                    <a:pt x="1599" y="51"/>
                  </a:cubicBezTo>
                  <a:cubicBezTo>
                    <a:pt x="1549" y="47"/>
                    <a:pt x="1545" y="1"/>
                    <a:pt x="1478" y="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8" name="Google Shape;318;p42"/>
            <p:cNvSpPr/>
            <p:nvPr/>
          </p:nvSpPr>
          <p:spPr>
            <a:xfrm>
              <a:off x="1474375" y="3586325"/>
              <a:ext cx="19350" cy="18100"/>
            </a:xfrm>
            <a:custGeom>
              <a:avLst/>
              <a:gdLst/>
              <a:ahLst/>
              <a:cxnLst/>
              <a:rect l="l" t="t" r="r" b="b"/>
              <a:pathLst>
                <a:path w="774" h="724" extrusionOk="0">
                  <a:moveTo>
                    <a:pt x="43" y="723"/>
                  </a:moveTo>
                  <a:cubicBezTo>
                    <a:pt x="268" y="510"/>
                    <a:pt x="563" y="364"/>
                    <a:pt x="773" y="133"/>
                  </a:cubicBezTo>
                  <a:cubicBezTo>
                    <a:pt x="374" y="1"/>
                    <a:pt x="1" y="417"/>
                    <a:pt x="43" y="72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cxnSp>
        <p:nvCxnSpPr>
          <p:cNvPr id="319" name="Google Shape;319;p42"/>
          <p:cNvCxnSpPr/>
          <p:nvPr/>
        </p:nvCxnSpPr>
        <p:spPr>
          <a:xfrm flipH="1">
            <a:off x="2715282" y="2627601"/>
            <a:ext cx="1790334" cy="1420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20" name="Google Shape;320;p42"/>
          <p:cNvGrpSpPr/>
          <p:nvPr/>
        </p:nvGrpSpPr>
        <p:grpSpPr>
          <a:xfrm>
            <a:off x="4476378" y="2409876"/>
            <a:ext cx="177795" cy="437934"/>
            <a:chOff x="5480331" y="1949101"/>
            <a:chExt cx="177981" cy="184946"/>
          </a:xfrm>
        </p:grpSpPr>
        <p:grpSp>
          <p:nvGrpSpPr>
            <p:cNvPr id="321" name="Google Shape;321;p42"/>
            <p:cNvGrpSpPr/>
            <p:nvPr/>
          </p:nvGrpSpPr>
          <p:grpSpPr>
            <a:xfrm>
              <a:off x="5529722" y="1949101"/>
              <a:ext cx="79200" cy="184946"/>
              <a:chOff x="5529783" y="1949101"/>
              <a:chExt cx="79200" cy="184946"/>
            </a:xfrm>
          </p:grpSpPr>
          <p:sp>
            <p:nvSpPr>
              <p:cNvPr id="322" name="Google Shape;322;p42"/>
              <p:cNvSpPr/>
              <p:nvPr/>
            </p:nvSpPr>
            <p:spPr>
              <a:xfrm>
                <a:off x="5529783" y="2054848"/>
                <a:ext cx="79200" cy="79200"/>
              </a:xfrm>
              <a:prstGeom prst="diamond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/>
              </a:p>
            </p:txBody>
          </p:sp>
          <p:sp>
            <p:nvSpPr>
              <p:cNvPr id="323" name="Google Shape;323;p42"/>
              <p:cNvSpPr/>
              <p:nvPr/>
            </p:nvSpPr>
            <p:spPr>
              <a:xfrm>
                <a:off x="5529783" y="1949101"/>
                <a:ext cx="79200" cy="79200"/>
              </a:xfrm>
              <a:prstGeom prst="diamond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/>
              </a:p>
            </p:txBody>
          </p:sp>
        </p:grpSp>
        <p:grpSp>
          <p:nvGrpSpPr>
            <p:cNvPr id="324" name="Google Shape;324;p42"/>
            <p:cNvGrpSpPr/>
            <p:nvPr/>
          </p:nvGrpSpPr>
          <p:grpSpPr>
            <a:xfrm>
              <a:off x="5480331" y="2001306"/>
              <a:ext cx="177981" cy="80538"/>
              <a:chOff x="5480331" y="2002279"/>
              <a:chExt cx="177981" cy="80538"/>
            </a:xfrm>
          </p:grpSpPr>
          <p:sp>
            <p:nvSpPr>
              <p:cNvPr id="325" name="Google Shape;325;p42"/>
              <p:cNvSpPr/>
              <p:nvPr/>
            </p:nvSpPr>
            <p:spPr>
              <a:xfrm rot="5400000">
                <a:off x="5579112" y="2003617"/>
                <a:ext cx="79200" cy="79200"/>
              </a:xfrm>
              <a:prstGeom prst="diamond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/>
              </a:p>
            </p:txBody>
          </p:sp>
          <p:sp>
            <p:nvSpPr>
              <p:cNvPr id="326" name="Google Shape;326;p42"/>
              <p:cNvSpPr/>
              <p:nvPr/>
            </p:nvSpPr>
            <p:spPr>
              <a:xfrm rot="5400000">
                <a:off x="5480331" y="2002279"/>
                <a:ext cx="79200" cy="79200"/>
              </a:xfrm>
              <a:prstGeom prst="diamond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/>
              </a:p>
            </p:txBody>
          </p:sp>
        </p:grpSp>
        <p:sp>
          <p:nvSpPr>
            <p:cNvPr id="327" name="Google Shape;327;p42"/>
            <p:cNvSpPr/>
            <p:nvPr/>
          </p:nvSpPr>
          <p:spPr>
            <a:xfrm>
              <a:off x="5509600" y="1981200"/>
              <a:ext cx="119400" cy="11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cxnSp>
        <p:nvCxnSpPr>
          <p:cNvPr id="328" name="Google Shape;328;p42"/>
          <p:cNvCxnSpPr>
            <a:endCxn id="327" idx="3"/>
          </p:cNvCxnSpPr>
          <p:nvPr/>
        </p:nvCxnSpPr>
        <p:spPr>
          <a:xfrm rot="10800000">
            <a:off x="4624891" y="2627601"/>
            <a:ext cx="1794229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TextBox 25"/>
          <p:cNvSpPr txBox="1"/>
          <p:nvPr/>
        </p:nvSpPr>
        <p:spPr>
          <a:xfrm>
            <a:off x="2649024" y="0"/>
            <a:ext cx="4475831" cy="784065"/>
          </a:xfrm>
          <a:prstGeom prst="rect">
            <a:avLst/>
          </a:prstGeom>
          <a:noFill/>
        </p:spPr>
        <p:txBody>
          <a:bodyPr wrap="square" lIns="136401" tIns="68201" rIns="136401" bIns="68201" rtlCol="0">
            <a:spAutoFit/>
          </a:bodyPr>
          <a:lstStyle/>
          <a:p>
            <a:pPr indent="251016"/>
            <a:r>
              <a:rPr lang="uk-UA" sz="4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Кримінал</a:t>
            </a:r>
            <a:endParaRPr lang="ru-RU" sz="42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69093" y="1"/>
            <a:ext cx="2265382" cy="460899"/>
          </a:xfrm>
          <a:prstGeom prst="rect">
            <a:avLst/>
          </a:prstGeom>
          <a:noFill/>
        </p:spPr>
        <p:txBody>
          <a:bodyPr wrap="square" lIns="136401" tIns="68201" rIns="136401" bIns="68201" rtlCol="0">
            <a:spAutoFit/>
          </a:bodyPr>
          <a:lstStyle/>
          <a:p>
            <a:pPr algn="r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Dec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1898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99952" y="11556558"/>
            <a:ext cx="5334523" cy="460899"/>
          </a:xfrm>
          <a:prstGeom prst="rect">
            <a:avLst/>
          </a:prstGeom>
          <a:noFill/>
        </p:spPr>
        <p:txBody>
          <a:bodyPr wrap="square" lIns="136401" tIns="68201" rIns="136401" bIns="68201" rtlCol="0">
            <a:spAutoFit/>
          </a:bodyPr>
          <a:lstStyle/>
          <a:p>
            <a:pPr algn="r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Редактор</a:t>
            </a:r>
            <a:r>
              <a:rPr lang="uk-UA">
                <a:solidFill>
                  <a:schemeClr val="tx1">
                    <a:lumMod val="75000"/>
                    <a:lumOff val="25000"/>
                  </a:schemeClr>
                </a:solidFill>
              </a:rPr>
              <a:t>: Андрєєва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Єлизавета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51613" y="689050"/>
            <a:ext cx="1182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7951613" y="761058"/>
            <a:ext cx="576064" cy="864096"/>
          </a:xfrm>
          <a:prstGeom prst="ellipse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50"/>
          <p:cNvSpPr txBox="1">
            <a:spLocks noGrp="1"/>
          </p:cNvSpPr>
          <p:nvPr>
            <p:ph type="title"/>
          </p:nvPr>
        </p:nvSpPr>
        <p:spPr>
          <a:xfrm>
            <a:off x="750813" y="1049090"/>
            <a:ext cx="7709461" cy="1132330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/>
          <a:p>
            <a:pPr algn="ctr"/>
            <a:r>
              <a:rPr lang="uk-UA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Перетворення принца на жебрака</a:t>
            </a:r>
            <a:endParaRPr sz="36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66" name="Google Shape;1166;p50"/>
          <p:cNvGrpSpPr/>
          <p:nvPr/>
        </p:nvGrpSpPr>
        <p:grpSpPr>
          <a:xfrm>
            <a:off x="4423221" y="1913186"/>
            <a:ext cx="177795" cy="437934"/>
            <a:chOff x="5480331" y="1949101"/>
            <a:chExt cx="177981" cy="184946"/>
          </a:xfrm>
        </p:grpSpPr>
        <p:grpSp>
          <p:nvGrpSpPr>
            <p:cNvPr id="1167" name="Google Shape;1167;p50"/>
            <p:cNvGrpSpPr/>
            <p:nvPr/>
          </p:nvGrpSpPr>
          <p:grpSpPr>
            <a:xfrm>
              <a:off x="5529722" y="1949101"/>
              <a:ext cx="79200" cy="184946"/>
              <a:chOff x="5529783" y="1949101"/>
              <a:chExt cx="79200" cy="184946"/>
            </a:xfrm>
          </p:grpSpPr>
          <p:sp>
            <p:nvSpPr>
              <p:cNvPr id="1168" name="Google Shape;1168;p50"/>
              <p:cNvSpPr/>
              <p:nvPr/>
            </p:nvSpPr>
            <p:spPr>
              <a:xfrm>
                <a:off x="5529783" y="2054848"/>
                <a:ext cx="79200" cy="79200"/>
              </a:xfrm>
              <a:prstGeom prst="diamond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/>
              </a:p>
            </p:txBody>
          </p:sp>
          <p:sp>
            <p:nvSpPr>
              <p:cNvPr id="1169" name="Google Shape;1169;p50"/>
              <p:cNvSpPr/>
              <p:nvPr/>
            </p:nvSpPr>
            <p:spPr>
              <a:xfrm>
                <a:off x="5529783" y="1949101"/>
                <a:ext cx="79200" cy="79200"/>
              </a:xfrm>
              <a:prstGeom prst="diamond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/>
              </a:p>
            </p:txBody>
          </p:sp>
        </p:grpSp>
        <p:grpSp>
          <p:nvGrpSpPr>
            <p:cNvPr id="1170" name="Google Shape;1170;p50"/>
            <p:cNvGrpSpPr/>
            <p:nvPr/>
          </p:nvGrpSpPr>
          <p:grpSpPr>
            <a:xfrm>
              <a:off x="5480331" y="2001306"/>
              <a:ext cx="177981" cy="80538"/>
              <a:chOff x="5480331" y="2002279"/>
              <a:chExt cx="177981" cy="80538"/>
            </a:xfrm>
          </p:grpSpPr>
          <p:sp>
            <p:nvSpPr>
              <p:cNvPr id="1171" name="Google Shape;1171;p50"/>
              <p:cNvSpPr/>
              <p:nvPr/>
            </p:nvSpPr>
            <p:spPr>
              <a:xfrm rot="5400000">
                <a:off x="5579112" y="2003617"/>
                <a:ext cx="79200" cy="79200"/>
              </a:xfrm>
              <a:prstGeom prst="diamond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/>
              </a:p>
            </p:txBody>
          </p:sp>
          <p:sp>
            <p:nvSpPr>
              <p:cNvPr id="1172" name="Google Shape;1172;p50"/>
              <p:cNvSpPr/>
              <p:nvPr/>
            </p:nvSpPr>
            <p:spPr>
              <a:xfrm rot="5400000">
                <a:off x="5480331" y="2002279"/>
                <a:ext cx="79200" cy="79200"/>
              </a:xfrm>
              <a:prstGeom prst="diamond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/>
              </a:p>
            </p:txBody>
          </p:sp>
        </p:grpSp>
        <p:sp>
          <p:nvSpPr>
            <p:cNvPr id="1173" name="Google Shape;1173;p50"/>
            <p:cNvSpPr/>
            <p:nvPr/>
          </p:nvSpPr>
          <p:spPr>
            <a:xfrm>
              <a:off x="5509600" y="1981200"/>
              <a:ext cx="119400" cy="11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cxnSp>
        <p:nvCxnSpPr>
          <p:cNvPr id="1174" name="Google Shape;1174;p50"/>
          <p:cNvCxnSpPr/>
          <p:nvPr/>
        </p:nvCxnSpPr>
        <p:spPr>
          <a:xfrm flipH="1">
            <a:off x="1398885" y="2129210"/>
            <a:ext cx="5976664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85" name="Google Shape;1285;p50"/>
          <p:cNvSpPr txBox="1">
            <a:spLocks noGrp="1"/>
          </p:cNvSpPr>
          <p:nvPr>
            <p:ph type="subTitle" idx="3"/>
          </p:nvPr>
        </p:nvSpPr>
        <p:spPr>
          <a:xfrm>
            <a:off x="14669827" y="6089651"/>
            <a:ext cx="2905770" cy="1132330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/>
          <a:p>
            <a:pPr marL="0" indent="0"/>
            <a:r>
              <a:rPr lang="uk-UA" dirty="0"/>
              <a:t>.</a:t>
            </a:r>
            <a:endParaRPr dirty="0"/>
          </a:p>
        </p:txBody>
      </p:sp>
      <p:sp>
        <p:nvSpPr>
          <p:cNvPr id="1286" name="Google Shape;1286;p50"/>
          <p:cNvSpPr txBox="1">
            <a:spLocks noGrp="1"/>
          </p:cNvSpPr>
          <p:nvPr>
            <p:ph type="subTitle" idx="4"/>
          </p:nvPr>
        </p:nvSpPr>
        <p:spPr>
          <a:xfrm flipH="1">
            <a:off x="17355325" y="7624221"/>
            <a:ext cx="1994745" cy="1165485"/>
          </a:xfrm>
          <a:prstGeom prst="rect">
            <a:avLst/>
          </a:prstGeom>
        </p:spPr>
        <p:txBody>
          <a:bodyPr spcFirstLastPara="1" wrap="square" lIns="136379" tIns="136379" rIns="136379" bIns="136379" anchor="ctr" anchorCtr="0">
            <a:noAutofit/>
          </a:bodyPr>
          <a:lstStyle/>
          <a:p>
            <a:pPr marL="0" indent="0"/>
            <a:r>
              <a:rPr lang="uk-UA" dirty="0"/>
              <a:t>.</a:t>
            </a:r>
            <a:endParaRPr dirty="0"/>
          </a:p>
        </p:txBody>
      </p:sp>
      <p:sp>
        <p:nvSpPr>
          <p:cNvPr id="1287" name="Google Shape;1287;p50"/>
          <p:cNvSpPr txBox="1">
            <a:spLocks noGrp="1"/>
          </p:cNvSpPr>
          <p:nvPr>
            <p:ph type="subTitle" idx="5"/>
          </p:nvPr>
        </p:nvSpPr>
        <p:spPr>
          <a:xfrm>
            <a:off x="966837" y="2417242"/>
            <a:ext cx="7289210" cy="8152406"/>
          </a:xfrm>
          <a:prstGeom prst="rect">
            <a:avLst/>
          </a:prstGeom>
        </p:spPr>
        <p:txBody>
          <a:bodyPr spcFirstLastPara="1" wrap="square" lIns="136379" tIns="136379" rIns="136379" bIns="136379" anchor="t" anchorCtr="0">
            <a:noAutofit/>
          </a:bodyPr>
          <a:lstStyle/>
          <a:p>
            <a:pPr marL="0" indent="0"/>
            <a:r>
              <a:rPr lang="ru-RU" sz="1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Прийнято рішення про демонтаж. Поліція з'ясувала, що розграбування статуї Щасливого Принца на площі Уоркворта - не більше, ніж акт вандалізму. </a:t>
            </a:r>
            <a:br>
              <a:rPr lang="ru-RU" sz="1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Вранці 1 грудня Міський голова прогулювався площею Уоркворта в супроводі двох Радників. Вони помітили, що поряд із двома колонами, де ще тиждень тому знаходилася статуя Щасливого Принца, стоїть пам'ятник якомусь жебраку. </a:t>
            </a:r>
          </a:p>
          <a:p>
            <a:pPr marL="0" indent="0" algn="just"/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/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той же день на місце подій прибула поліція та помітила у підніжжя статуї мертвого стрижа. Міський голова наголошує на тому, що Щасливий Принц мав зовсім інший вигляд: 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«Статуя була з голови до ніг усипана тонкими золотими листками, очі були зроблені із яскравих, а на руків'ї його меча горів великий червоний рубін. А зараз рубін з меча зник, і очі теж, і золото все осипалося. Жебрак та й годі». </a:t>
            </a:r>
          </a:p>
          <a:p>
            <a:pPr marL="0" indent="0" algn="just"/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/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Зараз вирішується подальша доля статуї: 95% жителів міста проголосували за те, щоб зняти його з п'єдесталу й розплавити печі. 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«Він втратив свою красу, отже, непотрібний»,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заявив університетський професор красномовних мистецтв. Але 5% міста категорично проти демонтажу статуї. Ввечері до відділку поліції прийшов юнак, а у руці тримав блакитний сапфір. Хлопець стверджує, що 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коштовність йому приніс стриж, коли він ледве не помирав у нетопленій кімнаті.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Він запевняє: </a:t>
            </a:r>
            <a:r>
              <a:rPr lang="ru-RU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«Щасливий Принц попросив стрижа передати мені це, бо його серце було зовсім не свинцеве, а справжнє, щире. От і розкололося від людських страждань».</a:t>
            </a:r>
          </a:p>
          <a:p>
            <a:pPr marL="0" indent="0" algn="just"/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/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Слова юнака не були взяті до уваги слідчими та наразі споруду готові зносити.</a:t>
            </a:r>
            <a:endParaRPr sz="1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3160548" y="0"/>
            <a:ext cx="2941260" cy="784065"/>
          </a:xfrm>
          <a:prstGeom prst="rect">
            <a:avLst/>
          </a:prstGeom>
          <a:noFill/>
        </p:spPr>
        <p:txBody>
          <a:bodyPr wrap="square" lIns="136401" tIns="68201" rIns="136401" bIns="68201" rtlCol="0">
            <a:spAutoFit/>
          </a:bodyPr>
          <a:lstStyle/>
          <a:p>
            <a:r>
              <a:rPr lang="uk-UA" sz="4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  <a:endParaRPr lang="ru-RU" sz="42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973927" y="1"/>
            <a:ext cx="3160548" cy="460899"/>
          </a:xfrm>
          <a:prstGeom prst="rect">
            <a:avLst/>
          </a:prstGeom>
          <a:noFill/>
        </p:spPr>
        <p:txBody>
          <a:bodyPr wrap="square" lIns="136401" tIns="68201" rIns="136401" bIns="68201" rtlCol="0">
            <a:spAutoFit/>
          </a:bodyPr>
          <a:lstStyle/>
          <a:p>
            <a:pPr algn="r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Dec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1898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1625977" y="11769359"/>
            <a:ext cx="7508498" cy="460899"/>
          </a:xfrm>
          <a:prstGeom prst="rect">
            <a:avLst/>
          </a:prstGeom>
          <a:noFill/>
        </p:spPr>
        <p:txBody>
          <a:bodyPr wrap="square" lIns="136401" tIns="68201" rIns="136401" bIns="68201" rtlCol="0">
            <a:spAutoFit/>
          </a:bodyPr>
          <a:lstStyle/>
          <a:p>
            <a:pPr algn="r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Редактор</a:t>
            </a:r>
            <a:r>
              <a:rPr lang="uk-UA">
                <a:solidFill>
                  <a:schemeClr val="tx1">
                    <a:lumMod val="75000"/>
                    <a:lumOff val="25000"/>
                  </a:schemeClr>
                </a:solidFill>
              </a:rPr>
              <a:t>: Андрєєва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Єлизавета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9" name="Google Shape;3058;p74"/>
          <p:cNvGrpSpPr/>
          <p:nvPr/>
        </p:nvGrpSpPr>
        <p:grpSpPr>
          <a:xfrm>
            <a:off x="2334989" y="10338122"/>
            <a:ext cx="5276586" cy="1467363"/>
            <a:chOff x="629525" y="2669575"/>
            <a:chExt cx="2191600" cy="1717675"/>
          </a:xfrm>
        </p:grpSpPr>
        <p:sp>
          <p:nvSpPr>
            <p:cNvPr id="150" name="Google Shape;3059;p74"/>
            <p:cNvSpPr/>
            <p:nvPr/>
          </p:nvSpPr>
          <p:spPr>
            <a:xfrm>
              <a:off x="2606075" y="2669575"/>
              <a:ext cx="16450" cy="70100"/>
            </a:xfrm>
            <a:custGeom>
              <a:avLst/>
              <a:gdLst/>
              <a:ahLst/>
              <a:cxnLst/>
              <a:rect l="l" t="t" r="r" b="b"/>
              <a:pathLst>
                <a:path w="658" h="2804" extrusionOk="0">
                  <a:moveTo>
                    <a:pt x="353" y="1246"/>
                  </a:moveTo>
                  <a:cubicBezTo>
                    <a:pt x="367" y="1431"/>
                    <a:pt x="399" y="1616"/>
                    <a:pt x="424" y="1802"/>
                  </a:cubicBezTo>
                  <a:cubicBezTo>
                    <a:pt x="407" y="1797"/>
                    <a:pt x="390" y="1779"/>
                    <a:pt x="379" y="1779"/>
                  </a:cubicBezTo>
                  <a:cubicBezTo>
                    <a:pt x="374" y="1779"/>
                    <a:pt x="369" y="1783"/>
                    <a:pt x="367" y="1794"/>
                  </a:cubicBezTo>
                  <a:lnTo>
                    <a:pt x="367" y="1805"/>
                  </a:lnTo>
                  <a:cubicBezTo>
                    <a:pt x="367" y="1841"/>
                    <a:pt x="360" y="1876"/>
                    <a:pt x="360" y="1912"/>
                  </a:cubicBezTo>
                  <a:cubicBezTo>
                    <a:pt x="356" y="1937"/>
                    <a:pt x="360" y="1962"/>
                    <a:pt x="356" y="1987"/>
                  </a:cubicBezTo>
                  <a:cubicBezTo>
                    <a:pt x="355" y="1988"/>
                    <a:pt x="353" y="1988"/>
                    <a:pt x="351" y="1988"/>
                  </a:cubicBezTo>
                  <a:cubicBezTo>
                    <a:pt x="346" y="1988"/>
                    <a:pt x="341" y="1985"/>
                    <a:pt x="336" y="1982"/>
                  </a:cubicBezTo>
                  <a:lnTo>
                    <a:pt x="336" y="1982"/>
                  </a:lnTo>
                  <a:cubicBezTo>
                    <a:pt x="340" y="1737"/>
                    <a:pt x="342" y="1491"/>
                    <a:pt x="353" y="1246"/>
                  </a:cubicBezTo>
                  <a:close/>
                  <a:moveTo>
                    <a:pt x="463" y="2083"/>
                  </a:moveTo>
                  <a:cubicBezTo>
                    <a:pt x="467" y="2129"/>
                    <a:pt x="474" y="2179"/>
                    <a:pt x="481" y="2225"/>
                  </a:cubicBezTo>
                  <a:cubicBezTo>
                    <a:pt x="473" y="2232"/>
                    <a:pt x="462" y="2238"/>
                    <a:pt x="456" y="2246"/>
                  </a:cubicBezTo>
                  <a:lnTo>
                    <a:pt x="456" y="2246"/>
                  </a:lnTo>
                  <a:cubicBezTo>
                    <a:pt x="459" y="2192"/>
                    <a:pt x="461" y="2138"/>
                    <a:pt x="463" y="2083"/>
                  </a:cubicBezTo>
                  <a:close/>
                  <a:moveTo>
                    <a:pt x="454" y="2273"/>
                  </a:moveTo>
                  <a:cubicBezTo>
                    <a:pt x="467" y="2317"/>
                    <a:pt x="467" y="2358"/>
                    <a:pt x="481" y="2396"/>
                  </a:cubicBezTo>
                  <a:lnTo>
                    <a:pt x="445" y="2407"/>
                  </a:lnTo>
                  <a:cubicBezTo>
                    <a:pt x="448" y="2362"/>
                    <a:pt x="451" y="2318"/>
                    <a:pt x="454" y="2273"/>
                  </a:cubicBezTo>
                  <a:close/>
                  <a:moveTo>
                    <a:pt x="423" y="0"/>
                  </a:moveTo>
                  <a:cubicBezTo>
                    <a:pt x="378" y="0"/>
                    <a:pt x="331" y="23"/>
                    <a:pt x="310" y="75"/>
                  </a:cubicBezTo>
                  <a:cubicBezTo>
                    <a:pt x="0" y="890"/>
                    <a:pt x="153" y="1812"/>
                    <a:pt x="82" y="2663"/>
                  </a:cubicBezTo>
                  <a:cubicBezTo>
                    <a:pt x="77" y="2732"/>
                    <a:pt x="130" y="2767"/>
                    <a:pt x="185" y="2767"/>
                  </a:cubicBezTo>
                  <a:cubicBezTo>
                    <a:pt x="242" y="2767"/>
                    <a:pt x="301" y="2731"/>
                    <a:pt x="307" y="2660"/>
                  </a:cubicBezTo>
                  <a:cubicBezTo>
                    <a:pt x="314" y="2567"/>
                    <a:pt x="320" y="2474"/>
                    <a:pt x="324" y="2380"/>
                  </a:cubicBezTo>
                  <a:lnTo>
                    <a:pt x="324" y="2380"/>
                  </a:lnTo>
                  <a:lnTo>
                    <a:pt x="324" y="2749"/>
                  </a:lnTo>
                  <a:cubicBezTo>
                    <a:pt x="324" y="2785"/>
                    <a:pt x="349" y="2803"/>
                    <a:pt x="374" y="2803"/>
                  </a:cubicBezTo>
                  <a:cubicBezTo>
                    <a:pt x="400" y="2803"/>
                    <a:pt x="428" y="2785"/>
                    <a:pt x="431" y="2749"/>
                  </a:cubicBezTo>
                  <a:cubicBezTo>
                    <a:pt x="442" y="2677"/>
                    <a:pt x="438" y="2599"/>
                    <a:pt x="445" y="2524"/>
                  </a:cubicBezTo>
                  <a:cubicBezTo>
                    <a:pt x="463" y="2517"/>
                    <a:pt x="485" y="2514"/>
                    <a:pt x="506" y="2510"/>
                  </a:cubicBezTo>
                  <a:cubicBezTo>
                    <a:pt x="524" y="2574"/>
                    <a:pt x="538" y="2642"/>
                    <a:pt x="545" y="2709"/>
                  </a:cubicBezTo>
                  <a:lnTo>
                    <a:pt x="545" y="2720"/>
                  </a:lnTo>
                  <a:cubicBezTo>
                    <a:pt x="550" y="2749"/>
                    <a:pt x="573" y="2762"/>
                    <a:pt x="598" y="2762"/>
                  </a:cubicBezTo>
                  <a:cubicBezTo>
                    <a:pt x="627" y="2762"/>
                    <a:pt x="657" y="2743"/>
                    <a:pt x="655" y="2709"/>
                  </a:cubicBezTo>
                  <a:cubicBezTo>
                    <a:pt x="655" y="2702"/>
                    <a:pt x="652" y="2695"/>
                    <a:pt x="652" y="2692"/>
                  </a:cubicBezTo>
                  <a:cubicBezTo>
                    <a:pt x="630" y="2524"/>
                    <a:pt x="442" y="1428"/>
                    <a:pt x="424" y="794"/>
                  </a:cubicBezTo>
                  <a:cubicBezTo>
                    <a:pt x="438" y="648"/>
                    <a:pt x="460" y="502"/>
                    <a:pt x="492" y="363"/>
                  </a:cubicBezTo>
                  <a:cubicBezTo>
                    <a:pt x="499" y="360"/>
                    <a:pt x="502" y="342"/>
                    <a:pt x="509" y="342"/>
                  </a:cubicBezTo>
                  <a:cubicBezTo>
                    <a:pt x="574" y="335"/>
                    <a:pt x="577" y="246"/>
                    <a:pt x="513" y="232"/>
                  </a:cubicBezTo>
                  <a:cubicBezTo>
                    <a:pt x="524" y="200"/>
                    <a:pt x="517" y="164"/>
                    <a:pt x="531" y="132"/>
                  </a:cubicBezTo>
                  <a:cubicBezTo>
                    <a:pt x="559" y="53"/>
                    <a:pt x="492" y="0"/>
                    <a:pt x="42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1" name="Google Shape;3060;p74"/>
            <p:cNvSpPr/>
            <p:nvPr/>
          </p:nvSpPr>
          <p:spPr>
            <a:xfrm>
              <a:off x="2524375" y="2996950"/>
              <a:ext cx="18975" cy="20900"/>
            </a:xfrm>
            <a:custGeom>
              <a:avLst/>
              <a:gdLst/>
              <a:ahLst/>
              <a:cxnLst/>
              <a:rect l="l" t="t" r="r" b="b"/>
              <a:pathLst>
                <a:path w="759" h="836" extrusionOk="0">
                  <a:moveTo>
                    <a:pt x="681" y="1"/>
                  </a:moveTo>
                  <a:cubicBezTo>
                    <a:pt x="669" y="1"/>
                    <a:pt x="656" y="6"/>
                    <a:pt x="645" y="20"/>
                  </a:cubicBezTo>
                  <a:cubicBezTo>
                    <a:pt x="577" y="109"/>
                    <a:pt x="0" y="803"/>
                    <a:pt x="328" y="835"/>
                  </a:cubicBezTo>
                  <a:cubicBezTo>
                    <a:pt x="330" y="835"/>
                    <a:pt x="332" y="835"/>
                    <a:pt x="334" y="835"/>
                  </a:cubicBezTo>
                  <a:cubicBezTo>
                    <a:pt x="399" y="835"/>
                    <a:pt x="397" y="728"/>
                    <a:pt x="328" y="721"/>
                  </a:cubicBezTo>
                  <a:cubicBezTo>
                    <a:pt x="339" y="721"/>
                    <a:pt x="364" y="639"/>
                    <a:pt x="374" y="614"/>
                  </a:cubicBezTo>
                  <a:cubicBezTo>
                    <a:pt x="403" y="554"/>
                    <a:pt x="435" y="497"/>
                    <a:pt x="474" y="444"/>
                  </a:cubicBezTo>
                  <a:cubicBezTo>
                    <a:pt x="552" y="323"/>
                    <a:pt x="634" y="209"/>
                    <a:pt x="723" y="98"/>
                  </a:cubicBezTo>
                  <a:cubicBezTo>
                    <a:pt x="758" y="58"/>
                    <a:pt x="721" y="1"/>
                    <a:pt x="68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2" name="Google Shape;3061;p74"/>
            <p:cNvSpPr/>
            <p:nvPr/>
          </p:nvSpPr>
          <p:spPr>
            <a:xfrm>
              <a:off x="2609550" y="2940975"/>
              <a:ext cx="34800" cy="50975"/>
            </a:xfrm>
            <a:custGeom>
              <a:avLst/>
              <a:gdLst/>
              <a:ahLst/>
              <a:cxnLst/>
              <a:rect l="l" t="t" r="r" b="b"/>
              <a:pathLst>
                <a:path w="1392" h="2039" extrusionOk="0">
                  <a:moveTo>
                    <a:pt x="1308" y="0"/>
                  </a:moveTo>
                  <a:cubicBezTo>
                    <a:pt x="1295" y="0"/>
                    <a:pt x="1282" y="5"/>
                    <a:pt x="1271" y="16"/>
                  </a:cubicBezTo>
                  <a:cubicBezTo>
                    <a:pt x="876" y="422"/>
                    <a:pt x="613" y="920"/>
                    <a:pt x="317" y="1401"/>
                  </a:cubicBezTo>
                  <a:cubicBezTo>
                    <a:pt x="246" y="1518"/>
                    <a:pt x="178" y="1643"/>
                    <a:pt x="111" y="1768"/>
                  </a:cubicBezTo>
                  <a:cubicBezTo>
                    <a:pt x="86" y="1818"/>
                    <a:pt x="0" y="1935"/>
                    <a:pt x="22" y="1999"/>
                  </a:cubicBezTo>
                  <a:cubicBezTo>
                    <a:pt x="29" y="2022"/>
                    <a:pt x="52" y="2038"/>
                    <a:pt x="76" y="2038"/>
                  </a:cubicBezTo>
                  <a:cubicBezTo>
                    <a:pt x="85" y="2038"/>
                    <a:pt x="95" y="2036"/>
                    <a:pt x="103" y="2031"/>
                  </a:cubicBezTo>
                  <a:cubicBezTo>
                    <a:pt x="143" y="2010"/>
                    <a:pt x="168" y="1956"/>
                    <a:pt x="196" y="1921"/>
                  </a:cubicBezTo>
                  <a:cubicBezTo>
                    <a:pt x="210" y="1903"/>
                    <a:pt x="196" y="1885"/>
                    <a:pt x="182" y="1871"/>
                  </a:cubicBezTo>
                  <a:cubicBezTo>
                    <a:pt x="214" y="1814"/>
                    <a:pt x="249" y="1750"/>
                    <a:pt x="264" y="1721"/>
                  </a:cubicBezTo>
                  <a:cubicBezTo>
                    <a:pt x="324" y="1611"/>
                    <a:pt x="388" y="1497"/>
                    <a:pt x="456" y="1390"/>
                  </a:cubicBezTo>
                  <a:cubicBezTo>
                    <a:pt x="730" y="942"/>
                    <a:pt x="979" y="475"/>
                    <a:pt x="1353" y="95"/>
                  </a:cubicBezTo>
                  <a:cubicBezTo>
                    <a:pt x="1392" y="56"/>
                    <a:pt x="1351" y="0"/>
                    <a:pt x="130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3" name="Google Shape;3062;p74"/>
            <p:cNvSpPr/>
            <p:nvPr/>
          </p:nvSpPr>
          <p:spPr>
            <a:xfrm>
              <a:off x="2545275" y="3012800"/>
              <a:ext cx="31750" cy="44300"/>
            </a:xfrm>
            <a:custGeom>
              <a:avLst/>
              <a:gdLst/>
              <a:ahLst/>
              <a:cxnLst/>
              <a:rect l="l" t="t" r="r" b="b"/>
              <a:pathLst>
                <a:path w="1270" h="1772" extrusionOk="0">
                  <a:moveTo>
                    <a:pt x="1192" y="1"/>
                  </a:moveTo>
                  <a:cubicBezTo>
                    <a:pt x="1175" y="1"/>
                    <a:pt x="1157" y="8"/>
                    <a:pt x="1144" y="27"/>
                  </a:cubicBezTo>
                  <a:cubicBezTo>
                    <a:pt x="759" y="561"/>
                    <a:pt x="450" y="1162"/>
                    <a:pt x="33" y="1671"/>
                  </a:cubicBezTo>
                  <a:cubicBezTo>
                    <a:pt x="0" y="1715"/>
                    <a:pt x="39" y="1771"/>
                    <a:pt x="79" y="1771"/>
                  </a:cubicBezTo>
                  <a:cubicBezTo>
                    <a:pt x="91" y="1771"/>
                    <a:pt x="104" y="1766"/>
                    <a:pt x="115" y="1753"/>
                  </a:cubicBezTo>
                  <a:cubicBezTo>
                    <a:pt x="535" y="1230"/>
                    <a:pt x="852" y="625"/>
                    <a:pt x="1240" y="80"/>
                  </a:cubicBezTo>
                  <a:cubicBezTo>
                    <a:pt x="1270" y="40"/>
                    <a:pt x="1232" y="1"/>
                    <a:pt x="119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4" name="Google Shape;3063;p74"/>
            <p:cNvSpPr/>
            <p:nvPr/>
          </p:nvSpPr>
          <p:spPr>
            <a:xfrm>
              <a:off x="2549400" y="3011650"/>
              <a:ext cx="40025" cy="59900"/>
            </a:xfrm>
            <a:custGeom>
              <a:avLst/>
              <a:gdLst/>
              <a:ahLst/>
              <a:cxnLst/>
              <a:rect l="l" t="t" r="r" b="b"/>
              <a:pathLst>
                <a:path w="1601" h="2396" extrusionOk="0">
                  <a:moveTo>
                    <a:pt x="1295" y="1"/>
                  </a:moveTo>
                  <a:cubicBezTo>
                    <a:pt x="1278" y="1"/>
                    <a:pt x="1261" y="8"/>
                    <a:pt x="1249" y="26"/>
                  </a:cubicBezTo>
                  <a:cubicBezTo>
                    <a:pt x="1043" y="325"/>
                    <a:pt x="872" y="653"/>
                    <a:pt x="690" y="963"/>
                  </a:cubicBezTo>
                  <a:cubicBezTo>
                    <a:pt x="534" y="1226"/>
                    <a:pt x="345" y="1660"/>
                    <a:pt x="57" y="1799"/>
                  </a:cubicBezTo>
                  <a:cubicBezTo>
                    <a:pt x="1" y="1830"/>
                    <a:pt x="39" y="1904"/>
                    <a:pt x="93" y="1904"/>
                  </a:cubicBezTo>
                  <a:cubicBezTo>
                    <a:pt x="101" y="1904"/>
                    <a:pt x="109" y="1903"/>
                    <a:pt x="117" y="1899"/>
                  </a:cubicBezTo>
                  <a:cubicBezTo>
                    <a:pt x="242" y="1835"/>
                    <a:pt x="345" y="1717"/>
                    <a:pt x="438" y="1589"/>
                  </a:cubicBezTo>
                  <a:lnTo>
                    <a:pt x="438" y="1589"/>
                  </a:lnTo>
                  <a:cubicBezTo>
                    <a:pt x="349" y="1714"/>
                    <a:pt x="274" y="1849"/>
                    <a:pt x="217" y="1988"/>
                  </a:cubicBezTo>
                  <a:cubicBezTo>
                    <a:pt x="181" y="2063"/>
                    <a:pt x="153" y="2134"/>
                    <a:pt x="114" y="2198"/>
                  </a:cubicBezTo>
                  <a:cubicBezTo>
                    <a:pt x="114" y="2205"/>
                    <a:pt x="110" y="2209"/>
                    <a:pt x="107" y="2216"/>
                  </a:cubicBezTo>
                  <a:cubicBezTo>
                    <a:pt x="97" y="2213"/>
                    <a:pt x="88" y="2211"/>
                    <a:pt x="79" y="2211"/>
                  </a:cubicBezTo>
                  <a:cubicBezTo>
                    <a:pt x="57" y="2211"/>
                    <a:pt x="38" y="2222"/>
                    <a:pt x="35" y="2255"/>
                  </a:cubicBezTo>
                  <a:cubicBezTo>
                    <a:pt x="27" y="2301"/>
                    <a:pt x="35" y="2395"/>
                    <a:pt x="88" y="2395"/>
                  </a:cubicBezTo>
                  <a:cubicBezTo>
                    <a:pt x="100" y="2395"/>
                    <a:pt x="114" y="2391"/>
                    <a:pt x="131" y="2380"/>
                  </a:cubicBezTo>
                  <a:cubicBezTo>
                    <a:pt x="242" y="2308"/>
                    <a:pt x="292" y="2088"/>
                    <a:pt x="341" y="1977"/>
                  </a:cubicBezTo>
                  <a:cubicBezTo>
                    <a:pt x="448" y="1732"/>
                    <a:pt x="616" y="1514"/>
                    <a:pt x="765" y="1297"/>
                  </a:cubicBezTo>
                  <a:cubicBezTo>
                    <a:pt x="1011" y="941"/>
                    <a:pt x="1274" y="600"/>
                    <a:pt x="1563" y="276"/>
                  </a:cubicBezTo>
                  <a:cubicBezTo>
                    <a:pt x="1600" y="235"/>
                    <a:pt x="1562" y="178"/>
                    <a:pt x="1521" y="178"/>
                  </a:cubicBezTo>
                  <a:cubicBezTo>
                    <a:pt x="1508" y="178"/>
                    <a:pt x="1495" y="184"/>
                    <a:pt x="1484" y="197"/>
                  </a:cubicBezTo>
                  <a:cubicBezTo>
                    <a:pt x="1112" y="609"/>
                    <a:pt x="793" y="1062"/>
                    <a:pt x="484" y="1520"/>
                  </a:cubicBezTo>
                  <a:lnTo>
                    <a:pt x="484" y="1520"/>
                  </a:lnTo>
                  <a:cubicBezTo>
                    <a:pt x="564" y="1400"/>
                    <a:pt x="634" y="1274"/>
                    <a:pt x="697" y="1169"/>
                  </a:cubicBezTo>
                  <a:cubicBezTo>
                    <a:pt x="918" y="813"/>
                    <a:pt x="1107" y="436"/>
                    <a:pt x="1345" y="83"/>
                  </a:cubicBezTo>
                  <a:cubicBezTo>
                    <a:pt x="1373" y="41"/>
                    <a:pt x="1334" y="1"/>
                    <a:pt x="129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5" name="Google Shape;3064;p74"/>
            <p:cNvSpPr/>
            <p:nvPr/>
          </p:nvSpPr>
          <p:spPr>
            <a:xfrm>
              <a:off x="2554275" y="3021600"/>
              <a:ext cx="38400" cy="53300"/>
            </a:xfrm>
            <a:custGeom>
              <a:avLst/>
              <a:gdLst/>
              <a:ahLst/>
              <a:cxnLst/>
              <a:rect l="l" t="t" r="r" b="b"/>
              <a:pathLst>
                <a:path w="1536" h="2132" extrusionOk="0">
                  <a:moveTo>
                    <a:pt x="1459" y="1"/>
                  </a:moveTo>
                  <a:cubicBezTo>
                    <a:pt x="1446" y="1"/>
                    <a:pt x="1433" y="6"/>
                    <a:pt x="1421" y="20"/>
                  </a:cubicBezTo>
                  <a:cubicBezTo>
                    <a:pt x="1136" y="362"/>
                    <a:pt x="876" y="721"/>
                    <a:pt x="620" y="1084"/>
                  </a:cubicBezTo>
                  <a:cubicBezTo>
                    <a:pt x="403" y="1391"/>
                    <a:pt x="161" y="1711"/>
                    <a:pt x="18" y="2063"/>
                  </a:cubicBezTo>
                  <a:cubicBezTo>
                    <a:pt x="1" y="2105"/>
                    <a:pt x="35" y="2131"/>
                    <a:pt x="71" y="2131"/>
                  </a:cubicBezTo>
                  <a:cubicBezTo>
                    <a:pt x="94" y="2131"/>
                    <a:pt x="118" y="2120"/>
                    <a:pt x="129" y="2095"/>
                  </a:cubicBezTo>
                  <a:cubicBezTo>
                    <a:pt x="257" y="1772"/>
                    <a:pt x="485" y="1472"/>
                    <a:pt x="680" y="1191"/>
                  </a:cubicBezTo>
                  <a:cubicBezTo>
                    <a:pt x="940" y="817"/>
                    <a:pt x="1214" y="451"/>
                    <a:pt x="1503" y="102"/>
                  </a:cubicBezTo>
                  <a:cubicBezTo>
                    <a:pt x="1535" y="59"/>
                    <a:pt x="1500" y="1"/>
                    <a:pt x="145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6" name="Google Shape;3065;p74"/>
            <p:cNvSpPr/>
            <p:nvPr/>
          </p:nvSpPr>
          <p:spPr>
            <a:xfrm>
              <a:off x="2560950" y="3040800"/>
              <a:ext cx="26175" cy="38575"/>
            </a:xfrm>
            <a:custGeom>
              <a:avLst/>
              <a:gdLst/>
              <a:ahLst/>
              <a:cxnLst/>
              <a:rect l="l" t="t" r="r" b="b"/>
              <a:pathLst>
                <a:path w="1047" h="1543" extrusionOk="0">
                  <a:moveTo>
                    <a:pt x="966" y="1"/>
                  </a:moveTo>
                  <a:cubicBezTo>
                    <a:pt x="949" y="1"/>
                    <a:pt x="931" y="8"/>
                    <a:pt x="919" y="25"/>
                  </a:cubicBezTo>
                  <a:cubicBezTo>
                    <a:pt x="602" y="491"/>
                    <a:pt x="335" y="989"/>
                    <a:pt x="25" y="1459"/>
                  </a:cubicBezTo>
                  <a:cubicBezTo>
                    <a:pt x="1" y="1503"/>
                    <a:pt x="37" y="1543"/>
                    <a:pt x="75" y="1543"/>
                  </a:cubicBezTo>
                  <a:cubicBezTo>
                    <a:pt x="92" y="1543"/>
                    <a:pt x="109" y="1535"/>
                    <a:pt x="122" y="1516"/>
                  </a:cubicBezTo>
                  <a:cubicBezTo>
                    <a:pt x="431" y="1046"/>
                    <a:pt x="695" y="548"/>
                    <a:pt x="1019" y="81"/>
                  </a:cubicBezTo>
                  <a:cubicBezTo>
                    <a:pt x="1046" y="41"/>
                    <a:pt x="1006" y="1"/>
                    <a:pt x="96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7" name="Google Shape;3066;p74"/>
            <p:cNvSpPr/>
            <p:nvPr/>
          </p:nvSpPr>
          <p:spPr>
            <a:xfrm>
              <a:off x="2564200" y="3048675"/>
              <a:ext cx="24075" cy="37550"/>
            </a:xfrm>
            <a:custGeom>
              <a:avLst/>
              <a:gdLst/>
              <a:ahLst/>
              <a:cxnLst/>
              <a:rect l="l" t="t" r="r" b="b"/>
              <a:pathLst>
                <a:path w="963" h="1502" extrusionOk="0">
                  <a:moveTo>
                    <a:pt x="883" y="1"/>
                  </a:moveTo>
                  <a:cubicBezTo>
                    <a:pt x="866" y="1"/>
                    <a:pt x="848" y="8"/>
                    <a:pt x="835" y="26"/>
                  </a:cubicBezTo>
                  <a:cubicBezTo>
                    <a:pt x="550" y="471"/>
                    <a:pt x="405" y="1020"/>
                    <a:pt x="41" y="1404"/>
                  </a:cubicBezTo>
                  <a:cubicBezTo>
                    <a:pt x="1" y="1445"/>
                    <a:pt x="36" y="1502"/>
                    <a:pt x="79" y="1502"/>
                  </a:cubicBezTo>
                  <a:cubicBezTo>
                    <a:pt x="93" y="1502"/>
                    <a:pt x="107" y="1496"/>
                    <a:pt x="120" y="1482"/>
                  </a:cubicBezTo>
                  <a:cubicBezTo>
                    <a:pt x="494" y="1087"/>
                    <a:pt x="643" y="535"/>
                    <a:pt x="935" y="83"/>
                  </a:cubicBezTo>
                  <a:cubicBezTo>
                    <a:pt x="962" y="41"/>
                    <a:pt x="924" y="1"/>
                    <a:pt x="88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8" name="Google Shape;3067;p74"/>
            <p:cNvSpPr/>
            <p:nvPr/>
          </p:nvSpPr>
          <p:spPr>
            <a:xfrm>
              <a:off x="2573425" y="3056400"/>
              <a:ext cx="17025" cy="34225"/>
            </a:xfrm>
            <a:custGeom>
              <a:avLst/>
              <a:gdLst/>
              <a:ahLst/>
              <a:cxnLst/>
              <a:rect l="l" t="t" r="r" b="b"/>
              <a:pathLst>
                <a:path w="681" h="1369" extrusionOk="0">
                  <a:moveTo>
                    <a:pt x="604" y="0"/>
                  </a:moveTo>
                  <a:cubicBezTo>
                    <a:pt x="587" y="0"/>
                    <a:pt x="569" y="9"/>
                    <a:pt x="559" y="31"/>
                  </a:cubicBezTo>
                  <a:cubicBezTo>
                    <a:pt x="377" y="372"/>
                    <a:pt x="228" y="725"/>
                    <a:pt x="103" y="1091"/>
                  </a:cubicBezTo>
                  <a:cubicBezTo>
                    <a:pt x="85" y="1159"/>
                    <a:pt x="57" y="1223"/>
                    <a:pt x="18" y="1284"/>
                  </a:cubicBezTo>
                  <a:lnTo>
                    <a:pt x="21" y="1284"/>
                  </a:lnTo>
                  <a:cubicBezTo>
                    <a:pt x="21" y="1287"/>
                    <a:pt x="18" y="1291"/>
                    <a:pt x="14" y="1298"/>
                  </a:cubicBezTo>
                  <a:cubicBezTo>
                    <a:pt x="0" y="1338"/>
                    <a:pt x="35" y="1368"/>
                    <a:pt x="69" y="1368"/>
                  </a:cubicBezTo>
                  <a:cubicBezTo>
                    <a:pt x="87" y="1368"/>
                    <a:pt x="104" y="1360"/>
                    <a:pt x="114" y="1341"/>
                  </a:cubicBezTo>
                  <a:cubicBezTo>
                    <a:pt x="117" y="1337"/>
                    <a:pt x="117" y="1334"/>
                    <a:pt x="121" y="1330"/>
                  </a:cubicBezTo>
                  <a:cubicBezTo>
                    <a:pt x="263" y="899"/>
                    <a:pt x="438" y="483"/>
                    <a:pt x="651" y="84"/>
                  </a:cubicBezTo>
                  <a:cubicBezTo>
                    <a:pt x="680" y="40"/>
                    <a:pt x="642" y="0"/>
                    <a:pt x="60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9" name="Google Shape;3068;p74"/>
            <p:cNvSpPr/>
            <p:nvPr/>
          </p:nvSpPr>
          <p:spPr>
            <a:xfrm>
              <a:off x="2613625" y="3189925"/>
              <a:ext cx="7950" cy="15150"/>
            </a:xfrm>
            <a:custGeom>
              <a:avLst/>
              <a:gdLst/>
              <a:ahLst/>
              <a:cxnLst/>
              <a:rect l="l" t="t" r="r" b="b"/>
              <a:pathLst>
                <a:path w="318" h="606" extrusionOk="0">
                  <a:moveTo>
                    <a:pt x="247" y="0"/>
                  </a:moveTo>
                  <a:cubicBezTo>
                    <a:pt x="225" y="0"/>
                    <a:pt x="204" y="12"/>
                    <a:pt x="197" y="40"/>
                  </a:cubicBezTo>
                  <a:cubicBezTo>
                    <a:pt x="158" y="204"/>
                    <a:pt x="97" y="368"/>
                    <a:pt x="22" y="521"/>
                  </a:cubicBezTo>
                  <a:cubicBezTo>
                    <a:pt x="0" y="565"/>
                    <a:pt x="41" y="606"/>
                    <a:pt x="79" y="606"/>
                  </a:cubicBezTo>
                  <a:cubicBezTo>
                    <a:pt x="96" y="606"/>
                    <a:pt x="112" y="598"/>
                    <a:pt x="122" y="578"/>
                  </a:cubicBezTo>
                  <a:cubicBezTo>
                    <a:pt x="200" y="414"/>
                    <a:pt x="261" y="247"/>
                    <a:pt x="307" y="72"/>
                  </a:cubicBezTo>
                  <a:cubicBezTo>
                    <a:pt x="318" y="29"/>
                    <a:pt x="281" y="0"/>
                    <a:pt x="24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60" name="Google Shape;3069;p74"/>
            <p:cNvSpPr/>
            <p:nvPr/>
          </p:nvSpPr>
          <p:spPr>
            <a:xfrm>
              <a:off x="2639500" y="3036500"/>
              <a:ext cx="250" cy="20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2" y="1"/>
                  </a:moveTo>
                  <a:cubicBezTo>
                    <a:pt x="1" y="2"/>
                    <a:pt x="1" y="3"/>
                    <a:pt x="2" y="4"/>
                  </a:cubicBezTo>
                  <a:lnTo>
                    <a:pt x="2" y="4"/>
                  </a:lnTo>
                  <a:lnTo>
                    <a:pt x="2" y="1"/>
                  </a:lnTo>
                  <a:close/>
                  <a:moveTo>
                    <a:pt x="2" y="4"/>
                  </a:moveTo>
                  <a:lnTo>
                    <a:pt x="2" y="8"/>
                  </a:lnTo>
                  <a:lnTo>
                    <a:pt x="9" y="8"/>
                  </a:lnTo>
                  <a:cubicBezTo>
                    <a:pt x="9" y="8"/>
                    <a:pt x="4" y="6"/>
                    <a:pt x="2" y="4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61" name="Google Shape;3070;p74"/>
            <p:cNvSpPr/>
            <p:nvPr/>
          </p:nvSpPr>
          <p:spPr>
            <a:xfrm>
              <a:off x="2760000" y="3227175"/>
              <a:ext cx="13225" cy="22750"/>
            </a:xfrm>
            <a:custGeom>
              <a:avLst/>
              <a:gdLst/>
              <a:ahLst/>
              <a:cxnLst/>
              <a:rect l="l" t="t" r="r" b="b"/>
              <a:pathLst>
                <a:path w="529" h="910" extrusionOk="0">
                  <a:moveTo>
                    <a:pt x="345" y="0"/>
                  </a:moveTo>
                  <a:cubicBezTo>
                    <a:pt x="241" y="0"/>
                    <a:pt x="138" y="72"/>
                    <a:pt x="55" y="131"/>
                  </a:cubicBezTo>
                  <a:cubicBezTo>
                    <a:pt x="12" y="166"/>
                    <a:pt x="40" y="239"/>
                    <a:pt x="82" y="239"/>
                  </a:cubicBezTo>
                  <a:cubicBezTo>
                    <a:pt x="92" y="239"/>
                    <a:pt x="102" y="235"/>
                    <a:pt x="112" y="227"/>
                  </a:cubicBezTo>
                  <a:cubicBezTo>
                    <a:pt x="163" y="191"/>
                    <a:pt x="259" y="110"/>
                    <a:pt x="337" y="110"/>
                  </a:cubicBezTo>
                  <a:cubicBezTo>
                    <a:pt x="352" y="110"/>
                    <a:pt x="366" y="113"/>
                    <a:pt x="379" y="120"/>
                  </a:cubicBezTo>
                  <a:cubicBezTo>
                    <a:pt x="443" y="145"/>
                    <a:pt x="419" y="266"/>
                    <a:pt x="411" y="309"/>
                  </a:cubicBezTo>
                  <a:cubicBezTo>
                    <a:pt x="372" y="519"/>
                    <a:pt x="244" y="700"/>
                    <a:pt x="59" y="804"/>
                  </a:cubicBezTo>
                  <a:cubicBezTo>
                    <a:pt x="1" y="834"/>
                    <a:pt x="37" y="910"/>
                    <a:pt x="87" y="910"/>
                  </a:cubicBezTo>
                  <a:cubicBezTo>
                    <a:pt x="96" y="910"/>
                    <a:pt x="104" y="908"/>
                    <a:pt x="112" y="903"/>
                  </a:cubicBezTo>
                  <a:cubicBezTo>
                    <a:pt x="358" y="764"/>
                    <a:pt x="515" y="508"/>
                    <a:pt x="529" y="227"/>
                  </a:cubicBezTo>
                  <a:cubicBezTo>
                    <a:pt x="529" y="141"/>
                    <a:pt x="497" y="38"/>
                    <a:pt x="408" y="10"/>
                  </a:cubicBezTo>
                  <a:cubicBezTo>
                    <a:pt x="387" y="3"/>
                    <a:pt x="366" y="0"/>
                    <a:pt x="34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62" name="Google Shape;3071;p74"/>
            <p:cNvSpPr/>
            <p:nvPr/>
          </p:nvSpPr>
          <p:spPr>
            <a:xfrm>
              <a:off x="2569000" y="3241525"/>
              <a:ext cx="31700" cy="43125"/>
            </a:xfrm>
            <a:custGeom>
              <a:avLst/>
              <a:gdLst/>
              <a:ahLst/>
              <a:cxnLst/>
              <a:rect l="l" t="t" r="r" b="b"/>
              <a:pathLst>
                <a:path w="1268" h="1725" extrusionOk="0">
                  <a:moveTo>
                    <a:pt x="1184" y="0"/>
                  </a:moveTo>
                  <a:cubicBezTo>
                    <a:pt x="1171" y="0"/>
                    <a:pt x="1157" y="5"/>
                    <a:pt x="1145" y="16"/>
                  </a:cubicBezTo>
                  <a:cubicBezTo>
                    <a:pt x="875" y="265"/>
                    <a:pt x="650" y="564"/>
                    <a:pt x="444" y="867"/>
                  </a:cubicBezTo>
                  <a:cubicBezTo>
                    <a:pt x="277" y="1109"/>
                    <a:pt x="102" y="1376"/>
                    <a:pt x="13" y="1654"/>
                  </a:cubicBezTo>
                  <a:cubicBezTo>
                    <a:pt x="0" y="1697"/>
                    <a:pt x="34" y="1724"/>
                    <a:pt x="68" y="1724"/>
                  </a:cubicBezTo>
                  <a:cubicBezTo>
                    <a:pt x="90" y="1724"/>
                    <a:pt x="112" y="1712"/>
                    <a:pt x="120" y="1686"/>
                  </a:cubicBezTo>
                  <a:cubicBezTo>
                    <a:pt x="205" y="1411"/>
                    <a:pt x="383" y="1159"/>
                    <a:pt x="536" y="924"/>
                  </a:cubicBezTo>
                  <a:cubicBezTo>
                    <a:pt x="732" y="621"/>
                    <a:pt x="964" y="344"/>
                    <a:pt x="1224" y="94"/>
                  </a:cubicBezTo>
                  <a:cubicBezTo>
                    <a:pt x="1268" y="56"/>
                    <a:pt x="1228" y="0"/>
                    <a:pt x="118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63" name="Google Shape;3072;p74"/>
            <p:cNvSpPr/>
            <p:nvPr/>
          </p:nvSpPr>
          <p:spPr>
            <a:xfrm>
              <a:off x="2781125" y="3360975"/>
              <a:ext cx="4000" cy="11175"/>
            </a:xfrm>
            <a:custGeom>
              <a:avLst/>
              <a:gdLst/>
              <a:ahLst/>
              <a:cxnLst/>
              <a:rect l="l" t="t" r="r" b="b"/>
              <a:pathLst>
                <a:path w="160" h="447" extrusionOk="0">
                  <a:moveTo>
                    <a:pt x="73" y="0"/>
                  </a:moveTo>
                  <a:cubicBezTo>
                    <a:pt x="51" y="0"/>
                    <a:pt x="31" y="12"/>
                    <a:pt x="26" y="40"/>
                  </a:cubicBezTo>
                  <a:cubicBezTo>
                    <a:pt x="1" y="161"/>
                    <a:pt x="4" y="286"/>
                    <a:pt x="40" y="403"/>
                  </a:cubicBezTo>
                  <a:cubicBezTo>
                    <a:pt x="47" y="433"/>
                    <a:pt x="69" y="446"/>
                    <a:pt x="91" y="446"/>
                  </a:cubicBezTo>
                  <a:cubicBezTo>
                    <a:pt x="125" y="446"/>
                    <a:pt x="159" y="418"/>
                    <a:pt x="147" y="375"/>
                  </a:cubicBezTo>
                  <a:cubicBezTo>
                    <a:pt x="118" y="275"/>
                    <a:pt x="115" y="172"/>
                    <a:pt x="132" y="69"/>
                  </a:cubicBezTo>
                  <a:cubicBezTo>
                    <a:pt x="141" y="28"/>
                    <a:pt x="106" y="0"/>
                    <a:pt x="7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64" name="Google Shape;3073;p74"/>
            <p:cNvSpPr/>
            <p:nvPr/>
          </p:nvSpPr>
          <p:spPr>
            <a:xfrm>
              <a:off x="2631525" y="3321200"/>
              <a:ext cx="8150" cy="8375"/>
            </a:xfrm>
            <a:custGeom>
              <a:avLst/>
              <a:gdLst/>
              <a:ahLst/>
              <a:cxnLst/>
              <a:rect l="l" t="t" r="r" b="b"/>
              <a:pathLst>
                <a:path w="326" h="335" extrusionOk="0">
                  <a:moveTo>
                    <a:pt x="251" y="0"/>
                  </a:moveTo>
                  <a:cubicBezTo>
                    <a:pt x="239" y="0"/>
                    <a:pt x="226" y="5"/>
                    <a:pt x="214" y="15"/>
                  </a:cubicBezTo>
                  <a:cubicBezTo>
                    <a:pt x="139" y="83"/>
                    <a:pt x="75" y="161"/>
                    <a:pt x="25" y="246"/>
                  </a:cubicBezTo>
                  <a:cubicBezTo>
                    <a:pt x="1" y="291"/>
                    <a:pt x="42" y="334"/>
                    <a:pt x="80" y="334"/>
                  </a:cubicBezTo>
                  <a:cubicBezTo>
                    <a:pt x="96" y="334"/>
                    <a:pt x="112" y="326"/>
                    <a:pt x="122" y="307"/>
                  </a:cubicBezTo>
                  <a:cubicBezTo>
                    <a:pt x="164" y="225"/>
                    <a:pt x="225" y="154"/>
                    <a:pt x="292" y="93"/>
                  </a:cubicBezTo>
                  <a:cubicBezTo>
                    <a:pt x="325" y="52"/>
                    <a:pt x="292" y="0"/>
                    <a:pt x="25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65" name="Google Shape;3074;p74"/>
            <p:cNvSpPr/>
            <p:nvPr/>
          </p:nvSpPr>
          <p:spPr>
            <a:xfrm>
              <a:off x="2435725" y="3360350"/>
              <a:ext cx="19325" cy="23025"/>
            </a:xfrm>
            <a:custGeom>
              <a:avLst/>
              <a:gdLst/>
              <a:ahLst/>
              <a:cxnLst/>
              <a:rect l="l" t="t" r="r" b="b"/>
              <a:pathLst>
                <a:path w="773" h="921" extrusionOk="0">
                  <a:moveTo>
                    <a:pt x="182" y="816"/>
                  </a:moveTo>
                  <a:cubicBezTo>
                    <a:pt x="198" y="824"/>
                    <a:pt x="206" y="834"/>
                    <a:pt x="209" y="843"/>
                  </a:cubicBezTo>
                  <a:lnTo>
                    <a:pt x="209" y="843"/>
                  </a:lnTo>
                  <a:cubicBezTo>
                    <a:pt x="205" y="832"/>
                    <a:pt x="196" y="823"/>
                    <a:pt x="182" y="816"/>
                  </a:cubicBezTo>
                  <a:close/>
                  <a:moveTo>
                    <a:pt x="692" y="0"/>
                  </a:moveTo>
                  <a:cubicBezTo>
                    <a:pt x="674" y="0"/>
                    <a:pt x="657" y="8"/>
                    <a:pt x="645" y="26"/>
                  </a:cubicBezTo>
                  <a:cubicBezTo>
                    <a:pt x="577" y="129"/>
                    <a:pt x="1" y="841"/>
                    <a:pt x="129" y="913"/>
                  </a:cubicBezTo>
                  <a:cubicBezTo>
                    <a:pt x="138" y="918"/>
                    <a:pt x="148" y="920"/>
                    <a:pt x="156" y="920"/>
                  </a:cubicBezTo>
                  <a:cubicBezTo>
                    <a:pt x="188" y="920"/>
                    <a:pt x="212" y="891"/>
                    <a:pt x="213" y="862"/>
                  </a:cubicBezTo>
                  <a:lnTo>
                    <a:pt x="213" y="862"/>
                  </a:lnTo>
                  <a:cubicBezTo>
                    <a:pt x="214" y="861"/>
                    <a:pt x="217" y="853"/>
                    <a:pt x="229" y="834"/>
                  </a:cubicBezTo>
                  <a:cubicBezTo>
                    <a:pt x="246" y="799"/>
                    <a:pt x="271" y="770"/>
                    <a:pt x="289" y="735"/>
                  </a:cubicBezTo>
                  <a:cubicBezTo>
                    <a:pt x="342" y="653"/>
                    <a:pt x="396" y="574"/>
                    <a:pt x="453" y="496"/>
                  </a:cubicBezTo>
                  <a:cubicBezTo>
                    <a:pt x="549" y="357"/>
                    <a:pt x="649" y="222"/>
                    <a:pt x="745" y="83"/>
                  </a:cubicBezTo>
                  <a:cubicBezTo>
                    <a:pt x="772" y="41"/>
                    <a:pt x="732" y="0"/>
                    <a:pt x="69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66" name="Google Shape;3075;p74"/>
            <p:cNvSpPr/>
            <p:nvPr/>
          </p:nvSpPr>
          <p:spPr>
            <a:xfrm>
              <a:off x="2569175" y="3414125"/>
              <a:ext cx="21300" cy="37575"/>
            </a:xfrm>
            <a:custGeom>
              <a:avLst/>
              <a:gdLst/>
              <a:ahLst/>
              <a:cxnLst/>
              <a:rect l="l" t="t" r="r" b="b"/>
              <a:pathLst>
                <a:path w="852" h="1503" extrusionOk="0">
                  <a:moveTo>
                    <a:pt x="776" y="0"/>
                  </a:moveTo>
                  <a:cubicBezTo>
                    <a:pt x="763" y="0"/>
                    <a:pt x="748" y="7"/>
                    <a:pt x="736" y="22"/>
                  </a:cubicBezTo>
                  <a:cubicBezTo>
                    <a:pt x="412" y="399"/>
                    <a:pt x="24" y="933"/>
                    <a:pt x="3" y="1449"/>
                  </a:cubicBezTo>
                  <a:cubicBezTo>
                    <a:pt x="1" y="1485"/>
                    <a:pt x="28" y="1503"/>
                    <a:pt x="56" y="1503"/>
                  </a:cubicBezTo>
                  <a:cubicBezTo>
                    <a:pt x="84" y="1503"/>
                    <a:pt x="113" y="1485"/>
                    <a:pt x="113" y="1449"/>
                  </a:cubicBezTo>
                  <a:cubicBezTo>
                    <a:pt x="134" y="969"/>
                    <a:pt x="515" y="449"/>
                    <a:pt x="814" y="100"/>
                  </a:cubicBezTo>
                  <a:cubicBezTo>
                    <a:pt x="852" y="57"/>
                    <a:pt x="817" y="0"/>
                    <a:pt x="77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67" name="Google Shape;3076;p74"/>
            <p:cNvSpPr/>
            <p:nvPr/>
          </p:nvSpPr>
          <p:spPr>
            <a:xfrm>
              <a:off x="2760575" y="3392925"/>
              <a:ext cx="9900" cy="30750"/>
            </a:xfrm>
            <a:custGeom>
              <a:avLst/>
              <a:gdLst/>
              <a:ahLst/>
              <a:cxnLst/>
              <a:rect l="l" t="t" r="r" b="b"/>
              <a:pathLst>
                <a:path w="396" h="1230" extrusionOk="0">
                  <a:moveTo>
                    <a:pt x="328" y="0"/>
                  </a:moveTo>
                  <a:cubicBezTo>
                    <a:pt x="306" y="0"/>
                    <a:pt x="285" y="12"/>
                    <a:pt x="278" y="40"/>
                  </a:cubicBezTo>
                  <a:cubicBezTo>
                    <a:pt x="178" y="418"/>
                    <a:pt x="54" y="784"/>
                    <a:pt x="4" y="1176"/>
                  </a:cubicBezTo>
                  <a:cubicBezTo>
                    <a:pt x="0" y="1212"/>
                    <a:pt x="27" y="1229"/>
                    <a:pt x="56" y="1229"/>
                  </a:cubicBezTo>
                  <a:cubicBezTo>
                    <a:pt x="84" y="1229"/>
                    <a:pt x="114" y="1212"/>
                    <a:pt x="118" y="1176"/>
                  </a:cubicBezTo>
                  <a:cubicBezTo>
                    <a:pt x="168" y="799"/>
                    <a:pt x="292" y="435"/>
                    <a:pt x="385" y="69"/>
                  </a:cubicBezTo>
                  <a:cubicBezTo>
                    <a:pt x="396" y="28"/>
                    <a:pt x="361" y="0"/>
                    <a:pt x="32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68" name="Google Shape;3077;p74"/>
            <p:cNvSpPr/>
            <p:nvPr/>
          </p:nvSpPr>
          <p:spPr>
            <a:xfrm>
              <a:off x="2457100" y="3364450"/>
              <a:ext cx="74675" cy="129250"/>
            </a:xfrm>
            <a:custGeom>
              <a:avLst/>
              <a:gdLst/>
              <a:ahLst/>
              <a:cxnLst/>
              <a:rect l="l" t="t" r="r" b="b"/>
              <a:pathLst>
                <a:path w="2987" h="5170" extrusionOk="0">
                  <a:moveTo>
                    <a:pt x="2051" y="218"/>
                  </a:moveTo>
                  <a:lnTo>
                    <a:pt x="2051" y="218"/>
                  </a:lnTo>
                  <a:cubicBezTo>
                    <a:pt x="2072" y="229"/>
                    <a:pt x="2090" y="243"/>
                    <a:pt x="2111" y="257"/>
                  </a:cubicBezTo>
                  <a:cubicBezTo>
                    <a:pt x="2090" y="247"/>
                    <a:pt x="2072" y="229"/>
                    <a:pt x="2051" y="218"/>
                  </a:cubicBezTo>
                  <a:close/>
                  <a:moveTo>
                    <a:pt x="2150" y="403"/>
                  </a:moveTo>
                  <a:cubicBezTo>
                    <a:pt x="2182" y="421"/>
                    <a:pt x="2214" y="442"/>
                    <a:pt x="2246" y="464"/>
                  </a:cubicBezTo>
                  <a:cubicBezTo>
                    <a:pt x="2289" y="535"/>
                    <a:pt x="2357" y="585"/>
                    <a:pt x="2382" y="670"/>
                  </a:cubicBezTo>
                  <a:cubicBezTo>
                    <a:pt x="2389" y="695"/>
                    <a:pt x="2404" y="705"/>
                    <a:pt x="2420" y="705"/>
                  </a:cubicBezTo>
                  <a:cubicBezTo>
                    <a:pt x="2437" y="705"/>
                    <a:pt x="2455" y="695"/>
                    <a:pt x="2467" y="681"/>
                  </a:cubicBezTo>
                  <a:cubicBezTo>
                    <a:pt x="2503" y="745"/>
                    <a:pt x="2535" y="813"/>
                    <a:pt x="2556" y="880"/>
                  </a:cubicBezTo>
                  <a:lnTo>
                    <a:pt x="2556" y="884"/>
                  </a:lnTo>
                  <a:cubicBezTo>
                    <a:pt x="2410" y="734"/>
                    <a:pt x="2271" y="574"/>
                    <a:pt x="2150" y="403"/>
                  </a:cubicBezTo>
                  <a:close/>
                  <a:moveTo>
                    <a:pt x="249" y="1841"/>
                  </a:moveTo>
                  <a:lnTo>
                    <a:pt x="249" y="1841"/>
                  </a:lnTo>
                  <a:cubicBezTo>
                    <a:pt x="246" y="2041"/>
                    <a:pt x="252" y="2235"/>
                    <a:pt x="263" y="2431"/>
                  </a:cubicBezTo>
                  <a:lnTo>
                    <a:pt x="263" y="2431"/>
                  </a:lnTo>
                  <a:cubicBezTo>
                    <a:pt x="259" y="2391"/>
                    <a:pt x="253" y="2352"/>
                    <a:pt x="253" y="2315"/>
                  </a:cubicBezTo>
                  <a:cubicBezTo>
                    <a:pt x="253" y="2284"/>
                    <a:pt x="233" y="2271"/>
                    <a:pt x="211" y="2271"/>
                  </a:cubicBezTo>
                  <a:cubicBezTo>
                    <a:pt x="187" y="2271"/>
                    <a:pt x="159" y="2287"/>
                    <a:pt x="150" y="2315"/>
                  </a:cubicBezTo>
                  <a:cubicBezTo>
                    <a:pt x="150" y="2301"/>
                    <a:pt x="150" y="2286"/>
                    <a:pt x="146" y="2272"/>
                  </a:cubicBezTo>
                  <a:cubicBezTo>
                    <a:pt x="160" y="2176"/>
                    <a:pt x="160" y="2076"/>
                    <a:pt x="178" y="1977"/>
                  </a:cubicBezTo>
                  <a:cubicBezTo>
                    <a:pt x="179" y="1976"/>
                    <a:pt x="180" y="1976"/>
                    <a:pt x="181" y="1976"/>
                  </a:cubicBezTo>
                  <a:cubicBezTo>
                    <a:pt x="188" y="1976"/>
                    <a:pt x="193" y="1987"/>
                    <a:pt x="197" y="1987"/>
                  </a:cubicBezTo>
                  <a:cubicBezTo>
                    <a:pt x="198" y="1987"/>
                    <a:pt x="199" y="1986"/>
                    <a:pt x="199" y="1984"/>
                  </a:cubicBezTo>
                  <a:cubicBezTo>
                    <a:pt x="207" y="1973"/>
                    <a:pt x="207" y="1966"/>
                    <a:pt x="210" y="1955"/>
                  </a:cubicBezTo>
                  <a:cubicBezTo>
                    <a:pt x="228" y="1920"/>
                    <a:pt x="235" y="1881"/>
                    <a:pt x="249" y="1841"/>
                  </a:cubicBezTo>
                  <a:close/>
                  <a:moveTo>
                    <a:pt x="2727" y="1596"/>
                  </a:moveTo>
                  <a:lnTo>
                    <a:pt x="2727" y="1596"/>
                  </a:lnTo>
                  <a:cubicBezTo>
                    <a:pt x="2752" y="1653"/>
                    <a:pt x="2773" y="1706"/>
                    <a:pt x="2795" y="1763"/>
                  </a:cubicBezTo>
                  <a:cubicBezTo>
                    <a:pt x="2770" y="1774"/>
                    <a:pt x="2734" y="1763"/>
                    <a:pt x="2741" y="1792"/>
                  </a:cubicBezTo>
                  <a:cubicBezTo>
                    <a:pt x="2793" y="2049"/>
                    <a:pt x="2791" y="2312"/>
                    <a:pt x="2738" y="2570"/>
                  </a:cubicBezTo>
                  <a:lnTo>
                    <a:pt x="2738" y="2570"/>
                  </a:lnTo>
                  <a:cubicBezTo>
                    <a:pt x="2748" y="2165"/>
                    <a:pt x="2741" y="1824"/>
                    <a:pt x="2727" y="1596"/>
                  </a:cubicBezTo>
                  <a:close/>
                  <a:moveTo>
                    <a:pt x="174" y="2701"/>
                  </a:moveTo>
                  <a:cubicBezTo>
                    <a:pt x="177" y="2717"/>
                    <a:pt x="180" y="2733"/>
                    <a:pt x="182" y="2749"/>
                  </a:cubicBezTo>
                  <a:lnTo>
                    <a:pt x="178" y="2749"/>
                  </a:lnTo>
                  <a:cubicBezTo>
                    <a:pt x="176" y="2733"/>
                    <a:pt x="175" y="2717"/>
                    <a:pt x="174" y="2701"/>
                  </a:cubicBezTo>
                  <a:close/>
                  <a:moveTo>
                    <a:pt x="196" y="3212"/>
                  </a:moveTo>
                  <a:cubicBezTo>
                    <a:pt x="210" y="3290"/>
                    <a:pt x="235" y="3365"/>
                    <a:pt x="249" y="3443"/>
                  </a:cubicBezTo>
                  <a:cubicBezTo>
                    <a:pt x="260" y="3554"/>
                    <a:pt x="264" y="3668"/>
                    <a:pt x="281" y="3778"/>
                  </a:cubicBezTo>
                  <a:cubicBezTo>
                    <a:pt x="260" y="3718"/>
                    <a:pt x="228" y="3661"/>
                    <a:pt x="210" y="3596"/>
                  </a:cubicBezTo>
                  <a:cubicBezTo>
                    <a:pt x="189" y="3525"/>
                    <a:pt x="175" y="3454"/>
                    <a:pt x="164" y="3379"/>
                  </a:cubicBezTo>
                  <a:lnTo>
                    <a:pt x="164" y="3383"/>
                  </a:lnTo>
                  <a:cubicBezTo>
                    <a:pt x="153" y="3326"/>
                    <a:pt x="153" y="3269"/>
                    <a:pt x="146" y="3212"/>
                  </a:cubicBezTo>
                  <a:lnTo>
                    <a:pt x="146" y="3212"/>
                  </a:lnTo>
                  <a:cubicBezTo>
                    <a:pt x="162" y="3214"/>
                    <a:pt x="175" y="3224"/>
                    <a:pt x="184" y="3224"/>
                  </a:cubicBezTo>
                  <a:cubicBezTo>
                    <a:pt x="189" y="3224"/>
                    <a:pt x="193" y="3221"/>
                    <a:pt x="196" y="3212"/>
                  </a:cubicBezTo>
                  <a:close/>
                  <a:moveTo>
                    <a:pt x="377" y="3493"/>
                  </a:moveTo>
                  <a:cubicBezTo>
                    <a:pt x="417" y="3689"/>
                    <a:pt x="481" y="3885"/>
                    <a:pt x="531" y="4077"/>
                  </a:cubicBezTo>
                  <a:cubicBezTo>
                    <a:pt x="513" y="4031"/>
                    <a:pt x="477" y="4002"/>
                    <a:pt x="463" y="3952"/>
                  </a:cubicBezTo>
                  <a:lnTo>
                    <a:pt x="466" y="3952"/>
                  </a:lnTo>
                  <a:cubicBezTo>
                    <a:pt x="434" y="3842"/>
                    <a:pt x="413" y="3728"/>
                    <a:pt x="392" y="3614"/>
                  </a:cubicBezTo>
                  <a:cubicBezTo>
                    <a:pt x="385" y="3575"/>
                    <a:pt x="385" y="3532"/>
                    <a:pt x="377" y="3493"/>
                  </a:cubicBezTo>
                  <a:close/>
                  <a:moveTo>
                    <a:pt x="2503" y="3753"/>
                  </a:moveTo>
                  <a:cubicBezTo>
                    <a:pt x="2429" y="4149"/>
                    <a:pt x="2307" y="4459"/>
                    <a:pt x="2126" y="4615"/>
                  </a:cubicBezTo>
                  <a:lnTo>
                    <a:pt x="2126" y="4615"/>
                  </a:lnTo>
                  <a:cubicBezTo>
                    <a:pt x="2302" y="4353"/>
                    <a:pt x="2429" y="4060"/>
                    <a:pt x="2503" y="3753"/>
                  </a:cubicBezTo>
                  <a:close/>
                  <a:moveTo>
                    <a:pt x="1636" y="128"/>
                  </a:moveTo>
                  <a:cubicBezTo>
                    <a:pt x="1712" y="128"/>
                    <a:pt x="1772" y="168"/>
                    <a:pt x="1844" y="183"/>
                  </a:cubicBezTo>
                  <a:cubicBezTo>
                    <a:pt x="1851" y="197"/>
                    <a:pt x="1816" y="215"/>
                    <a:pt x="1837" y="215"/>
                  </a:cubicBezTo>
                  <a:cubicBezTo>
                    <a:pt x="1880" y="222"/>
                    <a:pt x="1905" y="272"/>
                    <a:pt x="1947" y="282"/>
                  </a:cubicBezTo>
                  <a:cubicBezTo>
                    <a:pt x="1940" y="296"/>
                    <a:pt x="1926" y="307"/>
                    <a:pt x="1937" y="325"/>
                  </a:cubicBezTo>
                  <a:cubicBezTo>
                    <a:pt x="2193" y="667"/>
                    <a:pt x="2460" y="1026"/>
                    <a:pt x="2656" y="1418"/>
                  </a:cubicBezTo>
                  <a:lnTo>
                    <a:pt x="2606" y="1418"/>
                  </a:lnTo>
                  <a:cubicBezTo>
                    <a:pt x="2610" y="1749"/>
                    <a:pt x="2595" y="2076"/>
                    <a:pt x="2560" y="2404"/>
                  </a:cubicBezTo>
                  <a:cubicBezTo>
                    <a:pt x="2555" y="2435"/>
                    <a:pt x="2574" y="2449"/>
                    <a:pt x="2597" y="2449"/>
                  </a:cubicBezTo>
                  <a:cubicBezTo>
                    <a:pt x="2606" y="2449"/>
                    <a:pt x="2615" y="2447"/>
                    <a:pt x="2624" y="2443"/>
                  </a:cubicBezTo>
                  <a:lnTo>
                    <a:pt x="2624" y="2443"/>
                  </a:lnTo>
                  <a:cubicBezTo>
                    <a:pt x="2620" y="2593"/>
                    <a:pt x="2620" y="2742"/>
                    <a:pt x="2610" y="2899"/>
                  </a:cubicBezTo>
                  <a:cubicBezTo>
                    <a:pt x="2596" y="2876"/>
                    <a:pt x="2570" y="2860"/>
                    <a:pt x="2548" y="2860"/>
                  </a:cubicBezTo>
                  <a:cubicBezTo>
                    <a:pt x="2530" y="2860"/>
                    <a:pt x="2515" y="2871"/>
                    <a:pt x="2513" y="2899"/>
                  </a:cubicBezTo>
                  <a:cubicBezTo>
                    <a:pt x="2510" y="3390"/>
                    <a:pt x="2332" y="4287"/>
                    <a:pt x="1908" y="4714"/>
                  </a:cubicBezTo>
                  <a:cubicBezTo>
                    <a:pt x="1896" y="4715"/>
                    <a:pt x="1883" y="4716"/>
                    <a:pt x="1870" y="4716"/>
                  </a:cubicBezTo>
                  <a:cubicBezTo>
                    <a:pt x="1780" y="4716"/>
                    <a:pt x="1691" y="4693"/>
                    <a:pt x="1616" y="4643"/>
                  </a:cubicBezTo>
                  <a:cubicBezTo>
                    <a:pt x="1606" y="4638"/>
                    <a:pt x="1596" y="4635"/>
                    <a:pt x="1587" y="4635"/>
                  </a:cubicBezTo>
                  <a:cubicBezTo>
                    <a:pt x="1535" y="4635"/>
                    <a:pt x="1505" y="4709"/>
                    <a:pt x="1559" y="4739"/>
                  </a:cubicBezTo>
                  <a:cubicBezTo>
                    <a:pt x="1648" y="4796"/>
                    <a:pt x="1720" y="4789"/>
                    <a:pt x="1798" y="4807"/>
                  </a:cubicBezTo>
                  <a:cubicBezTo>
                    <a:pt x="1684" y="4894"/>
                    <a:pt x="1545" y="4940"/>
                    <a:pt x="1403" y="4940"/>
                  </a:cubicBezTo>
                  <a:cubicBezTo>
                    <a:pt x="1375" y="4940"/>
                    <a:pt x="1348" y="4938"/>
                    <a:pt x="1321" y="4935"/>
                  </a:cubicBezTo>
                  <a:cubicBezTo>
                    <a:pt x="1271" y="4892"/>
                    <a:pt x="1218" y="4842"/>
                    <a:pt x="1164" y="4796"/>
                  </a:cubicBezTo>
                  <a:lnTo>
                    <a:pt x="1164" y="4796"/>
                  </a:lnTo>
                  <a:cubicBezTo>
                    <a:pt x="1289" y="4832"/>
                    <a:pt x="1410" y="4878"/>
                    <a:pt x="1542" y="4885"/>
                  </a:cubicBezTo>
                  <a:cubicBezTo>
                    <a:pt x="1599" y="4882"/>
                    <a:pt x="1620" y="4810"/>
                    <a:pt x="1570" y="4778"/>
                  </a:cubicBezTo>
                  <a:cubicBezTo>
                    <a:pt x="1349" y="4650"/>
                    <a:pt x="1036" y="4575"/>
                    <a:pt x="776" y="4454"/>
                  </a:cubicBezTo>
                  <a:cubicBezTo>
                    <a:pt x="762" y="4440"/>
                    <a:pt x="751" y="4429"/>
                    <a:pt x="737" y="4415"/>
                  </a:cubicBezTo>
                  <a:cubicBezTo>
                    <a:pt x="552" y="3814"/>
                    <a:pt x="431" y="3191"/>
                    <a:pt x="381" y="2561"/>
                  </a:cubicBezTo>
                  <a:cubicBezTo>
                    <a:pt x="470" y="1984"/>
                    <a:pt x="652" y="1425"/>
                    <a:pt x="915" y="909"/>
                  </a:cubicBezTo>
                  <a:cubicBezTo>
                    <a:pt x="940" y="865"/>
                    <a:pt x="900" y="824"/>
                    <a:pt x="862" y="824"/>
                  </a:cubicBezTo>
                  <a:cubicBezTo>
                    <a:pt x="845" y="824"/>
                    <a:pt x="829" y="832"/>
                    <a:pt x="819" y="852"/>
                  </a:cubicBezTo>
                  <a:cubicBezTo>
                    <a:pt x="627" y="1233"/>
                    <a:pt x="477" y="1635"/>
                    <a:pt x="367" y="2051"/>
                  </a:cubicBezTo>
                  <a:cubicBezTo>
                    <a:pt x="367" y="1923"/>
                    <a:pt x="349" y="1795"/>
                    <a:pt x="353" y="1663"/>
                  </a:cubicBezTo>
                  <a:cubicBezTo>
                    <a:pt x="377" y="1468"/>
                    <a:pt x="424" y="1272"/>
                    <a:pt x="491" y="1087"/>
                  </a:cubicBezTo>
                  <a:cubicBezTo>
                    <a:pt x="516" y="1033"/>
                    <a:pt x="538" y="980"/>
                    <a:pt x="566" y="930"/>
                  </a:cubicBezTo>
                  <a:cubicBezTo>
                    <a:pt x="755" y="752"/>
                    <a:pt x="951" y="585"/>
                    <a:pt x="1154" y="425"/>
                  </a:cubicBezTo>
                  <a:cubicBezTo>
                    <a:pt x="1292" y="321"/>
                    <a:pt x="1406" y="179"/>
                    <a:pt x="1577" y="136"/>
                  </a:cubicBezTo>
                  <a:cubicBezTo>
                    <a:pt x="1598" y="131"/>
                    <a:pt x="1617" y="128"/>
                    <a:pt x="1636" y="128"/>
                  </a:cubicBezTo>
                  <a:close/>
                  <a:moveTo>
                    <a:pt x="1741" y="1"/>
                  </a:moveTo>
                  <a:cubicBezTo>
                    <a:pt x="1652" y="1"/>
                    <a:pt x="1577" y="54"/>
                    <a:pt x="1492" y="76"/>
                  </a:cubicBezTo>
                  <a:cubicBezTo>
                    <a:pt x="1501" y="46"/>
                    <a:pt x="1493" y="14"/>
                    <a:pt x="1459" y="14"/>
                  </a:cubicBezTo>
                  <a:cubicBezTo>
                    <a:pt x="1456" y="14"/>
                    <a:pt x="1453" y="15"/>
                    <a:pt x="1449" y="15"/>
                  </a:cubicBezTo>
                  <a:cubicBezTo>
                    <a:pt x="1253" y="40"/>
                    <a:pt x="1068" y="129"/>
                    <a:pt x="926" y="268"/>
                  </a:cubicBezTo>
                  <a:cubicBezTo>
                    <a:pt x="919" y="272"/>
                    <a:pt x="908" y="272"/>
                    <a:pt x="904" y="275"/>
                  </a:cubicBezTo>
                  <a:cubicBezTo>
                    <a:pt x="892" y="258"/>
                    <a:pt x="874" y="245"/>
                    <a:pt x="856" y="245"/>
                  </a:cubicBezTo>
                  <a:cubicBezTo>
                    <a:pt x="844" y="245"/>
                    <a:pt x="831" y="252"/>
                    <a:pt x="819" y="268"/>
                  </a:cubicBezTo>
                  <a:cubicBezTo>
                    <a:pt x="662" y="467"/>
                    <a:pt x="520" y="674"/>
                    <a:pt x="392" y="891"/>
                  </a:cubicBezTo>
                  <a:cubicBezTo>
                    <a:pt x="367" y="934"/>
                    <a:pt x="317" y="959"/>
                    <a:pt x="303" y="1008"/>
                  </a:cubicBezTo>
                  <a:cubicBezTo>
                    <a:pt x="298" y="1007"/>
                    <a:pt x="293" y="1007"/>
                    <a:pt x="288" y="1007"/>
                  </a:cubicBezTo>
                  <a:cubicBezTo>
                    <a:pt x="264" y="1007"/>
                    <a:pt x="240" y="1020"/>
                    <a:pt x="232" y="1040"/>
                  </a:cubicBezTo>
                  <a:cubicBezTo>
                    <a:pt x="71" y="1432"/>
                    <a:pt x="32" y="1849"/>
                    <a:pt x="36" y="2272"/>
                  </a:cubicBezTo>
                  <a:cubicBezTo>
                    <a:pt x="0" y="2575"/>
                    <a:pt x="0" y="2881"/>
                    <a:pt x="36" y="3184"/>
                  </a:cubicBezTo>
                  <a:cubicBezTo>
                    <a:pt x="36" y="3258"/>
                    <a:pt x="43" y="3337"/>
                    <a:pt x="57" y="3411"/>
                  </a:cubicBezTo>
                  <a:cubicBezTo>
                    <a:pt x="75" y="3500"/>
                    <a:pt x="100" y="3589"/>
                    <a:pt x="125" y="3678"/>
                  </a:cubicBezTo>
                  <a:cubicBezTo>
                    <a:pt x="146" y="3728"/>
                    <a:pt x="153" y="3778"/>
                    <a:pt x="175" y="3828"/>
                  </a:cubicBezTo>
                  <a:cubicBezTo>
                    <a:pt x="173" y="3829"/>
                    <a:pt x="170" y="3830"/>
                    <a:pt x="167" y="3830"/>
                  </a:cubicBezTo>
                  <a:cubicBezTo>
                    <a:pt x="161" y="3830"/>
                    <a:pt x="155" y="3828"/>
                    <a:pt x="150" y="3828"/>
                  </a:cubicBezTo>
                  <a:cubicBezTo>
                    <a:pt x="144" y="3828"/>
                    <a:pt x="141" y="3830"/>
                    <a:pt x="143" y="3839"/>
                  </a:cubicBezTo>
                  <a:cubicBezTo>
                    <a:pt x="143" y="3849"/>
                    <a:pt x="150" y="3853"/>
                    <a:pt x="153" y="3863"/>
                  </a:cubicBezTo>
                  <a:cubicBezTo>
                    <a:pt x="153" y="3867"/>
                    <a:pt x="157" y="3867"/>
                    <a:pt x="157" y="3871"/>
                  </a:cubicBezTo>
                  <a:cubicBezTo>
                    <a:pt x="192" y="4120"/>
                    <a:pt x="335" y="4276"/>
                    <a:pt x="513" y="4397"/>
                  </a:cubicBezTo>
                  <a:cubicBezTo>
                    <a:pt x="595" y="4590"/>
                    <a:pt x="659" y="4793"/>
                    <a:pt x="773" y="4971"/>
                  </a:cubicBezTo>
                  <a:lnTo>
                    <a:pt x="773" y="4974"/>
                  </a:lnTo>
                  <a:cubicBezTo>
                    <a:pt x="773" y="4978"/>
                    <a:pt x="776" y="4981"/>
                    <a:pt x="776" y="4985"/>
                  </a:cubicBezTo>
                  <a:cubicBezTo>
                    <a:pt x="788" y="5002"/>
                    <a:pt x="807" y="5009"/>
                    <a:pt x="825" y="5009"/>
                  </a:cubicBezTo>
                  <a:cubicBezTo>
                    <a:pt x="860" y="5009"/>
                    <a:pt x="893" y="4982"/>
                    <a:pt x="879" y="4942"/>
                  </a:cubicBezTo>
                  <a:cubicBezTo>
                    <a:pt x="854" y="4871"/>
                    <a:pt x="847" y="4796"/>
                    <a:pt x="822" y="4725"/>
                  </a:cubicBezTo>
                  <a:lnTo>
                    <a:pt x="822" y="4725"/>
                  </a:lnTo>
                  <a:cubicBezTo>
                    <a:pt x="840" y="4743"/>
                    <a:pt x="865" y="4753"/>
                    <a:pt x="883" y="4771"/>
                  </a:cubicBezTo>
                  <a:cubicBezTo>
                    <a:pt x="922" y="4807"/>
                    <a:pt x="961" y="4839"/>
                    <a:pt x="1008" y="4874"/>
                  </a:cubicBezTo>
                  <a:cubicBezTo>
                    <a:pt x="958" y="4882"/>
                    <a:pt x="922" y="4939"/>
                    <a:pt x="979" y="4963"/>
                  </a:cubicBezTo>
                  <a:cubicBezTo>
                    <a:pt x="1068" y="4999"/>
                    <a:pt x="1161" y="5024"/>
                    <a:pt x="1257" y="5031"/>
                  </a:cubicBezTo>
                  <a:cubicBezTo>
                    <a:pt x="1271" y="5038"/>
                    <a:pt x="1278" y="5049"/>
                    <a:pt x="1292" y="5056"/>
                  </a:cubicBezTo>
                  <a:cubicBezTo>
                    <a:pt x="1295" y="5056"/>
                    <a:pt x="1293" y="5048"/>
                    <a:pt x="1295" y="5048"/>
                  </a:cubicBezTo>
                  <a:cubicBezTo>
                    <a:pt x="1295" y="5048"/>
                    <a:pt x="1295" y="5048"/>
                    <a:pt x="1296" y="5049"/>
                  </a:cubicBezTo>
                  <a:cubicBezTo>
                    <a:pt x="1437" y="5119"/>
                    <a:pt x="1583" y="5169"/>
                    <a:pt x="1718" y="5169"/>
                  </a:cubicBezTo>
                  <a:cubicBezTo>
                    <a:pt x="1882" y="5169"/>
                    <a:pt x="2029" y="5095"/>
                    <a:pt x="2129" y="4896"/>
                  </a:cubicBezTo>
                  <a:cubicBezTo>
                    <a:pt x="2151" y="4854"/>
                    <a:pt x="2112" y="4814"/>
                    <a:pt x="2076" y="4814"/>
                  </a:cubicBezTo>
                  <a:cubicBezTo>
                    <a:pt x="2059" y="4814"/>
                    <a:pt x="2043" y="4822"/>
                    <a:pt x="2033" y="4842"/>
                  </a:cubicBezTo>
                  <a:cubicBezTo>
                    <a:pt x="1954" y="4995"/>
                    <a:pt x="1841" y="5046"/>
                    <a:pt x="1716" y="5046"/>
                  </a:cubicBezTo>
                  <a:cubicBezTo>
                    <a:pt x="1665" y="5046"/>
                    <a:pt x="1613" y="5037"/>
                    <a:pt x="1559" y="5024"/>
                  </a:cubicBezTo>
                  <a:cubicBezTo>
                    <a:pt x="1695" y="4996"/>
                    <a:pt x="1823" y="4931"/>
                    <a:pt x="1926" y="4839"/>
                  </a:cubicBezTo>
                  <a:cubicBezTo>
                    <a:pt x="2446" y="4832"/>
                    <a:pt x="2652" y="3938"/>
                    <a:pt x="2716" y="3041"/>
                  </a:cubicBezTo>
                  <a:cubicBezTo>
                    <a:pt x="2901" y="2707"/>
                    <a:pt x="2916" y="2333"/>
                    <a:pt x="2869" y="1962"/>
                  </a:cubicBezTo>
                  <a:lnTo>
                    <a:pt x="2869" y="1962"/>
                  </a:lnTo>
                  <a:cubicBezTo>
                    <a:pt x="2877" y="1973"/>
                    <a:pt x="2884" y="1984"/>
                    <a:pt x="2891" y="1995"/>
                  </a:cubicBezTo>
                  <a:cubicBezTo>
                    <a:pt x="2902" y="2006"/>
                    <a:pt x="2917" y="2011"/>
                    <a:pt x="2930" y="2011"/>
                  </a:cubicBezTo>
                  <a:cubicBezTo>
                    <a:pt x="2959" y="2011"/>
                    <a:pt x="2987" y="1989"/>
                    <a:pt x="2987" y="1955"/>
                  </a:cubicBezTo>
                  <a:cubicBezTo>
                    <a:pt x="2958" y="1674"/>
                    <a:pt x="2830" y="1439"/>
                    <a:pt x="2691" y="1208"/>
                  </a:cubicBezTo>
                  <a:lnTo>
                    <a:pt x="2691" y="1208"/>
                  </a:lnTo>
                  <a:cubicBezTo>
                    <a:pt x="2699" y="1215"/>
                    <a:pt x="2706" y="1226"/>
                    <a:pt x="2713" y="1233"/>
                  </a:cubicBezTo>
                  <a:cubicBezTo>
                    <a:pt x="2724" y="1241"/>
                    <a:pt x="2739" y="1245"/>
                    <a:pt x="2754" y="1245"/>
                  </a:cubicBezTo>
                  <a:cubicBezTo>
                    <a:pt x="2784" y="1245"/>
                    <a:pt x="2814" y="1229"/>
                    <a:pt x="2809" y="1194"/>
                  </a:cubicBezTo>
                  <a:cubicBezTo>
                    <a:pt x="2809" y="1179"/>
                    <a:pt x="2795" y="1165"/>
                    <a:pt x="2791" y="1154"/>
                  </a:cubicBezTo>
                  <a:lnTo>
                    <a:pt x="2788" y="1151"/>
                  </a:lnTo>
                  <a:cubicBezTo>
                    <a:pt x="2738" y="862"/>
                    <a:pt x="2574" y="606"/>
                    <a:pt x="2350" y="400"/>
                  </a:cubicBezTo>
                  <a:cubicBezTo>
                    <a:pt x="2218" y="179"/>
                    <a:pt x="2033" y="1"/>
                    <a:pt x="17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69" name="Google Shape;3078;p74"/>
            <p:cNvSpPr/>
            <p:nvPr/>
          </p:nvSpPr>
          <p:spPr>
            <a:xfrm>
              <a:off x="2439900" y="3350800"/>
              <a:ext cx="82975" cy="74050"/>
            </a:xfrm>
            <a:custGeom>
              <a:avLst/>
              <a:gdLst/>
              <a:ahLst/>
              <a:cxnLst/>
              <a:rect l="l" t="t" r="r" b="b"/>
              <a:pathLst>
                <a:path w="3319" h="2962" extrusionOk="0">
                  <a:moveTo>
                    <a:pt x="2498" y="1"/>
                  </a:moveTo>
                  <a:cubicBezTo>
                    <a:pt x="2181" y="1"/>
                    <a:pt x="1820" y="104"/>
                    <a:pt x="1507" y="248"/>
                  </a:cubicBezTo>
                  <a:lnTo>
                    <a:pt x="1493" y="248"/>
                  </a:lnTo>
                  <a:cubicBezTo>
                    <a:pt x="1514" y="223"/>
                    <a:pt x="1525" y="191"/>
                    <a:pt x="1546" y="166"/>
                  </a:cubicBezTo>
                  <a:cubicBezTo>
                    <a:pt x="1587" y="125"/>
                    <a:pt x="1551" y="70"/>
                    <a:pt x="1508" y="70"/>
                  </a:cubicBezTo>
                  <a:cubicBezTo>
                    <a:pt x="1494" y="70"/>
                    <a:pt x="1480" y="75"/>
                    <a:pt x="1468" y="88"/>
                  </a:cubicBezTo>
                  <a:cubicBezTo>
                    <a:pt x="1290" y="259"/>
                    <a:pt x="1094" y="430"/>
                    <a:pt x="920" y="615"/>
                  </a:cubicBezTo>
                  <a:cubicBezTo>
                    <a:pt x="902" y="636"/>
                    <a:pt x="859" y="654"/>
                    <a:pt x="841" y="672"/>
                  </a:cubicBezTo>
                  <a:cubicBezTo>
                    <a:pt x="834" y="679"/>
                    <a:pt x="841" y="689"/>
                    <a:pt x="841" y="700"/>
                  </a:cubicBezTo>
                  <a:cubicBezTo>
                    <a:pt x="821" y="674"/>
                    <a:pt x="792" y="658"/>
                    <a:pt x="743" y="658"/>
                  </a:cubicBezTo>
                  <a:cubicBezTo>
                    <a:pt x="730" y="658"/>
                    <a:pt x="717" y="659"/>
                    <a:pt x="702" y="661"/>
                  </a:cubicBezTo>
                  <a:cubicBezTo>
                    <a:pt x="756" y="586"/>
                    <a:pt x="784" y="497"/>
                    <a:pt x="838" y="426"/>
                  </a:cubicBezTo>
                  <a:cubicBezTo>
                    <a:pt x="868" y="383"/>
                    <a:pt x="827" y="342"/>
                    <a:pt x="786" y="342"/>
                  </a:cubicBezTo>
                  <a:cubicBezTo>
                    <a:pt x="769" y="342"/>
                    <a:pt x="753" y="349"/>
                    <a:pt x="742" y="365"/>
                  </a:cubicBezTo>
                  <a:cubicBezTo>
                    <a:pt x="457" y="753"/>
                    <a:pt x="218" y="1170"/>
                    <a:pt x="33" y="1611"/>
                  </a:cubicBezTo>
                  <a:lnTo>
                    <a:pt x="33" y="1615"/>
                  </a:lnTo>
                  <a:cubicBezTo>
                    <a:pt x="30" y="1622"/>
                    <a:pt x="22" y="1629"/>
                    <a:pt x="19" y="1636"/>
                  </a:cubicBezTo>
                  <a:cubicBezTo>
                    <a:pt x="1" y="1678"/>
                    <a:pt x="37" y="1706"/>
                    <a:pt x="74" y="1706"/>
                  </a:cubicBezTo>
                  <a:cubicBezTo>
                    <a:pt x="87" y="1706"/>
                    <a:pt x="101" y="1702"/>
                    <a:pt x="111" y="1693"/>
                  </a:cubicBezTo>
                  <a:cubicBezTo>
                    <a:pt x="147" y="1658"/>
                    <a:pt x="168" y="1629"/>
                    <a:pt x="200" y="1601"/>
                  </a:cubicBezTo>
                  <a:cubicBezTo>
                    <a:pt x="222" y="1579"/>
                    <a:pt x="211" y="1554"/>
                    <a:pt x="200" y="1537"/>
                  </a:cubicBezTo>
                  <a:cubicBezTo>
                    <a:pt x="329" y="1255"/>
                    <a:pt x="485" y="985"/>
                    <a:pt x="660" y="729"/>
                  </a:cubicBezTo>
                  <a:cubicBezTo>
                    <a:pt x="675" y="744"/>
                    <a:pt x="688" y="762"/>
                    <a:pt x="707" y="762"/>
                  </a:cubicBezTo>
                  <a:cubicBezTo>
                    <a:pt x="710" y="762"/>
                    <a:pt x="713" y="762"/>
                    <a:pt x="717" y="761"/>
                  </a:cubicBezTo>
                  <a:cubicBezTo>
                    <a:pt x="723" y="759"/>
                    <a:pt x="729" y="759"/>
                    <a:pt x="734" y="759"/>
                  </a:cubicBezTo>
                  <a:cubicBezTo>
                    <a:pt x="822" y="759"/>
                    <a:pt x="725" y="950"/>
                    <a:pt x="685" y="1017"/>
                  </a:cubicBezTo>
                  <a:cubicBezTo>
                    <a:pt x="642" y="1099"/>
                    <a:pt x="574" y="1170"/>
                    <a:pt x="549" y="1263"/>
                  </a:cubicBezTo>
                  <a:cubicBezTo>
                    <a:pt x="539" y="1277"/>
                    <a:pt x="531" y="1295"/>
                    <a:pt x="524" y="1309"/>
                  </a:cubicBezTo>
                  <a:cubicBezTo>
                    <a:pt x="524" y="1312"/>
                    <a:pt x="517" y="1316"/>
                    <a:pt x="517" y="1319"/>
                  </a:cubicBezTo>
                  <a:cubicBezTo>
                    <a:pt x="508" y="1360"/>
                    <a:pt x="540" y="1388"/>
                    <a:pt x="573" y="1388"/>
                  </a:cubicBezTo>
                  <a:cubicBezTo>
                    <a:pt x="589" y="1388"/>
                    <a:pt x="605" y="1381"/>
                    <a:pt x="617" y="1366"/>
                  </a:cubicBezTo>
                  <a:lnTo>
                    <a:pt x="617" y="1366"/>
                  </a:lnTo>
                  <a:cubicBezTo>
                    <a:pt x="496" y="1868"/>
                    <a:pt x="475" y="2387"/>
                    <a:pt x="560" y="2900"/>
                  </a:cubicBezTo>
                  <a:lnTo>
                    <a:pt x="560" y="2907"/>
                  </a:lnTo>
                  <a:lnTo>
                    <a:pt x="560" y="2921"/>
                  </a:lnTo>
                  <a:cubicBezTo>
                    <a:pt x="563" y="2949"/>
                    <a:pt x="585" y="2962"/>
                    <a:pt x="608" y="2962"/>
                  </a:cubicBezTo>
                  <a:cubicBezTo>
                    <a:pt x="638" y="2962"/>
                    <a:pt x="670" y="2941"/>
                    <a:pt x="670" y="2907"/>
                  </a:cubicBezTo>
                  <a:cubicBezTo>
                    <a:pt x="667" y="2359"/>
                    <a:pt x="717" y="1811"/>
                    <a:pt x="813" y="1273"/>
                  </a:cubicBezTo>
                  <a:cubicBezTo>
                    <a:pt x="962" y="1003"/>
                    <a:pt x="1133" y="743"/>
                    <a:pt x="1325" y="501"/>
                  </a:cubicBezTo>
                  <a:cubicBezTo>
                    <a:pt x="1484" y="402"/>
                    <a:pt x="1651" y="315"/>
                    <a:pt x="1875" y="315"/>
                  </a:cubicBezTo>
                  <a:cubicBezTo>
                    <a:pt x="1902" y="315"/>
                    <a:pt x="1930" y="316"/>
                    <a:pt x="1959" y="319"/>
                  </a:cubicBezTo>
                  <a:cubicBezTo>
                    <a:pt x="1960" y="319"/>
                    <a:pt x="1961" y="319"/>
                    <a:pt x="1962" y="319"/>
                  </a:cubicBezTo>
                  <a:cubicBezTo>
                    <a:pt x="2027" y="319"/>
                    <a:pt x="2026" y="212"/>
                    <a:pt x="1959" y="205"/>
                  </a:cubicBezTo>
                  <a:cubicBezTo>
                    <a:pt x="2144" y="152"/>
                    <a:pt x="2331" y="118"/>
                    <a:pt x="2503" y="118"/>
                  </a:cubicBezTo>
                  <a:cubicBezTo>
                    <a:pt x="2845" y="118"/>
                    <a:pt x="3125" y="253"/>
                    <a:pt x="3201" y="632"/>
                  </a:cubicBezTo>
                  <a:cubicBezTo>
                    <a:pt x="3207" y="661"/>
                    <a:pt x="3228" y="674"/>
                    <a:pt x="3250" y="674"/>
                  </a:cubicBezTo>
                  <a:cubicBezTo>
                    <a:pt x="3283" y="674"/>
                    <a:pt x="3318" y="646"/>
                    <a:pt x="3312" y="604"/>
                  </a:cubicBezTo>
                  <a:cubicBezTo>
                    <a:pt x="3223" y="161"/>
                    <a:pt x="2894" y="1"/>
                    <a:pt x="249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0" name="Google Shape;3079;p74"/>
            <p:cNvSpPr/>
            <p:nvPr/>
          </p:nvSpPr>
          <p:spPr>
            <a:xfrm>
              <a:off x="2445925" y="3391800"/>
              <a:ext cx="101525" cy="113250"/>
            </a:xfrm>
            <a:custGeom>
              <a:avLst/>
              <a:gdLst/>
              <a:ahLst/>
              <a:cxnLst/>
              <a:rect l="l" t="t" r="r" b="b"/>
              <a:pathLst>
                <a:path w="4061" h="4530" extrusionOk="0">
                  <a:moveTo>
                    <a:pt x="2957" y="3877"/>
                  </a:moveTo>
                  <a:lnTo>
                    <a:pt x="2957" y="3877"/>
                  </a:lnTo>
                  <a:cubicBezTo>
                    <a:pt x="2775" y="4044"/>
                    <a:pt x="2565" y="4176"/>
                    <a:pt x="2334" y="4261"/>
                  </a:cubicBezTo>
                  <a:cubicBezTo>
                    <a:pt x="2562" y="4169"/>
                    <a:pt x="2772" y="4040"/>
                    <a:pt x="2957" y="3877"/>
                  </a:cubicBezTo>
                  <a:close/>
                  <a:moveTo>
                    <a:pt x="3823" y="0"/>
                  </a:moveTo>
                  <a:cubicBezTo>
                    <a:pt x="3790" y="0"/>
                    <a:pt x="3757" y="27"/>
                    <a:pt x="3772" y="68"/>
                  </a:cubicBezTo>
                  <a:cubicBezTo>
                    <a:pt x="3829" y="235"/>
                    <a:pt x="3822" y="413"/>
                    <a:pt x="3850" y="584"/>
                  </a:cubicBezTo>
                  <a:cubicBezTo>
                    <a:pt x="3834" y="576"/>
                    <a:pt x="3814" y="569"/>
                    <a:pt x="3798" y="569"/>
                  </a:cubicBezTo>
                  <a:cubicBezTo>
                    <a:pt x="3779" y="569"/>
                    <a:pt x="3766" y="578"/>
                    <a:pt x="3772" y="605"/>
                  </a:cubicBezTo>
                  <a:cubicBezTo>
                    <a:pt x="3857" y="1164"/>
                    <a:pt x="3872" y="1726"/>
                    <a:pt x="3815" y="2289"/>
                  </a:cubicBezTo>
                  <a:cubicBezTo>
                    <a:pt x="3793" y="2474"/>
                    <a:pt x="3726" y="2673"/>
                    <a:pt x="3669" y="2866"/>
                  </a:cubicBezTo>
                  <a:lnTo>
                    <a:pt x="3558" y="2866"/>
                  </a:lnTo>
                  <a:cubicBezTo>
                    <a:pt x="3487" y="2873"/>
                    <a:pt x="3487" y="2972"/>
                    <a:pt x="3558" y="2980"/>
                  </a:cubicBezTo>
                  <a:lnTo>
                    <a:pt x="3637" y="2980"/>
                  </a:lnTo>
                  <a:cubicBezTo>
                    <a:pt x="3576" y="3097"/>
                    <a:pt x="3509" y="3211"/>
                    <a:pt x="3430" y="3318"/>
                  </a:cubicBezTo>
                  <a:cubicBezTo>
                    <a:pt x="3416" y="3343"/>
                    <a:pt x="3391" y="3357"/>
                    <a:pt x="3377" y="3378"/>
                  </a:cubicBezTo>
                  <a:cubicBezTo>
                    <a:pt x="3367" y="3378"/>
                    <a:pt x="3360" y="3372"/>
                    <a:pt x="3351" y="3372"/>
                  </a:cubicBezTo>
                  <a:cubicBezTo>
                    <a:pt x="3347" y="3372"/>
                    <a:pt x="3343" y="3373"/>
                    <a:pt x="3338" y="3378"/>
                  </a:cubicBezTo>
                  <a:cubicBezTo>
                    <a:pt x="3284" y="3432"/>
                    <a:pt x="3206" y="3506"/>
                    <a:pt x="3128" y="3581"/>
                  </a:cubicBezTo>
                  <a:cubicBezTo>
                    <a:pt x="3146" y="3492"/>
                    <a:pt x="3124" y="3400"/>
                    <a:pt x="3192" y="3321"/>
                  </a:cubicBezTo>
                  <a:cubicBezTo>
                    <a:pt x="3230" y="3280"/>
                    <a:pt x="3193" y="3225"/>
                    <a:pt x="3151" y="3225"/>
                  </a:cubicBezTo>
                  <a:cubicBezTo>
                    <a:pt x="3139" y="3225"/>
                    <a:pt x="3125" y="3230"/>
                    <a:pt x="3113" y="3243"/>
                  </a:cubicBezTo>
                  <a:cubicBezTo>
                    <a:pt x="2985" y="3389"/>
                    <a:pt x="2953" y="3553"/>
                    <a:pt x="2964" y="3734"/>
                  </a:cubicBezTo>
                  <a:cubicBezTo>
                    <a:pt x="2677" y="3995"/>
                    <a:pt x="2318" y="4259"/>
                    <a:pt x="1998" y="4259"/>
                  </a:cubicBezTo>
                  <a:cubicBezTo>
                    <a:pt x="1881" y="4259"/>
                    <a:pt x="1769" y="4224"/>
                    <a:pt x="1668" y="4140"/>
                  </a:cubicBezTo>
                  <a:cubicBezTo>
                    <a:pt x="1657" y="4131"/>
                    <a:pt x="1645" y="4128"/>
                    <a:pt x="1634" y="4128"/>
                  </a:cubicBezTo>
                  <a:cubicBezTo>
                    <a:pt x="1588" y="4128"/>
                    <a:pt x="1547" y="4184"/>
                    <a:pt x="1590" y="4218"/>
                  </a:cubicBezTo>
                  <a:cubicBezTo>
                    <a:pt x="1699" y="4312"/>
                    <a:pt x="1835" y="4362"/>
                    <a:pt x="1977" y="4362"/>
                  </a:cubicBezTo>
                  <a:cubicBezTo>
                    <a:pt x="2002" y="4362"/>
                    <a:pt x="2027" y="4360"/>
                    <a:pt x="2053" y="4357"/>
                  </a:cubicBezTo>
                  <a:lnTo>
                    <a:pt x="2053" y="4357"/>
                  </a:lnTo>
                  <a:cubicBezTo>
                    <a:pt x="1982" y="4372"/>
                    <a:pt x="1909" y="4378"/>
                    <a:pt x="1836" y="4378"/>
                  </a:cubicBezTo>
                  <a:cubicBezTo>
                    <a:pt x="1691" y="4378"/>
                    <a:pt x="1540" y="4353"/>
                    <a:pt x="1387" y="4318"/>
                  </a:cubicBezTo>
                  <a:cubicBezTo>
                    <a:pt x="1412" y="4293"/>
                    <a:pt x="1444" y="4290"/>
                    <a:pt x="1458" y="4240"/>
                  </a:cubicBezTo>
                  <a:cubicBezTo>
                    <a:pt x="1471" y="4197"/>
                    <a:pt x="1438" y="4170"/>
                    <a:pt x="1406" y="4170"/>
                  </a:cubicBezTo>
                  <a:cubicBezTo>
                    <a:pt x="1384" y="4170"/>
                    <a:pt x="1362" y="4182"/>
                    <a:pt x="1355" y="4211"/>
                  </a:cubicBezTo>
                  <a:cubicBezTo>
                    <a:pt x="1341" y="4259"/>
                    <a:pt x="1313" y="4279"/>
                    <a:pt x="1276" y="4279"/>
                  </a:cubicBezTo>
                  <a:cubicBezTo>
                    <a:pt x="1104" y="4279"/>
                    <a:pt x="741" y="3841"/>
                    <a:pt x="686" y="3773"/>
                  </a:cubicBezTo>
                  <a:cubicBezTo>
                    <a:pt x="465" y="3506"/>
                    <a:pt x="198" y="3165"/>
                    <a:pt x="116" y="2819"/>
                  </a:cubicBezTo>
                  <a:cubicBezTo>
                    <a:pt x="108" y="2792"/>
                    <a:pt x="87" y="2781"/>
                    <a:pt x="65" y="2781"/>
                  </a:cubicBezTo>
                  <a:cubicBezTo>
                    <a:pt x="33" y="2781"/>
                    <a:pt x="1" y="2807"/>
                    <a:pt x="9" y="2848"/>
                  </a:cubicBezTo>
                  <a:cubicBezTo>
                    <a:pt x="109" y="3286"/>
                    <a:pt x="465" y="3702"/>
                    <a:pt x="753" y="4023"/>
                  </a:cubicBezTo>
                  <a:cubicBezTo>
                    <a:pt x="839" y="4115"/>
                    <a:pt x="935" y="4204"/>
                    <a:pt x="1038" y="4279"/>
                  </a:cubicBezTo>
                  <a:cubicBezTo>
                    <a:pt x="995" y="4297"/>
                    <a:pt x="970" y="4343"/>
                    <a:pt x="1020" y="4364"/>
                  </a:cubicBezTo>
                  <a:cubicBezTo>
                    <a:pt x="1275" y="4473"/>
                    <a:pt x="1534" y="4530"/>
                    <a:pt x="1793" y="4530"/>
                  </a:cubicBezTo>
                  <a:cubicBezTo>
                    <a:pt x="2076" y="4530"/>
                    <a:pt x="2357" y="4461"/>
                    <a:pt x="2629" y="4318"/>
                  </a:cubicBezTo>
                  <a:cubicBezTo>
                    <a:pt x="3003" y="4126"/>
                    <a:pt x="3274" y="3795"/>
                    <a:pt x="3498" y="3435"/>
                  </a:cubicBezTo>
                  <a:cubicBezTo>
                    <a:pt x="3591" y="3321"/>
                    <a:pt x="3665" y="3197"/>
                    <a:pt x="3722" y="3061"/>
                  </a:cubicBezTo>
                  <a:cubicBezTo>
                    <a:pt x="3740" y="3026"/>
                    <a:pt x="3769" y="2990"/>
                    <a:pt x="3786" y="2955"/>
                  </a:cubicBezTo>
                  <a:cubicBezTo>
                    <a:pt x="3793" y="2940"/>
                    <a:pt x="3772" y="2933"/>
                    <a:pt x="3765" y="2919"/>
                  </a:cubicBezTo>
                  <a:cubicBezTo>
                    <a:pt x="3815" y="2766"/>
                    <a:pt x="3882" y="2616"/>
                    <a:pt x="3907" y="2460"/>
                  </a:cubicBezTo>
                  <a:cubicBezTo>
                    <a:pt x="3975" y="2033"/>
                    <a:pt x="3968" y="1598"/>
                    <a:pt x="3932" y="1164"/>
                  </a:cubicBezTo>
                  <a:lnTo>
                    <a:pt x="3932" y="1164"/>
                  </a:lnTo>
                  <a:cubicBezTo>
                    <a:pt x="3939" y="1189"/>
                    <a:pt x="3946" y="1210"/>
                    <a:pt x="3954" y="1235"/>
                  </a:cubicBezTo>
                  <a:cubicBezTo>
                    <a:pt x="3965" y="1257"/>
                    <a:pt x="3985" y="1267"/>
                    <a:pt x="4005" y="1267"/>
                  </a:cubicBezTo>
                  <a:cubicBezTo>
                    <a:pt x="4031" y="1267"/>
                    <a:pt x="4056" y="1251"/>
                    <a:pt x="4060" y="1221"/>
                  </a:cubicBezTo>
                  <a:cubicBezTo>
                    <a:pt x="4057" y="819"/>
                    <a:pt x="4014" y="420"/>
                    <a:pt x="3875" y="39"/>
                  </a:cubicBezTo>
                  <a:cubicBezTo>
                    <a:pt x="3867" y="12"/>
                    <a:pt x="3845" y="0"/>
                    <a:pt x="382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1" name="Google Shape;3080;p74"/>
            <p:cNvSpPr/>
            <p:nvPr/>
          </p:nvSpPr>
          <p:spPr>
            <a:xfrm>
              <a:off x="2625200" y="3261750"/>
              <a:ext cx="2875" cy="44100"/>
            </a:xfrm>
            <a:custGeom>
              <a:avLst/>
              <a:gdLst/>
              <a:ahLst/>
              <a:cxnLst/>
              <a:rect l="l" t="t" r="r" b="b"/>
              <a:pathLst>
                <a:path w="115" h="1764" extrusionOk="0">
                  <a:moveTo>
                    <a:pt x="58" y="1"/>
                  </a:moveTo>
                  <a:cubicBezTo>
                    <a:pt x="31" y="1"/>
                    <a:pt x="4" y="19"/>
                    <a:pt x="1" y="54"/>
                  </a:cubicBezTo>
                  <a:lnTo>
                    <a:pt x="1" y="1489"/>
                  </a:lnTo>
                  <a:lnTo>
                    <a:pt x="1" y="1713"/>
                  </a:lnTo>
                  <a:cubicBezTo>
                    <a:pt x="4" y="1747"/>
                    <a:pt x="31" y="1764"/>
                    <a:pt x="58" y="1764"/>
                  </a:cubicBezTo>
                  <a:cubicBezTo>
                    <a:pt x="84" y="1764"/>
                    <a:pt x="111" y="1747"/>
                    <a:pt x="115" y="1713"/>
                  </a:cubicBezTo>
                  <a:lnTo>
                    <a:pt x="115" y="54"/>
                  </a:lnTo>
                  <a:cubicBezTo>
                    <a:pt x="111" y="19"/>
                    <a:pt x="84" y="1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2" name="Google Shape;3081;p74"/>
            <p:cNvSpPr/>
            <p:nvPr/>
          </p:nvSpPr>
          <p:spPr>
            <a:xfrm>
              <a:off x="2625925" y="3257050"/>
              <a:ext cx="14700" cy="49275"/>
            </a:xfrm>
            <a:custGeom>
              <a:avLst/>
              <a:gdLst/>
              <a:ahLst/>
              <a:cxnLst/>
              <a:rect l="l" t="t" r="r" b="b"/>
              <a:pathLst>
                <a:path w="588" h="1971" extrusionOk="0">
                  <a:moveTo>
                    <a:pt x="342" y="0"/>
                  </a:moveTo>
                  <a:cubicBezTo>
                    <a:pt x="253" y="11"/>
                    <a:pt x="164" y="39"/>
                    <a:pt x="75" y="46"/>
                  </a:cubicBezTo>
                  <a:cubicBezTo>
                    <a:pt x="6" y="50"/>
                    <a:pt x="1" y="157"/>
                    <a:pt x="68" y="157"/>
                  </a:cubicBezTo>
                  <a:cubicBezTo>
                    <a:pt x="71" y="157"/>
                    <a:pt x="73" y="157"/>
                    <a:pt x="75" y="157"/>
                  </a:cubicBezTo>
                  <a:cubicBezTo>
                    <a:pt x="98" y="154"/>
                    <a:pt x="203" y="132"/>
                    <a:pt x="265" y="132"/>
                  </a:cubicBezTo>
                  <a:cubicBezTo>
                    <a:pt x="290" y="132"/>
                    <a:pt x="308" y="136"/>
                    <a:pt x="310" y="146"/>
                  </a:cubicBezTo>
                  <a:cubicBezTo>
                    <a:pt x="338" y="264"/>
                    <a:pt x="353" y="385"/>
                    <a:pt x="360" y="509"/>
                  </a:cubicBezTo>
                  <a:cubicBezTo>
                    <a:pt x="367" y="716"/>
                    <a:pt x="360" y="926"/>
                    <a:pt x="346" y="1132"/>
                  </a:cubicBezTo>
                  <a:cubicBezTo>
                    <a:pt x="342" y="1310"/>
                    <a:pt x="285" y="1894"/>
                    <a:pt x="495" y="1969"/>
                  </a:cubicBezTo>
                  <a:cubicBezTo>
                    <a:pt x="500" y="1970"/>
                    <a:pt x="505" y="1971"/>
                    <a:pt x="510" y="1971"/>
                  </a:cubicBezTo>
                  <a:cubicBezTo>
                    <a:pt x="530" y="1971"/>
                    <a:pt x="548" y="1960"/>
                    <a:pt x="559" y="1940"/>
                  </a:cubicBezTo>
                  <a:cubicBezTo>
                    <a:pt x="584" y="1905"/>
                    <a:pt x="552" y="1876"/>
                    <a:pt x="570" y="1837"/>
                  </a:cubicBezTo>
                  <a:cubicBezTo>
                    <a:pt x="588" y="1798"/>
                    <a:pt x="557" y="1763"/>
                    <a:pt x="523" y="1763"/>
                  </a:cubicBezTo>
                  <a:cubicBezTo>
                    <a:pt x="510" y="1763"/>
                    <a:pt x="496" y="1768"/>
                    <a:pt x="484" y="1780"/>
                  </a:cubicBezTo>
                  <a:cubicBezTo>
                    <a:pt x="484" y="1762"/>
                    <a:pt x="499" y="1759"/>
                    <a:pt x="492" y="1734"/>
                  </a:cubicBezTo>
                  <a:cubicBezTo>
                    <a:pt x="449" y="1542"/>
                    <a:pt x="456" y="1335"/>
                    <a:pt x="459" y="1136"/>
                  </a:cubicBezTo>
                  <a:cubicBezTo>
                    <a:pt x="467" y="769"/>
                    <a:pt x="495" y="406"/>
                    <a:pt x="395" y="46"/>
                  </a:cubicBezTo>
                  <a:cubicBezTo>
                    <a:pt x="388" y="22"/>
                    <a:pt x="367" y="4"/>
                    <a:pt x="3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3" name="Google Shape;3082;p74"/>
            <p:cNvSpPr/>
            <p:nvPr/>
          </p:nvSpPr>
          <p:spPr>
            <a:xfrm>
              <a:off x="2462450" y="3270575"/>
              <a:ext cx="31425" cy="43175"/>
            </a:xfrm>
            <a:custGeom>
              <a:avLst/>
              <a:gdLst/>
              <a:ahLst/>
              <a:cxnLst/>
              <a:rect l="l" t="t" r="r" b="b"/>
              <a:pathLst>
                <a:path w="1257" h="1727" extrusionOk="0">
                  <a:moveTo>
                    <a:pt x="932" y="189"/>
                  </a:moveTo>
                  <a:cubicBezTo>
                    <a:pt x="935" y="189"/>
                    <a:pt x="937" y="190"/>
                    <a:pt x="939" y="192"/>
                  </a:cubicBezTo>
                  <a:lnTo>
                    <a:pt x="939" y="192"/>
                  </a:lnTo>
                  <a:cubicBezTo>
                    <a:pt x="937" y="191"/>
                    <a:pt x="935" y="190"/>
                    <a:pt x="932" y="189"/>
                  </a:cubicBezTo>
                  <a:close/>
                  <a:moveTo>
                    <a:pt x="929" y="189"/>
                  </a:moveTo>
                  <a:cubicBezTo>
                    <a:pt x="929" y="189"/>
                    <a:pt x="925" y="193"/>
                    <a:pt x="922" y="193"/>
                  </a:cubicBezTo>
                  <a:cubicBezTo>
                    <a:pt x="922" y="193"/>
                    <a:pt x="922" y="189"/>
                    <a:pt x="922" y="189"/>
                  </a:cubicBezTo>
                  <a:close/>
                  <a:moveTo>
                    <a:pt x="673" y="1624"/>
                  </a:moveTo>
                  <a:cubicBezTo>
                    <a:pt x="676" y="1624"/>
                    <a:pt x="683" y="1627"/>
                    <a:pt x="687" y="1627"/>
                  </a:cubicBezTo>
                  <a:cubicBezTo>
                    <a:pt x="685" y="1628"/>
                    <a:pt x="683" y="1628"/>
                    <a:pt x="681" y="1628"/>
                  </a:cubicBezTo>
                  <a:cubicBezTo>
                    <a:pt x="677" y="1628"/>
                    <a:pt x="673" y="1627"/>
                    <a:pt x="669" y="1625"/>
                  </a:cubicBezTo>
                  <a:lnTo>
                    <a:pt x="669" y="1625"/>
                  </a:lnTo>
                  <a:cubicBezTo>
                    <a:pt x="670" y="1625"/>
                    <a:pt x="671" y="1624"/>
                    <a:pt x="673" y="1624"/>
                  </a:cubicBezTo>
                  <a:close/>
                  <a:moveTo>
                    <a:pt x="1142" y="0"/>
                  </a:moveTo>
                  <a:cubicBezTo>
                    <a:pt x="1043" y="11"/>
                    <a:pt x="979" y="50"/>
                    <a:pt x="890" y="96"/>
                  </a:cubicBezTo>
                  <a:cubicBezTo>
                    <a:pt x="872" y="114"/>
                    <a:pt x="875" y="136"/>
                    <a:pt x="879" y="157"/>
                  </a:cubicBezTo>
                  <a:cubicBezTo>
                    <a:pt x="871" y="157"/>
                    <a:pt x="863" y="156"/>
                    <a:pt x="856" y="156"/>
                  </a:cubicBezTo>
                  <a:cubicBezTo>
                    <a:pt x="846" y="156"/>
                    <a:pt x="837" y="158"/>
                    <a:pt x="829" y="168"/>
                  </a:cubicBezTo>
                  <a:cubicBezTo>
                    <a:pt x="573" y="502"/>
                    <a:pt x="363" y="869"/>
                    <a:pt x="163" y="1243"/>
                  </a:cubicBezTo>
                  <a:lnTo>
                    <a:pt x="156" y="1243"/>
                  </a:lnTo>
                  <a:cubicBezTo>
                    <a:pt x="114" y="1317"/>
                    <a:pt x="64" y="1389"/>
                    <a:pt x="25" y="1463"/>
                  </a:cubicBezTo>
                  <a:cubicBezTo>
                    <a:pt x="0" y="1510"/>
                    <a:pt x="37" y="1549"/>
                    <a:pt x="74" y="1549"/>
                  </a:cubicBezTo>
                  <a:cubicBezTo>
                    <a:pt x="90" y="1549"/>
                    <a:pt x="107" y="1541"/>
                    <a:pt x="117" y="1520"/>
                  </a:cubicBezTo>
                  <a:cubicBezTo>
                    <a:pt x="327" y="1111"/>
                    <a:pt x="573" y="719"/>
                    <a:pt x="847" y="349"/>
                  </a:cubicBezTo>
                  <a:lnTo>
                    <a:pt x="847" y="349"/>
                  </a:lnTo>
                  <a:cubicBezTo>
                    <a:pt x="790" y="591"/>
                    <a:pt x="751" y="840"/>
                    <a:pt x="722" y="1090"/>
                  </a:cubicBezTo>
                  <a:cubicBezTo>
                    <a:pt x="715" y="1204"/>
                    <a:pt x="697" y="1314"/>
                    <a:pt x="687" y="1428"/>
                  </a:cubicBezTo>
                  <a:cubicBezTo>
                    <a:pt x="680" y="1478"/>
                    <a:pt x="673" y="1535"/>
                    <a:pt x="662" y="1584"/>
                  </a:cubicBezTo>
                  <a:cubicBezTo>
                    <a:pt x="659" y="1598"/>
                    <a:pt x="656" y="1609"/>
                    <a:pt x="653" y="1617"/>
                  </a:cubicBezTo>
                  <a:lnTo>
                    <a:pt x="653" y="1617"/>
                  </a:lnTo>
                  <a:cubicBezTo>
                    <a:pt x="652" y="1616"/>
                    <a:pt x="650" y="1616"/>
                    <a:pt x="649" y="1616"/>
                  </a:cubicBezTo>
                  <a:cubicBezTo>
                    <a:pt x="646" y="1616"/>
                    <a:pt x="644" y="1619"/>
                    <a:pt x="644" y="1627"/>
                  </a:cubicBezTo>
                  <a:cubicBezTo>
                    <a:pt x="640" y="1645"/>
                    <a:pt x="640" y="1666"/>
                    <a:pt x="644" y="1684"/>
                  </a:cubicBezTo>
                  <a:cubicBezTo>
                    <a:pt x="649" y="1710"/>
                    <a:pt x="672" y="1727"/>
                    <a:pt x="697" y="1727"/>
                  </a:cubicBezTo>
                  <a:cubicBezTo>
                    <a:pt x="707" y="1727"/>
                    <a:pt x="716" y="1724"/>
                    <a:pt x="726" y="1720"/>
                  </a:cubicBezTo>
                  <a:cubicBezTo>
                    <a:pt x="740" y="1713"/>
                    <a:pt x="737" y="1673"/>
                    <a:pt x="747" y="1656"/>
                  </a:cubicBezTo>
                  <a:lnTo>
                    <a:pt x="751" y="1656"/>
                  </a:lnTo>
                  <a:cubicBezTo>
                    <a:pt x="751" y="1649"/>
                    <a:pt x="751" y="1645"/>
                    <a:pt x="751" y="1641"/>
                  </a:cubicBezTo>
                  <a:cubicBezTo>
                    <a:pt x="801" y="1531"/>
                    <a:pt x="808" y="1325"/>
                    <a:pt x="815" y="1253"/>
                  </a:cubicBezTo>
                  <a:cubicBezTo>
                    <a:pt x="851" y="915"/>
                    <a:pt x="904" y="584"/>
                    <a:pt x="972" y="253"/>
                  </a:cubicBezTo>
                  <a:cubicBezTo>
                    <a:pt x="977" y="230"/>
                    <a:pt x="967" y="210"/>
                    <a:pt x="948" y="197"/>
                  </a:cubicBezTo>
                  <a:lnTo>
                    <a:pt x="948" y="197"/>
                  </a:lnTo>
                  <a:cubicBezTo>
                    <a:pt x="949" y="197"/>
                    <a:pt x="949" y="196"/>
                    <a:pt x="950" y="196"/>
                  </a:cubicBezTo>
                  <a:cubicBezTo>
                    <a:pt x="993" y="160"/>
                    <a:pt x="1046" y="143"/>
                    <a:pt x="1100" y="139"/>
                  </a:cubicBezTo>
                  <a:cubicBezTo>
                    <a:pt x="1114" y="207"/>
                    <a:pt x="1114" y="274"/>
                    <a:pt x="1125" y="342"/>
                  </a:cubicBezTo>
                  <a:cubicBezTo>
                    <a:pt x="1132" y="463"/>
                    <a:pt x="1132" y="584"/>
                    <a:pt x="1132" y="705"/>
                  </a:cubicBezTo>
                  <a:cubicBezTo>
                    <a:pt x="1132" y="826"/>
                    <a:pt x="1125" y="947"/>
                    <a:pt x="1114" y="1068"/>
                  </a:cubicBezTo>
                  <a:cubicBezTo>
                    <a:pt x="1107" y="1189"/>
                    <a:pt x="1093" y="1321"/>
                    <a:pt x="1085" y="1446"/>
                  </a:cubicBezTo>
                  <a:cubicBezTo>
                    <a:pt x="1078" y="1503"/>
                    <a:pt x="1057" y="1592"/>
                    <a:pt x="1078" y="1649"/>
                  </a:cubicBezTo>
                  <a:cubicBezTo>
                    <a:pt x="1086" y="1674"/>
                    <a:pt x="1109" y="1688"/>
                    <a:pt x="1132" y="1688"/>
                  </a:cubicBezTo>
                  <a:cubicBezTo>
                    <a:pt x="1150" y="1688"/>
                    <a:pt x="1168" y="1678"/>
                    <a:pt x="1178" y="1659"/>
                  </a:cubicBezTo>
                  <a:cubicBezTo>
                    <a:pt x="1189" y="1638"/>
                    <a:pt x="1196" y="1616"/>
                    <a:pt x="1196" y="1595"/>
                  </a:cubicBezTo>
                  <a:cubicBezTo>
                    <a:pt x="1196" y="1588"/>
                    <a:pt x="1189" y="1588"/>
                    <a:pt x="1189" y="1581"/>
                  </a:cubicBezTo>
                  <a:cubicBezTo>
                    <a:pt x="1189" y="1524"/>
                    <a:pt x="1192" y="1467"/>
                    <a:pt x="1199" y="1406"/>
                  </a:cubicBezTo>
                  <a:cubicBezTo>
                    <a:pt x="1210" y="1282"/>
                    <a:pt x="1217" y="1154"/>
                    <a:pt x="1228" y="1026"/>
                  </a:cubicBezTo>
                  <a:cubicBezTo>
                    <a:pt x="1256" y="698"/>
                    <a:pt x="1246" y="367"/>
                    <a:pt x="1196" y="43"/>
                  </a:cubicBezTo>
                  <a:cubicBezTo>
                    <a:pt x="1192" y="18"/>
                    <a:pt x="1167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4" name="Google Shape;3083;p74"/>
            <p:cNvSpPr/>
            <p:nvPr/>
          </p:nvSpPr>
          <p:spPr>
            <a:xfrm>
              <a:off x="2507650" y="3269600"/>
              <a:ext cx="4025" cy="39425"/>
            </a:xfrm>
            <a:custGeom>
              <a:avLst/>
              <a:gdLst/>
              <a:ahLst/>
              <a:cxnLst/>
              <a:rect l="l" t="t" r="r" b="b"/>
              <a:pathLst>
                <a:path w="161" h="1577" extrusionOk="0">
                  <a:moveTo>
                    <a:pt x="105" y="0"/>
                  </a:moveTo>
                  <a:cubicBezTo>
                    <a:pt x="77" y="0"/>
                    <a:pt x="46" y="18"/>
                    <a:pt x="43" y="54"/>
                  </a:cubicBezTo>
                  <a:cubicBezTo>
                    <a:pt x="7" y="474"/>
                    <a:pt x="7" y="890"/>
                    <a:pt x="4" y="1310"/>
                  </a:cubicBezTo>
                  <a:cubicBezTo>
                    <a:pt x="4" y="1311"/>
                    <a:pt x="4" y="1311"/>
                    <a:pt x="3" y="1311"/>
                  </a:cubicBezTo>
                  <a:cubicBezTo>
                    <a:pt x="3" y="1311"/>
                    <a:pt x="1" y="1309"/>
                    <a:pt x="1" y="1309"/>
                  </a:cubicBezTo>
                  <a:cubicBezTo>
                    <a:pt x="0" y="1309"/>
                    <a:pt x="0" y="1309"/>
                    <a:pt x="0" y="1310"/>
                  </a:cubicBezTo>
                  <a:lnTo>
                    <a:pt x="0" y="1520"/>
                  </a:lnTo>
                  <a:cubicBezTo>
                    <a:pt x="0" y="1558"/>
                    <a:pt x="28" y="1576"/>
                    <a:pt x="55" y="1576"/>
                  </a:cubicBezTo>
                  <a:cubicBezTo>
                    <a:pt x="83" y="1576"/>
                    <a:pt x="110" y="1558"/>
                    <a:pt x="110" y="1520"/>
                  </a:cubicBezTo>
                  <a:cubicBezTo>
                    <a:pt x="110" y="1032"/>
                    <a:pt x="114" y="545"/>
                    <a:pt x="157" y="54"/>
                  </a:cubicBezTo>
                  <a:cubicBezTo>
                    <a:pt x="160" y="18"/>
                    <a:pt x="134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5" name="Google Shape;3084;p74"/>
            <p:cNvSpPr/>
            <p:nvPr/>
          </p:nvSpPr>
          <p:spPr>
            <a:xfrm>
              <a:off x="2510375" y="3268375"/>
              <a:ext cx="9400" cy="37650"/>
            </a:xfrm>
            <a:custGeom>
              <a:avLst/>
              <a:gdLst/>
              <a:ahLst/>
              <a:cxnLst/>
              <a:rect l="l" t="t" r="r" b="b"/>
              <a:pathLst>
                <a:path w="376" h="1506" extrusionOk="0">
                  <a:moveTo>
                    <a:pt x="76" y="0"/>
                  </a:moveTo>
                  <a:cubicBezTo>
                    <a:pt x="19" y="0"/>
                    <a:pt x="0" y="91"/>
                    <a:pt x="62" y="113"/>
                  </a:cubicBezTo>
                  <a:cubicBezTo>
                    <a:pt x="290" y="184"/>
                    <a:pt x="251" y="690"/>
                    <a:pt x="247" y="868"/>
                  </a:cubicBezTo>
                  <a:cubicBezTo>
                    <a:pt x="244" y="1046"/>
                    <a:pt x="251" y="1256"/>
                    <a:pt x="204" y="1434"/>
                  </a:cubicBezTo>
                  <a:lnTo>
                    <a:pt x="222" y="1434"/>
                  </a:lnTo>
                  <a:cubicBezTo>
                    <a:pt x="219" y="1445"/>
                    <a:pt x="201" y="1448"/>
                    <a:pt x="204" y="1462"/>
                  </a:cubicBezTo>
                  <a:cubicBezTo>
                    <a:pt x="213" y="1491"/>
                    <a:pt x="236" y="1505"/>
                    <a:pt x="260" y="1505"/>
                  </a:cubicBezTo>
                  <a:cubicBezTo>
                    <a:pt x="283" y="1505"/>
                    <a:pt x="306" y="1491"/>
                    <a:pt x="315" y="1462"/>
                  </a:cubicBezTo>
                  <a:cubicBezTo>
                    <a:pt x="375" y="1224"/>
                    <a:pt x="365" y="939"/>
                    <a:pt x="361" y="697"/>
                  </a:cubicBezTo>
                  <a:cubicBezTo>
                    <a:pt x="354" y="480"/>
                    <a:pt x="347" y="88"/>
                    <a:pt x="94" y="3"/>
                  </a:cubicBezTo>
                  <a:cubicBezTo>
                    <a:pt x="88" y="1"/>
                    <a:pt x="82" y="0"/>
                    <a:pt x="7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6" name="Google Shape;3085;p74"/>
            <p:cNvSpPr/>
            <p:nvPr/>
          </p:nvSpPr>
          <p:spPr>
            <a:xfrm>
              <a:off x="2481600" y="3394025"/>
              <a:ext cx="22325" cy="49750"/>
            </a:xfrm>
            <a:custGeom>
              <a:avLst/>
              <a:gdLst/>
              <a:ahLst/>
              <a:cxnLst/>
              <a:rect l="l" t="t" r="r" b="b"/>
              <a:pathLst>
                <a:path w="893" h="1990" extrusionOk="0">
                  <a:moveTo>
                    <a:pt x="68" y="0"/>
                  </a:moveTo>
                  <a:cubicBezTo>
                    <a:pt x="34" y="0"/>
                    <a:pt x="0" y="27"/>
                    <a:pt x="13" y="68"/>
                  </a:cubicBezTo>
                  <a:cubicBezTo>
                    <a:pt x="184" y="591"/>
                    <a:pt x="312" y="1210"/>
                    <a:pt x="636" y="1680"/>
                  </a:cubicBezTo>
                  <a:cubicBezTo>
                    <a:pt x="626" y="1769"/>
                    <a:pt x="594" y="1851"/>
                    <a:pt x="590" y="1936"/>
                  </a:cubicBezTo>
                  <a:cubicBezTo>
                    <a:pt x="588" y="1972"/>
                    <a:pt x="616" y="1990"/>
                    <a:pt x="644" y="1990"/>
                  </a:cubicBezTo>
                  <a:cubicBezTo>
                    <a:pt x="673" y="1990"/>
                    <a:pt x="702" y="1972"/>
                    <a:pt x="704" y="1936"/>
                  </a:cubicBezTo>
                  <a:cubicBezTo>
                    <a:pt x="704" y="1904"/>
                    <a:pt x="718" y="1876"/>
                    <a:pt x="718" y="1840"/>
                  </a:cubicBezTo>
                  <a:cubicBezTo>
                    <a:pt x="729" y="1855"/>
                    <a:pt x="732" y="1872"/>
                    <a:pt x="743" y="1887"/>
                  </a:cubicBezTo>
                  <a:cubicBezTo>
                    <a:pt x="754" y="1899"/>
                    <a:pt x="767" y="1904"/>
                    <a:pt x="780" y="1904"/>
                  </a:cubicBezTo>
                  <a:cubicBezTo>
                    <a:pt x="821" y="1904"/>
                    <a:pt x="860" y="1849"/>
                    <a:pt x="821" y="1808"/>
                  </a:cubicBezTo>
                  <a:cubicBezTo>
                    <a:pt x="786" y="1769"/>
                    <a:pt x="779" y="1709"/>
                    <a:pt x="747" y="1669"/>
                  </a:cubicBezTo>
                  <a:cubicBezTo>
                    <a:pt x="775" y="1402"/>
                    <a:pt x="821" y="1139"/>
                    <a:pt x="882" y="876"/>
                  </a:cubicBezTo>
                  <a:cubicBezTo>
                    <a:pt x="893" y="835"/>
                    <a:pt x="857" y="808"/>
                    <a:pt x="824" y="808"/>
                  </a:cubicBezTo>
                  <a:cubicBezTo>
                    <a:pt x="802" y="808"/>
                    <a:pt x="781" y="820"/>
                    <a:pt x="775" y="847"/>
                  </a:cubicBezTo>
                  <a:cubicBezTo>
                    <a:pt x="722" y="1064"/>
                    <a:pt x="700" y="1285"/>
                    <a:pt x="665" y="1506"/>
                  </a:cubicBezTo>
                  <a:cubicBezTo>
                    <a:pt x="401" y="1061"/>
                    <a:pt x="273" y="509"/>
                    <a:pt x="124" y="39"/>
                  </a:cubicBezTo>
                  <a:cubicBezTo>
                    <a:pt x="114" y="12"/>
                    <a:pt x="91" y="0"/>
                    <a:pt x="6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7" name="Google Shape;3086;p74"/>
            <p:cNvSpPr/>
            <p:nvPr/>
          </p:nvSpPr>
          <p:spPr>
            <a:xfrm>
              <a:off x="2648325" y="3462350"/>
              <a:ext cx="13975" cy="24450"/>
            </a:xfrm>
            <a:custGeom>
              <a:avLst/>
              <a:gdLst/>
              <a:ahLst/>
              <a:cxnLst/>
              <a:rect l="l" t="t" r="r" b="b"/>
              <a:pathLst>
                <a:path w="559" h="978" extrusionOk="0">
                  <a:moveTo>
                    <a:pt x="84" y="854"/>
                  </a:moveTo>
                  <a:cubicBezTo>
                    <a:pt x="94" y="854"/>
                    <a:pt x="108" y="859"/>
                    <a:pt x="122" y="880"/>
                  </a:cubicBezTo>
                  <a:cubicBezTo>
                    <a:pt x="110" y="864"/>
                    <a:pt x="93" y="857"/>
                    <a:pt x="76" y="857"/>
                  </a:cubicBezTo>
                  <a:cubicBezTo>
                    <a:pt x="74" y="857"/>
                    <a:pt x="72" y="857"/>
                    <a:pt x="70" y="857"/>
                  </a:cubicBezTo>
                  <a:lnTo>
                    <a:pt x="70" y="857"/>
                  </a:lnTo>
                  <a:cubicBezTo>
                    <a:pt x="74" y="855"/>
                    <a:pt x="79" y="854"/>
                    <a:pt x="84" y="854"/>
                  </a:cubicBezTo>
                  <a:close/>
                  <a:moveTo>
                    <a:pt x="476" y="1"/>
                  </a:moveTo>
                  <a:cubicBezTo>
                    <a:pt x="462" y="1"/>
                    <a:pt x="448" y="6"/>
                    <a:pt x="436" y="19"/>
                  </a:cubicBezTo>
                  <a:cubicBezTo>
                    <a:pt x="325" y="140"/>
                    <a:pt x="261" y="293"/>
                    <a:pt x="204" y="446"/>
                  </a:cubicBezTo>
                  <a:cubicBezTo>
                    <a:pt x="169" y="535"/>
                    <a:pt x="144" y="627"/>
                    <a:pt x="112" y="716"/>
                  </a:cubicBezTo>
                  <a:cubicBezTo>
                    <a:pt x="97" y="752"/>
                    <a:pt x="87" y="788"/>
                    <a:pt x="73" y="820"/>
                  </a:cubicBezTo>
                  <a:cubicBezTo>
                    <a:pt x="65" y="841"/>
                    <a:pt x="61" y="853"/>
                    <a:pt x="59" y="859"/>
                  </a:cubicBezTo>
                  <a:lnTo>
                    <a:pt x="59" y="859"/>
                  </a:lnTo>
                  <a:cubicBezTo>
                    <a:pt x="25" y="869"/>
                    <a:pt x="0" y="904"/>
                    <a:pt x="26" y="941"/>
                  </a:cubicBezTo>
                  <a:cubicBezTo>
                    <a:pt x="45" y="967"/>
                    <a:pt x="63" y="977"/>
                    <a:pt x="80" y="977"/>
                  </a:cubicBezTo>
                  <a:cubicBezTo>
                    <a:pt x="139" y="977"/>
                    <a:pt x="183" y="846"/>
                    <a:pt x="197" y="802"/>
                  </a:cubicBezTo>
                  <a:cubicBezTo>
                    <a:pt x="283" y="570"/>
                    <a:pt x="340" y="286"/>
                    <a:pt x="518" y="97"/>
                  </a:cubicBezTo>
                  <a:cubicBezTo>
                    <a:pt x="558" y="56"/>
                    <a:pt x="520" y="1"/>
                    <a:pt x="47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8" name="Google Shape;3087;p74"/>
            <p:cNvSpPr/>
            <p:nvPr/>
          </p:nvSpPr>
          <p:spPr>
            <a:xfrm>
              <a:off x="2670700" y="3349250"/>
              <a:ext cx="5000" cy="29600"/>
            </a:xfrm>
            <a:custGeom>
              <a:avLst/>
              <a:gdLst/>
              <a:ahLst/>
              <a:cxnLst/>
              <a:rect l="l" t="t" r="r" b="b"/>
              <a:pathLst>
                <a:path w="200" h="1184" extrusionOk="0">
                  <a:moveTo>
                    <a:pt x="119" y="0"/>
                  </a:moveTo>
                  <a:cubicBezTo>
                    <a:pt x="92" y="0"/>
                    <a:pt x="66" y="18"/>
                    <a:pt x="64" y="54"/>
                  </a:cubicBezTo>
                  <a:cubicBezTo>
                    <a:pt x="64" y="225"/>
                    <a:pt x="60" y="403"/>
                    <a:pt x="60" y="577"/>
                  </a:cubicBezTo>
                  <a:cubicBezTo>
                    <a:pt x="57" y="705"/>
                    <a:pt x="96" y="983"/>
                    <a:pt x="25" y="1104"/>
                  </a:cubicBezTo>
                  <a:cubicBezTo>
                    <a:pt x="0" y="1143"/>
                    <a:pt x="39" y="1183"/>
                    <a:pt x="78" y="1183"/>
                  </a:cubicBezTo>
                  <a:cubicBezTo>
                    <a:pt x="95" y="1183"/>
                    <a:pt x="113" y="1176"/>
                    <a:pt x="124" y="1157"/>
                  </a:cubicBezTo>
                  <a:cubicBezTo>
                    <a:pt x="199" y="1036"/>
                    <a:pt x="164" y="805"/>
                    <a:pt x="171" y="669"/>
                  </a:cubicBezTo>
                  <a:cubicBezTo>
                    <a:pt x="171" y="463"/>
                    <a:pt x="174" y="257"/>
                    <a:pt x="174" y="54"/>
                  </a:cubicBezTo>
                  <a:cubicBezTo>
                    <a:pt x="173" y="18"/>
                    <a:pt x="146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79" name="Google Shape;3088;p74"/>
            <p:cNvSpPr/>
            <p:nvPr/>
          </p:nvSpPr>
          <p:spPr>
            <a:xfrm>
              <a:off x="2783625" y="3515300"/>
              <a:ext cx="7950" cy="17175"/>
            </a:xfrm>
            <a:custGeom>
              <a:avLst/>
              <a:gdLst/>
              <a:ahLst/>
              <a:cxnLst/>
              <a:rect l="l" t="t" r="r" b="b"/>
              <a:pathLst>
                <a:path w="318" h="687" extrusionOk="0">
                  <a:moveTo>
                    <a:pt x="260" y="0"/>
                  </a:moveTo>
                  <a:cubicBezTo>
                    <a:pt x="234" y="0"/>
                    <a:pt x="207" y="17"/>
                    <a:pt x="203" y="51"/>
                  </a:cubicBezTo>
                  <a:cubicBezTo>
                    <a:pt x="203" y="197"/>
                    <a:pt x="146" y="321"/>
                    <a:pt x="79" y="453"/>
                  </a:cubicBezTo>
                  <a:cubicBezTo>
                    <a:pt x="43" y="507"/>
                    <a:pt x="0" y="581"/>
                    <a:pt x="29" y="649"/>
                  </a:cubicBezTo>
                  <a:cubicBezTo>
                    <a:pt x="39" y="675"/>
                    <a:pt x="60" y="686"/>
                    <a:pt x="82" y="686"/>
                  </a:cubicBezTo>
                  <a:cubicBezTo>
                    <a:pt x="117" y="686"/>
                    <a:pt x="151" y="658"/>
                    <a:pt x="136" y="617"/>
                  </a:cubicBezTo>
                  <a:cubicBezTo>
                    <a:pt x="114" y="560"/>
                    <a:pt x="207" y="442"/>
                    <a:pt x="232" y="396"/>
                  </a:cubicBezTo>
                  <a:cubicBezTo>
                    <a:pt x="285" y="286"/>
                    <a:pt x="314" y="172"/>
                    <a:pt x="317" y="51"/>
                  </a:cubicBezTo>
                  <a:cubicBezTo>
                    <a:pt x="314" y="17"/>
                    <a:pt x="287" y="0"/>
                    <a:pt x="2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0" name="Google Shape;3089;p74"/>
            <p:cNvSpPr/>
            <p:nvPr/>
          </p:nvSpPr>
          <p:spPr>
            <a:xfrm>
              <a:off x="2417850" y="2736850"/>
              <a:ext cx="378800" cy="1387875"/>
            </a:xfrm>
            <a:custGeom>
              <a:avLst/>
              <a:gdLst/>
              <a:ahLst/>
              <a:cxnLst/>
              <a:rect l="l" t="t" r="r" b="b"/>
              <a:pathLst>
                <a:path w="15152" h="55515" extrusionOk="0">
                  <a:moveTo>
                    <a:pt x="7775" y="232"/>
                  </a:moveTo>
                  <a:cubicBezTo>
                    <a:pt x="7775" y="232"/>
                    <a:pt x="7775" y="236"/>
                    <a:pt x="7779" y="236"/>
                  </a:cubicBezTo>
                  <a:lnTo>
                    <a:pt x="7775" y="232"/>
                  </a:lnTo>
                  <a:close/>
                  <a:moveTo>
                    <a:pt x="7732" y="203"/>
                  </a:moveTo>
                  <a:cubicBezTo>
                    <a:pt x="7743" y="218"/>
                    <a:pt x="7768" y="221"/>
                    <a:pt x="7779" y="236"/>
                  </a:cubicBezTo>
                  <a:cubicBezTo>
                    <a:pt x="7778" y="238"/>
                    <a:pt x="7776" y="239"/>
                    <a:pt x="7774" y="239"/>
                  </a:cubicBezTo>
                  <a:cubicBezTo>
                    <a:pt x="7770" y="239"/>
                    <a:pt x="7764" y="234"/>
                    <a:pt x="7762" y="234"/>
                  </a:cubicBezTo>
                  <a:cubicBezTo>
                    <a:pt x="7761" y="234"/>
                    <a:pt x="7761" y="234"/>
                    <a:pt x="7761" y="236"/>
                  </a:cubicBezTo>
                  <a:lnTo>
                    <a:pt x="7761" y="250"/>
                  </a:lnTo>
                  <a:lnTo>
                    <a:pt x="7718" y="271"/>
                  </a:lnTo>
                  <a:cubicBezTo>
                    <a:pt x="7722" y="257"/>
                    <a:pt x="7725" y="243"/>
                    <a:pt x="7725" y="228"/>
                  </a:cubicBezTo>
                  <a:cubicBezTo>
                    <a:pt x="7729" y="221"/>
                    <a:pt x="7729" y="211"/>
                    <a:pt x="7732" y="203"/>
                  </a:cubicBezTo>
                  <a:close/>
                  <a:moveTo>
                    <a:pt x="7583" y="118"/>
                  </a:moveTo>
                  <a:cubicBezTo>
                    <a:pt x="7601" y="118"/>
                    <a:pt x="7611" y="143"/>
                    <a:pt x="7633" y="147"/>
                  </a:cubicBezTo>
                  <a:cubicBezTo>
                    <a:pt x="7633" y="150"/>
                    <a:pt x="7633" y="150"/>
                    <a:pt x="7633" y="150"/>
                  </a:cubicBezTo>
                  <a:cubicBezTo>
                    <a:pt x="7626" y="179"/>
                    <a:pt x="7615" y="207"/>
                    <a:pt x="7611" y="232"/>
                  </a:cubicBezTo>
                  <a:cubicBezTo>
                    <a:pt x="7601" y="271"/>
                    <a:pt x="7590" y="314"/>
                    <a:pt x="7586" y="353"/>
                  </a:cubicBezTo>
                  <a:cubicBezTo>
                    <a:pt x="7522" y="310"/>
                    <a:pt x="7480" y="257"/>
                    <a:pt x="7504" y="179"/>
                  </a:cubicBezTo>
                  <a:lnTo>
                    <a:pt x="7504" y="179"/>
                  </a:lnTo>
                  <a:lnTo>
                    <a:pt x="7504" y="182"/>
                  </a:lnTo>
                  <a:cubicBezTo>
                    <a:pt x="7515" y="147"/>
                    <a:pt x="7547" y="122"/>
                    <a:pt x="7583" y="118"/>
                  </a:cubicBezTo>
                  <a:close/>
                  <a:moveTo>
                    <a:pt x="7761" y="374"/>
                  </a:moveTo>
                  <a:lnTo>
                    <a:pt x="7761" y="374"/>
                  </a:lnTo>
                  <a:cubicBezTo>
                    <a:pt x="7754" y="409"/>
                    <a:pt x="7757" y="447"/>
                    <a:pt x="7757" y="484"/>
                  </a:cubicBezTo>
                  <a:lnTo>
                    <a:pt x="7757" y="484"/>
                  </a:lnTo>
                  <a:cubicBezTo>
                    <a:pt x="7746" y="472"/>
                    <a:pt x="7745" y="463"/>
                    <a:pt x="7729" y="463"/>
                  </a:cubicBezTo>
                  <a:cubicBezTo>
                    <a:pt x="7729" y="435"/>
                    <a:pt x="7761" y="410"/>
                    <a:pt x="7729" y="410"/>
                  </a:cubicBezTo>
                  <a:cubicBezTo>
                    <a:pt x="7722" y="410"/>
                    <a:pt x="7715" y="403"/>
                    <a:pt x="7707" y="399"/>
                  </a:cubicBezTo>
                  <a:lnTo>
                    <a:pt x="7761" y="374"/>
                  </a:lnTo>
                  <a:close/>
                  <a:moveTo>
                    <a:pt x="7957" y="478"/>
                  </a:moveTo>
                  <a:cubicBezTo>
                    <a:pt x="7958" y="506"/>
                    <a:pt x="7959" y="534"/>
                    <a:pt x="7962" y="562"/>
                  </a:cubicBezTo>
                  <a:lnTo>
                    <a:pt x="7962" y="562"/>
                  </a:lnTo>
                  <a:cubicBezTo>
                    <a:pt x="7961" y="558"/>
                    <a:pt x="7961" y="553"/>
                    <a:pt x="7960" y="549"/>
                  </a:cubicBezTo>
                  <a:cubicBezTo>
                    <a:pt x="7959" y="538"/>
                    <a:pt x="7955" y="535"/>
                    <a:pt x="7950" y="535"/>
                  </a:cubicBezTo>
                  <a:cubicBezTo>
                    <a:pt x="7940" y="535"/>
                    <a:pt x="7923" y="549"/>
                    <a:pt x="7907" y="549"/>
                  </a:cubicBezTo>
                  <a:cubicBezTo>
                    <a:pt x="7903" y="524"/>
                    <a:pt x="7903" y="503"/>
                    <a:pt x="7900" y="478"/>
                  </a:cubicBezTo>
                  <a:lnTo>
                    <a:pt x="7900" y="478"/>
                  </a:lnTo>
                  <a:cubicBezTo>
                    <a:pt x="7918" y="480"/>
                    <a:pt x="7937" y="494"/>
                    <a:pt x="7947" y="494"/>
                  </a:cubicBezTo>
                  <a:cubicBezTo>
                    <a:pt x="7953" y="494"/>
                    <a:pt x="7957" y="490"/>
                    <a:pt x="7957" y="478"/>
                  </a:cubicBezTo>
                  <a:close/>
                  <a:moveTo>
                    <a:pt x="8170" y="396"/>
                  </a:moveTo>
                  <a:cubicBezTo>
                    <a:pt x="8164" y="461"/>
                    <a:pt x="8178" y="530"/>
                    <a:pt x="8181" y="601"/>
                  </a:cubicBezTo>
                  <a:lnTo>
                    <a:pt x="8181" y="601"/>
                  </a:lnTo>
                  <a:cubicBezTo>
                    <a:pt x="8170" y="534"/>
                    <a:pt x="8168" y="467"/>
                    <a:pt x="8152" y="403"/>
                  </a:cubicBezTo>
                  <a:cubicBezTo>
                    <a:pt x="8159" y="399"/>
                    <a:pt x="8163" y="396"/>
                    <a:pt x="8170" y="396"/>
                  </a:cubicBezTo>
                  <a:close/>
                  <a:moveTo>
                    <a:pt x="7970" y="656"/>
                  </a:moveTo>
                  <a:cubicBezTo>
                    <a:pt x="7973" y="687"/>
                    <a:pt x="7975" y="717"/>
                    <a:pt x="7978" y="748"/>
                  </a:cubicBezTo>
                  <a:cubicBezTo>
                    <a:pt x="7975" y="717"/>
                    <a:pt x="7972" y="687"/>
                    <a:pt x="7970" y="656"/>
                  </a:cubicBezTo>
                  <a:close/>
                  <a:moveTo>
                    <a:pt x="8142" y="2841"/>
                  </a:moveTo>
                  <a:lnTo>
                    <a:pt x="8142" y="2870"/>
                  </a:lnTo>
                  <a:cubicBezTo>
                    <a:pt x="8181" y="3155"/>
                    <a:pt x="8238" y="3461"/>
                    <a:pt x="8302" y="3760"/>
                  </a:cubicBezTo>
                  <a:cubicBezTo>
                    <a:pt x="8177" y="3913"/>
                    <a:pt x="8085" y="4084"/>
                    <a:pt x="7985" y="4248"/>
                  </a:cubicBezTo>
                  <a:cubicBezTo>
                    <a:pt x="7985" y="4169"/>
                    <a:pt x="7985" y="4091"/>
                    <a:pt x="7985" y="4013"/>
                  </a:cubicBezTo>
                  <a:lnTo>
                    <a:pt x="7989" y="4013"/>
                  </a:lnTo>
                  <a:cubicBezTo>
                    <a:pt x="8008" y="4020"/>
                    <a:pt x="8027" y="4039"/>
                    <a:pt x="8039" y="4039"/>
                  </a:cubicBezTo>
                  <a:cubicBezTo>
                    <a:pt x="8044" y="4039"/>
                    <a:pt x="8048" y="4035"/>
                    <a:pt x="8049" y="4023"/>
                  </a:cubicBezTo>
                  <a:lnTo>
                    <a:pt x="8049" y="4005"/>
                  </a:lnTo>
                  <a:lnTo>
                    <a:pt x="8049" y="3977"/>
                  </a:lnTo>
                  <a:cubicBezTo>
                    <a:pt x="8056" y="3927"/>
                    <a:pt x="8049" y="3881"/>
                    <a:pt x="8056" y="3831"/>
                  </a:cubicBezTo>
                  <a:cubicBezTo>
                    <a:pt x="8074" y="3799"/>
                    <a:pt x="8092" y="3767"/>
                    <a:pt x="8113" y="3735"/>
                  </a:cubicBezTo>
                  <a:cubicBezTo>
                    <a:pt x="8114" y="3734"/>
                    <a:pt x="8116" y="3734"/>
                    <a:pt x="8117" y="3734"/>
                  </a:cubicBezTo>
                  <a:cubicBezTo>
                    <a:pt x="8124" y="3734"/>
                    <a:pt x="8133" y="3743"/>
                    <a:pt x="8138" y="3743"/>
                  </a:cubicBezTo>
                  <a:cubicBezTo>
                    <a:pt x="8140" y="3743"/>
                    <a:pt x="8142" y="3741"/>
                    <a:pt x="8142" y="3735"/>
                  </a:cubicBezTo>
                  <a:cubicBezTo>
                    <a:pt x="8145" y="3717"/>
                    <a:pt x="8142" y="3703"/>
                    <a:pt x="8142" y="3689"/>
                  </a:cubicBezTo>
                  <a:cubicBezTo>
                    <a:pt x="8152" y="3674"/>
                    <a:pt x="8159" y="3657"/>
                    <a:pt x="8170" y="3642"/>
                  </a:cubicBezTo>
                  <a:cubicBezTo>
                    <a:pt x="8199" y="3607"/>
                    <a:pt x="8174" y="3575"/>
                    <a:pt x="8142" y="3564"/>
                  </a:cubicBezTo>
                  <a:cubicBezTo>
                    <a:pt x="8149" y="3322"/>
                    <a:pt x="8142" y="3083"/>
                    <a:pt x="8138" y="2841"/>
                  </a:cubicBezTo>
                  <a:close/>
                  <a:moveTo>
                    <a:pt x="8305" y="2617"/>
                  </a:moveTo>
                  <a:cubicBezTo>
                    <a:pt x="8391" y="3229"/>
                    <a:pt x="8508" y="3838"/>
                    <a:pt x="8661" y="4440"/>
                  </a:cubicBezTo>
                  <a:cubicBezTo>
                    <a:pt x="8434" y="3874"/>
                    <a:pt x="8302" y="3251"/>
                    <a:pt x="8231" y="2685"/>
                  </a:cubicBezTo>
                  <a:lnTo>
                    <a:pt x="8231" y="2685"/>
                  </a:lnTo>
                  <a:lnTo>
                    <a:pt x="8234" y="2688"/>
                  </a:lnTo>
                  <a:cubicBezTo>
                    <a:pt x="8234" y="2667"/>
                    <a:pt x="8234" y="2642"/>
                    <a:pt x="8231" y="2617"/>
                  </a:cubicBezTo>
                  <a:close/>
                  <a:moveTo>
                    <a:pt x="8334" y="3916"/>
                  </a:moveTo>
                  <a:cubicBezTo>
                    <a:pt x="8345" y="3963"/>
                    <a:pt x="8348" y="4009"/>
                    <a:pt x="8359" y="4055"/>
                  </a:cubicBezTo>
                  <a:cubicBezTo>
                    <a:pt x="8351" y="4055"/>
                    <a:pt x="8343" y="4054"/>
                    <a:pt x="8335" y="4054"/>
                  </a:cubicBezTo>
                  <a:cubicBezTo>
                    <a:pt x="8326" y="4054"/>
                    <a:pt x="8317" y="4056"/>
                    <a:pt x="8309" y="4066"/>
                  </a:cubicBezTo>
                  <a:cubicBezTo>
                    <a:pt x="8192" y="4223"/>
                    <a:pt x="8088" y="4390"/>
                    <a:pt x="7989" y="4557"/>
                  </a:cubicBezTo>
                  <a:cubicBezTo>
                    <a:pt x="7989" y="4539"/>
                    <a:pt x="7996" y="4529"/>
                    <a:pt x="7981" y="4511"/>
                  </a:cubicBezTo>
                  <a:lnTo>
                    <a:pt x="7981" y="4511"/>
                  </a:lnTo>
                  <a:lnTo>
                    <a:pt x="7985" y="4515"/>
                  </a:lnTo>
                  <a:lnTo>
                    <a:pt x="7985" y="4450"/>
                  </a:lnTo>
                  <a:cubicBezTo>
                    <a:pt x="8092" y="4269"/>
                    <a:pt x="8206" y="4087"/>
                    <a:pt x="8334" y="3916"/>
                  </a:cubicBezTo>
                  <a:close/>
                  <a:moveTo>
                    <a:pt x="7800" y="4315"/>
                  </a:moveTo>
                  <a:cubicBezTo>
                    <a:pt x="7796" y="4397"/>
                    <a:pt x="7793" y="4475"/>
                    <a:pt x="7786" y="4554"/>
                  </a:cubicBezTo>
                  <a:cubicBezTo>
                    <a:pt x="7779" y="4568"/>
                    <a:pt x="7771" y="4579"/>
                    <a:pt x="7764" y="4589"/>
                  </a:cubicBezTo>
                  <a:cubicBezTo>
                    <a:pt x="7771" y="4500"/>
                    <a:pt x="7782" y="4408"/>
                    <a:pt x="7789" y="4319"/>
                  </a:cubicBezTo>
                  <a:cubicBezTo>
                    <a:pt x="7789" y="4317"/>
                    <a:pt x="7790" y="4317"/>
                    <a:pt x="7791" y="4317"/>
                  </a:cubicBezTo>
                  <a:cubicBezTo>
                    <a:pt x="7793" y="4317"/>
                    <a:pt x="7795" y="4317"/>
                    <a:pt x="7796" y="4315"/>
                  </a:cubicBezTo>
                  <a:close/>
                  <a:moveTo>
                    <a:pt x="7757" y="4682"/>
                  </a:moveTo>
                  <a:cubicBezTo>
                    <a:pt x="7764" y="4693"/>
                    <a:pt x="7764" y="4700"/>
                    <a:pt x="7779" y="4703"/>
                  </a:cubicBezTo>
                  <a:cubicBezTo>
                    <a:pt x="7764" y="4938"/>
                    <a:pt x="7761" y="5177"/>
                    <a:pt x="7736" y="5412"/>
                  </a:cubicBezTo>
                  <a:cubicBezTo>
                    <a:pt x="7743" y="5170"/>
                    <a:pt x="7739" y="4924"/>
                    <a:pt x="7754" y="4682"/>
                  </a:cubicBezTo>
                  <a:close/>
                  <a:moveTo>
                    <a:pt x="7875" y="4945"/>
                  </a:moveTo>
                  <a:cubicBezTo>
                    <a:pt x="7875" y="5326"/>
                    <a:pt x="7864" y="5704"/>
                    <a:pt x="7857" y="6084"/>
                  </a:cubicBezTo>
                  <a:lnTo>
                    <a:pt x="7857" y="6088"/>
                  </a:lnTo>
                  <a:cubicBezTo>
                    <a:pt x="7857" y="6092"/>
                    <a:pt x="7853" y="6095"/>
                    <a:pt x="7853" y="6099"/>
                  </a:cubicBezTo>
                  <a:cubicBezTo>
                    <a:pt x="7852" y="6100"/>
                    <a:pt x="7852" y="6100"/>
                    <a:pt x="7854" y="6100"/>
                  </a:cubicBezTo>
                  <a:cubicBezTo>
                    <a:pt x="7855" y="6100"/>
                    <a:pt x="7857" y="6100"/>
                    <a:pt x="7857" y="6102"/>
                  </a:cubicBezTo>
                  <a:cubicBezTo>
                    <a:pt x="7850" y="6793"/>
                    <a:pt x="7818" y="7483"/>
                    <a:pt x="7764" y="8174"/>
                  </a:cubicBezTo>
                  <a:cubicBezTo>
                    <a:pt x="7750" y="8195"/>
                    <a:pt x="7736" y="8217"/>
                    <a:pt x="7725" y="8238"/>
                  </a:cubicBezTo>
                  <a:cubicBezTo>
                    <a:pt x="7711" y="8267"/>
                    <a:pt x="7718" y="8299"/>
                    <a:pt x="7743" y="8313"/>
                  </a:cubicBezTo>
                  <a:lnTo>
                    <a:pt x="7747" y="8313"/>
                  </a:lnTo>
                  <a:cubicBezTo>
                    <a:pt x="7736" y="8452"/>
                    <a:pt x="7715" y="8587"/>
                    <a:pt x="7704" y="8726"/>
                  </a:cubicBezTo>
                  <a:cubicBezTo>
                    <a:pt x="7668" y="8769"/>
                    <a:pt x="7636" y="8811"/>
                    <a:pt x="7597" y="8854"/>
                  </a:cubicBezTo>
                  <a:cubicBezTo>
                    <a:pt x="7596" y="8855"/>
                    <a:pt x="7595" y="8855"/>
                    <a:pt x="7595" y="8856"/>
                  </a:cubicBezTo>
                  <a:lnTo>
                    <a:pt x="7595" y="8856"/>
                  </a:lnTo>
                  <a:cubicBezTo>
                    <a:pt x="7590" y="8809"/>
                    <a:pt x="7583" y="8763"/>
                    <a:pt x="7583" y="8715"/>
                  </a:cubicBezTo>
                  <a:lnTo>
                    <a:pt x="7650" y="8715"/>
                  </a:lnTo>
                  <a:cubicBezTo>
                    <a:pt x="7650" y="8035"/>
                    <a:pt x="7686" y="7355"/>
                    <a:pt x="7704" y="6672"/>
                  </a:cubicBezTo>
                  <a:cubicBezTo>
                    <a:pt x="7747" y="6316"/>
                    <a:pt x="7793" y="5967"/>
                    <a:pt x="7836" y="5618"/>
                  </a:cubicBezTo>
                  <a:cubicBezTo>
                    <a:pt x="7860" y="5394"/>
                    <a:pt x="7857" y="5170"/>
                    <a:pt x="7875" y="4945"/>
                  </a:cubicBezTo>
                  <a:close/>
                  <a:moveTo>
                    <a:pt x="7597" y="8880"/>
                  </a:moveTo>
                  <a:cubicBezTo>
                    <a:pt x="7597" y="8881"/>
                    <a:pt x="7597" y="8882"/>
                    <a:pt x="7597" y="8883"/>
                  </a:cubicBezTo>
                  <a:cubicBezTo>
                    <a:pt x="7597" y="8882"/>
                    <a:pt x="7597" y="8881"/>
                    <a:pt x="7597" y="8880"/>
                  </a:cubicBezTo>
                  <a:close/>
                  <a:moveTo>
                    <a:pt x="7601" y="8929"/>
                  </a:moveTo>
                  <a:cubicBezTo>
                    <a:pt x="7613" y="8941"/>
                    <a:pt x="7628" y="8947"/>
                    <a:pt x="7644" y="8947"/>
                  </a:cubicBezTo>
                  <a:cubicBezTo>
                    <a:pt x="7656" y="8947"/>
                    <a:pt x="7668" y="8944"/>
                    <a:pt x="7679" y="8936"/>
                  </a:cubicBezTo>
                  <a:lnTo>
                    <a:pt x="7679" y="8936"/>
                  </a:lnTo>
                  <a:cubicBezTo>
                    <a:pt x="7661" y="9053"/>
                    <a:pt x="7654" y="9171"/>
                    <a:pt x="7640" y="9288"/>
                  </a:cubicBezTo>
                  <a:cubicBezTo>
                    <a:pt x="7626" y="9167"/>
                    <a:pt x="7608" y="9046"/>
                    <a:pt x="7601" y="8929"/>
                  </a:cubicBezTo>
                  <a:close/>
                  <a:moveTo>
                    <a:pt x="7134" y="10552"/>
                  </a:moveTo>
                  <a:cubicBezTo>
                    <a:pt x="7141" y="10581"/>
                    <a:pt x="7145" y="10609"/>
                    <a:pt x="7145" y="10634"/>
                  </a:cubicBezTo>
                  <a:cubicBezTo>
                    <a:pt x="7138" y="10634"/>
                    <a:pt x="7134" y="10631"/>
                    <a:pt x="7129" y="10631"/>
                  </a:cubicBezTo>
                  <a:cubicBezTo>
                    <a:pt x="7126" y="10631"/>
                    <a:pt x="7124" y="10632"/>
                    <a:pt x="7120" y="10634"/>
                  </a:cubicBezTo>
                  <a:lnTo>
                    <a:pt x="7124" y="10630"/>
                  </a:lnTo>
                  <a:cubicBezTo>
                    <a:pt x="7127" y="10606"/>
                    <a:pt x="7131" y="10581"/>
                    <a:pt x="7134" y="10552"/>
                  </a:cubicBezTo>
                  <a:close/>
                  <a:moveTo>
                    <a:pt x="9922" y="10627"/>
                  </a:moveTo>
                  <a:cubicBezTo>
                    <a:pt x="10057" y="10648"/>
                    <a:pt x="10196" y="10638"/>
                    <a:pt x="10327" y="10666"/>
                  </a:cubicBezTo>
                  <a:lnTo>
                    <a:pt x="10399" y="10680"/>
                  </a:lnTo>
                  <a:cubicBezTo>
                    <a:pt x="10345" y="10677"/>
                    <a:pt x="10281" y="10677"/>
                    <a:pt x="10242" y="10673"/>
                  </a:cubicBezTo>
                  <a:cubicBezTo>
                    <a:pt x="10135" y="10666"/>
                    <a:pt x="10028" y="10645"/>
                    <a:pt x="9922" y="10630"/>
                  </a:cubicBezTo>
                  <a:cubicBezTo>
                    <a:pt x="9922" y="10630"/>
                    <a:pt x="9922" y="10630"/>
                    <a:pt x="9922" y="10627"/>
                  </a:cubicBezTo>
                  <a:close/>
                  <a:moveTo>
                    <a:pt x="7092" y="10709"/>
                  </a:moveTo>
                  <a:lnTo>
                    <a:pt x="7092" y="10716"/>
                  </a:lnTo>
                  <a:cubicBezTo>
                    <a:pt x="7088" y="10741"/>
                    <a:pt x="7092" y="10769"/>
                    <a:pt x="7088" y="10794"/>
                  </a:cubicBezTo>
                  <a:cubicBezTo>
                    <a:pt x="7074" y="10783"/>
                    <a:pt x="7059" y="10780"/>
                    <a:pt x="7049" y="10780"/>
                  </a:cubicBezTo>
                  <a:cubicBezTo>
                    <a:pt x="7049" y="10763"/>
                    <a:pt x="7045" y="10744"/>
                    <a:pt x="7034" y="10733"/>
                  </a:cubicBezTo>
                  <a:lnTo>
                    <a:pt x="7034" y="10733"/>
                  </a:lnTo>
                  <a:cubicBezTo>
                    <a:pt x="7052" y="10732"/>
                    <a:pt x="7075" y="10722"/>
                    <a:pt x="7092" y="10709"/>
                  </a:cubicBezTo>
                  <a:close/>
                  <a:moveTo>
                    <a:pt x="5027" y="10947"/>
                  </a:moveTo>
                  <a:lnTo>
                    <a:pt x="5027" y="10965"/>
                  </a:lnTo>
                  <a:cubicBezTo>
                    <a:pt x="5020" y="10965"/>
                    <a:pt x="5016" y="10969"/>
                    <a:pt x="5013" y="10969"/>
                  </a:cubicBezTo>
                  <a:cubicBezTo>
                    <a:pt x="5016" y="10961"/>
                    <a:pt x="5020" y="10954"/>
                    <a:pt x="5027" y="10947"/>
                  </a:cubicBezTo>
                  <a:close/>
                  <a:moveTo>
                    <a:pt x="5009" y="11403"/>
                  </a:moveTo>
                  <a:cubicBezTo>
                    <a:pt x="5009" y="11403"/>
                    <a:pt x="5005" y="11406"/>
                    <a:pt x="5005" y="11406"/>
                  </a:cubicBezTo>
                  <a:lnTo>
                    <a:pt x="5005" y="11403"/>
                  </a:lnTo>
                  <a:close/>
                  <a:moveTo>
                    <a:pt x="7729" y="1229"/>
                  </a:moveTo>
                  <a:cubicBezTo>
                    <a:pt x="7729" y="1460"/>
                    <a:pt x="7736" y="1692"/>
                    <a:pt x="7747" y="1926"/>
                  </a:cubicBezTo>
                  <a:cubicBezTo>
                    <a:pt x="7761" y="2325"/>
                    <a:pt x="7761" y="2724"/>
                    <a:pt x="7775" y="3123"/>
                  </a:cubicBezTo>
                  <a:cubicBezTo>
                    <a:pt x="7743" y="3496"/>
                    <a:pt x="7700" y="3867"/>
                    <a:pt x="7679" y="4240"/>
                  </a:cubicBezTo>
                  <a:cubicBezTo>
                    <a:pt x="7675" y="4240"/>
                    <a:pt x="7675" y="4240"/>
                    <a:pt x="7675" y="4244"/>
                  </a:cubicBezTo>
                  <a:cubicBezTo>
                    <a:pt x="7675" y="4244"/>
                    <a:pt x="7679" y="4248"/>
                    <a:pt x="7675" y="4251"/>
                  </a:cubicBezTo>
                  <a:cubicBezTo>
                    <a:pt x="7626" y="5081"/>
                    <a:pt x="7604" y="5914"/>
                    <a:pt x="7583" y="6747"/>
                  </a:cubicBezTo>
                  <a:cubicBezTo>
                    <a:pt x="7576" y="6804"/>
                    <a:pt x="7572" y="6860"/>
                    <a:pt x="7569" y="6917"/>
                  </a:cubicBezTo>
                  <a:cubicBezTo>
                    <a:pt x="7566" y="6919"/>
                    <a:pt x="7563" y="6920"/>
                    <a:pt x="7561" y="6920"/>
                  </a:cubicBezTo>
                  <a:cubicBezTo>
                    <a:pt x="7550" y="6920"/>
                    <a:pt x="7541" y="6910"/>
                    <a:pt x="7536" y="6910"/>
                  </a:cubicBezTo>
                  <a:cubicBezTo>
                    <a:pt x="7534" y="6910"/>
                    <a:pt x="7533" y="6912"/>
                    <a:pt x="7533" y="6917"/>
                  </a:cubicBezTo>
                  <a:lnTo>
                    <a:pt x="7533" y="7288"/>
                  </a:lnTo>
                  <a:cubicBezTo>
                    <a:pt x="7451" y="8128"/>
                    <a:pt x="7423" y="8972"/>
                    <a:pt x="7579" y="9808"/>
                  </a:cubicBezTo>
                  <a:cubicBezTo>
                    <a:pt x="7579" y="9810"/>
                    <a:pt x="7580" y="9810"/>
                    <a:pt x="7581" y="9810"/>
                  </a:cubicBezTo>
                  <a:cubicBezTo>
                    <a:pt x="7583" y="9810"/>
                    <a:pt x="7588" y="9806"/>
                    <a:pt x="7592" y="9806"/>
                  </a:cubicBezTo>
                  <a:cubicBezTo>
                    <a:pt x="7594" y="9806"/>
                    <a:pt x="7596" y="9807"/>
                    <a:pt x="7597" y="9808"/>
                  </a:cubicBezTo>
                  <a:cubicBezTo>
                    <a:pt x="7606" y="9828"/>
                    <a:pt x="7625" y="9843"/>
                    <a:pt x="7647" y="9843"/>
                  </a:cubicBezTo>
                  <a:cubicBezTo>
                    <a:pt x="7660" y="9843"/>
                    <a:pt x="7674" y="9837"/>
                    <a:pt x="7686" y="9822"/>
                  </a:cubicBezTo>
                  <a:cubicBezTo>
                    <a:pt x="8163" y="9189"/>
                    <a:pt x="8487" y="8452"/>
                    <a:pt x="9021" y="7857"/>
                  </a:cubicBezTo>
                  <a:cubicBezTo>
                    <a:pt x="9057" y="7816"/>
                    <a:pt x="9019" y="7763"/>
                    <a:pt x="8976" y="7763"/>
                  </a:cubicBezTo>
                  <a:cubicBezTo>
                    <a:pt x="8964" y="7763"/>
                    <a:pt x="8951" y="7767"/>
                    <a:pt x="8939" y="7779"/>
                  </a:cubicBezTo>
                  <a:cubicBezTo>
                    <a:pt x="8451" y="8320"/>
                    <a:pt x="8127" y="8975"/>
                    <a:pt x="7715" y="9570"/>
                  </a:cubicBezTo>
                  <a:cubicBezTo>
                    <a:pt x="7722" y="9516"/>
                    <a:pt x="7725" y="9466"/>
                    <a:pt x="7732" y="9413"/>
                  </a:cubicBezTo>
                  <a:cubicBezTo>
                    <a:pt x="7814" y="9349"/>
                    <a:pt x="7885" y="9267"/>
                    <a:pt x="7939" y="9178"/>
                  </a:cubicBezTo>
                  <a:cubicBezTo>
                    <a:pt x="8081" y="8979"/>
                    <a:pt x="8206" y="8761"/>
                    <a:pt x="8327" y="8551"/>
                  </a:cubicBezTo>
                  <a:cubicBezTo>
                    <a:pt x="8565" y="8135"/>
                    <a:pt x="8782" y="7690"/>
                    <a:pt x="9071" y="7309"/>
                  </a:cubicBezTo>
                  <a:cubicBezTo>
                    <a:pt x="9104" y="7269"/>
                    <a:pt x="9065" y="7228"/>
                    <a:pt x="9023" y="7228"/>
                  </a:cubicBezTo>
                  <a:cubicBezTo>
                    <a:pt x="9006" y="7228"/>
                    <a:pt x="8988" y="7235"/>
                    <a:pt x="8975" y="7252"/>
                  </a:cubicBezTo>
                  <a:cubicBezTo>
                    <a:pt x="8715" y="7594"/>
                    <a:pt x="8519" y="7985"/>
                    <a:pt x="8309" y="8356"/>
                  </a:cubicBezTo>
                  <a:cubicBezTo>
                    <a:pt x="8184" y="8569"/>
                    <a:pt x="8060" y="8783"/>
                    <a:pt x="7928" y="8989"/>
                  </a:cubicBezTo>
                  <a:cubicBezTo>
                    <a:pt x="7875" y="9078"/>
                    <a:pt x="7814" y="9164"/>
                    <a:pt x="7750" y="9242"/>
                  </a:cubicBezTo>
                  <a:cubicBezTo>
                    <a:pt x="7771" y="9089"/>
                    <a:pt x="7786" y="8936"/>
                    <a:pt x="7800" y="8786"/>
                  </a:cubicBezTo>
                  <a:cubicBezTo>
                    <a:pt x="7996" y="8566"/>
                    <a:pt x="8149" y="8302"/>
                    <a:pt x="8288" y="8057"/>
                  </a:cubicBezTo>
                  <a:cubicBezTo>
                    <a:pt x="8498" y="7669"/>
                    <a:pt x="8693" y="7263"/>
                    <a:pt x="8971" y="6917"/>
                  </a:cubicBezTo>
                  <a:cubicBezTo>
                    <a:pt x="9007" y="6874"/>
                    <a:pt x="8969" y="6818"/>
                    <a:pt x="8929" y="6818"/>
                  </a:cubicBezTo>
                  <a:cubicBezTo>
                    <a:pt x="8916" y="6818"/>
                    <a:pt x="8904" y="6823"/>
                    <a:pt x="8893" y="6836"/>
                  </a:cubicBezTo>
                  <a:cubicBezTo>
                    <a:pt x="8637" y="7156"/>
                    <a:pt x="8448" y="7526"/>
                    <a:pt x="8248" y="7886"/>
                  </a:cubicBezTo>
                  <a:cubicBezTo>
                    <a:pt x="8124" y="8124"/>
                    <a:pt x="7981" y="8356"/>
                    <a:pt x="7825" y="8573"/>
                  </a:cubicBezTo>
                  <a:cubicBezTo>
                    <a:pt x="7836" y="8455"/>
                    <a:pt x="7857" y="8334"/>
                    <a:pt x="7864" y="8217"/>
                  </a:cubicBezTo>
                  <a:cubicBezTo>
                    <a:pt x="8181" y="7594"/>
                    <a:pt x="8523" y="6974"/>
                    <a:pt x="8936" y="6412"/>
                  </a:cubicBezTo>
                  <a:cubicBezTo>
                    <a:pt x="8965" y="6372"/>
                    <a:pt x="8928" y="6334"/>
                    <a:pt x="8889" y="6334"/>
                  </a:cubicBezTo>
                  <a:cubicBezTo>
                    <a:pt x="8872" y="6334"/>
                    <a:pt x="8855" y="6341"/>
                    <a:pt x="8843" y="6359"/>
                  </a:cubicBezTo>
                  <a:cubicBezTo>
                    <a:pt x="8476" y="6850"/>
                    <a:pt x="8181" y="7402"/>
                    <a:pt x="7896" y="7950"/>
                  </a:cubicBezTo>
                  <a:cubicBezTo>
                    <a:pt x="7903" y="7829"/>
                    <a:pt x="7917" y="7708"/>
                    <a:pt x="7925" y="7587"/>
                  </a:cubicBezTo>
                  <a:cubicBezTo>
                    <a:pt x="7936" y="7593"/>
                    <a:pt x="7949" y="7597"/>
                    <a:pt x="7960" y="7597"/>
                  </a:cubicBezTo>
                  <a:cubicBezTo>
                    <a:pt x="7982" y="7597"/>
                    <a:pt x="8001" y="7585"/>
                    <a:pt x="8003" y="7555"/>
                  </a:cubicBezTo>
                  <a:cubicBezTo>
                    <a:pt x="8021" y="7377"/>
                    <a:pt x="8195" y="7163"/>
                    <a:pt x="8288" y="7021"/>
                  </a:cubicBezTo>
                  <a:cubicBezTo>
                    <a:pt x="8419" y="6796"/>
                    <a:pt x="8562" y="6583"/>
                    <a:pt x="8711" y="6373"/>
                  </a:cubicBezTo>
                  <a:cubicBezTo>
                    <a:pt x="8744" y="6330"/>
                    <a:pt x="8704" y="6289"/>
                    <a:pt x="8662" y="6289"/>
                  </a:cubicBezTo>
                  <a:cubicBezTo>
                    <a:pt x="8645" y="6289"/>
                    <a:pt x="8628" y="6296"/>
                    <a:pt x="8615" y="6312"/>
                  </a:cubicBezTo>
                  <a:cubicBezTo>
                    <a:pt x="8455" y="6540"/>
                    <a:pt x="8302" y="6771"/>
                    <a:pt x="8159" y="7010"/>
                  </a:cubicBezTo>
                  <a:cubicBezTo>
                    <a:pt x="8081" y="7138"/>
                    <a:pt x="7981" y="7295"/>
                    <a:pt x="7928" y="7455"/>
                  </a:cubicBezTo>
                  <a:cubicBezTo>
                    <a:pt x="7935" y="7277"/>
                    <a:pt x="7935" y="7095"/>
                    <a:pt x="7942" y="6914"/>
                  </a:cubicBezTo>
                  <a:cubicBezTo>
                    <a:pt x="7945" y="6947"/>
                    <a:pt x="7965" y="6958"/>
                    <a:pt x="7989" y="6958"/>
                  </a:cubicBezTo>
                  <a:cubicBezTo>
                    <a:pt x="8020" y="6958"/>
                    <a:pt x="8058" y="6939"/>
                    <a:pt x="8078" y="6921"/>
                  </a:cubicBezTo>
                  <a:cubicBezTo>
                    <a:pt x="8095" y="6900"/>
                    <a:pt x="8095" y="6868"/>
                    <a:pt x="8078" y="6850"/>
                  </a:cubicBezTo>
                  <a:cubicBezTo>
                    <a:pt x="8095" y="6811"/>
                    <a:pt x="8117" y="6771"/>
                    <a:pt x="8138" y="6736"/>
                  </a:cubicBezTo>
                  <a:cubicBezTo>
                    <a:pt x="8202" y="6618"/>
                    <a:pt x="8266" y="6512"/>
                    <a:pt x="8334" y="6398"/>
                  </a:cubicBezTo>
                  <a:cubicBezTo>
                    <a:pt x="8448" y="6213"/>
                    <a:pt x="8569" y="6027"/>
                    <a:pt x="8669" y="5832"/>
                  </a:cubicBezTo>
                  <a:cubicBezTo>
                    <a:pt x="8690" y="5788"/>
                    <a:pt x="8653" y="5749"/>
                    <a:pt x="8616" y="5749"/>
                  </a:cubicBezTo>
                  <a:cubicBezTo>
                    <a:pt x="8599" y="5749"/>
                    <a:pt x="8583" y="5758"/>
                    <a:pt x="8572" y="5778"/>
                  </a:cubicBezTo>
                  <a:cubicBezTo>
                    <a:pt x="8416" y="6074"/>
                    <a:pt x="8224" y="6355"/>
                    <a:pt x="8056" y="6647"/>
                  </a:cubicBezTo>
                  <a:cubicBezTo>
                    <a:pt x="8017" y="6718"/>
                    <a:pt x="7957" y="6807"/>
                    <a:pt x="7942" y="6893"/>
                  </a:cubicBezTo>
                  <a:cubicBezTo>
                    <a:pt x="7946" y="6775"/>
                    <a:pt x="7949" y="6654"/>
                    <a:pt x="7953" y="6533"/>
                  </a:cubicBezTo>
                  <a:cubicBezTo>
                    <a:pt x="7958" y="6533"/>
                    <a:pt x="7964" y="6536"/>
                    <a:pt x="7970" y="6536"/>
                  </a:cubicBezTo>
                  <a:cubicBezTo>
                    <a:pt x="7973" y="6536"/>
                    <a:pt x="7976" y="6535"/>
                    <a:pt x="7978" y="6533"/>
                  </a:cubicBezTo>
                  <a:cubicBezTo>
                    <a:pt x="7985" y="6522"/>
                    <a:pt x="7989" y="6515"/>
                    <a:pt x="7996" y="6508"/>
                  </a:cubicBezTo>
                  <a:cubicBezTo>
                    <a:pt x="8004" y="6495"/>
                    <a:pt x="8003" y="6484"/>
                    <a:pt x="7997" y="6474"/>
                  </a:cubicBezTo>
                  <a:lnTo>
                    <a:pt x="7997" y="6474"/>
                  </a:lnTo>
                  <a:cubicBezTo>
                    <a:pt x="7997" y="6474"/>
                    <a:pt x="7998" y="6474"/>
                    <a:pt x="7998" y="6474"/>
                  </a:cubicBezTo>
                  <a:cubicBezTo>
                    <a:pt x="8001" y="6474"/>
                    <a:pt x="8005" y="6470"/>
                    <a:pt x="8010" y="6458"/>
                  </a:cubicBezTo>
                  <a:cubicBezTo>
                    <a:pt x="8028" y="6426"/>
                    <a:pt x="8046" y="6391"/>
                    <a:pt x="8060" y="6359"/>
                  </a:cubicBezTo>
                  <a:cubicBezTo>
                    <a:pt x="8120" y="6241"/>
                    <a:pt x="8181" y="6131"/>
                    <a:pt x="8241" y="6017"/>
                  </a:cubicBezTo>
                  <a:cubicBezTo>
                    <a:pt x="8359" y="5803"/>
                    <a:pt x="8473" y="5579"/>
                    <a:pt x="8622" y="5387"/>
                  </a:cubicBezTo>
                  <a:cubicBezTo>
                    <a:pt x="8655" y="5344"/>
                    <a:pt x="8614" y="5304"/>
                    <a:pt x="8573" y="5304"/>
                  </a:cubicBezTo>
                  <a:cubicBezTo>
                    <a:pt x="8556" y="5304"/>
                    <a:pt x="8539" y="5311"/>
                    <a:pt x="8526" y="5326"/>
                  </a:cubicBezTo>
                  <a:cubicBezTo>
                    <a:pt x="8377" y="5522"/>
                    <a:pt x="8263" y="5746"/>
                    <a:pt x="8145" y="5960"/>
                  </a:cubicBezTo>
                  <a:cubicBezTo>
                    <a:pt x="8085" y="6074"/>
                    <a:pt x="8017" y="6202"/>
                    <a:pt x="7957" y="6330"/>
                  </a:cubicBezTo>
                  <a:cubicBezTo>
                    <a:pt x="7957" y="6262"/>
                    <a:pt x="7960" y="6195"/>
                    <a:pt x="7964" y="6131"/>
                  </a:cubicBezTo>
                  <a:cubicBezTo>
                    <a:pt x="7992" y="6060"/>
                    <a:pt x="8031" y="5995"/>
                    <a:pt x="8074" y="5935"/>
                  </a:cubicBezTo>
                  <a:cubicBezTo>
                    <a:pt x="8081" y="5928"/>
                    <a:pt x="8070" y="5924"/>
                    <a:pt x="8074" y="5917"/>
                  </a:cubicBezTo>
                  <a:cubicBezTo>
                    <a:pt x="8199" y="5618"/>
                    <a:pt x="8352" y="5337"/>
                    <a:pt x="8533" y="5070"/>
                  </a:cubicBezTo>
                  <a:cubicBezTo>
                    <a:pt x="8563" y="5028"/>
                    <a:pt x="8523" y="4989"/>
                    <a:pt x="8483" y="4989"/>
                  </a:cubicBezTo>
                  <a:cubicBezTo>
                    <a:pt x="8466" y="4989"/>
                    <a:pt x="8449" y="4996"/>
                    <a:pt x="8437" y="5013"/>
                  </a:cubicBezTo>
                  <a:cubicBezTo>
                    <a:pt x="8252" y="5283"/>
                    <a:pt x="8095" y="5575"/>
                    <a:pt x="7971" y="5882"/>
                  </a:cubicBezTo>
                  <a:cubicBezTo>
                    <a:pt x="7971" y="5807"/>
                    <a:pt x="7974" y="5732"/>
                    <a:pt x="7974" y="5657"/>
                  </a:cubicBezTo>
                  <a:cubicBezTo>
                    <a:pt x="7976" y="5656"/>
                    <a:pt x="7978" y="5656"/>
                    <a:pt x="7980" y="5656"/>
                  </a:cubicBezTo>
                  <a:cubicBezTo>
                    <a:pt x="7982" y="5656"/>
                    <a:pt x="7985" y="5656"/>
                    <a:pt x="7987" y="5656"/>
                  </a:cubicBezTo>
                  <a:cubicBezTo>
                    <a:pt x="7991" y="5656"/>
                    <a:pt x="7996" y="5655"/>
                    <a:pt x="7999" y="5650"/>
                  </a:cubicBezTo>
                  <a:cubicBezTo>
                    <a:pt x="8138" y="5351"/>
                    <a:pt x="8277" y="5041"/>
                    <a:pt x="8444" y="4753"/>
                  </a:cubicBezTo>
                  <a:cubicBezTo>
                    <a:pt x="8466" y="4709"/>
                    <a:pt x="8430" y="4672"/>
                    <a:pt x="8394" y="4672"/>
                  </a:cubicBezTo>
                  <a:cubicBezTo>
                    <a:pt x="8377" y="4672"/>
                    <a:pt x="8360" y="4680"/>
                    <a:pt x="8348" y="4700"/>
                  </a:cubicBezTo>
                  <a:cubicBezTo>
                    <a:pt x="8209" y="4935"/>
                    <a:pt x="8095" y="5191"/>
                    <a:pt x="7978" y="5440"/>
                  </a:cubicBezTo>
                  <a:lnTo>
                    <a:pt x="7978" y="5262"/>
                  </a:lnTo>
                  <a:cubicBezTo>
                    <a:pt x="7979" y="5262"/>
                    <a:pt x="7981" y="5262"/>
                    <a:pt x="7982" y="5262"/>
                  </a:cubicBezTo>
                  <a:cubicBezTo>
                    <a:pt x="7994" y="5262"/>
                    <a:pt x="8005" y="5272"/>
                    <a:pt x="8014" y="5272"/>
                  </a:cubicBezTo>
                  <a:cubicBezTo>
                    <a:pt x="8016" y="5272"/>
                    <a:pt x="8018" y="5271"/>
                    <a:pt x="8021" y="5269"/>
                  </a:cubicBezTo>
                  <a:cubicBezTo>
                    <a:pt x="8060" y="5241"/>
                    <a:pt x="8046" y="5205"/>
                    <a:pt x="8017" y="5184"/>
                  </a:cubicBezTo>
                  <a:cubicBezTo>
                    <a:pt x="8028" y="5162"/>
                    <a:pt x="8035" y="5141"/>
                    <a:pt x="8046" y="5123"/>
                  </a:cubicBezTo>
                  <a:cubicBezTo>
                    <a:pt x="8092" y="5041"/>
                    <a:pt x="8142" y="4963"/>
                    <a:pt x="8188" y="4885"/>
                  </a:cubicBezTo>
                  <a:cubicBezTo>
                    <a:pt x="8266" y="4753"/>
                    <a:pt x="8355" y="4618"/>
                    <a:pt x="8444" y="4490"/>
                  </a:cubicBezTo>
                  <a:cubicBezTo>
                    <a:pt x="8472" y="4445"/>
                    <a:pt x="8433" y="4403"/>
                    <a:pt x="8394" y="4403"/>
                  </a:cubicBezTo>
                  <a:cubicBezTo>
                    <a:pt x="8377" y="4403"/>
                    <a:pt x="8360" y="4411"/>
                    <a:pt x="8348" y="4429"/>
                  </a:cubicBezTo>
                  <a:cubicBezTo>
                    <a:pt x="8220" y="4621"/>
                    <a:pt x="8095" y="4814"/>
                    <a:pt x="7981" y="5013"/>
                  </a:cubicBezTo>
                  <a:lnTo>
                    <a:pt x="7981" y="4774"/>
                  </a:lnTo>
                  <a:cubicBezTo>
                    <a:pt x="8017" y="4710"/>
                    <a:pt x="8053" y="4646"/>
                    <a:pt x="8092" y="4586"/>
                  </a:cubicBezTo>
                  <a:cubicBezTo>
                    <a:pt x="8188" y="4433"/>
                    <a:pt x="8284" y="4283"/>
                    <a:pt x="8391" y="4141"/>
                  </a:cubicBezTo>
                  <a:cubicBezTo>
                    <a:pt x="8476" y="4461"/>
                    <a:pt x="8619" y="4764"/>
                    <a:pt x="8807" y="5038"/>
                  </a:cubicBezTo>
                  <a:cubicBezTo>
                    <a:pt x="9352" y="6985"/>
                    <a:pt x="10164" y="8868"/>
                    <a:pt x="11047" y="10680"/>
                  </a:cubicBezTo>
                  <a:cubicBezTo>
                    <a:pt x="10986" y="10677"/>
                    <a:pt x="10922" y="10670"/>
                    <a:pt x="10851" y="10659"/>
                  </a:cubicBezTo>
                  <a:cubicBezTo>
                    <a:pt x="10851" y="10624"/>
                    <a:pt x="10832" y="10593"/>
                    <a:pt x="10808" y="10593"/>
                  </a:cubicBezTo>
                  <a:cubicBezTo>
                    <a:pt x="10798" y="10593"/>
                    <a:pt x="10787" y="10599"/>
                    <a:pt x="10776" y="10613"/>
                  </a:cubicBezTo>
                  <a:cubicBezTo>
                    <a:pt x="10762" y="10630"/>
                    <a:pt x="10726" y="10627"/>
                    <a:pt x="10705" y="10638"/>
                  </a:cubicBezTo>
                  <a:cubicBezTo>
                    <a:pt x="10641" y="10627"/>
                    <a:pt x="10591" y="10616"/>
                    <a:pt x="10577" y="10613"/>
                  </a:cubicBezTo>
                  <a:cubicBezTo>
                    <a:pt x="10320" y="10556"/>
                    <a:pt x="10057" y="10517"/>
                    <a:pt x="9793" y="10481"/>
                  </a:cubicBezTo>
                  <a:cubicBezTo>
                    <a:pt x="9548" y="10445"/>
                    <a:pt x="9299" y="10449"/>
                    <a:pt x="9049" y="10428"/>
                  </a:cubicBezTo>
                  <a:lnTo>
                    <a:pt x="9042" y="10428"/>
                  </a:lnTo>
                  <a:cubicBezTo>
                    <a:pt x="9010" y="10424"/>
                    <a:pt x="8975" y="10420"/>
                    <a:pt x="8943" y="10420"/>
                  </a:cubicBezTo>
                  <a:cubicBezTo>
                    <a:pt x="8964" y="10381"/>
                    <a:pt x="9000" y="10363"/>
                    <a:pt x="9028" y="10321"/>
                  </a:cubicBezTo>
                  <a:cubicBezTo>
                    <a:pt x="9052" y="10277"/>
                    <a:pt x="9016" y="10238"/>
                    <a:pt x="8977" y="10238"/>
                  </a:cubicBezTo>
                  <a:cubicBezTo>
                    <a:pt x="8959" y="10238"/>
                    <a:pt x="8941" y="10247"/>
                    <a:pt x="8928" y="10267"/>
                  </a:cubicBezTo>
                  <a:cubicBezTo>
                    <a:pt x="8911" y="10296"/>
                    <a:pt x="8882" y="10317"/>
                    <a:pt x="8868" y="10346"/>
                  </a:cubicBezTo>
                  <a:cubicBezTo>
                    <a:pt x="8889" y="10200"/>
                    <a:pt x="8896" y="10047"/>
                    <a:pt x="8982" y="9918"/>
                  </a:cubicBezTo>
                  <a:cubicBezTo>
                    <a:pt x="9012" y="9878"/>
                    <a:pt x="8973" y="9836"/>
                    <a:pt x="8932" y="9836"/>
                  </a:cubicBezTo>
                  <a:cubicBezTo>
                    <a:pt x="8916" y="9836"/>
                    <a:pt x="8898" y="9844"/>
                    <a:pt x="8886" y="9861"/>
                  </a:cubicBezTo>
                  <a:cubicBezTo>
                    <a:pt x="8775" y="10022"/>
                    <a:pt x="8758" y="10214"/>
                    <a:pt x="8740" y="10406"/>
                  </a:cubicBezTo>
                  <a:cubicBezTo>
                    <a:pt x="8640" y="10395"/>
                    <a:pt x="8537" y="10388"/>
                    <a:pt x="8437" y="10381"/>
                  </a:cubicBezTo>
                  <a:cubicBezTo>
                    <a:pt x="8437" y="10360"/>
                    <a:pt x="8417" y="10343"/>
                    <a:pt x="8397" y="10343"/>
                  </a:cubicBezTo>
                  <a:cubicBezTo>
                    <a:pt x="8390" y="10343"/>
                    <a:pt x="8383" y="10345"/>
                    <a:pt x="8377" y="10349"/>
                  </a:cubicBezTo>
                  <a:cubicBezTo>
                    <a:pt x="8526" y="9997"/>
                    <a:pt x="8676" y="9641"/>
                    <a:pt x="8928" y="9345"/>
                  </a:cubicBezTo>
                  <a:cubicBezTo>
                    <a:pt x="8964" y="9304"/>
                    <a:pt x="8926" y="9249"/>
                    <a:pt x="8885" y="9249"/>
                  </a:cubicBezTo>
                  <a:cubicBezTo>
                    <a:pt x="8872" y="9249"/>
                    <a:pt x="8858" y="9254"/>
                    <a:pt x="8847" y="9267"/>
                  </a:cubicBezTo>
                  <a:cubicBezTo>
                    <a:pt x="8576" y="9587"/>
                    <a:pt x="8412" y="9968"/>
                    <a:pt x="8252" y="10349"/>
                  </a:cubicBezTo>
                  <a:cubicBezTo>
                    <a:pt x="8184" y="10335"/>
                    <a:pt x="8117" y="10321"/>
                    <a:pt x="8049" y="10310"/>
                  </a:cubicBezTo>
                  <a:cubicBezTo>
                    <a:pt x="8085" y="10242"/>
                    <a:pt x="8127" y="10178"/>
                    <a:pt x="8156" y="10125"/>
                  </a:cubicBezTo>
                  <a:cubicBezTo>
                    <a:pt x="8373" y="9634"/>
                    <a:pt x="8640" y="9153"/>
                    <a:pt x="9017" y="8761"/>
                  </a:cubicBezTo>
                  <a:cubicBezTo>
                    <a:pt x="9059" y="8723"/>
                    <a:pt x="9019" y="8666"/>
                    <a:pt x="8977" y="8666"/>
                  </a:cubicBezTo>
                  <a:cubicBezTo>
                    <a:pt x="8964" y="8666"/>
                    <a:pt x="8951" y="8671"/>
                    <a:pt x="8939" y="8683"/>
                  </a:cubicBezTo>
                  <a:cubicBezTo>
                    <a:pt x="8615" y="9018"/>
                    <a:pt x="8391" y="9416"/>
                    <a:pt x="8167" y="9819"/>
                  </a:cubicBezTo>
                  <a:cubicBezTo>
                    <a:pt x="8117" y="9908"/>
                    <a:pt x="8085" y="10007"/>
                    <a:pt x="8038" y="10104"/>
                  </a:cubicBezTo>
                  <a:cubicBezTo>
                    <a:pt x="8017" y="10157"/>
                    <a:pt x="7996" y="10207"/>
                    <a:pt x="7967" y="10257"/>
                  </a:cubicBezTo>
                  <a:cubicBezTo>
                    <a:pt x="7960" y="10253"/>
                    <a:pt x="7953" y="10251"/>
                    <a:pt x="7947" y="10251"/>
                  </a:cubicBezTo>
                  <a:cubicBezTo>
                    <a:pt x="7928" y="10251"/>
                    <a:pt x="7912" y="10263"/>
                    <a:pt x="7907" y="10282"/>
                  </a:cubicBezTo>
                  <a:cubicBezTo>
                    <a:pt x="7836" y="10267"/>
                    <a:pt x="7764" y="10250"/>
                    <a:pt x="7693" y="10239"/>
                  </a:cubicBezTo>
                  <a:cubicBezTo>
                    <a:pt x="7690" y="10238"/>
                    <a:pt x="7687" y="10238"/>
                    <a:pt x="7684" y="10238"/>
                  </a:cubicBezTo>
                  <a:cubicBezTo>
                    <a:pt x="7620" y="10238"/>
                    <a:pt x="7597" y="10339"/>
                    <a:pt x="7665" y="10346"/>
                  </a:cubicBezTo>
                  <a:lnTo>
                    <a:pt x="7679" y="10346"/>
                  </a:lnTo>
                  <a:cubicBezTo>
                    <a:pt x="7640" y="10374"/>
                    <a:pt x="7618" y="10438"/>
                    <a:pt x="7679" y="10438"/>
                  </a:cubicBezTo>
                  <a:cubicBezTo>
                    <a:pt x="7843" y="10438"/>
                    <a:pt x="8010" y="10477"/>
                    <a:pt x="8177" y="10481"/>
                  </a:cubicBezTo>
                  <a:cubicBezTo>
                    <a:pt x="8163" y="10520"/>
                    <a:pt x="8135" y="10552"/>
                    <a:pt x="8117" y="10591"/>
                  </a:cubicBezTo>
                  <a:cubicBezTo>
                    <a:pt x="8103" y="10630"/>
                    <a:pt x="8139" y="10663"/>
                    <a:pt x="8175" y="10663"/>
                  </a:cubicBezTo>
                  <a:cubicBezTo>
                    <a:pt x="8184" y="10663"/>
                    <a:pt x="8194" y="10661"/>
                    <a:pt x="8202" y="10655"/>
                  </a:cubicBezTo>
                  <a:cubicBezTo>
                    <a:pt x="8259" y="10613"/>
                    <a:pt x="8313" y="10559"/>
                    <a:pt x="8355" y="10499"/>
                  </a:cubicBezTo>
                  <a:cubicBezTo>
                    <a:pt x="8416" y="10499"/>
                    <a:pt x="8473" y="10509"/>
                    <a:pt x="8533" y="10513"/>
                  </a:cubicBezTo>
                  <a:cubicBezTo>
                    <a:pt x="8590" y="10527"/>
                    <a:pt x="8647" y="10534"/>
                    <a:pt x="8704" y="10549"/>
                  </a:cubicBezTo>
                  <a:cubicBezTo>
                    <a:pt x="8704" y="10552"/>
                    <a:pt x="8701" y="10556"/>
                    <a:pt x="8701" y="10559"/>
                  </a:cubicBezTo>
                  <a:cubicBezTo>
                    <a:pt x="8701" y="10589"/>
                    <a:pt x="8726" y="10619"/>
                    <a:pt x="8755" y="10619"/>
                  </a:cubicBezTo>
                  <a:cubicBezTo>
                    <a:pt x="8761" y="10619"/>
                    <a:pt x="8766" y="10618"/>
                    <a:pt x="8772" y="10616"/>
                  </a:cubicBezTo>
                  <a:cubicBezTo>
                    <a:pt x="8793" y="10606"/>
                    <a:pt x="8793" y="10581"/>
                    <a:pt x="8811" y="10566"/>
                  </a:cubicBezTo>
                  <a:cubicBezTo>
                    <a:pt x="8950" y="10595"/>
                    <a:pt x="9085" y="10623"/>
                    <a:pt x="9220" y="10648"/>
                  </a:cubicBezTo>
                  <a:cubicBezTo>
                    <a:pt x="9325" y="10717"/>
                    <a:pt x="9448" y="10753"/>
                    <a:pt x="9571" y="10753"/>
                  </a:cubicBezTo>
                  <a:cubicBezTo>
                    <a:pt x="9633" y="10753"/>
                    <a:pt x="9694" y="10744"/>
                    <a:pt x="9754" y="10727"/>
                  </a:cubicBezTo>
                  <a:cubicBezTo>
                    <a:pt x="9954" y="10762"/>
                    <a:pt x="10160" y="10783"/>
                    <a:pt x="10363" y="10798"/>
                  </a:cubicBezTo>
                  <a:cubicBezTo>
                    <a:pt x="10375" y="10798"/>
                    <a:pt x="10387" y="10798"/>
                    <a:pt x="10398" y="10798"/>
                  </a:cubicBezTo>
                  <a:cubicBezTo>
                    <a:pt x="10503" y="10798"/>
                    <a:pt x="10606" y="10784"/>
                    <a:pt x="10708" y="10755"/>
                  </a:cubicBezTo>
                  <a:cubicBezTo>
                    <a:pt x="10819" y="10780"/>
                    <a:pt x="10933" y="10791"/>
                    <a:pt x="11047" y="10791"/>
                  </a:cubicBezTo>
                  <a:cubicBezTo>
                    <a:pt x="11047" y="10801"/>
                    <a:pt x="11032" y="10812"/>
                    <a:pt x="11047" y="10826"/>
                  </a:cubicBezTo>
                  <a:cubicBezTo>
                    <a:pt x="11079" y="10862"/>
                    <a:pt x="11111" y="10901"/>
                    <a:pt x="11143" y="10944"/>
                  </a:cubicBezTo>
                  <a:cubicBezTo>
                    <a:pt x="11136" y="10951"/>
                    <a:pt x="11121" y="10951"/>
                    <a:pt x="11121" y="10965"/>
                  </a:cubicBezTo>
                  <a:cubicBezTo>
                    <a:pt x="11118" y="11047"/>
                    <a:pt x="11096" y="11132"/>
                    <a:pt x="11054" y="11204"/>
                  </a:cubicBezTo>
                  <a:cubicBezTo>
                    <a:pt x="11015" y="11221"/>
                    <a:pt x="10979" y="11232"/>
                    <a:pt x="10940" y="11243"/>
                  </a:cubicBezTo>
                  <a:cubicBezTo>
                    <a:pt x="10872" y="11196"/>
                    <a:pt x="10837" y="11061"/>
                    <a:pt x="10829" y="11011"/>
                  </a:cubicBezTo>
                  <a:cubicBezTo>
                    <a:pt x="10826" y="10975"/>
                    <a:pt x="10795" y="10957"/>
                    <a:pt x="10767" y="10957"/>
                  </a:cubicBezTo>
                  <a:cubicBezTo>
                    <a:pt x="10739" y="10957"/>
                    <a:pt x="10714" y="10974"/>
                    <a:pt x="10719" y="11011"/>
                  </a:cubicBezTo>
                  <a:cubicBezTo>
                    <a:pt x="10726" y="11100"/>
                    <a:pt x="10751" y="11186"/>
                    <a:pt x="10790" y="11268"/>
                  </a:cubicBezTo>
                  <a:cubicBezTo>
                    <a:pt x="10691" y="11275"/>
                    <a:pt x="10591" y="11278"/>
                    <a:pt x="10502" y="11282"/>
                  </a:cubicBezTo>
                  <a:cubicBezTo>
                    <a:pt x="10413" y="11282"/>
                    <a:pt x="10331" y="11264"/>
                    <a:pt x="10246" y="11261"/>
                  </a:cubicBezTo>
                  <a:cubicBezTo>
                    <a:pt x="10338" y="11243"/>
                    <a:pt x="10427" y="11200"/>
                    <a:pt x="10498" y="11139"/>
                  </a:cubicBezTo>
                  <a:cubicBezTo>
                    <a:pt x="10540" y="11101"/>
                    <a:pt x="10501" y="11042"/>
                    <a:pt x="10457" y="11042"/>
                  </a:cubicBezTo>
                  <a:cubicBezTo>
                    <a:pt x="10445" y="11042"/>
                    <a:pt x="10432" y="11047"/>
                    <a:pt x="10420" y="11058"/>
                  </a:cubicBezTo>
                  <a:cubicBezTo>
                    <a:pt x="10297" y="11173"/>
                    <a:pt x="10103" y="11193"/>
                    <a:pt x="9926" y="11193"/>
                  </a:cubicBezTo>
                  <a:cubicBezTo>
                    <a:pt x="9868" y="11193"/>
                    <a:pt x="9812" y="11191"/>
                    <a:pt x="9761" y="11189"/>
                  </a:cubicBezTo>
                  <a:cubicBezTo>
                    <a:pt x="9413" y="11179"/>
                    <a:pt x="9060" y="11118"/>
                    <a:pt x="8715" y="11061"/>
                  </a:cubicBezTo>
                  <a:cubicBezTo>
                    <a:pt x="8245" y="10979"/>
                    <a:pt x="7764" y="10869"/>
                    <a:pt x="7284" y="10816"/>
                  </a:cubicBezTo>
                  <a:cubicBezTo>
                    <a:pt x="7270" y="10613"/>
                    <a:pt x="7245" y="10406"/>
                    <a:pt x="7202" y="10207"/>
                  </a:cubicBezTo>
                  <a:lnTo>
                    <a:pt x="7202" y="10203"/>
                  </a:lnTo>
                  <a:lnTo>
                    <a:pt x="7202" y="10189"/>
                  </a:lnTo>
                  <a:cubicBezTo>
                    <a:pt x="7202" y="10188"/>
                    <a:pt x="7202" y="10188"/>
                    <a:pt x="7201" y="10188"/>
                  </a:cubicBezTo>
                  <a:cubicBezTo>
                    <a:pt x="7201" y="10188"/>
                    <a:pt x="7199" y="10190"/>
                    <a:pt x="7197" y="10190"/>
                  </a:cubicBezTo>
                  <a:cubicBezTo>
                    <a:pt x="7196" y="10190"/>
                    <a:pt x="7196" y="10190"/>
                    <a:pt x="7195" y="10189"/>
                  </a:cubicBezTo>
                  <a:cubicBezTo>
                    <a:pt x="7234" y="9986"/>
                    <a:pt x="7270" y="9780"/>
                    <a:pt x="7294" y="9573"/>
                  </a:cubicBezTo>
                  <a:cubicBezTo>
                    <a:pt x="7298" y="9538"/>
                    <a:pt x="7271" y="9520"/>
                    <a:pt x="7243" y="9520"/>
                  </a:cubicBezTo>
                  <a:cubicBezTo>
                    <a:pt x="7214" y="9520"/>
                    <a:pt x="7184" y="9538"/>
                    <a:pt x="7181" y="9573"/>
                  </a:cubicBezTo>
                  <a:cubicBezTo>
                    <a:pt x="7141" y="9918"/>
                    <a:pt x="7070" y="10253"/>
                    <a:pt x="7020" y="10595"/>
                  </a:cubicBezTo>
                  <a:cubicBezTo>
                    <a:pt x="7013" y="10623"/>
                    <a:pt x="7010" y="10652"/>
                    <a:pt x="7003" y="10684"/>
                  </a:cubicBezTo>
                  <a:lnTo>
                    <a:pt x="7006" y="10684"/>
                  </a:lnTo>
                  <a:cubicBezTo>
                    <a:pt x="7006" y="10687"/>
                    <a:pt x="7006" y="10691"/>
                    <a:pt x="7003" y="10698"/>
                  </a:cubicBezTo>
                  <a:cubicBezTo>
                    <a:pt x="7001" y="10708"/>
                    <a:pt x="7002" y="10716"/>
                    <a:pt x="7006" y="10721"/>
                  </a:cubicBezTo>
                  <a:lnTo>
                    <a:pt x="7006" y="10721"/>
                  </a:lnTo>
                  <a:cubicBezTo>
                    <a:pt x="7001" y="10721"/>
                    <a:pt x="6997" y="10722"/>
                    <a:pt x="6992" y="10723"/>
                  </a:cubicBezTo>
                  <a:cubicBezTo>
                    <a:pt x="6337" y="10894"/>
                    <a:pt x="5696" y="11129"/>
                    <a:pt x="5030" y="11278"/>
                  </a:cubicBezTo>
                  <a:cubicBezTo>
                    <a:pt x="5024" y="11278"/>
                    <a:pt x="5017" y="11277"/>
                    <a:pt x="5010" y="11277"/>
                  </a:cubicBezTo>
                  <a:cubicBezTo>
                    <a:pt x="5002" y="11277"/>
                    <a:pt x="4994" y="11279"/>
                    <a:pt x="4988" y="11289"/>
                  </a:cubicBezTo>
                  <a:cubicBezTo>
                    <a:pt x="4986" y="11291"/>
                    <a:pt x="4984" y="11291"/>
                    <a:pt x="4982" y="11291"/>
                  </a:cubicBezTo>
                  <a:cubicBezTo>
                    <a:pt x="4980" y="11291"/>
                    <a:pt x="4979" y="11291"/>
                    <a:pt x="4977" y="11293"/>
                  </a:cubicBezTo>
                  <a:cubicBezTo>
                    <a:pt x="4963" y="11296"/>
                    <a:pt x="4945" y="11303"/>
                    <a:pt x="4931" y="11307"/>
                  </a:cubicBezTo>
                  <a:cubicBezTo>
                    <a:pt x="4920" y="11307"/>
                    <a:pt x="4924" y="11321"/>
                    <a:pt x="4920" y="11325"/>
                  </a:cubicBezTo>
                  <a:cubicBezTo>
                    <a:pt x="4867" y="11367"/>
                    <a:pt x="4818" y="11407"/>
                    <a:pt x="4762" y="11407"/>
                  </a:cubicBezTo>
                  <a:cubicBezTo>
                    <a:pt x="4758" y="11407"/>
                    <a:pt x="4754" y="11407"/>
                    <a:pt x="4749" y="11406"/>
                  </a:cubicBezTo>
                  <a:cubicBezTo>
                    <a:pt x="4856" y="11314"/>
                    <a:pt x="4952" y="11207"/>
                    <a:pt x="5030" y="11090"/>
                  </a:cubicBezTo>
                  <a:cubicBezTo>
                    <a:pt x="5036" y="11121"/>
                    <a:pt x="5065" y="11139"/>
                    <a:pt x="5091" y="11139"/>
                  </a:cubicBezTo>
                  <a:cubicBezTo>
                    <a:pt x="5115" y="11139"/>
                    <a:pt x="5137" y="11124"/>
                    <a:pt x="5137" y="11090"/>
                  </a:cubicBezTo>
                  <a:lnTo>
                    <a:pt x="5137" y="10912"/>
                  </a:lnTo>
                  <a:cubicBezTo>
                    <a:pt x="5137" y="10886"/>
                    <a:pt x="5124" y="10876"/>
                    <a:pt x="5108" y="10876"/>
                  </a:cubicBezTo>
                  <a:cubicBezTo>
                    <a:pt x="5088" y="10876"/>
                    <a:pt x="5062" y="10892"/>
                    <a:pt x="5048" y="10912"/>
                  </a:cubicBezTo>
                  <a:cubicBezTo>
                    <a:pt x="5062" y="10890"/>
                    <a:pt x="5069" y="10869"/>
                    <a:pt x="5087" y="10848"/>
                  </a:cubicBezTo>
                  <a:cubicBezTo>
                    <a:pt x="5117" y="10808"/>
                    <a:pt x="5076" y="10770"/>
                    <a:pt x="5035" y="10770"/>
                  </a:cubicBezTo>
                  <a:cubicBezTo>
                    <a:pt x="5017" y="10770"/>
                    <a:pt x="4999" y="10777"/>
                    <a:pt x="4988" y="10794"/>
                  </a:cubicBezTo>
                  <a:cubicBezTo>
                    <a:pt x="4863" y="10972"/>
                    <a:pt x="4749" y="11157"/>
                    <a:pt x="4646" y="11350"/>
                  </a:cubicBezTo>
                  <a:cubicBezTo>
                    <a:pt x="4600" y="11335"/>
                    <a:pt x="4557" y="11310"/>
                    <a:pt x="4518" y="11282"/>
                  </a:cubicBezTo>
                  <a:cubicBezTo>
                    <a:pt x="4447" y="11218"/>
                    <a:pt x="4393" y="11139"/>
                    <a:pt x="4358" y="11050"/>
                  </a:cubicBezTo>
                  <a:cubicBezTo>
                    <a:pt x="4358" y="11040"/>
                    <a:pt x="4322" y="10929"/>
                    <a:pt x="4340" y="10929"/>
                  </a:cubicBezTo>
                  <a:cubicBezTo>
                    <a:pt x="4341" y="10929"/>
                    <a:pt x="4342" y="10929"/>
                    <a:pt x="4343" y="10929"/>
                  </a:cubicBezTo>
                  <a:cubicBezTo>
                    <a:pt x="4372" y="10947"/>
                    <a:pt x="4404" y="10958"/>
                    <a:pt x="4439" y="10965"/>
                  </a:cubicBezTo>
                  <a:cubicBezTo>
                    <a:pt x="4443" y="10965"/>
                    <a:pt x="4446" y="10966"/>
                    <a:pt x="4449" y="10966"/>
                  </a:cubicBezTo>
                  <a:cubicBezTo>
                    <a:pt x="4494" y="10966"/>
                    <a:pt x="4506" y="10917"/>
                    <a:pt x="4486" y="10887"/>
                  </a:cubicBezTo>
                  <a:cubicBezTo>
                    <a:pt x="4966" y="10157"/>
                    <a:pt x="5397" y="9399"/>
                    <a:pt x="5785" y="8616"/>
                  </a:cubicBezTo>
                  <a:cubicBezTo>
                    <a:pt x="6191" y="7786"/>
                    <a:pt x="6501" y="6928"/>
                    <a:pt x="6803" y="6060"/>
                  </a:cubicBezTo>
                  <a:cubicBezTo>
                    <a:pt x="7120" y="5159"/>
                    <a:pt x="7334" y="4226"/>
                    <a:pt x="7501" y="3290"/>
                  </a:cubicBezTo>
                  <a:cubicBezTo>
                    <a:pt x="7586" y="2859"/>
                    <a:pt x="7643" y="2425"/>
                    <a:pt x="7675" y="1987"/>
                  </a:cubicBezTo>
                  <a:cubicBezTo>
                    <a:pt x="7690" y="1734"/>
                    <a:pt x="7718" y="1481"/>
                    <a:pt x="7729" y="1229"/>
                  </a:cubicBezTo>
                  <a:close/>
                  <a:moveTo>
                    <a:pt x="5005" y="11844"/>
                  </a:moveTo>
                  <a:cubicBezTo>
                    <a:pt x="5013" y="11862"/>
                    <a:pt x="5023" y="11876"/>
                    <a:pt x="5041" y="11887"/>
                  </a:cubicBezTo>
                  <a:cubicBezTo>
                    <a:pt x="5037" y="11898"/>
                    <a:pt x="5034" y="11908"/>
                    <a:pt x="5030" y="11919"/>
                  </a:cubicBezTo>
                  <a:cubicBezTo>
                    <a:pt x="5023" y="11948"/>
                    <a:pt x="5013" y="11980"/>
                    <a:pt x="5005" y="12008"/>
                  </a:cubicBezTo>
                  <a:lnTo>
                    <a:pt x="5005" y="11844"/>
                  </a:lnTo>
                  <a:close/>
                  <a:moveTo>
                    <a:pt x="5664" y="11218"/>
                  </a:moveTo>
                  <a:lnTo>
                    <a:pt x="5664" y="11218"/>
                  </a:lnTo>
                  <a:cubicBezTo>
                    <a:pt x="5468" y="11478"/>
                    <a:pt x="5290" y="11745"/>
                    <a:pt x="5116" y="12019"/>
                  </a:cubicBezTo>
                  <a:cubicBezTo>
                    <a:pt x="5155" y="11894"/>
                    <a:pt x="5183" y="11766"/>
                    <a:pt x="5226" y="11645"/>
                  </a:cubicBezTo>
                  <a:cubicBezTo>
                    <a:pt x="5226" y="11634"/>
                    <a:pt x="5215" y="11634"/>
                    <a:pt x="5215" y="11627"/>
                  </a:cubicBezTo>
                  <a:cubicBezTo>
                    <a:pt x="5230" y="11574"/>
                    <a:pt x="5251" y="11520"/>
                    <a:pt x="5265" y="11463"/>
                  </a:cubicBezTo>
                  <a:cubicBezTo>
                    <a:pt x="5280" y="11423"/>
                    <a:pt x="5247" y="11395"/>
                    <a:pt x="5214" y="11395"/>
                  </a:cubicBezTo>
                  <a:cubicBezTo>
                    <a:pt x="5192" y="11395"/>
                    <a:pt x="5171" y="11407"/>
                    <a:pt x="5162" y="11435"/>
                  </a:cubicBezTo>
                  <a:cubicBezTo>
                    <a:pt x="5141" y="11506"/>
                    <a:pt x="5119" y="11588"/>
                    <a:pt x="5094" y="11656"/>
                  </a:cubicBezTo>
                  <a:cubicBezTo>
                    <a:pt x="5084" y="11695"/>
                    <a:pt x="5069" y="11734"/>
                    <a:pt x="5055" y="11770"/>
                  </a:cubicBezTo>
                  <a:cubicBezTo>
                    <a:pt x="5049" y="11766"/>
                    <a:pt x="5042" y="11764"/>
                    <a:pt x="5034" y="11764"/>
                  </a:cubicBezTo>
                  <a:cubicBezTo>
                    <a:pt x="5021" y="11764"/>
                    <a:pt x="5009" y="11770"/>
                    <a:pt x="5002" y="11784"/>
                  </a:cubicBezTo>
                  <a:cubicBezTo>
                    <a:pt x="5016" y="11677"/>
                    <a:pt x="5009" y="11563"/>
                    <a:pt x="5048" y="11467"/>
                  </a:cubicBezTo>
                  <a:cubicBezTo>
                    <a:pt x="5059" y="11439"/>
                    <a:pt x="5041" y="11406"/>
                    <a:pt x="5013" y="11399"/>
                  </a:cubicBezTo>
                  <a:cubicBezTo>
                    <a:pt x="5119" y="11378"/>
                    <a:pt x="5219" y="11339"/>
                    <a:pt x="5322" y="11310"/>
                  </a:cubicBezTo>
                  <a:lnTo>
                    <a:pt x="5322" y="11310"/>
                  </a:lnTo>
                  <a:cubicBezTo>
                    <a:pt x="5319" y="11314"/>
                    <a:pt x="5315" y="11317"/>
                    <a:pt x="5312" y="11321"/>
                  </a:cubicBezTo>
                  <a:cubicBezTo>
                    <a:pt x="5270" y="11360"/>
                    <a:pt x="5308" y="11415"/>
                    <a:pt x="5352" y="11415"/>
                  </a:cubicBezTo>
                  <a:cubicBezTo>
                    <a:pt x="5365" y="11415"/>
                    <a:pt x="5378" y="11411"/>
                    <a:pt x="5390" y="11399"/>
                  </a:cubicBezTo>
                  <a:cubicBezTo>
                    <a:pt x="5408" y="11385"/>
                    <a:pt x="5429" y="11371"/>
                    <a:pt x="5454" y="11360"/>
                  </a:cubicBezTo>
                  <a:cubicBezTo>
                    <a:pt x="5479" y="11346"/>
                    <a:pt x="5500" y="11328"/>
                    <a:pt x="5525" y="11310"/>
                  </a:cubicBezTo>
                  <a:cubicBezTo>
                    <a:pt x="5543" y="11293"/>
                    <a:pt x="5532" y="11275"/>
                    <a:pt x="5525" y="11257"/>
                  </a:cubicBezTo>
                  <a:cubicBezTo>
                    <a:pt x="5568" y="11243"/>
                    <a:pt x="5618" y="11228"/>
                    <a:pt x="5664" y="11218"/>
                  </a:cubicBezTo>
                  <a:close/>
                  <a:moveTo>
                    <a:pt x="7960" y="12040"/>
                  </a:moveTo>
                  <a:cubicBezTo>
                    <a:pt x="7967" y="12044"/>
                    <a:pt x="7974" y="12044"/>
                    <a:pt x="7981" y="12051"/>
                  </a:cubicBezTo>
                  <a:cubicBezTo>
                    <a:pt x="7980" y="12050"/>
                    <a:pt x="7977" y="12049"/>
                    <a:pt x="7975" y="12049"/>
                  </a:cubicBezTo>
                  <a:cubicBezTo>
                    <a:pt x="7969" y="12049"/>
                    <a:pt x="7962" y="12053"/>
                    <a:pt x="7957" y="12058"/>
                  </a:cubicBezTo>
                  <a:lnTo>
                    <a:pt x="7960" y="12054"/>
                  </a:lnTo>
                  <a:lnTo>
                    <a:pt x="7960" y="12040"/>
                  </a:lnTo>
                  <a:close/>
                  <a:moveTo>
                    <a:pt x="5034" y="12079"/>
                  </a:moveTo>
                  <a:cubicBezTo>
                    <a:pt x="5034" y="12080"/>
                    <a:pt x="5034" y="12080"/>
                    <a:pt x="5035" y="12080"/>
                  </a:cubicBezTo>
                  <a:lnTo>
                    <a:pt x="5035" y="12080"/>
                  </a:lnTo>
                  <a:cubicBezTo>
                    <a:pt x="5034" y="12080"/>
                    <a:pt x="5034" y="12080"/>
                    <a:pt x="5034" y="12079"/>
                  </a:cubicBezTo>
                  <a:close/>
                  <a:moveTo>
                    <a:pt x="5048" y="12114"/>
                  </a:moveTo>
                  <a:lnTo>
                    <a:pt x="5048" y="12114"/>
                  </a:lnTo>
                  <a:cubicBezTo>
                    <a:pt x="5050" y="12122"/>
                    <a:pt x="5050" y="12128"/>
                    <a:pt x="5050" y="12128"/>
                  </a:cubicBezTo>
                  <a:cubicBezTo>
                    <a:pt x="5050" y="12128"/>
                    <a:pt x="5049" y="12125"/>
                    <a:pt x="5048" y="12118"/>
                  </a:cubicBezTo>
                  <a:cubicBezTo>
                    <a:pt x="5048" y="12117"/>
                    <a:pt x="5048" y="12115"/>
                    <a:pt x="5048" y="12114"/>
                  </a:cubicBezTo>
                  <a:close/>
                  <a:moveTo>
                    <a:pt x="5899" y="11150"/>
                  </a:moveTo>
                  <a:lnTo>
                    <a:pt x="5899" y="11150"/>
                  </a:lnTo>
                  <a:cubicBezTo>
                    <a:pt x="5621" y="11488"/>
                    <a:pt x="5369" y="11844"/>
                    <a:pt x="5148" y="12222"/>
                  </a:cubicBezTo>
                  <a:cubicBezTo>
                    <a:pt x="5123" y="12261"/>
                    <a:pt x="5059" y="12336"/>
                    <a:pt x="5005" y="12414"/>
                  </a:cubicBezTo>
                  <a:lnTo>
                    <a:pt x="5005" y="12339"/>
                  </a:lnTo>
                  <a:cubicBezTo>
                    <a:pt x="5007" y="12339"/>
                    <a:pt x="5009" y="12338"/>
                    <a:pt x="5011" y="12338"/>
                  </a:cubicBezTo>
                  <a:cubicBezTo>
                    <a:pt x="5015" y="12338"/>
                    <a:pt x="5019" y="12339"/>
                    <a:pt x="5023" y="12339"/>
                  </a:cubicBezTo>
                  <a:cubicBezTo>
                    <a:pt x="5029" y="12339"/>
                    <a:pt x="5036" y="12337"/>
                    <a:pt x="5041" y="12328"/>
                  </a:cubicBezTo>
                  <a:cubicBezTo>
                    <a:pt x="5272" y="11940"/>
                    <a:pt x="5529" y="11567"/>
                    <a:pt x="5803" y="11207"/>
                  </a:cubicBezTo>
                  <a:cubicBezTo>
                    <a:pt x="5814" y="11196"/>
                    <a:pt x="5799" y="11189"/>
                    <a:pt x="5796" y="11179"/>
                  </a:cubicBezTo>
                  <a:cubicBezTo>
                    <a:pt x="5831" y="11168"/>
                    <a:pt x="5867" y="11161"/>
                    <a:pt x="5899" y="11150"/>
                  </a:cubicBezTo>
                  <a:close/>
                  <a:moveTo>
                    <a:pt x="7804" y="12033"/>
                  </a:moveTo>
                  <a:cubicBezTo>
                    <a:pt x="7804" y="12060"/>
                    <a:pt x="7772" y="12087"/>
                    <a:pt x="7798" y="12087"/>
                  </a:cubicBezTo>
                  <a:cubicBezTo>
                    <a:pt x="7800" y="12087"/>
                    <a:pt x="7801" y="12087"/>
                    <a:pt x="7804" y="12086"/>
                  </a:cubicBezTo>
                  <a:cubicBezTo>
                    <a:pt x="7814" y="12086"/>
                    <a:pt x="7825" y="12083"/>
                    <a:pt x="7836" y="12079"/>
                  </a:cubicBezTo>
                  <a:lnTo>
                    <a:pt x="7836" y="12079"/>
                  </a:lnTo>
                  <a:cubicBezTo>
                    <a:pt x="7836" y="12090"/>
                    <a:pt x="7836" y="12101"/>
                    <a:pt x="7832" y="12111"/>
                  </a:cubicBezTo>
                  <a:cubicBezTo>
                    <a:pt x="7828" y="12175"/>
                    <a:pt x="7804" y="12236"/>
                    <a:pt x="7796" y="12300"/>
                  </a:cubicBezTo>
                  <a:lnTo>
                    <a:pt x="7796" y="12307"/>
                  </a:lnTo>
                  <a:cubicBezTo>
                    <a:pt x="7796" y="12325"/>
                    <a:pt x="7789" y="12339"/>
                    <a:pt x="7786" y="12353"/>
                  </a:cubicBezTo>
                  <a:cubicBezTo>
                    <a:pt x="7779" y="12350"/>
                    <a:pt x="7771" y="12346"/>
                    <a:pt x="7764" y="12346"/>
                  </a:cubicBezTo>
                  <a:cubicBezTo>
                    <a:pt x="7764" y="12328"/>
                    <a:pt x="7768" y="12307"/>
                    <a:pt x="7768" y="12289"/>
                  </a:cubicBezTo>
                  <a:cubicBezTo>
                    <a:pt x="7768" y="12282"/>
                    <a:pt x="7768" y="12275"/>
                    <a:pt x="7771" y="12268"/>
                  </a:cubicBezTo>
                  <a:lnTo>
                    <a:pt x="7771" y="12254"/>
                  </a:lnTo>
                  <a:cubicBezTo>
                    <a:pt x="7771" y="12219"/>
                    <a:pt x="7745" y="12199"/>
                    <a:pt x="7717" y="12199"/>
                  </a:cubicBezTo>
                  <a:cubicBezTo>
                    <a:pt x="7695" y="12199"/>
                    <a:pt x="7673" y="12212"/>
                    <a:pt x="7665" y="12239"/>
                  </a:cubicBezTo>
                  <a:cubicBezTo>
                    <a:pt x="7636" y="12357"/>
                    <a:pt x="7633" y="12474"/>
                    <a:pt x="7611" y="12595"/>
                  </a:cubicBezTo>
                  <a:cubicBezTo>
                    <a:pt x="7618" y="12440"/>
                    <a:pt x="7632" y="12284"/>
                    <a:pt x="7640" y="12125"/>
                  </a:cubicBezTo>
                  <a:lnTo>
                    <a:pt x="7640" y="12125"/>
                  </a:lnTo>
                  <a:cubicBezTo>
                    <a:pt x="7648" y="12129"/>
                    <a:pt x="7658" y="12132"/>
                    <a:pt x="7668" y="12132"/>
                  </a:cubicBezTo>
                  <a:cubicBezTo>
                    <a:pt x="7696" y="12132"/>
                    <a:pt x="7725" y="12113"/>
                    <a:pt x="7729" y="12076"/>
                  </a:cubicBezTo>
                  <a:cubicBezTo>
                    <a:pt x="7729" y="12029"/>
                    <a:pt x="7771" y="12040"/>
                    <a:pt x="7804" y="12033"/>
                  </a:cubicBezTo>
                  <a:close/>
                  <a:moveTo>
                    <a:pt x="8782" y="12318"/>
                  </a:moveTo>
                  <a:cubicBezTo>
                    <a:pt x="8747" y="12563"/>
                    <a:pt x="8729" y="12809"/>
                    <a:pt x="8722" y="13055"/>
                  </a:cubicBezTo>
                  <a:lnTo>
                    <a:pt x="8722" y="12795"/>
                  </a:lnTo>
                  <a:lnTo>
                    <a:pt x="8683" y="12795"/>
                  </a:lnTo>
                  <a:lnTo>
                    <a:pt x="8683" y="12766"/>
                  </a:lnTo>
                  <a:cubicBezTo>
                    <a:pt x="8693" y="12613"/>
                    <a:pt x="8729" y="12460"/>
                    <a:pt x="8782" y="12318"/>
                  </a:cubicBezTo>
                  <a:close/>
                  <a:moveTo>
                    <a:pt x="8921" y="12051"/>
                  </a:moveTo>
                  <a:cubicBezTo>
                    <a:pt x="8960" y="12083"/>
                    <a:pt x="9007" y="12111"/>
                    <a:pt x="9053" y="12136"/>
                  </a:cubicBezTo>
                  <a:cubicBezTo>
                    <a:pt x="9003" y="12613"/>
                    <a:pt x="8989" y="13097"/>
                    <a:pt x="8950" y="13578"/>
                  </a:cubicBezTo>
                  <a:cubicBezTo>
                    <a:pt x="8964" y="13129"/>
                    <a:pt x="8975" y="12684"/>
                    <a:pt x="8896" y="12239"/>
                  </a:cubicBezTo>
                  <a:cubicBezTo>
                    <a:pt x="8893" y="12220"/>
                    <a:pt x="8880" y="12213"/>
                    <a:pt x="8863" y="12213"/>
                  </a:cubicBezTo>
                  <a:cubicBezTo>
                    <a:pt x="8844" y="12213"/>
                    <a:pt x="8819" y="12224"/>
                    <a:pt x="8804" y="12239"/>
                  </a:cubicBezTo>
                  <a:cubicBezTo>
                    <a:pt x="8807" y="12229"/>
                    <a:pt x="8811" y="12218"/>
                    <a:pt x="8815" y="12204"/>
                  </a:cubicBezTo>
                  <a:cubicBezTo>
                    <a:pt x="8843" y="12165"/>
                    <a:pt x="8900" y="12108"/>
                    <a:pt x="8879" y="12094"/>
                  </a:cubicBezTo>
                  <a:cubicBezTo>
                    <a:pt x="8893" y="12090"/>
                    <a:pt x="8911" y="12090"/>
                    <a:pt x="8925" y="12083"/>
                  </a:cubicBezTo>
                  <a:cubicBezTo>
                    <a:pt x="8939" y="12076"/>
                    <a:pt x="8918" y="12062"/>
                    <a:pt x="8921" y="12051"/>
                  </a:cubicBezTo>
                  <a:close/>
                  <a:moveTo>
                    <a:pt x="9815" y="12421"/>
                  </a:moveTo>
                  <a:lnTo>
                    <a:pt x="9815" y="12421"/>
                  </a:lnTo>
                  <a:cubicBezTo>
                    <a:pt x="9818" y="12877"/>
                    <a:pt x="9793" y="13332"/>
                    <a:pt x="9747" y="13784"/>
                  </a:cubicBezTo>
                  <a:cubicBezTo>
                    <a:pt x="9729" y="13578"/>
                    <a:pt x="9690" y="13375"/>
                    <a:pt x="9690" y="13172"/>
                  </a:cubicBezTo>
                  <a:cubicBezTo>
                    <a:pt x="9690" y="12994"/>
                    <a:pt x="9708" y="12652"/>
                    <a:pt x="9815" y="12421"/>
                  </a:cubicBezTo>
                  <a:close/>
                  <a:moveTo>
                    <a:pt x="7618" y="13870"/>
                  </a:moveTo>
                  <a:lnTo>
                    <a:pt x="7618" y="13870"/>
                  </a:lnTo>
                  <a:cubicBezTo>
                    <a:pt x="7608" y="13917"/>
                    <a:pt x="7601" y="13964"/>
                    <a:pt x="7598" y="14011"/>
                  </a:cubicBezTo>
                  <a:lnTo>
                    <a:pt x="7598" y="14011"/>
                  </a:lnTo>
                  <a:cubicBezTo>
                    <a:pt x="7594" y="14004"/>
                    <a:pt x="7589" y="14002"/>
                    <a:pt x="7586" y="13991"/>
                  </a:cubicBezTo>
                  <a:cubicBezTo>
                    <a:pt x="7597" y="13952"/>
                    <a:pt x="7608" y="13913"/>
                    <a:pt x="7618" y="13870"/>
                  </a:cubicBezTo>
                  <a:close/>
                  <a:moveTo>
                    <a:pt x="7540" y="14148"/>
                  </a:moveTo>
                  <a:cubicBezTo>
                    <a:pt x="7551" y="14162"/>
                    <a:pt x="7561" y="14176"/>
                    <a:pt x="7576" y="14187"/>
                  </a:cubicBezTo>
                  <a:cubicBezTo>
                    <a:pt x="7569" y="14247"/>
                    <a:pt x="7561" y="14304"/>
                    <a:pt x="7554" y="14365"/>
                  </a:cubicBezTo>
                  <a:lnTo>
                    <a:pt x="7515" y="14365"/>
                  </a:lnTo>
                  <a:cubicBezTo>
                    <a:pt x="7519" y="14290"/>
                    <a:pt x="7526" y="14219"/>
                    <a:pt x="7540" y="14148"/>
                  </a:cubicBezTo>
                  <a:close/>
                  <a:moveTo>
                    <a:pt x="7775" y="14005"/>
                  </a:moveTo>
                  <a:cubicBezTo>
                    <a:pt x="7771" y="14126"/>
                    <a:pt x="7761" y="14247"/>
                    <a:pt x="7761" y="14365"/>
                  </a:cubicBezTo>
                  <a:cubicBezTo>
                    <a:pt x="7761" y="14367"/>
                    <a:pt x="7761" y="14369"/>
                    <a:pt x="7761" y="14370"/>
                  </a:cubicBezTo>
                  <a:lnTo>
                    <a:pt x="7761" y="14370"/>
                  </a:lnTo>
                  <a:cubicBezTo>
                    <a:pt x="7734" y="14369"/>
                    <a:pt x="7706" y="14368"/>
                    <a:pt x="7679" y="14368"/>
                  </a:cubicBezTo>
                  <a:lnTo>
                    <a:pt x="7682" y="14368"/>
                  </a:lnTo>
                  <a:cubicBezTo>
                    <a:pt x="7722" y="14251"/>
                    <a:pt x="7736" y="14126"/>
                    <a:pt x="7764" y="14005"/>
                  </a:cubicBezTo>
                  <a:close/>
                  <a:moveTo>
                    <a:pt x="6917" y="10862"/>
                  </a:moveTo>
                  <a:lnTo>
                    <a:pt x="6917" y="10862"/>
                  </a:lnTo>
                  <a:cubicBezTo>
                    <a:pt x="6924" y="10865"/>
                    <a:pt x="6906" y="10880"/>
                    <a:pt x="6917" y="10880"/>
                  </a:cubicBezTo>
                  <a:cubicBezTo>
                    <a:pt x="6970" y="10880"/>
                    <a:pt x="7024" y="10894"/>
                    <a:pt x="7077" y="10897"/>
                  </a:cubicBezTo>
                  <a:cubicBezTo>
                    <a:pt x="6992" y="11752"/>
                    <a:pt x="7017" y="12610"/>
                    <a:pt x="6978" y="13464"/>
                  </a:cubicBezTo>
                  <a:cubicBezTo>
                    <a:pt x="6959" y="13455"/>
                    <a:pt x="6941" y="13440"/>
                    <a:pt x="6926" y="13440"/>
                  </a:cubicBezTo>
                  <a:cubicBezTo>
                    <a:pt x="6918" y="13440"/>
                    <a:pt x="6911" y="13444"/>
                    <a:pt x="6906" y="13457"/>
                  </a:cubicBezTo>
                  <a:lnTo>
                    <a:pt x="6899" y="13478"/>
                  </a:lnTo>
                  <a:cubicBezTo>
                    <a:pt x="6886" y="13467"/>
                    <a:pt x="6872" y="13459"/>
                    <a:pt x="6858" y="13459"/>
                  </a:cubicBezTo>
                  <a:cubicBezTo>
                    <a:pt x="6844" y="13459"/>
                    <a:pt x="6831" y="13466"/>
                    <a:pt x="6821" y="13485"/>
                  </a:cubicBezTo>
                  <a:cubicBezTo>
                    <a:pt x="6725" y="13688"/>
                    <a:pt x="6682" y="13909"/>
                    <a:pt x="6636" y="14126"/>
                  </a:cubicBezTo>
                  <a:cubicBezTo>
                    <a:pt x="6625" y="14171"/>
                    <a:pt x="6660" y="14201"/>
                    <a:pt x="6693" y="14201"/>
                  </a:cubicBezTo>
                  <a:cubicBezTo>
                    <a:pt x="6716" y="14201"/>
                    <a:pt x="6738" y="14188"/>
                    <a:pt x="6746" y="14158"/>
                  </a:cubicBezTo>
                  <a:cubicBezTo>
                    <a:pt x="6803" y="14012"/>
                    <a:pt x="6860" y="13870"/>
                    <a:pt x="6921" y="13724"/>
                  </a:cubicBezTo>
                  <a:cubicBezTo>
                    <a:pt x="6921" y="13749"/>
                    <a:pt x="6921" y="13770"/>
                    <a:pt x="6924" y="13792"/>
                  </a:cubicBezTo>
                  <a:cubicBezTo>
                    <a:pt x="6928" y="13873"/>
                    <a:pt x="6924" y="13977"/>
                    <a:pt x="6949" y="14059"/>
                  </a:cubicBezTo>
                  <a:cubicBezTo>
                    <a:pt x="6949" y="14059"/>
                    <a:pt x="6953" y="14059"/>
                    <a:pt x="6956" y="14062"/>
                  </a:cubicBezTo>
                  <a:cubicBezTo>
                    <a:pt x="6949" y="14098"/>
                    <a:pt x="6956" y="14137"/>
                    <a:pt x="6949" y="14176"/>
                  </a:cubicBezTo>
                  <a:lnTo>
                    <a:pt x="6949" y="14190"/>
                  </a:lnTo>
                  <a:cubicBezTo>
                    <a:pt x="6949" y="14199"/>
                    <a:pt x="6952" y="14202"/>
                    <a:pt x="6957" y="14202"/>
                  </a:cubicBezTo>
                  <a:cubicBezTo>
                    <a:pt x="6964" y="14202"/>
                    <a:pt x="6975" y="14196"/>
                    <a:pt x="6987" y="14196"/>
                  </a:cubicBezTo>
                  <a:cubicBezTo>
                    <a:pt x="6990" y="14196"/>
                    <a:pt x="6993" y="14196"/>
                    <a:pt x="6995" y="14197"/>
                  </a:cubicBezTo>
                  <a:cubicBezTo>
                    <a:pt x="6988" y="14222"/>
                    <a:pt x="6988" y="14251"/>
                    <a:pt x="6995" y="14279"/>
                  </a:cubicBezTo>
                  <a:cubicBezTo>
                    <a:pt x="7017" y="14318"/>
                    <a:pt x="7045" y="14358"/>
                    <a:pt x="7067" y="14397"/>
                  </a:cubicBezTo>
                  <a:cubicBezTo>
                    <a:pt x="6599" y="14389"/>
                    <a:pt x="6118" y="14341"/>
                    <a:pt x="5642" y="14341"/>
                  </a:cubicBezTo>
                  <a:cubicBezTo>
                    <a:pt x="5411" y="14341"/>
                    <a:pt x="5181" y="14352"/>
                    <a:pt x="4954" y="14384"/>
                  </a:cubicBezTo>
                  <a:lnTo>
                    <a:pt x="4954" y="14384"/>
                  </a:lnTo>
                  <a:cubicBezTo>
                    <a:pt x="4955" y="14379"/>
                    <a:pt x="4956" y="14374"/>
                    <a:pt x="4956" y="14368"/>
                  </a:cubicBezTo>
                  <a:cubicBezTo>
                    <a:pt x="4956" y="14247"/>
                    <a:pt x="4959" y="14126"/>
                    <a:pt x="4963" y="14009"/>
                  </a:cubicBezTo>
                  <a:cubicBezTo>
                    <a:pt x="4965" y="14008"/>
                    <a:pt x="4966" y="14008"/>
                    <a:pt x="4968" y="14008"/>
                  </a:cubicBezTo>
                  <a:cubicBezTo>
                    <a:pt x="4979" y="14008"/>
                    <a:pt x="4991" y="14018"/>
                    <a:pt x="4997" y="14018"/>
                  </a:cubicBezTo>
                  <a:cubicBezTo>
                    <a:pt x="5000" y="14018"/>
                    <a:pt x="5002" y="14016"/>
                    <a:pt x="5002" y="14009"/>
                  </a:cubicBezTo>
                  <a:lnTo>
                    <a:pt x="5002" y="13485"/>
                  </a:lnTo>
                  <a:cubicBezTo>
                    <a:pt x="5005" y="13429"/>
                    <a:pt x="5002" y="13375"/>
                    <a:pt x="5002" y="13315"/>
                  </a:cubicBezTo>
                  <a:lnTo>
                    <a:pt x="5002" y="12667"/>
                  </a:lnTo>
                  <a:cubicBezTo>
                    <a:pt x="5027" y="12649"/>
                    <a:pt x="5052" y="12631"/>
                    <a:pt x="5073" y="12610"/>
                  </a:cubicBezTo>
                  <a:cubicBezTo>
                    <a:pt x="5094" y="12592"/>
                    <a:pt x="5094" y="12556"/>
                    <a:pt x="5073" y="12539"/>
                  </a:cubicBezTo>
                  <a:cubicBezTo>
                    <a:pt x="5084" y="12521"/>
                    <a:pt x="5091" y="12506"/>
                    <a:pt x="5102" y="12492"/>
                  </a:cubicBezTo>
                  <a:cubicBezTo>
                    <a:pt x="5151" y="12414"/>
                    <a:pt x="5205" y="12336"/>
                    <a:pt x="5255" y="12257"/>
                  </a:cubicBezTo>
                  <a:cubicBezTo>
                    <a:pt x="5475" y="11876"/>
                    <a:pt x="5732" y="11517"/>
                    <a:pt x="6013" y="11175"/>
                  </a:cubicBezTo>
                  <a:cubicBezTo>
                    <a:pt x="6031" y="11157"/>
                    <a:pt x="6020" y="11136"/>
                    <a:pt x="6013" y="11118"/>
                  </a:cubicBezTo>
                  <a:cubicBezTo>
                    <a:pt x="6312" y="11026"/>
                    <a:pt x="6614" y="10944"/>
                    <a:pt x="6917" y="10862"/>
                  </a:cubicBezTo>
                  <a:close/>
                  <a:moveTo>
                    <a:pt x="8832" y="13058"/>
                  </a:moveTo>
                  <a:cubicBezTo>
                    <a:pt x="8832" y="13503"/>
                    <a:pt x="8815" y="13948"/>
                    <a:pt x="8832" y="14393"/>
                  </a:cubicBezTo>
                  <a:lnTo>
                    <a:pt x="8832" y="14411"/>
                  </a:lnTo>
                  <a:lnTo>
                    <a:pt x="8832" y="14411"/>
                  </a:lnTo>
                  <a:cubicBezTo>
                    <a:pt x="8794" y="14411"/>
                    <a:pt x="8757" y="14410"/>
                    <a:pt x="8718" y="14407"/>
                  </a:cubicBezTo>
                  <a:cubicBezTo>
                    <a:pt x="8743" y="14265"/>
                    <a:pt x="8743" y="14116"/>
                    <a:pt x="8758" y="13966"/>
                  </a:cubicBezTo>
                  <a:cubicBezTo>
                    <a:pt x="8761" y="13938"/>
                    <a:pt x="8765" y="13906"/>
                    <a:pt x="8768" y="13873"/>
                  </a:cubicBezTo>
                  <a:lnTo>
                    <a:pt x="8765" y="13873"/>
                  </a:lnTo>
                  <a:cubicBezTo>
                    <a:pt x="8782" y="13603"/>
                    <a:pt x="8818" y="13332"/>
                    <a:pt x="8832" y="13058"/>
                  </a:cubicBezTo>
                  <a:close/>
                  <a:moveTo>
                    <a:pt x="8849" y="14409"/>
                  </a:moveTo>
                  <a:cubicBezTo>
                    <a:pt x="8851" y="14409"/>
                    <a:pt x="8852" y="14410"/>
                    <a:pt x="8854" y="14411"/>
                  </a:cubicBezTo>
                  <a:cubicBezTo>
                    <a:pt x="8850" y="14411"/>
                    <a:pt x="8847" y="14411"/>
                    <a:pt x="8843" y="14411"/>
                  </a:cubicBezTo>
                  <a:lnTo>
                    <a:pt x="8843" y="14411"/>
                  </a:lnTo>
                  <a:cubicBezTo>
                    <a:pt x="8845" y="14410"/>
                    <a:pt x="8847" y="14409"/>
                    <a:pt x="8849" y="14409"/>
                  </a:cubicBezTo>
                  <a:close/>
                  <a:moveTo>
                    <a:pt x="9977" y="14452"/>
                  </a:moveTo>
                  <a:cubicBezTo>
                    <a:pt x="9979" y="14452"/>
                    <a:pt x="9981" y="14453"/>
                    <a:pt x="9982" y="14454"/>
                  </a:cubicBezTo>
                  <a:cubicBezTo>
                    <a:pt x="9978" y="14454"/>
                    <a:pt x="9974" y="14454"/>
                    <a:pt x="9970" y="14453"/>
                  </a:cubicBezTo>
                  <a:lnTo>
                    <a:pt x="9970" y="14453"/>
                  </a:lnTo>
                  <a:cubicBezTo>
                    <a:pt x="9972" y="14453"/>
                    <a:pt x="9975" y="14452"/>
                    <a:pt x="9977" y="14452"/>
                  </a:cubicBezTo>
                  <a:close/>
                  <a:moveTo>
                    <a:pt x="7198" y="10912"/>
                  </a:moveTo>
                  <a:cubicBezTo>
                    <a:pt x="7220" y="10912"/>
                    <a:pt x="7241" y="10915"/>
                    <a:pt x="7262" y="10919"/>
                  </a:cubicBezTo>
                  <a:lnTo>
                    <a:pt x="7262" y="10922"/>
                  </a:lnTo>
                  <a:cubicBezTo>
                    <a:pt x="7978" y="11068"/>
                    <a:pt x="8690" y="11207"/>
                    <a:pt x="9416" y="11300"/>
                  </a:cubicBezTo>
                  <a:cubicBezTo>
                    <a:pt x="9777" y="11353"/>
                    <a:pt x="10143" y="11378"/>
                    <a:pt x="10508" y="11378"/>
                  </a:cubicBezTo>
                  <a:cubicBezTo>
                    <a:pt x="10532" y="11378"/>
                    <a:pt x="10556" y="11378"/>
                    <a:pt x="10580" y="11378"/>
                  </a:cubicBezTo>
                  <a:lnTo>
                    <a:pt x="10580" y="11713"/>
                  </a:lnTo>
                  <a:cubicBezTo>
                    <a:pt x="10578" y="11713"/>
                    <a:pt x="10575" y="11714"/>
                    <a:pt x="10573" y="11714"/>
                  </a:cubicBezTo>
                  <a:cubicBezTo>
                    <a:pt x="10561" y="11714"/>
                    <a:pt x="10550" y="11706"/>
                    <a:pt x="10543" y="11706"/>
                  </a:cubicBezTo>
                  <a:cubicBezTo>
                    <a:pt x="10540" y="11706"/>
                    <a:pt x="10538" y="11708"/>
                    <a:pt x="10538" y="11716"/>
                  </a:cubicBezTo>
                  <a:cubicBezTo>
                    <a:pt x="10538" y="12571"/>
                    <a:pt x="10587" y="13429"/>
                    <a:pt x="10505" y="14283"/>
                  </a:cubicBezTo>
                  <a:cubicBezTo>
                    <a:pt x="10503" y="14283"/>
                    <a:pt x="10501" y="14283"/>
                    <a:pt x="10498" y="14283"/>
                  </a:cubicBezTo>
                  <a:cubicBezTo>
                    <a:pt x="10462" y="14283"/>
                    <a:pt x="10429" y="14307"/>
                    <a:pt x="10456" y="14347"/>
                  </a:cubicBezTo>
                  <a:cubicBezTo>
                    <a:pt x="10470" y="14390"/>
                    <a:pt x="10477" y="14432"/>
                    <a:pt x="10477" y="14475"/>
                  </a:cubicBezTo>
                  <a:cubicBezTo>
                    <a:pt x="10342" y="14475"/>
                    <a:pt x="10203" y="14464"/>
                    <a:pt x="10064" y="14461"/>
                  </a:cubicBezTo>
                  <a:cubicBezTo>
                    <a:pt x="10068" y="14443"/>
                    <a:pt x="10068" y="14429"/>
                    <a:pt x="10071" y="14411"/>
                  </a:cubicBezTo>
                  <a:cubicBezTo>
                    <a:pt x="10075" y="14279"/>
                    <a:pt x="10110" y="14148"/>
                    <a:pt x="10128" y="14016"/>
                  </a:cubicBezTo>
                  <a:cubicBezTo>
                    <a:pt x="10130" y="14015"/>
                    <a:pt x="10131" y="14015"/>
                    <a:pt x="10132" y="14015"/>
                  </a:cubicBezTo>
                  <a:cubicBezTo>
                    <a:pt x="10139" y="14015"/>
                    <a:pt x="10145" y="14024"/>
                    <a:pt x="10150" y="14024"/>
                  </a:cubicBezTo>
                  <a:cubicBezTo>
                    <a:pt x="10151" y="14024"/>
                    <a:pt x="10152" y="14023"/>
                    <a:pt x="10153" y="14019"/>
                  </a:cubicBezTo>
                  <a:cubicBezTo>
                    <a:pt x="10153" y="14016"/>
                    <a:pt x="10153" y="14009"/>
                    <a:pt x="10153" y="14005"/>
                  </a:cubicBezTo>
                  <a:lnTo>
                    <a:pt x="10157" y="14005"/>
                  </a:lnTo>
                  <a:lnTo>
                    <a:pt x="10157" y="13884"/>
                  </a:lnTo>
                  <a:cubicBezTo>
                    <a:pt x="10160" y="13859"/>
                    <a:pt x="10157" y="13831"/>
                    <a:pt x="10157" y="13806"/>
                  </a:cubicBezTo>
                  <a:cubicBezTo>
                    <a:pt x="10174" y="13713"/>
                    <a:pt x="10171" y="13617"/>
                    <a:pt x="10196" y="13525"/>
                  </a:cubicBezTo>
                  <a:cubicBezTo>
                    <a:pt x="10203" y="13496"/>
                    <a:pt x="10182" y="13482"/>
                    <a:pt x="10164" y="13471"/>
                  </a:cubicBezTo>
                  <a:cubicBezTo>
                    <a:pt x="10196" y="13023"/>
                    <a:pt x="10231" y="12571"/>
                    <a:pt x="10196" y="12122"/>
                  </a:cubicBezTo>
                  <a:cubicBezTo>
                    <a:pt x="10196" y="12090"/>
                    <a:pt x="10171" y="12065"/>
                    <a:pt x="10142" y="12065"/>
                  </a:cubicBezTo>
                  <a:cubicBezTo>
                    <a:pt x="10129" y="12064"/>
                    <a:pt x="10116" y="12063"/>
                    <a:pt x="10103" y="12063"/>
                  </a:cubicBezTo>
                  <a:cubicBezTo>
                    <a:pt x="9976" y="12063"/>
                    <a:pt x="9890" y="12127"/>
                    <a:pt x="9818" y="12211"/>
                  </a:cubicBezTo>
                  <a:cubicBezTo>
                    <a:pt x="9665" y="12389"/>
                    <a:pt x="9608" y="12688"/>
                    <a:pt x="9591" y="12902"/>
                  </a:cubicBezTo>
                  <a:cubicBezTo>
                    <a:pt x="9551" y="13379"/>
                    <a:pt x="9583" y="13863"/>
                    <a:pt x="9687" y="14333"/>
                  </a:cubicBezTo>
                  <a:cubicBezTo>
                    <a:pt x="9694" y="14359"/>
                    <a:pt x="9717" y="14373"/>
                    <a:pt x="9740" y="14373"/>
                  </a:cubicBezTo>
                  <a:cubicBezTo>
                    <a:pt x="9763" y="14373"/>
                    <a:pt x="9786" y="14359"/>
                    <a:pt x="9793" y="14333"/>
                  </a:cubicBezTo>
                  <a:cubicBezTo>
                    <a:pt x="9932" y="13653"/>
                    <a:pt x="9929" y="12948"/>
                    <a:pt x="9929" y="12257"/>
                  </a:cubicBezTo>
                  <a:cubicBezTo>
                    <a:pt x="9975" y="12222"/>
                    <a:pt x="10028" y="12200"/>
                    <a:pt x="10085" y="12197"/>
                  </a:cubicBezTo>
                  <a:lnTo>
                    <a:pt x="10085" y="12197"/>
                  </a:lnTo>
                  <a:cubicBezTo>
                    <a:pt x="10100" y="12364"/>
                    <a:pt x="10071" y="12535"/>
                    <a:pt x="10075" y="12702"/>
                  </a:cubicBezTo>
                  <a:lnTo>
                    <a:pt x="10043" y="12702"/>
                  </a:lnTo>
                  <a:lnTo>
                    <a:pt x="10043" y="13589"/>
                  </a:lnTo>
                  <a:cubicBezTo>
                    <a:pt x="10039" y="13870"/>
                    <a:pt x="10011" y="14151"/>
                    <a:pt x="9954" y="14429"/>
                  </a:cubicBezTo>
                  <a:cubicBezTo>
                    <a:pt x="9954" y="14436"/>
                    <a:pt x="9950" y="14443"/>
                    <a:pt x="9950" y="14450"/>
                  </a:cubicBezTo>
                  <a:cubicBezTo>
                    <a:pt x="9950" y="14451"/>
                    <a:pt x="9950" y="14452"/>
                    <a:pt x="9950" y="14453"/>
                  </a:cubicBezTo>
                  <a:lnTo>
                    <a:pt x="9950" y="14453"/>
                  </a:lnTo>
                  <a:cubicBezTo>
                    <a:pt x="9612" y="14442"/>
                    <a:pt x="9277" y="14432"/>
                    <a:pt x="8943" y="14415"/>
                  </a:cubicBezTo>
                  <a:cubicBezTo>
                    <a:pt x="9171" y="13688"/>
                    <a:pt x="9089" y="12909"/>
                    <a:pt x="9163" y="12158"/>
                  </a:cubicBezTo>
                  <a:cubicBezTo>
                    <a:pt x="9203" y="12147"/>
                    <a:pt x="9227" y="12101"/>
                    <a:pt x="9185" y="12069"/>
                  </a:cubicBezTo>
                  <a:cubicBezTo>
                    <a:pt x="9099" y="12022"/>
                    <a:pt x="9007" y="11994"/>
                    <a:pt x="8907" y="11987"/>
                  </a:cubicBezTo>
                  <a:cubicBezTo>
                    <a:pt x="8904" y="11983"/>
                    <a:pt x="8911" y="11976"/>
                    <a:pt x="8907" y="11976"/>
                  </a:cubicBezTo>
                  <a:cubicBezTo>
                    <a:pt x="8907" y="11976"/>
                    <a:pt x="8906" y="11976"/>
                    <a:pt x="8906" y="11976"/>
                  </a:cubicBezTo>
                  <a:cubicBezTo>
                    <a:pt x="8902" y="11976"/>
                    <a:pt x="8892" y="11990"/>
                    <a:pt x="8882" y="11990"/>
                  </a:cubicBezTo>
                  <a:lnTo>
                    <a:pt x="8875" y="11990"/>
                  </a:lnTo>
                  <a:cubicBezTo>
                    <a:pt x="8875" y="11994"/>
                    <a:pt x="8871" y="11994"/>
                    <a:pt x="8868" y="11994"/>
                  </a:cubicBezTo>
                  <a:cubicBezTo>
                    <a:pt x="8867" y="11995"/>
                    <a:pt x="8867" y="11995"/>
                    <a:pt x="8867" y="11995"/>
                  </a:cubicBezTo>
                  <a:cubicBezTo>
                    <a:pt x="8866" y="11995"/>
                    <a:pt x="8868" y="11990"/>
                    <a:pt x="8868" y="11990"/>
                  </a:cubicBezTo>
                  <a:lnTo>
                    <a:pt x="8868" y="11990"/>
                  </a:lnTo>
                  <a:cubicBezTo>
                    <a:pt x="8865" y="11991"/>
                    <a:pt x="8862" y="11991"/>
                    <a:pt x="8859" y="11991"/>
                  </a:cubicBezTo>
                  <a:cubicBezTo>
                    <a:pt x="8845" y="11991"/>
                    <a:pt x="8831" y="11987"/>
                    <a:pt x="8818" y="11987"/>
                  </a:cubicBezTo>
                  <a:cubicBezTo>
                    <a:pt x="8809" y="11987"/>
                    <a:pt x="8801" y="11989"/>
                    <a:pt x="8793" y="11994"/>
                  </a:cubicBezTo>
                  <a:cubicBezTo>
                    <a:pt x="8779" y="12005"/>
                    <a:pt x="8772" y="12022"/>
                    <a:pt x="8772" y="12040"/>
                  </a:cubicBezTo>
                  <a:cubicBezTo>
                    <a:pt x="8770" y="12041"/>
                    <a:pt x="8769" y="12041"/>
                    <a:pt x="8767" y="12041"/>
                  </a:cubicBezTo>
                  <a:cubicBezTo>
                    <a:pt x="8764" y="12041"/>
                    <a:pt x="8761" y="12040"/>
                    <a:pt x="8758" y="12040"/>
                  </a:cubicBezTo>
                  <a:cubicBezTo>
                    <a:pt x="8756" y="12040"/>
                    <a:pt x="8753" y="12041"/>
                    <a:pt x="8750" y="12044"/>
                  </a:cubicBezTo>
                  <a:cubicBezTo>
                    <a:pt x="8733" y="12104"/>
                    <a:pt x="8708" y="12165"/>
                    <a:pt x="8679" y="12222"/>
                  </a:cubicBezTo>
                  <a:lnTo>
                    <a:pt x="8679" y="12204"/>
                  </a:lnTo>
                  <a:lnTo>
                    <a:pt x="8562" y="12204"/>
                  </a:lnTo>
                  <a:cubicBezTo>
                    <a:pt x="8558" y="12848"/>
                    <a:pt x="8437" y="13489"/>
                    <a:pt x="8473" y="14133"/>
                  </a:cubicBezTo>
                  <a:cubicBezTo>
                    <a:pt x="8475" y="14167"/>
                    <a:pt x="8505" y="14188"/>
                    <a:pt x="8534" y="14188"/>
                  </a:cubicBezTo>
                  <a:cubicBezTo>
                    <a:pt x="8556" y="14188"/>
                    <a:pt x="8577" y="14176"/>
                    <a:pt x="8583" y="14148"/>
                  </a:cubicBezTo>
                  <a:lnTo>
                    <a:pt x="8583" y="14133"/>
                  </a:lnTo>
                  <a:lnTo>
                    <a:pt x="8583" y="14098"/>
                  </a:lnTo>
                  <a:cubicBezTo>
                    <a:pt x="8587" y="14069"/>
                    <a:pt x="8587" y="14041"/>
                    <a:pt x="8590" y="14012"/>
                  </a:cubicBezTo>
                  <a:cubicBezTo>
                    <a:pt x="8591" y="14012"/>
                    <a:pt x="8592" y="14011"/>
                    <a:pt x="8593" y="14011"/>
                  </a:cubicBezTo>
                  <a:cubicBezTo>
                    <a:pt x="8595" y="14011"/>
                    <a:pt x="8597" y="14013"/>
                    <a:pt x="8600" y="14013"/>
                  </a:cubicBezTo>
                  <a:cubicBezTo>
                    <a:pt x="8602" y="14013"/>
                    <a:pt x="8603" y="14013"/>
                    <a:pt x="8604" y="14012"/>
                  </a:cubicBezTo>
                  <a:lnTo>
                    <a:pt x="8604" y="14276"/>
                  </a:lnTo>
                  <a:cubicBezTo>
                    <a:pt x="8612" y="14318"/>
                    <a:pt x="8601" y="14365"/>
                    <a:pt x="8604" y="14404"/>
                  </a:cubicBezTo>
                  <a:cubicBezTo>
                    <a:pt x="8359" y="14390"/>
                    <a:pt x="8110" y="14383"/>
                    <a:pt x="7860" y="14375"/>
                  </a:cubicBezTo>
                  <a:lnTo>
                    <a:pt x="7860" y="14365"/>
                  </a:lnTo>
                  <a:lnTo>
                    <a:pt x="7860" y="14343"/>
                  </a:lnTo>
                  <a:cubicBezTo>
                    <a:pt x="7868" y="14315"/>
                    <a:pt x="7868" y="14290"/>
                    <a:pt x="7871" y="14262"/>
                  </a:cubicBezTo>
                  <a:cubicBezTo>
                    <a:pt x="7873" y="14261"/>
                    <a:pt x="7875" y="14260"/>
                    <a:pt x="7876" y="14260"/>
                  </a:cubicBezTo>
                  <a:cubicBezTo>
                    <a:pt x="7886" y="14260"/>
                    <a:pt x="7896" y="14270"/>
                    <a:pt x="7902" y="14270"/>
                  </a:cubicBezTo>
                  <a:cubicBezTo>
                    <a:pt x="7905" y="14270"/>
                    <a:pt x="7907" y="14268"/>
                    <a:pt x="7907" y="14262"/>
                  </a:cubicBezTo>
                  <a:cubicBezTo>
                    <a:pt x="7907" y="14076"/>
                    <a:pt x="7921" y="13888"/>
                    <a:pt x="7935" y="13699"/>
                  </a:cubicBezTo>
                  <a:cubicBezTo>
                    <a:pt x="7971" y="13297"/>
                    <a:pt x="7992" y="12891"/>
                    <a:pt x="7992" y="12485"/>
                  </a:cubicBezTo>
                  <a:cubicBezTo>
                    <a:pt x="7992" y="12453"/>
                    <a:pt x="7996" y="12417"/>
                    <a:pt x="7996" y="12382"/>
                  </a:cubicBezTo>
                  <a:cubicBezTo>
                    <a:pt x="7996" y="12350"/>
                    <a:pt x="8003" y="12300"/>
                    <a:pt x="8003" y="12247"/>
                  </a:cubicBezTo>
                  <a:cubicBezTo>
                    <a:pt x="8013" y="12251"/>
                    <a:pt x="8023" y="12253"/>
                    <a:pt x="8033" y="12253"/>
                  </a:cubicBezTo>
                  <a:cubicBezTo>
                    <a:pt x="8071" y="12253"/>
                    <a:pt x="8103" y="12225"/>
                    <a:pt x="8078" y="12183"/>
                  </a:cubicBezTo>
                  <a:cubicBezTo>
                    <a:pt x="8056" y="12140"/>
                    <a:pt x="8031" y="12101"/>
                    <a:pt x="8006" y="12065"/>
                  </a:cubicBezTo>
                  <a:lnTo>
                    <a:pt x="8006" y="12065"/>
                  </a:lnTo>
                  <a:cubicBezTo>
                    <a:pt x="8017" y="12072"/>
                    <a:pt x="8038" y="12076"/>
                    <a:pt x="8046" y="12083"/>
                  </a:cubicBezTo>
                  <a:cubicBezTo>
                    <a:pt x="8054" y="12086"/>
                    <a:pt x="8061" y="12087"/>
                    <a:pt x="8068" y="12087"/>
                  </a:cubicBezTo>
                  <a:cubicBezTo>
                    <a:pt x="8120" y="12087"/>
                    <a:pt x="8149" y="12017"/>
                    <a:pt x="8103" y="11983"/>
                  </a:cubicBezTo>
                  <a:cubicBezTo>
                    <a:pt x="8049" y="11962"/>
                    <a:pt x="7996" y="11944"/>
                    <a:pt x="7939" y="11930"/>
                  </a:cubicBezTo>
                  <a:cubicBezTo>
                    <a:pt x="7884" y="11912"/>
                    <a:pt x="7828" y="11899"/>
                    <a:pt x="7778" y="11899"/>
                  </a:cubicBezTo>
                  <a:cubicBezTo>
                    <a:pt x="7690" y="11899"/>
                    <a:pt x="7622" y="11941"/>
                    <a:pt x="7615" y="12075"/>
                  </a:cubicBezTo>
                  <a:lnTo>
                    <a:pt x="7615" y="12075"/>
                  </a:lnTo>
                  <a:cubicBezTo>
                    <a:pt x="7606" y="12071"/>
                    <a:pt x="7597" y="12069"/>
                    <a:pt x="7587" y="12069"/>
                  </a:cubicBezTo>
                  <a:cubicBezTo>
                    <a:pt x="7559" y="12069"/>
                    <a:pt x="7529" y="12086"/>
                    <a:pt x="7526" y="12122"/>
                  </a:cubicBezTo>
                  <a:cubicBezTo>
                    <a:pt x="7487" y="12830"/>
                    <a:pt x="7472" y="13542"/>
                    <a:pt x="7398" y="14247"/>
                  </a:cubicBezTo>
                  <a:cubicBezTo>
                    <a:pt x="7387" y="14229"/>
                    <a:pt x="7394" y="14205"/>
                    <a:pt x="7380" y="14183"/>
                  </a:cubicBezTo>
                  <a:cubicBezTo>
                    <a:pt x="7317" y="14112"/>
                    <a:pt x="7224" y="14091"/>
                    <a:pt x="7131" y="14091"/>
                  </a:cubicBezTo>
                  <a:cubicBezTo>
                    <a:pt x="7109" y="14091"/>
                    <a:pt x="7086" y="14092"/>
                    <a:pt x="7063" y="14094"/>
                  </a:cubicBezTo>
                  <a:cubicBezTo>
                    <a:pt x="7052" y="13436"/>
                    <a:pt x="7106" y="12781"/>
                    <a:pt x="7177" y="12126"/>
                  </a:cubicBezTo>
                  <a:lnTo>
                    <a:pt x="7181" y="12122"/>
                  </a:lnTo>
                  <a:lnTo>
                    <a:pt x="7181" y="12122"/>
                  </a:lnTo>
                  <a:cubicBezTo>
                    <a:pt x="7181" y="12371"/>
                    <a:pt x="7166" y="12620"/>
                    <a:pt x="7134" y="12870"/>
                  </a:cubicBezTo>
                  <a:cubicBezTo>
                    <a:pt x="7128" y="12913"/>
                    <a:pt x="7166" y="12940"/>
                    <a:pt x="7198" y="12940"/>
                  </a:cubicBezTo>
                  <a:cubicBezTo>
                    <a:pt x="7219" y="12940"/>
                    <a:pt x="7238" y="12928"/>
                    <a:pt x="7241" y="12902"/>
                  </a:cubicBezTo>
                  <a:cubicBezTo>
                    <a:pt x="7330" y="12282"/>
                    <a:pt x="7291" y="11663"/>
                    <a:pt x="7291" y="11047"/>
                  </a:cubicBezTo>
                  <a:lnTo>
                    <a:pt x="7181" y="11047"/>
                  </a:lnTo>
                  <a:cubicBezTo>
                    <a:pt x="7184" y="11015"/>
                    <a:pt x="7181" y="10986"/>
                    <a:pt x="7184" y="10954"/>
                  </a:cubicBezTo>
                  <a:cubicBezTo>
                    <a:pt x="7185" y="10953"/>
                    <a:pt x="7186" y="10953"/>
                    <a:pt x="7187" y="10953"/>
                  </a:cubicBezTo>
                  <a:cubicBezTo>
                    <a:pt x="7190" y="10953"/>
                    <a:pt x="7194" y="10958"/>
                    <a:pt x="7197" y="10958"/>
                  </a:cubicBezTo>
                  <a:cubicBezTo>
                    <a:pt x="7198" y="10958"/>
                    <a:pt x="7198" y="10957"/>
                    <a:pt x="7198" y="10954"/>
                  </a:cubicBezTo>
                  <a:lnTo>
                    <a:pt x="7198" y="10912"/>
                  </a:lnTo>
                  <a:close/>
                  <a:moveTo>
                    <a:pt x="7675" y="14479"/>
                  </a:moveTo>
                  <a:cubicBezTo>
                    <a:pt x="7665" y="14486"/>
                    <a:pt x="7661" y="14496"/>
                    <a:pt x="7650" y="14504"/>
                  </a:cubicBezTo>
                  <a:cubicBezTo>
                    <a:pt x="7650" y="14496"/>
                    <a:pt x="7650" y="14489"/>
                    <a:pt x="7654" y="14479"/>
                  </a:cubicBezTo>
                  <a:close/>
                  <a:moveTo>
                    <a:pt x="7537" y="14475"/>
                  </a:moveTo>
                  <a:cubicBezTo>
                    <a:pt x="7537" y="14486"/>
                    <a:pt x="7537" y="14493"/>
                    <a:pt x="7533" y="14500"/>
                  </a:cubicBezTo>
                  <a:cubicBezTo>
                    <a:pt x="7531" y="14534"/>
                    <a:pt x="7553" y="14549"/>
                    <a:pt x="7578" y="14549"/>
                  </a:cubicBezTo>
                  <a:cubicBezTo>
                    <a:pt x="7585" y="14549"/>
                    <a:pt x="7593" y="14547"/>
                    <a:pt x="7600" y="14545"/>
                  </a:cubicBezTo>
                  <a:lnTo>
                    <a:pt x="7600" y="14545"/>
                  </a:lnTo>
                  <a:cubicBezTo>
                    <a:pt x="7568" y="14570"/>
                    <a:pt x="7537" y="14596"/>
                    <a:pt x="7506" y="14622"/>
                  </a:cubicBezTo>
                  <a:lnTo>
                    <a:pt x="7506" y="14622"/>
                  </a:lnTo>
                  <a:cubicBezTo>
                    <a:pt x="7510" y="14614"/>
                    <a:pt x="7512" y="14604"/>
                    <a:pt x="7512" y="14593"/>
                  </a:cubicBezTo>
                  <a:cubicBezTo>
                    <a:pt x="7512" y="14553"/>
                    <a:pt x="7483" y="14518"/>
                    <a:pt x="7476" y="14479"/>
                  </a:cubicBezTo>
                  <a:lnTo>
                    <a:pt x="7480" y="14475"/>
                  </a:lnTo>
                  <a:close/>
                  <a:moveTo>
                    <a:pt x="5658" y="14447"/>
                  </a:moveTo>
                  <a:cubicBezTo>
                    <a:pt x="5956" y="14447"/>
                    <a:pt x="6256" y="14466"/>
                    <a:pt x="6554" y="14482"/>
                  </a:cubicBezTo>
                  <a:cubicBezTo>
                    <a:pt x="6370" y="14478"/>
                    <a:pt x="6184" y="14473"/>
                    <a:pt x="5998" y="14473"/>
                  </a:cubicBezTo>
                  <a:cubicBezTo>
                    <a:pt x="5549" y="14473"/>
                    <a:pt x="5103" y="14504"/>
                    <a:pt x="4685" y="14660"/>
                  </a:cubicBezTo>
                  <a:cubicBezTo>
                    <a:pt x="4667" y="14618"/>
                    <a:pt x="4646" y="14582"/>
                    <a:pt x="4628" y="14543"/>
                  </a:cubicBezTo>
                  <a:cubicBezTo>
                    <a:pt x="4634" y="14543"/>
                    <a:pt x="4638" y="14554"/>
                    <a:pt x="4646" y="14554"/>
                  </a:cubicBezTo>
                  <a:cubicBezTo>
                    <a:pt x="4647" y="14554"/>
                    <a:pt x="4648" y="14554"/>
                    <a:pt x="4649" y="14553"/>
                  </a:cubicBezTo>
                  <a:cubicBezTo>
                    <a:pt x="4979" y="14472"/>
                    <a:pt x="5317" y="14447"/>
                    <a:pt x="5658" y="14447"/>
                  </a:cubicBezTo>
                  <a:close/>
                  <a:moveTo>
                    <a:pt x="6070" y="14585"/>
                  </a:moveTo>
                  <a:cubicBezTo>
                    <a:pt x="6100" y="14585"/>
                    <a:pt x="6129" y="14585"/>
                    <a:pt x="6159" y="14585"/>
                  </a:cubicBezTo>
                  <a:cubicBezTo>
                    <a:pt x="6159" y="14585"/>
                    <a:pt x="6152" y="14593"/>
                    <a:pt x="6155" y="14593"/>
                  </a:cubicBezTo>
                  <a:lnTo>
                    <a:pt x="6159" y="14593"/>
                  </a:lnTo>
                  <a:cubicBezTo>
                    <a:pt x="6148" y="14607"/>
                    <a:pt x="6141" y="14625"/>
                    <a:pt x="6134" y="14639"/>
                  </a:cubicBezTo>
                  <a:cubicBezTo>
                    <a:pt x="5814" y="14653"/>
                    <a:pt x="5493" y="14685"/>
                    <a:pt x="5176" y="14728"/>
                  </a:cubicBezTo>
                  <a:cubicBezTo>
                    <a:pt x="5123" y="14728"/>
                    <a:pt x="5069" y="14714"/>
                    <a:pt x="5016" y="14707"/>
                  </a:cubicBezTo>
                  <a:cubicBezTo>
                    <a:pt x="5361" y="14624"/>
                    <a:pt x="5715" y="14585"/>
                    <a:pt x="6070" y="14585"/>
                  </a:cubicBezTo>
                  <a:close/>
                  <a:moveTo>
                    <a:pt x="4667" y="14788"/>
                  </a:moveTo>
                  <a:cubicBezTo>
                    <a:pt x="4677" y="14789"/>
                    <a:pt x="4686" y="14789"/>
                    <a:pt x="4696" y="14789"/>
                  </a:cubicBezTo>
                  <a:cubicBezTo>
                    <a:pt x="4701" y="14789"/>
                    <a:pt x="4707" y="14789"/>
                    <a:pt x="4712" y="14789"/>
                  </a:cubicBezTo>
                  <a:cubicBezTo>
                    <a:pt x="4733" y="14789"/>
                    <a:pt x="4754" y="14790"/>
                    <a:pt x="4774" y="14796"/>
                  </a:cubicBezTo>
                  <a:cubicBezTo>
                    <a:pt x="4753" y="14799"/>
                    <a:pt x="4731" y="14799"/>
                    <a:pt x="4714" y="14806"/>
                  </a:cubicBezTo>
                  <a:cubicBezTo>
                    <a:pt x="4706" y="14806"/>
                    <a:pt x="4714" y="14810"/>
                    <a:pt x="4706" y="14813"/>
                  </a:cubicBezTo>
                  <a:cubicBezTo>
                    <a:pt x="4695" y="14804"/>
                    <a:pt x="4681" y="14794"/>
                    <a:pt x="4667" y="14788"/>
                  </a:cubicBezTo>
                  <a:close/>
                  <a:moveTo>
                    <a:pt x="7134" y="14219"/>
                  </a:moveTo>
                  <a:lnTo>
                    <a:pt x="7134" y="14219"/>
                  </a:lnTo>
                  <a:cubicBezTo>
                    <a:pt x="7223" y="14222"/>
                    <a:pt x="7305" y="14272"/>
                    <a:pt x="7344" y="14354"/>
                  </a:cubicBezTo>
                  <a:lnTo>
                    <a:pt x="7323" y="14354"/>
                  </a:lnTo>
                  <a:cubicBezTo>
                    <a:pt x="7252" y="14361"/>
                    <a:pt x="7252" y="14461"/>
                    <a:pt x="7323" y="14464"/>
                  </a:cubicBezTo>
                  <a:lnTo>
                    <a:pt x="7344" y="14464"/>
                  </a:lnTo>
                  <a:cubicBezTo>
                    <a:pt x="7216" y="14596"/>
                    <a:pt x="7124" y="14746"/>
                    <a:pt x="7013" y="14892"/>
                  </a:cubicBezTo>
                  <a:cubicBezTo>
                    <a:pt x="7020" y="14760"/>
                    <a:pt x="7059" y="14635"/>
                    <a:pt x="7059" y="14504"/>
                  </a:cubicBezTo>
                  <a:cubicBezTo>
                    <a:pt x="7099" y="14507"/>
                    <a:pt x="7145" y="14511"/>
                    <a:pt x="7188" y="14514"/>
                  </a:cubicBezTo>
                  <a:lnTo>
                    <a:pt x="7188" y="14511"/>
                  </a:lnTo>
                  <a:cubicBezTo>
                    <a:pt x="7252" y="14511"/>
                    <a:pt x="7234" y="14436"/>
                    <a:pt x="7188" y="14415"/>
                  </a:cubicBezTo>
                  <a:cubicBezTo>
                    <a:pt x="7188" y="14407"/>
                    <a:pt x="7202" y="14404"/>
                    <a:pt x="7198" y="14397"/>
                  </a:cubicBezTo>
                  <a:cubicBezTo>
                    <a:pt x="7177" y="14336"/>
                    <a:pt x="7148" y="14279"/>
                    <a:pt x="7134" y="14219"/>
                  </a:cubicBezTo>
                  <a:close/>
                  <a:moveTo>
                    <a:pt x="4261" y="14055"/>
                  </a:moveTo>
                  <a:lnTo>
                    <a:pt x="4261" y="14055"/>
                  </a:lnTo>
                  <a:cubicBezTo>
                    <a:pt x="4269" y="14062"/>
                    <a:pt x="4269" y="14069"/>
                    <a:pt x="4272" y="14076"/>
                  </a:cubicBezTo>
                  <a:cubicBezTo>
                    <a:pt x="4276" y="14080"/>
                    <a:pt x="4276" y="14081"/>
                    <a:pt x="4275" y="14081"/>
                  </a:cubicBezTo>
                  <a:cubicBezTo>
                    <a:pt x="4274" y="14081"/>
                    <a:pt x="4272" y="14080"/>
                    <a:pt x="4272" y="14080"/>
                  </a:cubicBezTo>
                  <a:lnTo>
                    <a:pt x="4272" y="14080"/>
                  </a:lnTo>
                  <a:cubicBezTo>
                    <a:pt x="4375" y="14286"/>
                    <a:pt x="4493" y="14482"/>
                    <a:pt x="4585" y="14696"/>
                  </a:cubicBezTo>
                  <a:cubicBezTo>
                    <a:pt x="4592" y="14710"/>
                    <a:pt x="4607" y="14707"/>
                    <a:pt x="4621" y="14714"/>
                  </a:cubicBezTo>
                  <a:cubicBezTo>
                    <a:pt x="4614" y="14739"/>
                    <a:pt x="4589" y="14763"/>
                    <a:pt x="4621" y="14778"/>
                  </a:cubicBezTo>
                  <a:cubicBezTo>
                    <a:pt x="4628" y="14781"/>
                    <a:pt x="4636" y="14783"/>
                    <a:pt x="4644" y="14785"/>
                  </a:cubicBezTo>
                  <a:lnTo>
                    <a:pt x="4644" y="14785"/>
                  </a:lnTo>
                  <a:cubicBezTo>
                    <a:pt x="4634" y="14787"/>
                    <a:pt x="4628" y="14796"/>
                    <a:pt x="4628" y="14813"/>
                  </a:cubicBezTo>
                  <a:cubicBezTo>
                    <a:pt x="4628" y="14872"/>
                    <a:pt x="4602" y="14924"/>
                    <a:pt x="4591" y="14978"/>
                  </a:cubicBezTo>
                  <a:lnTo>
                    <a:pt x="4591" y="14978"/>
                  </a:lnTo>
                  <a:cubicBezTo>
                    <a:pt x="4592" y="14965"/>
                    <a:pt x="4590" y="14953"/>
                    <a:pt x="4575" y="14945"/>
                  </a:cubicBezTo>
                  <a:cubicBezTo>
                    <a:pt x="4194" y="14778"/>
                    <a:pt x="4176" y="14407"/>
                    <a:pt x="4261" y="14055"/>
                  </a:cubicBezTo>
                  <a:close/>
                  <a:moveTo>
                    <a:pt x="6874" y="14496"/>
                  </a:moveTo>
                  <a:lnTo>
                    <a:pt x="6949" y="14500"/>
                  </a:lnTo>
                  <a:cubicBezTo>
                    <a:pt x="6946" y="14692"/>
                    <a:pt x="6892" y="14874"/>
                    <a:pt x="6878" y="15066"/>
                  </a:cubicBezTo>
                  <a:lnTo>
                    <a:pt x="6878" y="15066"/>
                  </a:lnTo>
                  <a:cubicBezTo>
                    <a:pt x="6878" y="14910"/>
                    <a:pt x="6882" y="14745"/>
                    <a:pt x="6885" y="14593"/>
                  </a:cubicBezTo>
                  <a:cubicBezTo>
                    <a:pt x="6885" y="14591"/>
                    <a:pt x="6885" y="14590"/>
                    <a:pt x="6884" y="14590"/>
                  </a:cubicBezTo>
                  <a:cubicBezTo>
                    <a:pt x="6882" y="14590"/>
                    <a:pt x="6879" y="14593"/>
                    <a:pt x="6876" y="14593"/>
                  </a:cubicBezTo>
                  <a:cubicBezTo>
                    <a:pt x="6876" y="14593"/>
                    <a:pt x="6875" y="14593"/>
                    <a:pt x="6874" y="14593"/>
                  </a:cubicBezTo>
                  <a:lnTo>
                    <a:pt x="6874" y="14496"/>
                  </a:lnTo>
                  <a:close/>
                  <a:moveTo>
                    <a:pt x="6881" y="15066"/>
                  </a:moveTo>
                  <a:cubicBezTo>
                    <a:pt x="6881" y="15066"/>
                    <a:pt x="6878" y="15070"/>
                    <a:pt x="6878" y="15070"/>
                  </a:cubicBezTo>
                  <a:cubicBezTo>
                    <a:pt x="6878" y="15068"/>
                    <a:pt x="6878" y="15067"/>
                    <a:pt x="6878" y="15066"/>
                  </a:cubicBezTo>
                  <a:close/>
                  <a:moveTo>
                    <a:pt x="7398" y="14582"/>
                  </a:moveTo>
                  <a:cubicBezTo>
                    <a:pt x="7398" y="14585"/>
                    <a:pt x="7401" y="14589"/>
                    <a:pt x="7401" y="14593"/>
                  </a:cubicBezTo>
                  <a:cubicBezTo>
                    <a:pt x="7401" y="14632"/>
                    <a:pt x="7430" y="14651"/>
                    <a:pt x="7458" y="14651"/>
                  </a:cubicBezTo>
                  <a:cubicBezTo>
                    <a:pt x="7464" y="14651"/>
                    <a:pt x="7470" y="14650"/>
                    <a:pt x="7476" y="14648"/>
                  </a:cubicBezTo>
                  <a:lnTo>
                    <a:pt x="7476" y="14648"/>
                  </a:lnTo>
                  <a:cubicBezTo>
                    <a:pt x="7289" y="14813"/>
                    <a:pt x="7121" y="15000"/>
                    <a:pt x="6978" y="15207"/>
                  </a:cubicBezTo>
                  <a:lnTo>
                    <a:pt x="6978" y="15207"/>
                  </a:lnTo>
                  <a:cubicBezTo>
                    <a:pt x="6978" y="15177"/>
                    <a:pt x="6985" y="15150"/>
                    <a:pt x="6985" y="15123"/>
                  </a:cubicBezTo>
                  <a:cubicBezTo>
                    <a:pt x="7003" y="15112"/>
                    <a:pt x="7010" y="15098"/>
                    <a:pt x="7010" y="15080"/>
                  </a:cubicBezTo>
                  <a:cubicBezTo>
                    <a:pt x="7120" y="14899"/>
                    <a:pt x="7252" y="14735"/>
                    <a:pt x="7398" y="14582"/>
                  </a:cubicBezTo>
                  <a:close/>
                  <a:moveTo>
                    <a:pt x="4582" y="15023"/>
                  </a:moveTo>
                  <a:lnTo>
                    <a:pt x="4582" y="15023"/>
                  </a:lnTo>
                  <a:cubicBezTo>
                    <a:pt x="4560" y="15176"/>
                    <a:pt x="4532" y="15326"/>
                    <a:pt x="4489" y="15472"/>
                  </a:cubicBezTo>
                  <a:cubicBezTo>
                    <a:pt x="4489" y="15412"/>
                    <a:pt x="4486" y="15356"/>
                    <a:pt x="4482" y="15296"/>
                  </a:cubicBezTo>
                  <a:lnTo>
                    <a:pt x="4482" y="15296"/>
                  </a:lnTo>
                  <a:cubicBezTo>
                    <a:pt x="4493" y="15208"/>
                    <a:pt x="4539" y="15126"/>
                    <a:pt x="4546" y="15034"/>
                  </a:cubicBezTo>
                  <a:cubicBezTo>
                    <a:pt x="4560" y="15034"/>
                    <a:pt x="4575" y="15034"/>
                    <a:pt x="4582" y="15023"/>
                  </a:cubicBezTo>
                  <a:close/>
                  <a:moveTo>
                    <a:pt x="8679" y="15223"/>
                  </a:moveTo>
                  <a:cubicBezTo>
                    <a:pt x="8679" y="15287"/>
                    <a:pt x="8669" y="15351"/>
                    <a:pt x="8669" y="15418"/>
                  </a:cubicBezTo>
                  <a:cubicBezTo>
                    <a:pt x="8455" y="15614"/>
                    <a:pt x="8259" y="15824"/>
                    <a:pt x="8074" y="16045"/>
                  </a:cubicBezTo>
                  <a:cubicBezTo>
                    <a:pt x="8092" y="15935"/>
                    <a:pt x="8117" y="15828"/>
                    <a:pt x="8138" y="15718"/>
                  </a:cubicBezTo>
                  <a:lnTo>
                    <a:pt x="8142" y="15718"/>
                  </a:lnTo>
                  <a:cubicBezTo>
                    <a:pt x="8302" y="15532"/>
                    <a:pt x="8480" y="15365"/>
                    <a:pt x="8679" y="15223"/>
                  </a:cubicBezTo>
                  <a:close/>
                  <a:moveTo>
                    <a:pt x="8003" y="15849"/>
                  </a:moveTo>
                  <a:cubicBezTo>
                    <a:pt x="7981" y="15967"/>
                    <a:pt x="7953" y="16081"/>
                    <a:pt x="7932" y="16198"/>
                  </a:cubicBezTo>
                  <a:cubicBezTo>
                    <a:pt x="7896" y="16244"/>
                    <a:pt x="7846" y="16280"/>
                    <a:pt x="7811" y="16326"/>
                  </a:cubicBezTo>
                  <a:cubicBezTo>
                    <a:pt x="7687" y="16483"/>
                    <a:pt x="7501" y="16694"/>
                    <a:pt x="7382" y="16916"/>
                  </a:cubicBezTo>
                  <a:lnTo>
                    <a:pt x="7382" y="16916"/>
                  </a:lnTo>
                  <a:cubicBezTo>
                    <a:pt x="7377" y="16896"/>
                    <a:pt x="7354" y="16885"/>
                    <a:pt x="7330" y="16885"/>
                  </a:cubicBezTo>
                  <a:cubicBezTo>
                    <a:pt x="7526" y="16522"/>
                    <a:pt x="7750" y="16173"/>
                    <a:pt x="8003" y="15849"/>
                  </a:cubicBezTo>
                  <a:close/>
                  <a:moveTo>
                    <a:pt x="11207" y="15707"/>
                  </a:moveTo>
                  <a:cubicBezTo>
                    <a:pt x="11737" y="16476"/>
                    <a:pt x="12189" y="17295"/>
                    <a:pt x="12560" y="18152"/>
                  </a:cubicBezTo>
                  <a:cubicBezTo>
                    <a:pt x="12325" y="17775"/>
                    <a:pt x="12100" y="17398"/>
                    <a:pt x="11851" y="17035"/>
                  </a:cubicBezTo>
                  <a:cubicBezTo>
                    <a:pt x="11812" y="16971"/>
                    <a:pt x="11773" y="16910"/>
                    <a:pt x="11734" y="16850"/>
                  </a:cubicBezTo>
                  <a:cubicBezTo>
                    <a:pt x="11581" y="16583"/>
                    <a:pt x="11470" y="16298"/>
                    <a:pt x="11321" y="16031"/>
                  </a:cubicBezTo>
                  <a:cubicBezTo>
                    <a:pt x="11278" y="15924"/>
                    <a:pt x="11239" y="15817"/>
                    <a:pt x="11207" y="15707"/>
                  </a:cubicBezTo>
                  <a:close/>
                  <a:moveTo>
                    <a:pt x="6568" y="16575"/>
                  </a:moveTo>
                  <a:cubicBezTo>
                    <a:pt x="6525" y="16803"/>
                    <a:pt x="6508" y="17028"/>
                    <a:pt x="6447" y="17252"/>
                  </a:cubicBezTo>
                  <a:lnTo>
                    <a:pt x="6451" y="17252"/>
                  </a:lnTo>
                  <a:cubicBezTo>
                    <a:pt x="6369" y="17558"/>
                    <a:pt x="6255" y="17861"/>
                    <a:pt x="6152" y="18163"/>
                  </a:cubicBezTo>
                  <a:cubicBezTo>
                    <a:pt x="6273" y="17629"/>
                    <a:pt x="6419" y="17106"/>
                    <a:pt x="6568" y="16575"/>
                  </a:cubicBezTo>
                  <a:close/>
                  <a:moveTo>
                    <a:pt x="4236" y="15853"/>
                  </a:moveTo>
                  <a:lnTo>
                    <a:pt x="4236" y="15853"/>
                  </a:lnTo>
                  <a:cubicBezTo>
                    <a:pt x="3991" y="16768"/>
                    <a:pt x="3510" y="17594"/>
                    <a:pt x="2909" y="18359"/>
                  </a:cubicBezTo>
                  <a:cubicBezTo>
                    <a:pt x="3439" y="17572"/>
                    <a:pt x="3884" y="16732"/>
                    <a:pt x="4236" y="15853"/>
                  </a:cubicBezTo>
                  <a:close/>
                  <a:moveTo>
                    <a:pt x="6492" y="17634"/>
                  </a:moveTo>
                  <a:cubicBezTo>
                    <a:pt x="6410" y="18065"/>
                    <a:pt x="6286" y="18483"/>
                    <a:pt x="6120" y="18886"/>
                  </a:cubicBezTo>
                  <a:cubicBezTo>
                    <a:pt x="6134" y="18751"/>
                    <a:pt x="6159" y="18619"/>
                    <a:pt x="6187" y="18487"/>
                  </a:cubicBezTo>
                  <a:cubicBezTo>
                    <a:pt x="6304" y="18204"/>
                    <a:pt x="6400" y="17917"/>
                    <a:pt x="6492" y="17634"/>
                  </a:cubicBezTo>
                  <a:close/>
                  <a:moveTo>
                    <a:pt x="4960" y="19266"/>
                  </a:moveTo>
                  <a:cubicBezTo>
                    <a:pt x="4958" y="19269"/>
                    <a:pt x="4957" y="19270"/>
                    <a:pt x="4956" y="19270"/>
                  </a:cubicBezTo>
                  <a:cubicBezTo>
                    <a:pt x="4956" y="19270"/>
                    <a:pt x="4957" y="19268"/>
                    <a:pt x="4960" y="19266"/>
                  </a:cubicBezTo>
                  <a:close/>
                  <a:moveTo>
                    <a:pt x="7807" y="14489"/>
                  </a:moveTo>
                  <a:lnTo>
                    <a:pt x="7807" y="14489"/>
                  </a:lnTo>
                  <a:cubicBezTo>
                    <a:pt x="7949" y="14493"/>
                    <a:pt x="8092" y="14496"/>
                    <a:pt x="8231" y="14504"/>
                  </a:cubicBezTo>
                  <a:cubicBezTo>
                    <a:pt x="7690" y="14909"/>
                    <a:pt x="7255" y="15436"/>
                    <a:pt x="6963" y="16041"/>
                  </a:cubicBezTo>
                  <a:cubicBezTo>
                    <a:pt x="6941" y="16088"/>
                    <a:pt x="6979" y="16130"/>
                    <a:pt x="7016" y="16130"/>
                  </a:cubicBezTo>
                  <a:cubicBezTo>
                    <a:pt x="7032" y="16130"/>
                    <a:pt x="7049" y="16122"/>
                    <a:pt x="7059" y="16102"/>
                  </a:cubicBezTo>
                  <a:cubicBezTo>
                    <a:pt x="7095" y="16041"/>
                    <a:pt x="7138" y="15985"/>
                    <a:pt x="7184" y="15935"/>
                  </a:cubicBezTo>
                  <a:cubicBezTo>
                    <a:pt x="7195" y="15924"/>
                    <a:pt x="7184" y="15917"/>
                    <a:pt x="7184" y="15906"/>
                  </a:cubicBezTo>
                  <a:cubicBezTo>
                    <a:pt x="7451" y="15415"/>
                    <a:pt x="7814" y="14981"/>
                    <a:pt x="8256" y="14635"/>
                  </a:cubicBezTo>
                  <a:lnTo>
                    <a:pt x="8256" y="14635"/>
                  </a:lnTo>
                  <a:cubicBezTo>
                    <a:pt x="8241" y="14685"/>
                    <a:pt x="8238" y="14735"/>
                    <a:pt x="8224" y="14785"/>
                  </a:cubicBezTo>
                  <a:cubicBezTo>
                    <a:pt x="7818" y="15230"/>
                    <a:pt x="7437" y="15693"/>
                    <a:pt x="7116" y="16202"/>
                  </a:cubicBezTo>
                  <a:cubicBezTo>
                    <a:pt x="7113" y="16205"/>
                    <a:pt x="7113" y="16209"/>
                    <a:pt x="7109" y="16212"/>
                  </a:cubicBezTo>
                  <a:cubicBezTo>
                    <a:pt x="7106" y="16216"/>
                    <a:pt x="7102" y="16219"/>
                    <a:pt x="7102" y="16223"/>
                  </a:cubicBezTo>
                  <a:cubicBezTo>
                    <a:pt x="7078" y="16264"/>
                    <a:pt x="7112" y="16307"/>
                    <a:pt x="7150" y="16307"/>
                  </a:cubicBezTo>
                  <a:cubicBezTo>
                    <a:pt x="7162" y="16307"/>
                    <a:pt x="7173" y="16303"/>
                    <a:pt x="7184" y="16294"/>
                  </a:cubicBezTo>
                  <a:cubicBezTo>
                    <a:pt x="7188" y="16287"/>
                    <a:pt x="7191" y="16284"/>
                    <a:pt x="7195" y="16280"/>
                  </a:cubicBezTo>
                  <a:cubicBezTo>
                    <a:pt x="7209" y="16259"/>
                    <a:pt x="7227" y="16244"/>
                    <a:pt x="7241" y="16223"/>
                  </a:cubicBezTo>
                  <a:cubicBezTo>
                    <a:pt x="7309" y="16159"/>
                    <a:pt x="7369" y="16088"/>
                    <a:pt x="7419" y="16009"/>
                  </a:cubicBezTo>
                  <a:cubicBezTo>
                    <a:pt x="7423" y="16006"/>
                    <a:pt x="7415" y="16002"/>
                    <a:pt x="7415" y="15999"/>
                  </a:cubicBezTo>
                  <a:cubicBezTo>
                    <a:pt x="7647" y="15661"/>
                    <a:pt x="7900" y="15337"/>
                    <a:pt x="8174" y="15030"/>
                  </a:cubicBezTo>
                  <a:lnTo>
                    <a:pt x="8174" y="15030"/>
                  </a:lnTo>
                  <a:cubicBezTo>
                    <a:pt x="8159" y="15073"/>
                    <a:pt x="8156" y="15123"/>
                    <a:pt x="8145" y="15169"/>
                  </a:cubicBezTo>
                  <a:cubicBezTo>
                    <a:pt x="7665" y="15685"/>
                    <a:pt x="7209" y="16230"/>
                    <a:pt x="6874" y="16850"/>
                  </a:cubicBezTo>
                  <a:cubicBezTo>
                    <a:pt x="6855" y="16892"/>
                    <a:pt x="6882" y="16936"/>
                    <a:pt x="6925" y="16936"/>
                  </a:cubicBezTo>
                  <a:cubicBezTo>
                    <a:pt x="6929" y="16936"/>
                    <a:pt x="6934" y="16936"/>
                    <a:pt x="6938" y="16935"/>
                  </a:cubicBezTo>
                  <a:cubicBezTo>
                    <a:pt x="7020" y="16921"/>
                    <a:pt x="7045" y="16889"/>
                    <a:pt x="7095" y="16828"/>
                  </a:cubicBezTo>
                  <a:cubicBezTo>
                    <a:pt x="7120" y="16803"/>
                    <a:pt x="7109" y="16761"/>
                    <a:pt x="7077" y="16746"/>
                  </a:cubicBezTo>
                  <a:cubicBezTo>
                    <a:pt x="7369" y="16259"/>
                    <a:pt x="7711" y="15799"/>
                    <a:pt x="8099" y="15383"/>
                  </a:cubicBezTo>
                  <a:lnTo>
                    <a:pt x="8099" y="15383"/>
                  </a:lnTo>
                  <a:cubicBezTo>
                    <a:pt x="8085" y="15454"/>
                    <a:pt x="8070" y="15522"/>
                    <a:pt x="8056" y="15593"/>
                  </a:cubicBezTo>
                  <a:cubicBezTo>
                    <a:pt x="7650" y="16052"/>
                    <a:pt x="7330" y="16604"/>
                    <a:pt x="7052" y="17120"/>
                  </a:cubicBezTo>
                  <a:cubicBezTo>
                    <a:pt x="7031" y="17160"/>
                    <a:pt x="7066" y="17203"/>
                    <a:pt x="7105" y="17203"/>
                  </a:cubicBezTo>
                  <a:cubicBezTo>
                    <a:pt x="7117" y="17203"/>
                    <a:pt x="7130" y="17198"/>
                    <a:pt x="7141" y="17188"/>
                  </a:cubicBezTo>
                  <a:cubicBezTo>
                    <a:pt x="7211" y="17124"/>
                    <a:pt x="7286" y="17068"/>
                    <a:pt x="7344" y="16994"/>
                  </a:cubicBezTo>
                  <a:lnTo>
                    <a:pt x="7344" y="16994"/>
                  </a:lnTo>
                  <a:cubicBezTo>
                    <a:pt x="7293" y="17106"/>
                    <a:pt x="7263" y="17220"/>
                    <a:pt x="7270" y="17330"/>
                  </a:cubicBezTo>
                  <a:cubicBezTo>
                    <a:pt x="7273" y="17364"/>
                    <a:pt x="7302" y="17381"/>
                    <a:pt x="7330" y="17381"/>
                  </a:cubicBezTo>
                  <a:cubicBezTo>
                    <a:pt x="7359" y="17381"/>
                    <a:pt x="7385" y="17364"/>
                    <a:pt x="7383" y="17330"/>
                  </a:cubicBezTo>
                  <a:cubicBezTo>
                    <a:pt x="7376" y="17174"/>
                    <a:pt x="7472" y="17017"/>
                    <a:pt x="7547" y="16889"/>
                  </a:cubicBezTo>
                  <a:cubicBezTo>
                    <a:pt x="7650" y="16732"/>
                    <a:pt x="7761" y="16579"/>
                    <a:pt x="7882" y="16433"/>
                  </a:cubicBezTo>
                  <a:lnTo>
                    <a:pt x="7882" y="16433"/>
                  </a:lnTo>
                  <a:cubicBezTo>
                    <a:pt x="7850" y="16632"/>
                    <a:pt x="7793" y="16828"/>
                    <a:pt x="7761" y="17024"/>
                  </a:cubicBezTo>
                  <a:cubicBezTo>
                    <a:pt x="7750" y="17081"/>
                    <a:pt x="7743" y="17138"/>
                    <a:pt x="7736" y="17198"/>
                  </a:cubicBezTo>
                  <a:cubicBezTo>
                    <a:pt x="7682" y="17266"/>
                    <a:pt x="7626" y="17334"/>
                    <a:pt x="7576" y="17405"/>
                  </a:cubicBezTo>
                  <a:cubicBezTo>
                    <a:pt x="7540" y="17448"/>
                    <a:pt x="7124" y="17974"/>
                    <a:pt x="7312" y="18010"/>
                  </a:cubicBezTo>
                  <a:cubicBezTo>
                    <a:pt x="7317" y="18011"/>
                    <a:pt x="7321" y="18011"/>
                    <a:pt x="7325" y="18011"/>
                  </a:cubicBezTo>
                  <a:cubicBezTo>
                    <a:pt x="7371" y="18011"/>
                    <a:pt x="7397" y="17956"/>
                    <a:pt x="7376" y="17924"/>
                  </a:cubicBezTo>
                  <a:lnTo>
                    <a:pt x="7376" y="17924"/>
                  </a:lnTo>
                  <a:cubicBezTo>
                    <a:pt x="7384" y="17903"/>
                    <a:pt x="7394" y="17882"/>
                    <a:pt x="7405" y="17864"/>
                  </a:cubicBezTo>
                  <a:cubicBezTo>
                    <a:pt x="7437" y="17807"/>
                    <a:pt x="7472" y="17754"/>
                    <a:pt x="7504" y="17700"/>
                  </a:cubicBezTo>
                  <a:cubicBezTo>
                    <a:pt x="7565" y="17608"/>
                    <a:pt x="7633" y="17519"/>
                    <a:pt x="7700" y="17430"/>
                  </a:cubicBezTo>
                  <a:lnTo>
                    <a:pt x="7700" y="17430"/>
                  </a:lnTo>
                  <a:cubicBezTo>
                    <a:pt x="7658" y="17690"/>
                    <a:pt x="7615" y="17950"/>
                    <a:pt x="7583" y="18209"/>
                  </a:cubicBezTo>
                  <a:cubicBezTo>
                    <a:pt x="7572" y="18241"/>
                    <a:pt x="7551" y="18266"/>
                    <a:pt x="7540" y="18298"/>
                  </a:cubicBezTo>
                  <a:cubicBezTo>
                    <a:pt x="7537" y="18313"/>
                    <a:pt x="7558" y="18309"/>
                    <a:pt x="7565" y="18320"/>
                  </a:cubicBezTo>
                  <a:cubicBezTo>
                    <a:pt x="7533" y="18494"/>
                    <a:pt x="7480" y="18722"/>
                    <a:pt x="7540" y="18868"/>
                  </a:cubicBezTo>
                  <a:cubicBezTo>
                    <a:pt x="7551" y="18895"/>
                    <a:pt x="7575" y="18907"/>
                    <a:pt x="7598" y="18907"/>
                  </a:cubicBezTo>
                  <a:cubicBezTo>
                    <a:pt x="7633" y="18907"/>
                    <a:pt x="7665" y="18880"/>
                    <a:pt x="7650" y="18840"/>
                  </a:cubicBezTo>
                  <a:cubicBezTo>
                    <a:pt x="7597" y="18704"/>
                    <a:pt x="7650" y="18480"/>
                    <a:pt x="7675" y="18316"/>
                  </a:cubicBezTo>
                  <a:cubicBezTo>
                    <a:pt x="7750" y="18281"/>
                    <a:pt x="7821" y="18245"/>
                    <a:pt x="7871" y="18163"/>
                  </a:cubicBezTo>
                  <a:cubicBezTo>
                    <a:pt x="7893" y="18121"/>
                    <a:pt x="7854" y="18079"/>
                    <a:pt x="7815" y="18079"/>
                  </a:cubicBezTo>
                  <a:cubicBezTo>
                    <a:pt x="7799" y="18079"/>
                    <a:pt x="7782" y="18087"/>
                    <a:pt x="7771" y="18106"/>
                  </a:cubicBezTo>
                  <a:cubicBezTo>
                    <a:pt x="7764" y="18120"/>
                    <a:pt x="7750" y="18120"/>
                    <a:pt x="7739" y="18135"/>
                  </a:cubicBezTo>
                  <a:cubicBezTo>
                    <a:pt x="7885" y="17786"/>
                    <a:pt x="8085" y="17465"/>
                    <a:pt x="8270" y="17131"/>
                  </a:cubicBezTo>
                  <a:cubicBezTo>
                    <a:pt x="8296" y="17087"/>
                    <a:pt x="8259" y="17047"/>
                    <a:pt x="8221" y="17047"/>
                  </a:cubicBezTo>
                  <a:cubicBezTo>
                    <a:pt x="8203" y="17047"/>
                    <a:pt x="8185" y="17056"/>
                    <a:pt x="8174" y="17077"/>
                  </a:cubicBezTo>
                  <a:cubicBezTo>
                    <a:pt x="8031" y="17330"/>
                    <a:pt x="7885" y="17576"/>
                    <a:pt x="7754" y="17832"/>
                  </a:cubicBezTo>
                  <a:cubicBezTo>
                    <a:pt x="7782" y="17633"/>
                    <a:pt x="7811" y="17433"/>
                    <a:pt x="7846" y="17230"/>
                  </a:cubicBezTo>
                  <a:cubicBezTo>
                    <a:pt x="8024" y="16988"/>
                    <a:pt x="8206" y="16750"/>
                    <a:pt x="8398" y="16515"/>
                  </a:cubicBezTo>
                  <a:cubicBezTo>
                    <a:pt x="8433" y="16474"/>
                    <a:pt x="8396" y="16419"/>
                    <a:pt x="8356" y="16419"/>
                  </a:cubicBezTo>
                  <a:cubicBezTo>
                    <a:pt x="8343" y="16419"/>
                    <a:pt x="8331" y="16424"/>
                    <a:pt x="8320" y="16437"/>
                  </a:cubicBezTo>
                  <a:cubicBezTo>
                    <a:pt x="8167" y="16622"/>
                    <a:pt x="8024" y="16818"/>
                    <a:pt x="7878" y="17010"/>
                  </a:cubicBezTo>
                  <a:cubicBezTo>
                    <a:pt x="7878" y="17010"/>
                    <a:pt x="7878" y="17006"/>
                    <a:pt x="7878" y="17003"/>
                  </a:cubicBezTo>
                  <a:cubicBezTo>
                    <a:pt x="7925" y="16746"/>
                    <a:pt x="7992" y="16494"/>
                    <a:pt x="8038" y="16237"/>
                  </a:cubicBezTo>
                  <a:cubicBezTo>
                    <a:pt x="8231" y="16006"/>
                    <a:pt x="8441" y="15789"/>
                    <a:pt x="8665" y="15586"/>
                  </a:cubicBezTo>
                  <a:lnTo>
                    <a:pt x="8665" y="15586"/>
                  </a:lnTo>
                  <a:cubicBezTo>
                    <a:pt x="8619" y="16739"/>
                    <a:pt x="8441" y="17882"/>
                    <a:pt x="8348" y="19035"/>
                  </a:cubicBezTo>
                  <a:cubicBezTo>
                    <a:pt x="8345" y="19069"/>
                    <a:pt x="8370" y="19086"/>
                    <a:pt x="8398" y="19086"/>
                  </a:cubicBezTo>
                  <a:cubicBezTo>
                    <a:pt x="8426" y="19086"/>
                    <a:pt x="8455" y="19069"/>
                    <a:pt x="8459" y="19035"/>
                  </a:cubicBezTo>
                  <a:cubicBezTo>
                    <a:pt x="8551" y="17843"/>
                    <a:pt x="8747" y="16657"/>
                    <a:pt x="8779" y="15465"/>
                  </a:cubicBezTo>
                  <a:cubicBezTo>
                    <a:pt x="8818" y="15429"/>
                    <a:pt x="8847" y="15383"/>
                    <a:pt x="8889" y="15351"/>
                  </a:cubicBezTo>
                  <a:cubicBezTo>
                    <a:pt x="8934" y="15317"/>
                    <a:pt x="8895" y="15259"/>
                    <a:pt x="8848" y="15259"/>
                  </a:cubicBezTo>
                  <a:cubicBezTo>
                    <a:pt x="8836" y="15259"/>
                    <a:pt x="8823" y="15263"/>
                    <a:pt x="8811" y="15273"/>
                  </a:cubicBezTo>
                  <a:cubicBezTo>
                    <a:pt x="8804" y="15280"/>
                    <a:pt x="8797" y="15290"/>
                    <a:pt x="8786" y="15297"/>
                  </a:cubicBezTo>
                  <a:cubicBezTo>
                    <a:pt x="8786" y="15237"/>
                    <a:pt x="8797" y="15176"/>
                    <a:pt x="8797" y="15116"/>
                  </a:cubicBezTo>
                  <a:cubicBezTo>
                    <a:pt x="8843" y="15087"/>
                    <a:pt x="8871" y="15027"/>
                    <a:pt x="8921" y="15002"/>
                  </a:cubicBezTo>
                  <a:cubicBezTo>
                    <a:pt x="8971" y="14968"/>
                    <a:pt x="8940" y="14897"/>
                    <a:pt x="8891" y="14897"/>
                  </a:cubicBezTo>
                  <a:cubicBezTo>
                    <a:pt x="8884" y="14897"/>
                    <a:pt x="8876" y="14898"/>
                    <a:pt x="8868" y="14902"/>
                  </a:cubicBezTo>
                  <a:cubicBezTo>
                    <a:pt x="8843" y="14917"/>
                    <a:pt x="8825" y="14938"/>
                    <a:pt x="8804" y="14949"/>
                  </a:cubicBezTo>
                  <a:cubicBezTo>
                    <a:pt x="8804" y="14874"/>
                    <a:pt x="8818" y="14799"/>
                    <a:pt x="8815" y="14724"/>
                  </a:cubicBezTo>
                  <a:cubicBezTo>
                    <a:pt x="8813" y="14687"/>
                    <a:pt x="8785" y="14670"/>
                    <a:pt x="8758" y="14670"/>
                  </a:cubicBezTo>
                  <a:cubicBezTo>
                    <a:pt x="8730" y="14670"/>
                    <a:pt x="8702" y="14688"/>
                    <a:pt x="8704" y="14724"/>
                  </a:cubicBezTo>
                  <a:cubicBezTo>
                    <a:pt x="8711" y="14828"/>
                    <a:pt x="8690" y="14931"/>
                    <a:pt x="8690" y="15030"/>
                  </a:cubicBezTo>
                  <a:cubicBezTo>
                    <a:pt x="8515" y="15144"/>
                    <a:pt x="8352" y="15276"/>
                    <a:pt x="8206" y="15426"/>
                  </a:cubicBezTo>
                  <a:cubicBezTo>
                    <a:pt x="8220" y="15358"/>
                    <a:pt x="8231" y="15290"/>
                    <a:pt x="8245" y="15223"/>
                  </a:cubicBezTo>
                  <a:cubicBezTo>
                    <a:pt x="8387" y="15070"/>
                    <a:pt x="8519" y="14909"/>
                    <a:pt x="8665" y="14767"/>
                  </a:cubicBezTo>
                  <a:cubicBezTo>
                    <a:pt x="8704" y="14725"/>
                    <a:pt x="8667" y="14671"/>
                    <a:pt x="8623" y="14671"/>
                  </a:cubicBezTo>
                  <a:cubicBezTo>
                    <a:pt x="8611" y="14671"/>
                    <a:pt x="8598" y="14675"/>
                    <a:pt x="8587" y="14685"/>
                  </a:cubicBezTo>
                  <a:cubicBezTo>
                    <a:pt x="8483" y="14788"/>
                    <a:pt x="8391" y="14902"/>
                    <a:pt x="8291" y="15009"/>
                  </a:cubicBezTo>
                  <a:cubicBezTo>
                    <a:pt x="8305" y="14952"/>
                    <a:pt x="8313" y="14892"/>
                    <a:pt x="8327" y="14831"/>
                  </a:cubicBezTo>
                  <a:cubicBezTo>
                    <a:pt x="8387" y="14767"/>
                    <a:pt x="8423" y="14689"/>
                    <a:pt x="8487" y="14628"/>
                  </a:cubicBezTo>
                  <a:cubicBezTo>
                    <a:pt x="8526" y="14590"/>
                    <a:pt x="8487" y="14534"/>
                    <a:pt x="8443" y="14534"/>
                  </a:cubicBezTo>
                  <a:cubicBezTo>
                    <a:pt x="8430" y="14534"/>
                    <a:pt x="8417" y="14539"/>
                    <a:pt x="8405" y="14550"/>
                  </a:cubicBezTo>
                  <a:cubicBezTo>
                    <a:pt x="8384" y="14571"/>
                    <a:pt x="8370" y="14600"/>
                    <a:pt x="8348" y="14621"/>
                  </a:cubicBezTo>
                  <a:cubicBezTo>
                    <a:pt x="8344" y="14604"/>
                    <a:pt x="8329" y="14593"/>
                    <a:pt x="8313" y="14593"/>
                  </a:cubicBezTo>
                  <a:cubicBezTo>
                    <a:pt x="8303" y="14593"/>
                    <a:pt x="8294" y="14597"/>
                    <a:pt x="8286" y="14605"/>
                  </a:cubicBezTo>
                  <a:lnTo>
                    <a:pt x="8286" y="14605"/>
                  </a:lnTo>
                  <a:cubicBezTo>
                    <a:pt x="8289" y="14602"/>
                    <a:pt x="8292" y="14596"/>
                    <a:pt x="8295" y="14596"/>
                  </a:cubicBezTo>
                  <a:cubicBezTo>
                    <a:pt x="8329" y="14565"/>
                    <a:pt x="8314" y="14511"/>
                    <a:pt x="8271" y="14507"/>
                  </a:cubicBezTo>
                  <a:lnTo>
                    <a:pt x="8271" y="14507"/>
                  </a:lnTo>
                  <a:cubicBezTo>
                    <a:pt x="8992" y="14539"/>
                    <a:pt x="9710" y="14575"/>
                    <a:pt x="10431" y="14589"/>
                  </a:cubicBezTo>
                  <a:cubicBezTo>
                    <a:pt x="10431" y="14593"/>
                    <a:pt x="10424" y="14593"/>
                    <a:pt x="10424" y="14596"/>
                  </a:cubicBezTo>
                  <a:cubicBezTo>
                    <a:pt x="10383" y="14637"/>
                    <a:pt x="10419" y="14692"/>
                    <a:pt x="10462" y="14692"/>
                  </a:cubicBezTo>
                  <a:cubicBezTo>
                    <a:pt x="10475" y="14692"/>
                    <a:pt x="10489" y="14687"/>
                    <a:pt x="10502" y="14674"/>
                  </a:cubicBezTo>
                  <a:cubicBezTo>
                    <a:pt x="10555" y="14625"/>
                    <a:pt x="10634" y="14632"/>
                    <a:pt x="10701" y="14600"/>
                  </a:cubicBezTo>
                  <a:lnTo>
                    <a:pt x="10733" y="14600"/>
                  </a:lnTo>
                  <a:cubicBezTo>
                    <a:pt x="10744" y="14600"/>
                    <a:pt x="10726" y="14589"/>
                    <a:pt x="10733" y="14589"/>
                  </a:cubicBezTo>
                  <a:cubicBezTo>
                    <a:pt x="10785" y="14568"/>
                    <a:pt x="10833" y="14525"/>
                    <a:pt x="10890" y="14525"/>
                  </a:cubicBezTo>
                  <a:cubicBezTo>
                    <a:pt x="10893" y="14525"/>
                    <a:pt x="10895" y="14525"/>
                    <a:pt x="10897" y="14525"/>
                  </a:cubicBezTo>
                  <a:cubicBezTo>
                    <a:pt x="10904" y="14582"/>
                    <a:pt x="10904" y="14635"/>
                    <a:pt x="10897" y="14692"/>
                  </a:cubicBezTo>
                  <a:cubicBezTo>
                    <a:pt x="10886" y="14690"/>
                    <a:pt x="10875" y="14689"/>
                    <a:pt x="10864" y="14689"/>
                  </a:cubicBezTo>
                  <a:cubicBezTo>
                    <a:pt x="10842" y="14689"/>
                    <a:pt x="10820" y="14693"/>
                    <a:pt x="10801" y="14703"/>
                  </a:cubicBezTo>
                  <a:cubicBezTo>
                    <a:pt x="10737" y="14728"/>
                    <a:pt x="10737" y="14803"/>
                    <a:pt x="10733" y="14863"/>
                  </a:cubicBezTo>
                  <a:cubicBezTo>
                    <a:pt x="10730" y="14863"/>
                    <a:pt x="10726" y="14863"/>
                    <a:pt x="10723" y="14863"/>
                  </a:cubicBezTo>
                  <a:cubicBezTo>
                    <a:pt x="10691" y="14863"/>
                    <a:pt x="10660" y="14878"/>
                    <a:pt x="10673" y="14920"/>
                  </a:cubicBezTo>
                  <a:cubicBezTo>
                    <a:pt x="10701" y="15021"/>
                    <a:pt x="10738" y="15118"/>
                    <a:pt x="10779" y="15212"/>
                  </a:cubicBezTo>
                  <a:lnTo>
                    <a:pt x="10779" y="15212"/>
                  </a:lnTo>
                  <a:cubicBezTo>
                    <a:pt x="10747" y="15153"/>
                    <a:pt x="10713" y="15093"/>
                    <a:pt x="10680" y="15034"/>
                  </a:cubicBezTo>
                  <a:cubicBezTo>
                    <a:pt x="10644" y="14956"/>
                    <a:pt x="10591" y="14885"/>
                    <a:pt x="10559" y="14803"/>
                  </a:cubicBezTo>
                  <a:cubicBezTo>
                    <a:pt x="10555" y="14799"/>
                    <a:pt x="10552" y="14792"/>
                    <a:pt x="10548" y="14788"/>
                  </a:cubicBezTo>
                  <a:cubicBezTo>
                    <a:pt x="10538" y="14770"/>
                    <a:pt x="10521" y="14762"/>
                    <a:pt x="10503" y="14762"/>
                  </a:cubicBezTo>
                  <a:cubicBezTo>
                    <a:pt x="10468" y="14762"/>
                    <a:pt x="10432" y="14791"/>
                    <a:pt x="10449" y="14831"/>
                  </a:cubicBezTo>
                  <a:cubicBezTo>
                    <a:pt x="10449" y="14835"/>
                    <a:pt x="10452" y="14842"/>
                    <a:pt x="10456" y="14845"/>
                  </a:cubicBezTo>
                  <a:cubicBezTo>
                    <a:pt x="10598" y="15084"/>
                    <a:pt x="10719" y="15337"/>
                    <a:pt x="10847" y="15582"/>
                  </a:cubicBezTo>
                  <a:cubicBezTo>
                    <a:pt x="10908" y="15707"/>
                    <a:pt x="10979" y="15831"/>
                    <a:pt x="11043" y="15956"/>
                  </a:cubicBezTo>
                  <a:cubicBezTo>
                    <a:pt x="11452" y="16793"/>
                    <a:pt x="11862" y="17640"/>
                    <a:pt x="12410" y="18384"/>
                  </a:cubicBezTo>
                  <a:cubicBezTo>
                    <a:pt x="12552" y="18612"/>
                    <a:pt x="12691" y="18843"/>
                    <a:pt x="12827" y="19075"/>
                  </a:cubicBezTo>
                  <a:cubicBezTo>
                    <a:pt x="12873" y="19156"/>
                    <a:pt x="12916" y="19245"/>
                    <a:pt x="12965" y="19327"/>
                  </a:cubicBezTo>
                  <a:cubicBezTo>
                    <a:pt x="12967" y="19331"/>
                    <a:pt x="12970" y="19331"/>
                    <a:pt x="12973" y="19331"/>
                  </a:cubicBezTo>
                  <a:cubicBezTo>
                    <a:pt x="12976" y="19331"/>
                    <a:pt x="12980" y="19331"/>
                    <a:pt x="12983" y="19334"/>
                  </a:cubicBezTo>
                  <a:cubicBezTo>
                    <a:pt x="13033" y="19423"/>
                    <a:pt x="13094" y="19512"/>
                    <a:pt x="13143" y="19601"/>
                  </a:cubicBezTo>
                  <a:cubicBezTo>
                    <a:pt x="13147" y="19607"/>
                    <a:pt x="13150" y="19610"/>
                    <a:pt x="13153" y="19610"/>
                  </a:cubicBezTo>
                  <a:cubicBezTo>
                    <a:pt x="13163" y="19610"/>
                    <a:pt x="13173" y="19585"/>
                    <a:pt x="13190" y="19580"/>
                  </a:cubicBezTo>
                  <a:cubicBezTo>
                    <a:pt x="13207" y="19612"/>
                    <a:pt x="13225" y="19644"/>
                    <a:pt x="13243" y="19676"/>
                  </a:cubicBezTo>
                  <a:cubicBezTo>
                    <a:pt x="11394" y="19511"/>
                    <a:pt x="9545" y="19226"/>
                    <a:pt x="7688" y="19226"/>
                  </a:cubicBezTo>
                  <a:cubicBezTo>
                    <a:pt x="7229" y="19226"/>
                    <a:pt x="6769" y="19244"/>
                    <a:pt x="6308" y="19285"/>
                  </a:cubicBezTo>
                  <a:cubicBezTo>
                    <a:pt x="6276" y="19252"/>
                    <a:pt x="6266" y="19196"/>
                    <a:pt x="6219" y="19192"/>
                  </a:cubicBezTo>
                  <a:cubicBezTo>
                    <a:pt x="6217" y="19192"/>
                    <a:pt x="6214" y="19192"/>
                    <a:pt x="6212" y="19192"/>
                  </a:cubicBezTo>
                  <a:cubicBezTo>
                    <a:pt x="6174" y="19192"/>
                    <a:pt x="6150" y="19218"/>
                    <a:pt x="6116" y="19235"/>
                  </a:cubicBezTo>
                  <a:cubicBezTo>
                    <a:pt x="6614" y="18402"/>
                    <a:pt x="6778" y="17433"/>
                    <a:pt x="6832" y="16451"/>
                  </a:cubicBezTo>
                  <a:cubicBezTo>
                    <a:pt x="6878" y="16209"/>
                    <a:pt x="6889" y="15956"/>
                    <a:pt x="6921" y="15710"/>
                  </a:cubicBezTo>
                  <a:cubicBezTo>
                    <a:pt x="6930" y="15710"/>
                    <a:pt x="6938" y="15717"/>
                    <a:pt x="6948" y="15717"/>
                  </a:cubicBezTo>
                  <a:cubicBezTo>
                    <a:pt x="6952" y="15717"/>
                    <a:pt x="6957" y="15715"/>
                    <a:pt x="6963" y="15710"/>
                  </a:cubicBezTo>
                  <a:lnTo>
                    <a:pt x="7099" y="15575"/>
                  </a:lnTo>
                  <a:cubicBezTo>
                    <a:pt x="7102" y="15568"/>
                    <a:pt x="7095" y="15564"/>
                    <a:pt x="7099" y="15557"/>
                  </a:cubicBezTo>
                  <a:cubicBezTo>
                    <a:pt x="7362" y="15216"/>
                    <a:pt x="7626" y="14877"/>
                    <a:pt x="7949" y="14589"/>
                  </a:cubicBezTo>
                  <a:cubicBezTo>
                    <a:pt x="7991" y="14550"/>
                    <a:pt x="7952" y="14493"/>
                    <a:pt x="7906" y="14493"/>
                  </a:cubicBezTo>
                  <a:cubicBezTo>
                    <a:pt x="7893" y="14493"/>
                    <a:pt x="7880" y="14497"/>
                    <a:pt x="7868" y="14507"/>
                  </a:cubicBezTo>
                  <a:cubicBezTo>
                    <a:pt x="7519" y="14820"/>
                    <a:pt x="7227" y="15198"/>
                    <a:pt x="6938" y="15568"/>
                  </a:cubicBezTo>
                  <a:cubicBezTo>
                    <a:pt x="6946" y="15511"/>
                    <a:pt x="6953" y="15458"/>
                    <a:pt x="6956" y="15401"/>
                  </a:cubicBezTo>
                  <a:lnTo>
                    <a:pt x="7052" y="15305"/>
                  </a:lnTo>
                  <a:cubicBezTo>
                    <a:pt x="7056" y="15301"/>
                    <a:pt x="7052" y="15297"/>
                    <a:pt x="7052" y="15294"/>
                  </a:cubicBezTo>
                  <a:cubicBezTo>
                    <a:pt x="7266" y="14995"/>
                    <a:pt x="7497" y="14707"/>
                    <a:pt x="7804" y="14504"/>
                  </a:cubicBezTo>
                  <a:cubicBezTo>
                    <a:pt x="7811" y="14500"/>
                    <a:pt x="7804" y="14493"/>
                    <a:pt x="7807" y="14489"/>
                  </a:cubicBezTo>
                  <a:close/>
                  <a:moveTo>
                    <a:pt x="6323" y="19836"/>
                  </a:moveTo>
                  <a:cubicBezTo>
                    <a:pt x="6326" y="19840"/>
                    <a:pt x="6326" y="19843"/>
                    <a:pt x="6326" y="19847"/>
                  </a:cubicBezTo>
                  <a:lnTo>
                    <a:pt x="6323" y="19847"/>
                  </a:lnTo>
                  <a:cubicBezTo>
                    <a:pt x="6321" y="19846"/>
                    <a:pt x="6320" y="19845"/>
                    <a:pt x="6319" y="19845"/>
                  </a:cubicBezTo>
                  <a:cubicBezTo>
                    <a:pt x="6316" y="19845"/>
                    <a:pt x="6313" y="19847"/>
                    <a:pt x="6308" y="19847"/>
                  </a:cubicBezTo>
                  <a:cubicBezTo>
                    <a:pt x="6312" y="19840"/>
                    <a:pt x="6319" y="19840"/>
                    <a:pt x="6323" y="19836"/>
                  </a:cubicBezTo>
                  <a:close/>
                  <a:moveTo>
                    <a:pt x="6771" y="14600"/>
                  </a:moveTo>
                  <a:cubicBezTo>
                    <a:pt x="6771" y="14628"/>
                    <a:pt x="6764" y="14653"/>
                    <a:pt x="6764" y="14678"/>
                  </a:cubicBezTo>
                  <a:lnTo>
                    <a:pt x="6728" y="14678"/>
                  </a:lnTo>
                  <a:cubicBezTo>
                    <a:pt x="6728" y="14710"/>
                    <a:pt x="6725" y="14742"/>
                    <a:pt x="6725" y="14774"/>
                  </a:cubicBezTo>
                  <a:cubicBezTo>
                    <a:pt x="6716" y="14762"/>
                    <a:pt x="6702" y="14756"/>
                    <a:pt x="6689" y="14756"/>
                  </a:cubicBezTo>
                  <a:cubicBezTo>
                    <a:pt x="6670" y="14756"/>
                    <a:pt x="6653" y="14766"/>
                    <a:pt x="6647" y="14785"/>
                  </a:cubicBezTo>
                  <a:cubicBezTo>
                    <a:pt x="6137" y="15714"/>
                    <a:pt x="5867" y="16739"/>
                    <a:pt x="5529" y="17736"/>
                  </a:cubicBezTo>
                  <a:cubicBezTo>
                    <a:pt x="5418" y="18060"/>
                    <a:pt x="5319" y="18384"/>
                    <a:pt x="5205" y="18708"/>
                  </a:cubicBezTo>
                  <a:cubicBezTo>
                    <a:pt x="5155" y="18850"/>
                    <a:pt x="5102" y="18993"/>
                    <a:pt x="5037" y="19128"/>
                  </a:cubicBezTo>
                  <a:cubicBezTo>
                    <a:pt x="5020" y="19171"/>
                    <a:pt x="4998" y="19213"/>
                    <a:pt x="4970" y="19249"/>
                  </a:cubicBezTo>
                  <a:cubicBezTo>
                    <a:pt x="4969" y="19251"/>
                    <a:pt x="4968" y="19252"/>
                    <a:pt x="4967" y="19254"/>
                  </a:cubicBezTo>
                  <a:lnTo>
                    <a:pt x="4967" y="19254"/>
                  </a:lnTo>
                  <a:cubicBezTo>
                    <a:pt x="4959" y="19235"/>
                    <a:pt x="4956" y="19216"/>
                    <a:pt x="4956" y="19196"/>
                  </a:cubicBezTo>
                  <a:cubicBezTo>
                    <a:pt x="4951" y="19165"/>
                    <a:pt x="4931" y="19152"/>
                    <a:pt x="4909" y="19152"/>
                  </a:cubicBezTo>
                  <a:cubicBezTo>
                    <a:pt x="4877" y="19152"/>
                    <a:pt x="4842" y="19180"/>
                    <a:pt x="4849" y="19224"/>
                  </a:cubicBezTo>
                  <a:cubicBezTo>
                    <a:pt x="4865" y="19326"/>
                    <a:pt x="4907" y="19372"/>
                    <a:pt x="4957" y="19372"/>
                  </a:cubicBezTo>
                  <a:cubicBezTo>
                    <a:pt x="5004" y="19372"/>
                    <a:pt x="5058" y="19329"/>
                    <a:pt x="5102" y="19252"/>
                  </a:cubicBezTo>
                  <a:cubicBezTo>
                    <a:pt x="5280" y="18943"/>
                    <a:pt x="5369" y="18573"/>
                    <a:pt x="5482" y="18234"/>
                  </a:cubicBezTo>
                  <a:cubicBezTo>
                    <a:pt x="5603" y="17861"/>
                    <a:pt x="5742" y="17490"/>
                    <a:pt x="5860" y="17113"/>
                  </a:cubicBezTo>
                  <a:cubicBezTo>
                    <a:pt x="6088" y="16351"/>
                    <a:pt x="6344" y="15596"/>
                    <a:pt x="6718" y="14899"/>
                  </a:cubicBezTo>
                  <a:lnTo>
                    <a:pt x="6718" y="14899"/>
                  </a:lnTo>
                  <a:cubicBezTo>
                    <a:pt x="6718" y="15077"/>
                    <a:pt x="6703" y="15255"/>
                    <a:pt x="6696" y="15433"/>
                  </a:cubicBezTo>
                  <a:cubicBezTo>
                    <a:pt x="6518" y="16647"/>
                    <a:pt x="5999" y="17800"/>
                    <a:pt x="5878" y="19032"/>
                  </a:cubicBezTo>
                  <a:cubicBezTo>
                    <a:pt x="5873" y="19063"/>
                    <a:pt x="5902" y="19082"/>
                    <a:pt x="5931" y="19082"/>
                  </a:cubicBezTo>
                  <a:cubicBezTo>
                    <a:pt x="5949" y="19082"/>
                    <a:pt x="5967" y="19075"/>
                    <a:pt x="5977" y="19060"/>
                  </a:cubicBezTo>
                  <a:lnTo>
                    <a:pt x="5977" y="19060"/>
                  </a:lnTo>
                  <a:cubicBezTo>
                    <a:pt x="5974" y="19117"/>
                    <a:pt x="5952" y="19174"/>
                    <a:pt x="5949" y="19235"/>
                  </a:cubicBezTo>
                  <a:cubicBezTo>
                    <a:pt x="5860" y="19249"/>
                    <a:pt x="5778" y="19270"/>
                    <a:pt x="5689" y="19288"/>
                  </a:cubicBezTo>
                  <a:cubicBezTo>
                    <a:pt x="5719" y="19255"/>
                    <a:pt x="5713" y="19197"/>
                    <a:pt x="5673" y="19197"/>
                  </a:cubicBezTo>
                  <a:cubicBezTo>
                    <a:pt x="5666" y="19197"/>
                    <a:pt x="5658" y="19199"/>
                    <a:pt x="5650" y="19203"/>
                  </a:cubicBezTo>
                  <a:cubicBezTo>
                    <a:pt x="4340" y="19697"/>
                    <a:pt x="2962" y="19957"/>
                    <a:pt x="1588" y="20221"/>
                  </a:cubicBezTo>
                  <a:cubicBezTo>
                    <a:pt x="1951" y="19947"/>
                    <a:pt x="2268" y="19616"/>
                    <a:pt x="2531" y="19238"/>
                  </a:cubicBezTo>
                  <a:cubicBezTo>
                    <a:pt x="2561" y="19196"/>
                    <a:pt x="2521" y="19157"/>
                    <a:pt x="2481" y="19157"/>
                  </a:cubicBezTo>
                  <a:cubicBezTo>
                    <a:pt x="2464" y="19157"/>
                    <a:pt x="2447" y="19164"/>
                    <a:pt x="2435" y="19181"/>
                  </a:cubicBezTo>
                  <a:cubicBezTo>
                    <a:pt x="2388" y="19251"/>
                    <a:pt x="2318" y="19298"/>
                    <a:pt x="2263" y="19360"/>
                  </a:cubicBezTo>
                  <a:lnTo>
                    <a:pt x="2263" y="19360"/>
                  </a:lnTo>
                  <a:cubicBezTo>
                    <a:pt x="3178" y="18250"/>
                    <a:pt x="4071" y="17089"/>
                    <a:pt x="4390" y="15700"/>
                  </a:cubicBezTo>
                  <a:cubicBezTo>
                    <a:pt x="4390" y="15778"/>
                    <a:pt x="4400" y="15856"/>
                    <a:pt x="4400" y="15935"/>
                  </a:cubicBezTo>
                  <a:cubicBezTo>
                    <a:pt x="4400" y="15970"/>
                    <a:pt x="4427" y="15989"/>
                    <a:pt x="4454" y="15989"/>
                  </a:cubicBezTo>
                  <a:cubicBezTo>
                    <a:pt x="4477" y="15989"/>
                    <a:pt x="4499" y="15976"/>
                    <a:pt x="4507" y="15949"/>
                  </a:cubicBezTo>
                  <a:cubicBezTo>
                    <a:pt x="4507" y="15945"/>
                    <a:pt x="4507" y="15938"/>
                    <a:pt x="4511" y="15935"/>
                  </a:cubicBezTo>
                  <a:cubicBezTo>
                    <a:pt x="4632" y="15600"/>
                    <a:pt x="4699" y="15255"/>
                    <a:pt x="4717" y="14902"/>
                  </a:cubicBezTo>
                  <a:cubicBezTo>
                    <a:pt x="4723" y="14902"/>
                    <a:pt x="4727" y="14914"/>
                    <a:pt x="4735" y="14914"/>
                  </a:cubicBezTo>
                  <a:cubicBezTo>
                    <a:pt x="4736" y="14914"/>
                    <a:pt x="4737" y="14913"/>
                    <a:pt x="4738" y="14913"/>
                  </a:cubicBezTo>
                  <a:cubicBezTo>
                    <a:pt x="4877" y="14870"/>
                    <a:pt x="5030" y="14863"/>
                    <a:pt x="5183" y="14842"/>
                  </a:cubicBezTo>
                  <a:cubicBezTo>
                    <a:pt x="5256" y="14846"/>
                    <a:pt x="5330" y="14849"/>
                    <a:pt x="5403" y="14849"/>
                  </a:cubicBezTo>
                  <a:cubicBezTo>
                    <a:pt x="5619" y="14849"/>
                    <a:pt x="5837" y="14829"/>
                    <a:pt x="6052" y="14792"/>
                  </a:cubicBezTo>
                  <a:lnTo>
                    <a:pt x="6052" y="14792"/>
                  </a:lnTo>
                  <a:cubicBezTo>
                    <a:pt x="5892" y="15066"/>
                    <a:pt x="5739" y="15347"/>
                    <a:pt x="5596" y="15629"/>
                  </a:cubicBezTo>
                  <a:cubicBezTo>
                    <a:pt x="5319" y="16177"/>
                    <a:pt x="5052" y="16732"/>
                    <a:pt x="4788" y="17287"/>
                  </a:cubicBezTo>
                  <a:cubicBezTo>
                    <a:pt x="4447" y="18003"/>
                    <a:pt x="4108" y="18726"/>
                    <a:pt x="3781" y="19452"/>
                  </a:cubicBezTo>
                  <a:cubicBezTo>
                    <a:pt x="3761" y="19495"/>
                    <a:pt x="3800" y="19536"/>
                    <a:pt x="3835" y="19536"/>
                  </a:cubicBezTo>
                  <a:cubicBezTo>
                    <a:pt x="3852" y="19536"/>
                    <a:pt x="3868" y="19527"/>
                    <a:pt x="3877" y="19505"/>
                  </a:cubicBezTo>
                  <a:cubicBezTo>
                    <a:pt x="4208" y="18783"/>
                    <a:pt x="4543" y="18063"/>
                    <a:pt x="4884" y="17344"/>
                  </a:cubicBezTo>
                  <a:cubicBezTo>
                    <a:pt x="5148" y="16789"/>
                    <a:pt x="5418" y="16234"/>
                    <a:pt x="5689" y="15685"/>
                  </a:cubicBezTo>
                  <a:cubicBezTo>
                    <a:pt x="5849" y="15372"/>
                    <a:pt x="6013" y="15066"/>
                    <a:pt x="6191" y="14767"/>
                  </a:cubicBezTo>
                  <a:cubicBezTo>
                    <a:pt x="6251" y="14756"/>
                    <a:pt x="6319" y="14749"/>
                    <a:pt x="6376" y="14739"/>
                  </a:cubicBezTo>
                  <a:lnTo>
                    <a:pt x="6383" y="14739"/>
                  </a:lnTo>
                  <a:lnTo>
                    <a:pt x="6397" y="14735"/>
                  </a:lnTo>
                  <a:cubicBezTo>
                    <a:pt x="6456" y="14725"/>
                    <a:pt x="6448" y="14624"/>
                    <a:pt x="6389" y="14624"/>
                  </a:cubicBezTo>
                  <a:cubicBezTo>
                    <a:pt x="6387" y="14624"/>
                    <a:pt x="6385" y="14624"/>
                    <a:pt x="6383" y="14625"/>
                  </a:cubicBezTo>
                  <a:lnTo>
                    <a:pt x="6362" y="14625"/>
                  </a:lnTo>
                  <a:cubicBezTo>
                    <a:pt x="6330" y="14628"/>
                    <a:pt x="6298" y="14628"/>
                    <a:pt x="6266" y="14632"/>
                  </a:cubicBezTo>
                  <a:cubicBezTo>
                    <a:pt x="6273" y="14621"/>
                    <a:pt x="6276" y="14610"/>
                    <a:pt x="6283" y="14600"/>
                  </a:cubicBezTo>
                  <a:close/>
                  <a:moveTo>
                    <a:pt x="2877" y="20139"/>
                  </a:moveTo>
                  <a:cubicBezTo>
                    <a:pt x="2798" y="20160"/>
                    <a:pt x="2720" y="20196"/>
                    <a:pt x="2642" y="20221"/>
                  </a:cubicBezTo>
                  <a:cubicBezTo>
                    <a:pt x="2645" y="20214"/>
                    <a:pt x="2649" y="20207"/>
                    <a:pt x="2656" y="20199"/>
                  </a:cubicBezTo>
                  <a:cubicBezTo>
                    <a:pt x="2731" y="20182"/>
                    <a:pt x="2805" y="20157"/>
                    <a:pt x="2877" y="20139"/>
                  </a:cubicBezTo>
                  <a:close/>
                  <a:moveTo>
                    <a:pt x="5856" y="20370"/>
                  </a:moveTo>
                  <a:cubicBezTo>
                    <a:pt x="5856" y="20370"/>
                    <a:pt x="5855" y="20372"/>
                    <a:pt x="5854" y="20374"/>
                  </a:cubicBezTo>
                  <a:lnTo>
                    <a:pt x="5844" y="20374"/>
                  </a:lnTo>
                  <a:cubicBezTo>
                    <a:pt x="5848" y="20373"/>
                    <a:pt x="5852" y="20370"/>
                    <a:pt x="5856" y="20370"/>
                  </a:cubicBezTo>
                  <a:close/>
                  <a:moveTo>
                    <a:pt x="6041" y="20370"/>
                  </a:moveTo>
                  <a:lnTo>
                    <a:pt x="6041" y="20370"/>
                  </a:lnTo>
                  <a:cubicBezTo>
                    <a:pt x="6053" y="20372"/>
                    <a:pt x="6060" y="20376"/>
                    <a:pt x="6065" y="20381"/>
                  </a:cubicBezTo>
                  <a:lnTo>
                    <a:pt x="6065" y="20381"/>
                  </a:lnTo>
                  <a:cubicBezTo>
                    <a:pt x="6059" y="20376"/>
                    <a:pt x="6051" y="20372"/>
                    <a:pt x="6041" y="20370"/>
                  </a:cubicBezTo>
                  <a:close/>
                  <a:moveTo>
                    <a:pt x="2481" y="20246"/>
                  </a:moveTo>
                  <a:cubicBezTo>
                    <a:pt x="2471" y="20256"/>
                    <a:pt x="2464" y="20274"/>
                    <a:pt x="2457" y="20285"/>
                  </a:cubicBezTo>
                  <a:cubicBezTo>
                    <a:pt x="2343" y="20317"/>
                    <a:pt x="2232" y="20360"/>
                    <a:pt x="2122" y="20399"/>
                  </a:cubicBezTo>
                  <a:lnTo>
                    <a:pt x="2118" y="20399"/>
                  </a:lnTo>
                  <a:cubicBezTo>
                    <a:pt x="2131" y="20370"/>
                    <a:pt x="2118" y="20339"/>
                    <a:pt x="2096" y="20326"/>
                  </a:cubicBezTo>
                  <a:lnTo>
                    <a:pt x="2096" y="20326"/>
                  </a:lnTo>
                  <a:cubicBezTo>
                    <a:pt x="2226" y="20303"/>
                    <a:pt x="2355" y="20278"/>
                    <a:pt x="2481" y="20246"/>
                  </a:cubicBezTo>
                  <a:close/>
                  <a:moveTo>
                    <a:pt x="6305" y="19932"/>
                  </a:moveTo>
                  <a:lnTo>
                    <a:pt x="6305" y="19932"/>
                  </a:lnTo>
                  <a:cubicBezTo>
                    <a:pt x="6259" y="20046"/>
                    <a:pt x="6184" y="20150"/>
                    <a:pt x="6088" y="20224"/>
                  </a:cubicBezTo>
                  <a:cubicBezTo>
                    <a:pt x="6066" y="20253"/>
                    <a:pt x="6034" y="20274"/>
                    <a:pt x="6013" y="20303"/>
                  </a:cubicBezTo>
                  <a:cubicBezTo>
                    <a:pt x="5992" y="20328"/>
                    <a:pt x="5977" y="20360"/>
                    <a:pt x="5967" y="20392"/>
                  </a:cubicBezTo>
                  <a:cubicBezTo>
                    <a:pt x="5953" y="20385"/>
                    <a:pt x="5971" y="20366"/>
                    <a:pt x="5962" y="20366"/>
                  </a:cubicBezTo>
                  <a:cubicBezTo>
                    <a:pt x="5961" y="20366"/>
                    <a:pt x="5961" y="20366"/>
                    <a:pt x="5959" y="20367"/>
                  </a:cubicBezTo>
                  <a:lnTo>
                    <a:pt x="5952" y="20367"/>
                  </a:lnTo>
                  <a:cubicBezTo>
                    <a:pt x="5959" y="20313"/>
                    <a:pt x="5977" y="20256"/>
                    <a:pt x="5952" y="20214"/>
                  </a:cubicBezTo>
                  <a:cubicBezTo>
                    <a:pt x="5945" y="20196"/>
                    <a:pt x="5927" y="20185"/>
                    <a:pt x="5910" y="20185"/>
                  </a:cubicBezTo>
                  <a:cubicBezTo>
                    <a:pt x="5846" y="20192"/>
                    <a:pt x="5821" y="20249"/>
                    <a:pt x="5792" y="20303"/>
                  </a:cubicBezTo>
                  <a:cubicBezTo>
                    <a:pt x="5774" y="20338"/>
                    <a:pt x="5799" y="20367"/>
                    <a:pt x="5828" y="20374"/>
                  </a:cubicBezTo>
                  <a:lnTo>
                    <a:pt x="5828" y="20381"/>
                  </a:lnTo>
                  <a:cubicBezTo>
                    <a:pt x="5636" y="20406"/>
                    <a:pt x="5443" y="20424"/>
                    <a:pt x="5247" y="20442"/>
                  </a:cubicBezTo>
                  <a:cubicBezTo>
                    <a:pt x="5376" y="20402"/>
                    <a:pt x="5500" y="20353"/>
                    <a:pt x="5621" y="20299"/>
                  </a:cubicBezTo>
                  <a:cubicBezTo>
                    <a:pt x="5631" y="20323"/>
                    <a:pt x="5649" y="20342"/>
                    <a:pt x="5670" y="20342"/>
                  </a:cubicBezTo>
                  <a:cubicBezTo>
                    <a:pt x="5680" y="20342"/>
                    <a:pt x="5692" y="20338"/>
                    <a:pt x="5703" y="20328"/>
                  </a:cubicBezTo>
                  <a:lnTo>
                    <a:pt x="5700" y="20328"/>
                  </a:lnTo>
                  <a:cubicBezTo>
                    <a:pt x="5785" y="20249"/>
                    <a:pt x="5878" y="20178"/>
                    <a:pt x="5974" y="20110"/>
                  </a:cubicBezTo>
                  <a:cubicBezTo>
                    <a:pt x="6081" y="20050"/>
                    <a:pt x="6209" y="20014"/>
                    <a:pt x="6305" y="19932"/>
                  </a:cubicBezTo>
                  <a:close/>
                  <a:moveTo>
                    <a:pt x="2042" y="20336"/>
                  </a:moveTo>
                  <a:cubicBezTo>
                    <a:pt x="2042" y="20337"/>
                    <a:pt x="2041" y="20338"/>
                    <a:pt x="2040" y="20338"/>
                  </a:cubicBezTo>
                  <a:cubicBezTo>
                    <a:pt x="2026" y="20353"/>
                    <a:pt x="1976" y="20406"/>
                    <a:pt x="1915" y="20470"/>
                  </a:cubicBezTo>
                  <a:cubicBezTo>
                    <a:pt x="1823" y="20502"/>
                    <a:pt x="1730" y="20531"/>
                    <a:pt x="1638" y="20566"/>
                  </a:cubicBezTo>
                  <a:cubicBezTo>
                    <a:pt x="1684" y="20513"/>
                    <a:pt x="1695" y="20431"/>
                    <a:pt x="1752" y="20388"/>
                  </a:cubicBezTo>
                  <a:cubicBezTo>
                    <a:pt x="1849" y="20370"/>
                    <a:pt x="1946" y="20353"/>
                    <a:pt x="2042" y="20336"/>
                  </a:cubicBezTo>
                  <a:close/>
                  <a:moveTo>
                    <a:pt x="965" y="20595"/>
                  </a:moveTo>
                  <a:cubicBezTo>
                    <a:pt x="976" y="20616"/>
                    <a:pt x="972" y="20644"/>
                    <a:pt x="983" y="20666"/>
                  </a:cubicBezTo>
                  <a:cubicBezTo>
                    <a:pt x="976" y="20659"/>
                    <a:pt x="965" y="20655"/>
                    <a:pt x="958" y="20652"/>
                  </a:cubicBezTo>
                  <a:cubicBezTo>
                    <a:pt x="958" y="20634"/>
                    <a:pt x="961" y="20612"/>
                    <a:pt x="965" y="20595"/>
                  </a:cubicBezTo>
                  <a:close/>
                  <a:moveTo>
                    <a:pt x="1235" y="20406"/>
                  </a:moveTo>
                  <a:lnTo>
                    <a:pt x="1235" y="20406"/>
                  </a:lnTo>
                  <a:cubicBezTo>
                    <a:pt x="1222" y="20440"/>
                    <a:pt x="1225" y="20481"/>
                    <a:pt x="1266" y="20481"/>
                  </a:cubicBezTo>
                  <a:cubicBezTo>
                    <a:pt x="1268" y="20481"/>
                    <a:pt x="1269" y="20481"/>
                    <a:pt x="1271" y="20481"/>
                  </a:cubicBezTo>
                  <a:cubicBezTo>
                    <a:pt x="1381" y="20466"/>
                    <a:pt x="1492" y="20434"/>
                    <a:pt x="1602" y="20417"/>
                  </a:cubicBezTo>
                  <a:lnTo>
                    <a:pt x="1602" y="20417"/>
                  </a:lnTo>
                  <a:cubicBezTo>
                    <a:pt x="1542" y="20474"/>
                    <a:pt x="1517" y="20552"/>
                    <a:pt x="1470" y="20619"/>
                  </a:cubicBezTo>
                  <a:cubicBezTo>
                    <a:pt x="1378" y="20659"/>
                    <a:pt x="1282" y="20680"/>
                    <a:pt x="1189" y="20719"/>
                  </a:cubicBezTo>
                  <a:cubicBezTo>
                    <a:pt x="1111" y="20644"/>
                    <a:pt x="1061" y="20548"/>
                    <a:pt x="1043" y="20445"/>
                  </a:cubicBezTo>
                  <a:cubicBezTo>
                    <a:pt x="1107" y="20431"/>
                    <a:pt x="1171" y="20420"/>
                    <a:pt x="1235" y="20406"/>
                  </a:cubicBezTo>
                  <a:close/>
                  <a:moveTo>
                    <a:pt x="5967" y="19975"/>
                  </a:moveTo>
                  <a:lnTo>
                    <a:pt x="5967" y="19975"/>
                  </a:lnTo>
                  <a:cubicBezTo>
                    <a:pt x="5949" y="19986"/>
                    <a:pt x="5935" y="20004"/>
                    <a:pt x="5917" y="20014"/>
                  </a:cubicBezTo>
                  <a:cubicBezTo>
                    <a:pt x="5443" y="20285"/>
                    <a:pt x="4888" y="20434"/>
                    <a:pt x="4368" y="20534"/>
                  </a:cubicBezTo>
                  <a:cubicBezTo>
                    <a:pt x="3969" y="20573"/>
                    <a:pt x="3571" y="20641"/>
                    <a:pt x="3179" y="20733"/>
                  </a:cubicBezTo>
                  <a:cubicBezTo>
                    <a:pt x="3951" y="20486"/>
                    <a:pt x="4735" y="20282"/>
                    <a:pt x="5496" y="20003"/>
                  </a:cubicBezTo>
                  <a:lnTo>
                    <a:pt x="5496" y="20003"/>
                  </a:lnTo>
                  <a:cubicBezTo>
                    <a:pt x="5378" y="20060"/>
                    <a:pt x="5260" y="20120"/>
                    <a:pt x="5141" y="20175"/>
                  </a:cubicBezTo>
                  <a:cubicBezTo>
                    <a:pt x="5130" y="20178"/>
                    <a:pt x="5123" y="20182"/>
                    <a:pt x="5112" y="20185"/>
                  </a:cubicBezTo>
                  <a:lnTo>
                    <a:pt x="5102" y="20189"/>
                  </a:lnTo>
                  <a:cubicBezTo>
                    <a:pt x="5050" y="20215"/>
                    <a:pt x="5081" y="20294"/>
                    <a:pt x="5130" y="20294"/>
                  </a:cubicBezTo>
                  <a:cubicBezTo>
                    <a:pt x="5135" y="20294"/>
                    <a:pt x="5139" y="20294"/>
                    <a:pt x="5144" y="20292"/>
                  </a:cubicBezTo>
                  <a:cubicBezTo>
                    <a:pt x="5422" y="20196"/>
                    <a:pt x="5692" y="20082"/>
                    <a:pt x="5967" y="19975"/>
                  </a:cubicBezTo>
                  <a:close/>
                  <a:moveTo>
                    <a:pt x="1371" y="20776"/>
                  </a:moveTo>
                  <a:lnTo>
                    <a:pt x="1371" y="20776"/>
                  </a:lnTo>
                  <a:cubicBezTo>
                    <a:pt x="1359" y="20802"/>
                    <a:pt x="1341" y="20824"/>
                    <a:pt x="1323" y="20844"/>
                  </a:cubicBezTo>
                  <a:lnTo>
                    <a:pt x="1323" y="20844"/>
                  </a:lnTo>
                  <a:cubicBezTo>
                    <a:pt x="1320" y="20839"/>
                    <a:pt x="1316" y="20834"/>
                    <a:pt x="1310" y="20830"/>
                  </a:cubicBezTo>
                  <a:cubicBezTo>
                    <a:pt x="1307" y="20826"/>
                    <a:pt x="1303" y="20826"/>
                    <a:pt x="1300" y="20822"/>
                  </a:cubicBezTo>
                  <a:cubicBezTo>
                    <a:pt x="1289" y="20819"/>
                    <a:pt x="1289" y="20812"/>
                    <a:pt x="1282" y="20805"/>
                  </a:cubicBezTo>
                  <a:cubicBezTo>
                    <a:pt x="1310" y="20794"/>
                    <a:pt x="1339" y="20787"/>
                    <a:pt x="1371" y="20776"/>
                  </a:cubicBezTo>
                  <a:close/>
                  <a:moveTo>
                    <a:pt x="1129" y="20858"/>
                  </a:moveTo>
                  <a:lnTo>
                    <a:pt x="1129" y="20858"/>
                  </a:lnTo>
                  <a:cubicBezTo>
                    <a:pt x="1164" y="20872"/>
                    <a:pt x="1196" y="20886"/>
                    <a:pt x="1232" y="20908"/>
                  </a:cubicBezTo>
                  <a:cubicBezTo>
                    <a:pt x="1235" y="20911"/>
                    <a:pt x="1235" y="20915"/>
                    <a:pt x="1243" y="20919"/>
                  </a:cubicBezTo>
                  <a:cubicBezTo>
                    <a:pt x="1250" y="20923"/>
                    <a:pt x="1258" y="20925"/>
                    <a:pt x="1265" y="20926"/>
                  </a:cubicBezTo>
                  <a:lnTo>
                    <a:pt x="1265" y="20926"/>
                  </a:lnTo>
                  <a:cubicBezTo>
                    <a:pt x="1263" y="20932"/>
                    <a:pt x="1262" y="20937"/>
                    <a:pt x="1260" y="20943"/>
                  </a:cubicBezTo>
                  <a:cubicBezTo>
                    <a:pt x="1228" y="20936"/>
                    <a:pt x="1196" y="20922"/>
                    <a:pt x="1168" y="20911"/>
                  </a:cubicBezTo>
                  <a:lnTo>
                    <a:pt x="1129" y="20858"/>
                  </a:lnTo>
                  <a:close/>
                  <a:moveTo>
                    <a:pt x="6800" y="20096"/>
                  </a:moveTo>
                  <a:cubicBezTo>
                    <a:pt x="6842" y="20096"/>
                    <a:pt x="6885" y="20103"/>
                    <a:pt x="6928" y="20103"/>
                  </a:cubicBezTo>
                  <a:cubicBezTo>
                    <a:pt x="6668" y="20342"/>
                    <a:pt x="6447" y="20619"/>
                    <a:pt x="6266" y="20922"/>
                  </a:cubicBezTo>
                  <a:cubicBezTo>
                    <a:pt x="6262" y="20929"/>
                    <a:pt x="6257" y="20937"/>
                    <a:pt x="6251" y="20945"/>
                  </a:cubicBezTo>
                  <a:lnTo>
                    <a:pt x="6251" y="20945"/>
                  </a:lnTo>
                  <a:cubicBezTo>
                    <a:pt x="6263" y="20923"/>
                    <a:pt x="6247" y="20899"/>
                    <a:pt x="6223" y="20883"/>
                  </a:cubicBezTo>
                  <a:cubicBezTo>
                    <a:pt x="6234" y="20854"/>
                    <a:pt x="6248" y="20830"/>
                    <a:pt x="6266" y="20805"/>
                  </a:cubicBezTo>
                  <a:cubicBezTo>
                    <a:pt x="6330" y="20701"/>
                    <a:pt x="6401" y="20602"/>
                    <a:pt x="6476" y="20502"/>
                  </a:cubicBezTo>
                  <a:cubicBezTo>
                    <a:pt x="6579" y="20367"/>
                    <a:pt x="6686" y="20228"/>
                    <a:pt x="6800" y="20096"/>
                  </a:cubicBezTo>
                  <a:close/>
                  <a:moveTo>
                    <a:pt x="1773" y="20644"/>
                  </a:moveTo>
                  <a:cubicBezTo>
                    <a:pt x="1659" y="20783"/>
                    <a:pt x="1595" y="20915"/>
                    <a:pt x="1620" y="20990"/>
                  </a:cubicBezTo>
                  <a:cubicBezTo>
                    <a:pt x="1556" y="20986"/>
                    <a:pt x="1492" y="20972"/>
                    <a:pt x="1428" y="20965"/>
                  </a:cubicBezTo>
                  <a:cubicBezTo>
                    <a:pt x="1442" y="20947"/>
                    <a:pt x="1456" y="20926"/>
                    <a:pt x="1467" y="20922"/>
                  </a:cubicBezTo>
                  <a:cubicBezTo>
                    <a:pt x="1524" y="20911"/>
                    <a:pt x="1506" y="20851"/>
                    <a:pt x="1463" y="20833"/>
                  </a:cubicBezTo>
                  <a:cubicBezTo>
                    <a:pt x="1485" y="20794"/>
                    <a:pt x="1510" y="20758"/>
                    <a:pt x="1535" y="20723"/>
                  </a:cubicBezTo>
                  <a:cubicBezTo>
                    <a:pt x="1613" y="20694"/>
                    <a:pt x="1695" y="20669"/>
                    <a:pt x="1773" y="20644"/>
                  </a:cubicBezTo>
                  <a:close/>
                  <a:moveTo>
                    <a:pt x="2343" y="20434"/>
                  </a:moveTo>
                  <a:lnTo>
                    <a:pt x="2343" y="20434"/>
                  </a:lnTo>
                  <a:cubicBezTo>
                    <a:pt x="2197" y="20612"/>
                    <a:pt x="2047" y="20783"/>
                    <a:pt x="1944" y="20993"/>
                  </a:cubicBezTo>
                  <a:lnTo>
                    <a:pt x="1677" y="20993"/>
                  </a:lnTo>
                  <a:cubicBezTo>
                    <a:pt x="1671" y="20975"/>
                    <a:pt x="1696" y="20957"/>
                    <a:pt x="1685" y="20952"/>
                  </a:cubicBezTo>
                  <a:lnTo>
                    <a:pt x="1685" y="20952"/>
                  </a:lnTo>
                  <a:cubicBezTo>
                    <a:pt x="1690" y="20953"/>
                    <a:pt x="1690" y="20956"/>
                    <a:pt x="1691" y="20956"/>
                  </a:cubicBezTo>
                  <a:cubicBezTo>
                    <a:pt x="1691" y="20956"/>
                    <a:pt x="1692" y="20951"/>
                    <a:pt x="1702" y="20933"/>
                  </a:cubicBezTo>
                  <a:cubicBezTo>
                    <a:pt x="1709" y="20908"/>
                    <a:pt x="1723" y="20883"/>
                    <a:pt x="1741" y="20858"/>
                  </a:cubicBezTo>
                  <a:cubicBezTo>
                    <a:pt x="1780" y="20801"/>
                    <a:pt x="1819" y="20751"/>
                    <a:pt x="1866" y="20694"/>
                  </a:cubicBezTo>
                  <a:cubicBezTo>
                    <a:pt x="1898" y="20652"/>
                    <a:pt x="1937" y="20616"/>
                    <a:pt x="1972" y="20573"/>
                  </a:cubicBezTo>
                  <a:cubicBezTo>
                    <a:pt x="1983" y="20573"/>
                    <a:pt x="1994" y="20566"/>
                    <a:pt x="2004" y="20566"/>
                  </a:cubicBezTo>
                  <a:cubicBezTo>
                    <a:pt x="2015" y="20563"/>
                    <a:pt x="2008" y="20552"/>
                    <a:pt x="2012" y="20548"/>
                  </a:cubicBezTo>
                  <a:cubicBezTo>
                    <a:pt x="2122" y="20513"/>
                    <a:pt x="2236" y="20474"/>
                    <a:pt x="2343" y="20434"/>
                  </a:cubicBezTo>
                  <a:close/>
                  <a:moveTo>
                    <a:pt x="2428" y="21000"/>
                  </a:moveTo>
                  <a:lnTo>
                    <a:pt x="2428" y="21000"/>
                  </a:lnTo>
                  <a:cubicBezTo>
                    <a:pt x="2414" y="21008"/>
                    <a:pt x="2400" y="21015"/>
                    <a:pt x="2385" y="21018"/>
                  </a:cubicBezTo>
                  <a:cubicBezTo>
                    <a:pt x="2385" y="21018"/>
                    <a:pt x="2385" y="21015"/>
                    <a:pt x="2389" y="21011"/>
                  </a:cubicBezTo>
                  <a:lnTo>
                    <a:pt x="2385" y="21011"/>
                  </a:lnTo>
                  <a:cubicBezTo>
                    <a:pt x="2400" y="21008"/>
                    <a:pt x="2414" y="21004"/>
                    <a:pt x="2428" y="21000"/>
                  </a:cubicBezTo>
                  <a:close/>
                  <a:moveTo>
                    <a:pt x="1534" y="21097"/>
                  </a:moveTo>
                  <a:cubicBezTo>
                    <a:pt x="1624" y="21106"/>
                    <a:pt x="1715" y="21111"/>
                    <a:pt x="1807" y="21111"/>
                  </a:cubicBezTo>
                  <a:cubicBezTo>
                    <a:pt x="1823" y="21111"/>
                    <a:pt x="1839" y="21111"/>
                    <a:pt x="1855" y="21111"/>
                  </a:cubicBezTo>
                  <a:lnTo>
                    <a:pt x="1855" y="21111"/>
                  </a:lnTo>
                  <a:lnTo>
                    <a:pt x="1848" y="21114"/>
                  </a:lnTo>
                  <a:cubicBezTo>
                    <a:pt x="1841" y="21129"/>
                    <a:pt x="1866" y="21125"/>
                    <a:pt x="1869" y="21136"/>
                  </a:cubicBezTo>
                  <a:cubicBezTo>
                    <a:pt x="1837" y="21182"/>
                    <a:pt x="1802" y="21225"/>
                    <a:pt x="1769" y="21275"/>
                  </a:cubicBezTo>
                  <a:cubicBezTo>
                    <a:pt x="1756" y="21272"/>
                    <a:pt x="1748" y="21267"/>
                    <a:pt x="1741" y="21267"/>
                  </a:cubicBezTo>
                  <a:cubicBezTo>
                    <a:pt x="1736" y="21267"/>
                    <a:pt x="1732" y="21269"/>
                    <a:pt x="1727" y="21275"/>
                  </a:cubicBezTo>
                  <a:lnTo>
                    <a:pt x="1727" y="21260"/>
                  </a:lnTo>
                  <a:cubicBezTo>
                    <a:pt x="1725" y="21255"/>
                    <a:pt x="1722" y="21254"/>
                    <a:pt x="1719" y="21254"/>
                  </a:cubicBezTo>
                  <a:cubicBezTo>
                    <a:pt x="1711" y="21254"/>
                    <a:pt x="1701" y="21262"/>
                    <a:pt x="1689" y="21262"/>
                  </a:cubicBezTo>
                  <a:cubicBezTo>
                    <a:pt x="1686" y="21262"/>
                    <a:pt x="1683" y="21261"/>
                    <a:pt x="1680" y="21260"/>
                  </a:cubicBezTo>
                  <a:lnTo>
                    <a:pt x="1680" y="21235"/>
                  </a:lnTo>
                  <a:lnTo>
                    <a:pt x="1552" y="21235"/>
                  </a:lnTo>
                  <a:cubicBezTo>
                    <a:pt x="1552" y="21218"/>
                    <a:pt x="1552" y="21203"/>
                    <a:pt x="1549" y="21186"/>
                  </a:cubicBezTo>
                  <a:cubicBezTo>
                    <a:pt x="1545" y="21171"/>
                    <a:pt x="1549" y="21157"/>
                    <a:pt x="1549" y="21143"/>
                  </a:cubicBezTo>
                  <a:lnTo>
                    <a:pt x="1549" y="21125"/>
                  </a:lnTo>
                  <a:cubicBezTo>
                    <a:pt x="1547" y="21113"/>
                    <a:pt x="1541" y="21103"/>
                    <a:pt x="1534" y="21097"/>
                  </a:cubicBezTo>
                  <a:close/>
                  <a:moveTo>
                    <a:pt x="6401" y="20082"/>
                  </a:moveTo>
                  <a:cubicBezTo>
                    <a:pt x="6490" y="20082"/>
                    <a:pt x="6582" y="20089"/>
                    <a:pt x="6671" y="20093"/>
                  </a:cubicBezTo>
                  <a:cubicBezTo>
                    <a:pt x="6518" y="20271"/>
                    <a:pt x="6376" y="20456"/>
                    <a:pt x="6244" y="20648"/>
                  </a:cubicBezTo>
                  <a:cubicBezTo>
                    <a:pt x="6191" y="20719"/>
                    <a:pt x="6098" y="20826"/>
                    <a:pt x="6095" y="20922"/>
                  </a:cubicBezTo>
                  <a:cubicBezTo>
                    <a:pt x="6093" y="20973"/>
                    <a:pt x="6116" y="20991"/>
                    <a:pt x="6147" y="20991"/>
                  </a:cubicBezTo>
                  <a:cubicBezTo>
                    <a:pt x="6173" y="20991"/>
                    <a:pt x="6205" y="20978"/>
                    <a:pt x="6230" y="20961"/>
                  </a:cubicBezTo>
                  <a:lnTo>
                    <a:pt x="6230" y="20965"/>
                  </a:lnTo>
                  <a:cubicBezTo>
                    <a:pt x="6238" y="20960"/>
                    <a:pt x="6244" y="20955"/>
                    <a:pt x="6248" y="20950"/>
                  </a:cubicBezTo>
                  <a:lnTo>
                    <a:pt x="6248" y="20950"/>
                  </a:lnTo>
                  <a:cubicBezTo>
                    <a:pt x="6192" y="21034"/>
                    <a:pt x="6067" y="21195"/>
                    <a:pt x="6041" y="21308"/>
                  </a:cubicBezTo>
                  <a:lnTo>
                    <a:pt x="6041" y="21308"/>
                  </a:lnTo>
                  <a:cubicBezTo>
                    <a:pt x="6038" y="21091"/>
                    <a:pt x="6020" y="20873"/>
                    <a:pt x="5988" y="20659"/>
                  </a:cubicBezTo>
                  <a:cubicBezTo>
                    <a:pt x="5988" y="20641"/>
                    <a:pt x="5984" y="20623"/>
                    <a:pt x="5988" y="20605"/>
                  </a:cubicBezTo>
                  <a:lnTo>
                    <a:pt x="5988" y="20587"/>
                  </a:lnTo>
                  <a:cubicBezTo>
                    <a:pt x="5988" y="20584"/>
                    <a:pt x="5987" y="20583"/>
                    <a:pt x="5986" y="20583"/>
                  </a:cubicBezTo>
                  <a:cubicBezTo>
                    <a:pt x="5981" y="20583"/>
                    <a:pt x="5970" y="20595"/>
                    <a:pt x="5962" y="20595"/>
                  </a:cubicBezTo>
                  <a:cubicBezTo>
                    <a:pt x="5961" y="20595"/>
                    <a:pt x="5960" y="20595"/>
                    <a:pt x="5959" y="20595"/>
                  </a:cubicBezTo>
                  <a:cubicBezTo>
                    <a:pt x="5959" y="20555"/>
                    <a:pt x="5956" y="20520"/>
                    <a:pt x="5959" y="20484"/>
                  </a:cubicBezTo>
                  <a:cubicBezTo>
                    <a:pt x="5970" y="20484"/>
                    <a:pt x="5984" y="20481"/>
                    <a:pt x="5995" y="20481"/>
                  </a:cubicBezTo>
                  <a:cubicBezTo>
                    <a:pt x="5998" y="20480"/>
                    <a:pt x="6001" y="20479"/>
                    <a:pt x="6003" y="20479"/>
                  </a:cubicBezTo>
                  <a:lnTo>
                    <a:pt x="6003" y="20479"/>
                  </a:lnTo>
                  <a:cubicBezTo>
                    <a:pt x="6005" y="20479"/>
                    <a:pt x="6007" y="20480"/>
                    <a:pt x="6009" y="20481"/>
                  </a:cubicBezTo>
                  <a:cubicBezTo>
                    <a:pt x="6013" y="20481"/>
                    <a:pt x="6016" y="20481"/>
                    <a:pt x="6019" y="20481"/>
                  </a:cubicBezTo>
                  <a:cubicBezTo>
                    <a:pt x="6058" y="20481"/>
                    <a:pt x="6083" y="20445"/>
                    <a:pt x="6081" y="20414"/>
                  </a:cubicBezTo>
                  <a:lnTo>
                    <a:pt x="6081" y="20414"/>
                  </a:lnTo>
                  <a:cubicBezTo>
                    <a:pt x="6082" y="20413"/>
                    <a:pt x="6083" y="20411"/>
                    <a:pt x="6084" y="20409"/>
                  </a:cubicBezTo>
                  <a:cubicBezTo>
                    <a:pt x="6091" y="20399"/>
                    <a:pt x="6102" y="20385"/>
                    <a:pt x="6109" y="20377"/>
                  </a:cubicBezTo>
                  <a:cubicBezTo>
                    <a:pt x="6120" y="20363"/>
                    <a:pt x="6130" y="20349"/>
                    <a:pt x="6141" y="20338"/>
                  </a:cubicBezTo>
                  <a:cubicBezTo>
                    <a:pt x="6141" y="20338"/>
                    <a:pt x="6143" y="20340"/>
                    <a:pt x="6144" y="20340"/>
                  </a:cubicBezTo>
                  <a:cubicBezTo>
                    <a:pt x="6144" y="20340"/>
                    <a:pt x="6145" y="20339"/>
                    <a:pt x="6145" y="20338"/>
                  </a:cubicBezTo>
                  <a:cubicBezTo>
                    <a:pt x="6155" y="20331"/>
                    <a:pt x="6159" y="20317"/>
                    <a:pt x="6170" y="20310"/>
                  </a:cubicBezTo>
                  <a:cubicBezTo>
                    <a:pt x="6177" y="20299"/>
                    <a:pt x="6184" y="20288"/>
                    <a:pt x="6191" y="20281"/>
                  </a:cubicBezTo>
                  <a:cubicBezTo>
                    <a:pt x="6191" y="20281"/>
                    <a:pt x="6192" y="20281"/>
                    <a:pt x="6193" y="20281"/>
                  </a:cubicBezTo>
                  <a:lnTo>
                    <a:pt x="6193" y="20281"/>
                  </a:lnTo>
                  <a:cubicBezTo>
                    <a:pt x="6158" y="20354"/>
                    <a:pt x="6123" y="20425"/>
                    <a:pt x="6088" y="20495"/>
                  </a:cubicBezTo>
                  <a:cubicBezTo>
                    <a:pt x="6052" y="20555"/>
                    <a:pt x="6027" y="20623"/>
                    <a:pt x="6016" y="20691"/>
                  </a:cubicBezTo>
                  <a:cubicBezTo>
                    <a:pt x="6013" y="20726"/>
                    <a:pt x="6039" y="20744"/>
                    <a:pt x="6066" y="20744"/>
                  </a:cubicBezTo>
                  <a:cubicBezTo>
                    <a:pt x="6094" y="20744"/>
                    <a:pt x="6123" y="20726"/>
                    <a:pt x="6127" y="20691"/>
                  </a:cubicBezTo>
                  <a:cubicBezTo>
                    <a:pt x="6130" y="20641"/>
                    <a:pt x="6177" y="20566"/>
                    <a:pt x="6202" y="20516"/>
                  </a:cubicBezTo>
                  <a:lnTo>
                    <a:pt x="6301" y="20317"/>
                  </a:lnTo>
                  <a:cubicBezTo>
                    <a:pt x="6320" y="20278"/>
                    <a:pt x="6290" y="20240"/>
                    <a:pt x="6256" y="20240"/>
                  </a:cubicBezTo>
                  <a:cubicBezTo>
                    <a:pt x="6243" y="20240"/>
                    <a:pt x="6231" y="20245"/>
                    <a:pt x="6219" y="20256"/>
                  </a:cubicBezTo>
                  <a:cubicBezTo>
                    <a:pt x="6276" y="20192"/>
                    <a:pt x="6337" y="20135"/>
                    <a:pt x="6401" y="20082"/>
                  </a:cubicBezTo>
                  <a:close/>
                  <a:moveTo>
                    <a:pt x="6109" y="19352"/>
                  </a:moveTo>
                  <a:cubicBezTo>
                    <a:pt x="6112" y="19375"/>
                    <a:pt x="6125" y="19399"/>
                    <a:pt x="6153" y="19399"/>
                  </a:cubicBezTo>
                  <a:cubicBezTo>
                    <a:pt x="6155" y="19399"/>
                    <a:pt x="6157" y="19399"/>
                    <a:pt x="6159" y="19398"/>
                  </a:cubicBezTo>
                  <a:cubicBezTo>
                    <a:pt x="6178" y="19397"/>
                    <a:pt x="6198" y="19397"/>
                    <a:pt x="6218" y="19397"/>
                  </a:cubicBezTo>
                  <a:cubicBezTo>
                    <a:pt x="6237" y="19397"/>
                    <a:pt x="6257" y="19397"/>
                    <a:pt x="6276" y="19395"/>
                  </a:cubicBezTo>
                  <a:cubicBezTo>
                    <a:pt x="6301" y="19438"/>
                    <a:pt x="6340" y="19473"/>
                    <a:pt x="6351" y="19512"/>
                  </a:cubicBezTo>
                  <a:cubicBezTo>
                    <a:pt x="6363" y="19602"/>
                    <a:pt x="6360" y="19694"/>
                    <a:pt x="6340" y="19784"/>
                  </a:cubicBezTo>
                  <a:lnTo>
                    <a:pt x="6340" y="19784"/>
                  </a:lnTo>
                  <a:cubicBezTo>
                    <a:pt x="6339" y="19757"/>
                    <a:pt x="6324" y="19734"/>
                    <a:pt x="6297" y="19734"/>
                  </a:cubicBezTo>
                  <a:cubicBezTo>
                    <a:pt x="6292" y="19734"/>
                    <a:pt x="6286" y="19735"/>
                    <a:pt x="6280" y="19737"/>
                  </a:cubicBezTo>
                  <a:cubicBezTo>
                    <a:pt x="6219" y="19758"/>
                    <a:pt x="6159" y="19783"/>
                    <a:pt x="6098" y="19804"/>
                  </a:cubicBezTo>
                  <a:cubicBezTo>
                    <a:pt x="6085" y="19795"/>
                    <a:pt x="6078" y="19779"/>
                    <a:pt x="6061" y="19779"/>
                  </a:cubicBezTo>
                  <a:cubicBezTo>
                    <a:pt x="6059" y="19779"/>
                    <a:pt x="6057" y="19779"/>
                    <a:pt x="6056" y="19779"/>
                  </a:cubicBezTo>
                  <a:cubicBezTo>
                    <a:pt x="6015" y="19790"/>
                    <a:pt x="5976" y="19803"/>
                    <a:pt x="5936" y="19816"/>
                  </a:cubicBezTo>
                  <a:lnTo>
                    <a:pt x="5936" y="19816"/>
                  </a:lnTo>
                  <a:cubicBezTo>
                    <a:pt x="5954" y="19783"/>
                    <a:pt x="5943" y="19736"/>
                    <a:pt x="5899" y="19736"/>
                  </a:cubicBezTo>
                  <a:cubicBezTo>
                    <a:pt x="5897" y="19736"/>
                    <a:pt x="5894" y="19736"/>
                    <a:pt x="5892" y="19737"/>
                  </a:cubicBezTo>
                  <a:cubicBezTo>
                    <a:pt x="5885" y="19737"/>
                    <a:pt x="5881" y="19737"/>
                    <a:pt x="5878" y="19740"/>
                  </a:cubicBezTo>
                  <a:cubicBezTo>
                    <a:pt x="5878" y="19737"/>
                    <a:pt x="5878" y="19737"/>
                    <a:pt x="5878" y="19737"/>
                  </a:cubicBezTo>
                  <a:cubicBezTo>
                    <a:pt x="5863" y="19740"/>
                    <a:pt x="5849" y="19744"/>
                    <a:pt x="5838" y="19747"/>
                  </a:cubicBezTo>
                  <a:cubicBezTo>
                    <a:pt x="5344" y="19804"/>
                    <a:pt x="4870" y="19954"/>
                    <a:pt x="4397" y="20096"/>
                  </a:cubicBezTo>
                  <a:cubicBezTo>
                    <a:pt x="4332" y="20116"/>
                    <a:pt x="4353" y="20206"/>
                    <a:pt x="4410" y="20206"/>
                  </a:cubicBezTo>
                  <a:cubicBezTo>
                    <a:pt x="4416" y="20206"/>
                    <a:pt x="4422" y="20205"/>
                    <a:pt x="4429" y="20203"/>
                  </a:cubicBezTo>
                  <a:cubicBezTo>
                    <a:pt x="4489" y="20185"/>
                    <a:pt x="4557" y="20175"/>
                    <a:pt x="4621" y="20157"/>
                  </a:cubicBezTo>
                  <a:lnTo>
                    <a:pt x="4621" y="20157"/>
                  </a:lnTo>
                  <a:cubicBezTo>
                    <a:pt x="3934" y="20363"/>
                    <a:pt x="3243" y="20563"/>
                    <a:pt x="2574" y="20812"/>
                  </a:cubicBezTo>
                  <a:cubicBezTo>
                    <a:pt x="2567" y="20797"/>
                    <a:pt x="2570" y="20794"/>
                    <a:pt x="2556" y="20787"/>
                  </a:cubicBezTo>
                  <a:cubicBezTo>
                    <a:pt x="2613" y="20723"/>
                    <a:pt x="2674" y="20659"/>
                    <a:pt x="2741" y="20602"/>
                  </a:cubicBezTo>
                  <a:cubicBezTo>
                    <a:pt x="2785" y="20566"/>
                    <a:pt x="2757" y="20495"/>
                    <a:pt x="2713" y="20495"/>
                  </a:cubicBezTo>
                  <a:cubicBezTo>
                    <a:pt x="2704" y="20495"/>
                    <a:pt x="2694" y="20498"/>
                    <a:pt x="2684" y="20506"/>
                  </a:cubicBezTo>
                  <a:cubicBezTo>
                    <a:pt x="2510" y="20637"/>
                    <a:pt x="2378" y="20808"/>
                    <a:pt x="2225" y="20961"/>
                  </a:cubicBezTo>
                  <a:cubicBezTo>
                    <a:pt x="2193" y="20993"/>
                    <a:pt x="2214" y="21025"/>
                    <a:pt x="2243" y="21040"/>
                  </a:cubicBezTo>
                  <a:cubicBezTo>
                    <a:pt x="2229" y="21057"/>
                    <a:pt x="2214" y="21079"/>
                    <a:pt x="2197" y="21093"/>
                  </a:cubicBezTo>
                  <a:cubicBezTo>
                    <a:pt x="2165" y="21111"/>
                    <a:pt x="2133" y="21118"/>
                    <a:pt x="2101" y="21132"/>
                  </a:cubicBezTo>
                  <a:cubicBezTo>
                    <a:pt x="2068" y="21150"/>
                    <a:pt x="2072" y="21186"/>
                    <a:pt x="2097" y="21210"/>
                  </a:cubicBezTo>
                  <a:cubicBezTo>
                    <a:pt x="2033" y="21282"/>
                    <a:pt x="1965" y="21349"/>
                    <a:pt x="1908" y="21424"/>
                  </a:cubicBezTo>
                  <a:cubicBezTo>
                    <a:pt x="1876" y="21467"/>
                    <a:pt x="1851" y="21513"/>
                    <a:pt x="1826" y="21559"/>
                  </a:cubicBezTo>
                  <a:lnTo>
                    <a:pt x="1826" y="21403"/>
                  </a:lnTo>
                  <a:cubicBezTo>
                    <a:pt x="1844" y="21374"/>
                    <a:pt x="1858" y="21349"/>
                    <a:pt x="1880" y="21321"/>
                  </a:cubicBezTo>
                  <a:cubicBezTo>
                    <a:pt x="1926" y="21250"/>
                    <a:pt x="1983" y="21178"/>
                    <a:pt x="2040" y="21104"/>
                  </a:cubicBezTo>
                  <a:cubicBezTo>
                    <a:pt x="2065" y="21082"/>
                    <a:pt x="2093" y="21068"/>
                    <a:pt x="2118" y="21043"/>
                  </a:cubicBezTo>
                  <a:cubicBezTo>
                    <a:pt x="2136" y="21029"/>
                    <a:pt x="2122" y="21015"/>
                    <a:pt x="2118" y="21000"/>
                  </a:cubicBezTo>
                  <a:lnTo>
                    <a:pt x="2118" y="20993"/>
                  </a:lnTo>
                  <a:cubicBezTo>
                    <a:pt x="2115" y="20983"/>
                    <a:pt x="2125" y="20975"/>
                    <a:pt x="2118" y="20968"/>
                  </a:cubicBezTo>
                  <a:cubicBezTo>
                    <a:pt x="2122" y="20958"/>
                    <a:pt x="2122" y="20951"/>
                    <a:pt x="2118" y="20940"/>
                  </a:cubicBezTo>
                  <a:cubicBezTo>
                    <a:pt x="2232" y="20733"/>
                    <a:pt x="2371" y="20545"/>
                    <a:pt x="2531" y="20374"/>
                  </a:cubicBezTo>
                  <a:cubicBezTo>
                    <a:pt x="3656" y="20014"/>
                    <a:pt x="4799" y="19701"/>
                    <a:pt x="5931" y="19366"/>
                  </a:cubicBezTo>
                  <a:lnTo>
                    <a:pt x="5931" y="19366"/>
                  </a:lnTo>
                  <a:cubicBezTo>
                    <a:pt x="5931" y="19374"/>
                    <a:pt x="5927" y="19381"/>
                    <a:pt x="5927" y="19391"/>
                  </a:cubicBezTo>
                  <a:cubicBezTo>
                    <a:pt x="5927" y="19395"/>
                    <a:pt x="5928" y="19396"/>
                    <a:pt x="5928" y="19396"/>
                  </a:cubicBezTo>
                  <a:cubicBezTo>
                    <a:pt x="5928" y="19396"/>
                    <a:pt x="5928" y="19396"/>
                    <a:pt x="5928" y="19396"/>
                  </a:cubicBezTo>
                  <a:lnTo>
                    <a:pt x="5928" y="19396"/>
                  </a:lnTo>
                  <a:cubicBezTo>
                    <a:pt x="5917" y="19415"/>
                    <a:pt x="5898" y="19432"/>
                    <a:pt x="5888" y="19452"/>
                  </a:cubicBezTo>
                  <a:cubicBezTo>
                    <a:pt x="5864" y="19495"/>
                    <a:pt x="5901" y="19534"/>
                    <a:pt x="5938" y="19534"/>
                  </a:cubicBezTo>
                  <a:cubicBezTo>
                    <a:pt x="5956" y="19534"/>
                    <a:pt x="5973" y="19526"/>
                    <a:pt x="5984" y="19505"/>
                  </a:cubicBezTo>
                  <a:cubicBezTo>
                    <a:pt x="6020" y="19448"/>
                    <a:pt x="6059" y="19398"/>
                    <a:pt x="6109" y="19352"/>
                  </a:cubicBezTo>
                  <a:close/>
                  <a:moveTo>
                    <a:pt x="2040" y="21944"/>
                  </a:moveTo>
                  <a:lnTo>
                    <a:pt x="2040" y="21944"/>
                  </a:lnTo>
                  <a:cubicBezTo>
                    <a:pt x="1958" y="22065"/>
                    <a:pt x="1887" y="22193"/>
                    <a:pt x="1823" y="22325"/>
                  </a:cubicBezTo>
                  <a:lnTo>
                    <a:pt x="1823" y="22282"/>
                  </a:lnTo>
                  <a:cubicBezTo>
                    <a:pt x="1830" y="22278"/>
                    <a:pt x="1830" y="22268"/>
                    <a:pt x="1841" y="22264"/>
                  </a:cubicBezTo>
                  <a:cubicBezTo>
                    <a:pt x="1862" y="22253"/>
                    <a:pt x="1855" y="22232"/>
                    <a:pt x="1855" y="22218"/>
                  </a:cubicBezTo>
                  <a:cubicBezTo>
                    <a:pt x="1908" y="22122"/>
                    <a:pt x="1976" y="22036"/>
                    <a:pt x="2040" y="21944"/>
                  </a:cubicBezTo>
                  <a:close/>
                  <a:moveTo>
                    <a:pt x="1784" y="22392"/>
                  </a:moveTo>
                  <a:cubicBezTo>
                    <a:pt x="1769" y="22421"/>
                    <a:pt x="1748" y="22446"/>
                    <a:pt x="1737" y="22474"/>
                  </a:cubicBezTo>
                  <a:cubicBezTo>
                    <a:pt x="1737" y="22449"/>
                    <a:pt x="1741" y="22421"/>
                    <a:pt x="1741" y="22392"/>
                  </a:cubicBezTo>
                  <a:close/>
                  <a:moveTo>
                    <a:pt x="6205" y="22513"/>
                  </a:moveTo>
                  <a:lnTo>
                    <a:pt x="6205" y="22513"/>
                  </a:lnTo>
                  <a:cubicBezTo>
                    <a:pt x="6198" y="22520"/>
                    <a:pt x="6194" y="22528"/>
                    <a:pt x="6191" y="22535"/>
                  </a:cubicBezTo>
                  <a:lnTo>
                    <a:pt x="6191" y="22538"/>
                  </a:lnTo>
                  <a:cubicBezTo>
                    <a:pt x="6184" y="22538"/>
                    <a:pt x="6178" y="22535"/>
                    <a:pt x="6172" y="22535"/>
                  </a:cubicBezTo>
                  <a:cubicBezTo>
                    <a:pt x="6169" y="22535"/>
                    <a:pt x="6166" y="22536"/>
                    <a:pt x="6162" y="22538"/>
                  </a:cubicBezTo>
                  <a:cubicBezTo>
                    <a:pt x="6137" y="22556"/>
                    <a:pt x="6105" y="22563"/>
                    <a:pt x="6077" y="22577"/>
                  </a:cubicBezTo>
                  <a:lnTo>
                    <a:pt x="6077" y="22542"/>
                  </a:lnTo>
                  <a:lnTo>
                    <a:pt x="6205" y="22513"/>
                  </a:lnTo>
                  <a:close/>
                  <a:moveTo>
                    <a:pt x="7622" y="20826"/>
                  </a:moveTo>
                  <a:lnTo>
                    <a:pt x="7622" y="20826"/>
                  </a:lnTo>
                  <a:cubicBezTo>
                    <a:pt x="7583" y="21442"/>
                    <a:pt x="7590" y="22108"/>
                    <a:pt x="7754" y="22698"/>
                  </a:cubicBezTo>
                  <a:cubicBezTo>
                    <a:pt x="7629" y="22681"/>
                    <a:pt x="7504" y="22670"/>
                    <a:pt x="7383" y="22645"/>
                  </a:cubicBezTo>
                  <a:cubicBezTo>
                    <a:pt x="7383" y="22083"/>
                    <a:pt x="7383" y="21520"/>
                    <a:pt x="7419" y="20961"/>
                  </a:cubicBezTo>
                  <a:cubicBezTo>
                    <a:pt x="7423" y="20943"/>
                    <a:pt x="7405" y="20943"/>
                    <a:pt x="7398" y="20936"/>
                  </a:cubicBezTo>
                  <a:cubicBezTo>
                    <a:pt x="7469" y="20894"/>
                    <a:pt x="7544" y="20854"/>
                    <a:pt x="7622" y="20826"/>
                  </a:cubicBezTo>
                  <a:close/>
                  <a:moveTo>
                    <a:pt x="5831" y="22695"/>
                  </a:moveTo>
                  <a:lnTo>
                    <a:pt x="5831" y="22698"/>
                  </a:lnTo>
                  <a:lnTo>
                    <a:pt x="5828" y="22702"/>
                  </a:lnTo>
                  <a:cubicBezTo>
                    <a:pt x="5828" y="22702"/>
                    <a:pt x="5831" y="22698"/>
                    <a:pt x="5831" y="22695"/>
                  </a:cubicBezTo>
                  <a:close/>
                  <a:moveTo>
                    <a:pt x="5772" y="22729"/>
                  </a:moveTo>
                  <a:cubicBezTo>
                    <a:pt x="5761" y="22733"/>
                    <a:pt x="5754" y="22738"/>
                    <a:pt x="5742" y="22741"/>
                  </a:cubicBezTo>
                  <a:lnTo>
                    <a:pt x="5717" y="22741"/>
                  </a:lnTo>
                  <a:cubicBezTo>
                    <a:pt x="5737" y="22735"/>
                    <a:pt x="5753" y="22734"/>
                    <a:pt x="5772" y="22729"/>
                  </a:cubicBezTo>
                  <a:close/>
                  <a:moveTo>
                    <a:pt x="6084" y="22727"/>
                  </a:moveTo>
                  <a:cubicBezTo>
                    <a:pt x="6155" y="22727"/>
                    <a:pt x="6230" y="22738"/>
                    <a:pt x="6301" y="22738"/>
                  </a:cubicBezTo>
                  <a:lnTo>
                    <a:pt x="6084" y="22741"/>
                  </a:lnTo>
                  <a:lnTo>
                    <a:pt x="6084" y="22727"/>
                  </a:lnTo>
                  <a:close/>
                  <a:moveTo>
                    <a:pt x="5621" y="22770"/>
                  </a:moveTo>
                  <a:lnTo>
                    <a:pt x="5621" y="22770"/>
                  </a:lnTo>
                  <a:cubicBezTo>
                    <a:pt x="5618" y="22777"/>
                    <a:pt x="5625" y="22780"/>
                    <a:pt x="5621" y="22787"/>
                  </a:cubicBezTo>
                  <a:cubicBezTo>
                    <a:pt x="5571" y="22798"/>
                    <a:pt x="5525" y="22805"/>
                    <a:pt x="5475" y="22820"/>
                  </a:cubicBezTo>
                  <a:lnTo>
                    <a:pt x="5475" y="22809"/>
                  </a:lnTo>
                  <a:cubicBezTo>
                    <a:pt x="5522" y="22798"/>
                    <a:pt x="5571" y="22784"/>
                    <a:pt x="5621" y="22770"/>
                  </a:cubicBezTo>
                  <a:close/>
                  <a:moveTo>
                    <a:pt x="5707" y="22624"/>
                  </a:moveTo>
                  <a:cubicBezTo>
                    <a:pt x="5692" y="22631"/>
                    <a:pt x="5671" y="22638"/>
                    <a:pt x="5660" y="22642"/>
                  </a:cubicBezTo>
                  <a:cubicBezTo>
                    <a:pt x="5468" y="22702"/>
                    <a:pt x="5272" y="22752"/>
                    <a:pt x="5073" y="22787"/>
                  </a:cubicBezTo>
                  <a:cubicBezTo>
                    <a:pt x="4952" y="22812"/>
                    <a:pt x="4827" y="22827"/>
                    <a:pt x="4706" y="22848"/>
                  </a:cubicBezTo>
                  <a:cubicBezTo>
                    <a:pt x="5041" y="22773"/>
                    <a:pt x="5376" y="22698"/>
                    <a:pt x="5707" y="22624"/>
                  </a:cubicBezTo>
                  <a:close/>
                  <a:moveTo>
                    <a:pt x="5379" y="22837"/>
                  </a:moveTo>
                  <a:lnTo>
                    <a:pt x="5376" y="22841"/>
                  </a:lnTo>
                  <a:cubicBezTo>
                    <a:pt x="5301" y="22855"/>
                    <a:pt x="5226" y="22876"/>
                    <a:pt x="5155" y="22891"/>
                  </a:cubicBezTo>
                  <a:cubicBezTo>
                    <a:pt x="5100" y="22894"/>
                    <a:pt x="5041" y="22898"/>
                    <a:pt x="4986" y="22908"/>
                  </a:cubicBezTo>
                  <a:lnTo>
                    <a:pt x="4986" y="22908"/>
                  </a:lnTo>
                  <a:cubicBezTo>
                    <a:pt x="5119" y="22883"/>
                    <a:pt x="5249" y="22869"/>
                    <a:pt x="5379" y="22837"/>
                  </a:cubicBezTo>
                  <a:close/>
                  <a:moveTo>
                    <a:pt x="6216" y="22855"/>
                  </a:moveTo>
                  <a:cubicBezTo>
                    <a:pt x="6148" y="22933"/>
                    <a:pt x="6088" y="23019"/>
                    <a:pt x="6031" y="23104"/>
                  </a:cubicBezTo>
                  <a:cubicBezTo>
                    <a:pt x="6045" y="23019"/>
                    <a:pt x="6081" y="22944"/>
                    <a:pt x="6084" y="22855"/>
                  </a:cubicBezTo>
                  <a:close/>
                  <a:moveTo>
                    <a:pt x="13094" y="23200"/>
                  </a:moveTo>
                  <a:cubicBezTo>
                    <a:pt x="13086" y="23208"/>
                    <a:pt x="13079" y="23204"/>
                    <a:pt x="13076" y="23215"/>
                  </a:cubicBezTo>
                  <a:cubicBezTo>
                    <a:pt x="13047" y="23211"/>
                    <a:pt x="13015" y="23204"/>
                    <a:pt x="12983" y="23200"/>
                  </a:cubicBezTo>
                  <a:close/>
                  <a:moveTo>
                    <a:pt x="13282" y="23204"/>
                  </a:moveTo>
                  <a:cubicBezTo>
                    <a:pt x="13375" y="23204"/>
                    <a:pt x="13467" y="23208"/>
                    <a:pt x="13560" y="23208"/>
                  </a:cubicBezTo>
                  <a:lnTo>
                    <a:pt x="13563" y="23268"/>
                  </a:lnTo>
                  <a:cubicBezTo>
                    <a:pt x="13553" y="23279"/>
                    <a:pt x="13542" y="23286"/>
                    <a:pt x="13542" y="23300"/>
                  </a:cubicBezTo>
                  <a:lnTo>
                    <a:pt x="13453" y="23286"/>
                  </a:lnTo>
                  <a:cubicBezTo>
                    <a:pt x="13450" y="23268"/>
                    <a:pt x="13453" y="23247"/>
                    <a:pt x="13428" y="23240"/>
                  </a:cubicBezTo>
                  <a:cubicBezTo>
                    <a:pt x="13378" y="23229"/>
                    <a:pt x="13332" y="23215"/>
                    <a:pt x="13282" y="23204"/>
                  </a:cubicBezTo>
                  <a:close/>
                  <a:moveTo>
                    <a:pt x="5831" y="20491"/>
                  </a:moveTo>
                  <a:lnTo>
                    <a:pt x="5831" y="22478"/>
                  </a:lnTo>
                  <a:cubicBezTo>
                    <a:pt x="5600" y="22531"/>
                    <a:pt x="5369" y="22581"/>
                    <a:pt x="5137" y="22634"/>
                  </a:cubicBezTo>
                  <a:lnTo>
                    <a:pt x="5137" y="21228"/>
                  </a:lnTo>
                  <a:cubicBezTo>
                    <a:pt x="5137" y="21200"/>
                    <a:pt x="5112" y="21171"/>
                    <a:pt x="5084" y="21171"/>
                  </a:cubicBezTo>
                  <a:cubicBezTo>
                    <a:pt x="4938" y="21189"/>
                    <a:pt x="4870" y="21264"/>
                    <a:pt x="4770" y="21367"/>
                  </a:cubicBezTo>
                  <a:cubicBezTo>
                    <a:pt x="4742" y="21399"/>
                    <a:pt x="4760" y="21431"/>
                    <a:pt x="4792" y="21449"/>
                  </a:cubicBezTo>
                  <a:cubicBezTo>
                    <a:pt x="4717" y="21645"/>
                    <a:pt x="4724" y="21848"/>
                    <a:pt x="4724" y="22061"/>
                  </a:cubicBezTo>
                  <a:cubicBezTo>
                    <a:pt x="4717" y="22172"/>
                    <a:pt x="4717" y="22282"/>
                    <a:pt x="4724" y="22389"/>
                  </a:cubicBezTo>
                  <a:cubicBezTo>
                    <a:pt x="4728" y="22435"/>
                    <a:pt x="4731" y="22481"/>
                    <a:pt x="4735" y="22528"/>
                  </a:cubicBezTo>
                  <a:cubicBezTo>
                    <a:pt x="4735" y="22538"/>
                    <a:pt x="4738" y="22531"/>
                    <a:pt x="4738" y="22538"/>
                  </a:cubicBezTo>
                  <a:cubicBezTo>
                    <a:pt x="4731" y="22536"/>
                    <a:pt x="4723" y="22535"/>
                    <a:pt x="4716" y="22535"/>
                  </a:cubicBezTo>
                  <a:cubicBezTo>
                    <a:pt x="4680" y="22535"/>
                    <a:pt x="4648" y="22561"/>
                    <a:pt x="4674" y="22602"/>
                  </a:cubicBezTo>
                  <a:cubicBezTo>
                    <a:pt x="4708" y="22657"/>
                    <a:pt x="4749" y="22687"/>
                    <a:pt x="4783" y="22687"/>
                  </a:cubicBezTo>
                  <a:cubicBezTo>
                    <a:pt x="4822" y="22687"/>
                    <a:pt x="4852" y="22648"/>
                    <a:pt x="4852" y="22563"/>
                  </a:cubicBezTo>
                  <a:cubicBezTo>
                    <a:pt x="4852" y="22421"/>
                    <a:pt x="4817" y="22282"/>
                    <a:pt x="4835" y="22140"/>
                  </a:cubicBezTo>
                  <a:cubicBezTo>
                    <a:pt x="4859" y="21901"/>
                    <a:pt x="4792" y="21659"/>
                    <a:pt x="4906" y="21435"/>
                  </a:cubicBezTo>
                  <a:cubicBezTo>
                    <a:pt x="4909" y="21428"/>
                    <a:pt x="4899" y="21424"/>
                    <a:pt x="4899" y="21413"/>
                  </a:cubicBezTo>
                  <a:cubicBezTo>
                    <a:pt x="4934" y="21378"/>
                    <a:pt x="4977" y="21346"/>
                    <a:pt x="5027" y="21324"/>
                  </a:cubicBezTo>
                  <a:lnTo>
                    <a:pt x="5027" y="22659"/>
                  </a:lnTo>
                  <a:cubicBezTo>
                    <a:pt x="4831" y="22706"/>
                    <a:pt x="4635" y="22748"/>
                    <a:pt x="4439" y="22791"/>
                  </a:cubicBezTo>
                  <a:cubicBezTo>
                    <a:pt x="4379" y="22805"/>
                    <a:pt x="4400" y="22876"/>
                    <a:pt x="4450" y="22891"/>
                  </a:cubicBezTo>
                  <a:cubicBezTo>
                    <a:pt x="4247" y="22919"/>
                    <a:pt x="4044" y="22958"/>
                    <a:pt x="3838" y="22987"/>
                  </a:cubicBezTo>
                  <a:cubicBezTo>
                    <a:pt x="3382" y="23058"/>
                    <a:pt x="2916" y="23104"/>
                    <a:pt x="2457" y="23172"/>
                  </a:cubicBezTo>
                  <a:cubicBezTo>
                    <a:pt x="2375" y="23183"/>
                    <a:pt x="2293" y="23208"/>
                    <a:pt x="2211" y="23222"/>
                  </a:cubicBezTo>
                  <a:cubicBezTo>
                    <a:pt x="2224" y="23185"/>
                    <a:pt x="2194" y="23152"/>
                    <a:pt x="2162" y="23152"/>
                  </a:cubicBezTo>
                  <a:cubicBezTo>
                    <a:pt x="2151" y="23152"/>
                    <a:pt x="2139" y="23156"/>
                    <a:pt x="2129" y="23165"/>
                  </a:cubicBezTo>
                  <a:cubicBezTo>
                    <a:pt x="2093" y="23193"/>
                    <a:pt x="2068" y="23229"/>
                    <a:pt x="2033" y="23257"/>
                  </a:cubicBezTo>
                  <a:lnTo>
                    <a:pt x="1940" y="23279"/>
                  </a:lnTo>
                  <a:cubicBezTo>
                    <a:pt x="2072" y="23087"/>
                    <a:pt x="2190" y="22891"/>
                    <a:pt x="2307" y="22695"/>
                  </a:cubicBezTo>
                  <a:cubicBezTo>
                    <a:pt x="2334" y="22650"/>
                    <a:pt x="2296" y="22607"/>
                    <a:pt x="2257" y="22607"/>
                  </a:cubicBezTo>
                  <a:cubicBezTo>
                    <a:pt x="2240" y="22607"/>
                    <a:pt x="2223" y="22615"/>
                    <a:pt x="2211" y="22634"/>
                  </a:cubicBezTo>
                  <a:cubicBezTo>
                    <a:pt x="2076" y="22862"/>
                    <a:pt x="1951" y="23097"/>
                    <a:pt x="1794" y="23307"/>
                  </a:cubicBezTo>
                  <a:cubicBezTo>
                    <a:pt x="1759" y="23318"/>
                    <a:pt x="1723" y="23318"/>
                    <a:pt x="1688" y="23329"/>
                  </a:cubicBezTo>
                  <a:lnTo>
                    <a:pt x="1688" y="23250"/>
                  </a:lnTo>
                  <a:cubicBezTo>
                    <a:pt x="1688" y="23250"/>
                    <a:pt x="1687" y="23249"/>
                    <a:pt x="1687" y="23249"/>
                  </a:cubicBezTo>
                  <a:cubicBezTo>
                    <a:pt x="1686" y="23249"/>
                    <a:pt x="1685" y="23251"/>
                    <a:pt x="1683" y="23251"/>
                  </a:cubicBezTo>
                  <a:cubicBezTo>
                    <a:pt x="1682" y="23251"/>
                    <a:pt x="1681" y="23251"/>
                    <a:pt x="1680" y="23250"/>
                  </a:cubicBezTo>
                  <a:cubicBezTo>
                    <a:pt x="1680" y="23165"/>
                    <a:pt x="1673" y="23079"/>
                    <a:pt x="1670" y="22994"/>
                  </a:cubicBezTo>
                  <a:cubicBezTo>
                    <a:pt x="1671" y="22992"/>
                    <a:pt x="1672" y="22992"/>
                    <a:pt x="1673" y="22992"/>
                  </a:cubicBezTo>
                  <a:cubicBezTo>
                    <a:pt x="1676" y="22992"/>
                    <a:pt x="1681" y="22996"/>
                    <a:pt x="1683" y="22996"/>
                  </a:cubicBezTo>
                  <a:cubicBezTo>
                    <a:pt x="1684" y="22996"/>
                    <a:pt x="1684" y="22995"/>
                    <a:pt x="1684" y="22994"/>
                  </a:cubicBezTo>
                  <a:cubicBezTo>
                    <a:pt x="1688" y="22983"/>
                    <a:pt x="1684" y="22983"/>
                    <a:pt x="1684" y="22976"/>
                  </a:cubicBezTo>
                  <a:lnTo>
                    <a:pt x="1684" y="22969"/>
                  </a:lnTo>
                  <a:cubicBezTo>
                    <a:pt x="1709" y="22830"/>
                    <a:pt x="1713" y="22688"/>
                    <a:pt x="1727" y="22545"/>
                  </a:cubicBezTo>
                  <a:cubicBezTo>
                    <a:pt x="1735" y="22564"/>
                    <a:pt x="1752" y="22573"/>
                    <a:pt x="1769" y="22573"/>
                  </a:cubicBezTo>
                  <a:cubicBezTo>
                    <a:pt x="1787" y="22573"/>
                    <a:pt x="1806" y="22562"/>
                    <a:pt x="1816" y="22542"/>
                  </a:cubicBezTo>
                  <a:cubicBezTo>
                    <a:pt x="2044" y="22008"/>
                    <a:pt x="2428" y="21538"/>
                    <a:pt x="2788" y="21089"/>
                  </a:cubicBezTo>
                  <a:cubicBezTo>
                    <a:pt x="2820" y="21046"/>
                    <a:pt x="2783" y="20991"/>
                    <a:pt x="2745" y="20991"/>
                  </a:cubicBezTo>
                  <a:cubicBezTo>
                    <a:pt x="2732" y="20991"/>
                    <a:pt x="2720" y="20997"/>
                    <a:pt x="2709" y="21011"/>
                  </a:cubicBezTo>
                  <a:cubicBezTo>
                    <a:pt x="2581" y="21168"/>
                    <a:pt x="2460" y="21331"/>
                    <a:pt x="2335" y="21495"/>
                  </a:cubicBezTo>
                  <a:cubicBezTo>
                    <a:pt x="2403" y="21403"/>
                    <a:pt x="2460" y="21303"/>
                    <a:pt x="2524" y="21210"/>
                  </a:cubicBezTo>
                  <a:cubicBezTo>
                    <a:pt x="2557" y="21170"/>
                    <a:pt x="2518" y="21131"/>
                    <a:pt x="2478" y="21131"/>
                  </a:cubicBezTo>
                  <a:cubicBezTo>
                    <a:pt x="2461" y="21131"/>
                    <a:pt x="2444" y="21138"/>
                    <a:pt x="2432" y="21153"/>
                  </a:cubicBezTo>
                  <a:cubicBezTo>
                    <a:pt x="2211" y="21445"/>
                    <a:pt x="2008" y="21748"/>
                    <a:pt x="1816" y="22061"/>
                  </a:cubicBezTo>
                  <a:lnTo>
                    <a:pt x="1816" y="21752"/>
                  </a:lnTo>
                  <a:cubicBezTo>
                    <a:pt x="1828" y="21762"/>
                    <a:pt x="1843" y="21767"/>
                    <a:pt x="1857" y="21767"/>
                  </a:cubicBezTo>
                  <a:cubicBezTo>
                    <a:pt x="1896" y="21767"/>
                    <a:pt x="1930" y="21734"/>
                    <a:pt x="1901" y="21695"/>
                  </a:cubicBezTo>
                  <a:cubicBezTo>
                    <a:pt x="1855" y="21631"/>
                    <a:pt x="2044" y="21420"/>
                    <a:pt x="2079" y="21378"/>
                  </a:cubicBezTo>
                  <a:cubicBezTo>
                    <a:pt x="2136" y="21314"/>
                    <a:pt x="2193" y="21257"/>
                    <a:pt x="2250" y="21193"/>
                  </a:cubicBezTo>
                  <a:cubicBezTo>
                    <a:pt x="2485" y="21075"/>
                    <a:pt x="2731" y="20975"/>
                    <a:pt x="2987" y="20901"/>
                  </a:cubicBezTo>
                  <a:cubicBezTo>
                    <a:pt x="3468" y="20812"/>
                    <a:pt x="3948" y="20733"/>
                    <a:pt x="4425" y="20641"/>
                  </a:cubicBezTo>
                  <a:cubicBezTo>
                    <a:pt x="4895" y="20591"/>
                    <a:pt x="5369" y="20552"/>
                    <a:pt x="5831" y="20491"/>
                  </a:cubicBezTo>
                  <a:close/>
                  <a:moveTo>
                    <a:pt x="2474" y="23289"/>
                  </a:moveTo>
                  <a:lnTo>
                    <a:pt x="2474" y="23289"/>
                  </a:lnTo>
                  <a:cubicBezTo>
                    <a:pt x="2428" y="23300"/>
                    <a:pt x="2389" y="23318"/>
                    <a:pt x="2343" y="23332"/>
                  </a:cubicBezTo>
                  <a:cubicBezTo>
                    <a:pt x="2343" y="23325"/>
                    <a:pt x="2346" y="23318"/>
                    <a:pt x="2343" y="23314"/>
                  </a:cubicBezTo>
                  <a:cubicBezTo>
                    <a:pt x="2385" y="23307"/>
                    <a:pt x="2432" y="23297"/>
                    <a:pt x="2474" y="23289"/>
                  </a:cubicBezTo>
                  <a:close/>
                  <a:moveTo>
                    <a:pt x="13834" y="23211"/>
                  </a:moveTo>
                  <a:cubicBezTo>
                    <a:pt x="13862" y="23268"/>
                    <a:pt x="13898" y="23321"/>
                    <a:pt x="13941" y="23371"/>
                  </a:cubicBezTo>
                  <a:cubicBezTo>
                    <a:pt x="13884" y="23361"/>
                    <a:pt x="13827" y="23354"/>
                    <a:pt x="13770" y="23339"/>
                  </a:cubicBezTo>
                  <a:cubicBezTo>
                    <a:pt x="13773" y="23336"/>
                    <a:pt x="13770" y="23329"/>
                    <a:pt x="13773" y="23321"/>
                  </a:cubicBezTo>
                  <a:cubicBezTo>
                    <a:pt x="13781" y="23318"/>
                    <a:pt x="13766" y="23304"/>
                    <a:pt x="13766" y="23297"/>
                  </a:cubicBezTo>
                  <a:cubicBezTo>
                    <a:pt x="13766" y="23294"/>
                    <a:pt x="13767" y="23292"/>
                    <a:pt x="13769" y="23292"/>
                  </a:cubicBezTo>
                  <a:cubicBezTo>
                    <a:pt x="13773" y="23292"/>
                    <a:pt x="13778" y="23297"/>
                    <a:pt x="13780" y="23297"/>
                  </a:cubicBezTo>
                  <a:cubicBezTo>
                    <a:pt x="13780" y="23297"/>
                    <a:pt x="13781" y="23297"/>
                    <a:pt x="13781" y="23297"/>
                  </a:cubicBezTo>
                  <a:lnTo>
                    <a:pt x="13781" y="23215"/>
                  </a:lnTo>
                  <a:lnTo>
                    <a:pt x="13834" y="23211"/>
                  </a:lnTo>
                  <a:close/>
                  <a:moveTo>
                    <a:pt x="1235" y="23335"/>
                  </a:moveTo>
                  <a:lnTo>
                    <a:pt x="1235" y="23335"/>
                  </a:lnTo>
                  <a:cubicBezTo>
                    <a:pt x="1235" y="23336"/>
                    <a:pt x="1235" y="23336"/>
                    <a:pt x="1235" y="23336"/>
                  </a:cubicBezTo>
                  <a:cubicBezTo>
                    <a:pt x="1268" y="23364"/>
                    <a:pt x="1310" y="23361"/>
                    <a:pt x="1353" y="23368"/>
                  </a:cubicBezTo>
                  <a:cubicBezTo>
                    <a:pt x="1346" y="23378"/>
                    <a:pt x="1342" y="23386"/>
                    <a:pt x="1335" y="23393"/>
                  </a:cubicBezTo>
                  <a:cubicBezTo>
                    <a:pt x="1285" y="23393"/>
                    <a:pt x="1235" y="23400"/>
                    <a:pt x="1186" y="23414"/>
                  </a:cubicBezTo>
                  <a:cubicBezTo>
                    <a:pt x="1193" y="23410"/>
                    <a:pt x="1189" y="23400"/>
                    <a:pt x="1196" y="23396"/>
                  </a:cubicBezTo>
                  <a:cubicBezTo>
                    <a:pt x="1225" y="23386"/>
                    <a:pt x="1236" y="23360"/>
                    <a:pt x="1235" y="23335"/>
                  </a:cubicBezTo>
                  <a:close/>
                  <a:moveTo>
                    <a:pt x="14158" y="23346"/>
                  </a:moveTo>
                  <a:lnTo>
                    <a:pt x="14158" y="23346"/>
                  </a:lnTo>
                  <a:cubicBezTo>
                    <a:pt x="14204" y="23361"/>
                    <a:pt x="14243" y="23382"/>
                    <a:pt x="14286" y="23400"/>
                  </a:cubicBezTo>
                  <a:cubicBezTo>
                    <a:pt x="14284" y="23399"/>
                    <a:pt x="14282" y="23399"/>
                    <a:pt x="14280" y="23399"/>
                  </a:cubicBezTo>
                  <a:cubicBezTo>
                    <a:pt x="14266" y="23399"/>
                    <a:pt x="14259" y="23409"/>
                    <a:pt x="14247" y="23421"/>
                  </a:cubicBezTo>
                  <a:cubicBezTo>
                    <a:pt x="14215" y="23400"/>
                    <a:pt x="14186" y="23371"/>
                    <a:pt x="14158" y="23346"/>
                  </a:cubicBezTo>
                  <a:close/>
                  <a:moveTo>
                    <a:pt x="2239" y="23332"/>
                  </a:moveTo>
                  <a:lnTo>
                    <a:pt x="2239" y="23332"/>
                  </a:lnTo>
                  <a:cubicBezTo>
                    <a:pt x="2225" y="23346"/>
                    <a:pt x="2214" y="23364"/>
                    <a:pt x="2204" y="23375"/>
                  </a:cubicBezTo>
                  <a:cubicBezTo>
                    <a:pt x="2140" y="23393"/>
                    <a:pt x="2079" y="23418"/>
                    <a:pt x="2015" y="23435"/>
                  </a:cubicBezTo>
                  <a:cubicBezTo>
                    <a:pt x="2044" y="23407"/>
                    <a:pt x="2068" y="23378"/>
                    <a:pt x="2097" y="23354"/>
                  </a:cubicBezTo>
                  <a:lnTo>
                    <a:pt x="2097" y="23357"/>
                  </a:lnTo>
                  <a:cubicBezTo>
                    <a:pt x="2143" y="23346"/>
                    <a:pt x="2190" y="23339"/>
                    <a:pt x="2239" y="23332"/>
                  </a:cubicBezTo>
                  <a:close/>
                  <a:moveTo>
                    <a:pt x="14329" y="23418"/>
                  </a:moveTo>
                  <a:cubicBezTo>
                    <a:pt x="14354" y="23428"/>
                    <a:pt x="14382" y="23439"/>
                    <a:pt x="14407" y="23453"/>
                  </a:cubicBezTo>
                  <a:cubicBezTo>
                    <a:pt x="14386" y="23446"/>
                    <a:pt x="14368" y="23446"/>
                    <a:pt x="14347" y="23439"/>
                  </a:cubicBezTo>
                  <a:cubicBezTo>
                    <a:pt x="14343" y="23432"/>
                    <a:pt x="14336" y="23425"/>
                    <a:pt x="14329" y="23418"/>
                  </a:cubicBezTo>
                  <a:close/>
                  <a:moveTo>
                    <a:pt x="13749" y="23450"/>
                  </a:moveTo>
                  <a:cubicBezTo>
                    <a:pt x="13745" y="23453"/>
                    <a:pt x="13745" y="23453"/>
                    <a:pt x="13745" y="23457"/>
                  </a:cubicBezTo>
                  <a:cubicBezTo>
                    <a:pt x="13745" y="23453"/>
                    <a:pt x="13745" y="23453"/>
                    <a:pt x="13745" y="23450"/>
                  </a:cubicBezTo>
                  <a:close/>
                  <a:moveTo>
                    <a:pt x="1901" y="23389"/>
                  </a:moveTo>
                  <a:lnTo>
                    <a:pt x="1901" y="23389"/>
                  </a:lnTo>
                  <a:cubicBezTo>
                    <a:pt x="1866" y="23421"/>
                    <a:pt x="1837" y="23453"/>
                    <a:pt x="1802" y="23485"/>
                  </a:cubicBezTo>
                  <a:cubicBezTo>
                    <a:pt x="1819" y="23467"/>
                    <a:pt x="1830" y="23443"/>
                    <a:pt x="1848" y="23421"/>
                  </a:cubicBezTo>
                  <a:lnTo>
                    <a:pt x="1848" y="23425"/>
                  </a:lnTo>
                  <a:cubicBezTo>
                    <a:pt x="1855" y="23414"/>
                    <a:pt x="1858" y="23403"/>
                    <a:pt x="1866" y="23396"/>
                  </a:cubicBezTo>
                  <a:cubicBezTo>
                    <a:pt x="1869" y="23391"/>
                    <a:pt x="1875" y="23390"/>
                    <a:pt x="1882" y="23390"/>
                  </a:cubicBezTo>
                  <a:cubicBezTo>
                    <a:pt x="1885" y="23390"/>
                    <a:pt x="1889" y="23390"/>
                    <a:pt x="1892" y="23390"/>
                  </a:cubicBezTo>
                  <a:cubicBezTo>
                    <a:pt x="1895" y="23390"/>
                    <a:pt x="1899" y="23390"/>
                    <a:pt x="1901" y="23389"/>
                  </a:cubicBezTo>
                  <a:close/>
                  <a:moveTo>
                    <a:pt x="6835" y="22848"/>
                  </a:moveTo>
                  <a:cubicBezTo>
                    <a:pt x="6586" y="23026"/>
                    <a:pt x="6369" y="23240"/>
                    <a:pt x="6191" y="23489"/>
                  </a:cubicBezTo>
                  <a:cubicBezTo>
                    <a:pt x="6198" y="23471"/>
                    <a:pt x="6209" y="23464"/>
                    <a:pt x="6198" y="23446"/>
                  </a:cubicBezTo>
                  <a:cubicBezTo>
                    <a:pt x="6344" y="23222"/>
                    <a:pt x="6525" y="23019"/>
                    <a:pt x="6736" y="22848"/>
                  </a:cubicBezTo>
                  <a:close/>
                  <a:moveTo>
                    <a:pt x="1613" y="23499"/>
                  </a:moveTo>
                  <a:lnTo>
                    <a:pt x="1613" y="23499"/>
                  </a:lnTo>
                  <a:cubicBezTo>
                    <a:pt x="1613" y="23503"/>
                    <a:pt x="1609" y="23507"/>
                    <a:pt x="1606" y="23507"/>
                  </a:cubicBezTo>
                  <a:cubicBezTo>
                    <a:pt x="1606" y="23507"/>
                    <a:pt x="1609" y="23503"/>
                    <a:pt x="1609" y="23503"/>
                  </a:cubicBezTo>
                  <a:lnTo>
                    <a:pt x="1613" y="23499"/>
                  </a:lnTo>
                  <a:close/>
                  <a:moveTo>
                    <a:pt x="6593" y="22852"/>
                  </a:moveTo>
                  <a:cubicBezTo>
                    <a:pt x="6362" y="23051"/>
                    <a:pt x="6130" y="23247"/>
                    <a:pt x="5988" y="23517"/>
                  </a:cubicBezTo>
                  <a:lnTo>
                    <a:pt x="5988" y="23507"/>
                  </a:lnTo>
                  <a:cubicBezTo>
                    <a:pt x="5999" y="23453"/>
                    <a:pt x="5988" y="23396"/>
                    <a:pt x="5995" y="23343"/>
                  </a:cubicBezTo>
                  <a:cubicBezTo>
                    <a:pt x="6102" y="23183"/>
                    <a:pt x="6205" y="23019"/>
                    <a:pt x="6330" y="22884"/>
                  </a:cubicBezTo>
                  <a:cubicBezTo>
                    <a:pt x="6340" y="22873"/>
                    <a:pt x="6330" y="22862"/>
                    <a:pt x="6330" y="22852"/>
                  </a:cubicBezTo>
                  <a:close/>
                  <a:moveTo>
                    <a:pt x="6508" y="23532"/>
                  </a:moveTo>
                  <a:cubicBezTo>
                    <a:pt x="6524" y="23546"/>
                    <a:pt x="6543" y="23556"/>
                    <a:pt x="6563" y="23561"/>
                  </a:cubicBezTo>
                  <a:lnTo>
                    <a:pt x="6563" y="23561"/>
                  </a:lnTo>
                  <a:cubicBezTo>
                    <a:pt x="6523" y="23558"/>
                    <a:pt x="6483" y="23554"/>
                    <a:pt x="6444" y="23549"/>
                  </a:cubicBezTo>
                  <a:cubicBezTo>
                    <a:pt x="6465" y="23542"/>
                    <a:pt x="6486" y="23539"/>
                    <a:pt x="6508" y="23532"/>
                  </a:cubicBezTo>
                  <a:close/>
                  <a:moveTo>
                    <a:pt x="5992" y="23553"/>
                  </a:moveTo>
                  <a:cubicBezTo>
                    <a:pt x="5992" y="23560"/>
                    <a:pt x="5999" y="23560"/>
                    <a:pt x="5999" y="23564"/>
                  </a:cubicBezTo>
                  <a:lnTo>
                    <a:pt x="5988" y="23567"/>
                  </a:lnTo>
                  <a:cubicBezTo>
                    <a:pt x="5988" y="23567"/>
                    <a:pt x="5988" y="23564"/>
                    <a:pt x="5988" y="23560"/>
                  </a:cubicBezTo>
                  <a:lnTo>
                    <a:pt x="5992" y="23560"/>
                  </a:lnTo>
                  <a:cubicBezTo>
                    <a:pt x="5988" y="23560"/>
                    <a:pt x="5988" y="23556"/>
                    <a:pt x="5988" y="23553"/>
                  </a:cubicBezTo>
                  <a:close/>
                  <a:moveTo>
                    <a:pt x="7020" y="22862"/>
                  </a:moveTo>
                  <a:cubicBezTo>
                    <a:pt x="7102" y="22873"/>
                    <a:pt x="7184" y="22869"/>
                    <a:pt x="7266" y="22884"/>
                  </a:cubicBezTo>
                  <a:lnTo>
                    <a:pt x="7266" y="22980"/>
                  </a:lnTo>
                  <a:lnTo>
                    <a:pt x="7376" y="22980"/>
                  </a:lnTo>
                  <a:lnTo>
                    <a:pt x="7376" y="22891"/>
                  </a:lnTo>
                  <a:cubicBezTo>
                    <a:pt x="7515" y="22909"/>
                    <a:pt x="7654" y="22912"/>
                    <a:pt x="7793" y="22926"/>
                  </a:cubicBezTo>
                  <a:cubicBezTo>
                    <a:pt x="7544" y="23115"/>
                    <a:pt x="7355" y="23364"/>
                    <a:pt x="7181" y="23624"/>
                  </a:cubicBezTo>
                  <a:cubicBezTo>
                    <a:pt x="7088" y="23613"/>
                    <a:pt x="6992" y="23606"/>
                    <a:pt x="6899" y="23596"/>
                  </a:cubicBezTo>
                  <a:cubicBezTo>
                    <a:pt x="6817" y="23514"/>
                    <a:pt x="7291" y="23151"/>
                    <a:pt x="7348" y="23119"/>
                  </a:cubicBezTo>
                  <a:cubicBezTo>
                    <a:pt x="7396" y="23092"/>
                    <a:pt x="7366" y="23012"/>
                    <a:pt x="7319" y="23012"/>
                  </a:cubicBezTo>
                  <a:cubicBezTo>
                    <a:pt x="7310" y="23012"/>
                    <a:pt x="7301" y="23015"/>
                    <a:pt x="7291" y="23022"/>
                  </a:cubicBezTo>
                  <a:cubicBezTo>
                    <a:pt x="7188" y="23083"/>
                    <a:pt x="6775" y="23386"/>
                    <a:pt x="6796" y="23585"/>
                  </a:cubicBezTo>
                  <a:cubicBezTo>
                    <a:pt x="6736" y="23578"/>
                    <a:pt x="6675" y="23574"/>
                    <a:pt x="6618" y="23567"/>
                  </a:cubicBezTo>
                  <a:cubicBezTo>
                    <a:pt x="6679" y="23556"/>
                    <a:pt x="6657" y="23478"/>
                    <a:pt x="6600" y="23471"/>
                  </a:cubicBezTo>
                  <a:cubicBezTo>
                    <a:pt x="6604" y="23467"/>
                    <a:pt x="6607" y="23464"/>
                    <a:pt x="6607" y="23460"/>
                  </a:cubicBezTo>
                  <a:cubicBezTo>
                    <a:pt x="6654" y="23418"/>
                    <a:pt x="6696" y="23371"/>
                    <a:pt x="6746" y="23332"/>
                  </a:cubicBezTo>
                  <a:cubicBezTo>
                    <a:pt x="6846" y="23243"/>
                    <a:pt x="6953" y="23158"/>
                    <a:pt x="7049" y="23065"/>
                  </a:cubicBezTo>
                  <a:cubicBezTo>
                    <a:pt x="7087" y="23024"/>
                    <a:pt x="7049" y="22967"/>
                    <a:pt x="7007" y="22967"/>
                  </a:cubicBezTo>
                  <a:cubicBezTo>
                    <a:pt x="6994" y="22967"/>
                    <a:pt x="6982" y="22972"/>
                    <a:pt x="6970" y="22983"/>
                  </a:cubicBezTo>
                  <a:cubicBezTo>
                    <a:pt x="6828" y="23119"/>
                    <a:pt x="6671" y="23232"/>
                    <a:pt x="6540" y="23375"/>
                  </a:cubicBezTo>
                  <a:cubicBezTo>
                    <a:pt x="6529" y="23386"/>
                    <a:pt x="6529" y="23410"/>
                    <a:pt x="6515" y="23428"/>
                  </a:cubicBezTo>
                  <a:cubicBezTo>
                    <a:pt x="6509" y="23428"/>
                    <a:pt x="6508" y="23420"/>
                    <a:pt x="6503" y="23420"/>
                  </a:cubicBezTo>
                  <a:cubicBezTo>
                    <a:pt x="6502" y="23420"/>
                    <a:pt x="6502" y="23421"/>
                    <a:pt x="6501" y="23421"/>
                  </a:cubicBezTo>
                  <a:cubicBezTo>
                    <a:pt x="6472" y="23428"/>
                    <a:pt x="6444" y="23435"/>
                    <a:pt x="6415" y="23443"/>
                  </a:cubicBezTo>
                  <a:cubicBezTo>
                    <a:pt x="6419" y="23439"/>
                    <a:pt x="6419" y="23432"/>
                    <a:pt x="6422" y="23425"/>
                  </a:cubicBezTo>
                  <a:lnTo>
                    <a:pt x="6422" y="23428"/>
                  </a:lnTo>
                  <a:cubicBezTo>
                    <a:pt x="6597" y="23211"/>
                    <a:pt x="6778" y="23005"/>
                    <a:pt x="7020" y="22862"/>
                  </a:cubicBezTo>
                  <a:close/>
                  <a:moveTo>
                    <a:pt x="1125" y="23521"/>
                  </a:moveTo>
                  <a:cubicBezTo>
                    <a:pt x="1160" y="23531"/>
                    <a:pt x="1195" y="23535"/>
                    <a:pt x="1233" y="23535"/>
                  </a:cubicBezTo>
                  <a:lnTo>
                    <a:pt x="1233" y="23535"/>
                  </a:lnTo>
                  <a:cubicBezTo>
                    <a:pt x="1232" y="23539"/>
                    <a:pt x="1231" y="23543"/>
                    <a:pt x="1228" y="23546"/>
                  </a:cubicBezTo>
                  <a:cubicBezTo>
                    <a:pt x="1175" y="23574"/>
                    <a:pt x="1114" y="23592"/>
                    <a:pt x="1065" y="23628"/>
                  </a:cubicBezTo>
                  <a:cubicBezTo>
                    <a:pt x="1079" y="23588"/>
                    <a:pt x="1097" y="23553"/>
                    <a:pt x="1125" y="23521"/>
                  </a:cubicBezTo>
                  <a:close/>
                  <a:moveTo>
                    <a:pt x="7896" y="22937"/>
                  </a:moveTo>
                  <a:lnTo>
                    <a:pt x="7896" y="22937"/>
                  </a:lnTo>
                  <a:cubicBezTo>
                    <a:pt x="8010" y="22948"/>
                    <a:pt x="8124" y="22955"/>
                    <a:pt x="8241" y="22965"/>
                  </a:cubicBezTo>
                  <a:cubicBezTo>
                    <a:pt x="7992" y="23179"/>
                    <a:pt x="7761" y="23410"/>
                    <a:pt x="7551" y="23656"/>
                  </a:cubicBezTo>
                  <a:lnTo>
                    <a:pt x="7547" y="23656"/>
                  </a:lnTo>
                  <a:cubicBezTo>
                    <a:pt x="7487" y="23653"/>
                    <a:pt x="7423" y="23645"/>
                    <a:pt x="7362" y="23638"/>
                  </a:cubicBezTo>
                  <a:cubicBezTo>
                    <a:pt x="7369" y="23628"/>
                    <a:pt x="7380" y="23617"/>
                    <a:pt x="7391" y="23610"/>
                  </a:cubicBezTo>
                  <a:cubicBezTo>
                    <a:pt x="7419" y="23592"/>
                    <a:pt x="7426" y="23556"/>
                    <a:pt x="7408" y="23532"/>
                  </a:cubicBezTo>
                  <a:cubicBezTo>
                    <a:pt x="7551" y="23329"/>
                    <a:pt x="7682" y="23122"/>
                    <a:pt x="7889" y="22980"/>
                  </a:cubicBezTo>
                  <a:cubicBezTo>
                    <a:pt x="7903" y="22969"/>
                    <a:pt x="7896" y="22951"/>
                    <a:pt x="7896" y="22937"/>
                  </a:cubicBezTo>
                  <a:close/>
                  <a:moveTo>
                    <a:pt x="1456" y="23571"/>
                  </a:moveTo>
                  <a:lnTo>
                    <a:pt x="1456" y="23574"/>
                  </a:lnTo>
                  <a:cubicBezTo>
                    <a:pt x="1446" y="23585"/>
                    <a:pt x="1456" y="23599"/>
                    <a:pt x="1456" y="23610"/>
                  </a:cubicBezTo>
                  <a:cubicBezTo>
                    <a:pt x="1399" y="23631"/>
                    <a:pt x="1335" y="23645"/>
                    <a:pt x="1278" y="23667"/>
                  </a:cubicBezTo>
                  <a:lnTo>
                    <a:pt x="1289" y="23649"/>
                  </a:lnTo>
                  <a:cubicBezTo>
                    <a:pt x="1346" y="23620"/>
                    <a:pt x="1399" y="23596"/>
                    <a:pt x="1456" y="23571"/>
                  </a:cubicBezTo>
                  <a:close/>
                  <a:moveTo>
                    <a:pt x="13866" y="23471"/>
                  </a:moveTo>
                  <a:cubicBezTo>
                    <a:pt x="13919" y="23482"/>
                    <a:pt x="13976" y="23489"/>
                    <a:pt x="14030" y="23499"/>
                  </a:cubicBezTo>
                  <a:cubicBezTo>
                    <a:pt x="14040" y="23507"/>
                    <a:pt x="14048" y="23517"/>
                    <a:pt x="14051" y="23524"/>
                  </a:cubicBezTo>
                  <a:cubicBezTo>
                    <a:pt x="14037" y="23581"/>
                    <a:pt x="14012" y="23631"/>
                    <a:pt x="13994" y="23685"/>
                  </a:cubicBezTo>
                  <a:cubicBezTo>
                    <a:pt x="13998" y="23649"/>
                    <a:pt x="13994" y="23613"/>
                    <a:pt x="14001" y="23578"/>
                  </a:cubicBezTo>
                  <a:cubicBezTo>
                    <a:pt x="13969" y="23567"/>
                    <a:pt x="13934" y="23553"/>
                    <a:pt x="13895" y="23546"/>
                  </a:cubicBezTo>
                  <a:cubicBezTo>
                    <a:pt x="13884" y="23585"/>
                    <a:pt x="13866" y="23620"/>
                    <a:pt x="13855" y="23660"/>
                  </a:cubicBezTo>
                  <a:cubicBezTo>
                    <a:pt x="13855" y="23596"/>
                    <a:pt x="13859" y="23532"/>
                    <a:pt x="13866" y="23471"/>
                  </a:cubicBezTo>
                  <a:close/>
                  <a:moveTo>
                    <a:pt x="8387" y="22976"/>
                  </a:moveTo>
                  <a:cubicBezTo>
                    <a:pt x="8476" y="22983"/>
                    <a:pt x="8565" y="22990"/>
                    <a:pt x="8654" y="23001"/>
                  </a:cubicBezTo>
                  <a:cubicBezTo>
                    <a:pt x="8394" y="23179"/>
                    <a:pt x="8170" y="23407"/>
                    <a:pt x="7989" y="23667"/>
                  </a:cubicBezTo>
                  <a:cubicBezTo>
                    <a:pt x="7985" y="23677"/>
                    <a:pt x="7996" y="23685"/>
                    <a:pt x="7999" y="23699"/>
                  </a:cubicBezTo>
                  <a:cubicBezTo>
                    <a:pt x="7917" y="23692"/>
                    <a:pt x="7832" y="23685"/>
                    <a:pt x="7750" y="23674"/>
                  </a:cubicBezTo>
                  <a:cubicBezTo>
                    <a:pt x="7768" y="23660"/>
                    <a:pt x="7793" y="23663"/>
                    <a:pt x="7811" y="23645"/>
                  </a:cubicBezTo>
                  <a:cubicBezTo>
                    <a:pt x="7836" y="23620"/>
                    <a:pt x="7828" y="23581"/>
                    <a:pt x="7796" y="23567"/>
                  </a:cubicBezTo>
                  <a:cubicBezTo>
                    <a:pt x="7981" y="23357"/>
                    <a:pt x="8177" y="23161"/>
                    <a:pt x="8387" y="22976"/>
                  </a:cubicBezTo>
                  <a:close/>
                  <a:moveTo>
                    <a:pt x="6395" y="23567"/>
                  </a:moveTo>
                  <a:cubicBezTo>
                    <a:pt x="6381" y="23578"/>
                    <a:pt x="6380" y="23597"/>
                    <a:pt x="6390" y="23617"/>
                  </a:cubicBezTo>
                  <a:cubicBezTo>
                    <a:pt x="6355" y="23620"/>
                    <a:pt x="6323" y="23635"/>
                    <a:pt x="6298" y="23656"/>
                  </a:cubicBezTo>
                  <a:cubicBezTo>
                    <a:pt x="6280" y="23674"/>
                    <a:pt x="6291" y="23695"/>
                    <a:pt x="6298" y="23713"/>
                  </a:cubicBezTo>
                  <a:lnTo>
                    <a:pt x="6276" y="23713"/>
                  </a:lnTo>
                  <a:cubicBezTo>
                    <a:pt x="6263" y="23703"/>
                    <a:pt x="6256" y="23684"/>
                    <a:pt x="6238" y="23684"/>
                  </a:cubicBezTo>
                  <a:cubicBezTo>
                    <a:pt x="6237" y="23684"/>
                    <a:pt x="6235" y="23684"/>
                    <a:pt x="6234" y="23685"/>
                  </a:cubicBezTo>
                  <a:cubicBezTo>
                    <a:pt x="6212" y="23688"/>
                    <a:pt x="6209" y="23706"/>
                    <a:pt x="6194" y="23709"/>
                  </a:cubicBezTo>
                  <a:cubicBezTo>
                    <a:pt x="6118" y="23709"/>
                    <a:pt x="6047" y="23702"/>
                    <a:pt x="5972" y="23702"/>
                  </a:cubicBezTo>
                  <a:cubicBezTo>
                    <a:pt x="5960" y="23702"/>
                    <a:pt x="5947" y="23702"/>
                    <a:pt x="5935" y="23702"/>
                  </a:cubicBezTo>
                  <a:cubicBezTo>
                    <a:pt x="6088" y="23655"/>
                    <a:pt x="6244" y="23617"/>
                    <a:pt x="6395" y="23567"/>
                  </a:cubicBezTo>
                  <a:close/>
                  <a:moveTo>
                    <a:pt x="6458" y="23663"/>
                  </a:moveTo>
                  <a:lnTo>
                    <a:pt x="6458" y="23663"/>
                  </a:lnTo>
                  <a:cubicBezTo>
                    <a:pt x="6522" y="23670"/>
                    <a:pt x="6582" y="23674"/>
                    <a:pt x="6643" y="23681"/>
                  </a:cubicBezTo>
                  <a:cubicBezTo>
                    <a:pt x="6629" y="23692"/>
                    <a:pt x="6622" y="23713"/>
                    <a:pt x="6607" y="23724"/>
                  </a:cubicBezTo>
                  <a:cubicBezTo>
                    <a:pt x="6558" y="23724"/>
                    <a:pt x="6508" y="23720"/>
                    <a:pt x="6458" y="23720"/>
                  </a:cubicBezTo>
                  <a:lnTo>
                    <a:pt x="6458" y="23717"/>
                  </a:lnTo>
                  <a:cubicBezTo>
                    <a:pt x="6465" y="23709"/>
                    <a:pt x="6479" y="23706"/>
                    <a:pt x="6479" y="23692"/>
                  </a:cubicBezTo>
                  <a:cubicBezTo>
                    <a:pt x="6479" y="23681"/>
                    <a:pt x="6465" y="23674"/>
                    <a:pt x="6458" y="23663"/>
                  </a:cubicBezTo>
                  <a:close/>
                  <a:moveTo>
                    <a:pt x="6768" y="23692"/>
                  </a:moveTo>
                  <a:cubicBezTo>
                    <a:pt x="6789" y="23695"/>
                    <a:pt x="6814" y="23695"/>
                    <a:pt x="6832" y="23699"/>
                  </a:cubicBezTo>
                  <a:cubicBezTo>
                    <a:pt x="6835" y="23713"/>
                    <a:pt x="6846" y="23727"/>
                    <a:pt x="6860" y="23734"/>
                  </a:cubicBezTo>
                  <a:lnTo>
                    <a:pt x="6739" y="23727"/>
                  </a:lnTo>
                  <a:cubicBezTo>
                    <a:pt x="6750" y="23724"/>
                    <a:pt x="6757" y="23709"/>
                    <a:pt x="6768" y="23699"/>
                  </a:cubicBezTo>
                  <a:lnTo>
                    <a:pt x="6768" y="23695"/>
                  </a:lnTo>
                  <a:lnTo>
                    <a:pt x="6768" y="23692"/>
                  </a:lnTo>
                  <a:close/>
                  <a:moveTo>
                    <a:pt x="1278" y="23788"/>
                  </a:moveTo>
                  <a:cubicBezTo>
                    <a:pt x="1275" y="23795"/>
                    <a:pt x="1268" y="23802"/>
                    <a:pt x="1264" y="23809"/>
                  </a:cubicBezTo>
                  <a:cubicBezTo>
                    <a:pt x="1268" y="23802"/>
                    <a:pt x="1268" y="23795"/>
                    <a:pt x="1268" y="23788"/>
                  </a:cubicBezTo>
                  <a:close/>
                  <a:moveTo>
                    <a:pt x="1090" y="23745"/>
                  </a:moveTo>
                  <a:cubicBezTo>
                    <a:pt x="1065" y="23777"/>
                    <a:pt x="1040" y="23813"/>
                    <a:pt x="1015" y="23848"/>
                  </a:cubicBezTo>
                  <a:lnTo>
                    <a:pt x="1015" y="23777"/>
                  </a:lnTo>
                  <a:cubicBezTo>
                    <a:pt x="1036" y="23763"/>
                    <a:pt x="1068" y="23759"/>
                    <a:pt x="1090" y="23745"/>
                  </a:cubicBezTo>
                  <a:close/>
                  <a:moveTo>
                    <a:pt x="14204" y="23599"/>
                  </a:moveTo>
                  <a:lnTo>
                    <a:pt x="14204" y="23599"/>
                  </a:lnTo>
                  <a:cubicBezTo>
                    <a:pt x="14233" y="23613"/>
                    <a:pt x="14265" y="23628"/>
                    <a:pt x="14297" y="23642"/>
                  </a:cubicBezTo>
                  <a:cubicBezTo>
                    <a:pt x="14272" y="23713"/>
                    <a:pt x="14261" y="23788"/>
                    <a:pt x="14236" y="23855"/>
                  </a:cubicBezTo>
                  <a:cubicBezTo>
                    <a:pt x="14226" y="23770"/>
                    <a:pt x="14218" y="23685"/>
                    <a:pt x="14204" y="23599"/>
                  </a:cubicBezTo>
                  <a:close/>
                  <a:moveTo>
                    <a:pt x="14105" y="23709"/>
                  </a:moveTo>
                  <a:cubicBezTo>
                    <a:pt x="14115" y="23763"/>
                    <a:pt x="14119" y="23816"/>
                    <a:pt x="14126" y="23870"/>
                  </a:cubicBezTo>
                  <a:lnTo>
                    <a:pt x="14048" y="23870"/>
                  </a:lnTo>
                  <a:cubicBezTo>
                    <a:pt x="14069" y="23816"/>
                    <a:pt x="14087" y="23763"/>
                    <a:pt x="14105" y="23709"/>
                  </a:cubicBezTo>
                  <a:close/>
                  <a:moveTo>
                    <a:pt x="5938" y="23816"/>
                  </a:moveTo>
                  <a:cubicBezTo>
                    <a:pt x="5963" y="23816"/>
                    <a:pt x="5992" y="23820"/>
                    <a:pt x="6016" y="23823"/>
                  </a:cubicBezTo>
                  <a:cubicBezTo>
                    <a:pt x="5988" y="23838"/>
                    <a:pt x="5963" y="23855"/>
                    <a:pt x="5935" y="23873"/>
                  </a:cubicBezTo>
                  <a:cubicBezTo>
                    <a:pt x="5938" y="23859"/>
                    <a:pt x="5935" y="23838"/>
                    <a:pt x="5938" y="23820"/>
                  </a:cubicBezTo>
                  <a:lnTo>
                    <a:pt x="5938" y="23816"/>
                  </a:lnTo>
                  <a:close/>
                  <a:moveTo>
                    <a:pt x="14370" y="23809"/>
                  </a:moveTo>
                  <a:lnTo>
                    <a:pt x="14370" y="23809"/>
                  </a:lnTo>
                  <a:cubicBezTo>
                    <a:pt x="14383" y="23829"/>
                    <a:pt x="14393" y="23853"/>
                    <a:pt x="14404" y="23877"/>
                  </a:cubicBezTo>
                  <a:lnTo>
                    <a:pt x="14350" y="23877"/>
                  </a:lnTo>
                  <a:cubicBezTo>
                    <a:pt x="14357" y="23853"/>
                    <a:pt x="14360" y="23829"/>
                    <a:pt x="14370" y="23809"/>
                  </a:cubicBezTo>
                  <a:close/>
                  <a:moveTo>
                    <a:pt x="1228" y="23859"/>
                  </a:moveTo>
                  <a:cubicBezTo>
                    <a:pt x="1218" y="23873"/>
                    <a:pt x="1207" y="23887"/>
                    <a:pt x="1200" y="23902"/>
                  </a:cubicBezTo>
                  <a:cubicBezTo>
                    <a:pt x="1179" y="23923"/>
                    <a:pt x="1157" y="23944"/>
                    <a:pt x="1136" y="23969"/>
                  </a:cubicBezTo>
                  <a:cubicBezTo>
                    <a:pt x="1126" y="23969"/>
                    <a:pt x="1118" y="23963"/>
                    <a:pt x="1110" y="23963"/>
                  </a:cubicBezTo>
                  <a:cubicBezTo>
                    <a:pt x="1108" y="23963"/>
                    <a:pt x="1105" y="23964"/>
                    <a:pt x="1103" y="23965"/>
                  </a:cubicBezTo>
                  <a:lnTo>
                    <a:pt x="1103" y="23965"/>
                  </a:lnTo>
                  <a:cubicBezTo>
                    <a:pt x="1145" y="23930"/>
                    <a:pt x="1184" y="23891"/>
                    <a:pt x="1228" y="23859"/>
                  </a:cubicBezTo>
                  <a:close/>
                  <a:moveTo>
                    <a:pt x="14468" y="23478"/>
                  </a:moveTo>
                  <a:cubicBezTo>
                    <a:pt x="14560" y="23528"/>
                    <a:pt x="14667" y="23542"/>
                    <a:pt x="14752" y="23599"/>
                  </a:cubicBezTo>
                  <a:cubicBezTo>
                    <a:pt x="14920" y="23709"/>
                    <a:pt x="14955" y="23820"/>
                    <a:pt x="14906" y="24001"/>
                  </a:cubicBezTo>
                  <a:lnTo>
                    <a:pt x="14906" y="24005"/>
                  </a:lnTo>
                  <a:cubicBezTo>
                    <a:pt x="14784" y="23959"/>
                    <a:pt x="14667" y="23905"/>
                    <a:pt x="14539" y="23891"/>
                  </a:cubicBezTo>
                  <a:cubicBezTo>
                    <a:pt x="14500" y="23823"/>
                    <a:pt x="14468" y="23756"/>
                    <a:pt x="14443" y="23681"/>
                  </a:cubicBezTo>
                  <a:cubicBezTo>
                    <a:pt x="14475" y="23667"/>
                    <a:pt x="14510" y="23645"/>
                    <a:pt x="14482" y="23613"/>
                  </a:cubicBezTo>
                  <a:cubicBezTo>
                    <a:pt x="14471" y="23596"/>
                    <a:pt x="14457" y="23578"/>
                    <a:pt x="14443" y="23564"/>
                  </a:cubicBezTo>
                  <a:lnTo>
                    <a:pt x="14443" y="23564"/>
                  </a:lnTo>
                  <a:cubicBezTo>
                    <a:pt x="14444" y="23564"/>
                    <a:pt x="14445" y="23564"/>
                    <a:pt x="14447" y="23564"/>
                  </a:cubicBezTo>
                  <a:cubicBezTo>
                    <a:pt x="14493" y="23564"/>
                    <a:pt x="14509" y="23502"/>
                    <a:pt x="14468" y="23478"/>
                  </a:cubicBezTo>
                  <a:close/>
                  <a:moveTo>
                    <a:pt x="8750" y="23008"/>
                  </a:moveTo>
                  <a:lnTo>
                    <a:pt x="8750" y="23008"/>
                  </a:lnTo>
                  <a:cubicBezTo>
                    <a:pt x="9121" y="23040"/>
                    <a:pt x="9491" y="23087"/>
                    <a:pt x="9865" y="23108"/>
                  </a:cubicBezTo>
                  <a:cubicBezTo>
                    <a:pt x="10822" y="23265"/>
                    <a:pt x="11773" y="23443"/>
                    <a:pt x="12727" y="23617"/>
                  </a:cubicBezTo>
                  <a:cubicBezTo>
                    <a:pt x="12730" y="23617"/>
                    <a:pt x="12733" y="23618"/>
                    <a:pt x="12736" y="23618"/>
                  </a:cubicBezTo>
                  <a:cubicBezTo>
                    <a:pt x="12797" y="23618"/>
                    <a:pt x="12823" y="23517"/>
                    <a:pt x="12755" y="23507"/>
                  </a:cubicBezTo>
                  <a:cubicBezTo>
                    <a:pt x="12122" y="23393"/>
                    <a:pt x="11484" y="23282"/>
                    <a:pt x="10847" y="23172"/>
                  </a:cubicBezTo>
                  <a:lnTo>
                    <a:pt x="10847" y="23172"/>
                  </a:lnTo>
                  <a:cubicBezTo>
                    <a:pt x="11146" y="23179"/>
                    <a:pt x="11445" y="23179"/>
                    <a:pt x="11744" y="23183"/>
                  </a:cubicBezTo>
                  <a:cubicBezTo>
                    <a:pt x="12350" y="23229"/>
                    <a:pt x="12948" y="23311"/>
                    <a:pt x="13546" y="23414"/>
                  </a:cubicBezTo>
                  <a:lnTo>
                    <a:pt x="13542" y="23414"/>
                  </a:lnTo>
                  <a:cubicBezTo>
                    <a:pt x="13556" y="23532"/>
                    <a:pt x="13563" y="23653"/>
                    <a:pt x="13563" y="23774"/>
                  </a:cubicBezTo>
                  <a:cubicBezTo>
                    <a:pt x="13549" y="23866"/>
                    <a:pt x="13506" y="23952"/>
                    <a:pt x="13503" y="24051"/>
                  </a:cubicBezTo>
                  <a:cubicBezTo>
                    <a:pt x="11705" y="24016"/>
                    <a:pt x="9915" y="23891"/>
                    <a:pt x="8127" y="23713"/>
                  </a:cubicBezTo>
                  <a:cubicBezTo>
                    <a:pt x="8152" y="23699"/>
                    <a:pt x="8181" y="23717"/>
                    <a:pt x="8209" y="23692"/>
                  </a:cubicBezTo>
                  <a:cubicBezTo>
                    <a:pt x="8234" y="23667"/>
                    <a:pt x="8224" y="23631"/>
                    <a:pt x="8199" y="23613"/>
                  </a:cubicBezTo>
                  <a:cubicBezTo>
                    <a:pt x="8355" y="23410"/>
                    <a:pt x="8523" y="23218"/>
                    <a:pt x="8736" y="23072"/>
                  </a:cubicBezTo>
                  <a:cubicBezTo>
                    <a:pt x="8761" y="23054"/>
                    <a:pt x="8754" y="23033"/>
                    <a:pt x="8750" y="23008"/>
                  </a:cubicBezTo>
                  <a:close/>
                  <a:moveTo>
                    <a:pt x="13734" y="23774"/>
                  </a:moveTo>
                  <a:cubicBezTo>
                    <a:pt x="13734" y="23863"/>
                    <a:pt x="13727" y="23952"/>
                    <a:pt x="13717" y="24037"/>
                  </a:cubicBezTo>
                  <a:cubicBezTo>
                    <a:pt x="13715" y="24046"/>
                    <a:pt x="13716" y="24053"/>
                    <a:pt x="13717" y="24059"/>
                  </a:cubicBezTo>
                  <a:lnTo>
                    <a:pt x="13717" y="24059"/>
                  </a:lnTo>
                  <a:cubicBezTo>
                    <a:pt x="13709" y="24058"/>
                    <a:pt x="13700" y="24058"/>
                    <a:pt x="13692" y="24057"/>
                  </a:cubicBezTo>
                  <a:lnTo>
                    <a:pt x="13692" y="24057"/>
                  </a:lnTo>
                  <a:cubicBezTo>
                    <a:pt x="13692" y="24056"/>
                    <a:pt x="13692" y="24056"/>
                    <a:pt x="13692" y="24055"/>
                  </a:cubicBezTo>
                  <a:cubicBezTo>
                    <a:pt x="13692" y="24001"/>
                    <a:pt x="13688" y="23948"/>
                    <a:pt x="13688" y="23895"/>
                  </a:cubicBezTo>
                  <a:cubicBezTo>
                    <a:pt x="13706" y="23855"/>
                    <a:pt x="13720" y="23813"/>
                    <a:pt x="13734" y="23774"/>
                  </a:cubicBezTo>
                  <a:close/>
                  <a:moveTo>
                    <a:pt x="13859" y="23976"/>
                  </a:moveTo>
                  <a:cubicBezTo>
                    <a:pt x="13859" y="24005"/>
                    <a:pt x="13859" y="24033"/>
                    <a:pt x="13852" y="24065"/>
                  </a:cubicBezTo>
                  <a:lnTo>
                    <a:pt x="13852" y="24062"/>
                  </a:lnTo>
                  <a:lnTo>
                    <a:pt x="13827" y="24062"/>
                  </a:lnTo>
                  <a:cubicBezTo>
                    <a:pt x="13838" y="24033"/>
                    <a:pt x="13848" y="24005"/>
                    <a:pt x="13859" y="23976"/>
                  </a:cubicBezTo>
                  <a:close/>
                  <a:moveTo>
                    <a:pt x="14008" y="23980"/>
                  </a:moveTo>
                  <a:cubicBezTo>
                    <a:pt x="14051" y="23980"/>
                    <a:pt x="14097" y="23984"/>
                    <a:pt x="14140" y="23984"/>
                  </a:cubicBezTo>
                  <a:cubicBezTo>
                    <a:pt x="14144" y="24012"/>
                    <a:pt x="14151" y="24044"/>
                    <a:pt x="14154" y="24073"/>
                  </a:cubicBezTo>
                  <a:cubicBezTo>
                    <a:pt x="14094" y="24073"/>
                    <a:pt x="14037" y="24069"/>
                    <a:pt x="13980" y="24069"/>
                  </a:cubicBezTo>
                  <a:cubicBezTo>
                    <a:pt x="13991" y="24041"/>
                    <a:pt x="13998" y="24009"/>
                    <a:pt x="14008" y="23980"/>
                  </a:cubicBezTo>
                  <a:close/>
                  <a:moveTo>
                    <a:pt x="1096" y="23971"/>
                  </a:moveTo>
                  <a:cubicBezTo>
                    <a:pt x="1068" y="24006"/>
                    <a:pt x="1046" y="24048"/>
                    <a:pt x="1015" y="24083"/>
                  </a:cubicBezTo>
                  <a:lnTo>
                    <a:pt x="1015" y="23998"/>
                  </a:lnTo>
                  <a:cubicBezTo>
                    <a:pt x="1024" y="23998"/>
                    <a:pt x="1023" y="24017"/>
                    <a:pt x="1029" y="24017"/>
                  </a:cubicBezTo>
                  <a:cubicBezTo>
                    <a:pt x="1030" y="24017"/>
                    <a:pt x="1031" y="24017"/>
                    <a:pt x="1033" y="24016"/>
                  </a:cubicBezTo>
                  <a:cubicBezTo>
                    <a:pt x="1055" y="24002"/>
                    <a:pt x="1075" y="23987"/>
                    <a:pt x="1096" y="23971"/>
                  </a:cubicBezTo>
                  <a:close/>
                  <a:moveTo>
                    <a:pt x="14322" y="23987"/>
                  </a:moveTo>
                  <a:cubicBezTo>
                    <a:pt x="14368" y="23987"/>
                    <a:pt x="14414" y="23987"/>
                    <a:pt x="14461" y="23991"/>
                  </a:cubicBezTo>
                  <a:cubicBezTo>
                    <a:pt x="14482" y="24025"/>
                    <a:pt x="14501" y="24061"/>
                    <a:pt x="14517" y="24099"/>
                  </a:cubicBezTo>
                  <a:lnTo>
                    <a:pt x="14517" y="24099"/>
                  </a:lnTo>
                  <a:cubicBezTo>
                    <a:pt x="14510" y="24094"/>
                    <a:pt x="14500" y="24091"/>
                    <a:pt x="14489" y="24090"/>
                  </a:cubicBezTo>
                  <a:cubicBezTo>
                    <a:pt x="14425" y="24090"/>
                    <a:pt x="14361" y="24083"/>
                    <a:pt x="14293" y="24083"/>
                  </a:cubicBezTo>
                  <a:cubicBezTo>
                    <a:pt x="14300" y="24051"/>
                    <a:pt x="14311" y="24019"/>
                    <a:pt x="14322" y="23987"/>
                  </a:cubicBezTo>
                  <a:close/>
                  <a:moveTo>
                    <a:pt x="1374" y="23884"/>
                  </a:moveTo>
                  <a:lnTo>
                    <a:pt x="1374" y="23884"/>
                  </a:lnTo>
                  <a:cubicBezTo>
                    <a:pt x="1322" y="23960"/>
                    <a:pt x="1255" y="24027"/>
                    <a:pt x="1200" y="24100"/>
                  </a:cubicBezTo>
                  <a:lnTo>
                    <a:pt x="1200" y="24100"/>
                  </a:lnTo>
                  <a:cubicBezTo>
                    <a:pt x="1232" y="24056"/>
                    <a:pt x="1263" y="24011"/>
                    <a:pt x="1292" y="23962"/>
                  </a:cubicBezTo>
                  <a:cubicBezTo>
                    <a:pt x="1317" y="23934"/>
                    <a:pt x="1349" y="23912"/>
                    <a:pt x="1374" y="23884"/>
                  </a:cubicBezTo>
                  <a:close/>
                  <a:moveTo>
                    <a:pt x="12132" y="24115"/>
                  </a:moveTo>
                  <a:lnTo>
                    <a:pt x="12132" y="24115"/>
                  </a:lnTo>
                  <a:cubicBezTo>
                    <a:pt x="12406" y="24126"/>
                    <a:pt x="12677" y="24137"/>
                    <a:pt x="12951" y="24144"/>
                  </a:cubicBezTo>
                  <a:cubicBezTo>
                    <a:pt x="12905" y="24158"/>
                    <a:pt x="12862" y="24169"/>
                    <a:pt x="12816" y="24179"/>
                  </a:cubicBezTo>
                  <a:cubicBezTo>
                    <a:pt x="12802" y="24179"/>
                    <a:pt x="12787" y="24183"/>
                    <a:pt x="12773" y="24183"/>
                  </a:cubicBezTo>
                  <a:cubicBezTo>
                    <a:pt x="12695" y="24172"/>
                    <a:pt x="12620" y="24169"/>
                    <a:pt x="12542" y="24158"/>
                  </a:cubicBezTo>
                  <a:cubicBezTo>
                    <a:pt x="12510" y="24151"/>
                    <a:pt x="12478" y="24147"/>
                    <a:pt x="12446" y="24137"/>
                  </a:cubicBezTo>
                  <a:lnTo>
                    <a:pt x="12442" y="24147"/>
                  </a:lnTo>
                  <a:cubicBezTo>
                    <a:pt x="12339" y="24137"/>
                    <a:pt x="12236" y="24126"/>
                    <a:pt x="12132" y="24115"/>
                  </a:cubicBezTo>
                  <a:close/>
                  <a:moveTo>
                    <a:pt x="5589" y="23802"/>
                  </a:moveTo>
                  <a:cubicBezTo>
                    <a:pt x="5639" y="23802"/>
                    <a:pt x="5689" y="23806"/>
                    <a:pt x="5739" y="23809"/>
                  </a:cubicBezTo>
                  <a:cubicBezTo>
                    <a:pt x="5732" y="23845"/>
                    <a:pt x="5725" y="23880"/>
                    <a:pt x="5721" y="23916"/>
                  </a:cubicBezTo>
                  <a:lnTo>
                    <a:pt x="5721" y="23870"/>
                  </a:lnTo>
                  <a:cubicBezTo>
                    <a:pt x="5719" y="23836"/>
                    <a:pt x="5692" y="23819"/>
                    <a:pt x="5666" y="23819"/>
                  </a:cubicBezTo>
                  <a:cubicBezTo>
                    <a:pt x="5639" y="23819"/>
                    <a:pt x="5612" y="23836"/>
                    <a:pt x="5611" y="23870"/>
                  </a:cubicBezTo>
                  <a:cubicBezTo>
                    <a:pt x="5611" y="23987"/>
                    <a:pt x="5618" y="24101"/>
                    <a:pt x="5621" y="24215"/>
                  </a:cubicBezTo>
                  <a:cubicBezTo>
                    <a:pt x="5600" y="24147"/>
                    <a:pt x="5586" y="24083"/>
                    <a:pt x="5557" y="24016"/>
                  </a:cubicBezTo>
                  <a:cubicBezTo>
                    <a:pt x="5554" y="23948"/>
                    <a:pt x="5525" y="23884"/>
                    <a:pt x="5522" y="23820"/>
                  </a:cubicBezTo>
                  <a:cubicBezTo>
                    <a:pt x="5543" y="23816"/>
                    <a:pt x="5564" y="23809"/>
                    <a:pt x="5589" y="23802"/>
                  </a:cubicBezTo>
                  <a:close/>
                  <a:moveTo>
                    <a:pt x="14603" y="24030"/>
                  </a:moveTo>
                  <a:lnTo>
                    <a:pt x="14603" y="24030"/>
                  </a:lnTo>
                  <a:cubicBezTo>
                    <a:pt x="14703" y="24048"/>
                    <a:pt x="14795" y="24076"/>
                    <a:pt x="14888" y="24115"/>
                  </a:cubicBezTo>
                  <a:lnTo>
                    <a:pt x="14888" y="24126"/>
                  </a:lnTo>
                  <a:cubicBezTo>
                    <a:pt x="14884" y="24130"/>
                    <a:pt x="14881" y="24133"/>
                    <a:pt x="14877" y="24137"/>
                  </a:cubicBezTo>
                  <a:lnTo>
                    <a:pt x="14884" y="24137"/>
                  </a:lnTo>
                  <a:cubicBezTo>
                    <a:pt x="14884" y="24140"/>
                    <a:pt x="14884" y="24144"/>
                    <a:pt x="14884" y="24147"/>
                  </a:cubicBezTo>
                  <a:cubicBezTo>
                    <a:pt x="14878" y="24147"/>
                    <a:pt x="14875" y="24143"/>
                    <a:pt x="14870" y="24143"/>
                  </a:cubicBezTo>
                  <a:cubicBezTo>
                    <a:pt x="14869" y="24143"/>
                    <a:pt x="14868" y="24143"/>
                    <a:pt x="14866" y="24144"/>
                  </a:cubicBezTo>
                  <a:cubicBezTo>
                    <a:pt x="14788" y="24201"/>
                    <a:pt x="14760" y="24293"/>
                    <a:pt x="14703" y="24368"/>
                  </a:cubicBezTo>
                  <a:lnTo>
                    <a:pt x="14703" y="24372"/>
                  </a:lnTo>
                  <a:cubicBezTo>
                    <a:pt x="14211" y="24347"/>
                    <a:pt x="13727" y="24300"/>
                    <a:pt x="13243" y="24233"/>
                  </a:cubicBezTo>
                  <a:cubicBezTo>
                    <a:pt x="13236" y="24208"/>
                    <a:pt x="13264" y="24179"/>
                    <a:pt x="13236" y="24179"/>
                  </a:cubicBezTo>
                  <a:lnTo>
                    <a:pt x="13175" y="24179"/>
                  </a:lnTo>
                  <a:cubicBezTo>
                    <a:pt x="13183" y="24172"/>
                    <a:pt x="13183" y="24162"/>
                    <a:pt x="13183" y="24154"/>
                  </a:cubicBezTo>
                  <a:cubicBezTo>
                    <a:pt x="13620" y="24165"/>
                    <a:pt x="14055" y="24201"/>
                    <a:pt x="14489" y="24201"/>
                  </a:cubicBezTo>
                  <a:cubicBezTo>
                    <a:pt x="14523" y="24197"/>
                    <a:pt x="14541" y="24172"/>
                    <a:pt x="14542" y="24147"/>
                  </a:cubicBezTo>
                  <a:lnTo>
                    <a:pt x="14542" y="24147"/>
                  </a:lnTo>
                  <a:cubicBezTo>
                    <a:pt x="14552" y="24155"/>
                    <a:pt x="14564" y="24158"/>
                    <a:pt x="14576" y="24158"/>
                  </a:cubicBezTo>
                  <a:cubicBezTo>
                    <a:pt x="14609" y="24158"/>
                    <a:pt x="14642" y="24128"/>
                    <a:pt x="14631" y="24087"/>
                  </a:cubicBezTo>
                  <a:cubicBezTo>
                    <a:pt x="14628" y="24065"/>
                    <a:pt x="14610" y="24051"/>
                    <a:pt x="14603" y="24030"/>
                  </a:cubicBezTo>
                  <a:close/>
                  <a:moveTo>
                    <a:pt x="13061" y="24325"/>
                  </a:moveTo>
                  <a:lnTo>
                    <a:pt x="13108" y="24329"/>
                  </a:lnTo>
                  <a:cubicBezTo>
                    <a:pt x="13140" y="24336"/>
                    <a:pt x="13175" y="24336"/>
                    <a:pt x="13211" y="24340"/>
                  </a:cubicBezTo>
                  <a:cubicBezTo>
                    <a:pt x="13194" y="24353"/>
                    <a:pt x="13177" y="24367"/>
                    <a:pt x="13160" y="24380"/>
                  </a:cubicBezTo>
                  <a:lnTo>
                    <a:pt x="13160" y="24380"/>
                  </a:lnTo>
                  <a:cubicBezTo>
                    <a:pt x="13157" y="24370"/>
                    <a:pt x="13175" y="24361"/>
                    <a:pt x="13165" y="24357"/>
                  </a:cubicBezTo>
                  <a:cubicBezTo>
                    <a:pt x="13129" y="24343"/>
                    <a:pt x="13094" y="24336"/>
                    <a:pt x="13061" y="24325"/>
                  </a:cubicBezTo>
                  <a:close/>
                  <a:moveTo>
                    <a:pt x="5831" y="22855"/>
                  </a:moveTo>
                  <a:lnTo>
                    <a:pt x="5831" y="23204"/>
                  </a:lnTo>
                  <a:cubicBezTo>
                    <a:pt x="5831" y="23211"/>
                    <a:pt x="5833" y="23213"/>
                    <a:pt x="5837" y="23213"/>
                  </a:cubicBezTo>
                  <a:cubicBezTo>
                    <a:pt x="5843" y="23213"/>
                    <a:pt x="5853" y="23206"/>
                    <a:pt x="5863" y="23206"/>
                  </a:cubicBezTo>
                  <a:cubicBezTo>
                    <a:pt x="5866" y="23206"/>
                    <a:pt x="5868" y="23207"/>
                    <a:pt x="5870" y="23208"/>
                  </a:cubicBezTo>
                  <a:lnTo>
                    <a:pt x="5870" y="23318"/>
                  </a:lnTo>
                  <a:cubicBezTo>
                    <a:pt x="5842" y="23364"/>
                    <a:pt x="5810" y="23400"/>
                    <a:pt x="5781" y="23443"/>
                  </a:cubicBezTo>
                  <a:cubicBezTo>
                    <a:pt x="5771" y="23432"/>
                    <a:pt x="5767" y="23414"/>
                    <a:pt x="5757" y="23414"/>
                  </a:cubicBezTo>
                  <a:cubicBezTo>
                    <a:pt x="5728" y="23418"/>
                    <a:pt x="5703" y="23439"/>
                    <a:pt x="5700" y="23467"/>
                  </a:cubicBezTo>
                  <a:lnTo>
                    <a:pt x="5682" y="23485"/>
                  </a:lnTo>
                  <a:cubicBezTo>
                    <a:pt x="5664" y="23507"/>
                    <a:pt x="5653" y="23532"/>
                    <a:pt x="5650" y="23560"/>
                  </a:cubicBezTo>
                  <a:cubicBezTo>
                    <a:pt x="5653" y="23592"/>
                    <a:pt x="5678" y="23617"/>
                    <a:pt x="5710" y="23617"/>
                  </a:cubicBezTo>
                  <a:cubicBezTo>
                    <a:pt x="5739" y="23613"/>
                    <a:pt x="5760" y="23592"/>
                    <a:pt x="5760" y="23564"/>
                  </a:cubicBezTo>
                  <a:cubicBezTo>
                    <a:pt x="5760" y="23564"/>
                    <a:pt x="5764" y="23564"/>
                    <a:pt x="5764" y="23560"/>
                  </a:cubicBezTo>
                  <a:cubicBezTo>
                    <a:pt x="5774" y="23569"/>
                    <a:pt x="5786" y="23573"/>
                    <a:pt x="5798" y="23573"/>
                  </a:cubicBezTo>
                  <a:cubicBezTo>
                    <a:pt x="5815" y="23573"/>
                    <a:pt x="5833" y="23564"/>
                    <a:pt x="5846" y="23549"/>
                  </a:cubicBezTo>
                  <a:lnTo>
                    <a:pt x="5853" y="23535"/>
                  </a:lnTo>
                  <a:cubicBezTo>
                    <a:pt x="5860" y="23553"/>
                    <a:pt x="5860" y="23560"/>
                    <a:pt x="5878" y="23564"/>
                  </a:cubicBezTo>
                  <a:cubicBezTo>
                    <a:pt x="5879" y="23581"/>
                    <a:pt x="5887" y="23593"/>
                    <a:pt x="5899" y="23599"/>
                  </a:cubicBezTo>
                  <a:lnTo>
                    <a:pt x="5899" y="23599"/>
                  </a:lnTo>
                  <a:cubicBezTo>
                    <a:pt x="5796" y="23630"/>
                    <a:pt x="5690" y="23660"/>
                    <a:pt x="5582" y="23692"/>
                  </a:cubicBezTo>
                  <a:cubicBezTo>
                    <a:pt x="5564" y="23692"/>
                    <a:pt x="5547" y="23688"/>
                    <a:pt x="5529" y="23688"/>
                  </a:cubicBezTo>
                  <a:cubicBezTo>
                    <a:pt x="5525" y="23688"/>
                    <a:pt x="5529" y="23692"/>
                    <a:pt x="5525" y="23692"/>
                  </a:cubicBezTo>
                  <a:lnTo>
                    <a:pt x="5493" y="23692"/>
                  </a:lnTo>
                  <a:lnTo>
                    <a:pt x="5493" y="23685"/>
                  </a:lnTo>
                  <a:cubicBezTo>
                    <a:pt x="5490" y="23679"/>
                    <a:pt x="5487" y="23677"/>
                    <a:pt x="5484" y="23677"/>
                  </a:cubicBezTo>
                  <a:cubicBezTo>
                    <a:pt x="5474" y="23677"/>
                    <a:pt x="5462" y="23692"/>
                    <a:pt x="5447" y="23692"/>
                  </a:cubicBezTo>
                  <a:lnTo>
                    <a:pt x="5440" y="23692"/>
                  </a:lnTo>
                  <a:cubicBezTo>
                    <a:pt x="5422" y="23692"/>
                    <a:pt x="5403" y="23681"/>
                    <a:pt x="5392" y="23681"/>
                  </a:cubicBezTo>
                  <a:cubicBezTo>
                    <a:pt x="5385" y="23681"/>
                    <a:pt x="5381" y="23685"/>
                    <a:pt x="5383" y="23699"/>
                  </a:cubicBezTo>
                  <a:cubicBezTo>
                    <a:pt x="5383" y="23713"/>
                    <a:pt x="5393" y="23731"/>
                    <a:pt x="5393" y="23749"/>
                  </a:cubicBezTo>
                  <a:cubicBezTo>
                    <a:pt x="4617" y="23955"/>
                    <a:pt x="3834" y="24122"/>
                    <a:pt x="3044" y="24265"/>
                  </a:cubicBezTo>
                  <a:cubicBezTo>
                    <a:pt x="3172" y="23927"/>
                    <a:pt x="3375" y="23624"/>
                    <a:pt x="3642" y="23378"/>
                  </a:cubicBezTo>
                  <a:cubicBezTo>
                    <a:pt x="3684" y="23340"/>
                    <a:pt x="3643" y="23281"/>
                    <a:pt x="3599" y="23281"/>
                  </a:cubicBezTo>
                  <a:cubicBezTo>
                    <a:pt x="3587" y="23281"/>
                    <a:pt x="3575" y="23286"/>
                    <a:pt x="3564" y="23297"/>
                  </a:cubicBezTo>
                  <a:cubicBezTo>
                    <a:pt x="3265" y="23567"/>
                    <a:pt x="3040" y="23905"/>
                    <a:pt x="2909" y="24286"/>
                  </a:cubicBezTo>
                  <a:lnTo>
                    <a:pt x="2716" y="24322"/>
                  </a:lnTo>
                  <a:cubicBezTo>
                    <a:pt x="2756" y="24211"/>
                    <a:pt x="2809" y="24105"/>
                    <a:pt x="2866" y="24005"/>
                  </a:cubicBezTo>
                  <a:cubicBezTo>
                    <a:pt x="2966" y="23834"/>
                    <a:pt x="3076" y="23667"/>
                    <a:pt x="3193" y="23510"/>
                  </a:cubicBezTo>
                  <a:cubicBezTo>
                    <a:pt x="3226" y="23467"/>
                    <a:pt x="3189" y="23412"/>
                    <a:pt x="3151" y="23412"/>
                  </a:cubicBezTo>
                  <a:cubicBezTo>
                    <a:pt x="3138" y="23412"/>
                    <a:pt x="3126" y="23418"/>
                    <a:pt x="3115" y="23432"/>
                  </a:cubicBezTo>
                  <a:cubicBezTo>
                    <a:pt x="2991" y="23596"/>
                    <a:pt x="2873" y="23770"/>
                    <a:pt x="2770" y="23948"/>
                  </a:cubicBezTo>
                  <a:cubicBezTo>
                    <a:pt x="2691" y="24073"/>
                    <a:pt x="2635" y="24204"/>
                    <a:pt x="2592" y="24343"/>
                  </a:cubicBezTo>
                  <a:lnTo>
                    <a:pt x="2293" y="24397"/>
                  </a:lnTo>
                  <a:cubicBezTo>
                    <a:pt x="2474" y="24069"/>
                    <a:pt x="2684" y="23756"/>
                    <a:pt x="2923" y="23467"/>
                  </a:cubicBezTo>
                  <a:cubicBezTo>
                    <a:pt x="2958" y="23427"/>
                    <a:pt x="2922" y="23368"/>
                    <a:pt x="2882" y="23368"/>
                  </a:cubicBezTo>
                  <a:cubicBezTo>
                    <a:pt x="2869" y="23368"/>
                    <a:pt x="2856" y="23374"/>
                    <a:pt x="2845" y="23389"/>
                  </a:cubicBezTo>
                  <a:cubicBezTo>
                    <a:pt x="2588" y="23695"/>
                    <a:pt x="2360" y="24030"/>
                    <a:pt x="2165" y="24386"/>
                  </a:cubicBezTo>
                  <a:cubicBezTo>
                    <a:pt x="2157" y="24400"/>
                    <a:pt x="2172" y="24407"/>
                    <a:pt x="2175" y="24418"/>
                  </a:cubicBezTo>
                  <a:lnTo>
                    <a:pt x="1937" y="24464"/>
                  </a:lnTo>
                  <a:cubicBezTo>
                    <a:pt x="2122" y="24108"/>
                    <a:pt x="2350" y="23774"/>
                    <a:pt x="2613" y="23467"/>
                  </a:cubicBezTo>
                  <a:cubicBezTo>
                    <a:pt x="2642" y="23433"/>
                    <a:pt x="2615" y="23385"/>
                    <a:pt x="2578" y="23382"/>
                  </a:cubicBezTo>
                  <a:lnTo>
                    <a:pt x="2578" y="23382"/>
                  </a:lnTo>
                  <a:cubicBezTo>
                    <a:pt x="3024" y="23275"/>
                    <a:pt x="3481" y="23196"/>
                    <a:pt x="3937" y="23143"/>
                  </a:cubicBezTo>
                  <a:lnTo>
                    <a:pt x="3937" y="23143"/>
                  </a:lnTo>
                  <a:cubicBezTo>
                    <a:pt x="3745" y="23435"/>
                    <a:pt x="3589" y="23749"/>
                    <a:pt x="3375" y="24026"/>
                  </a:cubicBezTo>
                  <a:cubicBezTo>
                    <a:pt x="3345" y="24069"/>
                    <a:pt x="3384" y="24109"/>
                    <a:pt x="3425" y="24109"/>
                  </a:cubicBezTo>
                  <a:cubicBezTo>
                    <a:pt x="3442" y="24109"/>
                    <a:pt x="3459" y="24102"/>
                    <a:pt x="3471" y="24087"/>
                  </a:cubicBezTo>
                  <a:cubicBezTo>
                    <a:pt x="3702" y="23781"/>
                    <a:pt x="3873" y="23432"/>
                    <a:pt x="4087" y="23119"/>
                  </a:cubicBezTo>
                  <a:lnTo>
                    <a:pt x="4119" y="23111"/>
                  </a:lnTo>
                  <a:lnTo>
                    <a:pt x="4172" y="23108"/>
                  </a:lnTo>
                  <a:lnTo>
                    <a:pt x="4172" y="23108"/>
                  </a:lnTo>
                  <a:cubicBezTo>
                    <a:pt x="3973" y="23368"/>
                    <a:pt x="3806" y="23649"/>
                    <a:pt x="3681" y="23952"/>
                  </a:cubicBezTo>
                  <a:cubicBezTo>
                    <a:pt x="3666" y="23993"/>
                    <a:pt x="3700" y="24020"/>
                    <a:pt x="3734" y="24020"/>
                  </a:cubicBezTo>
                  <a:cubicBezTo>
                    <a:pt x="3756" y="24020"/>
                    <a:pt x="3778" y="24009"/>
                    <a:pt x="3788" y="23984"/>
                  </a:cubicBezTo>
                  <a:cubicBezTo>
                    <a:pt x="3913" y="23685"/>
                    <a:pt x="4073" y="23407"/>
                    <a:pt x="4269" y="23154"/>
                  </a:cubicBezTo>
                  <a:cubicBezTo>
                    <a:pt x="4283" y="23136"/>
                    <a:pt x="4269" y="23119"/>
                    <a:pt x="4265" y="23101"/>
                  </a:cubicBezTo>
                  <a:cubicBezTo>
                    <a:pt x="4347" y="23094"/>
                    <a:pt x="4429" y="23087"/>
                    <a:pt x="4511" y="23079"/>
                  </a:cubicBezTo>
                  <a:lnTo>
                    <a:pt x="4511" y="23079"/>
                  </a:lnTo>
                  <a:cubicBezTo>
                    <a:pt x="4336" y="23339"/>
                    <a:pt x="4197" y="23620"/>
                    <a:pt x="4044" y="23895"/>
                  </a:cubicBezTo>
                  <a:cubicBezTo>
                    <a:pt x="4020" y="23938"/>
                    <a:pt x="4057" y="23977"/>
                    <a:pt x="4094" y="23977"/>
                  </a:cubicBezTo>
                  <a:cubicBezTo>
                    <a:pt x="4111" y="23977"/>
                    <a:pt x="4129" y="23968"/>
                    <a:pt x="4140" y="23948"/>
                  </a:cubicBezTo>
                  <a:cubicBezTo>
                    <a:pt x="4304" y="23656"/>
                    <a:pt x="4439" y="23339"/>
                    <a:pt x="4642" y="23069"/>
                  </a:cubicBezTo>
                  <a:cubicBezTo>
                    <a:pt x="4692" y="23065"/>
                    <a:pt x="4742" y="23058"/>
                    <a:pt x="4792" y="23051"/>
                  </a:cubicBezTo>
                  <a:lnTo>
                    <a:pt x="4792" y="23051"/>
                  </a:lnTo>
                  <a:cubicBezTo>
                    <a:pt x="4610" y="23297"/>
                    <a:pt x="4436" y="23574"/>
                    <a:pt x="4354" y="23859"/>
                  </a:cubicBezTo>
                  <a:cubicBezTo>
                    <a:pt x="4341" y="23902"/>
                    <a:pt x="4375" y="23931"/>
                    <a:pt x="4409" y="23931"/>
                  </a:cubicBezTo>
                  <a:cubicBezTo>
                    <a:pt x="4431" y="23931"/>
                    <a:pt x="4452" y="23919"/>
                    <a:pt x="4461" y="23891"/>
                  </a:cubicBezTo>
                  <a:cubicBezTo>
                    <a:pt x="4550" y="23588"/>
                    <a:pt x="4746" y="23286"/>
                    <a:pt x="4938" y="23037"/>
                  </a:cubicBezTo>
                  <a:cubicBezTo>
                    <a:pt x="5059" y="23022"/>
                    <a:pt x="5176" y="23008"/>
                    <a:pt x="5294" y="22987"/>
                  </a:cubicBezTo>
                  <a:lnTo>
                    <a:pt x="5294" y="22987"/>
                  </a:lnTo>
                  <a:cubicBezTo>
                    <a:pt x="5162" y="23193"/>
                    <a:pt x="5048" y="23407"/>
                    <a:pt x="4941" y="23624"/>
                  </a:cubicBezTo>
                  <a:cubicBezTo>
                    <a:pt x="4917" y="23668"/>
                    <a:pt x="4957" y="23709"/>
                    <a:pt x="4994" y="23709"/>
                  </a:cubicBezTo>
                  <a:cubicBezTo>
                    <a:pt x="5011" y="23709"/>
                    <a:pt x="5028" y="23701"/>
                    <a:pt x="5037" y="23681"/>
                  </a:cubicBezTo>
                  <a:cubicBezTo>
                    <a:pt x="5162" y="23432"/>
                    <a:pt x="5283" y="23179"/>
                    <a:pt x="5443" y="22951"/>
                  </a:cubicBezTo>
                  <a:cubicBezTo>
                    <a:pt x="5500" y="22937"/>
                    <a:pt x="5561" y="22926"/>
                    <a:pt x="5621" y="22905"/>
                  </a:cubicBezTo>
                  <a:lnTo>
                    <a:pt x="5621" y="22905"/>
                  </a:lnTo>
                  <a:cubicBezTo>
                    <a:pt x="5472" y="23115"/>
                    <a:pt x="5344" y="23336"/>
                    <a:pt x="5294" y="23592"/>
                  </a:cubicBezTo>
                  <a:cubicBezTo>
                    <a:pt x="5286" y="23630"/>
                    <a:pt x="5317" y="23661"/>
                    <a:pt x="5351" y="23661"/>
                  </a:cubicBezTo>
                  <a:cubicBezTo>
                    <a:pt x="5364" y="23661"/>
                    <a:pt x="5378" y="23656"/>
                    <a:pt x="5390" y="23645"/>
                  </a:cubicBezTo>
                  <a:cubicBezTo>
                    <a:pt x="5418" y="23617"/>
                    <a:pt x="5450" y="23585"/>
                    <a:pt x="5479" y="23556"/>
                  </a:cubicBezTo>
                  <a:cubicBezTo>
                    <a:pt x="5500" y="23532"/>
                    <a:pt x="5500" y="23496"/>
                    <a:pt x="5472" y="23478"/>
                  </a:cubicBezTo>
                  <a:cubicBezTo>
                    <a:pt x="5536" y="23265"/>
                    <a:pt x="5611" y="23058"/>
                    <a:pt x="5749" y="22884"/>
                  </a:cubicBezTo>
                  <a:cubicBezTo>
                    <a:pt x="5749" y="22880"/>
                    <a:pt x="5746" y="22876"/>
                    <a:pt x="5749" y="22876"/>
                  </a:cubicBezTo>
                  <a:cubicBezTo>
                    <a:pt x="5764" y="22869"/>
                    <a:pt x="5778" y="22862"/>
                    <a:pt x="5796" y="22855"/>
                  </a:cubicBezTo>
                  <a:close/>
                  <a:moveTo>
                    <a:pt x="14624" y="24478"/>
                  </a:moveTo>
                  <a:cubicBezTo>
                    <a:pt x="14624" y="24482"/>
                    <a:pt x="14621" y="24482"/>
                    <a:pt x="14617" y="24486"/>
                  </a:cubicBezTo>
                  <a:lnTo>
                    <a:pt x="14617" y="24489"/>
                  </a:lnTo>
                  <a:cubicBezTo>
                    <a:pt x="14617" y="24486"/>
                    <a:pt x="14614" y="24482"/>
                    <a:pt x="14617" y="24478"/>
                  </a:cubicBezTo>
                  <a:close/>
                  <a:moveTo>
                    <a:pt x="13389" y="24357"/>
                  </a:moveTo>
                  <a:cubicBezTo>
                    <a:pt x="13417" y="24361"/>
                    <a:pt x="13446" y="24361"/>
                    <a:pt x="13474" y="24365"/>
                  </a:cubicBezTo>
                  <a:lnTo>
                    <a:pt x="13471" y="24365"/>
                  </a:lnTo>
                  <a:cubicBezTo>
                    <a:pt x="13417" y="24443"/>
                    <a:pt x="13343" y="24496"/>
                    <a:pt x="13279" y="24557"/>
                  </a:cubicBezTo>
                  <a:cubicBezTo>
                    <a:pt x="13311" y="24489"/>
                    <a:pt x="13350" y="24421"/>
                    <a:pt x="13389" y="24357"/>
                  </a:cubicBezTo>
                  <a:close/>
                  <a:moveTo>
                    <a:pt x="6198" y="23827"/>
                  </a:moveTo>
                  <a:cubicBezTo>
                    <a:pt x="6301" y="23834"/>
                    <a:pt x="6404" y="23838"/>
                    <a:pt x="6504" y="23845"/>
                  </a:cubicBezTo>
                  <a:cubicBezTo>
                    <a:pt x="6483" y="23870"/>
                    <a:pt x="6469" y="23902"/>
                    <a:pt x="6444" y="23927"/>
                  </a:cubicBezTo>
                  <a:lnTo>
                    <a:pt x="6440" y="23927"/>
                  </a:lnTo>
                  <a:cubicBezTo>
                    <a:pt x="6438" y="23927"/>
                    <a:pt x="6435" y="23923"/>
                    <a:pt x="6433" y="23923"/>
                  </a:cubicBezTo>
                  <a:cubicBezTo>
                    <a:pt x="6432" y="23923"/>
                    <a:pt x="6431" y="23924"/>
                    <a:pt x="6429" y="23927"/>
                  </a:cubicBezTo>
                  <a:cubicBezTo>
                    <a:pt x="6390" y="23973"/>
                    <a:pt x="6355" y="24026"/>
                    <a:pt x="6315" y="24080"/>
                  </a:cubicBezTo>
                  <a:cubicBezTo>
                    <a:pt x="6173" y="24236"/>
                    <a:pt x="6009" y="24375"/>
                    <a:pt x="5906" y="24567"/>
                  </a:cubicBezTo>
                  <a:cubicBezTo>
                    <a:pt x="5906" y="24525"/>
                    <a:pt x="5910" y="24482"/>
                    <a:pt x="5913" y="24439"/>
                  </a:cubicBezTo>
                  <a:cubicBezTo>
                    <a:pt x="5920" y="24432"/>
                    <a:pt x="5935" y="24439"/>
                    <a:pt x="5938" y="24425"/>
                  </a:cubicBezTo>
                  <a:cubicBezTo>
                    <a:pt x="5977" y="24311"/>
                    <a:pt x="6024" y="24179"/>
                    <a:pt x="6105" y="24090"/>
                  </a:cubicBezTo>
                  <a:cubicBezTo>
                    <a:pt x="6141" y="24052"/>
                    <a:pt x="6103" y="23995"/>
                    <a:pt x="6062" y="23995"/>
                  </a:cubicBezTo>
                  <a:cubicBezTo>
                    <a:pt x="6050" y="23995"/>
                    <a:pt x="6038" y="24000"/>
                    <a:pt x="6027" y="24012"/>
                  </a:cubicBezTo>
                  <a:cubicBezTo>
                    <a:pt x="5977" y="24062"/>
                    <a:pt x="5952" y="24147"/>
                    <a:pt x="5920" y="24222"/>
                  </a:cubicBezTo>
                  <a:cubicBezTo>
                    <a:pt x="5924" y="24147"/>
                    <a:pt x="5920" y="24073"/>
                    <a:pt x="5927" y="23998"/>
                  </a:cubicBezTo>
                  <a:cubicBezTo>
                    <a:pt x="6002" y="23920"/>
                    <a:pt x="6095" y="23863"/>
                    <a:pt x="6198" y="23827"/>
                  </a:cubicBezTo>
                  <a:close/>
                  <a:moveTo>
                    <a:pt x="2528" y="23389"/>
                  </a:moveTo>
                  <a:lnTo>
                    <a:pt x="2528" y="23389"/>
                  </a:lnTo>
                  <a:cubicBezTo>
                    <a:pt x="2246" y="23724"/>
                    <a:pt x="1965" y="24090"/>
                    <a:pt x="1780" y="24489"/>
                  </a:cubicBezTo>
                  <a:cubicBezTo>
                    <a:pt x="1591" y="24528"/>
                    <a:pt x="1403" y="24567"/>
                    <a:pt x="1214" y="24603"/>
                  </a:cubicBezTo>
                  <a:cubicBezTo>
                    <a:pt x="1218" y="24599"/>
                    <a:pt x="1221" y="24592"/>
                    <a:pt x="1228" y="24589"/>
                  </a:cubicBezTo>
                  <a:cubicBezTo>
                    <a:pt x="1263" y="24549"/>
                    <a:pt x="1228" y="24502"/>
                    <a:pt x="1187" y="24502"/>
                  </a:cubicBezTo>
                  <a:cubicBezTo>
                    <a:pt x="1177" y="24502"/>
                    <a:pt x="1167" y="24504"/>
                    <a:pt x="1157" y="24510"/>
                  </a:cubicBezTo>
                  <a:cubicBezTo>
                    <a:pt x="1339" y="24179"/>
                    <a:pt x="1570" y="23877"/>
                    <a:pt x="1837" y="23610"/>
                  </a:cubicBezTo>
                  <a:cubicBezTo>
                    <a:pt x="1915" y="23585"/>
                    <a:pt x="1994" y="23560"/>
                    <a:pt x="2072" y="23535"/>
                  </a:cubicBezTo>
                  <a:lnTo>
                    <a:pt x="2072" y="23535"/>
                  </a:lnTo>
                  <a:cubicBezTo>
                    <a:pt x="1915" y="23713"/>
                    <a:pt x="1752" y="23887"/>
                    <a:pt x="1627" y="24094"/>
                  </a:cubicBezTo>
                  <a:cubicBezTo>
                    <a:pt x="1563" y="24190"/>
                    <a:pt x="1335" y="24382"/>
                    <a:pt x="1360" y="24510"/>
                  </a:cubicBezTo>
                  <a:cubicBezTo>
                    <a:pt x="1367" y="24532"/>
                    <a:pt x="1389" y="24550"/>
                    <a:pt x="1413" y="24550"/>
                  </a:cubicBezTo>
                  <a:cubicBezTo>
                    <a:pt x="1453" y="24543"/>
                    <a:pt x="1495" y="24528"/>
                    <a:pt x="1527" y="24503"/>
                  </a:cubicBezTo>
                  <a:cubicBezTo>
                    <a:pt x="1574" y="24482"/>
                    <a:pt x="1552" y="24443"/>
                    <a:pt x="1520" y="24421"/>
                  </a:cubicBezTo>
                  <a:cubicBezTo>
                    <a:pt x="1545" y="24393"/>
                    <a:pt x="1567" y="24361"/>
                    <a:pt x="1591" y="24332"/>
                  </a:cubicBezTo>
                  <a:cubicBezTo>
                    <a:pt x="1652" y="24254"/>
                    <a:pt x="1709" y="24169"/>
                    <a:pt x="1762" y="24083"/>
                  </a:cubicBezTo>
                  <a:cubicBezTo>
                    <a:pt x="1894" y="23863"/>
                    <a:pt x="2079" y="23667"/>
                    <a:pt x="2261" y="23475"/>
                  </a:cubicBezTo>
                  <a:cubicBezTo>
                    <a:pt x="2350" y="23450"/>
                    <a:pt x="2439" y="23414"/>
                    <a:pt x="2528" y="23389"/>
                  </a:cubicBezTo>
                  <a:close/>
                  <a:moveTo>
                    <a:pt x="12919" y="24471"/>
                  </a:moveTo>
                  <a:cubicBezTo>
                    <a:pt x="12948" y="24486"/>
                    <a:pt x="12983" y="24489"/>
                    <a:pt x="13012" y="24507"/>
                  </a:cubicBezTo>
                  <a:cubicBezTo>
                    <a:pt x="12967" y="24545"/>
                    <a:pt x="12928" y="24580"/>
                    <a:pt x="12884" y="24614"/>
                  </a:cubicBezTo>
                  <a:lnTo>
                    <a:pt x="12884" y="24614"/>
                  </a:lnTo>
                  <a:cubicBezTo>
                    <a:pt x="12887" y="24565"/>
                    <a:pt x="12898" y="24517"/>
                    <a:pt x="12919" y="24471"/>
                  </a:cubicBezTo>
                  <a:close/>
                  <a:moveTo>
                    <a:pt x="12214" y="24236"/>
                  </a:moveTo>
                  <a:lnTo>
                    <a:pt x="12214" y="24236"/>
                  </a:lnTo>
                  <a:cubicBezTo>
                    <a:pt x="12293" y="24247"/>
                    <a:pt x="12374" y="24254"/>
                    <a:pt x="12453" y="24265"/>
                  </a:cubicBezTo>
                  <a:cubicBezTo>
                    <a:pt x="12456" y="24272"/>
                    <a:pt x="12439" y="24279"/>
                    <a:pt x="12449" y="24286"/>
                  </a:cubicBezTo>
                  <a:cubicBezTo>
                    <a:pt x="12456" y="24290"/>
                    <a:pt x="12467" y="24286"/>
                    <a:pt x="12474" y="24293"/>
                  </a:cubicBezTo>
                  <a:lnTo>
                    <a:pt x="12481" y="24293"/>
                  </a:lnTo>
                  <a:cubicBezTo>
                    <a:pt x="12454" y="24331"/>
                    <a:pt x="12487" y="24380"/>
                    <a:pt x="12525" y="24380"/>
                  </a:cubicBezTo>
                  <a:cubicBezTo>
                    <a:pt x="12537" y="24380"/>
                    <a:pt x="12549" y="24375"/>
                    <a:pt x="12560" y="24365"/>
                  </a:cubicBezTo>
                  <a:cubicBezTo>
                    <a:pt x="12581" y="24361"/>
                    <a:pt x="12599" y="24354"/>
                    <a:pt x="12620" y="24350"/>
                  </a:cubicBezTo>
                  <a:cubicBezTo>
                    <a:pt x="12688" y="24368"/>
                    <a:pt x="12755" y="24397"/>
                    <a:pt x="12819" y="24432"/>
                  </a:cubicBezTo>
                  <a:cubicBezTo>
                    <a:pt x="12791" y="24489"/>
                    <a:pt x="12773" y="24553"/>
                    <a:pt x="12770" y="24617"/>
                  </a:cubicBezTo>
                  <a:lnTo>
                    <a:pt x="12766" y="24621"/>
                  </a:lnTo>
                  <a:cubicBezTo>
                    <a:pt x="12677" y="24500"/>
                    <a:pt x="12560" y="24404"/>
                    <a:pt x="12424" y="24332"/>
                  </a:cubicBezTo>
                  <a:cubicBezTo>
                    <a:pt x="12421" y="24332"/>
                    <a:pt x="12417" y="24325"/>
                    <a:pt x="12414" y="24325"/>
                  </a:cubicBezTo>
                  <a:cubicBezTo>
                    <a:pt x="12411" y="24324"/>
                    <a:pt x="12408" y="24323"/>
                    <a:pt x="12406" y="24323"/>
                  </a:cubicBezTo>
                  <a:cubicBezTo>
                    <a:pt x="12395" y="24323"/>
                    <a:pt x="12401" y="24348"/>
                    <a:pt x="12389" y="24357"/>
                  </a:cubicBezTo>
                  <a:cubicBezTo>
                    <a:pt x="12374" y="24340"/>
                    <a:pt x="12357" y="24325"/>
                    <a:pt x="12342" y="24308"/>
                  </a:cubicBezTo>
                  <a:cubicBezTo>
                    <a:pt x="12307" y="24276"/>
                    <a:pt x="12261" y="24251"/>
                    <a:pt x="12214" y="24236"/>
                  </a:cubicBezTo>
                  <a:close/>
                  <a:moveTo>
                    <a:pt x="780" y="24596"/>
                  </a:moveTo>
                  <a:cubicBezTo>
                    <a:pt x="780" y="24610"/>
                    <a:pt x="787" y="24624"/>
                    <a:pt x="801" y="24632"/>
                  </a:cubicBezTo>
                  <a:cubicBezTo>
                    <a:pt x="787" y="24639"/>
                    <a:pt x="773" y="24639"/>
                    <a:pt x="758" y="24642"/>
                  </a:cubicBezTo>
                  <a:cubicBezTo>
                    <a:pt x="755" y="24639"/>
                    <a:pt x="755" y="24635"/>
                    <a:pt x="751" y="24632"/>
                  </a:cubicBezTo>
                  <a:cubicBezTo>
                    <a:pt x="758" y="24621"/>
                    <a:pt x="769" y="24607"/>
                    <a:pt x="780" y="24596"/>
                  </a:cubicBezTo>
                  <a:close/>
                  <a:moveTo>
                    <a:pt x="1192" y="24111"/>
                  </a:moveTo>
                  <a:cubicBezTo>
                    <a:pt x="1171" y="24140"/>
                    <a:pt x="1151" y="24171"/>
                    <a:pt x="1136" y="24204"/>
                  </a:cubicBezTo>
                  <a:cubicBezTo>
                    <a:pt x="1122" y="24240"/>
                    <a:pt x="1143" y="24276"/>
                    <a:pt x="1175" y="24279"/>
                  </a:cubicBezTo>
                  <a:cubicBezTo>
                    <a:pt x="1136" y="24347"/>
                    <a:pt x="1082" y="24407"/>
                    <a:pt x="1047" y="24475"/>
                  </a:cubicBezTo>
                  <a:cubicBezTo>
                    <a:pt x="1025" y="24511"/>
                    <a:pt x="1056" y="24551"/>
                    <a:pt x="1091" y="24551"/>
                  </a:cubicBezTo>
                  <a:cubicBezTo>
                    <a:pt x="1101" y="24551"/>
                    <a:pt x="1112" y="24547"/>
                    <a:pt x="1122" y="24539"/>
                  </a:cubicBezTo>
                  <a:lnTo>
                    <a:pt x="1122" y="24539"/>
                  </a:lnTo>
                  <a:cubicBezTo>
                    <a:pt x="1093" y="24567"/>
                    <a:pt x="1065" y="24607"/>
                    <a:pt x="1033" y="24639"/>
                  </a:cubicBezTo>
                  <a:lnTo>
                    <a:pt x="876" y="24671"/>
                  </a:lnTo>
                  <a:cubicBezTo>
                    <a:pt x="873" y="24650"/>
                    <a:pt x="855" y="24634"/>
                    <a:pt x="837" y="24631"/>
                  </a:cubicBezTo>
                  <a:lnTo>
                    <a:pt x="837" y="24631"/>
                  </a:lnTo>
                  <a:cubicBezTo>
                    <a:pt x="855" y="24631"/>
                    <a:pt x="874" y="24627"/>
                    <a:pt x="879" y="24607"/>
                  </a:cubicBezTo>
                  <a:cubicBezTo>
                    <a:pt x="936" y="24450"/>
                    <a:pt x="1047" y="24304"/>
                    <a:pt x="1154" y="24162"/>
                  </a:cubicBezTo>
                  <a:cubicBezTo>
                    <a:pt x="1167" y="24145"/>
                    <a:pt x="1180" y="24128"/>
                    <a:pt x="1192" y="24111"/>
                  </a:cubicBezTo>
                  <a:close/>
                  <a:moveTo>
                    <a:pt x="12780" y="24827"/>
                  </a:moveTo>
                  <a:cubicBezTo>
                    <a:pt x="12794" y="24849"/>
                    <a:pt x="12809" y="24874"/>
                    <a:pt x="12819" y="24899"/>
                  </a:cubicBezTo>
                  <a:cubicBezTo>
                    <a:pt x="12805" y="24877"/>
                    <a:pt x="12794" y="24859"/>
                    <a:pt x="12780" y="24842"/>
                  </a:cubicBezTo>
                  <a:cubicBezTo>
                    <a:pt x="12780" y="24838"/>
                    <a:pt x="12780" y="24834"/>
                    <a:pt x="12780" y="24827"/>
                  </a:cubicBezTo>
                  <a:close/>
                  <a:moveTo>
                    <a:pt x="6305" y="24902"/>
                  </a:moveTo>
                  <a:lnTo>
                    <a:pt x="6305" y="24902"/>
                  </a:lnTo>
                  <a:cubicBezTo>
                    <a:pt x="6303" y="24904"/>
                    <a:pt x="6301" y="24906"/>
                    <a:pt x="6300" y="24908"/>
                  </a:cubicBezTo>
                  <a:lnTo>
                    <a:pt x="6300" y="24908"/>
                  </a:lnTo>
                  <a:cubicBezTo>
                    <a:pt x="6301" y="24906"/>
                    <a:pt x="6302" y="24903"/>
                    <a:pt x="6305" y="24902"/>
                  </a:cubicBezTo>
                  <a:close/>
                  <a:moveTo>
                    <a:pt x="915" y="24777"/>
                  </a:moveTo>
                  <a:cubicBezTo>
                    <a:pt x="890" y="24810"/>
                    <a:pt x="862" y="24838"/>
                    <a:pt x="837" y="24870"/>
                  </a:cubicBezTo>
                  <a:cubicBezTo>
                    <a:pt x="815" y="24902"/>
                    <a:pt x="780" y="24948"/>
                    <a:pt x="748" y="24995"/>
                  </a:cubicBezTo>
                  <a:cubicBezTo>
                    <a:pt x="746" y="24997"/>
                    <a:pt x="745" y="24997"/>
                    <a:pt x="743" y="24997"/>
                  </a:cubicBezTo>
                  <a:cubicBezTo>
                    <a:pt x="738" y="24997"/>
                    <a:pt x="732" y="24990"/>
                    <a:pt x="728" y="24990"/>
                  </a:cubicBezTo>
                  <a:cubicBezTo>
                    <a:pt x="727" y="24990"/>
                    <a:pt x="726" y="24991"/>
                    <a:pt x="726" y="24995"/>
                  </a:cubicBezTo>
                  <a:lnTo>
                    <a:pt x="726" y="25016"/>
                  </a:lnTo>
                  <a:cubicBezTo>
                    <a:pt x="709" y="24955"/>
                    <a:pt x="723" y="24888"/>
                    <a:pt x="698" y="24834"/>
                  </a:cubicBezTo>
                  <a:cubicBezTo>
                    <a:pt x="694" y="24827"/>
                    <a:pt x="690" y="24826"/>
                    <a:pt x="685" y="24826"/>
                  </a:cubicBezTo>
                  <a:cubicBezTo>
                    <a:pt x="683" y="24826"/>
                    <a:pt x="682" y="24827"/>
                    <a:pt x="680" y="24827"/>
                  </a:cubicBezTo>
                  <a:cubicBezTo>
                    <a:pt x="677" y="24827"/>
                    <a:pt x="673" y="24826"/>
                    <a:pt x="669" y="24824"/>
                  </a:cubicBezTo>
                  <a:lnTo>
                    <a:pt x="719" y="24817"/>
                  </a:lnTo>
                  <a:cubicBezTo>
                    <a:pt x="723" y="24817"/>
                    <a:pt x="716" y="24824"/>
                    <a:pt x="719" y="24824"/>
                  </a:cubicBezTo>
                  <a:cubicBezTo>
                    <a:pt x="723" y="24824"/>
                    <a:pt x="734" y="24813"/>
                    <a:pt x="741" y="24810"/>
                  </a:cubicBezTo>
                  <a:cubicBezTo>
                    <a:pt x="798" y="24799"/>
                    <a:pt x="858" y="24788"/>
                    <a:pt x="915" y="24777"/>
                  </a:cubicBezTo>
                  <a:close/>
                  <a:moveTo>
                    <a:pt x="6636" y="23852"/>
                  </a:moveTo>
                  <a:cubicBezTo>
                    <a:pt x="6738" y="23858"/>
                    <a:pt x="6840" y="23863"/>
                    <a:pt x="6943" y="23868"/>
                  </a:cubicBezTo>
                  <a:lnTo>
                    <a:pt x="6943" y="23868"/>
                  </a:lnTo>
                  <a:cubicBezTo>
                    <a:pt x="6936" y="23870"/>
                    <a:pt x="6930" y="23874"/>
                    <a:pt x="6924" y="23880"/>
                  </a:cubicBezTo>
                  <a:cubicBezTo>
                    <a:pt x="6819" y="23985"/>
                    <a:pt x="6730" y="24103"/>
                    <a:pt x="6636" y="24215"/>
                  </a:cubicBezTo>
                  <a:lnTo>
                    <a:pt x="6636" y="24215"/>
                  </a:lnTo>
                  <a:cubicBezTo>
                    <a:pt x="6655" y="24190"/>
                    <a:pt x="6666" y="24160"/>
                    <a:pt x="6689" y="24140"/>
                  </a:cubicBezTo>
                  <a:cubicBezTo>
                    <a:pt x="6731" y="24102"/>
                    <a:pt x="6691" y="24046"/>
                    <a:pt x="6646" y="24046"/>
                  </a:cubicBezTo>
                  <a:cubicBezTo>
                    <a:pt x="6633" y="24046"/>
                    <a:pt x="6619" y="24051"/>
                    <a:pt x="6607" y="24062"/>
                  </a:cubicBezTo>
                  <a:cubicBezTo>
                    <a:pt x="6294" y="24340"/>
                    <a:pt x="6088" y="24703"/>
                    <a:pt x="5892" y="25069"/>
                  </a:cubicBezTo>
                  <a:cubicBezTo>
                    <a:pt x="5892" y="25016"/>
                    <a:pt x="5899" y="24966"/>
                    <a:pt x="5895" y="24913"/>
                  </a:cubicBezTo>
                  <a:cubicBezTo>
                    <a:pt x="5910" y="24895"/>
                    <a:pt x="5927" y="24881"/>
                    <a:pt x="5949" y="24874"/>
                  </a:cubicBezTo>
                  <a:cubicBezTo>
                    <a:pt x="5995" y="24856"/>
                    <a:pt x="5984" y="24810"/>
                    <a:pt x="5956" y="24785"/>
                  </a:cubicBezTo>
                  <a:lnTo>
                    <a:pt x="5992" y="24724"/>
                  </a:lnTo>
                  <a:cubicBezTo>
                    <a:pt x="6034" y="24649"/>
                    <a:pt x="6081" y="24575"/>
                    <a:pt x="6134" y="24507"/>
                  </a:cubicBezTo>
                  <a:cubicBezTo>
                    <a:pt x="6226" y="24361"/>
                    <a:pt x="6333" y="24226"/>
                    <a:pt x="6440" y="24094"/>
                  </a:cubicBezTo>
                  <a:cubicBezTo>
                    <a:pt x="6511" y="24016"/>
                    <a:pt x="6558" y="23920"/>
                    <a:pt x="6636" y="23852"/>
                  </a:cubicBezTo>
                  <a:close/>
                  <a:moveTo>
                    <a:pt x="8750" y="25016"/>
                  </a:moveTo>
                  <a:cubicBezTo>
                    <a:pt x="8750" y="25016"/>
                    <a:pt x="8750" y="25020"/>
                    <a:pt x="8747" y="25020"/>
                  </a:cubicBezTo>
                  <a:cubicBezTo>
                    <a:pt x="8718" y="25037"/>
                    <a:pt x="8693" y="25062"/>
                    <a:pt x="8669" y="25080"/>
                  </a:cubicBezTo>
                  <a:cubicBezTo>
                    <a:pt x="8669" y="25078"/>
                    <a:pt x="8667" y="25078"/>
                    <a:pt x="8665" y="25078"/>
                  </a:cubicBezTo>
                  <a:cubicBezTo>
                    <a:pt x="8662" y="25078"/>
                    <a:pt x="8660" y="25078"/>
                    <a:pt x="8658" y="25076"/>
                  </a:cubicBezTo>
                  <a:cubicBezTo>
                    <a:pt x="8690" y="25052"/>
                    <a:pt x="8722" y="25037"/>
                    <a:pt x="8750" y="25016"/>
                  </a:cubicBezTo>
                  <a:close/>
                  <a:moveTo>
                    <a:pt x="374" y="24801"/>
                  </a:moveTo>
                  <a:cubicBezTo>
                    <a:pt x="378" y="24801"/>
                    <a:pt x="382" y="24802"/>
                    <a:pt x="385" y="24802"/>
                  </a:cubicBezTo>
                  <a:cubicBezTo>
                    <a:pt x="375" y="24834"/>
                    <a:pt x="386" y="24875"/>
                    <a:pt x="424" y="24875"/>
                  </a:cubicBezTo>
                  <a:cubicBezTo>
                    <a:pt x="428" y="24875"/>
                    <a:pt x="433" y="24875"/>
                    <a:pt x="438" y="24874"/>
                  </a:cubicBezTo>
                  <a:lnTo>
                    <a:pt x="470" y="24866"/>
                  </a:lnTo>
                  <a:cubicBezTo>
                    <a:pt x="475" y="24894"/>
                    <a:pt x="497" y="24915"/>
                    <a:pt x="520" y="24915"/>
                  </a:cubicBezTo>
                  <a:cubicBezTo>
                    <a:pt x="534" y="24915"/>
                    <a:pt x="547" y="24908"/>
                    <a:pt x="559" y="24891"/>
                  </a:cubicBezTo>
                  <a:cubicBezTo>
                    <a:pt x="563" y="24884"/>
                    <a:pt x="570" y="24881"/>
                    <a:pt x="573" y="24874"/>
                  </a:cubicBezTo>
                  <a:cubicBezTo>
                    <a:pt x="575" y="24873"/>
                    <a:pt x="576" y="24873"/>
                    <a:pt x="577" y="24873"/>
                  </a:cubicBezTo>
                  <a:cubicBezTo>
                    <a:pt x="586" y="24873"/>
                    <a:pt x="592" y="24881"/>
                    <a:pt x="597" y="24881"/>
                  </a:cubicBezTo>
                  <a:cubicBezTo>
                    <a:pt x="598" y="24881"/>
                    <a:pt x="600" y="24880"/>
                    <a:pt x="602" y="24877"/>
                  </a:cubicBezTo>
                  <a:lnTo>
                    <a:pt x="602" y="24877"/>
                  </a:lnTo>
                  <a:cubicBezTo>
                    <a:pt x="602" y="24881"/>
                    <a:pt x="595" y="24884"/>
                    <a:pt x="595" y="24891"/>
                  </a:cubicBezTo>
                  <a:cubicBezTo>
                    <a:pt x="627" y="24959"/>
                    <a:pt x="612" y="25041"/>
                    <a:pt x="630" y="25116"/>
                  </a:cubicBezTo>
                  <a:cubicBezTo>
                    <a:pt x="509" y="25094"/>
                    <a:pt x="274" y="25048"/>
                    <a:pt x="267" y="24899"/>
                  </a:cubicBezTo>
                  <a:cubicBezTo>
                    <a:pt x="267" y="24849"/>
                    <a:pt x="328" y="24817"/>
                    <a:pt x="367" y="24802"/>
                  </a:cubicBezTo>
                  <a:cubicBezTo>
                    <a:pt x="369" y="24801"/>
                    <a:pt x="372" y="24801"/>
                    <a:pt x="374" y="24801"/>
                  </a:cubicBezTo>
                  <a:close/>
                  <a:moveTo>
                    <a:pt x="5817" y="24193"/>
                  </a:moveTo>
                  <a:lnTo>
                    <a:pt x="5817" y="24193"/>
                  </a:lnTo>
                  <a:cubicBezTo>
                    <a:pt x="5799" y="24420"/>
                    <a:pt x="5789" y="24643"/>
                    <a:pt x="5792" y="24870"/>
                  </a:cubicBezTo>
                  <a:lnTo>
                    <a:pt x="5792" y="24874"/>
                  </a:lnTo>
                  <a:cubicBezTo>
                    <a:pt x="5789" y="24888"/>
                    <a:pt x="5774" y="24899"/>
                    <a:pt x="5778" y="24909"/>
                  </a:cubicBezTo>
                  <a:cubicBezTo>
                    <a:pt x="5780" y="24911"/>
                    <a:pt x="5781" y="24911"/>
                    <a:pt x="5783" y="24911"/>
                  </a:cubicBezTo>
                  <a:cubicBezTo>
                    <a:pt x="5785" y="24911"/>
                    <a:pt x="5787" y="24911"/>
                    <a:pt x="5789" y="24913"/>
                  </a:cubicBezTo>
                  <a:cubicBezTo>
                    <a:pt x="5789" y="24982"/>
                    <a:pt x="5780" y="25051"/>
                    <a:pt x="5778" y="25120"/>
                  </a:cubicBezTo>
                  <a:lnTo>
                    <a:pt x="5778" y="25120"/>
                  </a:lnTo>
                  <a:cubicBezTo>
                    <a:pt x="5777" y="24907"/>
                    <a:pt x="5771" y="24691"/>
                    <a:pt x="5771" y="24475"/>
                  </a:cubicBezTo>
                  <a:cubicBezTo>
                    <a:pt x="5778" y="24397"/>
                    <a:pt x="5781" y="24329"/>
                    <a:pt x="5789" y="24258"/>
                  </a:cubicBezTo>
                  <a:cubicBezTo>
                    <a:pt x="5799" y="24247"/>
                    <a:pt x="5817" y="24240"/>
                    <a:pt x="5806" y="24222"/>
                  </a:cubicBezTo>
                  <a:cubicBezTo>
                    <a:pt x="5806" y="24212"/>
                    <a:pt x="5815" y="24203"/>
                    <a:pt x="5817" y="24193"/>
                  </a:cubicBezTo>
                  <a:close/>
                  <a:moveTo>
                    <a:pt x="947" y="24909"/>
                  </a:moveTo>
                  <a:cubicBezTo>
                    <a:pt x="923" y="24983"/>
                    <a:pt x="888" y="25053"/>
                    <a:pt x="860" y="25123"/>
                  </a:cubicBezTo>
                  <a:lnTo>
                    <a:pt x="860" y="25123"/>
                  </a:lnTo>
                  <a:cubicBezTo>
                    <a:pt x="858" y="25120"/>
                    <a:pt x="855" y="25118"/>
                    <a:pt x="855" y="25116"/>
                  </a:cubicBezTo>
                  <a:cubicBezTo>
                    <a:pt x="876" y="25098"/>
                    <a:pt x="872" y="25066"/>
                    <a:pt x="847" y="25052"/>
                  </a:cubicBezTo>
                  <a:cubicBezTo>
                    <a:pt x="887" y="24991"/>
                    <a:pt x="915" y="24948"/>
                    <a:pt x="947" y="24909"/>
                  </a:cubicBezTo>
                  <a:close/>
                  <a:moveTo>
                    <a:pt x="8679" y="24863"/>
                  </a:moveTo>
                  <a:lnTo>
                    <a:pt x="8679" y="24863"/>
                  </a:lnTo>
                  <a:cubicBezTo>
                    <a:pt x="8601" y="24931"/>
                    <a:pt x="8555" y="25030"/>
                    <a:pt x="8459" y="25084"/>
                  </a:cubicBezTo>
                  <a:lnTo>
                    <a:pt x="8448" y="25091"/>
                  </a:lnTo>
                  <a:cubicBezTo>
                    <a:pt x="8416" y="25116"/>
                    <a:pt x="8462" y="25126"/>
                    <a:pt x="8491" y="25148"/>
                  </a:cubicBezTo>
                  <a:lnTo>
                    <a:pt x="8487" y="25148"/>
                  </a:lnTo>
                  <a:cubicBezTo>
                    <a:pt x="8459" y="25169"/>
                    <a:pt x="8441" y="25201"/>
                    <a:pt x="8412" y="25226"/>
                  </a:cubicBezTo>
                  <a:cubicBezTo>
                    <a:pt x="8362" y="25251"/>
                    <a:pt x="8313" y="25276"/>
                    <a:pt x="8263" y="25308"/>
                  </a:cubicBezTo>
                  <a:cubicBezTo>
                    <a:pt x="8291" y="25276"/>
                    <a:pt x="8320" y="25244"/>
                    <a:pt x="8345" y="25215"/>
                  </a:cubicBezTo>
                  <a:cubicBezTo>
                    <a:pt x="8366" y="25194"/>
                    <a:pt x="8355" y="25169"/>
                    <a:pt x="8345" y="25151"/>
                  </a:cubicBezTo>
                  <a:cubicBezTo>
                    <a:pt x="8448" y="25041"/>
                    <a:pt x="8558" y="24945"/>
                    <a:pt x="8679" y="24863"/>
                  </a:cubicBezTo>
                  <a:close/>
                  <a:moveTo>
                    <a:pt x="6234" y="24776"/>
                  </a:moveTo>
                  <a:lnTo>
                    <a:pt x="6234" y="24776"/>
                  </a:lnTo>
                  <a:cubicBezTo>
                    <a:pt x="6211" y="24844"/>
                    <a:pt x="6205" y="24909"/>
                    <a:pt x="6291" y="24916"/>
                  </a:cubicBezTo>
                  <a:cubicBezTo>
                    <a:pt x="6292" y="24916"/>
                    <a:pt x="6293" y="24916"/>
                    <a:pt x="6294" y="24916"/>
                  </a:cubicBezTo>
                  <a:lnTo>
                    <a:pt x="6294" y="24916"/>
                  </a:lnTo>
                  <a:cubicBezTo>
                    <a:pt x="6201" y="25036"/>
                    <a:pt x="6106" y="25156"/>
                    <a:pt x="6016" y="25283"/>
                  </a:cubicBezTo>
                  <a:cubicBezTo>
                    <a:pt x="6002" y="25301"/>
                    <a:pt x="5949" y="25379"/>
                    <a:pt x="5895" y="25461"/>
                  </a:cubicBezTo>
                  <a:cubicBezTo>
                    <a:pt x="5895" y="25418"/>
                    <a:pt x="5888" y="25368"/>
                    <a:pt x="5885" y="25322"/>
                  </a:cubicBezTo>
                  <a:cubicBezTo>
                    <a:pt x="5910" y="25304"/>
                    <a:pt x="5931" y="25287"/>
                    <a:pt x="5959" y="25269"/>
                  </a:cubicBezTo>
                  <a:cubicBezTo>
                    <a:pt x="6002" y="25240"/>
                    <a:pt x="5977" y="25194"/>
                    <a:pt x="5938" y="25180"/>
                  </a:cubicBezTo>
                  <a:cubicBezTo>
                    <a:pt x="6018" y="25030"/>
                    <a:pt x="6136" y="24911"/>
                    <a:pt x="6234" y="24776"/>
                  </a:cubicBezTo>
                  <a:close/>
                  <a:moveTo>
                    <a:pt x="10750" y="24466"/>
                  </a:moveTo>
                  <a:cubicBezTo>
                    <a:pt x="11076" y="24466"/>
                    <a:pt x="11398" y="24526"/>
                    <a:pt x="11698" y="24660"/>
                  </a:cubicBezTo>
                  <a:cubicBezTo>
                    <a:pt x="11766" y="24688"/>
                    <a:pt x="11805" y="24749"/>
                    <a:pt x="11865" y="24788"/>
                  </a:cubicBezTo>
                  <a:cubicBezTo>
                    <a:pt x="11861" y="24788"/>
                    <a:pt x="11854" y="24785"/>
                    <a:pt x="11850" y="24785"/>
                  </a:cubicBezTo>
                  <a:cubicBezTo>
                    <a:pt x="11847" y="24785"/>
                    <a:pt x="11845" y="24786"/>
                    <a:pt x="11844" y="24788"/>
                  </a:cubicBezTo>
                  <a:lnTo>
                    <a:pt x="11840" y="24788"/>
                  </a:lnTo>
                  <a:cubicBezTo>
                    <a:pt x="11584" y="25126"/>
                    <a:pt x="11374" y="25493"/>
                    <a:pt x="11157" y="25856"/>
                  </a:cubicBezTo>
                  <a:cubicBezTo>
                    <a:pt x="11155" y="25857"/>
                    <a:pt x="11153" y="25857"/>
                    <a:pt x="11151" y="25857"/>
                  </a:cubicBezTo>
                  <a:cubicBezTo>
                    <a:pt x="11147" y="25857"/>
                    <a:pt x="11143" y="25856"/>
                    <a:pt x="11140" y="25856"/>
                  </a:cubicBezTo>
                  <a:cubicBezTo>
                    <a:pt x="11134" y="25856"/>
                    <a:pt x="11128" y="25858"/>
                    <a:pt x="11125" y="25867"/>
                  </a:cubicBezTo>
                  <a:cubicBezTo>
                    <a:pt x="11121" y="25870"/>
                    <a:pt x="11114" y="25881"/>
                    <a:pt x="11111" y="25888"/>
                  </a:cubicBezTo>
                  <a:cubicBezTo>
                    <a:pt x="10943" y="25781"/>
                    <a:pt x="10751" y="25724"/>
                    <a:pt x="10552" y="25724"/>
                  </a:cubicBezTo>
                  <a:cubicBezTo>
                    <a:pt x="10505" y="25379"/>
                    <a:pt x="10509" y="25034"/>
                    <a:pt x="10513" y="24681"/>
                  </a:cubicBezTo>
                  <a:cubicBezTo>
                    <a:pt x="10511" y="24648"/>
                    <a:pt x="10484" y="24631"/>
                    <a:pt x="10457" y="24631"/>
                  </a:cubicBezTo>
                  <a:cubicBezTo>
                    <a:pt x="10431" y="24631"/>
                    <a:pt x="10404" y="24648"/>
                    <a:pt x="10402" y="24681"/>
                  </a:cubicBezTo>
                  <a:cubicBezTo>
                    <a:pt x="10392" y="25027"/>
                    <a:pt x="10406" y="25372"/>
                    <a:pt x="10438" y="25714"/>
                  </a:cubicBezTo>
                  <a:lnTo>
                    <a:pt x="10420" y="25714"/>
                  </a:lnTo>
                  <a:cubicBezTo>
                    <a:pt x="10263" y="25739"/>
                    <a:pt x="10110" y="25792"/>
                    <a:pt x="9971" y="25877"/>
                  </a:cubicBezTo>
                  <a:cubicBezTo>
                    <a:pt x="9865" y="25938"/>
                    <a:pt x="9793" y="26038"/>
                    <a:pt x="9715" y="26123"/>
                  </a:cubicBezTo>
                  <a:cubicBezTo>
                    <a:pt x="9637" y="26137"/>
                    <a:pt x="9562" y="26162"/>
                    <a:pt x="9487" y="26194"/>
                  </a:cubicBezTo>
                  <a:cubicBezTo>
                    <a:pt x="9438" y="26152"/>
                    <a:pt x="9395" y="26102"/>
                    <a:pt x="9352" y="26052"/>
                  </a:cubicBezTo>
                  <a:cubicBezTo>
                    <a:pt x="9345" y="26038"/>
                    <a:pt x="9334" y="26009"/>
                    <a:pt x="9331" y="26002"/>
                  </a:cubicBezTo>
                  <a:cubicBezTo>
                    <a:pt x="9195" y="25785"/>
                    <a:pt x="9032" y="25554"/>
                    <a:pt x="8989" y="25297"/>
                  </a:cubicBezTo>
                  <a:cubicBezTo>
                    <a:pt x="8983" y="25269"/>
                    <a:pt x="8962" y="25256"/>
                    <a:pt x="8940" y="25256"/>
                  </a:cubicBezTo>
                  <a:cubicBezTo>
                    <a:pt x="8906" y="25256"/>
                    <a:pt x="8870" y="25284"/>
                    <a:pt x="8879" y="25329"/>
                  </a:cubicBezTo>
                  <a:cubicBezTo>
                    <a:pt x="8886" y="25354"/>
                    <a:pt x="8895" y="25379"/>
                    <a:pt x="8905" y="25404"/>
                  </a:cubicBezTo>
                  <a:lnTo>
                    <a:pt x="8905" y="25404"/>
                  </a:lnTo>
                  <a:cubicBezTo>
                    <a:pt x="8873" y="25340"/>
                    <a:pt x="8838" y="25279"/>
                    <a:pt x="8815" y="25219"/>
                  </a:cubicBezTo>
                  <a:cubicBezTo>
                    <a:pt x="8914" y="25112"/>
                    <a:pt x="9021" y="25009"/>
                    <a:pt x="9135" y="24913"/>
                  </a:cubicBezTo>
                  <a:cubicBezTo>
                    <a:pt x="9628" y="24639"/>
                    <a:pt x="10195" y="24466"/>
                    <a:pt x="10750" y="24466"/>
                  </a:cubicBezTo>
                  <a:close/>
                  <a:moveTo>
                    <a:pt x="5785" y="25796"/>
                  </a:moveTo>
                  <a:cubicBezTo>
                    <a:pt x="5810" y="25877"/>
                    <a:pt x="5806" y="25963"/>
                    <a:pt x="5831" y="26045"/>
                  </a:cubicBezTo>
                  <a:cubicBezTo>
                    <a:pt x="5831" y="26047"/>
                    <a:pt x="5834" y="26047"/>
                    <a:pt x="5837" y="26047"/>
                  </a:cubicBezTo>
                  <a:cubicBezTo>
                    <a:pt x="5840" y="26047"/>
                    <a:pt x="5844" y="26047"/>
                    <a:pt x="5846" y="26048"/>
                  </a:cubicBezTo>
                  <a:cubicBezTo>
                    <a:pt x="5846" y="26070"/>
                    <a:pt x="5849" y="26091"/>
                    <a:pt x="5849" y="26112"/>
                  </a:cubicBezTo>
                  <a:cubicBezTo>
                    <a:pt x="5831" y="26152"/>
                    <a:pt x="5806" y="26187"/>
                    <a:pt x="5792" y="26230"/>
                  </a:cubicBezTo>
                  <a:cubicBezTo>
                    <a:pt x="5789" y="26084"/>
                    <a:pt x="5789" y="25942"/>
                    <a:pt x="5785" y="25796"/>
                  </a:cubicBezTo>
                  <a:close/>
                  <a:moveTo>
                    <a:pt x="6348" y="25443"/>
                  </a:moveTo>
                  <a:cubicBezTo>
                    <a:pt x="6308" y="25507"/>
                    <a:pt x="6283" y="25575"/>
                    <a:pt x="6269" y="25650"/>
                  </a:cubicBezTo>
                  <a:cubicBezTo>
                    <a:pt x="6148" y="25845"/>
                    <a:pt x="6048" y="26059"/>
                    <a:pt x="5970" y="26276"/>
                  </a:cubicBezTo>
                  <a:cubicBezTo>
                    <a:pt x="5967" y="26248"/>
                    <a:pt x="5963" y="26216"/>
                    <a:pt x="5963" y="26187"/>
                  </a:cubicBezTo>
                  <a:cubicBezTo>
                    <a:pt x="5984" y="26159"/>
                    <a:pt x="6006" y="26130"/>
                    <a:pt x="6024" y="26102"/>
                  </a:cubicBezTo>
                  <a:cubicBezTo>
                    <a:pt x="6041" y="26077"/>
                    <a:pt x="6024" y="26059"/>
                    <a:pt x="6009" y="26041"/>
                  </a:cubicBezTo>
                  <a:cubicBezTo>
                    <a:pt x="6105" y="25835"/>
                    <a:pt x="6216" y="25632"/>
                    <a:pt x="6348" y="25443"/>
                  </a:cubicBezTo>
                  <a:close/>
                  <a:moveTo>
                    <a:pt x="8441" y="25411"/>
                  </a:moveTo>
                  <a:cubicBezTo>
                    <a:pt x="8206" y="25689"/>
                    <a:pt x="8014" y="25999"/>
                    <a:pt x="7864" y="26330"/>
                  </a:cubicBezTo>
                  <a:cubicBezTo>
                    <a:pt x="7863" y="26330"/>
                    <a:pt x="7863" y="26330"/>
                    <a:pt x="7862" y="26330"/>
                  </a:cubicBezTo>
                  <a:cubicBezTo>
                    <a:pt x="7857" y="26330"/>
                    <a:pt x="7853" y="26323"/>
                    <a:pt x="7849" y="26323"/>
                  </a:cubicBezTo>
                  <a:lnTo>
                    <a:pt x="7849" y="26323"/>
                  </a:lnTo>
                  <a:cubicBezTo>
                    <a:pt x="7851" y="26319"/>
                    <a:pt x="7852" y="26315"/>
                    <a:pt x="7853" y="26312"/>
                  </a:cubicBezTo>
                  <a:cubicBezTo>
                    <a:pt x="7964" y="26070"/>
                    <a:pt x="8067" y="25824"/>
                    <a:pt x="8220" y="25607"/>
                  </a:cubicBezTo>
                  <a:cubicBezTo>
                    <a:pt x="8224" y="25603"/>
                    <a:pt x="8216" y="25600"/>
                    <a:pt x="8216" y="25596"/>
                  </a:cubicBezTo>
                  <a:cubicBezTo>
                    <a:pt x="8248" y="25554"/>
                    <a:pt x="8288" y="25521"/>
                    <a:pt x="8323" y="25482"/>
                  </a:cubicBezTo>
                  <a:cubicBezTo>
                    <a:pt x="8328" y="25482"/>
                    <a:pt x="8333" y="25487"/>
                    <a:pt x="8337" y="25487"/>
                  </a:cubicBezTo>
                  <a:cubicBezTo>
                    <a:pt x="8340" y="25487"/>
                    <a:pt x="8342" y="25486"/>
                    <a:pt x="8345" y="25482"/>
                  </a:cubicBezTo>
                  <a:cubicBezTo>
                    <a:pt x="8373" y="25457"/>
                    <a:pt x="8412" y="25440"/>
                    <a:pt x="8441" y="25411"/>
                  </a:cubicBezTo>
                  <a:close/>
                  <a:moveTo>
                    <a:pt x="7643" y="26408"/>
                  </a:moveTo>
                  <a:cubicBezTo>
                    <a:pt x="7643" y="26415"/>
                    <a:pt x="7640" y="26422"/>
                    <a:pt x="7640" y="26429"/>
                  </a:cubicBezTo>
                  <a:cubicBezTo>
                    <a:pt x="7633" y="26454"/>
                    <a:pt x="7622" y="26479"/>
                    <a:pt x="7615" y="26504"/>
                  </a:cubicBezTo>
                  <a:cubicBezTo>
                    <a:pt x="7622" y="26472"/>
                    <a:pt x="7633" y="26440"/>
                    <a:pt x="7643" y="26408"/>
                  </a:cubicBezTo>
                  <a:close/>
                  <a:moveTo>
                    <a:pt x="7839" y="26347"/>
                  </a:moveTo>
                  <a:cubicBezTo>
                    <a:pt x="7820" y="26408"/>
                    <a:pt x="7812" y="26472"/>
                    <a:pt x="7796" y="26536"/>
                  </a:cubicBezTo>
                  <a:cubicBezTo>
                    <a:pt x="7789" y="26554"/>
                    <a:pt x="7782" y="26575"/>
                    <a:pt x="7775" y="26597"/>
                  </a:cubicBezTo>
                  <a:cubicBezTo>
                    <a:pt x="7775" y="26597"/>
                    <a:pt x="7774" y="26597"/>
                    <a:pt x="7774" y="26597"/>
                  </a:cubicBezTo>
                  <a:cubicBezTo>
                    <a:pt x="7770" y="26597"/>
                    <a:pt x="7766" y="26593"/>
                    <a:pt x="7762" y="26593"/>
                  </a:cubicBezTo>
                  <a:cubicBezTo>
                    <a:pt x="7760" y="26593"/>
                    <a:pt x="7758" y="26594"/>
                    <a:pt x="7757" y="26597"/>
                  </a:cubicBezTo>
                  <a:cubicBezTo>
                    <a:pt x="7754" y="26618"/>
                    <a:pt x="7757" y="26639"/>
                    <a:pt x="7754" y="26661"/>
                  </a:cubicBezTo>
                  <a:cubicBezTo>
                    <a:pt x="7739" y="26707"/>
                    <a:pt x="7718" y="26750"/>
                    <a:pt x="7707" y="26796"/>
                  </a:cubicBezTo>
                  <a:cubicBezTo>
                    <a:pt x="7718" y="26696"/>
                    <a:pt x="7736" y="26597"/>
                    <a:pt x="7761" y="26497"/>
                  </a:cubicBezTo>
                  <a:cubicBezTo>
                    <a:pt x="7761" y="26497"/>
                    <a:pt x="7761" y="26496"/>
                    <a:pt x="7762" y="26496"/>
                  </a:cubicBezTo>
                  <a:cubicBezTo>
                    <a:pt x="7764" y="26496"/>
                    <a:pt x="7767" y="26506"/>
                    <a:pt x="7770" y="26506"/>
                  </a:cubicBezTo>
                  <a:cubicBezTo>
                    <a:pt x="7770" y="26506"/>
                    <a:pt x="7771" y="26505"/>
                    <a:pt x="7771" y="26504"/>
                  </a:cubicBezTo>
                  <a:cubicBezTo>
                    <a:pt x="7779" y="26497"/>
                    <a:pt x="7771" y="26493"/>
                    <a:pt x="7779" y="26490"/>
                  </a:cubicBezTo>
                  <a:cubicBezTo>
                    <a:pt x="7790" y="26441"/>
                    <a:pt x="7818" y="26395"/>
                    <a:pt x="7839" y="26347"/>
                  </a:cubicBezTo>
                  <a:close/>
                  <a:moveTo>
                    <a:pt x="11937" y="24838"/>
                  </a:moveTo>
                  <a:lnTo>
                    <a:pt x="11937" y="24838"/>
                  </a:lnTo>
                  <a:cubicBezTo>
                    <a:pt x="12396" y="25162"/>
                    <a:pt x="12663" y="25685"/>
                    <a:pt x="12791" y="26255"/>
                  </a:cubicBezTo>
                  <a:cubicBezTo>
                    <a:pt x="12783" y="26253"/>
                    <a:pt x="12775" y="26251"/>
                    <a:pt x="12767" y="26251"/>
                  </a:cubicBezTo>
                  <a:cubicBezTo>
                    <a:pt x="12757" y="26251"/>
                    <a:pt x="12747" y="26255"/>
                    <a:pt x="12741" y="26269"/>
                  </a:cubicBezTo>
                  <a:cubicBezTo>
                    <a:pt x="12609" y="26536"/>
                    <a:pt x="12090" y="26565"/>
                    <a:pt x="11833" y="26604"/>
                  </a:cubicBezTo>
                  <a:cubicBezTo>
                    <a:pt x="11764" y="26614"/>
                    <a:pt x="11785" y="26711"/>
                    <a:pt x="11854" y="26711"/>
                  </a:cubicBezTo>
                  <a:cubicBezTo>
                    <a:pt x="11857" y="26711"/>
                    <a:pt x="11859" y="26711"/>
                    <a:pt x="11862" y="26710"/>
                  </a:cubicBezTo>
                  <a:cubicBezTo>
                    <a:pt x="12147" y="26668"/>
                    <a:pt x="12649" y="26625"/>
                    <a:pt x="12816" y="26340"/>
                  </a:cubicBezTo>
                  <a:cubicBezTo>
                    <a:pt x="12830" y="26404"/>
                    <a:pt x="12841" y="26465"/>
                    <a:pt x="12851" y="26529"/>
                  </a:cubicBezTo>
                  <a:cubicBezTo>
                    <a:pt x="12517" y="26654"/>
                    <a:pt x="12139" y="26661"/>
                    <a:pt x="11819" y="26832"/>
                  </a:cubicBezTo>
                  <a:cubicBezTo>
                    <a:pt x="11806" y="26838"/>
                    <a:pt x="11798" y="26848"/>
                    <a:pt x="11793" y="26858"/>
                  </a:cubicBezTo>
                  <a:lnTo>
                    <a:pt x="11793" y="26858"/>
                  </a:lnTo>
                  <a:cubicBezTo>
                    <a:pt x="11696" y="26596"/>
                    <a:pt x="11547" y="26350"/>
                    <a:pt x="11360" y="26144"/>
                  </a:cubicBezTo>
                  <a:cubicBezTo>
                    <a:pt x="11581" y="25785"/>
                    <a:pt x="11833" y="25447"/>
                    <a:pt x="12029" y="25073"/>
                  </a:cubicBezTo>
                  <a:cubicBezTo>
                    <a:pt x="12051" y="25026"/>
                    <a:pt x="12012" y="24986"/>
                    <a:pt x="11975" y="24986"/>
                  </a:cubicBezTo>
                  <a:cubicBezTo>
                    <a:pt x="11959" y="24986"/>
                    <a:pt x="11943" y="24994"/>
                    <a:pt x="11933" y="25012"/>
                  </a:cubicBezTo>
                  <a:cubicBezTo>
                    <a:pt x="11748" y="25376"/>
                    <a:pt x="11502" y="25699"/>
                    <a:pt x="11289" y="26045"/>
                  </a:cubicBezTo>
                  <a:cubicBezTo>
                    <a:pt x="11260" y="26020"/>
                    <a:pt x="11253" y="25981"/>
                    <a:pt x="11225" y="25956"/>
                  </a:cubicBezTo>
                  <a:cubicBezTo>
                    <a:pt x="11449" y="25578"/>
                    <a:pt x="11670" y="25194"/>
                    <a:pt x="11937" y="24845"/>
                  </a:cubicBezTo>
                  <a:cubicBezTo>
                    <a:pt x="11940" y="24842"/>
                    <a:pt x="11933" y="24842"/>
                    <a:pt x="11937" y="24838"/>
                  </a:cubicBezTo>
                  <a:close/>
                  <a:moveTo>
                    <a:pt x="7583" y="26604"/>
                  </a:moveTo>
                  <a:lnTo>
                    <a:pt x="7583" y="26604"/>
                  </a:lnTo>
                  <a:cubicBezTo>
                    <a:pt x="7579" y="26621"/>
                    <a:pt x="7593" y="26632"/>
                    <a:pt x="7607" y="26646"/>
                  </a:cubicBezTo>
                  <a:lnTo>
                    <a:pt x="7607" y="26646"/>
                  </a:lnTo>
                  <a:cubicBezTo>
                    <a:pt x="7601" y="26738"/>
                    <a:pt x="7604" y="26833"/>
                    <a:pt x="7604" y="26924"/>
                  </a:cubicBezTo>
                  <a:cubicBezTo>
                    <a:pt x="7586" y="26920"/>
                    <a:pt x="7570" y="26908"/>
                    <a:pt x="7557" y="26908"/>
                  </a:cubicBezTo>
                  <a:cubicBezTo>
                    <a:pt x="7550" y="26908"/>
                    <a:pt x="7544" y="26912"/>
                    <a:pt x="7540" y="26924"/>
                  </a:cubicBezTo>
                  <a:cubicBezTo>
                    <a:pt x="7540" y="26896"/>
                    <a:pt x="7526" y="26885"/>
                    <a:pt x="7497" y="26885"/>
                  </a:cubicBezTo>
                  <a:cubicBezTo>
                    <a:pt x="7522" y="26789"/>
                    <a:pt x="7554" y="26696"/>
                    <a:pt x="7583" y="26604"/>
                  </a:cubicBezTo>
                  <a:close/>
                  <a:moveTo>
                    <a:pt x="6437" y="26187"/>
                  </a:moveTo>
                  <a:lnTo>
                    <a:pt x="6437" y="26187"/>
                  </a:lnTo>
                  <a:cubicBezTo>
                    <a:pt x="6433" y="26209"/>
                    <a:pt x="6415" y="26233"/>
                    <a:pt x="6415" y="26251"/>
                  </a:cubicBezTo>
                  <a:cubicBezTo>
                    <a:pt x="6415" y="26272"/>
                    <a:pt x="6423" y="26279"/>
                    <a:pt x="6434" y="26279"/>
                  </a:cubicBezTo>
                  <a:cubicBezTo>
                    <a:pt x="6451" y="26279"/>
                    <a:pt x="6475" y="26264"/>
                    <a:pt x="6493" y="26251"/>
                  </a:cubicBezTo>
                  <a:lnTo>
                    <a:pt x="6493" y="26251"/>
                  </a:lnTo>
                  <a:cubicBezTo>
                    <a:pt x="6348" y="26468"/>
                    <a:pt x="6202" y="26682"/>
                    <a:pt x="6070" y="26906"/>
                  </a:cubicBezTo>
                  <a:cubicBezTo>
                    <a:pt x="6052" y="26935"/>
                    <a:pt x="6038" y="26967"/>
                    <a:pt x="6024" y="26995"/>
                  </a:cubicBezTo>
                  <a:cubicBezTo>
                    <a:pt x="6020" y="26956"/>
                    <a:pt x="6020" y="26917"/>
                    <a:pt x="6016" y="26878"/>
                  </a:cubicBezTo>
                  <a:lnTo>
                    <a:pt x="6020" y="26878"/>
                  </a:lnTo>
                  <a:cubicBezTo>
                    <a:pt x="6145" y="26639"/>
                    <a:pt x="6294" y="26415"/>
                    <a:pt x="6437" y="26187"/>
                  </a:cubicBezTo>
                  <a:close/>
                  <a:moveTo>
                    <a:pt x="5796" y="26260"/>
                  </a:moveTo>
                  <a:cubicBezTo>
                    <a:pt x="5802" y="26276"/>
                    <a:pt x="5821" y="26284"/>
                    <a:pt x="5841" y="26284"/>
                  </a:cubicBezTo>
                  <a:cubicBezTo>
                    <a:pt x="5850" y="26284"/>
                    <a:pt x="5859" y="26282"/>
                    <a:pt x="5867" y="26280"/>
                  </a:cubicBezTo>
                  <a:cubicBezTo>
                    <a:pt x="5874" y="26347"/>
                    <a:pt x="5878" y="26415"/>
                    <a:pt x="5885" y="26483"/>
                  </a:cubicBezTo>
                  <a:cubicBezTo>
                    <a:pt x="5870" y="26522"/>
                    <a:pt x="5846" y="26557"/>
                    <a:pt x="5835" y="26597"/>
                  </a:cubicBezTo>
                  <a:cubicBezTo>
                    <a:pt x="5824" y="26636"/>
                    <a:pt x="5867" y="26625"/>
                    <a:pt x="5895" y="26632"/>
                  </a:cubicBezTo>
                  <a:cubicBezTo>
                    <a:pt x="5903" y="26703"/>
                    <a:pt x="5906" y="26771"/>
                    <a:pt x="5910" y="26842"/>
                  </a:cubicBezTo>
                  <a:cubicBezTo>
                    <a:pt x="5878" y="26903"/>
                    <a:pt x="5835" y="26956"/>
                    <a:pt x="5803" y="27017"/>
                  </a:cubicBezTo>
                  <a:cubicBezTo>
                    <a:pt x="5799" y="26764"/>
                    <a:pt x="5799" y="26512"/>
                    <a:pt x="5796" y="26260"/>
                  </a:cubicBezTo>
                  <a:close/>
                  <a:moveTo>
                    <a:pt x="5917" y="27063"/>
                  </a:moveTo>
                  <a:cubicBezTo>
                    <a:pt x="5920" y="27109"/>
                    <a:pt x="5917" y="27152"/>
                    <a:pt x="5920" y="27195"/>
                  </a:cubicBezTo>
                  <a:cubicBezTo>
                    <a:pt x="5906" y="27223"/>
                    <a:pt x="5888" y="27252"/>
                    <a:pt x="5874" y="27284"/>
                  </a:cubicBezTo>
                  <a:cubicBezTo>
                    <a:pt x="5849" y="27326"/>
                    <a:pt x="5828" y="27369"/>
                    <a:pt x="5810" y="27415"/>
                  </a:cubicBezTo>
                  <a:cubicBezTo>
                    <a:pt x="5810" y="27301"/>
                    <a:pt x="5810" y="27187"/>
                    <a:pt x="5807" y="27073"/>
                  </a:cubicBezTo>
                  <a:lnTo>
                    <a:pt x="5807" y="27073"/>
                  </a:lnTo>
                  <a:cubicBezTo>
                    <a:pt x="5812" y="27097"/>
                    <a:pt x="5827" y="27117"/>
                    <a:pt x="5847" y="27117"/>
                  </a:cubicBezTo>
                  <a:cubicBezTo>
                    <a:pt x="5854" y="27117"/>
                    <a:pt x="5862" y="27115"/>
                    <a:pt x="5870" y="27109"/>
                  </a:cubicBezTo>
                  <a:cubicBezTo>
                    <a:pt x="5888" y="27095"/>
                    <a:pt x="5903" y="27081"/>
                    <a:pt x="5917" y="27063"/>
                  </a:cubicBezTo>
                  <a:close/>
                  <a:moveTo>
                    <a:pt x="7415" y="27465"/>
                  </a:moveTo>
                  <a:cubicBezTo>
                    <a:pt x="7415" y="27479"/>
                    <a:pt x="7415" y="27497"/>
                    <a:pt x="7415" y="27515"/>
                  </a:cubicBezTo>
                  <a:cubicBezTo>
                    <a:pt x="7415" y="27497"/>
                    <a:pt x="7408" y="27483"/>
                    <a:pt x="7408" y="27465"/>
                  </a:cubicBezTo>
                  <a:close/>
                  <a:moveTo>
                    <a:pt x="7487" y="26540"/>
                  </a:moveTo>
                  <a:cubicBezTo>
                    <a:pt x="7412" y="26782"/>
                    <a:pt x="7341" y="27027"/>
                    <a:pt x="7287" y="27273"/>
                  </a:cubicBezTo>
                  <a:cubicBezTo>
                    <a:pt x="7286" y="27274"/>
                    <a:pt x="7284" y="27274"/>
                    <a:pt x="7283" y="27274"/>
                  </a:cubicBezTo>
                  <a:cubicBezTo>
                    <a:pt x="7277" y="27274"/>
                    <a:pt x="7272" y="27266"/>
                    <a:pt x="7267" y="27266"/>
                  </a:cubicBezTo>
                  <a:cubicBezTo>
                    <a:pt x="7265" y="27266"/>
                    <a:pt x="7264" y="27267"/>
                    <a:pt x="7262" y="27269"/>
                  </a:cubicBezTo>
                  <a:cubicBezTo>
                    <a:pt x="7245" y="27330"/>
                    <a:pt x="7259" y="27394"/>
                    <a:pt x="7245" y="27455"/>
                  </a:cubicBezTo>
                  <a:cubicBezTo>
                    <a:pt x="7195" y="27576"/>
                    <a:pt x="7152" y="27704"/>
                    <a:pt x="7124" y="27832"/>
                  </a:cubicBezTo>
                  <a:cubicBezTo>
                    <a:pt x="7113" y="27803"/>
                    <a:pt x="7113" y="27775"/>
                    <a:pt x="7099" y="27750"/>
                  </a:cubicBezTo>
                  <a:cubicBezTo>
                    <a:pt x="7094" y="27740"/>
                    <a:pt x="7088" y="27737"/>
                    <a:pt x="7081" y="27737"/>
                  </a:cubicBezTo>
                  <a:cubicBezTo>
                    <a:pt x="7071" y="27737"/>
                    <a:pt x="7059" y="27743"/>
                    <a:pt x="7049" y="27743"/>
                  </a:cubicBezTo>
                  <a:cubicBezTo>
                    <a:pt x="7109" y="27487"/>
                    <a:pt x="7198" y="27234"/>
                    <a:pt x="7277" y="26985"/>
                  </a:cubicBezTo>
                  <a:cubicBezTo>
                    <a:pt x="7337" y="26832"/>
                    <a:pt x="7415" y="26686"/>
                    <a:pt x="7487" y="26540"/>
                  </a:cubicBezTo>
                  <a:close/>
                  <a:moveTo>
                    <a:pt x="5810" y="27469"/>
                  </a:moveTo>
                  <a:cubicBezTo>
                    <a:pt x="5820" y="27485"/>
                    <a:pt x="5824" y="27505"/>
                    <a:pt x="5844" y="27505"/>
                  </a:cubicBezTo>
                  <a:cubicBezTo>
                    <a:pt x="5846" y="27505"/>
                    <a:pt x="5847" y="27505"/>
                    <a:pt x="5849" y="27504"/>
                  </a:cubicBezTo>
                  <a:cubicBezTo>
                    <a:pt x="5878" y="27504"/>
                    <a:pt x="5906" y="27494"/>
                    <a:pt x="5931" y="27476"/>
                  </a:cubicBezTo>
                  <a:cubicBezTo>
                    <a:pt x="5935" y="27544"/>
                    <a:pt x="5935" y="27611"/>
                    <a:pt x="5938" y="27675"/>
                  </a:cubicBezTo>
                  <a:cubicBezTo>
                    <a:pt x="5904" y="27751"/>
                    <a:pt x="5849" y="27813"/>
                    <a:pt x="5817" y="27885"/>
                  </a:cubicBezTo>
                  <a:lnTo>
                    <a:pt x="5817" y="27885"/>
                  </a:lnTo>
                  <a:cubicBezTo>
                    <a:pt x="5814" y="27745"/>
                    <a:pt x="5813" y="27609"/>
                    <a:pt x="5810" y="27469"/>
                  </a:cubicBezTo>
                  <a:close/>
                  <a:moveTo>
                    <a:pt x="7038" y="27924"/>
                  </a:moveTo>
                  <a:cubicBezTo>
                    <a:pt x="7038" y="27932"/>
                    <a:pt x="7042" y="27939"/>
                    <a:pt x="7042" y="27946"/>
                  </a:cubicBezTo>
                  <a:cubicBezTo>
                    <a:pt x="7041" y="27947"/>
                    <a:pt x="7040" y="27947"/>
                    <a:pt x="7039" y="27947"/>
                  </a:cubicBezTo>
                  <a:cubicBezTo>
                    <a:pt x="7037" y="27947"/>
                    <a:pt x="7035" y="27945"/>
                    <a:pt x="7032" y="27945"/>
                  </a:cubicBezTo>
                  <a:cubicBezTo>
                    <a:pt x="7030" y="27945"/>
                    <a:pt x="7029" y="27945"/>
                    <a:pt x="7027" y="27946"/>
                  </a:cubicBezTo>
                  <a:cubicBezTo>
                    <a:pt x="7031" y="27939"/>
                    <a:pt x="7031" y="27932"/>
                    <a:pt x="7038" y="27924"/>
                  </a:cubicBezTo>
                  <a:close/>
                  <a:moveTo>
                    <a:pt x="12866" y="26639"/>
                  </a:moveTo>
                  <a:cubicBezTo>
                    <a:pt x="12891" y="26817"/>
                    <a:pt x="12916" y="26995"/>
                    <a:pt x="12923" y="27159"/>
                  </a:cubicBezTo>
                  <a:cubicBezTo>
                    <a:pt x="12933" y="27440"/>
                    <a:pt x="12834" y="27707"/>
                    <a:pt x="12777" y="27985"/>
                  </a:cubicBezTo>
                  <a:cubicBezTo>
                    <a:pt x="12698" y="27953"/>
                    <a:pt x="12620" y="27928"/>
                    <a:pt x="12545" y="27903"/>
                  </a:cubicBezTo>
                  <a:cubicBezTo>
                    <a:pt x="12339" y="27825"/>
                    <a:pt x="12129" y="27746"/>
                    <a:pt x="11915" y="27682"/>
                  </a:cubicBezTo>
                  <a:cubicBezTo>
                    <a:pt x="11915" y="27675"/>
                    <a:pt x="11919" y="27672"/>
                    <a:pt x="11919" y="27665"/>
                  </a:cubicBezTo>
                  <a:cubicBezTo>
                    <a:pt x="11935" y="27419"/>
                    <a:pt x="11898" y="27167"/>
                    <a:pt x="11817" y="26926"/>
                  </a:cubicBezTo>
                  <a:lnTo>
                    <a:pt x="11817" y="26926"/>
                  </a:lnTo>
                  <a:cubicBezTo>
                    <a:pt x="11826" y="26932"/>
                    <a:pt x="11836" y="26935"/>
                    <a:pt x="11847" y="26935"/>
                  </a:cubicBezTo>
                  <a:cubicBezTo>
                    <a:pt x="11856" y="26935"/>
                    <a:pt x="11866" y="26933"/>
                    <a:pt x="11876" y="26928"/>
                  </a:cubicBezTo>
                  <a:cubicBezTo>
                    <a:pt x="12186" y="26767"/>
                    <a:pt x="12538" y="26750"/>
                    <a:pt x="12866" y="26639"/>
                  </a:cubicBezTo>
                  <a:close/>
                  <a:moveTo>
                    <a:pt x="7353" y="27845"/>
                  </a:moveTo>
                  <a:cubicBezTo>
                    <a:pt x="7357" y="27868"/>
                    <a:pt x="7363" y="27889"/>
                    <a:pt x="7366" y="27910"/>
                  </a:cubicBezTo>
                  <a:cubicBezTo>
                    <a:pt x="7355" y="27942"/>
                    <a:pt x="7348" y="27974"/>
                    <a:pt x="7337" y="28010"/>
                  </a:cubicBezTo>
                  <a:cubicBezTo>
                    <a:pt x="7340" y="27954"/>
                    <a:pt x="7347" y="27901"/>
                    <a:pt x="7353" y="27845"/>
                  </a:cubicBezTo>
                  <a:close/>
                  <a:moveTo>
                    <a:pt x="6914" y="27750"/>
                  </a:moveTo>
                  <a:cubicBezTo>
                    <a:pt x="6896" y="27828"/>
                    <a:pt x="6889" y="27910"/>
                    <a:pt x="6871" y="27988"/>
                  </a:cubicBezTo>
                  <a:cubicBezTo>
                    <a:pt x="6864" y="28006"/>
                    <a:pt x="6853" y="28021"/>
                    <a:pt x="6846" y="28035"/>
                  </a:cubicBezTo>
                  <a:cubicBezTo>
                    <a:pt x="6871" y="27939"/>
                    <a:pt x="6885" y="27843"/>
                    <a:pt x="6914" y="27750"/>
                  </a:cubicBezTo>
                  <a:close/>
                  <a:moveTo>
                    <a:pt x="8729" y="25301"/>
                  </a:moveTo>
                  <a:cubicBezTo>
                    <a:pt x="8854" y="25610"/>
                    <a:pt x="9042" y="25892"/>
                    <a:pt x="9274" y="26127"/>
                  </a:cubicBezTo>
                  <a:cubicBezTo>
                    <a:pt x="9281" y="26137"/>
                    <a:pt x="9284" y="26148"/>
                    <a:pt x="9288" y="26159"/>
                  </a:cubicBezTo>
                  <a:cubicBezTo>
                    <a:pt x="9284" y="26184"/>
                    <a:pt x="9295" y="26209"/>
                    <a:pt x="9320" y="26219"/>
                  </a:cubicBezTo>
                  <a:cubicBezTo>
                    <a:pt x="9323" y="26220"/>
                    <a:pt x="9325" y="26220"/>
                    <a:pt x="9327" y="26220"/>
                  </a:cubicBezTo>
                  <a:cubicBezTo>
                    <a:pt x="9339" y="26220"/>
                    <a:pt x="9332" y="26201"/>
                    <a:pt x="9341" y="26198"/>
                  </a:cubicBezTo>
                  <a:cubicBezTo>
                    <a:pt x="9363" y="26216"/>
                    <a:pt x="9381" y="26241"/>
                    <a:pt x="9402" y="26262"/>
                  </a:cubicBezTo>
                  <a:cubicBezTo>
                    <a:pt x="9231" y="26379"/>
                    <a:pt x="9096" y="26543"/>
                    <a:pt x="9010" y="26735"/>
                  </a:cubicBezTo>
                  <a:cubicBezTo>
                    <a:pt x="8816" y="26699"/>
                    <a:pt x="8605" y="26667"/>
                    <a:pt x="8400" y="26667"/>
                  </a:cubicBezTo>
                  <a:cubicBezTo>
                    <a:pt x="8301" y="26667"/>
                    <a:pt x="8203" y="26674"/>
                    <a:pt x="8110" y="26693"/>
                  </a:cubicBezTo>
                  <a:cubicBezTo>
                    <a:pt x="8046" y="26709"/>
                    <a:pt x="8067" y="26801"/>
                    <a:pt x="8126" y="26801"/>
                  </a:cubicBezTo>
                  <a:cubicBezTo>
                    <a:pt x="8130" y="26801"/>
                    <a:pt x="8134" y="26800"/>
                    <a:pt x="8138" y="26799"/>
                  </a:cubicBezTo>
                  <a:cubicBezTo>
                    <a:pt x="8221" y="26782"/>
                    <a:pt x="8309" y="26776"/>
                    <a:pt x="8399" y="26776"/>
                  </a:cubicBezTo>
                  <a:cubicBezTo>
                    <a:pt x="8591" y="26776"/>
                    <a:pt x="8792" y="26807"/>
                    <a:pt x="8971" y="26839"/>
                  </a:cubicBezTo>
                  <a:cubicBezTo>
                    <a:pt x="8847" y="27205"/>
                    <a:pt x="8850" y="27640"/>
                    <a:pt x="8964" y="28038"/>
                  </a:cubicBezTo>
                  <a:cubicBezTo>
                    <a:pt x="8622" y="28077"/>
                    <a:pt x="8273" y="28088"/>
                    <a:pt x="7949" y="28216"/>
                  </a:cubicBezTo>
                  <a:cubicBezTo>
                    <a:pt x="7939" y="28031"/>
                    <a:pt x="7932" y="27846"/>
                    <a:pt x="7935" y="27661"/>
                  </a:cubicBezTo>
                  <a:cubicBezTo>
                    <a:pt x="7957" y="27294"/>
                    <a:pt x="7992" y="26931"/>
                    <a:pt x="7999" y="26568"/>
                  </a:cubicBezTo>
                  <a:cubicBezTo>
                    <a:pt x="8124" y="26266"/>
                    <a:pt x="8281" y="25977"/>
                    <a:pt x="8469" y="25710"/>
                  </a:cubicBezTo>
                  <a:cubicBezTo>
                    <a:pt x="8494" y="25664"/>
                    <a:pt x="8519" y="25621"/>
                    <a:pt x="8540" y="25575"/>
                  </a:cubicBezTo>
                  <a:cubicBezTo>
                    <a:pt x="8551" y="25564"/>
                    <a:pt x="8558" y="25546"/>
                    <a:pt x="8565" y="25532"/>
                  </a:cubicBezTo>
                  <a:cubicBezTo>
                    <a:pt x="8576" y="25518"/>
                    <a:pt x="8565" y="25507"/>
                    <a:pt x="8565" y="25497"/>
                  </a:cubicBezTo>
                  <a:cubicBezTo>
                    <a:pt x="8572" y="25479"/>
                    <a:pt x="8572" y="25461"/>
                    <a:pt x="8580" y="25447"/>
                  </a:cubicBezTo>
                  <a:cubicBezTo>
                    <a:pt x="8622" y="25393"/>
                    <a:pt x="8679" y="25354"/>
                    <a:pt x="8729" y="25301"/>
                  </a:cubicBezTo>
                  <a:close/>
                  <a:moveTo>
                    <a:pt x="5945" y="27953"/>
                  </a:moveTo>
                  <a:lnTo>
                    <a:pt x="5945" y="27988"/>
                  </a:lnTo>
                  <a:cubicBezTo>
                    <a:pt x="5945" y="28003"/>
                    <a:pt x="5935" y="28010"/>
                    <a:pt x="5931" y="28021"/>
                  </a:cubicBezTo>
                  <a:lnTo>
                    <a:pt x="5935" y="28021"/>
                  </a:lnTo>
                  <a:cubicBezTo>
                    <a:pt x="5910" y="28074"/>
                    <a:pt x="5863" y="28277"/>
                    <a:pt x="5838" y="28295"/>
                  </a:cubicBezTo>
                  <a:lnTo>
                    <a:pt x="5842" y="28295"/>
                  </a:lnTo>
                  <a:cubicBezTo>
                    <a:pt x="5835" y="28302"/>
                    <a:pt x="5824" y="28305"/>
                    <a:pt x="5821" y="28316"/>
                  </a:cubicBezTo>
                  <a:cubicBezTo>
                    <a:pt x="5821" y="28206"/>
                    <a:pt x="5821" y="28095"/>
                    <a:pt x="5817" y="27988"/>
                  </a:cubicBezTo>
                  <a:lnTo>
                    <a:pt x="5817" y="27988"/>
                  </a:lnTo>
                  <a:cubicBezTo>
                    <a:pt x="5824" y="27992"/>
                    <a:pt x="5821" y="28006"/>
                    <a:pt x="5828" y="28010"/>
                  </a:cubicBezTo>
                  <a:cubicBezTo>
                    <a:pt x="5838" y="28010"/>
                    <a:pt x="5849" y="28013"/>
                    <a:pt x="5856" y="28021"/>
                  </a:cubicBezTo>
                  <a:cubicBezTo>
                    <a:pt x="5862" y="28022"/>
                    <a:pt x="5868" y="28023"/>
                    <a:pt x="5873" y="28023"/>
                  </a:cubicBezTo>
                  <a:cubicBezTo>
                    <a:pt x="5888" y="28023"/>
                    <a:pt x="5902" y="28017"/>
                    <a:pt x="5910" y="28006"/>
                  </a:cubicBezTo>
                  <a:cubicBezTo>
                    <a:pt x="5924" y="27988"/>
                    <a:pt x="5935" y="27967"/>
                    <a:pt x="5945" y="27953"/>
                  </a:cubicBezTo>
                  <a:close/>
                  <a:moveTo>
                    <a:pt x="7555" y="27302"/>
                  </a:moveTo>
                  <a:cubicBezTo>
                    <a:pt x="7571" y="27640"/>
                    <a:pt x="7600" y="27979"/>
                    <a:pt x="7640" y="28316"/>
                  </a:cubicBezTo>
                  <a:cubicBezTo>
                    <a:pt x="7633" y="28291"/>
                    <a:pt x="7611" y="28279"/>
                    <a:pt x="7590" y="28279"/>
                  </a:cubicBezTo>
                  <a:cubicBezTo>
                    <a:pt x="7569" y="28279"/>
                    <a:pt x="7549" y="28291"/>
                    <a:pt x="7544" y="28316"/>
                  </a:cubicBezTo>
                  <a:cubicBezTo>
                    <a:pt x="7519" y="28184"/>
                    <a:pt x="7497" y="28049"/>
                    <a:pt x="7480" y="27914"/>
                  </a:cubicBezTo>
                  <a:cubicBezTo>
                    <a:pt x="7529" y="27714"/>
                    <a:pt x="7556" y="27508"/>
                    <a:pt x="7555" y="27302"/>
                  </a:cubicBezTo>
                  <a:close/>
                  <a:moveTo>
                    <a:pt x="6618" y="28619"/>
                  </a:moveTo>
                  <a:lnTo>
                    <a:pt x="6618" y="28619"/>
                  </a:lnTo>
                  <a:cubicBezTo>
                    <a:pt x="6614" y="28651"/>
                    <a:pt x="6604" y="28686"/>
                    <a:pt x="6600" y="28722"/>
                  </a:cubicBezTo>
                  <a:cubicBezTo>
                    <a:pt x="6582" y="28725"/>
                    <a:pt x="6568" y="28736"/>
                    <a:pt x="6561" y="28754"/>
                  </a:cubicBezTo>
                  <a:cubicBezTo>
                    <a:pt x="6579" y="28708"/>
                    <a:pt x="6600" y="28665"/>
                    <a:pt x="6618" y="28619"/>
                  </a:cubicBezTo>
                  <a:close/>
                  <a:moveTo>
                    <a:pt x="6884" y="28559"/>
                  </a:moveTo>
                  <a:cubicBezTo>
                    <a:pt x="6877" y="28628"/>
                    <a:pt x="6873" y="28698"/>
                    <a:pt x="6873" y="28768"/>
                  </a:cubicBezTo>
                  <a:lnTo>
                    <a:pt x="6873" y="28768"/>
                  </a:lnTo>
                  <a:cubicBezTo>
                    <a:pt x="6864" y="28770"/>
                    <a:pt x="6854" y="28773"/>
                    <a:pt x="6846" y="28779"/>
                  </a:cubicBezTo>
                  <a:cubicBezTo>
                    <a:pt x="6858" y="28705"/>
                    <a:pt x="6870" y="28632"/>
                    <a:pt x="6884" y="28559"/>
                  </a:cubicBezTo>
                  <a:close/>
                  <a:moveTo>
                    <a:pt x="5956" y="28323"/>
                  </a:moveTo>
                  <a:lnTo>
                    <a:pt x="5956" y="28323"/>
                  </a:lnTo>
                  <a:cubicBezTo>
                    <a:pt x="5949" y="28540"/>
                    <a:pt x="5867" y="28747"/>
                    <a:pt x="5828" y="28960"/>
                  </a:cubicBezTo>
                  <a:cubicBezTo>
                    <a:pt x="5824" y="28755"/>
                    <a:pt x="5824" y="28546"/>
                    <a:pt x="5821" y="28336"/>
                  </a:cubicBezTo>
                  <a:lnTo>
                    <a:pt x="5821" y="28336"/>
                  </a:lnTo>
                  <a:cubicBezTo>
                    <a:pt x="5822" y="28369"/>
                    <a:pt x="5843" y="28399"/>
                    <a:pt x="5871" y="28399"/>
                  </a:cubicBezTo>
                  <a:cubicBezTo>
                    <a:pt x="5879" y="28399"/>
                    <a:pt x="5887" y="28396"/>
                    <a:pt x="5895" y="28391"/>
                  </a:cubicBezTo>
                  <a:cubicBezTo>
                    <a:pt x="5906" y="28384"/>
                    <a:pt x="5910" y="28369"/>
                    <a:pt x="5913" y="28359"/>
                  </a:cubicBezTo>
                  <a:lnTo>
                    <a:pt x="5920" y="28362"/>
                  </a:lnTo>
                  <a:cubicBezTo>
                    <a:pt x="5927" y="28344"/>
                    <a:pt x="5942" y="28330"/>
                    <a:pt x="5956" y="28323"/>
                  </a:cubicBezTo>
                  <a:close/>
                  <a:moveTo>
                    <a:pt x="10391" y="25834"/>
                  </a:moveTo>
                  <a:cubicBezTo>
                    <a:pt x="10404" y="25834"/>
                    <a:pt x="10418" y="25836"/>
                    <a:pt x="10431" y="25836"/>
                  </a:cubicBezTo>
                  <a:cubicBezTo>
                    <a:pt x="10436" y="25836"/>
                    <a:pt x="10440" y="25836"/>
                    <a:pt x="10445" y="25835"/>
                  </a:cubicBezTo>
                  <a:lnTo>
                    <a:pt x="10445" y="25835"/>
                  </a:lnTo>
                  <a:cubicBezTo>
                    <a:pt x="10449" y="25860"/>
                    <a:pt x="10441" y="25885"/>
                    <a:pt x="10449" y="25906"/>
                  </a:cubicBezTo>
                  <a:cubicBezTo>
                    <a:pt x="10454" y="25936"/>
                    <a:pt x="10475" y="25949"/>
                    <a:pt x="10497" y="25949"/>
                  </a:cubicBezTo>
                  <a:cubicBezTo>
                    <a:pt x="10529" y="25949"/>
                    <a:pt x="10564" y="25920"/>
                    <a:pt x="10555" y="25877"/>
                  </a:cubicBezTo>
                  <a:cubicBezTo>
                    <a:pt x="10555" y="25863"/>
                    <a:pt x="10555" y="25849"/>
                    <a:pt x="10555" y="25835"/>
                  </a:cubicBezTo>
                  <a:cubicBezTo>
                    <a:pt x="10561" y="25835"/>
                    <a:pt x="10567" y="25835"/>
                    <a:pt x="10574" y="25835"/>
                  </a:cubicBezTo>
                  <a:cubicBezTo>
                    <a:pt x="10749" y="25835"/>
                    <a:pt x="10924" y="25884"/>
                    <a:pt x="11071" y="25977"/>
                  </a:cubicBezTo>
                  <a:cubicBezTo>
                    <a:pt x="11064" y="25999"/>
                    <a:pt x="11054" y="26016"/>
                    <a:pt x="11043" y="26034"/>
                  </a:cubicBezTo>
                  <a:cubicBezTo>
                    <a:pt x="11043" y="26038"/>
                    <a:pt x="11039" y="26041"/>
                    <a:pt x="11039" y="26045"/>
                  </a:cubicBezTo>
                  <a:cubicBezTo>
                    <a:pt x="11012" y="26085"/>
                    <a:pt x="11053" y="26132"/>
                    <a:pt x="11091" y="26132"/>
                  </a:cubicBezTo>
                  <a:cubicBezTo>
                    <a:pt x="11103" y="26132"/>
                    <a:pt x="11115" y="26127"/>
                    <a:pt x="11125" y="26116"/>
                  </a:cubicBezTo>
                  <a:cubicBezTo>
                    <a:pt x="11128" y="26109"/>
                    <a:pt x="11128" y="26105"/>
                    <a:pt x="11132" y="26102"/>
                  </a:cubicBezTo>
                  <a:cubicBezTo>
                    <a:pt x="11139" y="26088"/>
                    <a:pt x="11146" y="26080"/>
                    <a:pt x="11150" y="26070"/>
                  </a:cubicBezTo>
                  <a:cubicBezTo>
                    <a:pt x="11538" y="26376"/>
                    <a:pt x="11759" y="26896"/>
                    <a:pt x="11801" y="27369"/>
                  </a:cubicBezTo>
                  <a:cubicBezTo>
                    <a:pt x="11851" y="27932"/>
                    <a:pt x="11662" y="28512"/>
                    <a:pt x="11164" y="28807"/>
                  </a:cubicBezTo>
                  <a:cubicBezTo>
                    <a:pt x="11160" y="28811"/>
                    <a:pt x="11153" y="28811"/>
                    <a:pt x="11146" y="28814"/>
                  </a:cubicBezTo>
                  <a:cubicBezTo>
                    <a:pt x="11139" y="28812"/>
                    <a:pt x="11133" y="28811"/>
                    <a:pt x="11128" y="28811"/>
                  </a:cubicBezTo>
                  <a:cubicBezTo>
                    <a:pt x="11115" y="28811"/>
                    <a:pt x="11105" y="28818"/>
                    <a:pt x="11093" y="28836"/>
                  </a:cubicBezTo>
                  <a:cubicBezTo>
                    <a:pt x="10865" y="28957"/>
                    <a:pt x="10608" y="29019"/>
                    <a:pt x="10355" y="29019"/>
                  </a:cubicBezTo>
                  <a:cubicBezTo>
                    <a:pt x="9932" y="29019"/>
                    <a:pt x="9520" y="28845"/>
                    <a:pt x="9270" y="28480"/>
                  </a:cubicBezTo>
                  <a:cubicBezTo>
                    <a:pt x="8882" y="27914"/>
                    <a:pt x="8882" y="26860"/>
                    <a:pt x="9434" y="26408"/>
                  </a:cubicBezTo>
                  <a:lnTo>
                    <a:pt x="9434" y="26408"/>
                  </a:lnTo>
                  <a:cubicBezTo>
                    <a:pt x="9418" y="26447"/>
                    <a:pt x="9444" y="26488"/>
                    <a:pt x="9476" y="26488"/>
                  </a:cubicBezTo>
                  <a:cubicBezTo>
                    <a:pt x="9488" y="26488"/>
                    <a:pt x="9501" y="26482"/>
                    <a:pt x="9512" y="26468"/>
                  </a:cubicBezTo>
                  <a:cubicBezTo>
                    <a:pt x="9569" y="26411"/>
                    <a:pt x="9630" y="26362"/>
                    <a:pt x="9680" y="26301"/>
                  </a:cubicBezTo>
                  <a:cubicBezTo>
                    <a:pt x="9779" y="26262"/>
                    <a:pt x="9843" y="26180"/>
                    <a:pt x="9964" y="26177"/>
                  </a:cubicBezTo>
                  <a:cubicBezTo>
                    <a:pt x="10036" y="26169"/>
                    <a:pt x="10036" y="26066"/>
                    <a:pt x="9964" y="26059"/>
                  </a:cubicBezTo>
                  <a:cubicBezTo>
                    <a:pt x="9943" y="26059"/>
                    <a:pt x="9925" y="26073"/>
                    <a:pt x="9904" y="26073"/>
                  </a:cubicBezTo>
                  <a:cubicBezTo>
                    <a:pt x="9929" y="26055"/>
                    <a:pt x="9943" y="26027"/>
                    <a:pt x="9971" y="26009"/>
                  </a:cubicBezTo>
                  <a:cubicBezTo>
                    <a:pt x="10093" y="25927"/>
                    <a:pt x="10231" y="25867"/>
                    <a:pt x="10377" y="25835"/>
                  </a:cubicBezTo>
                  <a:cubicBezTo>
                    <a:pt x="10382" y="25834"/>
                    <a:pt x="10387" y="25834"/>
                    <a:pt x="10391" y="25834"/>
                  </a:cubicBezTo>
                  <a:close/>
                  <a:moveTo>
                    <a:pt x="6547" y="28825"/>
                  </a:moveTo>
                  <a:lnTo>
                    <a:pt x="6547" y="28825"/>
                  </a:lnTo>
                  <a:cubicBezTo>
                    <a:pt x="6540" y="28896"/>
                    <a:pt x="6543" y="28967"/>
                    <a:pt x="6536" y="29039"/>
                  </a:cubicBezTo>
                  <a:cubicBezTo>
                    <a:pt x="6536" y="29056"/>
                    <a:pt x="6529" y="29078"/>
                    <a:pt x="6525" y="29099"/>
                  </a:cubicBezTo>
                  <a:cubicBezTo>
                    <a:pt x="6511" y="29007"/>
                    <a:pt x="6518" y="28914"/>
                    <a:pt x="6547" y="28825"/>
                  </a:cubicBezTo>
                  <a:close/>
                  <a:moveTo>
                    <a:pt x="6711" y="28722"/>
                  </a:moveTo>
                  <a:cubicBezTo>
                    <a:pt x="6711" y="28750"/>
                    <a:pt x="6721" y="28779"/>
                    <a:pt x="6721" y="28807"/>
                  </a:cubicBezTo>
                  <a:cubicBezTo>
                    <a:pt x="6714" y="28882"/>
                    <a:pt x="6689" y="28957"/>
                    <a:pt x="6682" y="29032"/>
                  </a:cubicBezTo>
                  <a:cubicBezTo>
                    <a:pt x="6682" y="29035"/>
                    <a:pt x="6683" y="29036"/>
                    <a:pt x="6685" y="29036"/>
                  </a:cubicBezTo>
                  <a:cubicBezTo>
                    <a:pt x="6688" y="29036"/>
                    <a:pt x="6693" y="29033"/>
                    <a:pt x="6696" y="29033"/>
                  </a:cubicBezTo>
                  <a:cubicBezTo>
                    <a:pt x="6698" y="29033"/>
                    <a:pt x="6699" y="29034"/>
                    <a:pt x="6700" y="29035"/>
                  </a:cubicBezTo>
                  <a:cubicBezTo>
                    <a:pt x="6682" y="29078"/>
                    <a:pt x="6661" y="29117"/>
                    <a:pt x="6643" y="29156"/>
                  </a:cubicBezTo>
                  <a:cubicBezTo>
                    <a:pt x="6643" y="29124"/>
                    <a:pt x="6643" y="29089"/>
                    <a:pt x="6647" y="29056"/>
                  </a:cubicBezTo>
                  <a:cubicBezTo>
                    <a:pt x="6661" y="28943"/>
                    <a:pt x="6693" y="28832"/>
                    <a:pt x="6711" y="28722"/>
                  </a:cubicBezTo>
                  <a:close/>
                  <a:moveTo>
                    <a:pt x="7282" y="29184"/>
                  </a:moveTo>
                  <a:cubicBezTo>
                    <a:pt x="7287" y="29196"/>
                    <a:pt x="7295" y="29208"/>
                    <a:pt x="7298" y="29220"/>
                  </a:cubicBezTo>
                  <a:cubicBezTo>
                    <a:pt x="7294" y="29210"/>
                    <a:pt x="7284" y="29199"/>
                    <a:pt x="7280" y="29185"/>
                  </a:cubicBezTo>
                  <a:cubicBezTo>
                    <a:pt x="7281" y="29185"/>
                    <a:pt x="7282" y="29184"/>
                    <a:pt x="7282" y="29184"/>
                  </a:cubicBezTo>
                  <a:close/>
                  <a:moveTo>
                    <a:pt x="6879" y="28921"/>
                  </a:moveTo>
                  <a:lnTo>
                    <a:pt x="6879" y="28921"/>
                  </a:lnTo>
                  <a:cubicBezTo>
                    <a:pt x="6885" y="28993"/>
                    <a:pt x="6895" y="29066"/>
                    <a:pt x="6910" y="29138"/>
                  </a:cubicBezTo>
                  <a:cubicBezTo>
                    <a:pt x="6910" y="29140"/>
                    <a:pt x="6911" y="29140"/>
                    <a:pt x="6912" y="29140"/>
                  </a:cubicBezTo>
                  <a:cubicBezTo>
                    <a:pt x="6913" y="29140"/>
                    <a:pt x="6914" y="29140"/>
                    <a:pt x="6914" y="29142"/>
                  </a:cubicBezTo>
                  <a:cubicBezTo>
                    <a:pt x="6910" y="29220"/>
                    <a:pt x="6906" y="29299"/>
                    <a:pt x="6899" y="29377"/>
                  </a:cubicBezTo>
                  <a:lnTo>
                    <a:pt x="6896" y="29377"/>
                  </a:lnTo>
                  <a:cubicBezTo>
                    <a:pt x="6878" y="29249"/>
                    <a:pt x="6853" y="29124"/>
                    <a:pt x="6842" y="28996"/>
                  </a:cubicBezTo>
                  <a:cubicBezTo>
                    <a:pt x="6853" y="28970"/>
                    <a:pt x="6866" y="28946"/>
                    <a:pt x="6879" y="28921"/>
                  </a:cubicBezTo>
                  <a:close/>
                  <a:moveTo>
                    <a:pt x="7291" y="29427"/>
                  </a:moveTo>
                  <a:lnTo>
                    <a:pt x="7294" y="29437"/>
                  </a:lnTo>
                  <a:lnTo>
                    <a:pt x="7291" y="29437"/>
                  </a:lnTo>
                  <a:cubicBezTo>
                    <a:pt x="7291" y="29437"/>
                    <a:pt x="7291" y="29430"/>
                    <a:pt x="7291" y="29427"/>
                  </a:cubicBezTo>
                  <a:close/>
                  <a:moveTo>
                    <a:pt x="7951" y="29648"/>
                  </a:moveTo>
                  <a:lnTo>
                    <a:pt x="7957" y="29651"/>
                  </a:lnTo>
                  <a:cubicBezTo>
                    <a:pt x="7954" y="29651"/>
                    <a:pt x="7952" y="29650"/>
                    <a:pt x="7951" y="29648"/>
                  </a:cubicBezTo>
                  <a:close/>
                  <a:moveTo>
                    <a:pt x="7330" y="29598"/>
                  </a:moveTo>
                  <a:lnTo>
                    <a:pt x="7362" y="29644"/>
                  </a:lnTo>
                  <a:cubicBezTo>
                    <a:pt x="7359" y="29662"/>
                    <a:pt x="7359" y="29679"/>
                    <a:pt x="7355" y="29697"/>
                  </a:cubicBezTo>
                  <a:cubicBezTo>
                    <a:pt x="7348" y="29665"/>
                    <a:pt x="7337" y="29633"/>
                    <a:pt x="7330" y="29598"/>
                  </a:cubicBezTo>
                  <a:close/>
                  <a:moveTo>
                    <a:pt x="6768" y="29153"/>
                  </a:moveTo>
                  <a:cubicBezTo>
                    <a:pt x="6778" y="29295"/>
                    <a:pt x="6792" y="29437"/>
                    <a:pt x="6821" y="29576"/>
                  </a:cubicBezTo>
                  <a:cubicBezTo>
                    <a:pt x="6815" y="29576"/>
                    <a:pt x="6808" y="29575"/>
                    <a:pt x="6801" y="29575"/>
                  </a:cubicBezTo>
                  <a:cubicBezTo>
                    <a:pt x="6793" y="29575"/>
                    <a:pt x="6786" y="29577"/>
                    <a:pt x="6782" y="29587"/>
                  </a:cubicBezTo>
                  <a:cubicBezTo>
                    <a:pt x="6757" y="29630"/>
                    <a:pt x="6736" y="29669"/>
                    <a:pt x="6714" y="29708"/>
                  </a:cubicBezTo>
                  <a:cubicBezTo>
                    <a:pt x="6689" y="29612"/>
                    <a:pt x="6647" y="29516"/>
                    <a:pt x="6639" y="29420"/>
                  </a:cubicBezTo>
                  <a:cubicBezTo>
                    <a:pt x="6686" y="29334"/>
                    <a:pt x="6725" y="29242"/>
                    <a:pt x="6768" y="29153"/>
                  </a:cubicBezTo>
                  <a:close/>
                  <a:moveTo>
                    <a:pt x="7405" y="28166"/>
                  </a:moveTo>
                  <a:cubicBezTo>
                    <a:pt x="7490" y="28690"/>
                    <a:pt x="7622" y="29206"/>
                    <a:pt x="7804" y="29708"/>
                  </a:cubicBezTo>
                  <a:cubicBezTo>
                    <a:pt x="7793" y="29722"/>
                    <a:pt x="7768" y="29711"/>
                    <a:pt x="7771" y="29729"/>
                  </a:cubicBezTo>
                  <a:cubicBezTo>
                    <a:pt x="7665" y="29548"/>
                    <a:pt x="7572" y="29363"/>
                    <a:pt x="7490" y="29170"/>
                  </a:cubicBezTo>
                  <a:cubicBezTo>
                    <a:pt x="7415" y="28939"/>
                    <a:pt x="7359" y="28704"/>
                    <a:pt x="7323" y="28462"/>
                  </a:cubicBezTo>
                  <a:cubicBezTo>
                    <a:pt x="7351" y="28366"/>
                    <a:pt x="7376" y="28266"/>
                    <a:pt x="7405" y="28166"/>
                  </a:cubicBezTo>
                  <a:close/>
                  <a:moveTo>
                    <a:pt x="7807" y="29800"/>
                  </a:moveTo>
                  <a:lnTo>
                    <a:pt x="7811" y="29804"/>
                  </a:lnTo>
                  <a:cubicBezTo>
                    <a:pt x="7832" y="29850"/>
                    <a:pt x="7864" y="29889"/>
                    <a:pt x="7889" y="29932"/>
                  </a:cubicBezTo>
                  <a:cubicBezTo>
                    <a:pt x="7903" y="29968"/>
                    <a:pt x="7914" y="30000"/>
                    <a:pt x="7928" y="30035"/>
                  </a:cubicBezTo>
                  <a:lnTo>
                    <a:pt x="7921" y="30028"/>
                  </a:lnTo>
                  <a:cubicBezTo>
                    <a:pt x="7875" y="29954"/>
                    <a:pt x="7850" y="29875"/>
                    <a:pt x="7807" y="29800"/>
                  </a:cubicBezTo>
                  <a:close/>
                  <a:moveTo>
                    <a:pt x="7455" y="29776"/>
                  </a:moveTo>
                  <a:cubicBezTo>
                    <a:pt x="7526" y="29882"/>
                    <a:pt x="7597" y="29986"/>
                    <a:pt x="7672" y="30092"/>
                  </a:cubicBezTo>
                  <a:cubicBezTo>
                    <a:pt x="7636" y="30142"/>
                    <a:pt x="7604" y="30199"/>
                    <a:pt x="7565" y="30253"/>
                  </a:cubicBezTo>
                  <a:cubicBezTo>
                    <a:pt x="7501" y="30160"/>
                    <a:pt x="7448" y="30075"/>
                    <a:pt x="7391" y="29982"/>
                  </a:cubicBezTo>
                  <a:lnTo>
                    <a:pt x="7391" y="29982"/>
                  </a:lnTo>
                  <a:lnTo>
                    <a:pt x="7394" y="29986"/>
                  </a:lnTo>
                  <a:cubicBezTo>
                    <a:pt x="7397" y="29983"/>
                    <a:pt x="7400" y="29982"/>
                    <a:pt x="7403" y="29982"/>
                  </a:cubicBezTo>
                  <a:cubicBezTo>
                    <a:pt x="7409" y="29982"/>
                    <a:pt x="7414" y="29984"/>
                    <a:pt x="7418" y="29984"/>
                  </a:cubicBezTo>
                  <a:cubicBezTo>
                    <a:pt x="7421" y="29984"/>
                    <a:pt x="7423" y="29983"/>
                    <a:pt x="7423" y="29978"/>
                  </a:cubicBezTo>
                  <a:cubicBezTo>
                    <a:pt x="7426" y="29911"/>
                    <a:pt x="7437" y="29843"/>
                    <a:pt x="7455" y="29776"/>
                  </a:cubicBezTo>
                  <a:close/>
                  <a:moveTo>
                    <a:pt x="11887" y="27786"/>
                  </a:moveTo>
                  <a:cubicBezTo>
                    <a:pt x="12086" y="27846"/>
                    <a:pt x="12278" y="27921"/>
                    <a:pt x="12474" y="27988"/>
                  </a:cubicBezTo>
                  <a:cubicBezTo>
                    <a:pt x="12563" y="28021"/>
                    <a:pt x="12663" y="28056"/>
                    <a:pt x="12762" y="28088"/>
                  </a:cubicBezTo>
                  <a:cubicBezTo>
                    <a:pt x="12745" y="28159"/>
                    <a:pt x="12745" y="28223"/>
                    <a:pt x="12727" y="28288"/>
                  </a:cubicBezTo>
                  <a:cubicBezTo>
                    <a:pt x="12609" y="28273"/>
                    <a:pt x="12492" y="28252"/>
                    <a:pt x="12382" y="28216"/>
                  </a:cubicBezTo>
                  <a:cubicBezTo>
                    <a:pt x="12236" y="28166"/>
                    <a:pt x="12086" y="28134"/>
                    <a:pt x="11937" y="28127"/>
                  </a:cubicBezTo>
                  <a:cubicBezTo>
                    <a:pt x="11935" y="28127"/>
                    <a:pt x="11934" y="28127"/>
                    <a:pt x="11933" y="28127"/>
                  </a:cubicBezTo>
                  <a:cubicBezTo>
                    <a:pt x="11865" y="28127"/>
                    <a:pt x="11866" y="28234"/>
                    <a:pt x="11937" y="28234"/>
                  </a:cubicBezTo>
                  <a:cubicBezTo>
                    <a:pt x="12125" y="28245"/>
                    <a:pt x="12310" y="28309"/>
                    <a:pt x="12485" y="28359"/>
                  </a:cubicBezTo>
                  <a:cubicBezTo>
                    <a:pt x="12560" y="28377"/>
                    <a:pt x="12634" y="28387"/>
                    <a:pt x="12709" y="28394"/>
                  </a:cubicBezTo>
                  <a:cubicBezTo>
                    <a:pt x="12524" y="28964"/>
                    <a:pt x="12236" y="29491"/>
                    <a:pt x="11748" y="29861"/>
                  </a:cubicBezTo>
                  <a:cubicBezTo>
                    <a:pt x="11349" y="30166"/>
                    <a:pt x="10901" y="30303"/>
                    <a:pt x="10449" y="30303"/>
                  </a:cubicBezTo>
                  <a:cubicBezTo>
                    <a:pt x="10004" y="30303"/>
                    <a:pt x="9555" y="30171"/>
                    <a:pt x="9146" y="29936"/>
                  </a:cubicBezTo>
                  <a:lnTo>
                    <a:pt x="9156" y="29925"/>
                  </a:lnTo>
                  <a:cubicBezTo>
                    <a:pt x="9195" y="29886"/>
                    <a:pt x="9156" y="29850"/>
                    <a:pt x="9114" y="29847"/>
                  </a:cubicBezTo>
                  <a:cubicBezTo>
                    <a:pt x="9249" y="29558"/>
                    <a:pt x="9381" y="29259"/>
                    <a:pt x="9484" y="28960"/>
                  </a:cubicBezTo>
                  <a:cubicBezTo>
                    <a:pt x="9499" y="28917"/>
                    <a:pt x="9465" y="28891"/>
                    <a:pt x="9430" y="28891"/>
                  </a:cubicBezTo>
                  <a:cubicBezTo>
                    <a:pt x="9407" y="28891"/>
                    <a:pt x="9383" y="28903"/>
                    <a:pt x="9373" y="28928"/>
                  </a:cubicBezTo>
                  <a:cubicBezTo>
                    <a:pt x="9263" y="29245"/>
                    <a:pt x="9135" y="29555"/>
                    <a:pt x="8989" y="29857"/>
                  </a:cubicBezTo>
                  <a:cubicBezTo>
                    <a:pt x="8975" y="29847"/>
                    <a:pt x="8957" y="29843"/>
                    <a:pt x="8943" y="29833"/>
                  </a:cubicBezTo>
                  <a:cubicBezTo>
                    <a:pt x="8462" y="29501"/>
                    <a:pt x="8159" y="28918"/>
                    <a:pt x="7967" y="28323"/>
                  </a:cubicBezTo>
                  <a:cubicBezTo>
                    <a:pt x="8291" y="28195"/>
                    <a:pt x="8640" y="28188"/>
                    <a:pt x="8982" y="28145"/>
                  </a:cubicBezTo>
                  <a:cubicBezTo>
                    <a:pt x="8993" y="28145"/>
                    <a:pt x="8989" y="28134"/>
                    <a:pt x="8996" y="28131"/>
                  </a:cubicBezTo>
                  <a:cubicBezTo>
                    <a:pt x="9089" y="28409"/>
                    <a:pt x="9235" y="28654"/>
                    <a:pt x="9430" y="28829"/>
                  </a:cubicBezTo>
                  <a:cubicBezTo>
                    <a:pt x="9659" y="29029"/>
                    <a:pt x="9947" y="29108"/>
                    <a:pt x="10244" y="29108"/>
                  </a:cubicBezTo>
                  <a:cubicBezTo>
                    <a:pt x="10466" y="29108"/>
                    <a:pt x="10693" y="29064"/>
                    <a:pt x="10904" y="28992"/>
                  </a:cubicBezTo>
                  <a:lnTo>
                    <a:pt x="10904" y="28992"/>
                  </a:lnTo>
                  <a:cubicBezTo>
                    <a:pt x="10904" y="28996"/>
                    <a:pt x="10901" y="28996"/>
                    <a:pt x="10901" y="29000"/>
                  </a:cubicBezTo>
                  <a:cubicBezTo>
                    <a:pt x="10929" y="29178"/>
                    <a:pt x="10979" y="29352"/>
                    <a:pt x="11039" y="29519"/>
                  </a:cubicBezTo>
                  <a:cubicBezTo>
                    <a:pt x="11075" y="29622"/>
                    <a:pt x="11118" y="29793"/>
                    <a:pt x="11210" y="29854"/>
                  </a:cubicBezTo>
                  <a:cubicBezTo>
                    <a:pt x="11220" y="29859"/>
                    <a:pt x="11230" y="29862"/>
                    <a:pt x="11239" y="29862"/>
                  </a:cubicBezTo>
                  <a:cubicBezTo>
                    <a:pt x="11263" y="29862"/>
                    <a:pt x="11285" y="29847"/>
                    <a:pt x="11292" y="29822"/>
                  </a:cubicBezTo>
                  <a:cubicBezTo>
                    <a:pt x="11303" y="29768"/>
                    <a:pt x="11278" y="29715"/>
                    <a:pt x="11278" y="29662"/>
                  </a:cubicBezTo>
                  <a:cubicBezTo>
                    <a:pt x="11276" y="29625"/>
                    <a:pt x="11257" y="29614"/>
                    <a:pt x="11236" y="29614"/>
                  </a:cubicBezTo>
                  <a:cubicBezTo>
                    <a:pt x="11224" y="29614"/>
                    <a:pt x="11211" y="29617"/>
                    <a:pt x="11200" y="29622"/>
                  </a:cubicBezTo>
                  <a:lnTo>
                    <a:pt x="11171" y="29548"/>
                  </a:lnTo>
                  <a:cubicBezTo>
                    <a:pt x="11146" y="29491"/>
                    <a:pt x="11125" y="29434"/>
                    <a:pt x="11107" y="29373"/>
                  </a:cubicBezTo>
                  <a:cubicBezTo>
                    <a:pt x="11061" y="29245"/>
                    <a:pt x="11029" y="29110"/>
                    <a:pt x="11007" y="28975"/>
                  </a:cubicBezTo>
                  <a:cubicBezTo>
                    <a:pt x="11007" y="28973"/>
                    <a:pt x="11007" y="28973"/>
                    <a:pt x="11005" y="28973"/>
                  </a:cubicBezTo>
                  <a:cubicBezTo>
                    <a:pt x="11004" y="28973"/>
                    <a:pt x="11002" y="28973"/>
                    <a:pt x="11000" y="28971"/>
                  </a:cubicBezTo>
                  <a:cubicBezTo>
                    <a:pt x="11036" y="28957"/>
                    <a:pt x="11075" y="28960"/>
                    <a:pt x="11104" y="28946"/>
                  </a:cubicBezTo>
                  <a:cubicBezTo>
                    <a:pt x="11153" y="29153"/>
                    <a:pt x="11225" y="29352"/>
                    <a:pt x="11321" y="29541"/>
                  </a:cubicBezTo>
                  <a:cubicBezTo>
                    <a:pt x="11353" y="29602"/>
                    <a:pt x="11428" y="29805"/>
                    <a:pt x="11529" y="29805"/>
                  </a:cubicBezTo>
                  <a:cubicBezTo>
                    <a:pt x="11540" y="29805"/>
                    <a:pt x="11551" y="29802"/>
                    <a:pt x="11563" y="29797"/>
                  </a:cubicBezTo>
                  <a:cubicBezTo>
                    <a:pt x="11622" y="29775"/>
                    <a:pt x="11583" y="29696"/>
                    <a:pt x="11531" y="29696"/>
                  </a:cubicBezTo>
                  <a:cubicBezTo>
                    <a:pt x="11526" y="29696"/>
                    <a:pt x="11521" y="29697"/>
                    <a:pt x="11515" y="29698"/>
                  </a:cubicBezTo>
                  <a:lnTo>
                    <a:pt x="11515" y="29698"/>
                  </a:lnTo>
                  <a:cubicBezTo>
                    <a:pt x="11551" y="29684"/>
                    <a:pt x="11543" y="29695"/>
                    <a:pt x="11513" y="29655"/>
                  </a:cubicBezTo>
                  <a:cubicBezTo>
                    <a:pt x="11499" y="29630"/>
                    <a:pt x="11484" y="29605"/>
                    <a:pt x="11470" y="29576"/>
                  </a:cubicBezTo>
                  <a:cubicBezTo>
                    <a:pt x="11431" y="29509"/>
                    <a:pt x="11395" y="29437"/>
                    <a:pt x="11363" y="29366"/>
                  </a:cubicBezTo>
                  <a:cubicBezTo>
                    <a:pt x="11296" y="29220"/>
                    <a:pt x="11246" y="29067"/>
                    <a:pt x="11210" y="28911"/>
                  </a:cubicBezTo>
                  <a:cubicBezTo>
                    <a:pt x="11623" y="28679"/>
                    <a:pt x="11830" y="28241"/>
                    <a:pt x="11887" y="27786"/>
                  </a:cubicBezTo>
                  <a:close/>
                  <a:moveTo>
                    <a:pt x="8138" y="30121"/>
                  </a:moveTo>
                  <a:lnTo>
                    <a:pt x="8138" y="30121"/>
                  </a:lnTo>
                  <a:cubicBezTo>
                    <a:pt x="8213" y="30196"/>
                    <a:pt x="8263" y="30281"/>
                    <a:pt x="8327" y="30363"/>
                  </a:cubicBezTo>
                  <a:cubicBezTo>
                    <a:pt x="8313" y="30356"/>
                    <a:pt x="8298" y="30349"/>
                    <a:pt x="8284" y="30342"/>
                  </a:cubicBezTo>
                  <a:cubicBezTo>
                    <a:pt x="8234" y="30270"/>
                    <a:pt x="8192" y="30192"/>
                    <a:pt x="8138" y="30121"/>
                  </a:cubicBezTo>
                  <a:close/>
                  <a:moveTo>
                    <a:pt x="6565" y="29576"/>
                  </a:moveTo>
                  <a:cubicBezTo>
                    <a:pt x="6579" y="29669"/>
                    <a:pt x="6604" y="29758"/>
                    <a:pt x="6636" y="29847"/>
                  </a:cubicBezTo>
                  <a:cubicBezTo>
                    <a:pt x="6540" y="30025"/>
                    <a:pt x="6437" y="30199"/>
                    <a:pt x="6337" y="30377"/>
                  </a:cubicBezTo>
                  <a:cubicBezTo>
                    <a:pt x="6280" y="30377"/>
                    <a:pt x="6223" y="30373"/>
                    <a:pt x="6166" y="30373"/>
                  </a:cubicBezTo>
                  <a:cubicBezTo>
                    <a:pt x="6152" y="30373"/>
                    <a:pt x="6137" y="30373"/>
                    <a:pt x="6123" y="30374"/>
                  </a:cubicBezTo>
                  <a:cubicBezTo>
                    <a:pt x="6170" y="30313"/>
                    <a:pt x="6212" y="30249"/>
                    <a:pt x="6248" y="30185"/>
                  </a:cubicBezTo>
                  <a:cubicBezTo>
                    <a:pt x="6255" y="30171"/>
                    <a:pt x="6241" y="30167"/>
                    <a:pt x="6241" y="30153"/>
                  </a:cubicBezTo>
                  <a:cubicBezTo>
                    <a:pt x="6351" y="29961"/>
                    <a:pt x="6454" y="29768"/>
                    <a:pt x="6565" y="29576"/>
                  </a:cubicBezTo>
                  <a:close/>
                  <a:moveTo>
                    <a:pt x="7059" y="28672"/>
                  </a:moveTo>
                  <a:cubicBezTo>
                    <a:pt x="7067" y="28875"/>
                    <a:pt x="7106" y="29074"/>
                    <a:pt x="7184" y="29263"/>
                  </a:cubicBezTo>
                  <a:cubicBezTo>
                    <a:pt x="7191" y="29437"/>
                    <a:pt x="7220" y="29608"/>
                    <a:pt x="7262" y="29776"/>
                  </a:cubicBezTo>
                  <a:cubicBezTo>
                    <a:pt x="7227" y="29711"/>
                    <a:pt x="7184" y="29647"/>
                    <a:pt x="7148" y="29590"/>
                  </a:cubicBezTo>
                  <a:cubicBezTo>
                    <a:pt x="7136" y="29569"/>
                    <a:pt x="7117" y="29560"/>
                    <a:pt x="7099" y="29560"/>
                  </a:cubicBezTo>
                  <a:cubicBezTo>
                    <a:pt x="7064" y="29560"/>
                    <a:pt x="7031" y="29591"/>
                    <a:pt x="7045" y="29633"/>
                  </a:cubicBezTo>
                  <a:cubicBezTo>
                    <a:pt x="7081" y="29761"/>
                    <a:pt x="7124" y="29889"/>
                    <a:pt x="7173" y="30014"/>
                  </a:cubicBezTo>
                  <a:cubicBezTo>
                    <a:pt x="7124" y="30089"/>
                    <a:pt x="7084" y="30164"/>
                    <a:pt x="7035" y="30238"/>
                  </a:cubicBezTo>
                  <a:cubicBezTo>
                    <a:pt x="6999" y="30185"/>
                    <a:pt x="6956" y="30135"/>
                    <a:pt x="6921" y="30082"/>
                  </a:cubicBezTo>
                  <a:cubicBezTo>
                    <a:pt x="6909" y="30065"/>
                    <a:pt x="6891" y="30057"/>
                    <a:pt x="6873" y="30057"/>
                  </a:cubicBezTo>
                  <a:cubicBezTo>
                    <a:pt x="6839" y="30057"/>
                    <a:pt x="6806" y="30086"/>
                    <a:pt x="6817" y="30128"/>
                  </a:cubicBezTo>
                  <a:cubicBezTo>
                    <a:pt x="6817" y="30135"/>
                    <a:pt x="6825" y="30139"/>
                    <a:pt x="6825" y="30142"/>
                  </a:cubicBezTo>
                  <a:lnTo>
                    <a:pt x="6825" y="30146"/>
                  </a:lnTo>
                  <a:cubicBezTo>
                    <a:pt x="6828" y="30156"/>
                    <a:pt x="6835" y="30164"/>
                    <a:pt x="6835" y="30174"/>
                  </a:cubicBezTo>
                  <a:cubicBezTo>
                    <a:pt x="6833" y="30176"/>
                    <a:pt x="6832" y="30176"/>
                    <a:pt x="6830" y="30176"/>
                  </a:cubicBezTo>
                  <a:cubicBezTo>
                    <a:pt x="6828" y="30176"/>
                    <a:pt x="6826" y="30176"/>
                    <a:pt x="6825" y="30178"/>
                  </a:cubicBezTo>
                  <a:cubicBezTo>
                    <a:pt x="6775" y="30245"/>
                    <a:pt x="6736" y="30320"/>
                    <a:pt x="6689" y="30391"/>
                  </a:cubicBezTo>
                  <a:cubicBezTo>
                    <a:pt x="6614" y="30391"/>
                    <a:pt x="6540" y="30384"/>
                    <a:pt x="6465" y="30384"/>
                  </a:cubicBezTo>
                  <a:cubicBezTo>
                    <a:pt x="6533" y="30253"/>
                    <a:pt x="6607" y="30128"/>
                    <a:pt x="6679" y="30000"/>
                  </a:cubicBezTo>
                  <a:cubicBezTo>
                    <a:pt x="6686" y="30014"/>
                    <a:pt x="6682" y="30032"/>
                    <a:pt x="6689" y="30046"/>
                  </a:cubicBezTo>
                  <a:cubicBezTo>
                    <a:pt x="6701" y="30068"/>
                    <a:pt x="6718" y="30077"/>
                    <a:pt x="6736" y="30077"/>
                  </a:cubicBezTo>
                  <a:cubicBezTo>
                    <a:pt x="6773" y="30077"/>
                    <a:pt x="6811" y="30036"/>
                    <a:pt x="6789" y="29993"/>
                  </a:cubicBezTo>
                  <a:cubicBezTo>
                    <a:pt x="6764" y="29950"/>
                    <a:pt x="6771" y="29904"/>
                    <a:pt x="6753" y="29861"/>
                  </a:cubicBezTo>
                  <a:cubicBezTo>
                    <a:pt x="6782" y="29811"/>
                    <a:pt x="6810" y="29761"/>
                    <a:pt x="6839" y="29711"/>
                  </a:cubicBezTo>
                  <a:cubicBezTo>
                    <a:pt x="6853" y="29772"/>
                    <a:pt x="6846" y="29840"/>
                    <a:pt x="6864" y="29900"/>
                  </a:cubicBezTo>
                  <a:cubicBezTo>
                    <a:pt x="6871" y="29926"/>
                    <a:pt x="6897" y="29940"/>
                    <a:pt x="6922" y="29940"/>
                  </a:cubicBezTo>
                  <a:cubicBezTo>
                    <a:pt x="6945" y="29940"/>
                    <a:pt x="6967" y="29928"/>
                    <a:pt x="6970" y="29900"/>
                  </a:cubicBezTo>
                  <a:cubicBezTo>
                    <a:pt x="7027" y="29494"/>
                    <a:pt x="7035" y="29081"/>
                    <a:pt x="7059" y="28672"/>
                  </a:cubicBezTo>
                  <a:close/>
                  <a:moveTo>
                    <a:pt x="6885" y="30281"/>
                  </a:moveTo>
                  <a:cubicBezTo>
                    <a:pt x="6899" y="30320"/>
                    <a:pt x="6917" y="30356"/>
                    <a:pt x="6931" y="30391"/>
                  </a:cubicBezTo>
                  <a:lnTo>
                    <a:pt x="6817" y="30388"/>
                  </a:lnTo>
                  <a:cubicBezTo>
                    <a:pt x="6842" y="30352"/>
                    <a:pt x="6864" y="30317"/>
                    <a:pt x="6885" y="30281"/>
                  </a:cubicBezTo>
                  <a:close/>
                  <a:moveTo>
                    <a:pt x="7216" y="30146"/>
                  </a:moveTo>
                  <a:cubicBezTo>
                    <a:pt x="7245" y="30231"/>
                    <a:pt x="7252" y="30317"/>
                    <a:pt x="7277" y="30402"/>
                  </a:cubicBezTo>
                  <a:lnTo>
                    <a:pt x="7273" y="30399"/>
                  </a:lnTo>
                  <a:cubicBezTo>
                    <a:pt x="7230" y="30399"/>
                    <a:pt x="7191" y="30399"/>
                    <a:pt x="7148" y="30395"/>
                  </a:cubicBezTo>
                  <a:cubicBezTo>
                    <a:pt x="7134" y="30374"/>
                    <a:pt x="7116" y="30352"/>
                    <a:pt x="7102" y="30331"/>
                  </a:cubicBezTo>
                  <a:cubicBezTo>
                    <a:pt x="7141" y="30270"/>
                    <a:pt x="7177" y="30206"/>
                    <a:pt x="7216" y="30146"/>
                  </a:cubicBezTo>
                  <a:close/>
                  <a:moveTo>
                    <a:pt x="7302" y="30043"/>
                  </a:moveTo>
                  <a:cubicBezTo>
                    <a:pt x="7366" y="30149"/>
                    <a:pt x="7433" y="30245"/>
                    <a:pt x="7504" y="30345"/>
                  </a:cubicBezTo>
                  <a:cubicBezTo>
                    <a:pt x="7490" y="30367"/>
                    <a:pt x="7476" y="30388"/>
                    <a:pt x="7462" y="30409"/>
                  </a:cubicBezTo>
                  <a:lnTo>
                    <a:pt x="7391" y="30406"/>
                  </a:lnTo>
                  <a:cubicBezTo>
                    <a:pt x="7359" y="30288"/>
                    <a:pt x="7341" y="30164"/>
                    <a:pt x="7302" y="30043"/>
                  </a:cubicBezTo>
                  <a:close/>
                  <a:moveTo>
                    <a:pt x="7743" y="30185"/>
                  </a:moveTo>
                  <a:cubicBezTo>
                    <a:pt x="7750" y="30192"/>
                    <a:pt x="7743" y="30203"/>
                    <a:pt x="7754" y="30206"/>
                  </a:cubicBezTo>
                  <a:cubicBezTo>
                    <a:pt x="7768" y="30213"/>
                    <a:pt x="7771" y="30217"/>
                    <a:pt x="7782" y="30221"/>
                  </a:cubicBezTo>
                  <a:cubicBezTo>
                    <a:pt x="7814" y="30285"/>
                    <a:pt x="7839" y="30349"/>
                    <a:pt x="7864" y="30413"/>
                  </a:cubicBezTo>
                  <a:lnTo>
                    <a:pt x="7747" y="30413"/>
                  </a:lnTo>
                  <a:cubicBezTo>
                    <a:pt x="7718" y="30381"/>
                    <a:pt x="7675" y="30359"/>
                    <a:pt x="7650" y="30324"/>
                  </a:cubicBezTo>
                  <a:cubicBezTo>
                    <a:pt x="7682" y="30278"/>
                    <a:pt x="7711" y="30228"/>
                    <a:pt x="7743" y="30185"/>
                  </a:cubicBezTo>
                  <a:close/>
                  <a:moveTo>
                    <a:pt x="7977" y="30394"/>
                  </a:moveTo>
                  <a:lnTo>
                    <a:pt x="7977" y="30394"/>
                  </a:lnTo>
                  <a:cubicBezTo>
                    <a:pt x="7986" y="30404"/>
                    <a:pt x="7989" y="30414"/>
                    <a:pt x="7996" y="30423"/>
                  </a:cubicBezTo>
                  <a:lnTo>
                    <a:pt x="7989" y="30423"/>
                  </a:lnTo>
                  <a:cubicBezTo>
                    <a:pt x="7986" y="30412"/>
                    <a:pt x="7980" y="30403"/>
                    <a:pt x="7977" y="30394"/>
                  </a:cubicBezTo>
                  <a:close/>
                  <a:moveTo>
                    <a:pt x="7914" y="30527"/>
                  </a:moveTo>
                  <a:cubicBezTo>
                    <a:pt x="7917" y="30545"/>
                    <a:pt x="7928" y="30559"/>
                    <a:pt x="7935" y="30577"/>
                  </a:cubicBezTo>
                  <a:cubicBezTo>
                    <a:pt x="7914" y="30562"/>
                    <a:pt x="7896" y="30545"/>
                    <a:pt x="7878" y="30527"/>
                  </a:cubicBezTo>
                  <a:close/>
                  <a:moveTo>
                    <a:pt x="7294" y="30516"/>
                  </a:moveTo>
                  <a:cubicBezTo>
                    <a:pt x="7305" y="30552"/>
                    <a:pt x="7309" y="30587"/>
                    <a:pt x="7312" y="30626"/>
                  </a:cubicBezTo>
                  <a:cubicBezTo>
                    <a:pt x="7287" y="30591"/>
                    <a:pt x="7259" y="30552"/>
                    <a:pt x="7234" y="30516"/>
                  </a:cubicBezTo>
                  <a:close/>
                  <a:moveTo>
                    <a:pt x="8234" y="30541"/>
                  </a:moveTo>
                  <a:cubicBezTo>
                    <a:pt x="8320" y="30626"/>
                    <a:pt x="8384" y="30733"/>
                    <a:pt x="8476" y="30804"/>
                  </a:cubicBezTo>
                  <a:cubicBezTo>
                    <a:pt x="8407" y="30760"/>
                    <a:pt x="8344" y="30703"/>
                    <a:pt x="8271" y="30660"/>
                  </a:cubicBezTo>
                  <a:lnTo>
                    <a:pt x="8271" y="30660"/>
                  </a:lnTo>
                  <a:cubicBezTo>
                    <a:pt x="8274" y="30648"/>
                    <a:pt x="8273" y="30633"/>
                    <a:pt x="8266" y="30619"/>
                  </a:cubicBezTo>
                  <a:cubicBezTo>
                    <a:pt x="8252" y="30594"/>
                    <a:pt x="8248" y="30566"/>
                    <a:pt x="8234" y="30541"/>
                  </a:cubicBezTo>
                  <a:close/>
                  <a:moveTo>
                    <a:pt x="6981" y="23869"/>
                  </a:moveTo>
                  <a:cubicBezTo>
                    <a:pt x="7377" y="23888"/>
                    <a:pt x="7773" y="23902"/>
                    <a:pt x="8170" y="23927"/>
                  </a:cubicBezTo>
                  <a:cubicBezTo>
                    <a:pt x="8192" y="23927"/>
                    <a:pt x="8192" y="23909"/>
                    <a:pt x="8202" y="23895"/>
                  </a:cubicBezTo>
                  <a:lnTo>
                    <a:pt x="8220" y="23895"/>
                  </a:lnTo>
                  <a:cubicBezTo>
                    <a:pt x="8222" y="23895"/>
                    <a:pt x="8224" y="23895"/>
                    <a:pt x="8225" y="23895"/>
                  </a:cubicBezTo>
                  <a:cubicBezTo>
                    <a:pt x="8241" y="23895"/>
                    <a:pt x="8242" y="23879"/>
                    <a:pt x="8252" y="23870"/>
                  </a:cubicBezTo>
                  <a:cubicBezTo>
                    <a:pt x="9167" y="23948"/>
                    <a:pt x="10085" y="24030"/>
                    <a:pt x="11004" y="24105"/>
                  </a:cubicBezTo>
                  <a:cubicBezTo>
                    <a:pt x="11282" y="24126"/>
                    <a:pt x="11559" y="24165"/>
                    <a:pt x="11837" y="24194"/>
                  </a:cubicBezTo>
                  <a:cubicBezTo>
                    <a:pt x="11830" y="24215"/>
                    <a:pt x="11791" y="24226"/>
                    <a:pt x="11816" y="24236"/>
                  </a:cubicBezTo>
                  <a:cubicBezTo>
                    <a:pt x="12115" y="24379"/>
                    <a:pt x="12382" y="24571"/>
                    <a:pt x="12609" y="24810"/>
                  </a:cubicBezTo>
                  <a:cubicBezTo>
                    <a:pt x="12613" y="24813"/>
                    <a:pt x="12620" y="24813"/>
                    <a:pt x="12624" y="24817"/>
                  </a:cubicBezTo>
                  <a:cubicBezTo>
                    <a:pt x="12624" y="24817"/>
                    <a:pt x="12625" y="24818"/>
                    <a:pt x="12625" y="24818"/>
                  </a:cubicBezTo>
                  <a:cubicBezTo>
                    <a:pt x="12626" y="24818"/>
                    <a:pt x="12624" y="24813"/>
                    <a:pt x="12627" y="24813"/>
                  </a:cubicBezTo>
                  <a:cubicBezTo>
                    <a:pt x="12805" y="25041"/>
                    <a:pt x="12969" y="25279"/>
                    <a:pt x="13115" y="25532"/>
                  </a:cubicBezTo>
                  <a:cubicBezTo>
                    <a:pt x="13147" y="25643"/>
                    <a:pt x="13197" y="25746"/>
                    <a:pt x="13218" y="25863"/>
                  </a:cubicBezTo>
                  <a:cubicBezTo>
                    <a:pt x="13206" y="25853"/>
                    <a:pt x="13191" y="25847"/>
                    <a:pt x="13177" y="25847"/>
                  </a:cubicBezTo>
                  <a:cubicBezTo>
                    <a:pt x="13149" y="25847"/>
                    <a:pt x="13124" y="25868"/>
                    <a:pt x="13136" y="25906"/>
                  </a:cubicBezTo>
                  <a:cubicBezTo>
                    <a:pt x="13225" y="26305"/>
                    <a:pt x="13346" y="26693"/>
                    <a:pt x="13357" y="27102"/>
                  </a:cubicBezTo>
                  <a:lnTo>
                    <a:pt x="13467" y="27102"/>
                  </a:lnTo>
                  <a:cubicBezTo>
                    <a:pt x="13467" y="27059"/>
                    <a:pt x="13464" y="27013"/>
                    <a:pt x="13460" y="26967"/>
                  </a:cubicBezTo>
                  <a:cubicBezTo>
                    <a:pt x="13462" y="26966"/>
                    <a:pt x="13464" y="26966"/>
                    <a:pt x="13467" y="26966"/>
                  </a:cubicBezTo>
                  <a:cubicBezTo>
                    <a:pt x="13475" y="26966"/>
                    <a:pt x="13483" y="26969"/>
                    <a:pt x="13489" y="26969"/>
                  </a:cubicBezTo>
                  <a:cubicBezTo>
                    <a:pt x="13494" y="26969"/>
                    <a:pt x="13498" y="26967"/>
                    <a:pt x="13499" y="26960"/>
                  </a:cubicBezTo>
                  <a:cubicBezTo>
                    <a:pt x="13514" y="27010"/>
                    <a:pt x="13517" y="27066"/>
                    <a:pt x="13539" y="27120"/>
                  </a:cubicBezTo>
                  <a:lnTo>
                    <a:pt x="13539" y="27394"/>
                  </a:lnTo>
                  <a:cubicBezTo>
                    <a:pt x="13524" y="27465"/>
                    <a:pt x="13517" y="27533"/>
                    <a:pt x="13506" y="27604"/>
                  </a:cubicBezTo>
                  <a:cubicBezTo>
                    <a:pt x="13506" y="27558"/>
                    <a:pt x="13517" y="27511"/>
                    <a:pt x="13514" y="27462"/>
                  </a:cubicBezTo>
                  <a:lnTo>
                    <a:pt x="13400" y="27462"/>
                  </a:lnTo>
                  <a:cubicBezTo>
                    <a:pt x="13393" y="27914"/>
                    <a:pt x="13236" y="28352"/>
                    <a:pt x="13029" y="28754"/>
                  </a:cubicBezTo>
                  <a:cubicBezTo>
                    <a:pt x="13013" y="28739"/>
                    <a:pt x="12996" y="28720"/>
                    <a:pt x="12981" y="28720"/>
                  </a:cubicBezTo>
                  <a:cubicBezTo>
                    <a:pt x="12974" y="28720"/>
                    <a:pt x="12968" y="28725"/>
                    <a:pt x="12962" y="28736"/>
                  </a:cubicBezTo>
                  <a:cubicBezTo>
                    <a:pt x="12926" y="28800"/>
                    <a:pt x="12891" y="28864"/>
                    <a:pt x="12855" y="28932"/>
                  </a:cubicBezTo>
                  <a:cubicBezTo>
                    <a:pt x="12853" y="28932"/>
                    <a:pt x="12852" y="28929"/>
                    <a:pt x="12851" y="28929"/>
                  </a:cubicBezTo>
                  <a:cubicBezTo>
                    <a:pt x="12850" y="28929"/>
                    <a:pt x="12849" y="28929"/>
                    <a:pt x="12848" y="28932"/>
                  </a:cubicBezTo>
                  <a:cubicBezTo>
                    <a:pt x="12844" y="28935"/>
                    <a:pt x="12834" y="28950"/>
                    <a:pt x="12827" y="28957"/>
                  </a:cubicBezTo>
                  <a:cubicBezTo>
                    <a:pt x="12819" y="28967"/>
                    <a:pt x="12830" y="28964"/>
                    <a:pt x="12830" y="28971"/>
                  </a:cubicBezTo>
                  <a:cubicBezTo>
                    <a:pt x="12805" y="29003"/>
                    <a:pt x="12784" y="29039"/>
                    <a:pt x="12766" y="29074"/>
                  </a:cubicBezTo>
                  <a:cubicBezTo>
                    <a:pt x="12730" y="29128"/>
                    <a:pt x="12705" y="29181"/>
                    <a:pt x="12688" y="29242"/>
                  </a:cubicBezTo>
                  <a:cubicBezTo>
                    <a:pt x="12681" y="29273"/>
                    <a:pt x="12702" y="29286"/>
                    <a:pt x="12729" y="29286"/>
                  </a:cubicBezTo>
                  <a:cubicBezTo>
                    <a:pt x="12742" y="29286"/>
                    <a:pt x="12757" y="29283"/>
                    <a:pt x="12770" y="29277"/>
                  </a:cubicBezTo>
                  <a:lnTo>
                    <a:pt x="12770" y="29277"/>
                  </a:lnTo>
                  <a:cubicBezTo>
                    <a:pt x="12695" y="29409"/>
                    <a:pt x="12620" y="29541"/>
                    <a:pt x="12556" y="29676"/>
                  </a:cubicBezTo>
                  <a:cubicBezTo>
                    <a:pt x="12540" y="29718"/>
                    <a:pt x="12575" y="29768"/>
                    <a:pt x="12612" y="29768"/>
                  </a:cubicBezTo>
                  <a:cubicBezTo>
                    <a:pt x="12624" y="29768"/>
                    <a:pt x="12637" y="29762"/>
                    <a:pt x="12649" y="29747"/>
                  </a:cubicBezTo>
                  <a:cubicBezTo>
                    <a:pt x="12873" y="29455"/>
                    <a:pt x="13065" y="29142"/>
                    <a:pt x="13225" y="28811"/>
                  </a:cubicBezTo>
                  <a:lnTo>
                    <a:pt x="13225" y="28811"/>
                  </a:lnTo>
                  <a:cubicBezTo>
                    <a:pt x="13200" y="28882"/>
                    <a:pt x="13183" y="28957"/>
                    <a:pt x="13154" y="29028"/>
                  </a:cubicBezTo>
                  <a:cubicBezTo>
                    <a:pt x="12898" y="29772"/>
                    <a:pt x="12289" y="30423"/>
                    <a:pt x="11552" y="30744"/>
                  </a:cubicBezTo>
                  <a:cubicBezTo>
                    <a:pt x="10655" y="30651"/>
                    <a:pt x="9754" y="30566"/>
                    <a:pt x="8854" y="30488"/>
                  </a:cubicBezTo>
                  <a:cubicBezTo>
                    <a:pt x="8797" y="30459"/>
                    <a:pt x="8740" y="30434"/>
                    <a:pt x="8679" y="30416"/>
                  </a:cubicBezTo>
                  <a:cubicBezTo>
                    <a:pt x="8676" y="30416"/>
                    <a:pt x="8674" y="30415"/>
                    <a:pt x="8672" y="30415"/>
                  </a:cubicBezTo>
                  <a:cubicBezTo>
                    <a:pt x="8650" y="30415"/>
                    <a:pt x="8664" y="30447"/>
                    <a:pt x="8658" y="30470"/>
                  </a:cubicBezTo>
                  <a:cubicBezTo>
                    <a:pt x="8612" y="30466"/>
                    <a:pt x="8569" y="30459"/>
                    <a:pt x="8523" y="30456"/>
                  </a:cubicBezTo>
                  <a:cubicBezTo>
                    <a:pt x="8359" y="30203"/>
                    <a:pt x="8149" y="29978"/>
                    <a:pt x="7942" y="29758"/>
                  </a:cubicBezTo>
                  <a:lnTo>
                    <a:pt x="7942" y="29758"/>
                  </a:lnTo>
                  <a:cubicBezTo>
                    <a:pt x="7942" y="29758"/>
                    <a:pt x="7946" y="29761"/>
                    <a:pt x="7949" y="29761"/>
                  </a:cubicBezTo>
                  <a:cubicBezTo>
                    <a:pt x="7978" y="29761"/>
                    <a:pt x="8003" y="29736"/>
                    <a:pt x="8003" y="29708"/>
                  </a:cubicBezTo>
                  <a:cubicBezTo>
                    <a:pt x="8003" y="29676"/>
                    <a:pt x="7978" y="29651"/>
                    <a:pt x="7950" y="29648"/>
                  </a:cubicBezTo>
                  <a:lnTo>
                    <a:pt x="7950" y="29648"/>
                  </a:lnTo>
                  <a:cubicBezTo>
                    <a:pt x="7949" y="29645"/>
                    <a:pt x="7948" y="29642"/>
                    <a:pt x="7946" y="29640"/>
                  </a:cubicBezTo>
                  <a:cubicBezTo>
                    <a:pt x="7932" y="29619"/>
                    <a:pt x="7914" y="29598"/>
                    <a:pt x="7896" y="29576"/>
                  </a:cubicBezTo>
                  <a:cubicBezTo>
                    <a:pt x="7894" y="29574"/>
                    <a:pt x="7891" y="29573"/>
                    <a:pt x="7889" y="29573"/>
                  </a:cubicBezTo>
                  <a:cubicBezTo>
                    <a:pt x="7884" y="29573"/>
                    <a:pt x="7878" y="29576"/>
                    <a:pt x="7871" y="29576"/>
                  </a:cubicBezTo>
                  <a:cubicBezTo>
                    <a:pt x="7818" y="29423"/>
                    <a:pt x="7747" y="29274"/>
                    <a:pt x="7700" y="29117"/>
                  </a:cubicBezTo>
                  <a:cubicBezTo>
                    <a:pt x="7711" y="29110"/>
                    <a:pt x="7722" y="29092"/>
                    <a:pt x="7722" y="29078"/>
                  </a:cubicBezTo>
                  <a:cubicBezTo>
                    <a:pt x="7731" y="29108"/>
                    <a:pt x="7759" y="29125"/>
                    <a:pt x="7783" y="29125"/>
                  </a:cubicBezTo>
                  <a:cubicBezTo>
                    <a:pt x="7805" y="29125"/>
                    <a:pt x="7825" y="29110"/>
                    <a:pt x="7825" y="29078"/>
                  </a:cubicBezTo>
                  <a:lnTo>
                    <a:pt x="7825" y="28633"/>
                  </a:lnTo>
                  <a:cubicBezTo>
                    <a:pt x="7825" y="28623"/>
                    <a:pt x="7823" y="28620"/>
                    <a:pt x="7819" y="28620"/>
                  </a:cubicBezTo>
                  <a:cubicBezTo>
                    <a:pt x="7811" y="28620"/>
                    <a:pt x="7798" y="28634"/>
                    <a:pt x="7784" y="28634"/>
                  </a:cubicBezTo>
                  <a:cubicBezTo>
                    <a:pt x="7782" y="28634"/>
                    <a:pt x="7780" y="28633"/>
                    <a:pt x="7779" y="28633"/>
                  </a:cubicBezTo>
                  <a:cubicBezTo>
                    <a:pt x="7754" y="28359"/>
                    <a:pt x="7732" y="28085"/>
                    <a:pt x="7704" y="27811"/>
                  </a:cubicBezTo>
                  <a:lnTo>
                    <a:pt x="7704" y="27811"/>
                  </a:lnTo>
                  <a:cubicBezTo>
                    <a:pt x="7707" y="27825"/>
                    <a:pt x="7711" y="27832"/>
                    <a:pt x="7715" y="27843"/>
                  </a:cubicBezTo>
                  <a:cubicBezTo>
                    <a:pt x="7729" y="27992"/>
                    <a:pt x="7736" y="28142"/>
                    <a:pt x="7757" y="28288"/>
                  </a:cubicBezTo>
                  <a:cubicBezTo>
                    <a:pt x="7759" y="28301"/>
                    <a:pt x="7764" y="28306"/>
                    <a:pt x="7770" y="28306"/>
                  </a:cubicBezTo>
                  <a:cubicBezTo>
                    <a:pt x="7784" y="28306"/>
                    <a:pt x="7805" y="28282"/>
                    <a:pt x="7825" y="28270"/>
                  </a:cubicBezTo>
                  <a:cubicBezTo>
                    <a:pt x="7836" y="28348"/>
                    <a:pt x="7828" y="28433"/>
                    <a:pt x="7846" y="28512"/>
                  </a:cubicBezTo>
                  <a:cubicBezTo>
                    <a:pt x="7850" y="28525"/>
                    <a:pt x="7854" y="28530"/>
                    <a:pt x="7860" y="28530"/>
                  </a:cubicBezTo>
                  <a:cubicBezTo>
                    <a:pt x="7873" y="28530"/>
                    <a:pt x="7891" y="28506"/>
                    <a:pt x="7910" y="28494"/>
                  </a:cubicBezTo>
                  <a:cubicBezTo>
                    <a:pt x="7949" y="28594"/>
                    <a:pt x="7985" y="28697"/>
                    <a:pt x="8028" y="28789"/>
                  </a:cubicBezTo>
                  <a:cubicBezTo>
                    <a:pt x="8241" y="29270"/>
                    <a:pt x="8572" y="29622"/>
                    <a:pt x="8964" y="29907"/>
                  </a:cubicBezTo>
                  <a:cubicBezTo>
                    <a:pt x="8950" y="29936"/>
                    <a:pt x="8943" y="29968"/>
                    <a:pt x="8928" y="29993"/>
                  </a:cubicBezTo>
                  <a:cubicBezTo>
                    <a:pt x="8902" y="30037"/>
                    <a:pt x="8937" y="30079"/>
                    <a:pt x="8976" y="30079"/>
                  </a:cubicBezTo>
                  <a:cubicBezTo>
                    <a:pt x="8990" y="30079"/>
                    <a:pt x="9005" y="30074"/>
                    <a:pt x="9017" y="30060"/>
                  </a:cubicBezTo>
                  <a:cubicBezTo>
                    <a:pt x="9042" y="30035"/>
                    <a:pt x="9067" y="30011"/>
                    <a:pt x="9092" y="29986"/>
                  </a:cubicBezTo>
                  <a:cubicBezTo>
                    <a:pt x="9270" y="30100"/>
                    <a:pt x="9420" y="30238"/>
                    <a:pt x="9633" y="30313"/>
                  </a:cubicBezTo>
                  <a:cubicBezTo>
                    <a:pt x="9878" y="30398"/>
                    <a:pt x="10126" y="30438"/>
                    <a:pt x="10372" y="30438"/>
                  </a:cubicBezTo>
                  <a:cubicBezTo>
                    <a:pt x="10976" y="30438"/>
                    <a:pt x="11562" y="30196"/>
                    <a:pt x="12022" y="29779"/>
                  </a:cubicBezTo>
                  <a:cubicBezTo>
                    <a:pt x="12424" y="29416"/>
                    <a:pt x="12663" y="28928"/>
                    <a:pt x="12823" y="28416"/>
                  </a:cubicBezTo>
                  <a:cubicBezTo>
                    <a:pt x="12828" y="28416"/>
                    <a:pt x="12832" y="28417"/>
                    <a:pt x="12837" y="28417"/>
                  </a:cubicBezTo>
                  <a:cubicBezTo>
                    <a:pt x="12840" y="28417"/>
                    <a:pt x="12842" y="28417"/>
                    <a:pt x="12844" y="28416"/>
                  </a:cubicBezTo>
                  <a:cubicBezTo>
                    <a:pt x="12894" y="28405"/>
                    <a:pt x="12883" y="28355"/>
                    <a:pt x="12848" y="28327"/>
                  </a:cubicBezTo>
                  <a:cubicBezTo>
                    <a:pt x="12866" y="28266"/>
                    <a:pt x="12883" y="28206"/>
                    <a:pt x="12898" y="28142"/>
                  </a:cubicBezTo>
                  <a:lnTo>
                    <a:pt x="12905" y="28142"/>
                  </a:lnTo>
                  <a:cubicBezTo>
                    <a:pt x="12909" y="28142"/>
                    <a:pt x="12913" y="28143"/>
                    <a:pt x="12917" y="28143"/>
                  </a:cubicBezTo>
                  <a:cubicBezTo>
                    <a:pt x="12976" y="28143"/>
                    <a:pt x="13000" y="28045"/>
                    <a:pt x="12933" y="28038"/>
                  </a:cubicBezTo>
                  <a:lnTo>
                    <a:pt x="12930" y="28038"/>
                  </a:lnTo>
                  <a:cubicBezTo>
                    <a:pt x="13026" y="27565"/>
                    <a:pt x="13061" y="27077"/>
                    <a:pt x="12983" y="26600"/>
                  </a:cubicBezTo>
                  <a:cubicBezTo>
                    <a:pt x="13015" y="26586"/>
                    <a:pt x="13051" y="26586"/>
                    <a:pt x="13079" y="26572"/>
                  </a:cubicBezTo>
                  <a:cubicBezTo>
                    <a:pt x="13118" y="26547"/>
                    <a:pt x="13118" y="26497"/>
                    <a:pt x="13079" y="26472"/>
                  </a:cubicBezTo>
                  <a:cubicBezTo>
                    <a:pt x="13037" y="26440"/>
                    <a:pt x="12990" y="26415"/>
                    <a:pt x="12948" y="26383"/>
                  </a:cubicBezTo>
                  <a:cubicBezTo>
                    <a:pt x="12947" y="26382"/>
                    <a:pt x="12946" y="26382"/>
                    <a:pt x="12945" y="26382"/>
                  </a:cubicBezTo>
                  <a:cubicBezTo>
                    <a:pt x="12941" y="26382"/>
                    <a:pt x="12940" y="26387"/>
                    <a:pt x="12936" y="26387"/>
                  </a:cubicBezTo>
                  <a:cubicBezTo>
                    <a:pt x="12935" y="26387"/>
                    <a:pt x="12934" y="26387"/>
                    <a:pt x="12933" y="26387"/>
                  </a:cubicBezTo>
                  <a:cubicBezTo>
                    <a:pt x="12862" y="26055"/>
                    <a:pt x="12770" y="25732"/>
                    <a:pt x="12624" y="25440"/>
                  </a:cubicBezTo>
                  <a:cubicBezTo>
                    <a:pt x="12230" y="24673"/>
                    <a:pt x="11532" y="24370"/>
                    <a:pt x="10781" y="24370"/>
                  </a:cubicBezTo>
                  <a:cubicBezTo>
                    <a:pt x="10249" y="24370"/>
                    <a:pt x="9691" y="24522"/>
                    <a:pt x="9195" y="24767"/>
                  </a:cubicBezTo>
                  <a:cubicBezTo>
                    <a:pt x="9195" y="24763"/>
                    <a:pt x="9192" y="24763"/>
                    <a:pt x="9192" y="24760"/>
                  </a:cubicBezTo>
                  <a:cubicBezTo>
                    <a:pt x="9210" y="24721"/>
                    <a:pt x="9242" y="24699"/>
                    <a:pt x="9252" y="24653"/>
                  </a:cubicBezTo>
                  <a:cubicBezTo>
                    <a:pt x="9262" y="24616"/>
                    <a:pt x="9234" y="24582"/>
                    <a:pt x="9201" y="24582"/>
                  </a:cubicBezTo>
                  <a:cubicBezTo>
                    <a:pt x="9196" y="24582"/>
                    <a:pt x="9190" y="24583"/>
                    <a:pt x="9185" y="24585"/>
                  </a:cubicBezTo>
                  <a:cubicBezTo>
                    <a:pt x="9089" y="24621"/>
                    <a:pt x="9025" y="24699"/>
                    <a:pt x="8939" y="24753"/>
                  </a:cubicBezTo>
                  <a:cubicBezTo>
                    <a:pt x="8989" y="24688"/>
                    <a:pt x="9067" y="24653"/>
                    <a:pt x="9114" y="24578"/>
                  </a:cubicBezTo>
                  <a:cubicBezTo>
                    <a:pt x="9136" y="24540"/>
                    <a:pt x="9105" y="24494"/>
                    <a:pt x="9065" y="24494"/>
                  </a:cubicBezTo>
                  <a:cubicBezTo>
                    <a:pt x="9060" y="24494"/>
                    <a:pt x="9055" y="24495"/>
                    <a:pt x="9049" y="24496"/>
                  </a:cubicBezTo>
                  <a:cubicBezTo>
                    <a:pt x="8555" y="24664"/>
                    <a:pt x="8167" y="25098"/>
                    <a:pt x="7907" y="25539"/>
                  </a:cubicBezTo>
                  <a:cubicBezTo>
                    <a:pt x="7903" y="25543"/>
                    <a:pt x="7903" y="25546"/>
                    <a:pt x="7900" y="25554"/>
                  </a:cubicBezTo>
                  <a:cubicBezTo>
                    <a:pt x="7875" y="25590"/>
                    <a:pt x="7914" y="25608"/>
                    <a:pt x="7950" y="25608"/>
                  </a:cubicBezTo>
                  <a:cubicBezTo>
                    <a:pt x="7956" y="25608"/>
                    <a:pt x="7962" y="25608"/>
                    <a:pt x="7967" y="25607"/>
                  </a:cubicBezTo>
                  <a:lnTo>
                    <a:pt x="7967" y="25607"/>
                  </a:lnTo>
                  <a:cubicBezTo>
                    <a:pt x="7903" y="25692"/>
                    <a:pt x="7846" y="25788"/>
                    <a:pt x="7800" y="25888"/>
                  </a:cubicBezTo>
                  <a:cubicBezTo>
                    <a:pt x="7804" y="25870"/>
                    <a:pt x="7811" y="25853"/>
                    <a:pt x="7814" y="25835"/>
                  </a:cubicBezTo>
                  <a:lnTo>
                    <a:pt x="7814" y="25831"/>
                  </a:lnTo>
                  <a:cubicBezTo>
                    <a:pt x="7814" y="25828"/>
                    <a:pt x="7818" y="25824"/>
                    <a:pt x="7818" y="25821"/>
                  </a:cubicBezTo>
                  <a:cubicBezTo>
                    <a:pt x="7834" y="25779"/>
                    <a:pt x="7801" y="25751"/>
                    <a:pt x="7766" y="25751"/>
                  </a:cubicBezTo>
                  <a:cubicBezTo>
                    <a:pt x="7748" y="25751"/>
                    <a:pt x="7729" y="25759"/>
                    <a:pt x="7718" y="25778"/>
                  </a:cubicBezTo>
                  <a:cubicBezTo>
                    <a:pt x="7715" y="25781"/>
                    <a:pt x="7715" y="25785"/>
                    <a:pt x="7711" y="25788"/>
                  </a:cubicBezTo>
                  <a:lnTo>
                    <a:pt x="7711" y="25792"/>
                  </a:lnTo>
                  <a:cubicBezTo>
                    <a:pt x="7686" y="25835"/>
                    <a:pt x="7675" y="25885"/>
                    <a:pt x="7650" y="25927"/>
                  </a:cubicBezTo>
                  <a:cubicBezTo>
                    <a:pt x="7636" y="25682"/>
                    <a:pt x="7864" y="25390"/>
                    <a:pt x="7989" y="25198"/>
                  </a:cubicBezTo>
                  <a:cubicBezTo>
                    <a:pt x="8156" y="24931"/>
                    <a:pt x="8352" y="24681"/>
                    <a:pt x="8569" y="24454"/>
                  </a:cubicBezTo>
                  <a:cubicBezTo>
                    <a:pt x="8602" y="24412"/>
                    <a:pt x="8566" y="24359"/>
                    <a:pt x="8524" y="24359"/>
                  </a:cubicBezTo>
                  <a:cubicBezTo>
                    <a:pt x="8513" y="24359"/>
                    <a:pt x="8501" y="24362"/>
                    <a:pt x="8491" y="24372"/>
                  </a:cubicBezTo>
                  <a:cubicBezTo>
                    <a:pt x="8256" y="24624"/>
                    <a:pt x="8046" y="24895"/>
                    <a:pt x="7864" y="25187"/>
                  </a:cubicBezTo>
                  <a:cubicBezTo>
                    <a:pt x="7761" y="25340"/>
                    <a:pt x="7672" y="25504"/>
                    <a:pt x="7604" y="25675"/>
                  </a:cubicBezTo>
                  <a:cubicBezTo>
                    <a:pt x="7595" y="25671"/>
                    <a:pt x="7585" y="25669"/>
                    <a:pt x="7575" y="25669"/>
                  </a:cubicBezTo>
                  <a:cubicBezTo>
                    <a:pt x="7562" y="25669"/>
                    <a:pt x="7550" y="25673"/>
                    <a:pt x="7540" y="25685"/>
                  </a:cubicBezTo>
                  <a:cubicBezTo>
                    <a:pt x="7334" y="25966"/>
                    <a:pt x="7148" y="26266"/>
                    <a:pt x="6992" y="26575"/>
                  </a:cubicBezTo>
                  <a:cubicBezTo>
                    <a:pt x="6928" y="26693"/>
                    <a:pt x="6753" y="27006"/>
                    <a:pt x="6935" y="27106"/>
                  </a:cubicBezTo>
                  <a:cubicBezTo>
                    <a:pt x="6945" y="27112"/>
                    <a:pt x="6955" y="27115"/>
                    <a:pt x="6964" y="27115"/>
                  </a:cubicBezTo>
                  <a:cubicBezTo>
                    <a:pt x="7011" y="27115"/>
                    <a:pt x="7042" y="27042"/>
                    <a:pt x="6992" y="27010"/>
                  </a:cubicBezTo>
                  <a:cubicBezTo>
                    <a:pt x="6832" y="26924"/>
                    <a:pt x="7348" y="26162"/>
                    <a:pt x="7551" y="25870"/>
                  </a:cubicBezTo>
                  <a:lnTo>
                    <a:pt x="7551" y="25870"/>
                  </a:lnTo>
                  <a:cubicBezTo>
                    <a:pt x="7551" y="25892"/>
                    <a:pt x="7529" y="25917"/>
                    <a:pt x="7533" y="25938"/>
                  </a:cubicBezTo>
                  <a:cubicBezTo>
                    <a:pt x="7533" y="25975"/>
                    <a:pt x="7561" y="25994"/>
                    <a:pt x="7588" y="25994"/>
                  </a:cubicBezTo>
                  <a:cubicBezTo>
                    <a:pt x="7598" y="25994"/>
                    <a:pt x="7607" y="25992"/>
                    <a:pt x="7615" y="25987"/>
                  </a:cubicBezTo>
                  <a:lnTo>
                    <a:pt x="7615" y="25987"/>
                  </a:lnTo>
                  <a:cubicBezTo>
                    <a:pt x="7572" y="26072"/>
                    <a:pt x="7545" y="26165"/>
                    <a:pt x="7497" y="26248"/>
                  </a:cubicBezTo>
                  <a:cubicBezTo>
                    <a:pt x="7495" y="26220"/>
                    <a:pt x="7468" y="26197"/>
                    <a:pt x="7443" y="26197"/>
                  </a:cubicBezTo>
                  <a:cubicBezTo>
                    <a:pt x="7429" y="26197"/>
                    <a:pt x="7416" y="26205"/>
                    <a:pt x="7408" y="26223"/>
                  </a:cubicBezTo>
                  <a:cubicBezTo>
                    <a:pt x="7408" y="26230"/>
                    <a:pt x="7405" y="26233"/>
                    <a:pt x="7401" y="26237"/>
                  </a:cubicBezTo>
                  <a:cubicBezTo>
                    <a:pt x="7401" y="26244"/>
                    <a:pt x="7398" y="26248"/>
                    <a:pt x="7398" y="26255"/>
                  </a:cubicBezTo>
                  <a:cubicBezTo>
                    <a:pt x="7198" y="26693"/>
                    <a:pt x="7013" y="27145"/>
                    <a:pt x="6857" y="27604"/>
                  </a:cubicBezTo>
                  <a:cubicBezTo>
                    <a:pt x="6848" y="27593"/>
                    <a:pt x="6835" y="27588"/>
                    <a:pt x="6823" y="27588"/>
                  </a:cubicBezTo>
                  <a:cubicBezTo>
                    <a:pt x="6810" y="27588"/>
                    <a:pt x="6798" y="27593"/>
                    <a:pt x="6789" y="27604"/>
                  </a:cubicBezTo>
                  <a:cubicBezTo>
                    <a:pt x="6419" y="28035"/>
                    <a:pt x="6198" y="28562"/>
                    <a:pt x="6059" y="29106"/>
                  </a:cubicBezTo>
                  <a:cubicBezTo>
                    <a:pt x="6045" y="29151"/>
                    <a:pt x="6080" y="29183"/>
                    <a:pt x="6115" y="29183"/>
                  </a:cubicBezTo>
                  <a:cubicBezTo>
                    <a:pt x="6133" y="29183"/>
                    <a:pt x="6151" y="29174"/>
                    <a:pt x="6162" y="29153"/>
                  </a:cubicBezTo>
                  <a:cubicBezTo>
                    <a:pt x="6187" y="29113"/>
                    <a:pt x="6205" y="29071"/>
                    <a:pt x="6226" y="29032"/>
                  </a:cubicBezTo>
                  <a:lnTo>
                    <a:pt x="6226" y="29032"/>
                  </a:lnTo>
                  <a:cubicBezTo>
                    <a:pt x="6173" y="29288"/>
                    <a:pt x="6084" y="29541"/>
                    <a:pt x="6013" y="29779"/>
                  </a:cubicBezTo>
                  <a:cubicBezTo>
                    <a:pt x="6003" y="29820"/>
                    <a:pt x="6035" y="29852"/>
                    <a:pt x="6070" y="29852"/>
                  </a:cubicBezTo>
                  <a:cubicBezTo>
                    <a:pt x="6083" y="29852"/>
                    <a:pt x="6097" y="29847"/>
                    <a:pt x="6109" y="29836"/>
                  </a:cubicBezTo>
                  <a:cubicBezTo>
                    <a:pt x="6223" y="29733"/>
                    <a:pt x="6315" y="29605"/>
                    <a:pt x="6383" y="29466"/>
                  </a:cubicBezTo>
                  <a:cubicBezTo>
                    <a:pt x="6403" y="29422"/>
                    <a:pt x="6363" y="29381"/>
                    <a:pt x="6327" y="29381"/>
                  </a:cubicBezTo>
                  <a:cubicBezTo>
                    <a:pt x="6311" y="29381"/>
                    <a:pt x="6296" y="29389"/>
                    <a:pt x="6287" y="29409"/>
                  </a:cubicBezTo>
                  <a:cubicBezTo>
                    <a:pt x="6273" y="29444"/>
                    <a:pt x="6241" y="29466"/>
                    <a:pt x="6223" y="29494"/>
                  </a:cubicBezTo>
                  <a:cubicBezTo>
                    <a:pt x="6305" y="29256"/>
                    <a:pt x="6380" y="29014"/>
                    <a:pt x="6390" y="28765"/>
                  </a:cubicBezTo>
                  <a:cubicBezTo>
                    <a:pt x="6390" y="28757"/>
                    <a:pt x="6380" y="28761"/>
                    <a:pt x="6380" y="28754"/>
                  </a:cubicBezTo>
                  <a:cubicBezTo>
                    <a:pt x="6394" y="28722"/>
                    <a:pt x="6412" y="28693"/>
                    <a:pt x="6429" y="28661"/>
                  </a:cubicBezTo>
                  <a:cubicBezTo>
                    <a:pt x="6449" y="28623"/>
                    <a:pt x="6419" y="28587"/>
                    <a:pt x="6385" y="28587"/>
                  </a:cubicBezTo>
                  <a:cubicBezTo>
                    <a:pt x="6375" y="28587"/>
                    <a:pt x="6364" y="28590"/>
                    <a:pt x="6355" y="28597"/>
                  </a:cubicBezTo>
                  <a:cubicBezTo>
                    <a:pt x="6458" y="28323"/>
                    <a:pt x="6597" y="28067"/>
                    <a:pt x="6771" y="27832"/>
                  </a:cubicBezTo>
                  <a:lnTo>
                    <a:pt x="6771" y="27832"/>
                  </a:lnTo>
                  <a:cubicBezTo>
                    <a:pt x="6736" y="27949"/>
                    <a:pt x="6736" y="28074"/>
                    <a:pt x="6703" y="28195"/>
                  </a:cubicBezTo>
                  <a:cubicBezTo>
                    <a:pt x="6703" y="28196"/>
                    <a:pt x="6702" y="28196"/>
                    <a:pt x="6701" y="28196"/>
                  </a:cubicBezTo>
                  <a:cubicBezTo>
                    <a:pt x="6699" y="28196"/>
                    <a:pt x="6696" y="28195"/>
                    <a:pt x="6694" y="28195"/>
                  </a:cubicBezTo>
                  <a:cubicBezTo>
                    <a:pt x="6692" y="28195"/>
                    <a:pt x="6691" y="28196"/>
                    <a:pt x="6689" y="28199"/>
                  </a:cubicBezTo>
                  <a:cubicBezTo>
                    <a:pt x="6575" y="28466"/>
                    <a:pt x="6259" y="29000"/>
                    <a:pt x="6490" y="29284"/>
                  </a:cubicBezTo>
                  <a:cubicBezTo>
                    <a:pt x="6486" y="29334"/>
                    <a:pt x="6461" y="29384"/>
                    <a:pt x="6458" y="29437"/>
                  </a:cubicBezTo>
                  <a:cubicBezTo>
                    <a:pt x="6458" y="29447"/>
                    <a:pt x="6460" y="29451"/>
                    <a:pt x="6465" y="29451"/>
                  </a:cubicBezTo>
                  <a:cubicBezTo>
                    <a:pt x="6473" y="29451"/>
                    <a:pt x="6488" y="29437"/>
                    <a:pt x="6504" y="29437"/>
                  </a:cubicBezTo>
                  <a:cubicBezTo>
                    <a:pt x="6505" y="29437"/>
                    <a:pt x="6506" y="29437"/>
                    <a:pt x="6508" y="29437"/>
                  </a:cubicBezTo>
                  <a:cubicBezTo>
                    <a:pt x="6333" y="29751"/>
                    <a:pt x="6152" y="30053"/>
                    <a:pt x="5988" y="30370"/>
                  </a:cubicBezTo>
                  <a:lnTo>
                    <a:pt x="5935" y="30370"/>
                  </a:lnTo>
                  <a:cubicBezTo>
                    <a:pt x="5861" y="30374"/>
                    <a:pt x="5860" y="30481"/>
                    <a:pt x="5931" y="30481"/>
                  </a:cubicBezTo>
                  <a:cubicBezTo>
                    <a:pt x="5932" y="30481"/>
                    <a:pt x="5933" y="30480"/>
                    <a:pt x="5935" y="30480"/>
                  </a:cubicBezTo>
                  <a:cubicBezTo>
                    <a:pt x="5947" y="30480"/>
                    <a:pt x="5960" y="30480"/>
                    <a:pt x="5973" y="30480"/>
                  </a:cubicBezTo>
                  <a:cubicBezTo>
                    <a:pt x="6074" y="30480"/>
                    <a:pt x="6175" y="30491"/>
                    <a:pt x="6276" y="30491"/>
                  </a:cubicBezTo>
                  <a:cubicBezTo>
                    <a:pt x="6219" y="30591"/>
                    <a:pt x="6162" y="30690"/>
                    <a:pt x="6105" y="30790"/>
                  </a:cubicBezTo>
                  <a:cubicBezTo>
                    <a:pt x="6099" y="30790"/>
                    <a:pt x="6092" y="30789"/>
                    <a:pt x="6085" y="30789"/>
                  </a:cubicBezTo>
                  <a:cubicBezTo>
                    <a:pt x="6077" y="30789"/>
                    <a:pt x="6069" y="30791"/>
                    <a:pt x="6063" y="30801"/>
                  </a:cubicBezTo>
                  <a:cubicBezTo>
                    <a:pt x="6056" y="30819"/>
                    <a:pt x="6052" y="30844"/>
                    <a:pt x="6041" y="30865"/>
                  </a:cubicBezTo>
                  <a:cubicBezTo>
                    <a:pt x="6024" y="30859"/>
                    <a:pt x="6008" y="30852"/>
                    <a:pt x="5995" y="30852"/>
                  </a:cubicBezTo>
                  <a:cubicBezTo>
                    <a:pt x="5985" y="30852"/>
                    <a:pt x="5977" y="30857"/>
                    <a:pt x="5974" y="30872"/>
                  </a:cubicBezTo>
                  <a:cubicBezTo>
                    <a:pt x="5970" y="30765"/>
                    <a:pt x="5878" y="30694"/>
                    <a:pt x="5789" y="30651"/>
                  </a:cubicBezTo>
                  <a:lnTo>
                    <a:pt x="5853" y="30651"/>
                  </a:lnTo>
                  <a:cubicBezTo>
                    <a:pt x="5853" y="30267"/>
                    <a:pt x="5842" y="29882"/>
                    <a:pt x="5835" y="29498"/>
                  </a:cubicBezTo>
                  <a:cubicBezTo>
                    <a:pt x="5974" y="29028"/>
                    <a:pt x="6048" y="28537"/>
                    <a:pt x="6056" y="28045"/>
                  </a:cubicBezTo>
                  <a:cubicBezTo>
                    <a:pt x="6084" y="27967"/>
                    <a:pt x="6116" y="27892"/>
                    <a:pt x="6152" y="27818"/>
                  </a:cubicBezTo>
                  <a:cubicBezTo>
                    <a:pt x="6315" y="27519"/>
                    <a:pt x="6529" y="27248"/>
                    <a:pt x="6696" y="26953"/>
                  </a:cubicBezTo>
                  <a:cubicBezTo>
                    <a:pt x="6723" y="26908"/>
                    <a:pt x="6684" y="26868"/>
                    <a:pt x="6646" y="26868"/>
                  </a:cubicBezTo>
                  <a:cubicBezTo>
                    <a:pt x="6628" y="26868"/>
                    <a:pt x="6611" y="26876"/>
                    <a:pt x="6600" y="26896"/>
                  </a:cubicBezTo>
                  <a:cubicBezTo>
                    <a:pt x="6458" y="27152"/>
                    <a:pt x="6283" y="27387"/>
                    <a:pt x="6130" y="27636"/>
                  </a:cubicBezTo>
                  <a:cubicBezTo>
                    <a:pt x="6098" y="27686"/>
                    <a:pt x="6077" y="27743"/>
                    <a:pt x="6048" y="27796"/>
                  </a:cubicBezTo>
                  <a:cubicBezTo>
                    <a:pt x="6048" y="27768"/>
                    <a:pt x="6048" y="27739"/>
                    <a:pt x="6045" y="27711"/>
                  </a:cubicBezTo>
                  <a:cubicBezTo>
                    <a:pt x="6180" y="27390"/>
                    <a:pt x="6351" y="27084"/>
                    <a:pt x="6558" y="26803"/>
                  </a:cubicBezTo>
                  <a:cubicBezTo>
                    <a:pt x="6564" y="26829"/>
                    <a:pt x="6585" y="26842"/>
                    <a:pt x="6607" y="26842"/>
                  </a:cubicBezTo>
                  <a:cubicBezTo>
                    <a:pt x="6631" y="26842"/>
                    <a:pt x="6657" y="26825"/>
                    <a:pt x="6661" y="26792"/>
                  </a:cubicBezTo>
                  <a:cubicBezTo>
                    <a:pt x="6728" y="26123"/>
                    <a:pt x="7248" y="25561"/>
                    <a:pt x="7675" y="25084"/>
                  </a:cubicBezTo>
                  <a:cubicBezTo>
                    <a:pt x="7686" y="25069"/>
                    <a:pt x="7675" y="25055"/>
                    <a:pt x="7672" y="25041"/>
                  </a:cubicBezTo>
                  <a:cubicBezTo>
                    <a:pt x="7825" y="24827"/>
                    <a:pt x="7978" y="24610"/>
                    <a:pt x="8131" y="24397"/>
                  </a:cubicBezTo>
                  <a:cubicBezTo>
                    <a:pt x="8161" y="24356"/>
                    <a:pt x="8122" y="24316"/>
                    <a:pt x="8081" y="24316"/>
                  </a:cubicBezTo>
                  <a:cubicBezTo>
                    <a:pt x="8065" y="24316"/>
                    <a:pt x="8047" y="24323"/>
                    <a:pt x="8035" y="24340"/>
                  </a:cubicBezTo>
                  <a:cubicBezTo>
                    <a:pt x="7811" y="24656"/>
                    <a:pt x="7590" y="24970"/>
                    <a:pt x="7362" y="25283"/>
                  </a:cubicBezTo>
                  <a:lnTo>
                    <a:pt x="7362" y="25287"/>
                  </a:lnTo>
                  <a:cubicBezTo>
                    <a:pt x="7056" y="25643"/>
                    <a:pt x="6803" y="26038"/>
                    <a:pt x="6668" y="26483"/>
                  </a:cubicBezTo>
                  <a:cubicBezTo>
                    <a:pt x="6658" y="26476"/>
                    <a:pt x="6646" y="26470"/>
                    <a:pt x="6634" y="26470"/>
                  </a:cubicBezTo>
                  <a:cubicBezTo>
                    <a:pt x="6625" y="26470"/>
                    <a:pt x="6616" y="26474"/>
                    <a:pt x="6607" y="26483"/>
                  </a:cubicBezTo>
                  <a:cubicBezTo>
                    <a:pt x="6351" y="26778"/>
                    <a:pt x="6202" y="27145"/>
                    <a:pt x="6038" y="27497"/>
                  </a:cubicBezTo>
                  <a:cubicBezTo>
                    <a:pt x="6031" y="27408"/>
                    <a:pt x="6034" y="27319"/>
                    <a:pt x="6027" y="27227"/>
                  </a:cubicBezTo>
                  <a:cubicBezTo>
                    <a:pt x="6084" y="27116"/>
                    <a:pt x="6137" y="27006"/>
                    <a:pt x="6205" y="26899"/>
                  </a:cubicBezTo>
                  <a:cubicBezTo>
                    <a:pt x="6351" y="26639"/>
                    <a:pt x="6522" y="26390"/>
                    <a:pt x="6696" y="26148"/>
                  </a:cubicBezTo>
                  <a:cubicBezTo>
                    <a:pt x="6726" y="26106"/>
                    <a:pt x="6686" y="26067"/>
                    <a:pt x="6646" y="26067"/>
                  </a:cubicBezTo>
                  <a:cubicBezTo>
                    <a:pt x="6629" y="26067"/>
                    <a:pt x="6612" y="26074"/>
                    <a:pt x="6600" y="26091"/>
                  </a:cubicBezTo>
                  <a:cubicBezTo>
                    <a:pt x="6582" y="26112"/>
                    <a:pt x="6572" y="26134"/>
                    <a:pt x="6558" y="26155"/>
                  </a:cubicBezTo>
                  <a:cubicBezTo>
                    <a:pt x="6575" y="26034"/>
                    <a:pt x="6611" y="25917"/>
                    <a:pt x="6664" y="25806"/>
                  </a:cubicBezTo>
                  <a:cubicBezTo>
                    <a:pt x="6711" y="25746"/>
                    <a:pt x="6732" y="25678"/>
                    <a:pt x="6778" y="25618"/>
                  </a:cubicBezTo>
                  <a:cubicBezTo>
                    <a:pt x="6785" y="25607"/>
                    <a:pt x="6775" y="25600"/>
                    <a:pt x="6775" y="25586"/>
                  </a:cubicBezTo>
                  <a:cubicBezTo>
                    <a:pt x="6853" y="25461"/>
                    <a:pt x="6931" y="25336"/>
                    <a:pt x="7010" y="25226"/>
                  </a:cubicBezTo>
                  <a:cubicBezTo>
                    <a:pt x="7255" y="24884"/>
                    <a:pt x="7544" y="24539"/>
                    <a:pt x="7889" y="24283"/>
                  </a:cubicBezTo>
                  <a:cubicBezTo>
                    <a:pt x="7933" y="24247"/>
                    <a:pt x="7904" y="24173"/>
                    <a:pt x="7858" y="24173"/>
                  </a:cubicBezTo>
                  <a:cubicBezTo>
                    <a:pt x="7849" y="24173"/>
                    <a:pt x="7839" y="24176"/>
                    <a:pt x="7828" y="24183"/>
                  </a:cubicBezTo>
                  <a:cubicBezTo>
                    <a:pt x="7487" y="24443"/>
                    <a:pt x="7202" y="24781"/>
                    <a:pt x="6949" y="25123"/>
                  </a:cubicBezTo>
                  <a:cubicBezTo>
                    <a:pt x="6800" y="25322"/>
                    <a:pt x="6671" y="25536"/>
                    <a:pt x="6565" y="25760"/>
                  </a:cubicBezTo>
                  <a:cubicBezTo>
                    <a:pt x="6358" y="26055"/>
                    <a:pt x="6170" y="26365"/>
                    <a:pt x="6002" y="26686"/>
                  </a:cubicBezTo>
                  <a:cubicBezTo>
                    <a:pt x="5999" y="26646"/>
                    <a:pt x="5995" y="26604"/>
                    <a:pt x="5992" y="26565"/>
                  </a:cubicBezTo>
                  <a:cubicBezTo>
                    <a:pt x="6013" y="26532"/>
                    <a:pt x="6038" y="26500"/>
                    <a:pt x="6059" y="26468"/>
                  </a:cubicBezTo>
                  <a:cubicBezTo>
                    <a:pt x="6088" y="26436"/>
                    <a:pt x="6070" y="26404"/>
                    <a:pt x="6041" y="26390"/>
                  </a:cubicBezTo>
                  <a:cubicBezTo>
                    <a:pt x="6102" y="26191"/>
                    <a:pt x="6184" y="25999"/>
                    <a:pt x="6283" y="25813"/>
                  </a:cubicBezTo>
                  <a:cubicBezTo>
                    <a:pt x="6287" y="25821"/>
                    <a:pt x="6283" y="25828"/>
                    <a:pt x="6283" y="25831"/>
                  </a:cubicBezTo>
                  <a:cubicBezTo>
                    <a:pt x="6295" y="25852"/>
                    <a:pt x="6313" y="25860"/>
                    <a:pt x="6330" y="25860"/>
                  </a:cubicBezTo>
                  <a:cubicBezTo>
                    <a:pt x="6368" y="25860"/>
                    <a:pt x="6406" y="25821"/>
                    <a:pt x="6380" y="25778"/>
                  </a:cubicBezTo>
                  <a:cubicBezTo>
                    <a:pt x="6365" y="25746"/>
                    <a:pt x="6383" y="25703"/>
                    <a:pt x="6394" y="25664"/>
                  </a:cubicBezTo>
                  <a:cubicBezTo>
                    <a:pt x="6525" y="25454"/>
                    <a:pt x="6686" y="25258"/>
                    <a:pt x="6864" y="25080"/>
                  </a:cubicBezTo>
                  <a:cubicBezTo>
                    <a:pt x="6906" y="25044"/>
                    <a:pt x="6864" y="25005"/>
                    <a:pt x="6821" y="25005"/>
                  </a:cubicBezTo>
                  <a:cubicBezTo>
                    <a:pt x="6842" y="24980"/>
                    <a:pt x="6857" y="24952"/>
                    <a:pt x="6878" y="24931"/>
                  </a:cubicBezTo>
                  <a:cubicBezTo>
                    <a:pt x="7102" y="24671"/>
                    <a:pt x="7341" y="24425"/>
                    <a:pt x="7579" y="24183"/>
                  </a:cubicBezTo>
                  <a:cubicBezTo>
                    <a:pt x="7618" y="24142"/>
                    <a:pt x="7582" y="24090"/>
                    <a:pt x="7539" y="24090"/>
                  </a:cubicBezTo>
                  <a:cubicBezTo>
                    <a:pt x="7526" y="24090"/>
                    <a:pt x="7513" y="24094"/>
                    <a:pt x="7501" y="24105"/>
                  </a:cubicBezTo>
                  <a:cubicBezTo>
                    <a:pt x="7195" y="24407"/>
                    <a:pt x="6903" y="24721"/>
                    <a:pt x="6629" y="25052"/>
                  </a:cubicBezTo>
                  <a:cubicBezTo>
                    <a:pt x="6611" y="25076"/>
                    <a:pt x="6582" y="25109"/>
                    <a:pt x="6558" y="25141"/>
                  </a:cubicBezTo>
                  <a:cubicBezTo>
                    <a:pt x="6572" y="25119"/>
                    <a:pt x="6586" y="25094"/>
                    <a:pt x="6604" y="25073"/>
                  </a:cubicBezTo>
                  <a:cubicBezTo>
                    <a:pt x="6622" y="25048"/>
                    <a:pt x="6614" y="25012"/>
                    <a:pt x="6590" y="24998"/>
                  </a:cubicBezTo>
                  <a:cubicBezTo>
                    <a:pt x="6611" y="24948"/>
                    <a:pt x="6636" y="24895"/>
                    <a:pt x="6661" y="24849"/>
                  </a:cubicBezTo>
                  <a:cubicBezTo>
                    <a:pt x="6846" y="24535"/>
                    <a:pt x="7102" y="24265"/>
                    <a:pt x="7359" y="24005"/>
                  </a:cubicBezTo>
                  <a:cubicBezTo>
                    <a:pt x="7397" y="23967"/>
                    <a:pt x="7359" y="23909"/>
                    <a:pt x="7317" y="23909"/>
                  </a:cubicBezTo>
                  <a:cubicBezTo>
                    <a:pt x="7305" y="23909"/>
                    <a:pt x="7292" y="23914"/>
                    <a:pt x="7280" y="23927"/>
                  </a:cubicBezTo>
                  <a:cubicBezTo>
                    <a:pt x="7063" y="24137"/>
                    <a:pt x="6867" y="24365"/>
                    <a:pt x="6686" y="24603"/>
                  </a:cubicBezTo>
                  <a:cubicBezTo>
                    <a:pt x="6515" y="24849"/>
                    <a:pt x="6437" y="25165"/>
                    <a:pt x="6230" y="25379"/>
                  </a:cubicBezTo>
                  <a:cubicBezTo>
                    <a:pt x="6219" y="25390"/>
                    <a:pt x="6226" y="25404"/>
                    <a:pt x="6226" y="25418"/>
                  </a:cubicBezTo>
                  <a:cubicBezTo>
                    <a:pt x="6116" y="25582"/>
                    <a:pt x="6020" y="25753"/>
                    <a:pt x="5935" y="25931"/>
                  </a:cubicBezTo>
                  <a:cubicBezTo>
                    <a:pt x="5927" y="25835"/>
                    <a:pt x="5920" y="25742"/>
                    <a:pt x="5910" y="25646"/>
                  </a:cubicBezTo>
                  <a:cubicBezTo>
                    <a:pt x="5959" y="25618"/>
                    <a:pt x="6198" y="25212"/>
                    <a:pt x="6248" y="25144"/>
                  </a:cubicBezTo>
                  <a:cubicBezTo>
                    <a:pt x="6394" y="24955"/>
                    <a:pt x="6536" y="24770"/>
                    <a:pt x="6686" y="24589"/>
                  </a:cubicBezTo>
                  <a:cubicBezTo>
                    <a:pt x="6721" y="24548"/>
                    <a:pt x="6682" y="24491"/>
                    <a:pt x="6641" y="24491"/>
                  </a:cubicBezTo>
                  <a:cubicBezTo>
                    <a:pt x="6628" y="24491"/>
                    <a:pt x="6615" y="24497"/>
                    <a:pt x="6604" y="24510"/>
                  </a:cubicBezTo>
                  <a:cubicBezTo>
                    <a:pt x="6511" y="24624"/>
                    <a:pt x="6426" y="24745"/>
                    <a:pt x="6337" y="24863"/>
                  </a:cubicBezTo>
                  <a:cubicBezTo>
                    <a:pt x="6337" y="24834"/>
                    <a:pt x="6319" y="24813"/>
                    <a:pt x="6291" y="24806"/>
                  </a:cubicBezTo>
                  <a:lnTo>
                    <a:pt x="6291" y="24806"/>
                  </a:lnTo>
                  <a:cubicBezTo>
                    <a:pt x="6313" y="24808"/>
                    <a:pt x="6317" y="24815"/>
                    <a:pt x="6319" y="24815"/>
                  </a:cubicBezTo>
                  <a:cubicBezTo>
                    <a:pt x="6322" y="24815"/>
                    <a:pt x="6322" y="24807"/>
                    <a:pt x="6340" y="24774"/>
                  </a:cubicBezTo>
                  <a:cubicBezTo>
                    <a:pt x="6355" y="24742"/>
                    <a:pt x="6376" y="24706"/>
                    <a:pt x="6397" y="24678"/>
                  </a:cubicBezTo>
                  <a:cubicBezTo>
                    <a:pt x="6465" y="24578"/>
                    <a:pt x="6543" y="24482"/>
                    <a:pt x="6618" y="24389"/>
                  </a:cubicBezTo>
                  <a:cubicBezTo>
                    <a:pt x="6743" y="24240"/>
                    <a:pt x="6867" y="24098"/>
                    <a:pt x="7003" y="23959"/>
                  </a:cubicBezTo>
                  <a:cubicBezTo>
                    <a:pt x="7034" y="23927"/>
                    <a:pt x="7013" y="23884"/>
                    <a:pt x="6981" y="23869"/>
                  </a:cubicBezTo>
                  <a:close/>
                  <a:moveTo>
                    <a:pt x="5967" y="30890"/>
                  </a:moveTo>
                  <a:cubicBezTo>
                    <a:pt x="5967" y="30897"/>
                    <a:pt x="5967" y="30904"/>
                    <a:pt x="5967" y="30908"/>
                  </a:cubicBezTo>
                  <a:lnTo>
                    <a:pt x="5956" y="30908"/>
                  </a:lnTo>
                  <a:cubicBezTo>
                    <a:pt x="5956" y="30900"/>
                    <a:pt x="5967" y="30900"/>
                    <a:pt x="5967" y="30890"/>
                  </a:cubicBezTo>
                  <a:close/>
                  <a:moveTo>
                    <a:pt x="13595" y="24372"/>
                  </a:moveTo>
                  <a:lnTo>
                    <a:pt x="13595" y="24372"/>
                  </a:lnTo>
                  <a:cubicBezTo>
                    <a:pt x="13905" y="24414"/>
                    <a:pt x="14215" y="24443"/>
                    <a:pt x="14525" y="24461"/>
                  </a:cubicBezTo>
                  <a:cubicBezTo>
                    <a:pt x="14389" y="24671"/>
                    <a:pt x="14407" y="25044"/>
                    <a:pt x="14400" y="25265"/>
                  </a:cubicBezTo>
                  <a:cubicBezTo>
                    <a:pt x="14372" y="25753"/>
                    <a:pt x="14372" y="26241"/>
                    <a:pt x="14361" y="26732"/>
                  </a:cubicBezTo>
                  <a:cubicBezTo>
                    <a:pt x="14329" y="28067"/>
                    <a:pt x="14154" y="29398"/>
                    <a:pt x="14169" y="30740"/>
                  </a:cubicBezTo>
                  <a:cubicBezTo>
                    <a:pt x="14169" y="30741"/>
                    <a:pt x="14168" y="30741"/>
                    <a:pt x="14168" y="30741"/>
                  </a:cubicBezTo>
                  <a:cubicBezTo>
                    <a:pt x="14167" y="30741"/>
                    <a:pt x="14164" y="30738"/>
                    <a:pt x="14163" y="30738"/>
                  </a:cubicBezTo>
                  <a:cubicBezTo>
                    <a:pt x="14162" y="30738"/>
                    <a:pt x="14161" y="30738"/>
                    <a:pt x="14161" y="30740"/>
                  </a:cubicBezTo>
                  <a:lnTo>
                    <a:pt x="14161" y="30922"/>
                  </a:lnTo>
                  <a:cubicBezTo>
                    <a:pt x="13357" y="30897"/>
                    <a:pt x="12556" y="30844"/>
                    <a:pt x="11759" y="30765"/>
                  </a:cubicBezTo>
                  <a:cubicBezTo>
                    <a:pt x="12300" y="30488"/>
                    <a:pt x="12745" y="30060"/>
                    <a:pt x="13051" y="29533"/>
                  </a:cubicBezTo>
                  <a:cubicBezTo>
                    <a:pt x="13067" y="29544"/>
                    <a:pt x="13079" y="29569"/>
                    <a:pt x="13091" y="29569"/>
                  </a:cubicBezTo>
                  <a:cubicBezTo>
                    <a:pt x="13095" y="29569"/>
                    <a:pt x="13100" y="29566"/>
                    <a:pt x="13104" y="29558"/>
                  </a:cubicBezTo>
                  <a:cubicBezTo>
                    <a:pt x="13215" y="29409"/>
                    <a:pt x="13275" y="29231"/>
                    <a:pt x="13368" y="29071"/>
                  </a:cubicBezTo>
                  <a:lnTo>
                    <a:pt x="13368" y="29071"/>
                  </a:lnTo>
                  <a:cubicBezTo>
                    <a:pt x="13304" y="29238"/>
                    <a:pt x="13225" y="29402"/>
                    <a:pt x="13183" y="29576"/>
                  </a:cubicBezTo>
                  <a:cubicBezTo>
                    <a:pt x="13165" y="29608"/>
                    <a:pt x="13161" y="29647"/>
                    <a:pt x="13143" y="29679"/>
                  </a:cubicBezTo>
                  <a:cubicBezTo>
                    <a:pt x="13143" y="29683"/>
                    <a:pt x="13140" y="29687"/>
                    <a:pt x="13140" y="29694"/>
                  </a:cubicBezTo>
                  <a:cubicBezTo>
                    <a:pt x="13128" y="29734"/>
                    <a:pt x="13161" y="29763"/>
                    <a:pt x="13194" y="29763"/>
                  </a:cubicBezTo>
                  <a:cubicBezTo>
                    <a:pt x="13211" y="29763"/>
                    <a:pt x="13229" y="29755"/>
                    <a:pt x="13239" y="29736"/>
                  </a:cubicBezTo>
                  <a:cubicBezTo>
                    <a:pt x="13243" y="29729"/>
                    <a:pt x="13243" y="29726"/>
                    <a:pt x="13247" y="29719"/>
                  </a:cubicBezTo>
                  <a:cubicBezTo>
                    <a:pt x="13247" y="29711"/>
                    <a:pt x="13250" y="29708"/>
                    <a:pt x="13254" y="29701"/>
                  </a:cubicBezTo>
                  <a:cubicBezTo>
                    <a:pt x="13446" y="29391"/>
                    <a:pt x="13595" y="29049"/>
                    <a:pt x="13645" y="28690"/>
                  </a:cubicBezTo>
                  <a:cubicBezTo>
                    <a:pt x="13649" y="28676"/>
                    <a:pt x="13635" y="28676"/>
                    <a:pt x="13631" y="28665"/>
                  </a:cubicBezTo>
                  <a:cubicBezTo>
                    <a:pt x="13670" y="28576"/>
                    <a:pt x="13688" y="28476"/>
                    <a:pt x="13731" y="28387"/>
                  </a:cubicBezTo>
                  <a:cubicBezTo>
                    <a:pt x="13731" y="28384"/>
                    <a:pt x="13738" y="28380"/>
                    <a:pt x="13738" y="28377"/>
                  </a:cubicBezTo>
                  <a:cubicBezTo>
                    <a:pt x="13749" y="28335"/>
                    <a:pt x="13716" y="28305"/>
                    <a:pt x="13682" y="28305"/>
                  </a:cubicBezTo>
                  <a:cubicBezTo>
                    <a:pt x="13664" y="28305"/>
                    <a:pt x="13646" y="28314"/>
                    <a:pt x="13635" y="28334"/>
                  </a:cubicBezTo>
                  <a:cubicBezTo>
                    <a:pt x="13631" y="28341"/>
                    <a:pt x="13631" y="28348"/>
                    <a:pt x="13628" y="28355"/>
                  </a:cubicBezTo>
                  <a:cubicBezTo>
                    <a:pt x="13556" y="28555"/>
                    <a:pt x="13428" y="28722"/>
                    <a:pt x="13328" y="28903"/>
                  </a:cubicBezTo>
                  <a:cubicBezTo>
                    <a:pt x="13328" y="28896"/>
                    <a:pt x="13321" y="28896"/>
                    <a:pt x="13321" y="28889"/>
                  </a:cubicBezTo>
                  <a:cubicBezTo>
                    <a:pt x="13353" y="28793"/>
                    <a:pt x="13375" y="28693"/>
                    <a:pt x="13414" y="28597"/>
                  </a:cubicBezTo>
                  <a:cubicBezTo>
                    <a:pt x="13430" y="28602"/>
                    <a:pt x="13441" y="28619"/>
                    <a:pt x="13452" y="28619"/>
                  </a:cubicBezTo>
                  <a:cubicBezTo>
                    <a:pt x="13456" y="28619"/>
                    <a:pt x="13460" y="28617"/>
                    <a:pt x="13464" y="28611"/>
                  </a:cubicBezTo>
                  <a:cubicBezTo>
                    <a:pt x="13649" y="28320"/>
                    <a:pt x="13773" y="27996"/>
                    <a:pt x="13830" y="27657"/>
                  </a:cubicBezTo>
                  <a:cubicBezTo>
                    <a:pt x="13835" y="27619"/>
                    <a:pt x="13800" y="27585"/>
                    <a:pt x="13767" y="27585"/>
                  </a:cubicBezTo>
                  <a:cubicBezTo>
                    <a:pt x="13751" y="27585"/>
                    <a:pt x="13734" y="27593"/>
                    <a:pt x="13724" y="27615"/>
                  </a:cubicBezTo>
                  <a:lnTo>
                    <a:pt x="13720" y="27625"/>
                  </a:lnTo>
                  <a:cubicBezTo>
                    <a:pt x="13720" y="27629"/>
                    <a:pt x="13717" y="27633"/>
                    <a:pt x="13717" y="27640"/>
                  </a:cubicBezTo>
                  <a:cubicBezTo>
                    <a:pt x="13663" y="27754"/>
                    <a:pt x="13613" y="27871"/>
                    <a:pt x="13560" y="27985"/>
                  </a:cubicBezTo>
                  <a:cubicBezTo>
                    <a:pt x="13581" y="27860"/>
                    <a:pt x="13595" y="27732"/>
                    <a:pt x="13617" y="27608"/>
                  </a:cubicBezTo>
                  <a:cubicBezTo>
                    <a:pt x="13618" y="27607"/>
                    <a:pt x="13620" y="27606"/>
                    <a:pt x="13622" y="27606"/>
                  </a:cubicBezTo>
                  <a:cubicBezTo>
                    <a:pt x="13630" y="27606"/>
                    <a:pt x="13637" y="27617"/>
                    <a:pt x="13641" y="27617"/>
                  </a:cubicBezTo>
                  <a:cubicBezTo>
                    <a:pt x="13643" y="27617"/>
                    <a:pt x="13644" y="27616"/>
                    <a:pt x="13645" y="27611"/>
                  </a:cubicBezTo>
                  <a:lnTo>
                    <a:pt x="13645" y="27597"/>
                  </a:lnTo>
                  <a:lnTo>
                    <a:pt x="13645" y="27579"/>
                  </a:lnTo>
                  <a:cubicBezTo>
                    <a:pt x="13677" y="27422"/>
                    <a:pt x="13692" y="27266"/>
                    <a:pt x="13692" y="27106"/>
                  </a:cubicBezTo>
                  <a:cubicBezTo>
                    <a:pt x="13692" y="27097"/>
                    <a:pt x="13689" y="27094"/>
                    <a:pt x="13684" y="27094"/>
                  </a:cubicBezTo>
                  <a:cubicBezTo>
                    <a:pt x="13676" y="27094"/>
                    <a:pt x="13665" y="27100"/>
                    <a:pt x="13654" y="27100"/>
                  </a:cubicBezTo>
                  <a:cubicBezTo>
                    <a:pt x="13651" y="27100"/>
                    <a:pt x="13648" y="27099"/>
                    <a:pt x="13645" y="27099"/>
                  </a:cubicBezTo>
                  <a:lnTo>
                    <a:pt x="13645" y="26824"/>
                  </a:lnTo>
                  <a:cubicBezTo>
                    <a:pt x="13741" y="26725"/>
                    <a:pt x="13830" y="26629"/>
                    <a:pt x="13870" y="26490"/>
                  </a:cubicBezTo>
                  <a:cubicBezTo>
                    <a:pt x="13880" y="26458"/>
                    <a:pt x="13859" y="26426"/>
                    <a:pt x="13827" y="26422"/>
                  </a:cubicBezTo>
                  <a:cubicBezTo>
                    <a:pt x="13927" y="26209"/>
                    <a:pt x="14008" y="25988"/>
                    <a:pt x="14133" y="25788"/>
                  </a:cubicBezTo>
                  <a:cubicBezTo>
                    <a:pt x="14155" y="25744"/>
                    <a:pt x="14119" y="25705"/>
                    <a:pt x="14082" y="25705"/>
                  </a:cubicBezTo>
                  <a:cubicBezTo>
                    <a:pt x="14066" y="25705"/>
                    <a:pt x="14049" y="25713"/>
                    <a:pt x="14037" y="25732"/>
                  </a:cubicBezTo>
                  <a:cubicBezTo>
                    <a:pt x="13862" y="26023"/>
                    <a:pt x="13713" y="26333"/>
                    <a:pt x="13592" y="26654"/>
                  </a:cubicBezTo>
                  <a:cubicBezTo>
                    <a:pt x="13575" y="26654"/>
                    <a:pt x="13560" y="26639"/>
                    <a:pt x="13550" y="26639"/>
                  </a:cubicBezTo>
                  <a:cubicBezTo>
                    <a:pt x="13545" y="26639"/>
                    <a:pt x="13541" y="26643"/>
                    <a:pt x="13539" y="26654"/>
                  </a:cubicBezTo>
                  <a:cubicBezTo>
                    <a:pt x="13535" y="26632"/>
                    <a:pt x="13528" y="26611"/>
                    <a:pt x="13524" y="26586"/>
                  </a:cubicBezTo>
                  <a:lnTo>
                    <a:pt x="13524" y="26586"/>
                  </a:lnTo>
                  <a:cubicBezTo>
                    <a:pt x="13540" y="26591"/>
                    <a:pt x="13558" y="26595"/>
                    <a:pt x="13573" y="26595"/>
                  </a:cubicBezTo>
                  <a:cubicBezTo>
                    <a:pt x="13591" y="26595"/>
                    <a:pt x="13605" y="26588"/>
                    <a:pt x="13603" y="26565"/>
                  </a:cubicBezTo>
                  <a:cubicBezTo>
                    <a:pt x="13595" y="26490"/>
                    <a:pt x="13563" y="26422"/>
                    <a:pt x="13549" y="26347"/>
                  </a:cubicBezTo>
                  <a:cubicBezTo>
                    <a:pt x="13581" y="26290"/>
                    <a:pt x="13613" y="26237"/>
                    <a:pt x="13631" y="26205"/>
                  </a:cubicBezTo>
                  <a:cubicBezTo>
                    <a:pt x="13688" y="26084"/>
                    <a:pt x="13745" y="25970"/>
                    <a:pt x="13809" y="25853"/>
                  </a:cubicBezTo>
                  <a:cubicBezTo>
                    <a:pt x="13930" y="25610"/>
                    <a:pt x="14072" y="25379"/>
                    <a:pt x="14226" y="25158"/>
                  </a:cubicBezTo>
                  <a:cubicBezTo>
                    <a:pt x="14253" y="25116"/>
                    <a:pt x="14214" y="25077"/>
                    <a:pt x="14175" y="25077"/>
                  </a:cubicBezTo>
                  <a:cubicBezTo>
                    <a:pt x="14158" y="25077"/>
                    <a:pt x="14141" y="25084"/>
                    <a:pt x="14129" y="25101"/>
                  </a:cubicBezTo>
                  <a:cubicBezTo>
                    <a:pt x="13948" y="25368"/>
                    <a:pt x="13784" y="25650"/>
                    <a:pt x="13638" y="25938"/>
                  </a:cubicBezTo>
                  <a:cubicBezTo>
                    <a:pt x="13595" y="26023"/>
                    <a:pt x="13553" y="26109"/>
                    <a:pt x="13510" y="26194"/>
                  </a:cubicBezTo>
                  <a:cubicBezTo>
                    <a:pt x="13499" y="26152"/>
                    <a:pt x="13492" y="26105"/>
                    <a:pt x="13478" y="26063"/>
                  </a:cubicBezTo>
                  <a:cubicBezTo>
                    <a:pt x="13481" y="26062"/>
                    <a:pt x="13483" y="26061"/>
                    <a:pt x="13486" y="26061"/>
                  </a:cubicBezTo>
                  <a:cubicBezTo>
                    <a:pt x="13489" y="26061"/>
                    <a:pt x="13491" y="26062"/>
                    <a:pt x="13494" y="26062"/>
                  </a:cubicBezTo>
                  <a:cubicBezTo>
                    <a:pt x="13498" y="26062"/>
                    <a:pt x="13503" y="26061"/>
                    <a:pt x="13506" y="26055"/>
                  </a:cubicBezTo>
                  <a:cubicBezTo>
                    <a:pt x="13542" y="25995"/>
                    <a:pt x="13581" y="25938"/>
                    <a:pt x="13631" y="25888"/>
                  </a:cubicBezTo>
                  <a:cubicBezTo>
                    <a:pt x="13649" y="25870"/>
                    <a:pt x="13638" y="25853"/>
                    <a:pt x="13631" y="25835"/>
                  </a:cubicBezTo>
                  <a:cubicBezTo>
                    <a:pt x="13798" y="25472"/>
                    <a:pt x="13980" y="25119"/>
                    <a:pt x="14226" y="24799"/>
                  </a:cubicBezTo>
                  <a:cubicBezTo>
                    <a:pt x="14256" y="24759"/>
                    <a:pt x="14217" y="24718"/>
                    <a:pt x="14176" y="24718"/>
                  </a:cubicBezTo>
                  <a:cubicBezTo>
                    <a:pt x="14159" y="24718"/>
                    <a:pt x="14142" y="24725"/>
                    <a:pt x="14129" y="24742"/>
                  </a:cubicBezTo>
                  <a:cubicBezTo>
                    <a:pt x="13852" y="25109"/>
                    <a:pt x="13620" y="25511"/>
                    <a:pt x="13446" y="25938"/>
                  </a:cubicBezTo>
                  <a:cubicBezTo>
                    <a:pt x="13432" y="25895"/>
                    <a:pt x="13428" y="25845"/>
                    <a:pt x="13410" y="25803"/>
                  </a:cubicBezTo>
                  <a:cubicBezTo>
                    <a:pt x="13510" y="25675"/>
                    <a:pt x="13574" y="25493"/>
                    <a:pt x="13645" y="25354"/>
                  </a:cubicBezTo>
                  <a:cubicBezTo>
                    <a:pt x="13759" y="25123"/>
                    <a:pt x="13870" y="24888"/>
                    <a:pt x="13998" y="24667"/>
                  </a:cubicBezTo>
                  <a:cubicBezTo>
                    <a:pt x="14029" y="24621"/>
                    <a:pt x="13990" y="24577"/>
                    <a:pt x="13950" y="24577"/>
                  </a:cubicBezTo>
                  <a:cubicBezTo>
                    <a:pt x="13932" y="24577"/>
                    <a:pt x="13913" y="24586"/>
                    <a:pt x="13902" y="24610"/>
                  </a:cubicBezTo>
                  <a:cubicBezTo>
                    <a:pt x="13788" y="24802"/>
                    <a:pt x="13692" y="25012"/>
                    <a:pt x="13588" y="25212"/>
                  </a:cubicBezTo>
                  <a:cubicBezTo>
                    <a:pt x="13521" y="25351"/>
                    <a:pt x="13450" y="25536"/>
                    <a:pt x="13364" y="25671"/>
                  </a:cubicBezTo>
                  <a:cubicBezTo>
                    <a:pt x="13336" y="25600"/>
                    <a:pt x="13304" y="25532"/>
                    <a:pt x="13275" y="25461"/>
                  </a:cubicBezTo>
                  <a:cubicBezTo>
                    <a:pt x="13346" y="25372"/>
                    <a:pt x="13407" y="25279"/>
                    <a:pt x="13460" y="25180"/>
                  </a:cubicBezTo>
                  <a:cubicBezTo>
                    <a:pt x="13571" y="24980"/>
                    <a:pt x="13670" y="24767"/>
                    <a:pt x="13813" y="24589"/>
                  </a:cubicBezTo>
                  <a:cubicBezTo>
                    <a:pt x="13848" y="24545"/>
                    <a:pt x="13811" y="24488"/>
                    <a:pt x="13771" y="24488"/>
                  </a:cubicBezTo>
                  <a:cubicBezTo>
                    <a:pt x="13758" y="24488"/>
                    <a:pt x="13745" y="24493"/>
                    <a:pt x="13734" y="24507"/>
                  </a:cubicBezTo>
                  <a:cubicBezTo>
                    <a:pt x="13620" y="24656"/>
                    <a:pt x="13521" y="24820"/>
                    <a:pt x="13435" y="24988"/>
                  </a:cubicBezTo>
                  <a:cubicBezTo>
                    <a:pt x="13371" y="25109"/>
                    <a:pt x="13300" y="25226"/>
                    <a:pt x="13222" y="25336"/>
                  </a:cubicBezTo>
                  <a:cubicBezTo>
                    <a:pt x="13168" y="25212"/>
                    <a:pt x="13115" y="25091"/>
                    <a:pt x="13061" y="24966"/>
                  </a:cubicBezTo>
                  <a:cubicBezTo>
                    <a:pt x="13053" y="24953"/>
                    <a:pt x="13043" y="24951"/>
                    <a:pt x="13033" y="24951"/>
                  </a:cubicBezTo>
                  <a:cubicBezTo>
                    <a:pt x="13026" y="24951"/>
                    <a:pt x="13019" y="24952"/>
                    <a:pt x="13012" y="24952"/>
                  </a:cubicBezTo>
                  <a:cubicBezTo>
                    <a:pt x="12994" y="24916"/>
                    <a:pt x="12987" y="24877"/>
                    <a:pt x="12965" y="24845"/>
                  </a:cubicBezTo>
                  <a:cubicBezTo>
                    <a:pt x="12955" y="24817"/>
                    <a:pt x="12944" y="24785"/>
                    <a:pt x="12933" y="24756"/>
                  </a:cubicBezTo>
                  <a:lnTo>
                    <a:pt x="12930" y="24756"/>
                  </a:lnTo>
                  <a:cubicBezTo>
                    <a:pt x="12926" y="24749"/>
                    <a:pt x="12926" y="24738"/>
                    <a:pt x="12919" y="24731"/>
                  </a:cubicBezTo>
                  <a:cubicBezTo>
                    <a:pt x="12990" y="24674"/>
                    <a:pt x="13058" y="24610"/>
                    <a:pt x="13129" y="24553"/>
                  </a:cubicBezTo>
                  <a:lnTo>
                    <a:pt x="13133" y="24553"/>
                  </a:lnTo>
                  <a:cubicBezTo>
                    <a:pt x="13136" y="24553"/>
                    <a:pt x="13133" y="24546"/>
                    <a:pt x="13140" y="24546"/>
                  </a:cubicBezTo>
                  <a:lnTo>
                    <a:pt x="13183" y="24507"/>
                  </a:lnTo>
                  <a:lnTo>
                    <a:pt x="13183" y="24507"/>
                  </a:lnTo>
                  <a:cubicBezTo>
                    <a:pt x="13126" y="24614"/>
                    <a:pt x="13061" y="24721"/>
                    <a:pt x="13008" y="24831"/>
                  </a:cubicBezTo>
                  <a:cubicBezTo>
                    <a:pt x="12991" y="24865"/>
                    <a:pt x="13019" y="24917"/>
                    <a:pt x="13055" y="24917"/>
                  </a:cubicBezTo>
                  <a:cubicBezTo>
                    <a:pt x="13064" y="24917"/>
                    <a:pt x="13073" y="24914"/>
                    <a:pt x="13083" y="24906"/>
                  </a:cubicBezTo>
                  <a:cubicBezTo>
                    <a:pt x="13094" y="24899"/>
                    <a:pt x="13097" y="24891"/>
                    <a:pt x="13104" y="24884"/>
                  </a:cubicBezTo>
                  <a:cubicBezTo>
                    <a:pt x="13193" y="24820"/>
                    <a:pt x="13254" y="24731"/>
                    <a:pt x="13332" y="24660"/>
                  </a:cubicBezTo>
                  <a:lnTo>
                    <a:pt x="13332" y="24660"/>
                  </a:lnTo>
                  <a:cubicBezTo>
                    <a:pt x="13311" y="24703"/>
                    <a:pt x="13289" y="24742"/>
                    <a:pt x="13264" y="24785"/>
                  </a:cubicBezTo>
                  <a:cubicBezTo>
                    <a:pt x="13218" y="24881"/>
                    <a:pt x="13122" y="24973"/>
                    <a:pt x="13143" y="25084"/>
                  </a:cubicBezTo>
                  <a:cubicBezTo>
                    <a:pt x="13148" y="25108"/>
                    <a:pt x="13169" y="25122"/>
                    <a:pt x="13192" y="25122"/>
                  </a:cubicBezTo>
                  <a:cubicBezTo>
                    <a:pt x="13202" y="25122"/>
                    <a:pt x="13213" y="25119"/>
                    <a:pt x="13222" y="25112"/>
                  </a:cubicBezTo>
                  <a:cubicBezTo>
                    <a:pt x="13272" y="25084"/>
                    <a:pt x="13293" y="25023"/>
                    <a:pt x="13325" y="24977"/>
                  </a:cubicBezTo>
                  <a:cubicBezTo>
                    <a:pt x="13346" y="24955"/>
                    <a:pt x="13339" y="24920"/>
                    <a:pt x="13314" y="24906"/>
                  </a:cubicBezTo>
                  <a:cubicBezTo>
                    <a:pt x="13346" y="24849"/>
                    <a:pt x="13385" y="24792"/>
                    <a:pt x="13403" y="24767"/>
                  </a:cubicBezTo>
                  <a:cubicBezTo>
                    <a:pt x="13464" y="24639"/>
                    <a:pt x="13528" y="24514"/>
                    <a:pt x="13599" y="24393"/>
                  </a:cubicBezTo>
                  <a:cubicBezTo>
                    <a:pt x="13603" y="24386"/>
                    <a:pt x="13592" y="24382"/>
                    <a:pt x="13595" y="24372"/>
                  </a:cubicBezTo>
                  <a:close/>
                  <a:moveTo>
                    <a:pt x="6401" y="30491"/>
                  </a:moveTo>
                  <a:cubicBezTo>
                    <a:pt x="6476" y="30491"/>
                    <a:pt x="6547" y="30495"/>
                    <a:pt x="6618" y="30495"/>
                  </a:cubicBezTo>
                  <a:cubicBezTo>
                    <a:pt x="6525" y="30637"/>
                    <a:pt x="6433" y="30783"/>
                    <a:pt x="6344" y="30929"/>
                  </a:cubicBezTo>
                  <a:cubicBezTo>
                    <a:pt x="6283" y="30929"/>
                    <a:pt x="6223" y="30918"/>
                    <a:pt x="6159" y="30918"/>
                  </a:cubicBezTo>
                  <a:cubicBezTo>
                    <a:pt x="6244" y="30779"/>
                    <a:pt x="6323" y="30634"/>
                    <a:pt x="6401" y="30491"/>
                  </a:cubicBezTo>
                  <a:close/>
                  <a:moveTo>
                    <a:pt x="6750" y="30498"/>
                  </a:moveTo>
                  <a:lnTo>
                    <a:pt x="6864" y="30502"/>
                  </a:lnTo>
                  <a:cubicBezTo>
                    <a:pt x="6771" y="30648"/>
                    <a:pt x="6682" y="30794"/>
                    <a:pt x="6590" y="30940"/>
                  </a:cubicBezTo>
                  <a:cubicBezTo>
                    <a:pt x="6550" y="30940"/>
                    <a:pt x="6511" y="30936"/>
                    <a:pt x="6472" y="30936"/>
                  </a:cubicBezTo>
                  <a:cubicBezTo>
                    <a:pt x="6561" y="30790"/>
                    <a:pt x="6654" y="30641"/>
                    <a:pt x="6750" y="30498"/>
                  </a:cubicBezTo>
                  <a:close/>
                  <a:moveTo>
                    <a:pt x="6985" y="30520"/>
                  </a:moveTo>
                  <a:cubicBezTo>
                    <a:pt x="7006" y="30555"/>
                    <a:pt x="7027" y="30587"/>
                    <a:pt x="7052" y="30619"/>
                  </a:cubicBezTo>
                  <a:lnTo>
                    <a:pt x="7052" y="30623"/>
                  </a:lnTo>
                  <a:cubicBezTo>
                    <a:pt x="6981" y="30733"/>
                    <a:pt x="6906" y="30844"/>
                    <a:pt x="6835" y="30957"/>
                  </a:cubicBezTo>
                  <a:cubicBezTo>
                    <a:pt x="6796" y="30957"/>
                    <a:pt x="6757" y="30950"/>
                    <a:pt x="6718" y="30950"/>
                  </a:cubicBezTo>
                  <a:cubicBezTo>
                    <a:pt x="6807" y="30808"/>
                    <a:pt x="6896" y="30662"/>
                    <a:pt x="6985" y="30520"/>
                  </a:cubicBezTo>
                  <a:close/>
                  <a:moveTo>
                    <a:pt x="7138" y="30698"/>
                  </a:moveTo>
                  <a:cubicBezTo>
                    <a:pt x="7163" y="30722"/>
                    <a:pt x="7188" y="30747"/>
                    <a:pt x="7216" y="30769"/>
                  </a:cubicBezTo>
                  <a:cubicBezTo>
                    <a:pt x="7173" y="30836"/>
                    <a:pt x="7127" y="30904"/>
                    <a:pt x="7084" y="30972"/>
                  </a:cubicBezTo>
                  <a:cubicBezTo>
                    <a:pt x="7044" y="30968"/>
                    <a:pt x="7006" y="30962"/>
                    <a:pt x="6969" y="30961"/>
                  </a:cubicBezTo>
                  <a:lnTo>
                    <a:pt x="6969" y="30961"/>
                  </a:lnTo>
                  <a:cubicBezTo>
                    <a:pt x="7025" y="30873"/>
                    <a:pt x="7082" y="30785"/>
                    <a:pt x="7138" y="30698"/>
                  </a:cubicBezTo>
                  <a:close/>
                  <a:moveTo>
                    <a:pt x="7519" y="30516"/>
                  </a:moveTo>
                  <a:cubicBezTo>
                    <a:pt x="7551" y="30518"/>
                    <a:pt x="7582" y="30518"/>
                    <a:pt x="7613" y="30518"/>
                  </a:cubicBezTo>
                  <a:cubicBezTo>
                    <a:pt x="7644" y="30518"/>
                    <a:pt x="7675" y="30518"/>
                    <a:pt x="7707" y="30520"/>
                  </a:cubicBezTo>
                  <a:cubicBezTo>
                    <a:pt x="7818" y="30634"/>
                    <a:pt x="7910" y="30765"/>
                    <a:pt x="8056" y="30833"/>
                  </a:cubicBezTo>
                  <a:cubicBezTo>
                    <a:pt x="8067" y="30837"/>
                    <a:pt x="8077" y="30840"/>
                    <a:pt x="8086" y="30840"/>
                  </a:cubicBezTo>
                  <a:cubicBezTo>
                    <a:pt x="8121" y="30840"/>
                    <a:pt x="8144" y="30811"/>
                    <a:pt x="8138" y="30769"/>
                  </a:cubicBezTo>
                  <a:cubicBezTo>
                    <a:pt x="8124" y="30680"/>
                    <a:pt x="8063" y="30612"/>
                    <a:pt x="8038" y="30530"/>
                  </a:cubicBezTo>
                  <a:lnTo>
                    <a:pt x="8074" y="30530"/>
                  </a:lnTo>
                  <a:cubicBezTo>
                    <a:pt x="8113" y="30573"/>
                    <a:pt x="8124" y="30633"/>
                    <a:pt x="8166" y="30673"/>
                  </a:cubicBezTo>
                  <a:lnTo>
                    <a:pt x="8166" y="30673"/>
                  </a:lnTo>
                  <a:cubicBezTo>
                    <a:pt x="8158" y="30691"/>
                    <a:pt x="8160" y="30714"/>
                    <a:pt x="8177" y="30733"/>
                  </a:cubicBezTo>
                  <a:cubicBezTo>
                    <a:pt x="8288" y="30858"/>
                    <a:pt x="8441" y="30954"/>
                    <a:pt x="8590" y="31050"/>
                  </a:cubicBezTo>
                  <a:cubicBezTo>
                    <a:pt x="8177" y="31022"/>
                    <a:pt x="7768" y="30997"/>
                    <a:pt x="7355" y="30982"/>
                  </a:cubicBezTo>
                  <a:cubicBezTo>
                    <a:pt x="7343" y="30966"/>
                    <a:pt x="7326" y="30955"/>
                    <a:pt x="7310" y="30955"/>
                  </a:cubicBezTo>
                  <a:cubicBezTo>
                    <a:pt x="7297" y="30955"/>
                    <a:pt x="7284" y="30962"/>
                    <a:pt x="7273" y="30979"/>
                  </a:cubicBezTo>
                  <a:cubicBezTo>
                    <a:pt x="7252" y="30979"/>
                    <a:pt x="7230" y="30975"/>
                    <a:pt x="7213" y="30975"/>
                  </a:cubicBezTo>
                  <a:cubicBezTo>
                    <a:pt x="7241" y="30929"/>
                    <a:pt x="7270" y="30886"/>
                    <a:pt x="7302" y="30844"/>
                  </a:cubicBezTo>
                  <a:cubicBezTo>
                    <a:pt x="7334" y="30865"/>
                    <a:pt x="7348" y="30900"/>
                    <a:pt x="7387" y="30918"/>
                  </a:cubicBezTo>
                  <a:cubicBezTo>
                    <a:pt x="7387" y="30918"/>
                    <a:pt x="7387" y="30917"/>
                    <a:pt x="7388" y="30917"/>
                  </a:cubicBezTo>
                  <a:cubicBezTo>
                    <a:pt x="7389" y="30917"/>
                    <a:pt x="7389" y="30917"/>
                    <a:pt x="7391" y="30918"/>
                  </a:cubicBezTo>
                  <a:cubicBezTo>
                    <a:pt x="7401" y="30929"/>
                    <a:pt x="7408" y="30943"/>
                    <a:pt x="7419" y="30957"/>
                  </a:cubicBezTo>
                  <a:cubicBezTo>
                    <a:pt x="7429" y="30971"/>
                    <a:pt x="7442" y="30977"/>
                    <a:pt x="7455" y="30977"/>
                  </a:cubicBezTo>
                  <a:cubicBezTo>
                    <a:pt x="7494" y="30977"/>
                    <a:pt x="7532" y="30921"/>
                    <a:pt x="7497" y="30876"/>
                  </a:cubicBezTo>
                  <a:cubicBezTo>
                    <a:pt x="7483" y="30861"/>
                    <a:pt x="7472" y="30840"/>
                    <a:pt x="7458" y="30826"/>
                  </a:cubicBezTo>
                  <a:cubicBezTo>
                    <a:pt x="7455" y="30765"/>
                    <a:pt x="7444" y="30708"/>
                    <a:pt x="7430" y="30651"/>
                  </a:cubicBezTo>
                  <a:cubicBezTo>
                    <a:pt x="7462" y="30605"/>
                    <a:pt x="7490" y="30562"/>
                    <a:pt x="7519" y="30516"/>
                  </a:cubicBezTo>
                  <a:close/>
                  <a:moveTo>
                    <a:pt x="8540" y="30705"/>
                  </a:moveTo>
                  <a:cubicBezTo>
                    <a:pt x="8558" y="30715"/>
                    <a:pt x="8572" y="30730"/>
                    <a:pt x="8590" y="30740"/>
                  </a:cubicBezTo>
                  <a:cubicBezTo>
                    <a:pt x="8591" y="30741"/>
                    <a:pt x="8592" y="30741"/>
                    <a:pt x="8593" y="30741"/>
                  </a:cubicBezTo>
                  <a:cubicBezTo>
                    <a:pt x="8601" y="30741"/>
                    <a:pt x="8602" y="30726"/>
                    <a:pt x="8612" y="30722"/>
                  </a:cubicBezTo>
                  <a:cubicBezTo>
                    <a:pt x="8793" y="30829"/>
                    <a:pt x="8971" y="30947"/>
                    <a:pt x="9135" y="31075"/>
                  </a:cubicBezTo>
                  <a:cubicBezTo>
                    <a:pt x="9039" y="31068"/>
                    <a:pt x="8939" y="31068"/>
                    <a:pt x="8839" y="31061"/>
                  </a:cubicBezTo>
                  <a:cubicBezTo>
                    <a:pt x="8836" y="31057"/>
                    <a:pt x="8832" y="31054"/>
                    <a:pt x="8825" y="31046"/>
                  </a:cubicBezTo>
                  <a:cubicBezTo>
                    <a:pt x="8733" y="30957"/>
                    <a:pt x="8615" y="30897"/>
                    <a:pt x="8508" y="30826"/>
                  </a:cubicBezTo>
                  <a:lnTo>
                    <a:pt x="8508" y="30826"/>
                  </a:lnTo>
                  <a:cubicBezTo>
                    <a:pt x="8514" y="30828"/>
                    <a:pt x="8521" y="30829"/>
                    <a:pt x="8527" y="30829"/>
                  </a:cubicBezTo>
                  <a:cubicBezTo>
                    <a:pt x="8565" y="30829"/>
                    <a:pt x="8601" y="30788"/>
                    <a:pt x="8580" y="30755"/>
                  </a:cubicBezTo>
                  <a:cubicBezTo>
                    <a:pt x="8565" y="30737"/>
                    <a:pt x="8555" y="30722"/>
                    <a:pt x="8540" y="30705"/>
                  </a:cubicBezTo>
                  <a:close/>
                  <a:moveTo>
                    <a:pt x="6102" y="31029"/>
                  </a:moveTo>
                  <a:cubicBezTo>
                    <a:pt x="6159" y="31029"/>
                    <a:pt x="6219" y="31036"/>
                    <a:pt x="6280" y="31036"/>
                  </a:cubicBezTo>
                  <a:cubicBezTo>
                    <a:pt x="6248" y="31081"/>
                    <a:pt x="6221" y="31123"/>
                    <a:pt x="6193" y="31165"/>
                  </a:cubicBezTo>
                  <a:lnTo>
                    <a:pt x="6193" y="31165"/>
                  </a:lnTo>
                  <a:cubicBezTo>
                    <a:pt x="6181" y="31149"/>
                    <a:pt x="6163" y="31138"/>
                    <a:pt x="6145" y="31138"/>
                  </a:cubicBezTo>
                  <a:cubicBezTo>
                    <a:pt x="6129" y="31138"/>
                    <a:pt x="6114" y="31148"/>
                    <a:pt x="6105" y="31171"/>
                  </a:cubicBezTo>
                  <a:lnTo>
                    <a:pt x="6102" y="31182"/>
                  </a:lnTo>
                  <a:cubicBezTo>
                    <a:pt x="6098" y="31135"/>
                    <a:pt x="6098" y="31093"/>
                    <a:pt x="6091" y="31043"/>
                  </a:cubicBezTo>
                  <a:cubicBezTo>
                    <a:pt x="6095" y="31039"/>
                    <a:pt x="6098" y="31032"/>
                    <a:pt x="6102" y="31029"/>
                  </a:cubicBezTo>
                  <a:close/>
                  <a:moveTo>
                    <a:pt x="5899" y="31018"/>
                  </a:moveTo>
                  <a:cubicBezTo>
                    <a:pt x="5924" y="31018"/>
                    <a:pt x="5945" y="31022"/>
                    <a:pt x="5967" y="31022"/>
                  </a:cubicBezTo>
                  <a:cubicBezTo>
                    <a:pt x="5963" y="31101"/>
                    <a:pt x="5960" y="31184"/>
                    <a:pt x="5959" y="31268"/>
                  </a:cubicBezTo>
                  <a:lnTo>
                    <a:pt x="5959" y="31268"/>
                  </a:lnTo>
                  <a:cubicBezTo>
                    <a:pt x="5946" y="31257"/>
                    <a:pt x="5934" y="31251"/>
                    <a:pt x="5923" y="31251"/>
                  </a:cubicBezTo>
                  <a:cubicBezTo>
                    <a:pt x="5914" y="31251"/>
                    <a:pt x="5906" y="31255"/>
                    <a:pt x="5899" y="31264"/>
                  </a:cubicBezTo>
                  <a:lnTo>
                    <a:pt x="5899" y="31018"/>
                  </a:lnTo>
                  <a:close/>
                  <a:moveTo>
                    <a:pt x="6896" y="31075"/>
                  </a:moveTo>
                  <a:cubicBezTo>
                    <a:pt x="6931" y="31075"/>
                    <a:pt x="6970" y="31078"/>
                    <a:pt x="7006" y="31082"/>
                  </a:cubicBezTo>
                  <a:cubicBezTo>
                    <a:pt x="6963" y="31139"/>
                    <a:pt x="6921" y="31207"/>
                    <a:pt x="6878" y="31271"/>
                  </a:cubicBezTo>
                  <a:lnTo>
                    <a:pt x="6878" y="31274"/>
                  </a:lnTo>
                  <a:cubicBezTo>
                    <a:pt x="6875" y="31241"/>
                    <a:pt x="6850" y="31220"/>
                    <a:pt x="6821" y="31220"/>
                  </a:cubicBezTo>
                  <a:cubicBezTo>
                    <a:pt x="6818" y="31220"/>
                    <a:pt x="6816" y="31221"/>
                    <a:pt x="6814" y="31221"/>
                  </a:cubicBezTo>
                  <a:cubicBezTo>
                    <a:pt x="6807" y="31224"/>
                    <a:pt x="6801" y="31227"/>
                    <a:pt x="6796" y="31232"/>
                  </a:cubicBezTo>
                  <a:lnTo>
                    <a:pt x="6796" y="31232"/>
                  </a:lnTo>
                  <a:cubicBezTo>
                    <a:pt x="6829" y="31178"/>
                    <a:pt x="6862" y="31126"/>
                    <a:pt x="6896" y="31075"/>
                  </a:cubicBezTo>
                  <a:close/>
                  <a:moveTo>
                    <a:pt x="6849" y="31313"/>
                  </a:moveTo>
                  <a:lnTo>
                    <a:pt x="6842" y="31323"/>
                  </a:lnTo>
                  <a:lnTo>
                    <a:pt x="6842" y="31323"/>
                  </a:lnTo>
                  <a:cubicBezTo>
                    <a:pt x="6844" y="31320"/>
                    <a:pt x="6845" y="31315"/>
                    <a:pt x="6849" y="31313"/>
                  </a:cubicBezTo>
                  <a:close/>
                  <a:moveTo>
                    <a:pt x="7141" y="31082"/>
                  </a:moveTo>
                  <a:cubicBezTo>
                    <a:pt x="7159" y="31082"/>
                    <a:pt x="7181" y="31086"/>
                    <a:pt x="7198" y="31086"/>
                  </a:cubicBezTo>
                  <a:cubicBezTo>
                    <a:pt x="7089" y="31251"/>
                    <a:pt x="6980" y="31416"/>
                    <a:pt x="6868" y="31578"/>
                  </a:cubicBezTo>
                  <a:lnTo>
                    <a:pt x="6868" y="31578"/>
                  </a:lnTo>
                  <a:lnTo>
                    <a:pt x="6871" y="31527"/>
                  </a:lnTo>
                  <a:cubicBezTo>
                    <a:pt x="6871" y="31513"/>
                    <a:pt x="6871" y="31499"/>
                    <a:pt x="6874" y="31484"/>
                  </a:cubicBezTo>
                  <a:lnTo>
                    <a:pt x="7141" y="31082"/>
                  </a:lnTo>
                  <a:close/>
                  <a:moveTo>
                    <a:pt x="6408" y="31043"/>
                  </a:moveTo>
                  <a:cubicBezTo>
                    <a:pt x="6444" y="31046"/>
                    <a:pt x="6483" y="31050"/>
                    <a:pt x="6525" y="31050"/>
                  </a:cubicBezTo>
                  <a:cubicBezTo>
                    <a:pt x="6451" y="31178"/>
                    <a:pt x="6365" y="31299"/>
                    <a:pt x="6291" y="31427"/>
                  </a:cubicBezTo>
                  <a:lnTo>
                    <a:pt x="6287" y="31427"/>
                  </a:lnTo>
                  <a:cubicBezTo>
                    <a:pt x="6262" y="31463"/>
                    <a:pt x="6244" y="31506"/>
                    <a:pt x="6216" y="31545"/>
                  </a:cubicBezTo>
                  <a:cubicBezTo>
                    <a:pt x="6187" y="31580"/>
                    <a:pt x="6162" y="31627"/>
                    <a:pt x="6137" y="31669"/>
                  </a:cubicBezTo>
                  <a:cubicBezTo>
                    <a:pt x="6137" y="31609"/>
                    <a:pt x="6127" y="31548"/>
                    <a:pt x="6127" y="31488"/>
                  </a:cubicBezTo>
                  <a:cubicBezTo>
                    <a:pt x="6216" y="31338"/>
                    <a:pt x="6315" y="31192"/>
                    <a:pt x="6408" y="31043"/>
                  </a:cubicBezTo>
                  <a:close/>
                  <a:moveTo>
                    <a:pt x="6675" y="31060"/>
                  </a:moveTo>
                  <a:cubicBezTo>
                    <a:pt x="6705" y="31060"/>
                    <a:pt x="6736" y="31064"/>
                    <a:pt x="6768" y="31064"/>
                  </a:cubicBezTo>
                  <a:lnTo>
                    <a:pt x="6768" y="31068"/>
                  </a:lnTo>
                  <a:cubicBezTo>
                    <a:pt x="6607" y="31324"/>
                    <a:pt x="6444" y="31580"/>
                    <a:pt x="6276" y="31833"/>
                  </a:cubicBezTo>
                  <a:cubicBezTo>
                    <a:pt x="6264" y="31821"/>
                    <a:pt x="6249" y="31814"/>
                    <a:pt x="6235" y="31814"/>
                  </a:cubicBezTo>
                  <a:cubicBezTo>
                    <a:pt x="6219" y="31814"/>
                    <a:pt x="6204" y="31823"/>
                    <a:pt x="6194" y="31847"/>
                  </a:cubicBezTo>
                  <a:cubicBezTo>
                    <a:pt x="6180" y="31883"/>
                    <a:pt x="6166" y="31915"/>
                    <a:pt x="6148" y="31947"/>
                  </a:cubicBezTo>
                  <a:lnTo>
                    <a:pt x="6152" y="31851"/>
                  </a:lnTo>
                  <a:cubicBezTo>
                    <a:pt x="6153" y="31849"/>
                    <a:pt x="6156" y="31849"/>
                    <a:pt x="6159" y="31849"/>
                  </a:cubicBezTo>
                  <a:cubicBezTo>
                    <a:pt x="6161" y="31849"/>
                    <a:pt x="6164" y="31849"/>
                    <a:pt x="6166" y="31847"/>
                  </a:cubicBezTo>
                  <a:cubicBezTo>
                    <a:pt x="6308" y="31573"/>
                    <a:pt x="6493" y="31324"/>
                    <a:pt x="6654" y="31061"/>
                  </a:cubicBezTo>
                  <a:cubicBezTo>
                    <a:pt x="6661" y="31060"/>
                    <a:pt x="6668" y="31060"/>
                    <a:pt x="6675" y="31060"/>
                  </a:cubicBezTo>
                  <a:close/>
                  <a:moveTo>
                    <a:pt x="7038" y="31531"/>
                  </a:moveTo>
                  <a:cubicBezTo>
                    <a:pt x="7038" y="31637"/>
                    <a:pt x="7027" y="31748"/>
                    <a:pt x="7027" y="31858"/>
                  </a:cubicBezTo>
                  <a:cubicBezTo>
                    <a:pt x="6958" y="31956"/>
                    <a:pt x="6898" y="32061"/>
                    <a:pt x="6828" y="32159"/>
                  </a:cubicBezTo>
                  <a:lnTo>
                    <a:pt x="6828" y="32159"/>
                  </a:lnTo>
                  <a:cubicBezTo>
                    <a:pt x="6832" y="32104"/>
                    <a:pt x="6835" y="32049"/>
                    <a:pt x="6839" y="31997"/>
                  </a:cubicBezTo>
                  <a:cubicBezTo>
                    <a:pt x="6842" y="31940"/>
                    <a:pt x="6846" y="31872"/>
                    <a:pt x="6849" y="31808"/>
                  </a:cubicBezTo>
                  <a:cubicBezTo>
                    <a:pt x="6914" y="31716"/>
                    <a:pt x="6974" y="31623"/>
                    <a:pt x="7038" y="31531"/>
                  </a:cubicBezTo>
                  <a:close/>
                  <a:moveTo>
                    <a:pt x="6775" y="31264"/>
                  </a:moveTo>
                  <a:lnTo>
                    <a:pt x="6775" y="31278"/>
                  </a:lnTo>
                  <a:lnTo>
                    <a:pt x="6775" y="31281"/>
                  </a:lnTo>
                  <a:cubicBezTo>
                    <a:pt x="6768" y="31335"/>
                    <a:pt x="6768" y="31388"/>
                    <a:pt x="6764" y="31442"/>
                  </a:cubicBezTo>
                  <a:cubicBezTo>
                    <a:pt x="6639" y="31630"/>
                    <a:pt x="6508" y="31812"/>
                    <a:pt x="6387" y="32001"/>
                  </a:cubicBezTo>
                  <a:cubicBezTo>
                    <a:pt x="6380" y="31999"/>
                    <a:pt x="6372" y="31998"/>
                    <a:pt x="6365" y="31998"/>
                  </a:cubicBezTo>
                  <a:cubicBezTo>
                    <a:pt x="6352" y="31998"/>
                    <a:pt x="6340" y="32001"/>
                    <a:pt x="6333" y="32015"/>
                  </a:cubicBezTo>
                  <a:lnTo>
                    <a:pt x="6137" y="32339"/>
                  </a:lnTo>
                  <a:cubicBezTo>
                    <a:pt x="6137" y="32314"/>
                    <a:pt x="6137" y="32285"/>
                    <a:pt x="6137" y="32260"/>
                  </a:cubicBezTo>
                  <a:cubicBezTo>
                    <a:pt x="6362" y="31936"/>
                    <a:pt x="6565" y="31598"/>
                    <a:pt x="6775" y="31264"/>
                  </a:cubicBezTo>
                  <a:close/>
                  <a:moveTo>
                    <a:pt x="7024" y="32072"/>
                  </a:moveTo>
                  <a:cubicBezTo>
                    <a:pt x="7024" y="32107"/>
                    <a:pt x="7020" y="32143"/>
                    <a:pt x="7020" y="32178"/>
                  </a:cubicBezTo>
                  <a:cubicBezTo>
                    <a:pt x="6950" y="32273"/>
                    <a:pt x="6877" y="32364"/>
                    <a:pt x="6810" y="32462"/>
                  </a:cubicBezTo>
                  <a:lnTo>
                    <a:pt x="6810" y="32462"/>
                  </a:lnTo>
                  <a:cubicBezTo>
                    <a:pt x="6811" y="32438"/>
                    <a:pt x="6814" y="32415"/>
                    <a:pt x="6814" y="32392"/>
                  </a:cubicBezTo>
                  <a:cubicBezTo>
                    <a:pt x="6885" y="32285"/>
                    <a:pt x="6949" y="32175"/>
                    <a:pt x="7024" y="32072"/>
                  </a:cubicBezTo>
                  <a:close/>
                  <a:moveTo>
                    <a:pt x="6750" y="31662"/>
                  </a:moveTo>
                  <a:lnTo>
                    <a:pt x="6750" y="31662"/>
                  </a:lnTo>
                  <a:cubicBezTo>
                    <a:pt x="6746" y="31698"/>
                    <a:pt x="6743" y="31734"/>
                    <a:pt x="6743" y="31766"/>
                  </a:cubicBezTo>
                  <a:cubicBezTo>
                    <a:pt x="6572" y="32015"/>
                    <a:pt x="6422" y="32275"/>
                    <a:pt x="6269" y="32534"/>
                  </a:cubicBezTo>
                  <a:cubicBezTo>
                    <a:pt x="6260" y="32529"/>
                    <a:pt x="6251" y="32527"/>
                    <a:pt x="6242" y="32527"/>
                  </a:cubicBezTo>
                  <a:cubicBezTo>
                    <a:pt x="6225" y="32527"/>
                    <a:pt x="6209" y="32535"/>
                    <a:pt x="6198" y="32549"/>
                  </a:cubicBezTo>
                  <a:cubicBezTo>
                    <a:pt x="6159" y="32606"/>
                    <a:pt x="6155" y="32663"/>
                    <a:pt x="6127" y="32716"/>
                  </a:cubicBezTo>
                  <a:cubicBezTo>
                    <a:pt x="6127" y="32670"/>
                    <a:pt x="6127" y="32627"/>
                    <a:pt x="6130" y="32584"/>
                  </a:cubicBezTo>
                  <a:cubicBezTo>
                    <a:pt x="6323" y="32267"/>
                    <a:pt x="6543" y="31972"/>
                    <a:pt x="6750" y="31662"/>
                  </a:cubicBezTo>
                  <a:close/>
                  <a:moveTo>
                    <a:pt x="6689" y="32584"/>
                  </a:moveTo>
                  <a:cubicBezTo>
                    <a:pt x="6686" y="32613"/>
                    <a:pt x="6686" y="32641"/>
                    <a:pt x="6686" y="32666"/>
                  </a:cubicBezTo>
                  <a:lnTo>
                    <a:pt x="6689" y="32666"/>
                  </a:lnTo>
                  <a:cubicBezTo>
                    <a:pt x="6679" y="32684"/>
                    <a:pt x="6668" y="32705"/>
                    <a:pt x="6657" y="32723"/>
                  </a:cubicBezTo>
                  <a:cubicBezTo>
                    <a:pt x="6636" y="32723"/>
                    <a:pt x="6614" y="32730"/>
                    <a:pt x="6593" y="32730"/>
                  </a:cubicBezTo>
                  <a:cubicBezTo>
                    <a:pt x="6622" y="32680"/>
                    <a:pt x="6657" y="32634"/>
                    <a:pt x="6686" y="32584"/>
                  </a:cubicBezTo>
                  <a:close/>
                  <a:moveTo>
                    <a:pt x="7013" y="32374"/>
                  </a:moveTo>
                  <a:lnTo>
                    <a:pt x="7013" y="32374"/>
                  </a:lnTo>
                  <a:cubicBezTo>
                    <a:pt x="7010" y="32495"/>
                    <a:pt x="7017" y="32616"/>
                    <a:pt x="7003" y="32737"/>
                  </a:cubicBezTo>
                  <a:cubicBezTo>
                    <a:pt x="6928" y="32737"/>
                    <a:pt x="6857" y="32727"/>
                    <a:pt x="6782" y="32727"/>
                  </a:cubicBezTo>
                  <a:cubicBezTo>
                    <a:pt x="6860" y="32609"/>
                    <a:pt x="6931" y="32488"/>
                    <a:pt x="7013" y="32374"/>
                  </a:cubicBezTo>
                  <a:close/>
                  <a:moveTo>
                    <a:pt x="6728" y="31990"/>
                  </a:moveTo>
                  <a:lnTo>
                    <a:pt x="6728" y="31990"/>
                  </a:lnTo>
                  <a:cubicBezTo>
                    <a:pt x="6725" y="32111"/>
                    <a:pt x="6711" y="32232"/>
                    <a:pt x="6703" y="32356"/>
                  </a:cubicBezTo>
                  <a:cubicBezTo>
                    <a:pt x="6622" y="32481"/>
                    <a:pt x="6536" y="32602"/>
                    <a:pt x="6461" y="32730"/>
                  </a:cubicBezTo>
                  <a:cubicBezTo>
                    <a:pt x="6449" y="32716"/>
                    <a:pt x="6432" y="32708"/>
                    <a:pt x="6415" y="32708"/>
                  </a:cubicBezTo>
                  <a:cubicBezTo>
                    <a:pt x="6398" y="32708"/>
                    <a:pt x="6382" y="32717"/>
                    <a:pt x="6372" y="32741"/>
                  </a:cubicBezTo>
                  <a:cubicBezTo>
                    <a:pt x="6372" y="32748"/>
                    <a:pt x="6369" y="32755"/>
                    <a:pt x="6365" y="32762"/>
                  </a:cubicBezTo>
                  <a:cubicBezTo>
                    <a:pt x="6330" y="32766"/>
                    <a:pt x="6294" y="32773"/>
                    <a:pt x="6259" y="32777"/>
                  </a:cubicBezTo>
                  <a:cubicBezTo>
                    <a:pt x="6404" y="32510"/>
                    <a:pt x="6558" y="32243"/>
                    <a:pt x="6728" y="31990"/>
                  </a:cubicBezTo>
                  <a:close/>
                  <a:moveTo>
                    <a:pt x="6013" y="32741"/>
                  </a:moveTo>
                  <a:lnTo>
                    <a:pt x="6013" y="32752"/>
                  </a:lnTo>
                  <a:lnTo>
                    <a:pt x="6013" y="32809"/>
                  </a:lnTo>
                  <a:lnTo>
                    <a:pt x="5988" y="32812"/>
                  </a:lnTo>
                  <a:cubicBezTo>
                    <a:pt x="5988" y="32791"/>
                    <a:pt x="5992" y="32769"/>
                    <a:pt x="5992" y="32748"/>
                  </a:cubicBezTo>
                  <a:lnTo>
                    <a:pt x="5995" y="32748"/>
                  </a:lnTo>
                  <a:cubicBezTo>
                    <a:pt x="6002" y="32748"/>
                    <a:pt x="6009" y="32748"/>
                    <a:pt x="6013" y="32741"/>
                  </a:cubicBezTo>
                  <a:close/>
                  <a:moveTo>
                    <a:pt x="7330" y="31093"/>
                  </a:moveTo>
                  <a:cubicBezTo>
                    <a:pt x="7807" y="31111"/>
                    <a:pt x="8281" y="31139"/>
                    <a:pt x="8754" y="31167"/>
                  </a:cubicBezTo>
                  <a:cubicBezTo>
                    <a:pt x="8758" y="31169"/>
                    <a:pt x="8761" y="31169"/>
                    <a:pt x="8765" y="31169"/>
                  </a:cubicBezTo>
                  <a:cubicBezTo>
                    <a:pt x="8768" y="31169"/>
                    <a:pt x="8772" y="31169"/>
                    <a:pt x="8775" y="31171"/>
                  </a:cubicBezTo>
                  <a:cubicBezTo>
                    <a:pt x="8800" y="31192"/>
                    <a:pt x="8829" y="31207"/>
                    <a:pt x="8850" y="31228"/>
                  </a:cubicBezTo>
                  <a:cubicBezTo>
                    <a:pt x="8861" y="31237"/>
                    <a:pt x="8876" y="31241"/>
                    <a:pt x="8890" y="31241"/>
                  </a:cubicBezTo>
                  <a:cubicBezTo>
                    <a:pt x="8900" y="31241"/>
                    <a:pt x="8909" y="31239"/>
                    <a:pt x="8918" y="31235"/>
                  </a:cubicBezTo>
                  <a:cubicBezTo>
                    <a:pt x="8946" y="31230"/>
                    <a:pt x="8975" y="31227"/>
                    <a:pt x="9004" y="31225"/>
                  </a:cubicBezTo>
                  <a:lnTo>
                    <a:pt x="9004" y="31225"/>
                  </a:lnTo>
                  <a:cubicBezTo>
                    <a:pt x="8988" y="31230"/>
                    <a:pt x="8976" y="31242"/>
                    <a:pt x="8971" y="31260"/>
                  </a:cubicBezTo>
                  <a:cubicBezTo>
                    <a:pt x="8854" y="31755"/>
                    <a:pt x="8839" y="32253"/>
                    <a:pt x="8839" y="32755"/>
                  </a:cubicBezTo>
                  <a:cubicBezTo>
                    <a:pt x="8839" y="32756"/>
                    <a:pt x="8839" y="32757"/>
                    <a:pt x="8839" y="32757"/>
                  </a:cubicBezTo>
                  <a:cubicBezTo>
                    <a:pt x="8837" y="32757"/>
                    <a:pt x="8836" y="32755"/>
                    <a:pt x="8836" y="32755"/>
                  </a:cubicBezTo>
                  <a:lnTo>
                    <a:pt x="8836" y="32890"/>
                  </a:lnTo>
                  <a:cubicBezTo>
                    <a:pt x="8836" y="32896"/>
                    <a:pt x="8836" y="32900"/>
                    <a:pt x="8837" y="32905"/>
                  </a:cubicBezTo>
                  <a:lnTo>
                    <a:pt x="8837" y="32905"/>
                  </a:lnTo>
                  <a:cubicBezTo>
                    <a:pt x="8771" y="32897"/>
                    <a:pt x="8704" y="32888"/>
                    <a:pt x="8637" y="32880"/>
                  </a:cubicBezTo>
                  <a:cubicBezTo>
                    <a:pt x="8651" y="32332"/>
                    <a:pt x="8768" y="31780"/>
                    <a:pt x="8722" y="31232"/>
                  </a:cubicBezTo>
                  <a:cubicBezTo>
                    <a:pt x="8718" y="31198"/>
                    <a:pt x="8689" y="31181"/>
                    <a:pt x="8661" y="31181"/>
                  </a:cubicBezTo>
                  <a:cubicBezTo>
                    <a:pt x="8633" y="31181"/>
                    <a:pt x="8606" y="31198"/>
                    <a:pt x="8608" y="31232"/>
                  </a:cubicBezTo>
                  <a:cubicBezTo>
                    <a:pt x="8654" y="31741"/>
                    <a:pt x="8558" y="32250"/>
                    <a:pt x="8533" y="32759"/>
                  </a:cubicBezTo>
                  <a:cubicBezTo>
                    <a:pt x="8533" y="32760"/>
                    <a:pt x="8533" y="32761"/>
                    <a:pt x="8532" y="32761"/>
                  </a:cubicBezTo>
                  <a:cubicBezTo>
                    <a:pt x="8530" y="32761"/>
                    <a:pt x="8526" y="32757"/>
                    <a:pt x="8524" y="32757"/>
                  </a:cubicBezTo>
                  <a:cubicBezTo>
                    <a:pt x="8523" y="32757"/>
                    <a:pt x="8523" y="32757"/>
                    <a:pt x="8523" y="32759"/>
                  </a:cubicBezTo>
                  <a:lnTo>
                    <a:pt x="8523" y="32866"/>
                  </a:lnTo>
                  <a:cubicBezTo>
                    <a:pt x="8231" y="32830"/>
                    <a:pt x="7942" y="32801"/>
                    <a:pt x="7650" y="32777"/>
                  </a:cubicBezTo>
                  <a:lnTo>
                    <a:pt x="7650" y="32759"/>
                  </a:lnTo>
                  <a:lnTo>
                    <a:pt x="7533" y="32759"/>
                  </a:lnTo>
                  <a:lnTo>
                    <a:pt x="7533" y="32769"/>
                  </a:lnTo>
                  <a:cubicBezTo>
                    <a:pt x="7401" y="32759"/>
                    <a:pt x="7270" y="32755"/>
                    <a:pt x="7138" y="32748"/>
                  </a:cubicBezTo>
                  <a:cubicBezTo>
                    <a:pt x="7131" y="32730"/>
                    <a:pt x="7131" y="32723"/>
                    <a:pt x="7116" y="32716"/>
                  </a:cubicBezTo>
                  <a:cubicBezTo>
                    <a:pt x="7131" y="32552"/>
                    <a:pt x="7127" y="32385"/>
                    <a:pt x="7131" y="32218"/>
                  </a:cubicBezTo>
                  <a:cubicBezTo>
                    <a:pt x="7373" y="31883"/>
                    <a:pt x="7615" y="31548"/>
                    <a:pt x="7864" y="31217"/>
                  </a:cubicBezTo>
                  <a:cubicBezTo>
                    <a:pt x="7896" y="31178"/>
                    <a:pt x="7858" y="31138"/>
                    <a:pt x="7817" y="31138"/>
                  </a:cubicBezTo>
                  <a:cubicBezTo>
                    <a:pt x="7799" y="31138"/>
                    <a:pt x="7781" y="31146"/>
                    <a:pt x="7768" y="31164"/>
                  </a:cubicBezTo>
                  <a:cubicBezTo>
                    <a:pt x="7554" y="31449"/>
                    <a:pt x="7344" y="31737"/>
                    <a:pt x="7134" y="32025"/>
                  </a:cubicBezTo>
                  <a:cubicBezTo>
                    <a:pt x="7134" y="31979"/>
                    <a:pt x="7138" y="31936"/>
                    <a:pt x="7138" y="31894"/>
                  </a:cubicBezTo>
                  <a:cubicBezTo>
                    <a:pt x="7252" y="31730"/>
                    <a:pt x="7348" y="31559"/>
                    <a:pt x="7462" y="31395"/>
                  </a:cubicBezTo>
                  <a:cubicBezTo>
                    <a:pt x="7489" y="31354"/>
                    <a:pt x="7451" y="31315"/>
                    <a:pt x="7412" y="31315"/>
                  </a:cubicBezTo>
                  <a:cubicBezTo>
                    <a:pt x="7394" y="31315"/>
                    <a:pt x="7375" y="31323"/>
                    <a:pt x="7362" y="31342"/>
                  </a:cubicBezTo>
                  <a:cubicBezTo>
                    <a:pt x="7287" y="31452"/>
                    <a:pt x="7223" y="31570"/>
                    <a:pt x="7145" y="31680"/>
                  </a:cubicBezTo>
                  <a:cubicBezTo>
                    <a:pt x="7145" y="31577"/>
                    <a:pt x="7152" y="31470"/>
                    <a:pt x="7152" y="31367"/>
                  </a:cubicBezTo>
                  <a:cubicBezTo>
                    <a:pt x="7152" y="31366"/>
                    <a:pt x="7152" y="31366"/>
                    <a:pt x="7152" y="31366"/>
                  </a:cubicBezTo>
                  <a:cubicBezTo>
                    <a:pt x="7151" y="31366"/>
                    <a:pt x="7150" y="31368"/>
                    <a:pt x="7149" y="31368"/>
                  </a:cubicBezTo>
                  <a:cubicBezTo>
                    <a:pt x="7149" y="31368"/>
                    <a:pt x="7148" y="31368"/>
                    <a:pt x="7148" y="31367"/>
                  </a:cubicBezTo>
                  <a:cubicBezTo>
                    <a:pt x="7209" y="31278"/>
                    <a:pt x="7270" y="31185"/>
                    <a:pt x="7330" y="31093"/>
                  </a:cubicBezTo>
                  <a:close/>
                  <a:moveTo>
                    <a:pt x="5789" y="33108"/>
                  </a:moveTo>
                  <a:lnTo>
                    <a:pt x="5789" y="33179"/>
                  </a:lnTo>
                  <a:cubicBezTo>
                    <a:pt x="5785" y="33175"/>
                    <a:pt x="5789" y="33168"/>
                    <a:pt x="5781" y="33165"/>
                  </a:cubicBezTo>
                  <a:cubicBezTo>
                    <a:pt x="5781" y="33147"/>
                    <a:pt x="5785" y="33129"/>
                    <a:pt x="5789" y="33108"/>
                  </a:cubicBezTo>
                  <a:close/>
                  <a:moveTo>
                    <a:pt x="6308" y="32880"/>
                  </a:moveTo>
                  <a:lnTo>
                    <a:pt x="6308" y="32880"/>
                  </a:lnTo>
                  <a:cubicBezTo>
                    <a:pt x="6280" y="32965"/>
                    <a:pt x="6241" y="33051"/>
                    <a:pt x="6198" y="33133"/>
                  </a:cubicBezTo>
                  <a:cubicBezTo>
                    <a:pt x="6184" y="33154"/>
                    <a:pt x="6202" y="33168"/>
                    <a:pt x="6212" y="33186"/>
                  </a:cubicBezTo>
                  <a:cubicBezTo>
                    <a:pt x="6123" y="33172"/>
                    <a:pt x="6034" y="33172"/>
                    <a:pt x="5945" y="33154"/>
                  </a:cubicBezTo>
                  <a:cubicBezTo>
                    <a:pt x="5949" y="33147"/>
                    <a:pt x="5949" y="33143"/>
                    <a:pt x="5949" y="33133"/>
                  </a:cubicBezTo>
                  <a:cubicBezTo>
                    <a:pt x="5956" y="33065"/>
                    <a:pt x="5963" y="32994"/>
                    <a:pt x="5970" y="32926"/>
                  </a:cubicBezTo>
                  <a:cubicBezTo>
                    <a:pt x="5992" y="32923"/>
                    <a:pt x="6016" y="32919"/>
                    <a:pt x="6038" y="32915"/>
                  </a:cubicBezTo>
                  <a:lnTo>
                    <a:pt x="6038" y="32915"/>
                  </a:lnTo>
                  <a:cubicBezTo>
                    <a:pt x="6038" y="32923"/>
                    <a:pt x="6031" y="32926"/>
                    <a:pt x="6031" y="32933"/>
                  </a:cubicBezTo>
                  <a:cubicBezTo>
                    <a:pt x="6027" y="32940"/>
                    <a:pt x="6020" y="32947"/>
                    <a:pt x="6016" y="32955"/>
                  </a:cubicBezTo>
                  <a:lnTo>
                    <a:pt x="6020" y="32955"/>
                  </a:lnTo>
                  <a:cubicBezTo>
                    <a:pt x="6020" y="32965"/>
                    <a:pt x="6009" y="32969"/>
                    <a:pt x="6009" y="32979"/>
                  </a:cubicBezTo>
                  <a:cubicBezTo>
                    <a:pt x="6011" y="33014"/>
                    <a:pt x="6039" y="33034"/>
                    <a:pt x="6067" y="33034"/>
                  </a:cubicBezTo>
                  <a:cubicBezTo>
                    <a:pt x="6085" y="33034"/>
                    <a:pt x="6104" y="33026"/>
                    <a:pt x="6116" y="33008"/>
                  </a:cubicBezTo>
                  <a:cubicBezTo>
                    <a:pt x="6134" y="32969"/>
                    <a:pt x="6159" y="32933"/>
                    <a:pt x="6180" y="32898"/>
                  </a:cubicBezTo>
                  <a:cubicBezTo>
                    <a:pt x="6226" y="32890"/>
                    <a:pt x="6266" y="32883"/>
                    <a:pt x="6308" y="32880"/>
                  </a:cubicBezTo>
                  <a:close/>
                  <a:moveTo>
                    <a:pt x="6586" y="32844"/>
                  </a:moveTo>
                  <a:cubicBezTo>
                    <a:pt x="6511" y="32962"/>
                    <a:pt x="6444" y="33083"/>
                    <a:pt x="6376" y="33204"/>
                  </a:cubicBezTo>
                  <a:cubicBezTo>
                    <a:pt x="6344" y="33200"/>
                    <a:pt x="6308" y="33197"/>
                    <a:pt x="6276" y="33193"/>
                  </a:cubicBezTo>
                  <a:lnTo>
                    <a:pt x="6273" y="33193"/>
                  </a:lnTo>
                  <a:cubicBezTo>
                    <a:pt x="6275" y="33192"/>
                    <a:pt x="6277" y="33192"/>
                    <a:pt x="6279" y="33192"/>
                  </a:cubicBezTo>
                  <a:cubicBezTo>
                    <a:pt x="6281" y="33192"/>
                    <a:pt x="6283" y="33192"/>
                    <a:pt x="6285" y="33192"/>
                  </a:cubicBezTo>
                  <a:cubicBezTo>
                    <a:pt x="6289" y="33192"/>
                    <a:pt x="6292" y="33191"/>
                    <a:pt x="6294" y="33186"/>
                  </a:cubicBezTo>
                  <a:cubicBezTo>
                    <a:pt x="6355" y="33068"/>
                    <a:pt x="6444" y="32969"/>
                    <a:pt x="6511" y="32851"/>
                  </a:cubicBezTo>
                  <a:cubicBezTo>
                    <a:pt x="6536" y="32851"/>
                    <a:pt x="6561" y="32844"/>
                    <a:pt x="6586" y="32844"/>
                  </a:cubicBezTo>
                  <a:close/>
                  <a:moveTo>
                    <a:pt x="6718" y="32834"/>
                  </a:moveTo>
                  <a:cubicBezTo>
                    <a:pt x="6803" y="32834"/>
                    <a:pt x="6885" y="32844"/>
                    <a:pt x="6970" y="32844"/>
                  </a:cubicBezTo>
                  <a:cubicBezTo>
                    <a:pt x="6878" y="32976"/>
                    <a:pt x="6792" y="33111"/>
                    <a:pt x="6703" y="33243"/>
                  </a:cubicBezTo>
                  <a:cubicBezTo>
                    <a:pt x="6632" y="33236"/>
                    <a:pt x="6565" y="33225"/>
                    <a:pt x="6497" y="33218"/>
                  </a:cubicBezTo>
                  <a:cubicBezTo>
                    <a:pt x="6572" y="33090"/>
                    <a:pt x="6639" y="32958"/>
                    <a:pt x="6718" y="32834"/>
                  </a:cubicBezTo>
                  <a:close/>
                  <a:moveTo>
                    <a:pt x="5618" y="33242"/>
                  </a:moveTo>
                  <a:cubicBezTo>
                    <a:pt x="5618" y="33245"/>
                    <a:pt x="5618" y="33247"/>
                    <a:pt x="5618" y="33250"/>
                  </a:cubicBezTo>
                  <a:lnTo>
                    <a:pt x="5603" y="33250"/>
                  </a:lnTo>
                  <a:cubicBezTo>
                    <a:pt x="5607" y="33250"/>
                    <a:pt x="5611" y="33250"/>
                    <a:pt x="5614" y="33246"/>
                  </a:cubicBezTo>
                  <a:cubicBezTo>
                    <a:pt x="5615" y="33245"/>
                    <a:pt x="5617" y="33244"/>
                    <a:pt x="5618" y="33242"/>
                  </a:cubicBezTo>
                  <a:close/>
                  <a:moveTo>
                    <a:pt x="5351" y="33207"/>
                  </a:moveTo>
                  <a:cubicBezTo>
                    <a:pt x="5354" y="33207"/>
                    <a:pt x="5340" y="33218"/>
                    <a:pt x="5351" y="33218"/>
                  </a:cubicBezTo>
                  <a:cubicBezTo>
                    <a:pt x="5379" y="33222"/>
                    <a:pt x="5404" y="33229"/>
                    <a:pt x="5433" y="33236"/>
                  </a:cubicBezTo>
                  <a:cubicBezTo>
                    <a:pt x="5422" y="33246"/>
                    <a:pt x="5408" y="33250"/>
                    <a:pt x="5397" y="33261"/>
                  </a:cubicBezTo>
                  <a:cubicBezTo>
                    <a:pt x="5354" y="33261"/>
                    <a:pt x="5308" y="33264"/>
                    <a:pt x="5265" y="33268"/>
                  </a:cubicBezTo>
                  <a:cubicBezTo>
                    <a:pt x="5294" y="33250"/>
                    <a:pt x="5319" y="33222"/>
                    <a:pt x="5351" y="33207"/>
                  </a:cubicBezTo>
                  <a:close/>
                  <a:moveTo>
                    <a:pt x="7109" y="32851"/>
                  </a:moveTo>
                  <a:cubicBezTo>
                    <a:pt x="7252" y="32858"/>
                    <a:pt x="7394" y="32862"/>
                    <a:pt x="7540" y="32876"/>
                  </a:cubicBezTo>
                  <a:cubicBezTo>
                    <a:pt x="7554" y="33022"/>
                    <a:pt x="7547" y="33168"/>
                    <a:pt x="7558" y="33314"/>
                  </a:cubicBezTo>
                  <a:cubicBezTo>
                    <a:pt x="7312" y="33303"/>
                    <a:pt x="7070" y="33279"/>
                    <a:pt x="6828" y="33257"/>
                  </a:cubicBezTo>
                  <a:cubicBezTo>
                    <a:pt x="6903" y="33150"/>
                    <a:pt x="6974" y="33040"/>
                    <a:pt x="7049" y="32933"/>
                  </a:cubicBezTo>
                  <a:cubicBezTo>
                    <a:pt x="7069" y="32943"/>
                    <a:pt x="7087" y="32967"/>
                    <a:pt x="7097" y="32967"/>
                  </a:cubicBezTo>
                  <a:cubicBezTo>
                    <a:pt x="7102" y="32967"/>
                    <a:pt x="7105" y="32963"/>
                    <a:pt x="7106" y="32951"/>
                  </a:cubicBezTo>
                  <a:cubicBezTo>
                    <a:pt x="7113" y="32919"/>
                    <a:pt x="7106" y="32883"/>
                    <a:pt x="7109" y="32851"/>
                  </a:cubicBezTo>
                  <a:close/>
                  <a:moveTo>
                    <a:pt x="9462" y="31207"/>
                  </a:moveTo>
                  <a:lnTo>
                    <a:pt x="9462" y="31207"/>
                  </a:lnTo>
                  <a:cubicBezTo>
                    <a:pt x="9758" y="31232"/>
                    <a:pt x="10057" y="31232"/>
                    <a:pt x="10352" y="31260"/>
                  </a:cubicBezTo>
                  <a:cubicBezTo>
                    <a:pt x="10345" y="31776"/>
                    <a:pt x="10271" y="32285"/>
                    <a:pt x="10182" y="32787"/>
                  </a:cubicBezTo>
                  <a:cubicBezTo>
                    <a:pt x="10169" y="32830"/>
                    <a:pt x="10202" y="32857"/>
                    <a:pt x="10234" y="32857"/>
                  </a:cubicBezTo>
                  <a:cubicBezTo>
                    <a:pt x="10256" y="32857"/>
                    <a:pt x="10278" y="32844"/>
                    <a:pt x="10285" y="32816"/>
                  </a:cubicBezTo>
                  <a:cubicBezTo>
                    <a:pt x="10317" y="32741"/>
                    <a:pt x="10335" y="32659"/>
                    <a:pt x="10331" y="32577"/>
                  </a:cubicBezTo>
                  <a:cubicBezTo>
                    <a:pt x="10331" y="32575"/>
                    <a:pt x="10330" y="32574"/>
                    <a:pt x="10329" y="32574"/>
                  </a:cubicBezTo>
                  <a:cubicBezTo>
                    <a:pt x="10326" y="32574"/>
                    <a:pt x="10320" y="32579"/>
                    <a:pt x="10316" y="32579"/>
                  </a:cubicBezTo>
                  <a:cubicBezTo>
                    <a:pt x="10315" y="32579"/>
                    <a:pt x="10314" y="32578"/>
                    <a:pt x="10313" y="32577"/>
                  </a:cubicBezTo>
                  <a:cubicBezTo>
                    <a:pt x="10388" y="32146"/>
                    <a:pt x="10456" y="31712"/>
                    <a:pt x="10463" y="31274"/>
                  </a:cubicBezTo>
                  <a:cubicBezTo>
                    <a:pt x="10579" y="31285"/>
                    <a:pt x="10695" y="31306"/>
                    <a:pt x="10812" y="31320"/>
                  </a:cubicBezTo>
                  <a:lnTo>
                    <a:pt x="10812" y="31320"/>
                  </a:lnTo>
                  <a:cubicBezTo>
                    <a:pt x="10809" y="31320"/>
                    <a:pt x="10806" y="31320"/>
                    <a:pt x="10804" y="31320"/>
                  </a:cubicBezTo>
                  <a:cubicBezTo>
                    <a:pt x="10783" y="31320"/>
                    <a:pt x="10764" y="31329"/>
                    <a:pt x="10758" y="31353"/>
                  </a:cubicBezTo>
                  <a:cubicBezTo>
                    <a:pt x="10669" y="31858"/>
                    <a:pt x="10630" y="32374"/>
                    <a:pt x="10538" y="32880"/>
                  </a:cubicBezTo>
                  <a:cubicBezTo>
                    <a:pt x="10529" y="32920"/>
                    <a:pt x="10563" y="32948"/>
                    <a:pt x="10596" y="32948"/>
                  </a:cubicBezTo>
                  <a:cubicBezTo>
                    <a:pt x="10618" y="32948"/>
                    <a:pt x="10639" y="32935"/>
                    <a:pt x="10644" y="32905"/>
                  </a:cubicBezTo>
                  <a:cubicBezTo>
                    <a:pt x="10740" y="32403"/>
                    <a:pt x="10780" y="31887"/>
                    <a:pt x="10865" y="31385"/>
                  </a:cubicBezTo>
                  <a:cubicBezTo>
                    <a:pt x="10869" y="31356"/>
                    <a:pt x="10854" y="31328"/>
                    <a:pt x="10826" y="31321"/>
                  </a:cubicBezTo>
                  <a:lnTo>
                    <a:pt x="10826" y="31321"/>
                  </a:lnTo>
                  <a:cubicBezTo>
                    <a:pt x="12058" y="31452"/>
                    <a:pt x="13293" y="31602"/>
                    <a:pt x="14517" y="31776"/>
                  </a:cubicBezTo>
                  <a:cubicBezTo>
                    <a:pt x="14453" y="32029"/>
                    <a:pt x="14439" y="32296"/>
                    <a:pt x="14418" y="32559"/>
                  </a:cubicBezTo>
                  <a:cubicBezTo>
                    <a:pt x="14407" y="32702"/>
                    <a:pt x="14400" y="32844"/>
                    <a:pt x="14386" y="32990"/>
                  </a:cubicBezTo>
                  <a:cubicBezTo>
                    <a:pt x="14375" y="33076"/>
                    <a:pt x="14375" y="33229"/>
                    <a:pt x="14318" y="33303"/>
                  </a:cubicBezTo>
                  <a:cubicBezTo>
                    <a:pt x="14300" y="33325"/>
                    <a:pt x="14304" y="33353"/>
                    <a:pt x="14322" y="33375"/>
                  </a:cubicBezTo>
                  <a:cubicBezTo>
                    <a:pt x="13741" y="33186"/>
                    <a:pt x="13126" y="33111"/>
                    <a:pt x="12524" y="33068"/>
                  </a:cubicBezTo>
                  <a:cubicBezTo>
                    <a:pt x="11791" y="33019"/>
                    <a:pt x="11054" y="33019"/>
                    <a:pt x="10324" y="33019"/>
                  </a:cubicBezTo>
                  <a:cubicBezTo>
                    <a:pt x="9864" y="33019"/>
                    <a:pt x="9401" y="32973"/>
                    <a:pt x="8937" y="32917"/>
                  </a:cubicBezTo>
                  <a:lnTo>
                    <a:pt x="8937" y="32917"/>
                  </a:lnTo>
                  <a:cubicBezTo>
                    <a:pt x="8940" y="32910"/>
                    <a:pt x="8943" y="32901"/>
                    <a:pt x="8943" y="32890"/>
                  </a:cubicBezTo>
                  <a:cubicBezTo>
                    <a:pt x="8943" y="32353"/>
                    <a:pt x="8953" y="31815"/>
                    <a:pt x="9078" y="31292"/>
                  </a:cubicBezTo>
                  <a:cubicBezTo>
                    <a:pt x="9085" y="31260"/>
                    <a:pt x="9067" y="31232"/>
                    <a:pt x="9039" y="31224"/>
                  </a:cubicBezTo>
                  <a:cubicBezTo>
                    <a:pt x="9049" y="31224"/>
                    <a:pt x="9060" y="31221"/>
                    <a:pt x="9071" y="31221"/>
                  </a:cubicBezTo>
                  <a:cubicBezTo>
                    <a:pt x="9177" y="31242"/>
                    <a:pt x="9281" y="31289"/>
                    <a:pt x="9387" y="31289"/>
                  </a:cubicBezTo>
                  <a:cubicBezTo>
                    <a:pt x="9405" y="31289"/>
                    <a:pt x="9423" y="31288"/>
                    <a:pt x="9441" y="31285"/>
                  </a:cubicBezTo>
                  <a:cubicBezTo>
                    <a:pt x="9477" y="31281"/>
                    <a:pt x="9473" y="31239"/>
                    <a:pt x="9462" y="31207"/>
                  </a:cubicBezTo>
                  <a:close/>
                  <a:moveTo>
                    <a:pt x="5226" y="33382"/>
                  </a:moveTo>
                  <a:cubicBezTo>
                    <a:pt x="5223" y="33382"/>
                    <a:pt x="5223" y="33385"/>
                    <a:pt x="5219" y="33385"/>
                  </a:cubicBezTo>
                  <a:cubicBezTo>
                    <a:pt x="5218" y="33386"/>
                    <a:pt x="5218" y="33386"/>
                    <a:pt x="5217" y="33386"/>
                  </a:cubicBezTo>
                  <a:cubicBezTo>
                    <a:pt x="5216" y="33386"/>
                    <a:pt x="5216" y="33382"/>
                    <a:pt x="5219" y="33382"/>
                  </a:cubicBezTo>
                  <a:close/>
                  <a:moveTo>
                    <a:pt x="5205" y="33396"/>
                  </a:moveTo>
                  <a:lnTo>
                    <a:pt x="5205" y="33396"/>
                  </a:lnTo>
                  <a:cubicBezTo>
                    <a:pt x="5137" y="33428"/>
                    <a:pt x="5062" y="33453"/>
                    <a:pt x="4988" y="33471"/>
                  </a:cubicBezTo>
                  <a:cubicBezTo>
                    <a:pt x="5016" y="33449"/>
                    <a:pt x="5045" y="33424"/>
                    <a:pt x="5073" y="33403"/>
                  </a:cubicBezTo>
                  <a:lnTo>
                    <a:pt x="5077" y="33407"/>
                  </a:lnTo>
                  <a:cubicBezTo>
                    <a:pt x="5119" y="33400"/>
                    <a:pt x="5166" y="33400"/>
                    <a:pt x="5205" y="33396"/>
                  </a:cubicBezTo>
                  <a:close/>
                  <a:moveTo>
                    <a:pt x="5415" y="23855"/>
                  </a:moveTo>
                  <a:cubicBezTo>
                    <a:pt x="5425" y="23895"/>
                    <a:pt x="5425" y="23930"/>
                    <a:pt x="5436" y="23966"/>
                  </a:cubicBezTo>
                  <a:cubicBezTo>
                    <a:pt x="5436" y="23967"/>
                    <a:pt x="5435" y="23967"/>
                    <a:pt x="5434" y="23967"/>
                  </a:cubicBezTo>
                  <a:cubicBezTo>
                    <a:pt x="5432" y="23967"/>
                    <a:pt x="5429" y="23966"/>
                    <a:pt x="5429" y="23966"/>
                  </a:cubicBezTo>
                  <a:lnTo>
                    <a:pt x="5429" y="23966"/>
                  </a:lnTo>
                  <a:cubicBezTo>
                    <a:pt x="5429" y="24397"/>
                    <a:pt x="5440" y="24824"/>
                    <a:pt x="5518" y="25251"/>
                  </a:cubicBezTo>
                  <a:lnTo>
                    <a:pt x="5518" y="25269"/>
                  </a:lnTo>
                  <a:lnTo>
                    <a:pt x="5518" y="25283"/>
                  </a:lnTo>
                  <a:cubicBezTo>
                    <a:pt x="5522" y="25306"/>
                    <a:pt x="5536" y="25316"/>
                    <a:pt x="5553" y="25316"/>
                  </a:cubicBezTo>
                  <a:cubicBezTo>
                    <a:pt x="5576" y="25316"/>
                    <a:pt x="5604" y="25296"/>
                    <a:pt x="5614" y="25269"/>
                  </a:cubicBezTo>
                  <a:lnTo>
                    <a:pt x="5614" y="25269"/>
                  </a:lnTo>
                  <a:cubicBezTo>
                    <a:pt x="5607" y="25450"/>
                    <a:pt x="5603" y="25632"/>
                    <a:pt x="5600" y="25813"/>
                  </a:cubicBezTo>
                  <a:cubicBezTo>
                    <a:pt x="5571" y="26540"/>
                    <a:pt x="5593" y="27266"/>
                    <a:pt x="5593" y="27992"/>
                  </a:cubicBezTo>
                  <a:cubicBezTo>
                    <a:pt x="5603" y="28619"/>
                    <a:pt x="5593" y="29249"/>
                    <a:pt x="5568" y="29879"/>
                  </a:cubicBezTo>
                  <a:cubicBezTo>
                    <a:pt x="5565" y="29878"/>
                    <a:pt x="5561" y="29878"/>
                    <a:pt x="5558" y="29878"/>
                  </a:cubicBezTo>
                  <a:cubicBezTo>
                    <a:pt x="5531" y="29878"/>
                    <a:pt x="5511" y="29904"/>
                    <a:pt x="5514" y="29932"/>
                  </a:cubicBezTo>
                  <a:cubicBezTo>
                    <a:pt x="5525" y="30021"/>
                    <a:pt x="5550" y="30110"/>
                    <a:pt x="5561" y="30203"/>
                  </a:cubicBezTo>
                  <a:lnTo>
                    <a:pt x="5671" y="30203"/>
                  </a:lnTo>
                  <a:cubicBezTo>
                    <a:pt x="5678" y="30082"/>
                    <a:pt x="5671" y="29964"/>
                    <a:pt x="5675" y="29847"/>
                  </a:cubicBezTo>
                  <a:lnTo>
                    <a:pt x="5675" y="29847"/>
                  </a:lnTo>
                  <a:cubicBezTo>
                    <a:pt x="5682" y="29854"/>
                    <a:pt x="5689" y="29857"/>
                    <a:pt x="5697" y="29857"/>
                  </a:cubicBezTo>
                  <a:cubicBezTo>
                    <a:pt x="5705" y="29857"/>
                    <a:pt x="5714" y="29854"/>
                    <a:pt x="5725" y="29850"/>
                  </a:cubicBezTo>
                  <a:cubicBezTo>
                    <a:pt x="5728" y="30117"/>
                    <a:pt x="5739" y="30384"/>
                    <a:pt x="5739" y="30651"/>
                  </a:cubicBezTo>
                  <a:lnTo>
                    <a:pt x="5760" y="30651"/>
                  </a:lnTo>
                  <a:cubicBezTo>
                    <a:pt x="5703" y="30651"/>
                    <a:pt x="5660" y="30715"/>
                    <a:pt x="5721" y="30740"/>
                  </a:cubicBezTo>
                  <a:cubicBezTo>
                    <a:pt x="5792" y="30772"/>
                    <a:pt x="5863" y="30811"/>
                    <a:pt x="5863" y="30893"/>
                  </a:cubicBezTo>
                  <a:cubicBezTo>
                    <a:pt x="5863" y="30925"/>
                    <a:pt x="5824" y="30943"/>
                    <a:pt x="5806" y="30972"/>
                  </a:cubicBezTo>
                  <a:lnTo>
                    <a:pt x="5806" y="30961"/>
                  </a:lnTo>
                  <a:lnTo>
                    <a:pt x="5692" y="30961"/>
                  </a:lnTo>
                  <a:cubicBezTo>
                    <a:pt x="5692" y="31064"/>
                    <a:pt x="5682" y="31171"/>
                    <a:pt x="5678" y="31274"/>
                  </a:cubicBezTo>
                  <a:cubicBezTo>
                    <a:pt x="5677" y="31275"/>
                    <a:pt x="5676" y="31275"/>
                    <a:pt x="5674" y="31275"/>
                  </a:cubicBezTo>
                  <a:cubicBezTo>
                    <a:pt x="5667" y="31275"/>
                    <a:pt x="5658" y="31266"/>
                    <a:pt x="5652" y="31266"/>
                  </a:cubicBezTo>
                  <a:cubicBezTo>
                    <a:pt x="5649" y="31266"/>
                    <a:pt x="5647" y="31268"/>
                    <a:pt x="5646" y="31274"/>
                  </a:cubicBezTo>
                  <a:cubicBezTo>
                    <a:pt x="5643" y="31645"/>
                    <a:pt x="5575" y="32018"/>
                    <a:pt x="5543" y="32389"/>
                  </a:cubicBezTo>
                  <a:cubicBezTo>
                    <a:pt x="5536" y="32499"/>
                    <a:pt x="5532" y="32623"/>
                    <a:pt x="5532" y="32745"/>
                  </a:cubicBezTo>
                  <a:cubicBezTo>
                    <a:pt x="5526" y="32718"/>
                    <a:pt x="5501" y="32698"/>
                    <a:pt x="5472" y="32698"/>
                  </a:cubicBezTo>
                  <a:cubicBezTo>
                    <a:pt x="5469" y="32698"/>
                    <a:pt x="5467" y="32698"/>
                    <a:pt x="5465" y="32698"/>
                  </a:cubicBezTo>
                  <a:cubicBezTo>
                    <a:pt x="3834" y="32951"/>
                    <a:pt x="2186" y="33143"/>
                    <a:pt x="580" y="33528"/>
                  </a:cubicBezTo>
                  <a:cubicBezTo>
                    <a:pt x="570" y="33517"/>
                    <a:pt x="557" y="33510"/>
                    <a:pt x="545" y="33510"/>
                  </a:cubicBezTo>
                  <a:cubicBezTo>
                    <a:pt x="542" y="33510"/>
                    <a:pt x="540" y="33511"/>
                    <a:pt x="538" y="33511"/>
                  </a:cubicBezTo>
                  <a:lnTo>
                    <a:pt x="538" y="33511"/>
                  </a:lnTo>
                  <a:cubicBezTo>
                    <a:pt x="538" y="33451"/>
                    <a:pt x="538" y="33393"/>
                    <a:pt x="541" y="33335"/>
                  </a:cubicBezTo>
                  <a:cubicBezTo>
                    <a:pt x="548" y="33207"/>
                    <a:pt x="556" y="33079"/>
                    <a:pt x="566" y="32955"/>
                  </a:cubicBezTo>
                  <a:cubicBezTo>
                    <a:pt x="591" y="32545"/>
                    <a:pt x="641" y="32139"/>
                    <a:pt x="652" y="31730"/>
                  </a:cubicBezTo>
                  <a:cubicBezTo>
                    <a:pt x="666" y="31730"/>
                    <a:pt x="684" y="31723"/>
                    <a:pt x="701" y="31723"/>
                  </a:cubicBezTo>
                  <a:cubicBezTo>
                    <a:pt x="703" y="31723"/>
                    <a:pt x="705" y="31722"/>
                    <a:pt x="706" y="31722"/>
                  </a:cubicBezTo>
                  <a:cubicBezTo>
                    <a:pt x="720" y="31722"/>
                    <a:pt x="724" y="31737"/>
                    <a:pt x="737" y="31737"/>
                  </a:cubicBezTo>
                  <a:cubicBezTo>
                    <a:pt x="738" y="31737"/>
                    <a:pt x="739" y="31738"/>
                    <a:pt x="740" y="31738"/>
                  </a:cubicBezTo>
                  <a:cubicBezTo>
                    <a:pt x="749" y="31738"/>
                    <a:pt x="756" y="31722"/>
                    <a:pt x="762" y="31712"/>
                  </a:cubicBezTo>
                  <a:cubicBezTo>
                    <a:pt x="1559" y="31659"/>
                    <a:pt x="2321" y="31370"/>
                    <a:pt x="3112" y="31296"/>
                  </a:cubicBezTo>
                  <a:cubicBezTo>
                    <a:pt x="3952" y="31217"/>
                    <a:pt x="4817" y="31310"/>
                    <a:pt x="5632" y="31061"/>
                  </a:cubicBezTo>
                  <a:cubicBezTo>
                    <a:pt x="5695" y="31041"/>
                    <a:pt x="5674" y="30953"/>
                    <a:pt x="5616" y="30953"/>
                  </a:cubicBezTo>
                  <a:cubicBezTo>
                    <a:pt x="5612" y="30953"/>
                    <a:pt x="5608" y="30953"/>
                    <a:pt x="5603" y="30954"/>
                  </a:cubicBezTo>
                  <a:cubicBezTo>
                    <a:pt x="4803" y="31196"/>
                    <a:pt x="3945" y="31118"/>
                    <a:pt x="3112" y="31185"/>
                  </a:cubicBezTo>
                  <a:cubicBezTo>
                    <a:pt x="2296" y="31253"/>
                    <a:pt x="1520" y="31570"/>
                    <a:pt x="698" y="31609"/>
                  </a:cubicBezTo>
                  <a:cubicBezTo>
                    <a:pt x="538" y="31577"/>
                    <a:pt x="395" y="31470"/>
                    <a:pt x="374" y="31299"/>
                  </a:cubicBezTo>
                  <a:cubicBezTo>
                    <a:pt x="353" y="31210"/>
                    <a:pt x="410" y="31121"/>
                    <a:pt x="502" y="31103"/>
                  </a:cubicBezTo>
                  <a:lnTo>
                    <a:pt x="502" y="31103"/>
                  </a:lnTo>
                  <a:cubicBezTo>
                    <a:pt x="468" y="31134"/>
                    <a:pt x="467" y="31196"/>
                    <a:pt x="519" y="31196"/>
                  </a:cubicBezTo>
                  <a:cubicBezTo>
                    <a:pt x="521" y="31196"/>
                    <a:pt x="524" y="31196"/>
                    <a:pt x="527" y="31196"/>
                  </a:cubicBezTo>
                  <a:cubicBezTo>
                    <a:pt x="2193" y="30968"/>
                    <a:pt x="3880" y="31025"/>
                    <a:pt x="5543" y="30794"/>
                  </a:cubicBezTo>
                  <a:cubicBezTo>
                    <a:pt x="5611" y="30784"/>
                    <a:pt x="5588" y="30683"/>
                    <a:pt x="5524" y="30683"/>
                  </a:cubicBezTo>
                  <a:cubicBezTo>
                    <a:pt x="5521" y="30683"/>
                    <a:pt x="5518" y="30683"/>
                    <a:pt x="5514" y="30683"/>
                  </a:cubicBezTo>
                  <a:cubicBezTo>
                    <a:pt x="3948" y="30904"/>
                    <a:pt x="2357" y="30883"/>
                    <a:pt x="787" y="31064"/>
                  </a:cubicBezTo>
                  <a:cubicBezTo>
                    <a:pt x="787" y="31061"/>
                    <a:pt x="780" y="31057"/>
                    <a:pt x="780" y="31054"/>
                  </a:cubicBezTo>
                  <a:cubicBezTo>
                    <a:pt x="780" y="31052"/>
                    <a:pt x="781" y="31051"/>
                    <a:pt x="782" y="31051"/>
                  </a:cubicBezTo>
                  <a:cubicBezTo>
                    <a:pt x="784" y="31051"/>
                    <a:pt x="788" y="31054"/>
                    <a:pt x="790" y="31054"/>
                  </a:cubicBezTo>
                  <a:cubicBezTo>
                    <a:pt x="790" y="31054"/>
                    <a:pt x="790" y="31054"/>
                    <a:pt x="790" y="31054"/>
                  </a:cubicBezTo>
                  <a:lnTo>
                    <a:pt x="790" y="30876"/>
                  </a:lnTo>
                  <a:cubicBezTo>
                    <a:pt x="790" y="30874"/>
                    <a:pt x="790" y="30873"/>
                    <a:pt x="789" y="30873"/>
                  </a:cubicBezTo>
                  <a:cubicBezTo>
                    <a:pt x="787" y="30873"/>
                    <a:pt x="784" y="30876"/>
                    <a:pt x="782" y="30876"/>
                  </a:cubicBezTo>
                  <a:cubicBezTo>
                    <a:pt x="781" y="30876"/>
                    <a:pt x="780" y="30876"/>
                    <a:pt x="780" y="30876"/>
                  </a:cubicBezTo>
                  <a:cubicBezTo>
                    <a:pt x="662" y="29861"/>
                    <a:pt x="751" y="28846"/>
                    <a:pt x="780" y="27832"/>
                  </a:cubicBezTo>
                  <a:cubicBezTo>
                    <a:pt x="790" y="27529"/>
                    <a:pt x="780" y="27227"/>
                    <a:pt x="776" y="26928"/>
                  </a:cubicBezTo>
                  <a:lnTo>
                    <a:pt x="776" y="26928"/>
                  </a:lnTo>
                  <a:cubicBezTo>
                    <a:pt x="783" y="26929"/>
                    <a:pt x="789" y="26930"/>
                    <a:pt x="796" y="26930"/>
                  </a:cubicBezTo>
                  <a:cubicBezTo>
                    <a:pt x="808" y="26930"/>
                    <a:pt x="819" y="26926"/>
                    <a:pt x="826" y="26910"/>
                  </a:cubicBezTo>
                  <a:cubicBezTo>
                    <a:pt x="958" y="26614"/>
                    <a:pt x="1129" y="26344"/>
                    <a:pt x="1275" y="26059"/>
                  </a:cubicBezTo>
                  <a:cubicBezTo>
                    <a:pt x="1299" y="26015"/>
                    <a:pt x="1259" y="25974"/>
                    <a:pt x="1222" y="25974"/>
                  </a:cubicBezTo>
                  <a:cubicBezTo>
                    <a:pt x="1205" y="25974"/>
                    <a:pt x="1188" y="25982"/>
                    <a:pt x="1179" y="26002"/>
                  </a:cubicBezTo>
                  <a:cubicBezTo>
                    <a:pt x="1047" y="26262"/>
                    <a:pt x="897" y="26511"/>
                    <a:pt x="773" y="26775"/>
                  </a:cubicBezTo>
                  <a:lnTo>
                    <a:pt x="773" y="26614"/>
                  </a:lnTo>
                  <a:cubicBezTo>
                    <a:pt x="794" y="26617"/>
                    <a:pt x="814" y="26633"/>
                    <a:pt x="826" y="26633"/>
                  </a:cubicBezTo>
                  <a:cubicBezTo>
                    <a:pt x="833" y="26633"/>
                    <a:pt x="837" y="26628"/>
                    <a:pt x="837" y="26614"/>
                  </a:cubicBezTo>
                  <a:lnTo>
                    <a:pt x="837" y="25397"/>
                  </a:lnTo>
                  <a:cubicBezTo>
                    <a:pt x="847" y="25393"/>
                    <a:pt x="862" y="25400"/>
                    <a:pt x="872" y="25386"/>
                  </a:cubicBezTo>
                  <a:cubicBezTo>
                    <a:pt x="961" y="25244"/>
                    <a:pt x="1008" y="25084"/>
                    <a:pt x="1057" y="24927"/>
                  </a:cubicBezTo>
                  <a:cubicBezTo>
                    <a:pt x="1071" y="24885"/>
                    <a:pt x="1043" y="24861"/>
                    <a:pt x="1013" y="24861"/>
                  </a:cubicBezTo>
                  <a:cubicBezTo>
                    <a:pt x="997" y="24861"/>
                    <a:pt x="980" y="24868"/>
                    <a:pt x="968" y="24883"/>
                  </a:cubicBezTo>
                  <a:lnTo>
                    <a:pt x="968" y="24883"/>
                  </a:lnTo>
                  <a:lnTo>
                    <a:pt x="979" y="24866"/>
                  </a:lnTo>
                  <a:cubicBezTo>
                    <a:pt x="1011" y="24824"/>
                    <a:pt x="1050" y="24788"/>
                    <a:pt x="1086" y="24745"/>
                  </a:cubicBezTo>
                  <a:lnTo>
                    <a:pt x="1107" y="24742"/>
                  </a:lnTo>
                  <a:lnTo>
                    <a:pt x="1107" y="24742"/>
                  </a:lnTo>
                  <a:cubicBezTo>
                    <a:pt x="1093" y="24781"/>
                    <a:pt x="1086" y="24824"/>
                    <a:pt x="1082" y="24866"/>
                  </a:cubicBezTo>
                  <a:cubicBezTo>
                    <a:pt x="1081" y="24902"/>
                    <a:pt x="1108" y="24920"/>
                    <a:pt x="1136" y="24920"/>
                  </a:cubicBezTo>
                  <a:cubicBezTo>
                    <a:pt x="1164" y="24920"/>
                    <a:pt x="1193" y="24902"/>
                    <a:pt x="1193" y="24866"/>
                  </a:cubicBezTo>
                  <a:cubicBezTo>
                    <a:pt x="1200" y="24817"/>
                    <a:pt x="1211" y="24767"/>
                    <a:pt x="1225" y="24721"/>
                  </a:cubicBezTo>
                  <a:cubicBezTo>
                    <a:pt x="1780" y="24610"/>
                    <a:pt x="2343" y="24507"/>
                    <a:pt x="2902" y="24404"/>
                  </a:cubicBezTo>
                  <a:cubicBezTo>
                    <a:pt x="2910" y="24412"/>
                    <a:pt x="2921" y="24416"/>
                    <a:pt x="2931" y="24416"/>
                  </a:cubicBezTo>
                  <a:cubicBezTo>
                    <a:pt x="2948" y="24416"/>
                    <a:pt x="2964" y="24407"/>
                    <a:pt x="2973" y="24389"/>
                  </a:cubicBezTo>
                  <a:cubicBezTo>
                    <a:pt x="3795" y="24243"/>
                    <a:pt x="4610" y="24073"/>
                    <a:pt x="5415" y="23855"/>
                  </a:cubicBezTo>
                  <a:close/>
                  <a:moveTo>
                    <a:pt x="4863" y="33421"/>
                  </a:moveTo>
                  <a:lnTo>
                    <a:pt x="4863" y="33421"/>
                  </a:lnTo>
                  <a:cubicBezTo>
                    <a:pt x="4820" y="33453"/>
                    <a:pt x="4774" y="33481"/>
                    <a:pt x="4735" y="33517"/>
                  </a:cubicBezTo>
                  <a:cubicBezTo>
                    <a:pt x="4710" y="33517"/>
                    <a:pt x="4689" y="33517"/>
                    <a:pt x="4667" y="33521"/>
                  </a:cubicBezTo>
                  <a:cubicBezTo>
                    <a:pt x="4614" y="33521"/>
                    <a:pt x="4560" y="33531"/>
                    <a:pt x="4507" y="33535"/>
                  </a:cubicBezTo>
                  <a:cubicBezTo>
                    <a:pt x="4458" y="33536"/>
                    <a:pt x="4410" y="33536"/>
                    <a:pt x="4363" y="33536"/>
                  </a:cubicBezTo>
                  <a:cubicBezTo>
                    <a:pt x="4232" y="33536"/>
                    <a:pt x="4105" y="33533"/>
                    <a:pt x="3980" y="33528"/>
                  </a:cubicBezTo>
                  <a:cubicBezTo>
                    <a:pt x="4051" y="33510"/>
                    <a:pt x="4119" y="33492"/>
                    <a:pt x="4190" y="33474"/>
                  </a:cubicBezTo>
                  <a:lnTo>
                    <a:pt x="4222" y="33471"/>
                  </a:lnTo>
                  <a:cubicBezTo>
                    <a:pt x="4436" y="33453"/>
                    <a:pt x="4649" y="33439"/>
                    <a:pt x="4863" y="33421"/>
                  </a:cubicBezTo>
                  <a:close/>
                  <a:moveTo>
                    <a:pt x="8761" y="33489"/>
                  </a:moveTo>
                  <a:cubicBezTo>
                    <a:pt x="9057" y="33503"/>
                    <a:pt x="9349" y="33524"/>
                    <a:pt x="9640" y="33545"/>
                  </a:cubicBezTo>
                  <a:cubicBezTo>
                    <a:pt x="9629" y="33545"/>
                    <a:pt x="9618" y="33545"/>
                    <a:pt x="9606" y="33545"/>
                  </a:cubicBezTo>
                  <a:cubicBezTo>
                    <a:pt x="9493" y="33545"/>
                    <a:pt x="9379" y="33558"/>
                    <a:pt x="9266" y="33558"/>
                  </a:cubicBezTo>
                  <a:cubicBezTo>
                    <a:pt x="9245" y="33558"/>
                    <a:pt x="9224" y="33557"/>
                    <a:pt x="9203" y="33556"/>
                  </a:cubicBezTo>
                  <a:cubicBezTo>
                    <a:pt x="9084" y="33532"/>
                    <a:pt x="8962" y="33519"/>
                    <a:pt x="8840" y="33519"/>
                  </a:cubicBezTo>
                  <a:cubicBezTo>
                    <a:pt x="8782" y="33519"/>
                    <a:pt x="8725" y="33522"/>
                    <a:pt x="8669" y="33528"/>
                  </a:cubicBezTo>
                  <a:cubicBezTo>
                    <a:pt x="8661" y="33526"/>
                    <a:pt x="8654" y="33522"/>
                    <a:pt x="8646" y="33521"/>
                  </a:cubicBezTo>
                  <a:lnTo>
                    <a:pt x="8646" y="33521"/>
                  </a:lnTo>
                  <a:cubicBezTo>
                    <a:pt x="8684" y="33510"/>
                    <a:pt x="8725" y="33510"/>
                    <a:pt x="8761" y="33489"/>
                  </a:cubicBezTo>
                  <a:close/>
                  <a:moveTo>
                    <a:pt x="3596" y="33578"/>
                  </a:moveTo>
                  <a:cubicBezTo>
                    <a:pt x="3599" y="33581"/>
                    <a:pt x="3592" y="33588"/>
                    <a:pt x="3599" y="33592"/>
                  </a:cubicBezTo>
                  <a:cubicBezTo>
                    <a:pt x="3589" y="33593"/>
                    <a:pt x="3578" y="33593"/>
                    <a:pt x="3567" y="33593"/>
                  </a:cubicBezTo>
                  <a:cubicBezTo>
                    <a:pt x="3546" y="33593"/>
                    <a:pt x="3526" y="33592"/>
                    <a:pt x="3507" y="33592"/>
                  </a:cubicBezTo>
                  <a:cubicBezTo>
                    <a:pt x="3535" y="33585"/>
                    <a:pt x="3567" y="33581"/>
                    <a:pt x="3596" y="33578"/>
                  </a:cubicBezTo>
                  <a:close/>
                  <a:moveTo>
                    <a:pt x="10667" y="33609"/>
                  </a:moveTo>
                  <a:cubicBezTo>
                    <a:pt x="10669" y="33609"/>
                    <a:pt x="10671" y="33609"/>
                    <a:pt x="10673" y="33610"/>
                  </a:cubicBezTo>
                  <a:cubicBezTo>
                    <a:pt x="10671" y="33610"/>
                    <a:pt x="10669" y="33609"/>
                    <a:pt x="10667" y="33609"/>
                  </a:cubicBezTo>
                  <a:close/>
                  <a:moveTo>
                    <a:pt x="7697" y="33432"/>
                  </a:moveTo>
                  <a:cubicBezTo>
                    <a:pt x="7750" y="33432"/>
                    <a:pt x="7804" y="33435"/>
                    <a:pt x="7860" y="33439"/>
                  </a:cubicBezTo>
                  <a:cubicBezTo>
                    <a:pt x="7821" y="33496"/>
                    <a:pt x="7793" y="33556"/>
                    <a:pt x="7775" y="33624"/>
                  </a:cubicBezTo>
                  <a:cubicBezTo>
                    <a:pt x="7775" y="33606"/>
                    <a:pt x="7779" y="33585"/>
                    <a:pt x="7779" y="33567"/>
                  </a:cubicBezTo>
                  <a:cubicBezTo>
                    <a:pt x="7780" y="33558"/>
                    <a:pt x="7778" y="33555"/>
                    <a:pt x="7775" y="33555"/>
                  </a:cubicBezTo>
                  <a:cubicBezTo>
                    <a:pt x="7767" y="33555"/>
                    <a:pt x="7753" y="33567"/>
                    <a:pt x="7739" y="33567"/>
                  </a:cubicBezTo>
                  <a:cubicBezTo>
                    <a:pt x="7738" y="33567"/>
                    <a:pt x="7737" y="33567"/>
                    <a:pt x="7736" y="33567"/>
                  </a:cubicBezTo>
                  <a:cubicBezTo>
                    <a:pt x="7727" y="33563"/>
                    <a:pt x="7723" y="33562"/>
                    <a:pt x="7720" y="33562"/>
                  </a:cubicBezTo>
                  <a:cubicBezTo>
                    <a:pt x="7717" y="33562"/>
                    <a:pt x="7715" y="33563"/>
                    <a:pt x="7707" y="33567"/>
                  </a:cubicBezTo>
                  <a:cubicBezTo>
                    <a:pt x="7700" y="33521"/>
                    <a:pt x="7700" y="33478"/>
                    <a:pt x="7697" y="33432"/>
                  </a:cubicBezTo>
                  <a:close/>
                  <a:moveTo>
                    <a:pt x="8676" y="33638"/>
                  </a:moveTo>
                  <a:cubicBezTo>
                    <a:pt x="8818" y="33645"/>
                    <a:pt x="8960" y="33652"/>
                    <a:pt x="9103" y="33659"/>
                  </a:cubicBezTo>
                  <a:cubicBezTo>
                    <a:pt x="9025" y="33676"/>
                    <a:pt x="8945" y="33684"/>
                    <a:pt x="8864" y="33684"/>
                  </a:cubicBezTo>
                  <a:cubicBezTo>
                    <a:pt x="8792" y="33684"/>
                    <a:pt x="8721" y="33678"/>
                    <a:pt x="8651" y="33667"/>
                  </a:cubicBezTo>
                  <a:cubicBezTo>
                    <a:pt x="8661" y="33656"/>
                    <a:pt x="8665" y="33645"/>
                    <a:pt x="8676" y="33638"/>
                  </a:cubicBezTo>
                  <a:close/>
                  <a:moveTo>
                    <a:pt x="3837" y="33709"/>
                  </a:moveTo>
                  <a:cubicBezTo>
                    <a:pt x="3786" y="33713"/>
                    <a:pt x="3735" y="33717"/>
                    <a:pt x="3685" y="33720"/>
                  </a:cubicBezTo>
                  <a:cubicBezTo>
                    <a:pt x="3735" y="33716"/>
                    <a:pt x="3786" y="33713"/>
                    <a:pt x="3837" y="33709"/>
                  </a:cubicBezTo>
                  <a:close/>
                  <a:moveTo>
                    <a:pt x="3005" y="33706"/>
                  </a:moveTo>
                  <a:cubicBezTo>
                    <a:pt x="2991" y="33720"/>
                    <a:pt x="2980" y="33734"/>
                    <a:pt x="2969" y="33748"/>
                  </a:cubicBezTo>
                  <a:cubicBezTo>
                    <a:pt x="2862" y="33763"/>
                    <a:pt x="2756" y="33784"/>
                    <a:pt x="2652" y="33812"/>
                  </a:cubicBezTo>
                  <a:cubicBezTo>
                    <a:pt x="2649" y="33802"/>
                    <a:pt x="2659" y="33791"/>
                    <a:pt x="2645" y="33784"/>
                  </a:cubicBezTo>
                  <a:cubicBezTo>
                    <a:pt x="2639" y="33780"/>
                    <a:pt x="2632" y="33777"/>
                    <a:pt x="2625" y="33775"/>
                  </a:cubicBezTo>
                  <a:lnTo>
                    <a:pt x="2625" y="33775"/>
                  </a:lnTo>
                  <a:lnTo>
                    <a:pt x="2937" y="33706"/>
                  </a:lnTo>
                  <a:cubicBezTo>
                    <a:pt x="2944" y="33707"/>
                    <a:pt x="2951" y="33707"/>
                    <a:pt x="2959" y="33707"/>
                  </a:cubicBezTo>
                  <a:cubicBezTo>
                    <a:pt x="2973" y="33707"/>
                    <a:pt x="2988" y="33706"/>
                    <a:pt x="3005" y="33706"/>
                  </a:cubicBezTo>
                  <a:close/>
                  <a:moveTo>
                    <a:pt x="7654" y="32887"/>
                  </a:moveTo>
                  <a:lnTo>
                    <a:pt x="7654" y="32887"/>
                  </a:lnTo>
                  <a:cubicBezTo>
                    <a:pt x="8526" y="32965"/>
                    <a:pt x="9398" y="33118"/>
                    <a:pt x="10253" y="33129"/>
                  </a:cubicBezTo>
                  <a:cubicBezTo>
                    <a:pt x="10965" y="33143"/>
                    <a:pt x="11677" y="33136"/>
                    <a:pt x="12382" y="33172"/>
                  </a:cubicBezTo>
                  <a:cubicBezTo>
                    <a:pt x="13044" y="33214"/>
                    <a:pt x="13727" y="33286"/>
                    <a:pt x="14357" y="33503"/>
                  </a:cubicBezTo>
                  <a:cubicBezTo>
                    <a:pt x="14357" y="33649"/>
                    <a:pt x="14318" y="33784"/>
                    <a:pt x="14161" y="33827"/>
                  </a:cubicBezTo>
                  <a:cubicBezTo>
                    <a:pt x="14154" y="33827"/>
                    <a:pt x="14161" y="33834"/>
                    <a:pt x="14154" y="33837"/>
                  </a:cubicBezTo>
                  <a:cubicBezTo>
                    <a:pt x="13738" y="33656"/>
                    <a:pt x="13268" y="33599"/>
                    <a:pt x="12819" y="33570"/>
                  </a:cubicBezTo>
                  <a:cubicBezTo>
                    <a:pt x="12179" y="33528"/>
                    <a:pt x="11534" y="33535"/>
                    <a:pt x="10890" y="33510"/>
                  </a:cubicBezTo>
                  <a:cubicBezTo>
                    <a:pt x="10128" y="33478"/>
                    <a:pt x="9373" y="33378"/>
                    <a:pt x="8604" y="33357"/>
                  </a:cubicBezTo>
                  <a:lnTo>
                    <a:pt x="8526" y="33353"/>
                  </a:lnTo>
                  <a:lnTo>
                    <a:pt x="8508" y="33353"/>
                  </a:lnTo>
                  <a:cubicBezTo>
                    <a:pt x="8502" y="33347"/>
                    <a:pt x="8496" y="33345"/>
                    <a:pt x="8489" y="33345"/>
                  </a:cubicBezTo>
                  <a:cubicBezTo>
                    <a:pt x="8483" y="33345"/>
                    <a:pt x="8478" y="33347"/>
                    <a:pt x="8473" y="33350"/>
                  </a:cubicBezTo>
                  <a:cubicBezTo>
                    <a:pt x="8467" y="33351"/>
                    <a:pt x="8461" y="33351"/>
                    <a:pt x="8455" y="33351"/>
                  </a:cubicBezTo>
                  <a:cubicBezTo>
                    <a:pt x="8449" y="33351"/>
                    <a:pt x="8443" y="33351"/>
                    <a:pt x="8437" y="33353"/>
                  </a:cubicBezTo>
                  <a:cubicBezTo>
                    <a:pt x="8316" y="33350"/>
                    <a:pt x="8195" y="33343"/>
                    <a:pt x="8074" y="33339"/>
                  </a:cubicBezTo>
                  <a:cubicBezTo>
                    <a:pt x="8112" y="33298"/>
                    <a:pt x="8077" y="33244"/>
                    <a:pt x="8034" y="33244"/>
                  </a:cubicBezTo>
                  <a:cubicBezTo>
                    <a:pt x="8022" y="33244"/>
                    <a:pt x="8008" y="33249"/>
                    <a:pt x="7996" y="33261"/>
                  </a:cubicBezTo>
                  <a:cubicBezTo>
                    <a:pt x="7981" y="33275"/>
                    <a:pt x="7957" y="33307"/>
                    <a:pt x="7932" y="33335"/>
                  </a:cubicBezTo>
                  <a:cubicBezTo>
                    <a:pt x="7850" y="33332"/>
                    <a:pt x="7768" y="33328"/>
                    <a:pt x="7686" y="33325"/>
                  </a:cubicBezTo>
                  <a:cubicBezTo>
                    <a:pt x="7672" y="33179"/>
                    <a:pt x="7661" y="33033"/>
                    <a:pt x="7654" y="32887"/>
                  </a:cubicBezTo>
                  <a:close/>
                  <a:moveTo>
                    <a:pt x="3735" y="33859"/>
                  </a:moveTo>
                  <a:lnTo>
                    <a:pt x="3735" y="33859"/>
                  </a:lnTo>
                  <a:cubicBezTo>
                    <a:pt x="3667" y="33880"/>
                    <a:pt x="3599" y="33901"/>
                    <a:pt x="3532" y="33923"/>
                  </a:cubicBezTo>
                  <a:cubicBezTo>
                    <a:pt x="3539" y="33912"/>
                    <a:pt x="3546" y="33898"/>
                    <a:pt x="3557" y="33884"/>
                  </a:cubicBezTo>
                  <a:lnTo>
                    <a:pt x="3557" y="33887"/>
                  </a:lnTo>
                  <a:cubicBezTo>
                    <a:pt x="3613" y="33877"/>
                    <a:pt x="3674" y="33866"/>
                    <a:pt x="3735" y="33859"/>
                  </a:cubicBezTo>
                  <a:close/>
                  <a:moveTo>
                    <a:pt x="1944" y="33923"/>
                  </a:moveTo>
                  <a:cubicBezTo>
                    <a:pt x="1943" y="33923"/>
                    <a:pt x="1941" y="33924"/>
                    <a:pt x="1940" y="33924"/>
                  </a:cubicBezTo>
                  <a:lnTo>
                    <a:pt x="1940" y="33924"/>
                  </a:lnTo>
                  <a:cubicBezTo>
                    <a:pt x="1941" y="33923"/>
                    <a:pt x="1943" y="33923"/>
                    <a:pt x="1944" y="33923"/>
                  </a:cubicBezTo>
                  <a:close/>
                  <a:moveTo>
                    <a:pt x="2460" y="33976"/>
                  </a:moveTo>
                  <a:cubicBezTo>
                    <a:pt x="2457" y="33983"/>
                    <a:pt x="2453" y="33990"/>
                    <a:pt x="2449" y="33998"/>
                  </a:cubicBezTo>
                  <a:cubicBezTo>
                    <a:pt x="2446" y="34005"/>
                    <a:pt x="2432" y="34001"/>
                    <a:pt x="2424" y="34005"/>
                  </a:cubicBezTo>
                  <a:cubicBezTo>
                    <a:pt x="2435" y="33990"/>
                    <a:pt x="2439" y="33987"/>
                    <a:pt x="2449" y="33976"/>
                  </a:cubicBezTo>
                  <a:close/>
                  <a:moveTo>
                    <a:pt x="4564" y="33642"/>
                  </a:moveTo>
                  <a:cubicBezTo>
                    <a:pt x="4422" y="33756"/>
                    <a:pt x="4283" y="33877"/>
                    <a:pt x="4155" y="34008"/>
                  </a:cubicBezTo>
                  <a:cubicBezTo>
                    <a:pt x="4185" y="33974"/>
                    <a:pt x="4193" y="33912"/>
                    <a:pt x="4148" y="33912"/>
                  </a:cubicBezTo>
                  <a:cubicBezTo>
                    <a:pt x="4145" y="33912"/>
                    <a:pt x="4143" y="33912"/>
                    <a:pt x="4140" y="33912"/>
                  </a:cubicBezTo>
                  <a:cubicBezTo>
                    <a:pt x="4026" y="33926"/>
                    <a:pt x="3909" y="33944"/>
                    <a:pt x="3795" y="33962"/>
                  </a:cubicBezTo>
                  <a:cubicBezTo>
                    <a:pt x="3799" y="33958"/>
                    <a:pt x="3802" y="33955"/>
                    <a:pt x="3806" y="33951"/>
                  </a:cubicBezTo>
                  <a:cubicBezTo>
                    <a:pt x="3955" y="33898"/>
                    <a:pt x="4105" y="33845"/>
                    <a:pt x="4244" y="33798"/>
                  </a:cubicBezTo>
                  <a:cubicBezTo>
                    <a:pt x="4302" y="33781"/>
                    <a:pt x="4297" y="33688"/>
                    <a:pt x="4236" y="33688"/>
                  </a:cubicBezTo>
                  <a:cubicBezTo>
                    <a:pt x="4234" y="33688"/>
                    <a:pt x="4232" y="33688"/>
                    <a:pt x="4229" y="33688"/>
                  </a:cubicBezTo>
                  <a:cubicBezTo>
                    <a:pt x="4187" y="33691"/>
                    <a:pt x="4140" y="33695"/>
                    <a:pt x="4098" y="33699"/>
                  </a:cubicBezTo>
                  <a:lnTo>
                    <a:pt x="4098" y="33688"/>
                  </a:lnTo>
                  <a:lnTo>
                    <a:pt x="4098" y="33688"/>
                  </a:lnTo>
                  <a:cubicBezTo>
                    <a:pt x="4253" y="33675"/>
                    <a:pt x="4409" y="33660"/>
                    <a:pt x="4564" y="33642"/>
                  </a:cubicBezTo>
                  <a:close/>
                  <a:moveTo>
                    <a:pt x="3403" y="33912"/>
                  </a:moveTo>
                  <a:lnTo>
                    <a:pt x="3403" y="33912"/>
                  </a:lnTo>
                  <a:cubicBezTo>
                    <a:pt x="3386" y="33937"/>
                    <a:pt x="3375" y="33962"/>
                    <a:pt x="3354" y="33983"/>
                  </a:cubicBezTo>
                  <a:cubicBezTo>
                    <a:pt x="3325" y="33990"/>
                    <a:pt x="3300" y="34001"/>
                    <a:pt x="3268" y="34008"/>
                  </a:cubicBezTo>
                  <a:cubicBezTo>
                    <a:pt x="3250" y="34009"/>
                    <a:pt x="3233" y="34010"/>
                    <a:pt x="3215" y="34010"/>
                  </a:cubicBezTo>
                  <a:cubicBezTo>
                    <a:pt x="3180" y="34010"/>
                    <a:pt x="3145" y="34008"/>
                    <a:pt x="3112" y="34008"/>
                  </a:cubicBezTo>
                  <a:cubicBezTo>
                    <a:pt x="3197" y="33973"/>
                    <a:pt x="3282" y="33941"/>
                    <a:pt x="3375" y="33919"/>
                  </a:cubicBezTo>
                  <a:cubicBezTo>
                    <a:pt x="3386" y="33919"/>
                    <a:pt x="3393" y="33916"/>
                    <a:pt x="3403" y="33912"/>
                  </a:cubicBezTo>
                  <a:close/>
                  <a:moveTo>
                    <a:pt x="2485" y="33806"/>
                  </a:moveTo>
                  <a:cubicBezTo>
                    <a:pt x="2462" y="33822"/>
                    <a:pt x="2439" y="33842"/>
                    <a:pt x="2417" y="33862"/>
                  </a:cubicBezTo>
                  <a:cubicBezTo>
                    <a:pt x="2407" y="33866"/>
                    <a:pt x="2392" y="33862"/>
                    <a:pt x="2378" y="33869"/>
                  </a:cubicBezTo>
                  <a:cubicBezTo>
                    <a:pt x="2368" y="33873"/>
                    <a:pt x="2389" y="33884"/>
                    <a:pt x="2382" y="33898"/>
                  </a:cubicBezTo>
                  <a:cubicBezTo>
                    <a:pt x="2360" y="33923"/>
                    <a:pt x="2328" y="33948"/>
                    <a:pt x="2314" y="33969"/>
                  </a:cubicBezTo>
                  <a:lnTo>
                    <a:pt x="2303" y="33980"/>
                  </a:lnTo>
                  <a:cubicBezTo>
                    <a:pt x="2297" y="33947"/>
                    <a:pt x="2265" y="33919"/>
                    <a:pt x="2240" y="33919"/>
                  </a:cubicBezTo>
                  <a:cubicBezTo>
                    <a:pt x="2225" y="33919"/>
                    <a:pt x="2211" y="33929"/>
                    <a:pt x="2207" y="33955"/>
                  </a:cubicBezTo>
                  <a:cubicBezTo>
                    <a:pt x="2204" y="33983"/>
                    <a:pt x="2207" y="34008"/>
                    <a:pt x="2200" y="34037"/>
                  </a:cubicBezTo>
                  <a:cubicBezTo>
                    <a:pt x="2197" y="33983"/>
                    <a:pt x="2193" y="33926"/>
                    <a:pt x="2186" y="33873"/>
                  </a:cubicBezTo>
                  <a:lnTo>
                    <a:pt x="2485" y="33806"/>
                  </a:lnTo>
                  <a:close/>
                  <a:moveTo>
                    <a:pt x="5532" y="32785"/>
                  </a:moveTo>
                  <a:cubicBezTo>
                    <a:pt x="5533" y="32814"/>
                    <a:pt x="5534" y="32842"/>
                    <a:pt x="5539" y="32873"/>
                  </a:cubicBezTo>
                  <a:cubicBezTo>
                    <a:pt x="5514" y="32876"/>
                    <a:pt x="5490" y="32876"/>
                    <a:pt x="5468" y="32880"/>
                  </a:cubicBezTo>
                  <a:cubicBezTo>
                    <a:pt x="5405" y="32903"/>
                    <a:pt x="5426" y="32992"/>
                    <a:pt x="5484" y="32992"/>
                  </a:cubicBezTo>
                  <a:cubicBezTo>
                    <a:pt x="5488" y="32992"/>
                    <a:pt x="5492" y="32991"/>
                    <a:pt x="5497" y="32990"/>
                  </a:cubicBezTo>
                  <a:cubicBezTo>
                    <a:pt x="5522" y="32983"/>
                    <a:pt x="5547" y="32987"/>
                    <a:pt x="5571" y="32979"/>
                  </a:cubicBezTo>
                  <a:cubicBezTo>
                    <a:pt x="5582" y="33036"/>
                    <a:pt x="5596" y="33090"/>
                    <a:pt x="5618" y="33143"/>
                  </a:cubicBezTo>
                  <a:cubicBezTo>
                    <a:pt x="5618" y="33153"/>
                    <a:pt x="5618" y="33162"/>
                    <a:pt x="5618" y="33172"/>
                  </a:cubicBezTo>
                  <a:lnTo>
                    <a:pt x="5618" y="33172"/>
                  </a:lnTo>
                  <a:cubicBezTo>
                    <a:pt x="5611" y="33162"/>
                    <a:pt x="5601" y="33155"/>
                    <a:pt x="5589" y="33150"/>
                  </a:cubicBezTo>
                  <a:cubicBezTo>
                    <a:pt x="5547" y="33140"/>
                    <a:pt x="5504" y="33129"/>
                    <a:pt x="5461" y="33125"/>
                  </a:cubicBezTo>
                  <a:cubicBezTo>
                    <a:pt x="5461" y="33122"/>
                    <a:pt x="5465" y="33122"/>
                    <a:pt x="5465" y="33122"/>
                  </a:cubicBezTo>
                  <a:cubicBezTo>
                    <a:pt x="5523" y="33091"/>
                    <a:pt x="5486" y="33016"/>
                    <a:pt x="5436" y="33016"/>
                  </a:cubicBezTo>
                  <a:cubicBezTo>
                    <a:pt x="5428" y="33016"/>
                    <a:pt x="5420" y="33018"/>
                    <a:pt x="5411" y="33022"/>
                  </a:cubicBezTo>
                  <a:cubicBezTo>
                    <a:pt x="5283" y="33086"/>
                    <a:pt x="5183" y="33197"/>
                    <a:pt x="5062" y="33275"/>
                  </a:cubicBezTo>
                  <a:cubicBezTo>
                    <a:pt x="4874" y="33289"/>
                    <a:pt x="4685" y="33282"/>
                    <a:pt x="4500" y="33307"/>
                  </a:cubicBezTo>
                  <a:cubicBezTo>
                    <a:pt x="4400" y="33321"/>
                    <a:pt x="4304" y="33335"/>
                    <a:pt x="4204" y="33357"/>
                  </a:cubicBezTo>
                  <a:lnTo>
                    <a:pt x="4197" y="33357"/>
                  </a:lnTo>
                  <a:cubicBezTo>
                    <a:pt x="3945" y="33375"/>
                    <a:pt x="3699" y="33435"/>
                    <a:pt x="3446" y="33478"/>
                  </a:cubicBezTo>
                  <a:cubicBezTo>
                    <a:pt x="3436" y="33472"/>
                    <a:pt x="3423" y="33466"/>
                    <a:pt x="3410" y="33466"/>
                  </a:cubicBezTo>
                  <a:cubicBezTo>
                    <a:pt x="3401" y="33466"/>
                    <a:pt x="3391" y="33469"/>
                    <a:pt x="3382" y="33478"/>
                  </a:cubicBezTo>
                  <a:cubicBezTo>
                    <a:pt x="3379" y="33485"/>
                    <a:pt x="3375" y="33492"/>
                    <a:pt x="3368" y="33496"/>
                  </a:cubicBezTo>
                  <a:cubicBezTo>
                    <a:pt x="3357" y="33499"/>
                    <a:pt x="3343" y="33499"/>
                    <a:pt x="3329" y="33503"/>
                  </a:cubicBezTo>
                  <a:cubicBezTo>
                    <a:pt x="3358" y="33465"/>
                    <a:pt x="3325" y="33419"/>
                    <a:pt x="3287" y="33419"/>
                  </a:cubicBezTo>
                  <a:cubicBezTo>
                    <a:pt x="3274" y="33419"/>
                    <a:pt x="3262" y="33424"/>
                    <a:pt x="3250" y="33435"/>
                  </a:cubicBezTo>
                  <a:cubicBezTo>
                    <a:pt x="3215" y="33464"/>
                    <a:pt x="3190" y="33506"/>
                    <a:pt x="3154" y="33535"/>
                  </a:cubicBezTo>
                  <a:cubicBezTo>
                    <a:pt x="3047" y="33563"/>
                    <a:pt x="2934" y="33563"/>
                    <a:pt x="2823" y="33599"/>
                  </a:cubicBezTo>
                  <a:cubicBezTo>
                    <a:pt x="2816" y="33602"/>
                    <a:pt x="2827" y="33610"/>
                    <a:pt x="2823" y="33617"/>
                  </a:cubicBezTo>
                  <a:cubicBezTo>
                    <a:pt x="2101" y="33777"/>
                    <a:pt x="1378" y="33944"/>
                    <a:pt x="648" y="34044"/>
                  </a:cubicBezTo>
                  <a:cubicBezTo>
                    <a:pt x="645" y="34021"/>
                    <a:pt x="632" y="34001"/>
                    <a:pt x="605" y="34001"/>
                  </a:cubicBezTo>
                  <a:cubicBezTo>
                    <a:pt x="603" y="34001"/>
                    <a:pt x="601" y="34001"/>
                    <a:pt x="598" y="34001"/>
                  </a:cubicBezTo>
                  <a:cubicBezTo>
                    <a:pt x="569" y="34004"/>
                    <a:pt x="539" y="34006"/>
                    <a:pt x="509" y="34006"/>
                  </a:cubicBezTo>
                  <a:cubicBezTo>
                    <a:pt x="408" y="34006"/>
                    <a:pt x="308" y="33984"/>
                    <a:pt x="232" y="33916"/>
                  </a:cubicBezTo>
                  <a:cubicBezTo>
                    <a:pt x="132" y="33830"/>
                    <a:pt x="146" y="33702"/>
                    <a:pt x="189" y="33588"/>
                  </a:cubicBezTo>
                  <a:lnTo>
                    <a:pt x="189" y="33588"/>
                  </a:lnTo>
                  <a:cubicBezTo>
                    <a:pt x="203" y="33592"/>
                    <a:pt x="214" y="33595"/>
                    <a:pt x="228" y="33602"/>
                  </a:cubicBezTo>
                  <a:cubicBezTo>
                    <a:pt x="166" y="33615"/>
                    <a:pt x="182" y="33708"/>
                    <a:pt x="242" y="33708"/>
                  </a:cubicBezTo>
                  <a:cubicBezTo>
                    <a:pt x="247" y="33708"/>
                    <a:pt x="254" y="33708"/>
                    <a:pt x="260" y="33706"/>
                  </a:cubicBezTo>
                  <a:cubicBezTo>
                    <a:pt x="335" y="33688"/>
                    <a:pt x="413" y="33681"/>
                    <a:pt x="488" y="33663"/>
                  </a:cubicBezTo>
                  <a:cubicBezTo>
                    <a:pt x="495" y="33668"/>
                    <a:pt x="504" y="33670"/>
                    <a:pt x="514" y="33670"/>
                  </a:cubicBezTo>
                  <a:cubicBezTo>
                    <a:pt x="530" y="33670"/>
                    <a:pt x="548" y="33663"/>
                    <a:pt x="559" y="33649"/>
                  </a:cubicBezTo>
                  <a:cubicBezTo>
                    <a:pt x="2186" y="33254"/>
                    <a:pt x="3848" y="33061"/>
                    <a:pt x="5497" y="32812"/>
                  </a:cubicBezTo>
                  <a:cubicBezTo>
                    <a:pt x="5517" y="32808"/>
                    <a:pt x="5528" y="32798"/>
                    <a:pt x="5532" y="32785"/>
                  </a:cubicBezTo>
                  <a:close/>
                  <a:moveTo>
                    <a:pt x="2706" y="34030"/>
                  </a:moveTo>
                  <a:cubicBezTo>
                    <a:pt x="2691" y="34047"/>
                    <a:pt x="2674" y="34062"/>
                    <a:pt x="2659" y="34079"/>
                  </a:cubicBezTo>
                  <a:cubicBezTo>
                    <a:pt x="2631" y="34079"/>
                    <a:pt x="2602" y="34076"/>
                    <a:pt x="2574" y="34072"/>
                  </a:cubicBezTo>
                  <a:cubicBezTo>
                    <a:pt x="2617" y="34055"/>
                    <a:pt x="2663" y="34044"/>
                    <a:pt x="2706" y="34030"/>
                  </a:cubicBezTo>
                  <a:close/>
                  <a:moveTo>
                    <a:pt x="2051" y="33901"/>
                  </a:moveTo>
                  <a:lnTo>
                    <a:pt x="2051" y="33901"/>
                  </a:lnTo>
                  <a:cubicBezTo>
                    <a:pt x="2036" y="33966"/>
                    <a:pt x="2015" y="34026"/>
                    <a:pt x="2001" y="34094"/>
                  </a:cubicBezTo>
                  <a:cubicBezTo>
                    <a:pt x="1997" y="34033"/>
                    <a:pt x="2008" y="33969"/>
                    <a:pt x="2001" y="33912"/>
                  </a:cubicBezTo>
                  <a:lnTo>
                    <a:pt x="2051" y="33901"/>
                  </a:lnTo>
                  <a:close/>
                  <a:moveTo>
                    <a:pt x="3058" y="34161"/>
                  </a:moveTo>
                  <a:cubicBezTo>
                    <a:pt x="3019" y="34172"/>
                    <a:pt x="2976" y="34183"/>
                    <a:pt x="2937" y="34197"/>
                  </a:cubicBezTo>
                  <a:lnTo>
                    <a:pt x="2951" y="34179"/>
                  </a:lnTo>
                  <a:cubicBezTo>
                    <a:pt x="2987" y="34172"/>
                    <a:pt x="3023" y="34168"/>
                    <a:pt x="3058" y="34161"/>
                  </a:cubicBezTo>
                  <a:close/>
                  <a:moveTo>
                    <a:pt x="7999" y="33442"/>
                  </a:moveTo>
                  <a:cubicBezTo>
                    <a:pt x="8060" y="33442"/>
                    <a:pt x="8117" y="33449"/>
                    <a:pt x="8177" y="33453"/>
                  </a:cubicBezTo>
                  <a:lnTo>
                    <a:pt x="8163" y="33464"/>
                  </a:lnTo>
                  <a:cubicBezTo>
                    <a:pt x="8156" y="33467"/>
                    <a:pt x="8149" y="33467"/>
                    <a:pt x="8145" y="33471"/>
                  </a:cubicBezTo>
                  <a:cubicBezTo>
                    <a:pt x="8138" y="33474"/>
                    <a:pt x="8145" y="33485"/>
                    <a:pt x="8145" y="33492"/>
                  </a:cubicBezTo>
                  <a:cubicBezTo>
                    <a:pt x="8046" y="33595"/>
                    <a:pt x="7957" y="33709"/>
                    <a:pt x="7871" y="33827"/>
                  </a:cubicBezTo>
                  <a:cubicBezTo>
                    <a:pt x="7825" y="33901"/>
                    <a:pt x="7739" y="34037"/>
                    <a:pt x="7832" y="34108"/>
                  </a:cubicBezTo>
                  <a:cubicBezTo>
                    <a:pt x="7842" y="34115"/>
                    <a:pt x="7852" y="34118"/>
                    <a:pt x="7862" y="34118"/>
                  </a:cubicBezTo>
                  <a:cubicBezTo>
                    <a:pt x="7907" y="34118"/>
                    <a:pt x="7935" y="34047"/>
                    <a:pt x="7895" y="34011"/>
                  </a:cubicBezTo>
                  <a:lnTo>
                    <a:pt x="7895" y="34011"/>
                  </a:lnTo>
                  <a:cubicBezTo>
                    <a:pt x="7902" y="34016"/>
                    <a:pt x="7904" y="34019"/>
                    <a:pt x="7905" y="34019"/>
                  </a:cubicBezTo>
                  <a:cubicBezTo>
                    <a:pt x="7907" y="34019"/>
                    <a:pt x="7905" y="34011"/>
                    <a:pt x="7914" y="33994"/>
                  </a:cubicBezTo>
                  <a:cubicBezTo>
                    <a:pt x="7921" y="33973"/>
                    <a:pt x="7932" y="33951"/>
                    <a:pt x="7942" y="33930"/>
                  </a:cubicBezTo>
                  <a:cubicBezTo>
                    <a:pt x="7971" y="33880"/>
                    <a:pt x="8003" y="33830"/>
                    <a:pt x="8038" y="33784"/>
                  </a:cubicBezTo>
                  <a:cubicBezTo>
                    <a:pt x="8088" y="33716"/>
                    <a:pt x="8145" y="33652"/>
                    <a:pt x="8202" y="33588"/>
                  </a:cubicBezTo>
                  <a:cubicBezTo>
                    <a:pt x="8252" y="33634"/>
                    <a:pt x="8320" y="33638"/>
                    <a:pt x="8377" y="33667"/>
                  </a:cubicBezTo>
                  <a:cubicBezTo>
                    <a:pt x="8391" y="33684"/>
                    <a:pt x="8405" y="33702"/>
                    <a:pt x="8419" y="33720"/>
                  </a:cubicBezTo>
                  <a:lnTo>
                    <a:pt x="8419" y="33759"/>
                  </a:lnTo>
                  <a:cubicBezTo>
                    <a:pt x="8237" y="33946"/>
                    <a:pt x="8082" y="34157"/>
                    <a:pt x="7960" y="34386"/>
                  </a:cubicBezTo>
                  <a:lnTo>
                    <a:pt x="7960" y="34386"/>
                  </a:lnTo>
                  <a:cubicBezTo>
                    <a:pt x="7970" y="34359"/>
                    <a:pt x="7946" y="34337"/>
                    <a:pt x="7917" y="34329"/>
                  </a:cubicBezTo>
                  <a:cubicBezTo>
                    <a:pt x="8021" y="34154"/>
                    <a:pt x="8138" y="33987"/>
                    <a:pt x="8259" y="33827"/>
                  </a:cubicBezTo>
                  <a:cubicBezTo>
                    <a:pt x="8294" y="33784"/>
                    <a:pt x="8258" y="33729"/>
                    <a:pt x="8218" y="33729"/>
                  </a:cubicBezTo>
                  <a:cubicBezTo>
                    <a:pt x="8205" y="33729"/>
                    <a:pt x="8192" y="33734"/>
                    <a:pt x="8181" y="33748"/>
                  </a:cubicBezTo>
                  <a:cubicBezTo>
                    <a:pt x="8049" y="33919"/>
                    <a:pt x="7928" y="34097"/>
                    <a:pt x="7814" y="34282"/>
                  </a:cubicBezTo>
                  <a:lnTo>
                    <a:pt x="7782" y="34282"/>
                  </a:lnTo>
                  <a:cubicBezTo>
                    <a:pt x="7775" y="34144"/>
                    <a:pt x="7757" y="34012"/>
                    <a:pt x="7757" y="33873"/>
                  </a:cubicBezTo>
                  <a:cubicBezTo>
                    <a:pt x="7764" y="33816"/>
                    <a:pt x="7768" y="33756"/>
                    <a:pt x="7771" y="33699"/>
                  </a:cubicBezTo>
                  <a:cubicBezTo>
                    <a:pt x="7775" y="33741"/>
                    <a:pt x="7800" y="33777"/>
                    <a:pt x="7836" y="33795"/>
                  </a:cubicBezTo>
                  <a:cubicBezTo>
                    <a:pt x="7843" y="33798"/>
                    <a:pt x="7851" y="33799"/>
                    <a:pt x="7858" y="33799"/>
                  </a:cubicBezTo>
                  <a:cubicBezTo>
                    <a:pt x="7914" y="33799"/>
                    <a:pt x="7953" y="33720"/>
                    <a:pt x="7893" y="33695"/>
                  </a:cubicBezTo>
                  <a:cubicBezTo>
                    <a:pt x="7839" y="33674"/>
                    <a:pt x="7925" y="33545"/>
                    <a:pt x="7999" y="33442"/>
                  </a:cubicBezTo>
                  <a:close/>
                  <a:moveTo>
                    <a:pt x="2303" y="34158"/>
                  </a:moveTo>
                  <a:cubicBezTo>
                    <a:pt x="2314" y="34161"/>
                    <a:pt x="2324" y="34161"/>
                    <a:pt x="2334" y="34161"/>
                  </a:cubicBezTo>
                  <a:cubicBezTo>
                    <a:pt x="2344" y="34161"/>
                    <a:pt x="2353" y="34161"/>
                    <a:pt x="2364" y="34165"/>
                  </a:cubicBezTo>
                  <a:cubicBezTo>
                    <a:pt x="2357" y="34179"/>
                    <a:pt x="2350" y="34193"/>
                    <a:pt x="2343" y="34211"/>
                  </a:cubicBezTo>
                  <a:cubicBezTo>
                    <a:pt x="2320" y="34255"/>
                    <a:pt x="2359" y="34296"/>
                    <a:pt x="2396" y="34296"/>
                  </a:cubicBezTo>
                  <a:cubicBezTo>
                    <a:pt x="2413" y="34296"/>
                    <a:pt x="2429" y="34288"/>
                    <a:pt x="2439" y="34268"/>
                  </a:cubicBezTo>
                  <a:cubicBezTo>
                    <a:pt x="2453" y="34236"/>
                    <a:pt x="2467" y="34208"/>
                    <a:pt x="2481" y="34179"/>
                  </a:cubicBezTo>
                  <a:cubicBezTo>
                    <a:pt x="2513" y="34183"/>
                    <a:pt x="2542" y="34186"/>
                    <a:pt x="2570" y="34186"/>
                  </a:cubicBezTo>
                  <a:cubicBezTo>
                    <a:pt x="2471" y="34332"/>
                    <a:pt x="2382" y="34485"/>
                    <a:pt x="2286" y="34638"/>
                  </a:cubicBezTo>
                  <a:lnTo>
                    <a:pt x="2286" y="34642"/>
                  </a:lnTo>
                  <a:lnTo>
                    <a:pt x="2279" y="34642"/>
                  </a:lnTo>
                  <a:cubicBezTo>
                    <a:pt x="2279" y="34482"/>
                    <a:pt x="2289" y="34322"/>
                    <a:pt x="2303" y="34161"/>
                  </a:cubicBezTo>
                  <a:lnTo>
                    <a:pt x="2303" y="34158"/>
                  </a:lnTo>
                  <a:close/>
                  <a:moveTo>
                    <a:pt x="8580" y="33759"/>
                  </a:moveTo>
                  <a:lnTo>
                    <a:pt x="8580" y="33759"/>
                  </a:lnTo>
                  <a:cubicBezTo>
                    <a:pt x="8689" y="33783"/>
                    <a:pt x="8800" y="33795"/>
                    <a:pt x="8910" y="33795"/>
                  </a:cubicBezTo>
                  <a:cubicBezTo>
                    <a:pt x="8934" y="33795"/>
                    <a:pt x="8957" y="33794"/>
                    <a:pt x="8980" y="33793"/>
                  </a:cubicBezTo>
                  <a:lnTo>
                    <a:pt x="8980" y="33793"/>
                  </a:lnTo>
                  <a:cubicBezTo>
                    <a:pt x="8978" y="33796"/>
                    <a:pt x="8976" y="33799"/>
                    <a:pt x="8975" y="33802"/>
                  </a:cubicBezTo>
                  <a:cubicBezTo>
                    <a:pt x="8807" y="34090"/>
                    <a:pt x="8647" y="34379"/>
                    <a:pt x="8487" y="34670"/>
                  </a:cubicBezTo>
                  <a:cubicBezTo>
                    <a:pt x="8494" y="34539"/>
                    <a:pt x="8498" y="34407"/>
                    <a:pt x="8505" y="34275"/>
                  </a:cubicBezTo>
                  <a:cubicBezTo>
                    <a:pt x="8572" y="34186"/>
                    <a:pt x="8633" y="34094"/>
                    <a:pt x="8704" y="34008"/>
                  </a:cubicBezTo>
                  <a:cubicBezTo>
                    <a:pt x="8737" y="33965"/>
                    <a:pt x="8699" y="33909"/>
                    <a:pt x="8658" y="33909"/>
                  </a:cubicBezTo>
                  <a:cubicBezTo>
                    <a:pt x="8646" y="33909"/>
                    <a:pt x="8633" y="33914"/>
                    <a:pt x="8622" y="33926"/>
                  </a:cubicBezTo>
                  <a:cubicBezTo>
                    <a:pt x="8583" y="33976"/>
                    <a:pt x="8551" y="34030"/>
                    <a:pt x="8512" y="34079"/>
                  </a:cubicBezTo>
                  <a:cubicBezTo>
                    <a:pt x="8515" y="34005"/>
                    <a:pt x="8515" y="33930"/>
                    <a:pt x="8523" y="33859"/>
                  </a:cubicBezTo>
                  <a:cubicBezTo>
                    <a:pt x="8526" y="33862"/>
                    <a:pt x="8530" y="33869"/>
                    <a:pt x="8533" y="33873"/>
                  </a:cubicBezTo>
                  <a:cubicBezTo>
                    <a:pt x="8545" y="33884"/>
                    <a:pt x="8559" y="33889"/>
                    <a:pt x="8572" y="33889"/>
                  </a:cubicBezTo>
                  <a:cubicBezTo>
                    <a:pt x="8617" y="33889"/>
                    <a:pt x="8656" y="33834"/>
                    <a:pt x="8612" y="33798"/>
                  </a:cubicBezTo>
                  <a:cubicBezTo>
                    <a:pt x="8601" y="33784"/>
                    <a:pt x="8594" y="33770"/>
                    <a:pt x="8580" y="33759"/>
                  </a:cubicBezTo>
                  <a:close/>
                  <a:moveTo>
                    <a:pt x="7954" y="34398"/>
                  </a:moveTo>
                  <a:lnTo>
                    <a:pt x="7954" y="34398"/>
                  </a:lnTo>
                  <a:cubicBezTo>
                    <a:pt x="7907" y="34487"/>
                    <a:pt x="7865" y="34579"/>
                    <a:pt x="7828" y="34674"/>
                  </a:cubicBezTo>
                  <a:lnTo>
                    <a:pt x="7828" y="34496"/>
                  </a:lnTo>
                  <a:cubicBezTo>
                    <a:pt x="7871" y="34471"/>
                    <a:pt x="7910" y="34443"/>
                    <a:pt x="7946" y="34407"/>
                  </a:cubicBezTo>
                  <a:cubicBezTo>
                    <a:pt x="7949" y="34404"/>
                    <a:pt x="7952" y="34401"/>
                    <a:pt x="7954" y="34398"/>
                  </a:cubicBezTo>
                  <a:close/>
                  <a:moveTo>
                    <a:pt x="3357" y="34275"/>
                  </a:moveTo>
                  <a:lnTo>
                    <a:pt x="3350" y="34279"/>
                  </a:lnTo>
                  <a:cubicBezTo>
                    <a:pt x="3347" y="34282"/>
                    <a:pt x="3350" y="34290"/>
                    <a:pt x="3347" y="34293"/>
                  </a:cubicBezTo>
                  <a:cubicBezTo>
                    <a:pt x="3229" y="34425"/>
                    <a:pt x="3104" y="34549"/>
                    <a:pt x="2991" y="34688"/>
                  </a:cubicBezTo>
                  <a:cubicBezTo>
                    <a:pt x="3090" y="34557"/>
                    <a:pt x="3169" y="34414"/>
                    <a:pt x="3275" y="34286"/>
                  </a:cubicBezTo>
                  <a:cubicBezTo>
                    <a:pt x="3300" y="34282"/>
                    <a:pt x="3329" y="34279"/>
                    <a:pt x="3354" y="34275"/>
                  </a:cubicBezTo>
                  <a:close/>
                  <a:moveTo>
                    <a:pt x="2706" y="34201"/>
                  </a:moveTo>
                  <a:cubicBezTo>
                    <a:pt x="2727" y="34201"/>
                    <a:pt x="2748" y="34208"/>
                    <a:pt x="2770" y="34208"/>
                  </a:cubicBezTo>
                  <a:cubicBezTo>
                    <a:pt x="2773" y="34208"/>
                    <a:pt x="2777" y="34208"/>
                    <a:pt x="2780" y="34208"/>
                  </a:cubicBezTo>
                  <a:lnTo>
                    <a:pt x="2780" y="34208"/>
                  </a:lnTo>
                  <a:cubicBezTo>
                    <a:pt x="2638" y="34396"/>
                    <a:pt x="2492" y="34578"/>
                    <a:pt x="2360" y="34774"/>
                  </a:cubicBezTo>
                  <a:lnTo>
                    <a:pt x="2360" y="34738"/>
                  </a:lnTo>
                  <a:cubicBezTo>
                    <a:pt x="2471" y="34557"/>
                    <a:pt x="2581" y="34371"/>
                    <a:pt x="2706" y="34201"/>
                  </a:cubicBezTo>
                  <a:close/>
                  <a:moveTo>
                    <a:pt x="3129" y="34304"/>
                  </a:moveTo>
                  <a:lnTo>
                    <a:pt x="3129" y="34304"/>
                  </a:lnTo>
                  <a:cubicBezTo>
                    <a:pt x="2852" y="34653"/>
                    <a:pt x="2595" y="35016"/>
                    <a:pt x="2360" y="35393"/>
                  </a:cubicBezTo>
                  <a:lnTo>
                    <a:pt x="2360" y="34984"/>
                  </a:lnTo>
                  <a:cubicBezTo>
                    <a:pt x="2510" y="34752"/>
                    <a:pt x="2670" y="34535"/>
                    <a:pt x="2837" y="34314"/>
                  </a:cubicBezTo>
                  <a:lnTo>
                    <a:pt x="2837" y="34318"/>
                  </a:lnTo>
                  <a:cubicBezTo>
                    <a:pt x="2844" y="34321"/>
                    <a:pt x="2836" y="34336"/>
                    <a:pt x="2842" y="34336"/>
                  </a:cubicBezTo>
                  <a:cubicBezTo>
                    <a:pt x="2843" y="34336"/>
                    <a:pt x="2844" y="34336"/>
                    <a:pt x="2845" y="34336"/>
                  </a:cubicBezTo>
                  <a:cubicBezTo>
                    <a:pt x="2941" y="34336"/>
                    <a:pt x="3033" y="34314"/>
                    <a:pt x="3129" y="34304"/>
                  </a:cubicBezTo>
                  <a:close/>
                  <a:moveTo>
                    <a:pt x="2101" y="34168"/>
                  </a:moveTo>
                  <a:cubicBezTo>
                    <a:pt x="2104" y="34197"/>
                    <a:pt x="2108" y="34225"/>
                    <a:pt x="2108" y="34254"/>
                  </a:cubicBezTo>
                  <a:cubicBezTo>
                    <a:pt x="2101" y="34268"/>
                    <a:pt x="2086" y="34282"/>
                    <a:pt x="2076" y="34297"/>
                  </a:cubicBezTo>
                  <a:cubicBezTo>
                    <a:pt x="2054" y="34336"/>
                    <a:pt x="2083" y="34361"/>
                    <a:pt x="2122" y="34368"/>
                  </a:cubicBezTo>
                  <a:cubicBezTo>
                    <a:pt x="2133" y="34503"/>
                    <a:pt x="2143" y="34638"/>
                    <a:pt x="2161" y="34774"/>
                  </a:cubicBezTo>
                  <a:lnTo>
                    <a:pt x="2207" y="34774"/>
                  </a:lnTo>
                  <a:cubicBezTo>
                    <a:pt x="2165" y="34841"/>
                    <a:pt x="2118" y="34905"/>
                    <a:pt x="2079" y="34973"/>
                  </a:cubicBezTo>
                  <a:cubicBezTo>
                    <a:pt x="2057" y="35017"/>
                    <a:pt x="2094" y="35056"/>
                    <a:pt x="2133" y="35056"/>
                  </a:cubicBezTo>
                  <a:cubicBezTo>
                    <a:pt x="2150" y="35056"/>
                    <a:pt x="2167" y="35049"/>
                    <a:pt x="2179" y="35030"/>
                  </a:cubicBezTo>
                  <a:cubicBezTo>
                    <a:pt x="2200" y="34991"/>
                    <a:pt x="2225" y="34955"/>
                    <a:pt x="2250" y="34920"/>
                  </a:cubicBezTo>
                  <a:lnTo>
                    <a:pt x="2250" y="34955"/>
                  </a:lnTo>
                  <a:cubicBezTo>
                    <a:pt x="2140" y="35119"/>
                    <a:pt x="2036" y="35286"/>
                    <a:pt x="1937" y="35457"/>
                  </a:cubicBezTo>
                  <a:cubicBezTo>
                    <a:pt x="1965" y="35226"/>
                    <a:pt x="1994" y="34998"/>
                    <a:pt x="2004" y="34767"/>
                  </a:cubicBezTo>
                  <a:cubicBezTo>
                    <a:pt x="2008" y="34695"/>
                    <a:pt x="2001" y="34624"/>
                    <a:pt x="2004" y="34557"/>
                  </a:cubicBezTo>
                  <a:cubicBezTo>
                    <a:pt x="2040" y="34428"/>
                    <a:pt x="2072" y="34297"/>
                    <a:pt x="2101" y="34168"/>
                  </a:cubicBezTo>
                  <a:close/>
                  <a:moveTo>
                    <a:pt x="2571" y="35287"/>
                  </a:moveTo>
                  <a:cubicBezTo>
                    <a:pt x="2495" y="35400"/>
                    <a:pt x="2429" y="35521"/>
                    <a:pt x="2360" y="35639"/>
                  </a:cubicBezTo>
                  <a:lnTo>
                    <a:pt x="2360" y="35585"/>
                  </a:lnTo>
                  <a:cubicBezTo>
                    <a:pt x="2422" y="35482"/>
                    <a:pt x="2501" y="35387"/>
                    <a:pt x="2571" y="35287"/>
                  </a:cubicBezTo>
                  <a:close/>
                  <a:moveTo>
                    <a:pt x="5465" y="35632"/>
                  </a:moveTo>
                  <a:lnTo>
                    <a:pt x="5465" y="35632"/>
                  </a:lnTo>
                  <a:cubicBezTo>
                    <a:pt x="5465" y="35635"/>
                    <a:pt x="5468" y="35635"/>
                    <a:pt x="5472" y="35635"/>
                  </a:cubicBezTo>
                  <a:lnTo>
                    <a:pt x="5472" y="35863"/>
                  </a:lnTo>
                  <a:cubicBezTo>
                    <a:pt x="5472" y="35785"/>
                    <a:pt x="5465" y="35710"/>
                    <a:pt x="5465" y="35632"/>
                  </a:cubicBezTo>
                  <a:close/>
                  <a:moveTo>
                    <a:pt x="2246" y="35165"/>
                  </a:moveTo>
                  <a:lnTo>
                    <a:pt x="2246" y="35550"/>
                  </a:lnTo>
                  <a:cubicBezTo>
                    <a:pt x="2211" y="35610"/>
                    <a:pt x="2165" y="35660"/>
                    <a:pt x="2129" y="35717"/>
                  </a:cubicBezTo>
                  <a:cubicBezTo>
                    <a:pt x="2123" y="35716"/>
                    <a:pt x="2116" y="35715"/>
                    <a:pt x="2108" y="35715"/>
                  </a:cubicBezTo>
                  <a:cubicBezTo>
                    <a:pt x="2095" y="35715"/>
                    <a:pt x="2083" y="35719"/>
                    <a:pt x="2076" y="35735"/>
                  </a:cubicBezTo>
                  <a:cubicBezTo>
                    <a:pt x="2033" y="35838"/>
                    <a:pt x="1979" y="35934"/>
                    <a:pt x="1912" y="36023"/>
                  </a:cubicBezTo>
                  <a:cubicBezTo>
                    <a:pt x="1915" y="35927"/>
                    <a:pt x="1915" y="35827"/>
                    <a:pt x="1905" y="35731"/>
                  </a:cubicBezTo>
                  <a:lnTo>
                    <a:pt x="1905" y="35731"/>
                  </a:lnTo>
                  <a:cubicBezTo>
                    <a:pt x="1905" y="35731"/>
                    <a:pt x="1906" y="35733"/>
                    <a:pt x="1907" y="35733"/>
                  </a:cubicBezTo>
                  <a:cubicBezTo>
                    <a:pt x="1908" y="35733"/>
                    <a:pt x="1908" y="35732"/>
                    <a:pt x="1908" y="35731"/>
                  </a:cubicBezTo>
                  <a:cubicBezTo>
                    <a:pt x="1912" y="35728"/>
                    <a:pt x="1908" y="35717"/>
                    <a:pt x="1908" y="35710"/>
                  </a:cubicBezTo>
                  <a:cubicBezTo>
                    <a:pt x="1983" y="35600"/>
                    <a:pt x="2054" y="35493"/>
                    <a:pt x="2125" y="35386"/>
                  </a:cubicBezTo>
                  <a:cubicBezTo>
                    <a:pt x="2133" y="35375"/>
                    <a:pt x="2122" y="35372"/>
                    <a:pt x="2122" y="35365"/>
                  </a:cubicBezTo>
                  <a:cubicBezTo>
                    <a:pt x="2161" y="35297"/>
                    <a:pt x="2204" y="35229"/>
                    <a:pt x="2246" y="35165"/>
                  </a:cubicBezTo>
                  <a:close/>
                  <a:moveTo>
                    <a:pt x="3930" y="34065"/>
                  </a:moveTo>
                  <a:lnTo>
                    <a:pt x="3930" y="34065"/>
                  </a:lnTo>
                  <a:cubicBezTo>
                    <a:pt x="3350" y="34731"/>
                    <a:pt x="2773" y="35414"/>
                    <a:pt x="2360" y="36198"/>
                  </a:cubicBezTo>
                  <a:lnTo>
                    <a:pt x="2360" y="35891"/>
                  </a:lnTo>
                  <a:lnTo>
                    <a:pt x="2396" y="35835"/>
                  </a:lnTo>
                  <a:cubicBezTo>
                    <a:pt x="2403" y="35824"/>
                    <a:pt x="2389" y="35817"/>
                    <a:pt x="2389" y="35806"/>
                  </a:cubicBezTo>
                  <a:cubicBezTo>
                    <a:pt x="2681" y="35283"/>
                    <a:pt x="3037" y="34795"/>
                    <a:pt x="3443" y="34354"/>
                  </a:cubicBezTo>
                  <a:cubicBezTo>
                    <a:pt x="3514" y="34322"/>
                    <a:pt x="3581" y="34282"/>
                    <a:pt x="3642" y="34229"/>
                  </a:cubicBezTo>
                  <a:cubicBezTo>
                    <a:pt x="3670" y="34204"/>
                    <a:pt x="3631" y="34190"/>
                    <a:pt x="3606" y="34172"/>
                  </a:cubicBezTo>
                  <a:cubicBezTo>
                    <a:pt x="3624" y="34154"/>
                    <a:pt x="3638" y="34133"/>
                    <a:pt x="3656" y="34115"/>
                  </a:cubicBezTo>
                  <a:cubicBezTo>
                    <a:pt x="3749" y="34097"/>
                    <a:pt x="3841" y="34079"/>
                    <a:pt x="3930" y="34065"/>
                  </a:cubicBezTo>
                  <a:close/>
                  <a:moveTo>
                    <a:pt x="5618" y="33364"/>
                  </a:moveTo>
                  <a:cubicBezTo>
                    <a:pt x="5618" y="33435"/>
                    <a:pt x="5611" y="33503"/>
                    <a:pt x="5611" y="33570"/>
                  </a:cubicBezTo>
                  <a:cubicBezTo>
                    <a:pt x="5606" y="33570"/>
                    <a:pt x="5601" y="33569"/>
                    <a:pt x="5596" y="33569"/>
                  </a:cubicBezTo>
                  <a:cubicBezTo>
                    <a:pt x="5594" y="33569"/>
                    <a:pt x="5592" y="33569"/>
                    <a:pt x="5589" y="33570"/>
                  </a:cubicBezTo>
                  <a:lnTo>
                    <a:pt x="5586" y="33563"/>
                  </a:lnTo>
                  <a:lnTo>
                    <a:pt x="5472" y="33563"/>
                  </a:lnTo>
                  <a:cubicBezTo>
                    <a:pt x="5472" y="33684"/>
                    <a:pt x="5465" y="33805"/>
                    <a:pt x="5465" y="33923"/>
                  </a:cubicBezTo>
                  <a:cubicBezTo>
                    <a:pt x="5461" y="33990"/>
                    <a:pt x="5458" y="34058"/>
                    <a:pt x="5461" y="34122"/>
                  </a:cubicBezTo>
                  <a:lnTo>
                    <a:pt x="5461" y="34183"/>
                  </a:lnTo>
                  <a:cubicBezTo>
                    <a:pt x="5422" y="34211"/>
                    <a:pt x="5393" y="34254"/>
                    <a:pt x="5358" y="34286"/>
                  </a:cubicBezTo>
                  <a:cubicBezTo>
                    <a:pt x="5376" y="34097"/>
                    <a:pt x="5379" y="33905"/>
                    <a:pt x="5408" y="33713"/>
                  </a:cubicBezTo>
                  <a:cubicBezTo>
                    <a:pt x="5411" y="33687"/>
                    <a:pt x="5399" y="33679"/>
                    <a:pt x="5382" y="33679"/>
                  </a:cubicBezTo>
                  <a:cubicBezTo>
                    <a:pt x="5365" y="33679"/>
                    <a:pt x="5345" y="33686"/>
                    <a:pt x="5329" y="33691"/>
                  </a:cubicBezTo>
                  <a:cubicBezTo>
                    <a:pt x="5365" y="33663"/>
                    <a:pt x="5401" y="33631"/>
                    <a:pt x="5433" y="33602"/>
                  </a:cubicBezTo>
                  <a:cubicBezTo>
                    <a:pt x="5480" y="33569"/>
                    <a:pt x="5439" y="33510"/>
                    <a:pt x="5392" y="33510"/>
                  </a:cubicBezTo>
                  <a:cubicBezTo>
                    <a:pt x="5379" y="33510"/>
                    <a:pt x="5366" y="33514"/>
                    <a:pt x="5354" y="33524"/>
                  </a:cubicBezTo>
                  <a:cubicBezTo>
                    <a:pt x="4867" y="33909"/>
                    <a:pt x="4411" y="34329"/>
                    <a:pt x="3984" y="34781"/>
                  </a:cubicBezTo>
                  <a:cubicBezTo>
                    <a:pt x="4240" y="34443"/>
                    <a:pt x="4489" y="34101"/>
                    <a:pt x="4763" y="33780"/>
                  </a:cubicBezTo>
                  <a:cubicBezTo>
                    <a:pt x="4799" y="33740"/>
                    <a:pt x="4761" y="33684"/>
                    <a:pt x="4721" y="33684"/>
                  </a:cubicBezTo>
                  <a:cubicBezTo>
                    <a:pt x="4709" y="33684"/>
                    <a:pt x="4696" y="33690"/>
                    <a:pt x="4685" y="33702"/>
                  </a:cubicBezTo>
                  <a:cubicBezTo>
                    <a:pt x="4201" y="34272"/>
                    <a:pt x="3752" y="34870"/>
                    <a:pt x="3307" y="35471"/>
                  </a:cubicBezTo>
                  <a:cubicBezTo>
                    <a:pt x="3119" y="35728"/>
                    <a:pt x="2934" y="35991"/>
                    <a:pt x="2759" y="36258"/>
                  </a:cubicBezTo>
                  <a:lnTo>
                    <a:pt x="2748" y="36258"/>
                  </a:lnTo>
                  <a:cubicBezTo>
                    <a:pt x="3165" y="35464"/>
                    <a:pt x="3692" y="34735"/>
                    <a:pt x="4315" y="34094"/>
                  </a:cubicBezTo>
                  <a:cubicBezTo>
                    <a:pt x="4350" y="34062"/>
                    <a:pt x="4325" y="34030"/>
                    <a:pt x="4290" y="34015"/>
                  </a:cubicBezTo>
                  <a:cubicBezTo>
                    <a:pt x="4443" y="33866"/>
                    <a:pt x="4610" y="33748"/>
                    <a:pt x="4778" y="33620"/>
                  </a:cubicBezTo>
                  <a:cubicBezTo>
                    <a:pt x="4788" y="33620"/>
                    <a:pt x="4803" y="33617"/>
                    <a:pt x="4813" y="33617"/>
                  </a:cubicBezTo>
                  <a:lnTo>
                    <a:pt x="4827" y="33617"/>
                  </a:lnTo>
                  <a:cubicBezTo>
                    <a:pt x="4831" y="33617"/>
                    <a:pt x="4824" y="33613"/>
                    <a:pt x="4827" y="33613"/>
                  </a:cubicBezTo>
                  <a:cubicBezTo>
                    <a:pt x="5048" y="33588"/>
                    <a:pt x="5258" y="33503"/>
                    <a:pt x="5440" y="33371"/>
                  </a:cubicBezTo>
                  <a:cubicBezTo>
                    <a:pt x="5500" y="33371"/>
                    <a:pt x="5557" y="33364"/>
                    <a:pt x="5618" y="33364"/>
                  </a:cubicBezTo>
                  <a:close/>
                  <a:moveTo>
                    <a:pt x="11101" y="40329"/>
                  </a:moveTo>
                  <a:cubicBezTo>
                    <a:pt x="11101" y="40330"/>
                    <a:pt x="11101" y="40331"/>
                    <a:pt x="11101" y="40331"/>
                  </a:cubicBezTo>
                  <a:cubicBezTo>
                    <a:pt x="11101" y="40331"/>
                    <a:pt x="11101" y="40330"/>
                    <a:pt x="11101" y="40329"/>
                  </a:cubicBezTo>
                  <a:close/>
                  <a:moveTo>
                    <a:pt x="9413" y="33713"/>
                  </a:moveTo>
                  <a:lnTo>
                    <a:pt x="9413" y="33713"/>
                  </a:lnTo>
                  <a:cubicBezTo>
                    <a:pt x="9470" y="35909"/>
                    <a:pt x="8971" y="38067"/>
                    <a:pt x="8850" y="40249"/>
                  </a:cubicBezTo>
                  <a:cubicBezTo>
                    <a:pt x="8849" y="40251"/>
                    <a:pt x="8848" y="40252"/>
                    <a:pt x="8847" y="40252"/>
                  </a:cubicBezTo>
                  <a:cubicBezTo>
                    <a:pt x="8843" y="40252"/>
                    <a:pt x="8837" y="40246"/>
                    <a:pt x="8834" y="40246"/>
                  </a:cubicBezTo>
                  <a:cubicBezTo>
                    <a:pt x="8833" y="40246"/>
                    <a:pt x="8832" y="40247"/>
                    <a:pt x="8832" y="40249"/>
                  </a:cubicBezTo>
                  <a:lnTo>
                    <a:pt x="8832" y="40445"/>
                  </a:lnTo>
                  <a:cubicBezTo>
                    <a:pt x="8648" y="40438"/>
                    <a:pt x="8464" y="40430"/>
                    <a:pt x="8279" y="40430"/>
                  </a:cubicBezTo>
                  <a:cubicBezTo>
                    <a:pt x="8250" y="40430"/>
                    <a:pt x="8221" y="40430"/>
                    <a:pt x="8192" y="40430"/>
                  </a:cubicBezTo>
                  <a:cubicBezTo>
                    <a:pt x="8295" y="39462"/>
                    <a:pt x="8334" y="38487"/>
                    <a:pt x="8366" y="37511"/>
                  </a:cubicBezTo>
                  <a:cubicBezTo>
                    <a:pt x="8394" y="37444"/>
                    <a:pt x="8426" y="37376"/>
                    <a:pt x="8451" y="37305"/>
                  </a:cubicBezTo>
                  <a:cubicBezTo>
                    <a:pt x="8464" y="37266"/>
                    <a:pt x="8441" y="37248"/>
                    <a:pt x="8413" y="37248"/>
                  </a:cubicBezTo>
                  <a:cubicBezTo>
                    <a:pt x="8402" y="37248"/>
                    <a:pt x="8391" y="37250"/>
                    <a:pt x="8380" y="37255"/>
                  </a:cubicBezTo>
                  <a:cubicBezTo>
                    <a:pt x="8387" y="37080"/>
                    <a:pt x="8402" y="36910"/>
                    <a:pt x="8409" y="36735"/>
                  </a:cubicBezTo>
                  <a:cubicBezTo>
                    <a:pt x="8451" y="36675"/>
                    <a:pt x="8494" y="36614"/>
                    <a:pt x="8533" y="36554"/>
                  </a:cubicBezTo>
                  <a:cubicBezTo>
                    <a:pt x="8555" y="36509"/>
                    <a:pt x="8518" y="36470"/>
                    <a:pt x="8481" y="36470"/>
                  </a:cubicBezTo>
                  <a:cubicBezTo>
                    <a:pt x="8465" y="36470"/>
                    <a:pt x="8448" y="36478"/>
                    <a:pt x="8437" y="36497"/>
                  </a:cubicBezTo>
                  <a:cubicBezTo>
                    <a:pt x="8434" y="36507"/>
                    <a:pt x="8423" y="36518"/>
                    <a:pt x="8416" y="36529"/>
                  </a:cubicBezTo>
                  <a:cubicBezTo>
                    <a:pt x="8416" y="36490"/>
                    <a:pt x="8419" y="36450"/>
                    <a:pt x="8419" y="36408"/>
                  </a:cubicBezTo>
                  <a:cubicBezTo>
                    <a:pt x="8597" y="35948"/>
                    <a:pt x="8854" y="35514"/>
                    <a:pt x="9117" y="35119"/>
                  </a:cubicBezTo>
                  <a:cubicBezTo>
                    <a:pt x="9145" y="35074"/>
                    <a:pt x="9107" y="35034"/>
                    <a:pt x="9068" y="35034"/>
                  </a:cubicBezTo>
                  <a:cubicBezTo>
                    <a:pt x="9051" y="35034"/>
                    <a:pt x="9034" y="35041"/>
                    <a:pt x="9021" y="35058"/>
                  </a:cubicBezTo>
                  <a:cubicBezTo>
                    <a:pt x="8811" y="35365"/>
                    <a:pt x="8615" y="35681"/>
                    <a:pt x="8437" y="36005"/>
                  </a:cubicBezTo>
                  <a:cubicBezTo>
                    <a:pt x="8441" y="35806"/>
                    <a:pt x="8455" y="35603"/>
                    <a:pt x="8462" y="35407"/>
                  </a:cubicBezTo>
                  <a:cubicBezTo>
                    <a:pt x="8629" y="35126"/>
                    <a:pt x="8818" y="34859"/>
                    <a:pt x="8982" y="34578"/>
                  </a:cubicBezTo>
                  <a:cubicBezTo>
                    <a:pt x="9009" y="34534"/>
                    <a:pt x="8970" y="34491"/>
                    <a:pt x="8931" y="34491"/>
                  </a:cubicBezTo>
                  <a:cubicBezTo>
                    <a:pt x="8914" y="34491"/>
                    <a:pt x="8897" y="34500"/>
                    <a:pt x="8886" y="34521"/>
                  </a:cubicBezTo>
                  <a:cubicBezTo>
                    <a:pt x="8754" y="34745"/>
                    <a:pt x="8608" y="34955"/>
                    <a:pt x="8469" y="35176"/>
                  </a:cubicBezTo>
                  <a:cubicBezTo>
                    <a:pt x="8473" y="35087"/>
                    <a:pt x="8476" y="35001"/>
                    <a:pt x="8480" y="34913"/>
                  </a:cubicBezTo>
                  <a:cubicBezTo>
                    <a:pt x="8523" y="34834"/>
                    <a:pt x="8562" y="34752"/>
                    <a:pt x="8608" y="34670"/>
                  </a:cubicBezTo>
                  <a:cubicBezTo>
                    <a:pt x="8758" y="34400"/>
                    <a:pt x="8914" y="34129"/>
                    <a:pt x="9071" y="33862"/>
                  </a:cubicBezTo>
                  <a:cubicBezTo>
                    <a:pt x="9088" y="33832"/>
                    <a:pt x="9074" y="33804"/>
                    <a:pt x="9052" y="33788"/>
                  </a:cubicBezTo>
                  <a:lnTo>
                    <a:pt x="9052" y="33788"/>
                  </a:lnTo>
                  <a:cubicBezTo>
                    <a:pt x="9175" y="33777"/>
                    <a:pt x="9296" y="33752"/>
                    <a:pt x="9413" y="33713"/>
                  </a:cubicBezTo>
                  <a:close/>
                  <a:moveTo>
                    <a:pt x="8405" y="33934"/>
                  </a:moveTo>
                  <a:lnTo>
                    <a:pt x="8405" y="33934"/>
                  </a:lnTo>
                  <a:cubicBezTo>
                    <a:pt x="8398" y="34037"/>
                    <a:pt x="8398" y="34144"/>
                    <a:pt x="8391" y="34247"/>
                  </a:cubicBezTo>
                  <a:cubicBezTo>
                    <a:pt x="8270" y="34407"/>
                    <a:pt x="8145" y="34567"/>
                    <a:pt x="8035" y="34738"/>
                  </a:cubicBezTo>
                  <a:cubicBezTo>
                    <a:pt x="7993" y="34804"/>
                    <a:pt x="7749" y="35191"/>
                    <a:pt x="7973" y="35191"/>
                  </a:cubicBezTo>
                  <a:cubicBezTo>
                    <a:pt x="7979" y="35191"/>
                    <a:pt x="7986" y="35191"/>
                    <a:pt x="7992" y="35190"/>
                  </a:cubicBezTo>
                  <a:cubicBezTo>
                    <a:pt x="8059" y="35183"/>
                    <a:pt x="8060" y="35076"/>
                    <a:pt x="7995" y="35076"/>
                  </a:cubicBezTo>
                  <a:cubicBezTo>
                    <a:pt x="7994" y="35076"/>
                    <a:pt x="7993" y="35076"/>
                    <a:pt x="7992" y="35076"/>
                  </a:cubicBezTo>
                  <a:cubicBezTo>
                    <a:pt x="7990" y="35077"/>
                    <a:pt x="7988" y="35077"/>
                    <a:pt x="7987" y="35077"/>
                  </a:cubicBezTo>
                  <a:cubicBezTo>
                    <a:pt x="7972" y="35077"/>
                    <a:pt x="7997" y="35059"/>
                    <a:pt x="8006" y="35030"/>
                  </a:cubicBezTo>
                  <a:cubicBezTo>
                    <a:pt x="8024" y="34984"/>
                    <a:pt x="8046" y="34937"/>
                    <a:pt x="8070" y="34895"/>
                  </a:cubicBezTo>
                  <a:cubicBezTo>
                    <a:pt x="8135" y="34781"/>
                    <a:pt x="8209" y="34670"/>
                    <a:pt x="8288" y="34564"/>
                  </a:cubicBezTo>
                  <a:cubicBezTo>
                    <a:pt x="8316" y="34521"/>
                    <a:pt x="8352" y="34478"/>
                    <a:pt x="8384" y="34435"/>
                  </a:cubicBezTo>
                  <a:lnTo>
                    <a:pt x="8384" y="34435"/>
                  </a:lnTo>
                  <a:cubicBezTo>
                    <a:pt x="8377" y="34585"/>
                    <a:pt x="8370" y="34738"/>
                    <a:pt x="8366" y="34888"/>
                  </a:cubicBezTo>
                  <a:cubicBezTo>
                    <a:pt x="8348" y="34920"/>
                    <a:pt x="8330" y="34948"/>
                    <a:pt x="8313" y="34977"/>
                  </a:cubicBezTo>
                  <a:cubicBezTo>
                    <a:pt x="8300" y="35002"/>
                    <a:pt x="8037" y="35515"/>
                    <a:pt x="8180" y="35515"/>
                  </a:cubicBezTo>
                  <a:cubicBezTo>
                    <a:pt x="8196" y="35515"/>
                    <a:pt x="8216" y="35509"/>
                    <a:pt x="8241" y="35496"/>
                  </a:cubicBezTo>
                  <a:cubicBezTo>
                    <a:pt x="8285" y="35473"/>
                    <a:pt x="8268" y="35436"/>
                    <a:pt x="8236" y="35415"/>
                  </a:cubicBezTo>
                  <a:lnTo>
                    <a:pt x="8236" y="35415"/>
                  </a:lnTo>
                  <a:cubicBezTo>
                    <a:pt x="8238" y="35411"/>
                    <a:pt x="8239" y="35406"/>
                    <a:pt x="8241" y="35400"/>
                  </a:cubicBezTo>
                  <a:cubicBezTo>
                    <a:pt x="8248" y="35379"/>
                    <a:pt x="8256" y="35354"/>
                    <a:pt x="8263" y="35336"/>
                  </a:cubicBezTo>
                  <a:cubicBezTo>
                    <a:pt x="8291" y="35268"/>
                    <a:pt x="8320" y="35204"/>
                    <a:pt x="8352" y="35144"/>
                  </a:cubicBezTo>
                  <a:lnTo>
                    <a:pt x="8352" y="35144"/>
                  </a:lnTo>
                  <a:cubicBezTo>
                    <a:pt x="8352" y="35222"/>
                    <a:pt x="8345" y="35301"/>
                    <a:pt x="8345" y="35382"/>
                  </a:cubicBezTo>
                  <a:cubicBezTo>
                    <a:pt x="8192" y="35639"/>
                    <a:pt x="8053" y="35902"/>
                    <a:pt x="7978" y="36194"/>
                  </a:cubicBezTo>
                  <a:cubicBezTo>
                    <a:pt x="7971" y="36233"/>
                    <a:pt x="8000" y="36263"/>
                    <a:pt x="8037" y="36263"/>
                  </a:cubicBezTo>
                  <a:cubicBezTo>
                    <a:pt x="8041" y="36263"/>
                    <a:pt x="8045" y="36262"/>
                    <a:pt x="8049" y="36262"/>
                  </a:cubicBezTo>
                  <a:cubicBezTo>
                    <a:pt x="8131" y="36251"/>
                    <a:pt x="8156" y="36219"/>
                    <a:pt x="8206" y="36158"/>
                  </a:cubicBezTo>
                  <a:cubicBezTo>
                    <a:pt x="8243" y="36118"/>
                    <a:pt x="8210" y="36078"/>
                    <a:pt x="8170" y="36078"/>
                  </a:cubicBezTo>
                  <a:cubicBezTo>
                    <a:pt x="8164" y="36078"/>
                    <a:pt x="8158" y="36078"/>
                    <a:pt x="8152" y="36080"/>
                  </a:cubicBezTo>
                  <a:cubicBezTo>
                    <a:pt x="8202" y="35941"/>
                    <a:pt x="8259" y="35810"/>
                    <a:pt x="8330" y="35681"/>
                  </a:cubicBezTo>
                  <a:lnTo>
                    <a:pt x="8330" y="35681"/>
                  </a:lnTo>
                  <a:cubicBezTo>
                    <a:pt x="8323" y="35920"/>
                    <a:pt x="8309" y="36155"/>
                    <a:pt x="8302" y="36393"/>
                  </a:cubicBezTo>
                  <a:cubicBezTo>
                    <a:pt x="8231" y="36582"/>
                    <a:pt x="8131" y="36764"/>
                    <a:pt x="8110" y="36970"/>
                  </a:cubicBezTo>
                  <a:cubicBezTo>
                    <a:pt x="8110" y="37005"/>
                    <a:pt x="8137" y="37027"/>
                    <a:pt x="8167" y="37027"/>
                  </a:cubicBezTo>
                  <a:cubicBezTo>
                    <a:pt x="8180" y="37027"/>
                    <a:pt x="8194" y="37023"/>
                    <a:pt x="8206" y="37013"/>
                  </a:cubicBezTo>
                  <a:cubicBezTo>
                    <a:pt x="8238" y="36981"/>
                    <a:pt x="8252" y="36938"/>
                    <a:pt x="8281" y="36906"/>
                  </a:cubicBezTo>
                  <a:lnTo>
                    <a:pt x="8281" y="36906"/>
                  </a:lnTo>
                  <a:cubicBezTo>
                    <a:pt x="8273" y="37098"/>
                    <a:pt x="8252" y="37294"/>
                    <a:pt x="8248" y="37486"/>
                  </a:cubicBezTo>
                  <a:cubicBezTo>
                    <a:pt x="8170" y="37668"/>
                    <a:pt x="8088" y="37846"/>
                    <a:pt x="8024" y="38035"/>
                  </a:cubicBezTo>
                  <a:cubicBezTo>
                    <a:pt x="8009" y="38075"/>
                    <a:pt x="8043" y="38102"/>
                    <a:pt x="8078" y="38102"/>
                  </a:cubicBezTo>
                  <a:cubicBezTo>
                    <a:pt x="8101" y="38102"/>
                    <a:pt x="8125" y="38090"/>
                    <a:pt x="8135" y="38063"/>
                  </a:cubicBezTo>
                  <a:cubicBezTo>
                    <a:pt x="8159" y="37985"/>
                    <a:pt x="8195" y="37910"/>
                    <a:pt x="8227" y="37832"/>
                  </a:cubicBezTo>
                  <a:lnTo>
                    <a:pt x="8227" y="37832"/>
                  </a:lnTo>
                  <a:cubicBezTo>
                    <a:pt x="8199" y="38654"/>
                    <a:pt x="8167" y="39473"/>
                    <a:pt x="8085" y="40288"/>
                  </a:cubicBezTo>
                  <a:cubicBezTo>
                    <a:pt x="8083" y="40289"/>
                    <a:pt x="8082" y="40290"/>
                    <a:pt x="8080" y="40290"/>
                  </a:cubicBezTo>
                  <a:cubicBezTo>
                    <a:pt x="8075" y="40290"/>
                    <a:pt x="8070" y="40286"/>
                    <a:pt x="8068" y="40286"/>
                  </a:cubicBezTo>
                  <a:cubicBezTo>
                    <a:pt x="8067" y="40286"/>
                    <a:pt x="8067" y="40286"/>
                    <a:pt x="8067" y="40288"/>
                  </a:cubicBezTo>
                  <a:lnTo>
                    <a:pt x="8067" y="40441"/>
                  </a:lnTo>
                  <a:cubicBezTo>
                    <a:pt x="7854" y="40445"/>
                    <a:pt x="7642" y="40462"/>
                    <a:pt x="7426" y="40487"/>
                  </a:cubicBezTo>
                  <a:lnTo>
                    <a:pt x="7426" y="40487"/>
                  </a:lnTo>
                  <a:cubicBezTo>
                    <a:pt x="7416" y="40157"/>
                    <a:pt x="7444" y="39827"/>
                    <a:pt x="7444" y="39498"/>
                  </a:cubicBezTo>
                  <a:lnTo>
                    <a:pt x="7444" y="40025"/>
                  </a:lnTo>
                  <a:cubicBezTo>
                    <a:pt x="7444" y="40058"/>
                    <a:pt x="7475" y="40078"/>
                    <a:pt x="7504" y="40078"/>
                  </a:cubicBezTo>
                  <a:cubicBezTo>
                    <a:pt x="7527" y="40078"/>
                    <a:pt x="7550" y="40066"/>
                    <a:pt x="7554" y="40039"/>
                  </a:cubicBezTo>
                  <a:lnTo>
                    <a:pt x="7554" y="40025"/>
                  </a:lnTo>
                  <a:lnTo>
                    <a:pt x="7554" y="40014"/>
                  </a:lnTo>
                  <a:cubicBezTo>
                    <a:pt x="7565" y="39957"/>
                    <a:pt x="7565" y="39900"/>
                    <a:pt x="7576" y="39847"/>
                  </a:cubicBezTo>
                  <a:cubicBezTo>
                    <a:pt x="7596" y="39851"/>
                    <a:pt x="7619" y="39867"/>
                    <a:pt x="7634" y="39867"/>
                  </a:cubicBezTo>
                  <a:cubicBezTo>
                    <a:pt x="7642" y="39867"/>
                    <a:pt x="7647" y="39862"/>
                    <a:pt x="7647" y="39847"/>
                  </a:cubicBezTo>
                  <a:lnTo>
                    <a:pt x="7647" y="39263"/>
                  </a:lnTo>
                  <a:cubicBezTo>
                    <a:pt x="7665" y="39078"/>
                    <a:pt x="7700" y="38892"/>
                    <a:pt x="7711" y="38707"/>
                  </a:cubicBezTo>
                  <a:lnTo>
                    <a:pt x="7711" y="39305"/>
                  </a:lnTo>
                  <a:lnTo>
                    <a:pt x="7821" y="39305"/>
                  </a:lnTo>
                  <a:cubicBezTo>
                    <a:pt x="7825" y="38180"/>
                    <a:pt x="7860" y="37048"/>
                    <a:pt x="7821" y="35920"/>
                  </a:cubicBezTo>
                  <a:lnTo>
                    <a:pt x="7821" y="34856"/>
                  </a:lnTo>
                  <a:cubicBezTo>
                    <a:pt x="7830" y="34856"/>
                    <a:pt x="7832" y="34871"/>
                    <a:pt x="7836" y="34871"/>
                  </a:cubicBezTo>
                  <a:cubicBezTo>
                    <a:pt x="7837" y="34871"/>
                    <a:pt x="7838" y="34871"/>
                    <a:pt x="7839" y="34870"/>
                  </a:cubicBezTo>
                  <a:cubicBezTo>
                    <a:pt x="7910" y="34816"/>
                    <a:pt x="7974" y="34752"/>
                    <a:pt x="8028" y="34681"/>
                  </a:cubicBezTo>
                  <a:cubicBezTo>
                    <a:pt x="8063" y="34643"/>
                    <a:pt x="8032" y="34601"/>
                    <a:pt x="7994" y="34601"/>
                  </a:cubicBezTo>
                  <a:cubicBezTo>
                    <a:pt x="7990" y="34601"/>
                    <a:pt x="7986" y="34602"/>
                    <a:pt x="7981" y="34603"/>
                  </a:cubicBezTo>
                  <a:cubicBezTo>
                    <a:pt x="8085" y="34357"/>
                    <a:pt x="8231" y="34133"/>
                    <a:pt x="8405" y="33934"/>
                  </a:cubicBezTo>
                  <a:close/>
                  <a:moveTo>
                    <a:pt x="10313" y="33585"/>
                  </a:moveTo>
                  <a:cubicBezTo>
                    <a:pt x="10418" y="33594"/>
                    <a:pt x="10519" y="33598"/>
                    <a:pt x="10623" y="33606"/>
                  </a:cubicBezTo>
                  <a:lnTo>
                    <a:pt x="10623" y="33606"/>
                  </a:lnTo>
                  <a:cubicBezTo>
                    <a:pt x="10623" y="33606"/>
                    <a:pt x="10623" y="33606"/>
                    <a:pt x="10623" y="33606"/>
                  </a:cubicBezTo>
                  <a:lnTo>
                    <a:pt x="10623" y="33610"/>
                  </a:lnTo>
                  <a:cubicBezTo>
                    <a:pt x="10623" y="35877"/>
                    <a:pt x="10381" y="38131"/>
                    <a:pt x="10164" y="40384"/>
                  </a:cubicBezTo>
                  <a:cubicBezTo>
                    <a:pt x="10162" y="40385"/>
                    <a:pt x="10161" y="40385"/>
                    <a:pt x="10160" y="40385"/>
                  </a:cubicBezTo>
                  <a:cubicBezTo>
                    <a:pt x="10153" y="40385"/>
                    <a:pt x="10144" y="40376"/>
                    <a:pt x="10139" y="40376"/>
                  </a:cubicBezTo>
                  <a:cubicBezTo>
                    <a:pt x="10137" y="40376"/>
                    <a:pt x="10135" y="40378"/>
                    <a:pt x="10135" y="40384"/>
                  </a:cubicBezTo>
                  <a:lnTo>
                    <a:pt x="10135" y="40523"/>
                  </a:lnTo>
                  <a:cubicBezTo>
                    <a:pt x="9740" y="40491"/>
                    <a:pt x="9341" y="40470"/>
                    <a:pt x="8946" y="40452"/>
                  </a:cubicBezTo>
                  <a:cubicBezTo>
                    <a:pt x="9046" y="38180"/>
                    <a:pt x="9598" y="35941"/>
                    <a:pt x="9526" y="33659"/>
                  </a:cubicBezTo>
                  <a:lnTo>
                    <a:pt x="9526" y="33659"/>
                  </a:lnTo>
                  <a:cubicBezTo>
                    <a:pt x="9593" y="33660"/>
                    <a:pt x="9659" y="33661"/>
                    <a:pt x="9725" y="33661"/>
                  </a:cubicBezTo>
                  <a:cubicBezTo>
                    <a:pt x="9915" y="33661"/>
                    <a:pt x="10104" y="33654"/>
                    <a:pt x="10292" y="33617"/>
                  </a:cubicBezTo>
                  <a:cubicBezTo>
                    <a:pt x="10310" y="33613"/>
                    <a:pt x="10306" y="33599"/>
                    <a:pt x="10313" y="33585"/>
                  </a:cubicBezTo>
                  <a:close/>
                  <a:moveTo>
                    <a:pt x="11549" y="40573"/>
                  </a:moveTo>
                  <a:cubicBezTo>
                    <a:pt x="11549" y="40580"/>
                    <a:pt x="11549" y="40587"/>
                    <a:pt x="11545" y="40594"/>
                  </a:cubicBezTo>
                  <a:cubicBezTo>
                    <a:pt x="11533" y="40594"/>
                    <a:pt x="11522" y="40594"/>
                    <a:pt x="11510" y="40594"/>
                  </a:cubicBezTo>
                  <a:lnTo>
                    <a:pt x="11510" y="40594"/>
                  </a:lnTo>
                  <a:cubicBezTo>
                    <a:pt x="11524" y="40591"/>
                    <a:pt x="11538" y="40583"/>
                    <a:pt x="11549" y="40573"/>
                  </a:cubicBezTo>
                  <a:close/>
                  <a:moveTo>
                    <a:pt x="2129" y="40747"/>
                  </a:moveTo>
                  <a:cubicBezTo>
                    <a:pt x="2133" y="40754"/>
                    <a:pt x="2125" y="40758"/>
                    <a:pt x="2129" y="40761"/>
                  </a:cubicBezTo>
                  <a:cubicBezTo>
                    <a:pt x="2118" y="40761"/>
                    <a:pt x="2108" y="40761"/>
                    <a:pt x="2097" y="40765"/>
                  </a:cubicBezTo>
                  <a:cubicBezTo>
                    <a:pt x="2108" y="40751"/>
                    <a:pt x="2125" y="40758"/>
                    <a:pt x="2129" y="40747"/>
                  </a:cubicBezTo>
                  <a:close/>
                  <a:moveTo>
                    <a:pt x="2912" y="42168"/>
                  </a:moveTo>
                  <a:lnTo>
                    <a:pt x="2912" y="42168"/>
                  </a:lnTo>
                  <a:cubicBezTo>
                    <a:pt x="2770" y="42353"/>
                    <a:pt x="2627" y="42534"/>
                    <a:pt x="2489" y="42726"/>
                  </a:cubicBezTo>
                  <a:cubicBezTo>
                    <a:pt x="2478" y="42744"/>
                    <a:pt x="2467" y="42766"/>
                    <a:pt x="2453" y="42783"/>
                  </a:cubicBezTo>
                  <a:cubicBezTo>
                    <a:pt x="2464" y="42716"/>
                    <a:pt x="2485" y="42652"/>
                    <a:pt x="2492" y="42581"/>
                  </a:cubicBezTo>
                  <a:cubicBezTo>
                    <a:pt x="2497" y="42547"/>
                    <a:pt x="2473" y="42530"/>
                    <a:pt x="2445" y="42530"/>
                  </a:cubicBezTo>
                  <a:cubicBezTo>
                    <a:pt x="2418" y="42530"/>
                    <a:pt x="2389" y="42547"/>
                    <a:pt x="2385" y="42581"/>
                  </a:cubicBezTo>
                  <a:cubicBezTo>
                    <a:pt x="2364" y="42734"/>
                    <a:pt x="2318" y="42880"/>
                    <a:pt x="2293" y="43029"/>
                  </a:cubicBezTo>
                  <a:cubicBezTo>
                    <a:pt x="2286" y="43040"/>
                    <a:pt x="2279" y="43050"/>
                    <a:pt x="2271" y="43061"/>
                  </a:cubicBezTo>
                  <a:cubicBezTo>
                    <a:pt x="2257" y="43082"/>
                    <a:pt x="2246" y="43107"/>
                    <a:pt x="2232" y="43125"/>
                  </a:cubicBezTo>
                  <a:cubicBezTo>
                    <a:pt x="2236" y="42833"/>
                    <a:pt x="2218" y="42541"/>
                    <a:pt x="2182" y="42253"/>
                  </a:cubicBezTo>
                  <a:cubicBezTo>
                    <a:pt x="2424" y="42207"/>
                    <a:pt x="2667" y="42182"/>
                    <a:pt x="2912" y="42168"/>
                  </a:cubicBezTo>
                  <a:close/>
                  <a:moveTo>
                    <a:pt x="2866" y="42755"/>
                  </a:moveTo>
                  <a:cubicBezTo>
                    <a:pt x="2652" y="43022"/>
                    <a:pt x="2457" y="43307"/>
                    <a:pt x="2289" y="43606"/>
                  </a:cubicBezTo>
                  <a:cubicBezTo>
                    <a:pt x="2335" y="43435"/>
                    <a:pt x="2371" y="43260"/>
                    <a:pt x="2392" y="43082"/>
                  </a:cubicBezTo>
                  <a:cubicBezTo>
                    <a:pt x="2414" y="43050"/>
                    <a:pt x="2428" y="43015"/>
                    <a:pt x="2453" y="42983"/>
                  </a:cubicBezTo>
                  <a:cubicBezTo>
                    <a:pt x="2496" y="42908"/>
                    <a:pt x="2556" y="42844"/>
                    <a:pt x="2606" y="42773"/>
                  </a:cubicBezTo>
                  <a:cubicBezTo>
                    <a:pt x="2695" y="42759"/>
                    <a:pt x="2780" y="42759"/>
                    <a:pt x="2866" y="42755"/>
                  </a:cubicBezTo>
                  <a:close/>
                  <a:moveTo>
                    <a:pt x="2147" y="43535"/>
                  </a:moveTo>
                  <a:cubicBezTo>
                    <a:pt x="2154" y="43595"/>
                    <a:pt x="2147" y="43656"/>
                    <a:pt x="2157" y="43713"/>
                  </a:cubicBezTo>
                  <a:cubicBezTo>
                    <a:pt x="2160" y="43723"/>
                    <a:pt x="2164" y="43727"/>
                    <a:pt x="2170" y="43727"/>
                  </a:cubicBezTo>
                  <a:cubicBezTo>
                    <a:pt x="2181" y="43727"/>
                    <a:pt x="2198" y="43713"/>
                    <a:pt x="2214" y="43713"/>
                  </a:cubicBezTo>
                  <a:cubicBezTo>
                    <a:pt x="2175" y="43784"/>
                    <a:pt x="2115" y="43841"/>
                    <a:pt x="2083" y="43912"/>
                  </a:cubicBezTo>
                  <a:cubicBezTo>
                    <a:pt x="2097" y="43787"/>
                    <a:pt x="2136" y="43663"/>
                    <a:pt x="2147" y="43535"/>
                  </a:cubicBezTo>
                  <a:close/>
                  <a:moveTo>
                    <a:pt x="2068" y="42264"/>
                  </a:moveTo>
                  <a:lnTo>
                    <a:pt x="2068" y="42267"/>
                  </a:lnTo>
                  <a:cubicBezTo>
                    <a:pt x="2068" y="42645"/>
                    <a:pt x="2076" y="43026"/>
                    <a:pt x="2054" y="43403"/>
                  </a:cubicBezTo>
                  <a:cubicBezTo>
                    <a:pt x="2054" y="43406"/>
                    <a:pt x="2047" y="43406"/>
                    <a:pt x="2047" y="43410"/>
                  </a:cubicBezTo>
                  <a:cubicBezTo>
                    <a:pt x="2036" y="43424"/>
                    <a:pt x="2036" y="43446"/>
                    <a:pt x="2047" y="43463"/>
                  </a:cubicBezTo>
                  <a:cubicBezTo>
                    <a:pt x="2036" y="43634"/>
                    <a:pt x="1983" y="43802"/>
                    <a:pt x="1958" y="43972"/>
                  </a:cubicBezTo>
                  <a:cubicBezTo>
                    <a:pt x="1958" y="43670"/>
                    <a:pt x="1951" y="43367"/>
                    <a:pt x="1958" y="43061"/>
                  </a:cubicBezTo>
                  <a:cubicBezTo>
                    <a:pt x="2008" y="42969"/>
                    <a:pt x="2036" y="42865"/>
                    <a:pt x="2047" y="42762"/>
                  </a:cubicBezTo>
                  <a:cubicBezTo>
                    <a:pt x="2047" y="42737"/>
                    <a:pt x="2034" y="42727"/>
                    <a:pt x="2018" y="42727"/>
                  </a:cubicBezTo>
                  <a:cubicBezTo>
                    <a:pt x="1998" y="42727"/>
                    <a:pt x="1972" y="42742"/>
                    <a:pt x="1958" y="42762"/>
                  </a:cubicBezTo>
                  <a:lnTo>
                    <a:pt x="1958" y="42687"/>
                  </a:lnTo>
                  <a:cubicBezTo>
                    <a:pt x="1979" y="42552"/>
                    <a:pt x="1962" y="42413"/>
                    <a:pt x="1969" y="42278"/>
                  </a:cubicBezTo>
                  <a:cubicBezTo>
                    <a:pt x="2001" y="42267"/>
                    <a:pt x="2033" y="42271"/>
                    <a:pt x="2068" y="42264"/>
                  </a:cubicBezTo>
                  <a:close/>
                  <a:moveTo>
                    <a:pt x="11748" y="43378"/>
                  </a:moveTo>
                  <a:cubicBezTo>
                    <a:pt x="11751" y="43574"/>
                    <a:pt x="11751" y="43773"/>
                    <a:pt x="11755" y="43972"/>
                  </a:cubicBezTo>
                  <a:cubicBezTo>
                    <a:pt x="11754" y="43967"/>
                    <a:pt x="11752" y="43965"/>
                    <a:pt x="11750" y="43965"/>
                  </a:cubicBezTo>
                  <a:cubicBezTo>
                    <a:pt x="11745" y="43965"/>
                    <a:pt x="11737" y="43973"/>
                    <a:pt x="11727" y="43973"/>
                  </a:cubicBezTo>
                  <a:cubicBezTo>
                    <a:pt x="11726" y="43973"/>
                    <a:pt x="11724" y="43973"/>
                    <a:pt x="11723" y="43972"/>
                  </a:cubicBezTo>
                  <a:cubicBezTo>
                    <a:pt x="11734" y="43773"/>
                    <a:pt x="11748" y="43577"/>
                    <a:pt x="11748" y="43378"/>
                  </a:cubicBezTo>
                  <a:close/>
                  <a:moveTo>
                    <a:pt x="3169" y="42734"/>
                  </a:moveTo>
                  <a:lnTo>
                    <a:pt x="3169" y="42734"/>
                  </a:lnTo>
                  <a:cubicBezTo>
                    <a:pt x="2734" y="43278"/>
                    <a:pt x="2239" y="43805"/>
                    <a:pt x="1983" y="44460"/>
                  </a:cubicBezTo>
                  <a:cubicBezTo>
                    <a:pt x="2019" y="44311"/>
                    <a:pt x="2044" y="44161"/>
                    <a:pt x="2061" y="44012"/>
                  </a:cubicBezTo>
                  <a:cubicBezTo>
                    <a:pt x="2075" y="44033"/>
                    <a:pt x="2084" y="44065"/>
                    <a:pt x="2101" y="44065"/>
                  </a:cubicBezTo>
                  <a:cubicBezTo>
                    <a:pt x="2106" y="44065"/>
                    <a:pt x="2112" y="44062"/>
                    <a:pt x="2118" y="44054"/>
                  </a:cubicBezTo>
                  <a:cubicBezTo>
                    <a:pt x="2165" y="44012"/>
                    <a:pt x="2207" y="43965"/>
                    <a:pt x="2254" y="43923"/>
                  </a:cubicBezTo>
                  <a:cubicBezTo>
                    <a:pt x="2271" y="43901"/>
                    <a:pt x="2261" y="43880"/>
                    <a:pt x="2254" y="43862"/>
                  </a:cubicBezTo>
                  <a:cubicBezTo>
                    <a:pt x="2460" y="43463"/>
                    <a:pt x="2713" y="43086"/>
                    <a:pt x="3005" y="42744"/>
                  </a:cubicBezTo>
                  <a:cubicBezTo>
                    <a:pt x="3062" y="42737"/>
                    <a:pt x="3115" y="42737"/>
                    <a:pt x="3169" y="42734"/>
                  </a:cubicBezTo>
                  <a:close/>
                  <a:moveTo>
                    <a:pt x="7640" y="42548"/>
                  </a:moveTo>
                  <a:cubicBezTo>
                    <a:pt x="7771" y="42548"/>
                    <a:pt x="7900" y="42566"/>
                    <a:pt x="8031" y="42566"/>
                  </a:cubicBezTo>
                  <a:cubicBezTo>
                    <a:pt x="8028" y="42570"/>
                    <a:pt x="8031" y="42577"/>
                    <a:pt x="8024" y="42581"/>
                  </a:cubicBezTo>
                  <a:cubicBezTo>
                    <a:pt x="8006" y="42584"/>
                    <a:pt x="7985" y="42581"/>
                    <a:pt x="7981" y="42609"/>
                  </a:cubicBezTo>
                  <a:cubicBezTo>
                    <a:pt x="7971" y="42684"/>
                    <a:pt x="7964" y="42762"/>
                    <a:pt x="7953" y="42837"/>
                  </a:cubicBezTo>
                  <a:cubicBezTo>
                    <a:pt x="7935" y="42880"/>
                    <a:pt x="7932" y="42929"/>
                    <a:pt x="7914" y="42976"/>
                  </a:cubicBezTo>
                  <a:cubicBezTo>
                    <a:pt x="7910" y="42929"/>
                    <a:pt x="7921" y="42890"/>
                    <a:pt x="7914" y="42844"/>
                  </a:cubicBezTo>
                  <a:cubicBezTo>
                    <a:pt x="7914" y="42807"/>
                    <a:pt x="7885" y="42788"/>
                    <a:pt x="7857" y="42788"/>
                  </a:cubicBezTo>
                  <a:cubicBezTo>
                    <a:pt x="7829" y="42788"/>
                    <a:pt x="7802" y="42807"/>
                    <a:pt x="7804" y="42844"/>
                  </a:cubicBezTo>
                  <a:cubicBezTo>
                    <a:pt x="7793" y="43040"/>
                    <a:pt x="7793" y="43232"/>
                    <a:pt x="7789" y="43428"/>
                  </a:cubicBezTo>
                  <a:cubicBezTo>
                    <a:pt x="7711" y="43873"/>
                    <a:pt x="7675" y="44325"/>
                    <a:pt x="7682" y="44773"/>
                  </a:cubicBezTo>
                  <a:cubicBezTo>
                    <a:pt x="7647" y="44980"/>
                    <a:pt x="7622" y="45183"/>
                    <a:pt x="7586" y="45386"/>
                  </a:cubicBezTo>
                  <a:cubicBezTo>
                    <a:pt x="7615" y="44524"/>
                    <a:pt x="7647" y="43663"/>
                    <a:pt x="7647" y="42801"/>
                  </a:cubicBezTo>
                  <a:cubicBezTo>
                    <a:pt x="7647" y="42799"/>
                    <a:pt x="7646" y="42799"/>
                    <a:pt x="7645" y="42799"/>
                  </a:cubicBezTo>
                  <a:cubicBezTo>
                    <a:pt x="7643" y="42799"/>
                    <a:pt x="7638" y="42802"/>
                    <a:pt x="7637" y="42802"/>
                  </a:cubicBezTo>
                  <a:cubicBezTo>
                    <a:pt x="7636" y="42802"/>
                    <a:pt x="7636" y="42802"/>
                    <a:pt x="7636" y="42801"/>
                  </a:cubicBezTo>
                  <a:cubicBezTo>
                    <a:pt x="7636" y="42716"/>
                    <a:pt x="7640" y="42634"/>
                    <a:pt x="7640" y="42548"/>
                  </a:cubicBezTo>
                  <a:close/>
                  <a:moveTo>
                    <a:pt x="7711" y="45760"/>
                  </a:moveTo>
                  <a:cubicBezTo>
                    <a:pt x="7718" y="45856"/>
                    <a:pt x="7718" y="45952"/>
                    <a:pt x="7725" y="46048"/>
                  </a:cubicBezTo>
                  <a:cubicBezTo>
                    <a:pt x="7729" y="46073"/>
                    <a:pt x="7729" y="46098"/>
                    <a:pt x="7725" y="46123"/>
                  </a:cubicBezTo>
                  <a:lnTo>
                    <a:pt x="7722" y="46126"/>
                  </a:lnTo>
                  <a:lnTo>
                    <a:pt x="7668" y="46126"/>
                  </a:lnTo>
                  <a:cubicBezTo>
                    <a:pt x="7682" y="46002"/>
                    <a:pt x="7697" y="45881"/>
                    <a:pt x="7711" y="45760"/>
                  </a:cubicBezTo>
                  <a:close/>
                  <a:moveTo>
                    <a:pt x="7757" y="46703"/>
                  </a:moveTo>
                  <a:cubicBezTo>
                    <a:pt x="7757" y="46717"/>
                    <a:pt x="7757" y="46731"/>
                    <a:pt x="7761" y="46749"/>
                  </a:cubicBezTo>
                  <a:lnTo>
                    <a:pt x="7757" y="46749"/>
                  </a:lnTo>
                  <a:cubicBezTo>
                    <a:pt x="7757" y="46792"/>
                    <a:pt x="7754" y="46835"/>
                    <a:pt x="7750" y="46877"/>
                  </a:cubicBezTo>
                  <a:cubicBezTo>
                    <a:pt x="7750" y="46831"/>
                    <a:pt x="7750" y="46792"/>
                    <a:pt x="7747" y="46749"/>
                  </a:cubicBezTo>
                  <a:cubicBezTo>
                    <a:pt x="7747" y="46731"/>
                    <a:pt x="7754" y="46717"/>
                    <a:pt x="7757" y="46703"/>
                  </a:cubicBezTo>
                  <a:close/>
                  <a:moveTo>
                    <a:pt x="7622" y="46504"/>
                  </a:moveTo>
                  <a:lnTo>
                    <a:pt x="7622" y="46824"/>
                  </a:lnTo>
                  <a:cubicBezTo>
                    <a:pt x="7622" y="46845"/>
                    <a:pt x="7618" y="46867"/>
                    <a:pt x="7615" y="46888"/>
                  </a:cubicBezTo>
                  <a:lnTo>
                    <a:pt x="7611" y="46888"/>
                  </a:lnTo>
                  <a:cubicBezTo>
                    <a:pt x="7606" y="46884"/>
                    <a:pt x="7602" y="46882"/>
                    <a:pt x="7598" y="46882"/>
                  </a:cubicBezTo>
                  <a:cubicBezTo>
                    <a:pt x="7592" y="46882"/>
                    <a:pt x="7586" y="46886"/>
                    <a:pt x="7576" y="46888"/>
                  </a:cubicBezTo>
                  <a:cubicBezTo>
                    <a:pt x="7593" y="46760"/>
                    <a:pt x="7608" y="46632"/>
                    <a:pt x="7622" y="46504"/>
                  </a:cubicBezTo>
                  <a:close/>
                  <a:moveTo>
                    <a:pt x="7391" y="46034"/>
                  </a:moveTo>
                  <a:cubicBezTo>
                    <a:pt x="7394" y="46390"/>
                    <a:pt x="7401" y="46742"/>
                    <a:pt x="7412" y="47094"/>
                  </a:cubicBezTo>
                  <a:cubicBezTo>
                    <a:pt x="7400" y="47094"/>
                    <a:pt x="7393" y="47090"/>
                    <a:pt x="7386" y="47090"/>
                  </a:cubicBezTo>
                  <a:cubicBezTo>
                    <a:pt x="7383" y="47090"/>
                    <a:pt x="7380" y="47091"/>
                    <a:pt x="7376" y="47094"/>
                  </a:cubicBezTo>
                  <a:lnTo>
                    <a:pt x="7376" y="46034"/>
                  </a:lnTo>
                  <a:close/>
                  <a:moveTo>
                    <a:pt x="7522" y="47073"/>
                  </a:moveTo>
                  <a:cubicBezTo>
                    <a:pt x="7526" y="47073"/>
                    <a:pt x="7529" y="47077"/>
                    <a:pt x="7533" y="47077"/>
                  </a:cubicBezTo>
                  <a:lnTo>
                    <a:pt x="7533" y="47383"/>
                  </a:lnTo>
                  <a:cubicBezTo>
                    <a:pt x="7533" y="47407"/>
                    <a:pt x="7547" y="47416"/>
                    <a:pt x="7564" y="47416"/>
                  </a:cubicBezTo>
                  <a:cubicBezTo>
                    <a:pt x="7583" y="47416"/>
                    <a:pt x="7606" y="47406"/>
                    <a:pt x="7622" y="47394"/>
                  </a:cubicBezTo>
                  <a:lnTo>
                    <a:pt x="7622" y="47426"/>
                  </a:lnTo>
                  <a:cubicBezTo>
                    <a:pt x="7596" y="47426"/>
                    <a:pt x="7571" y="47430"/>
                    <a:pt x="7547" y="47430"/>
                  </a:cubicBezTo>
                  <a:cubicBezTo>
                    <a:pt x="7541" y="47430"/>
                    <a:pt x="7535" y="47430"/>
                    <a:pt x="7529" y="47429"/>
                  </a:cubicBezTo>
                  <a:cubicBezTo>
                    <a:pt x="7526" y="47312"/>
                    <a:pt x="7526" y="47194"/>
                    <a:pt x="7522" y="47073"/>
                  </a:cubicBezTo>
                  <a:close/>
                  <a:moveTo>
                    <a:pt x="8100" y="47086"/>
                  </a:moveTo>
                  <a:cubicBezTo>
                    <a:pt x="8110" y="47212"/>
                    <a:pt x="8117" y="47338"/>
                    <a:pt x="8120" y="47465"/>
                  </a:cubicBezTo>
                  <a:cubicBezTo>
                    <a:pt x="8095" y="47461"/>
                    <a:pt x="8074" y="47458"/>
                    <a:pt x="8049" y="47454"/>
                  </a:cubicBezTo>
                  <a:cubicBezTo>
                    <a:pt x="8063" y="47331"/>
                    <a:pt x="8083" y="47209"/>
                    <a:pt x="8100" y="47086"/>
                  </a:cubicBezTo>
                  <a:close/>
                  <a:moveTo>
                    <a:pt x="5130" y="42598"/>
                  </a:moveTo>
                  <a:cubicBezTo>
                    <a:pt x="5034" y="43282"/>
                    <a:pt x="5027" y="43980"/>
                    <a:pt x="5020" y="44674"/>
                  </a:cubicBezTo>
                  <a:cubicBezTo>
                    <a:pt x="4553" y="45161"/>
                    <a:pt x="4215" y="45749"/>
                    <a:pt x="3841" y="46308"/>
                  </a:cubicBezTo>
                  <a:cubicBezTo>
                    <a:pt x="3756" y="46447"/>
                    <a:pt x="3678" y="46593"/>
                    <a:pt x="3610" y="46742"/>
                  </a:cubicBezTo>
                  <a:cubicBezTo>
                    <a:pt x="3592" y="46781"/>
                    <a:pt x="3571" y="46835"/>
                    <a:pt x="3546" y="46888"/>
                  </a:cubicBezTo>
                  <a:cubicBezTo>
                    <a:pt x="3542" y="46888"/>
                    <a:pt x="3538" y="46888"/>
                    <a:pt x="3534" y="46888"/>
                  </a:cubicBezTo>
                  <a:cubicBezTo>
                    <a:pt x="3524" y="46888"/>
                    <a:pt x="3514" y="46890"/>
                    <a:pt x="3507" y="46902"/>
                  </a:cubicBezTo>
                  <a:cubicBezTo>
                    <a:pt x="3485" y="46963"/>
                    <a:pt x="3425" y="47052"/>
                    <a:pt x="3428" y="47116"/>
                  </a:cubicBezTo>
                  <a:cubicBezTo>
                    <a:pt x="3426" y="47149"/>
                    <a:pt x="3454" y="47172"/>
                    <a:pt x="3484" y="47172"/>
                  </a:cubicBezTo>
                  <a:cubicBezTo>
                    <a:pt x="3498" y="47172"/>
                    <a:pt x="3513" y="47167"/>
                    <a:pt x="3524" y="47155"/>
                  </a:cubicBezTo>
                  <a:cubicBezTo>
                    <a:pt x="3592" y="47091"/>
                    <a:pt x="3631" y="46949"/>
                    <a:pt x="3674" y="46867"/>
                  </a:cubicBezTo>
                  <a:cubicBezTo>
                    <a:pt x="3752" y="46710"/>
                    <a:pt x="3831" y="46553"/>
                    <a:pt x="3920" y="46400"/>
                  </a:cubicBezTo>
                  <a:cubicBezTo>
                    <a:pt x="4226" y="45866"/>
                    <a:pt x="4596" y="45315"/>
                    <a:pt x="5016" y="44852"/>
                  </a:cubicBezTo>
                  <a:lnTo>
                    <a:pt x="5016" y="44852"/>
                  </a:lnTo>
                  <a:cubicBezTo>
                    <a:pt x="5016" y="44973"/>
                    <a:pt x="5020" y="45097"/>
                    <a:pt x="5013" y="45222"/>
                  </a:cubicBezTo>
                  <a:cubicBezTo>
                    <a:pt x="4973" y="45948"/>
                    <a:pt x="4906" y="46692"/>
                    <a:pt x="4934" y="47426"/>
                  </a:cubicBezTo>
                  <a:cubicBezTo>
                    <a:pt x="4671" y="47480"/>
                    <a:pt x="4406" y="47498"/>
                    <a:pt x="4140" y="47498"/>
                  </a:cubicBezTo>
                  <a:cubicBezTo>
                    <a:pt x="4025" y="47498"/>
                    <a:pt x="3910" y="47495"/>
                    <a:pt x="3795" y="47490"/>
                  </a:cubicBezTo>
                  <a:cubicBezTo>
                    <a:pt x="3884" y="47379"/>
                    <a:pt x="3952" y="47258"/>
                    <a:pt x="4044" y="47148"/>
                  </a:cubicBezTo>
                  <a:cubicBezTo>
                    <a:pt x="4076" y="47116"/>
                    <a:pt x="4055" y="47087"/>
                    <a:pt x="4030" y="47070"/>
                  </a:cubicBezTo>
                  <a:cubicBezTo>
                    <a:pt x="4308" y="46585"/>
                    <a:pt x="4585" y="46098"/>
                    <a:pt x="4859" y="45614"/>
                  </a:cubicBezTo>
                  <a:cubicBezTo>
                    <a:pt x="4884" y="45569"/>
                    <a:pt x="4848" y="45529"/>
                    <a:pt x="4810" y="45529"/>
                  </a:cubicBezTo>
                  <a:cubicBezTo>
                    <a:pt x="4793" y="45529"/>
                    <a:pt x="4775" y="45537"/>
                    <a:pt x="4763" y="45557"/>
                  </a:cubicBezTo>
                  <a:cubicBezTo>
                    <a:pt x="4407" y="46180"/>
                    <a:pt x="4055" y="46803"/>
                    <a:pt x="3699" y="47426"/>
                  </a:cubicBezTo>
                  <a:lnTo>
                    <a:pt x="3695" y="47429"/>
                  </a:lnTo>
                  <a:lnTo>
                    <a:pt x="3688" y="47440"/>
                  </a:lnTo>
                  <a:cubicBezTo>
                    <a:pt x="3667" y="47475"/>
                    <a:pt x="3717" y="47483"/>
                    <a:pt x="3749" y="47486"/>
                  </a:cubicBezTo>
                  <a:cubicBezTo>
                    <a:pt x="3413" y="47470"/>
                    <a:pt x="3076" y="47442"/>
                    <a:pt x="2740" y="47442"/>
                  </a:cubicBezTo>
                  <a:cubicBezTo>
                    <a:pt x="2422" y="47442"/>
                    <a:pt x="2105" y="47467"/>
                    <a:pt x="1791" y="47550"/>
                  </a:cubicBezTo>
                  <a:cubicBezTo>
                    <a:pt x="1780" y="47554"/>
                    <a:pt x="1784" y="47564"/>
                    <a:pt x="1780" y="47575"/>
                  </a:cubicBezTo>
                  <a:cubicBezTo>
                    <a:pt x="1766" y="46981"/>
                    <a:pt x="1791" y="46390"/>
                    <a:pt x="1819" y="45799"/>
                  </a:cubicBezTo>
                  <a:cubicBezTo>
                    <a:pt x="1837" y="45400"/>
                    <a:pt x="1858" y="45001"/>
                    <a:pt x="1880" y="44603"/>
                  </a:cubicBezTo>
                  <a:cubicBezTo>
                    <a:pt x="1898" y="44614"/>
                    <a:pt x="1919" y="44632"/>
                    <a:pt x="1934" y="44632"/>
                  </a:cubicBezTo>
                  <a:cubicBezTo>
                    <a:pt x="1943" y="44632"/>
                    <a:pt x="1950" y="44627"/>
                    <a:pt x="1955" y="44613"/>
                  </a:cubicBezTo>
                  <a:cubicBezTo>
                    <a:pt x="1958" y="44595"/>
                    <a:pt x="1958" y="44574"/>
                    <a:pt x="1965" y="44553"/>
                  </a:cubicBezTo>
                  <a:cubicBezTo>
                    <a:pt x="1979" y="44574"/>
                    <a:pt x="1992" y="44602"/>
                    <a:pt x="2009" y="44602"/>
                  </a:cubicBezTo>
                  <a:cubicBezTo>
                    <a:pt x="2014" y="44602"/>
                    <a:pt x="2020" y="44599"/>
                    <a:pt x="2026" y="44592"/>
                  </a:cubicBezTo>
                  <a:cubicBezTo>
                    <a:pt x="2072" y="44546"/>
                    <a:pt x="2115" y="44503"/>
                    <a:pt x="2165" y="44457"/>
                  </a:cubicBezTo>
                  <a:cubicBezTo>
                    <a:pt x="2193" y="44428"/>
                    <a:pt x="2175" y="44400"/>
                    <a:pt x="2150" y="44382"/>
                  </a:cubicBezTo>
                  <a:cubicBezTo>
                    <a:pt x="2428" y="43762"/>
                    <a:pt x="2905" y="43250"/>
                    <a:pt x="3318" y="42719"/>
                  </a:cubicBezTo>
                  <a:cubicBezTo>
                    <a:pt x="3482" y="42705"/>
                    <a:pt x="3642" y="42702"/>
                    <a:pt x="3806" y="42687"/>
                  </a:cubicBezTo>
                  <a:lnTo>
                    <a:pt x="3806" y="42687"/>
                  </a:lnTo>
                  <a:cubicBezTo>
                    <a:pt x="3688" y="42840"/>
                    <a:pt x="3589" y="43008"/>
                    <a:pt x="3478" y="43164"/>
                  </a:cubicBezTo>
                  <a:lnTo>
                    <a:pt x="3475" y="43164"/>
                  </a:lnTo>
                  <a:cubicBezTo>
                    <a:pt x="3375" y="43289"/>
                    <a:pt x="3304" y="43428"/>
                    <a:pt x="3211" y="43556"/>
                  </a:cubicBezTo>
                  <a:cubicBezTo>
                    <a:pt x="3044" y="43805"/>
                    <a:pt x="2862" y="44047"/>
                    <a:pt x="2702" y="44300"/>
                  </a:cubicBezTo>
                  <a:cubicBezTo>
                    <a:pt x="2702" y="44304"/>
                    <a:pt x="2706" y="44307"/>
                    <a:pt x="2702" y="44311"/>
                  </a:cubicBezTo>
                  <a:cubicBezTo>
                    <a:pt x="2439" y="44713"/>
                    <a:pt x="2161" y="45108"/>
                    <a:pt x="1894" y="45510"/>
                  </a:cubicBezTo>
                  <a:cubicBezTo>
                    <a:pt x="1867" y="45553"/>
                    <a:pt x="1907" y="45593"/>
                    <a:pt x="1947" y="45593"/>
                  </a:cubicBezTo>
                  <a:cubicBezTo>
                    <a:pt x="1965" y="45593"/>
                    <a:pt x="1982" y="45586"/>
                    <a:pt x="1994" y="45567"/>
                  </a:cubicBezTo>
                  <a:cubicBezTo>
                    <a:pt x="2432" y="44905"/>
                    <a:pt x="2855" y="44229"/>
                    <a:pt x="3325" y="43588"/>
                  </a:cubicBezTo>
                  <a:cubicBezTo>
                    <a:pt x="3528" y="43282"/>
                    <a:pt x="3717" y="42965"/>
                    <a:pt x="3945" y="42680"/>
                  </a:cubicBezTo>
                  <a:cubicBezTo>
                    <a:pt x="4083" y="42670"/>
                    <a:pt x="4222" y="42659"/>
                    <a:pt x="4365" y="42652"/>
                  </a:cubicBezTo>
                  <a:lnTo>
                    <a:pt x="4365" y="42652"/>
                  </a:lnTo>
                  <a:cubicBezTo>
                    <a:pt x="4155" y="42897"/>
                    <a:pt x="3969" y="43161"/>
                    <a:pt x="3774" y="43417"/>
                  </a:cubicBezTo>
                  <a:cubicBezTo>
                    <a:pt x="3764" y="43396"/>
                    <a:pt x="3748" y="43377"/>
                    <a:pt x="3728" y="43377"/>
                  </a:cubicBezTo>
                  <a:cubicBezTo>
                    <a:pt x="3718" y="43377"/>
                    <a:pt x="3707" y="43382"/>
                    <a:pt x="3695" y="43392"/>
                  </a:cubicBezTo>
                  <a:cubicBezTo>
                    <a:pt x="3336" y="43759"/>
                    <a:pt x="3005" y="44150"/>
                    <a:pt x="2699" y="44563"/>
                  </a:cubicBezTo>
                  <a:cubicBezTo>
                    <a:pt x="2396" y="44959"/>
                    <a:pt x="2097" y="45371"/>
                    <a:pt x="1898" y="45827"/>
                  </a:cubicBezTo>
                  <a:cubicBezTo>
                    <a:pt x="1876" y="45871"/>
                    <a:pt x="1916" y="45914"/>
                    <a:pt x="1953" y="45914"/>
                  </a:cubicBezTo>
                  <a:cubicBezTo>
                    <a:pt x="1969" y="45914"/>
                    <a:pt x="1985" y="45905"/>
                    <a:pt x="1994" y="45884"/>
                  </a:cubicBezTo>
                  <a:cubicBezTo>
                    <a:pt x="2175" y="45468"/>
                    <a:pt x="2446" y="45090"/>
                    <a:pt x="2716" y="44727"/>
                  </a:cubicBezTo>
                  <a:cubicBezTo>
                    <a:pt x="2898" y="44482"/>
                    <a:pt x="3108" y="44261"/>
                    <a:pt x="3307" y="44029"/>
                  </a:cubicBezTo>
                  <a:lnTo>
                    <a:pt x="3307" y="44029"/>
                  </a:lnTo>
                  <a:cubicBezTo>
                    <a:pt x="3087" y="44328"/>
                    <a:pt x="2852" y="44624"/>
                    <a:pt x="2624" y="44919"/>
                  </a:cubicBezTo>
                  <a:cubicBezTo>
                    <a:pt x="2588" y="44960"/>
                    <a:pt x="2622" y="45016"/>
                    <a:pt x="2663" y="45016"/>
                  </a:cubicBezTo>
                  <a:cubicBezTo>
                    <a:pt x="2676" y="45016"/>
                    <a:pt x="2690" y="45010"/>
                    <a:pt x="2702" y="44998"/>
                  </a:cubicBezTo>
                  <a:cubicBezTo>
                    <a:pt x="2791" y="44909"/>
                    <a:pt x="2880" y="44820"/>
                    <a:pt x="2969" y="44727"/>
                  </a:cubicBezTo>
                  <a:cubicBezTo>
                    <a:pt x="2991" y="44706"/>
                    <a:pt x="2991" y="44670"/>
                    <a:pt x="2969" y="44649"/>
                  </a:cubicBezTo>
                  <a:cubicBezTo>
                    <a:pt x="3468" y="43983"/>
                    <a:pt x="3948" y="43296"/>
                    <a:pt x="4493" y="42666"/>
                  </a:cubicBezTo>
                  <a:cubicBezTo>
                    <a:pt x="4500" y="42659"/>
                    <a:pt x="4489" y="42652"/>
                    <a:pt x="4493" y="42641"/>
                  </a:cubicBezTo>
                  <a:cubicBezTo>
                    <a:pt x="4706" y="42630"/>
                    <a:pt x="4916" y="42602"/>
                    <a:pt x="5130" y="42598"/>
                  </a:cubicBezTo>
                  <a:close/>
                  <a:moveTo>
                    <a:pt x="7925" y="47547"/>
                  </a:moveTo>
                  <a:cubicBezTo>
                    <a:pt x="7925" y="47575"/>
                    <a:pt x="7917" y="47596"/>
                    <a:pt x="7914" y="47621"/>
                  </a:cubicBezTo>
                  <a:lnTo>
                    <a:pt x="7914" y="47547"/>
                  </a:lnTo>
                  <a:close/>
                  <a:moveTo>
                    <a:pt x="7383" y="47689"/>
                  </a:moveTo>
                  <a:cubicBezTo>
                    <a:pt x="7383" y="47746"/>
                    <a:pt x="7394" y="47806"/>
                    <a:pt x="7391" y="47863"/>
                  </a:cubicBezTo>
                  <a:lnTo>
                    <a:pt x="7376" y="47863"/>
                  </a:lnTo>
                  <a:lnTo>
                    <a:pt x="7376" y="47739"/>
                  </a:lnTo>
                  <a:cubicBezTo>
                    <a:pt x="7380" y="47721"/>
                    <a:pt x="7380" y="47707"/>
                    <a:pt x="7383" y="47689"/>
                  </a:cubicBezTo>
                  <a:close/>
                  <a:moveTo>
                    <a:pt x="8124" y="42573"/>
                  </a:moveTo>
                  <a:lnTo>
                    <a:pt x="8124" y="42573"/>
                  </a:lnTo>
                  <a:cubicBezTo>
                    <a:pt x="8380" y="42581"/>
                    <a:pt x="8637" y="42595"/>
                    <a:pt x="8893" y="42613"/>
                  </a:cubicBezTo>
                  <a:cubicBezTo>
                    <a:pt x="8889" y="42620"/>
                    <a:pt x="8879" y="42616"/>
                    <a:pt x="8882" y="42623"/>
                  </a:cubicBezTo>
                  <a:cubicBezTo>
                    <a:pt x="8960" y="44190"/>
                    <a:pt x="8651" y="45735"/>
                    <a:pt x="8622" y="47290"/>
                  </a:cubicBezTo>
                  <a:cubicBezTo>
                    <a:pt x="8622" y="47292"/>
                    <a:pt x="8622" y="47292"/>
                    <a:pt x="8621" y="47292"/>
                  </a:cubicBezTo>
                  <a:cubicBezTo>
                    <a:pt x="8619" y="47292"/>
                    <a:pt x="8615" y="47288"/>
                    <a:pt x="8613" y="47288"/>
                  </a:cubicBezTo>
                  <a:cubicBezTo>
                    <a:pt x="8612" y="47288"/>
                    <a:pt x="8612" y="47289"/>
                    <a:pt x="8612" y="47290"/>
                  </a:cubicBezTo>
                  <a:lnTo>
                    <a:pt x="8612" y="47468"/>
                  </a:lnTo>
                  <a:lnTo>
                    <a:pt x="8722" y="47468"/>
                  </a:lnTo>
                  <a:cubicBezTo>
                    <a:pt x="8729" y="45852"/>
                    <a:pt x="9078" y="44250"/>
                    <a:pt x="8989" y="42627"/>
                  </a:cubicBezTo>
                  <a:cubicBezTo>
                    <a:pt x="8989" y="42620"/>
                    <a:pt x="8982" y="42623"/>
                    <a:pt x="8978" y="42616"/>
                  </a:cubicBezTo>
                  <a:lnTo>
                    <a:pt x="8978" y="42616"/>
                  </a:lnTo>
                  <a:cubicBezTo>
                    <a:pt x="9690" y="42662"/>
                    <a:pt x="10402" y="42716"/>
                    <a:pt x="11114" y="42787"/>
                  </a:cubicBezTo>
                  <a:cubicBezTo>
                    <a:pt x="10716" y="44439"/>
                    <a:pt x="10755" y="46172"/>
                    <a:pt x="10758" y="47867"/>
                  </a:cubicBezTo>
                  <a:cubicBezTo>
                    <a:pt x="9915" y="47757"/>
                    <a:pt x="9074" y="47579"/>
                    <a:pt x="8234" y="47479"/>
                  </a:cubicBezTo>
                  <a:cubicBezTo>
                    <a:pt x="8224" y="47141"/>
                    <a:pt x="8234" y="46803"/>
                    <a:pt x="8181" y="46468"/>
                  </a:cubicBezTo>
                  <a:cubicBezTo>
                    <a:pt x="8177" y="46441"/>
                    <a:pt x="8154" y="46428"/>
                    <a:pt x="8130" y="46428"/>
                  </a:cubicBezTo>
                  <a:cubicBezTo>
                    <a:pt x="8106" y="46428"/>
                    <a:pt x="8081" y="46441"/>
                    <a:pt x="8074" y="46468"/>
                  </a:cubicBezTo>
                  <a:cubicBezTo>
                    <a:pt x="8014" y="46792"/>
                    <a:pt x="7967" y="47116"/>
                    <a:pt x="7942" y="47443"/>
                  </a:cubicBezTo>
                  <a:cubicBezTo>
                    <a:pt x="7932" y="47443"/>
                    <a:pt x="7925" y="47440"/>
                    <a:pt x="7917" y="47440"/>
                  </a:cubicBezTo>
                  <a:lnTo>
                    <a:pt x="7917" y="45945"/>
                  </a:lnTo>
                  <a:cubicBezTo>
                    <a:pt x="7917" y="45927"/>
                    <a:pt x="7912" y="45921"/>
                    <a:pt x="7902" y="45921"/>
                  </a:cubicBezTo>
                  <a:cubicBezTo>
                    <a:pt x="7888" y="45921"/>
                    <a:pt x="7864" y="45936"/>
                    <a:pt x="7843" y="45945"/>
                  </a:cubicBezTo>
                  <a:cubicBezTo>
                    <a:pt x="7878" y="45411"/>
                    <a:pt x="7889" y="44873"/>
                    <a:pt x="7889" y="44336"/>
                  </a:cubicBezTo>
                  <a:cubicBezTo>
                    <a:pt x="7942" y="43841"/>
                    <a:pt x="7996" y="43342"/>
                    <a:pt x="8067" y="42848"/>
                  </a:cubicBezTo>
                  <a:cubicBezTo>
                    <a:pt x="8099" y="42773"/>
                    <a:pt x="8092" y="42680"/>
                    <a:pt x="8135" y="42605"/>
                  </a:cubicBezTo>
                  <a:cubicBezTo>
                    <a:pt x="8142" y="42591"/>
                    <a:pt x="8127" y="42584"/>
                    <a:pt x="8124" y="42573"/>
                  </a:cubicBezTo>
                  <a:close/>
                  <a:moveTo>
                    <a:pt x="7618" y="47532"/>
                  </a:moveTo>
                  <a:lnTo>
                    <a:pt x="7622" y="47874"/>
                  </a:lnTo>
                  <a:cubicBezTo>
                    <a:pt x="7608" y="47872"/>
                    <a:pt x="7593" y="47872"/>
                    <a:pt x="7579" y="47872"/>
                  </a:cubicBezTo>
                  <a:cubicBezTo>
                    <a:pt x="7565" y="47872"/>
                    <a:pt x="7551" y="47872"/>
                    <a:pt x="7537" y="47871"/>
                  </a:cubicBezTo>
                  <a:cubicBezTo>
                    <a:pt x="7537" y="47760"/>
                    <a:pt x="7533" y="47646"/>
                    <a:pt x="7529" y="47539"/>
                  </a:cubicBezTo>
                  <a:cubicBezTo>
                    <a:pt x="7561" y="47539"/>
                    <a:pt x="7590" y="47532"/>
                    <a:pt x="7618" y="47532"/>
                  </a:cubicBezTo>
                  <a:close/>
                  <a:moveTo>
                    <a:pt x="8035" y="47561"/>
                  </a:moveTo>
                  <a:cubicBezTo>
                    <a:pt x="8067" y="47564"/>
                    <a:pt x="8095" y="47572"/>
                    <a:pt x="8127" y="47575"/>
                  </a:cubicBezTo>
                  <a:lnTo>
                    <a:pt x="8124" y="47575"/>
                  </a:lnTo>
                  <a:cubicBezTo>
                    <a:pt x="8127" y="47682"/>
                    <a:pt x="8142" y="47792"/>
                    <a:pt x="8142" y="47903"/>
                  </a:cubicBezTo>
                  <a:cubicBezTo>
                    <a:pt x="8095" y="47899"/>
                    <a:pt x="8046" y="47895"/>
                    <a:pt x="7999" y="47892"/>
                  </a:cubicBezTo>
                  <a:cubicBezTo>
                    <a:pt x="8006" y="47782"/>
                    <a:pt x="8024" y="47671"/>
                    <a:pt x="8035" y="47561"/>
                  </a:cubicBezTo>
                  <a:close/>
                  <a:moveTo>
                    <a:pt x="8238" y="47589"/>
                  </a:moveTo>
                  <a:lnTo>
                    <a:pt x="8238" y="47589"/>
                  </a:lnTo>
                  <a:cubicBezTo>
                    <a:pt x="8362" y="47604"/>
                    <a:pt x="8483" y="47614"/>
                    <a:pt x="8604" y="47632"/>
                  </a:cubicBezTo>
                  <a:cubicBezTo>
                    <a:pt x="8526" y="47714"/>
                    <a:pt x="8476" y="47821"/>
                    <a:pt x="8409" y="47913"/>
                  </a:cubicBezTo>
                  <a:lnTo>
                    <a:pt x="8316" y="47906"/>
                  </a:lnTo>
                  <a:cubicBezTo>
                    <a:pt x="8327" y="47895"/>
                    <a:pt x="8334" y="47878"/>
                    <a:pt x="8348" y="47867"/>
                  </a:cubicBezTo>
                  <a:cubicBezTo>
                    <a:pt x="8384" y="47828"/>
                    <a:pt x="8347" y="47773"/>
                    <a:pt x="8304" y="47773"/>
                  </a:cubicBezTo>
                  <a:cubicBezTo>
                    <a:pt x="8291" y="47773"/>
                    <a:pt x="8278" y="47777"/>
                    <a:pt x="8266" y="47789"/>
                  </a:cubicBezTo>
                  <a:cubicBezTo>
                    <a:pt x="8259" y="47796"/>
                    <a:pt x="8256" y="47803"/>
                    <a:pt x="8248" y="47810"/>
                  </a:cubicBezTo>
                  <a:cubicBezTo>
                    <a:pt x="8248" y="47735"/>
                    <a:pt x="8238" y="47661"/>
                    <a:pt x="8238" y="47589"/>
                  </a:cubicBezTo>
                  <a:close/>
                  <a:moveTo>
                    <a:pt x="8708" y="47650"/>
                  </a:moveTo>
                  <a:lnTo>
                    <a:pt x="8708" y="47650"/>
                  </a:lnTo>
                  <a:cubicBezTo>
                    <a:pt x="9391" y="47760"/>
                    <a:pt x="10075" y="47888"/>
                    <a:pt x="10758" y="47981"/>
                  </a:cubicBezTo>
                  <a:lnTo>
                    <a:pt x="10758" y="48034"/>
                  </a:lnTo>
                  <a:cubicBezTo>
                    <a:pt x="10018" y="48002"/>
                    <a:pt x="9277" y="47952"/>
                    <a:pt x="8537" y="47924"/>
                  </a:cubicBezTo>
                  <a:cubicBezTo>
                    <a:pt x="8601" y="47846"/>
                    <a:pt x="8637" y="47757"/>
                    <a:pt x="8708" y="47685"/>
                  </a:cubicBezTo>
                  <a:cubicBezTo>
                    <a:pt x="8718" y="47675"/>
                    <a:pt x="8708" y="47661"/>
                    <a:pt x="8708" y="47650"/>
                  </a:cubicBezTo>
                  <a:close/>
                  <a:moveTo>
                    <a:pt x="10851" y="47995"/>
                  </a:moveTo>
                  <a:cubicBezTo>
                    <a:pt x="10965" y="48009"/>
                    <a:pt x="11079" y="48027"/>
                    <a:pt x="11193" y="48042"/>
                  </a:cubicBezTo>
                  <a:lnTo>
                    <a:pt x="11193" y="48042"/>
                  </a:lnTo>
                  <a:cubicBezTo>
                    <a:pt x="11194" y="48048"/>
                    <a:pt x="11196" y="48053"/>
                    <a:pt x="11196" y="48059"/>
                  </a:cubicBezTo>
                  <a:cubicBezTo>
                    <a:pt x="11082" y="48049"/>
                    <a:pt x="10968" y="48045"/>
                    <a:pt x="10851" y="48041"/>
                  </a:cubicBezTo>
                  <a:lnTo>
                    <a:pt x="10851" y="47995"/>
                  </a:lnTo>
                  <a:close/>
                  <a:moveTo>
                    <a:pt x="7391" y="47977"/>
                  </a:moveTo>
                  <a:cubicBezTo>
                    <a:pt x="7391" y="48013"/>
                    <a:pt x="7380" y="48045"/>
                    <a:pt x="7376" y="48081"/>
                  </a:cubicBezTo>
                  <a:lnTo>
                    <a:pt x="7376" y="47977"/>
                  </a:lnTo>
                  <a:close/>
                  <a:moveTo>
                    <a:pt x="8259" y="48013"/>
                  </a:moveTo>
                  <a:lnTo>
                    <a:pt x="8330" y="48016"/>
                  </a:lnTo>
                  <a:cubicBezTo>
                    <a:pt x="8313" y="48056"/>
                    <a:pt x="8284" y="48084"/>
                    <a:pt x="8266" y="48116"/>
                  </a:cubicBezTo>
                  <a:lnTo>
                    <a:pt x="8263" y="48113"/>
                  </a:lnTo>
                  <a:cubicBezTo>
                    <a:pt x="8263" y="48077"/>
                    <a:pt x="8259" y="48045"/>
                    <a:pt x="8259" y="48013"/>
                  </a:cubicBezTo>
                  <a:close/>
                  <a:moveTo>
                    <a:pt x="8152" y="48113"/>
                  </a:moveTo>
                  <a:lnTo>
                    <a:pt x="8152" y="48134"/>
                  </a:lnTo>
                  <a:cubicBezTo>
                    <a:pt x="8149" y="48138"/>
                    <a:pt x="8142" y="48148"/>
                    <a:pt x="8131" y="48148"/>
                  </a:cubicBezTo>
                  <a:lnTo>
                    <a:pt x="8131" y="48141"/>
                  </a:lnTo>
                  <a:cubicBezTo>
                    <a:pt x="8138" y="48130"/>
                    <a:pt x="8145" y="48120"/>
                    <a:pt x="8152" y="48113"/>
                  </a:cubicBezTo>
                  <a:close/>
                  <a:moveTo>
                    <a:pt x="7804" y="48031"/>
                  </a:moveTo>
                  <a:lnTo>
                    <a:pt x="7804" y="48152"/>
                  </a:lnTo>
                  <a:cubicBezTo>
                    <a:pt x="7800" y="48148"/>
                    <a:pt x="7800" y="48148"/>
                    <a:pt x="7796" y="48145"/>
                  </a:cubicBezTo>
                  <a:cubicBezTo>
                    <a:pt x="7800" y="48105"/>
                    <a:pt x="7800" y="48066"/>
                    <a:pt x="7804" y="48031"/>
                  </a:cubicBezTo>
                  <a:close/>
                  <a:moveTo>
                    <a:pt x="7992" y="48006"/>
                  </a:moveTo>
                  <a:cubicBezTo>
                    <a:pt x="8024" y="48006"/>
                    <a:pt x="8060" y="48006"/>
                    <a:pt x="8092" y="48009"/>
                  </a:cubicBezTo>
                  <a:cubicBezTo>
                    <a:pt x="8053" y="48056"/>
                    <a:pt x="8017" y="48105"/>
                    <a:pt x="7978" y="48155"/>
                  </a:cubicBezTo>
                  <a:cubicBezTo>
                    <a:pt x="7981" y="48105"/>
                    <a:pt x="7989" y="48056"/>
                    <a:pt x="7992" y="48006"/>
                  </a:cubicBezTo>
                  <a:close/>
                  <a:moveTo>
                    <a:pt x="7804" y="48241"/>
                  </a:moveTo>
                  <a:lnTo>
                    <a:pt x="7804" y="48380"/>
                  </a:lnTo>
                  <a:cubicBezTo>
                    <a:pt x="7796" y="48390"/>
                    <a:pt x="7789" y="48397"/>
                    <a:pt x="7782" y="48405"/>
                  </a:cubicBezTo>
                  <a:cubicBezTo>
                    <a:pt x="7786" y="48358"/>
                    <a:pt x="7786" y="48308"/>
                    <a:pt x="7789" y="48262"/>
                  </a:cubicBezTo>
                  <a:cubicBezTo>
                    <a:pt x="7796" y="48255"/>
                    <a:pt x="7796" y="48248"/>
                    <a:pt x="7804" y="48241"/>
                  </a:cubicBezTo>
                  <a:close/>
                  <a:moveTo>
                    <a:pt x="7540" y="47984"/>
                  </a:moveTo>
                  <a:cubicBezTo>
                    <a:pt x="7569" y="47984"/>
                    <a:pt x="7593" y="47984"/>
                    <a:pt x="7622" y="47988"/>
                  </a:cubicBezTo>
                  <a:lnTo>
                    <a:pt x="7622" y="48323"/>
                  </a:lnTo>
                  <a:cubicBezTo>
                    <a:pt x="7597" y="48362"/>
                    <a:pt x="7576" y="48405"/>
                    <a:pt x="7551" y="48444"/>
                  </a:cubicBezTo>
                  <a:cubicBezTo>
                    <a:pt x="7551" y="48291"/>
                    <a:pt x="7544" y="48138"/>
                    <a:pt x="7540" y="47984"/>
                  </a:cubicBezTo>
                  <a:close/>
                  <a:moveTo>
                    <a:pt x="11378" y="48376"/>
                  </a:moveTo>
                  <a:lnTo>
                    <a:pt x="11378" y="48376"/>
                  </a:lnTo>
                  <a:cubicBezTo>
                    <a:pt x="11392" y="48380"/>
                    <a:pt x="11406" y="48383"/>
                    <a:pt x="11420" y="48387"/>
                  </a:cubicBezTo>
                  <a:cubicBezTo>
                    <a:pt x="11420" y="48408"/>
                    <a:pt x="11420" y="48429"/>
                    <a:pt x="11417" y="48451"/>
                  </a:cubicBezTo>
                  <a:cubicBezTo>
                    <a:pt x="11413" y="48429"/>
                    <a:pt x="11413" y="48412"/>
                    <a:pt x="11406" y="48394"/>
                  </a:cubicBezTo>
                  <a:cubicBezTo>
                    <a:pt x="11403" y="48376"/>
                    <a:pt x="11388" y="48383"/>
                    <a:pt x="11378" y="48376"/>
                  </a:cubicBezTo>
                  <a:close/>
                  <a:moveTo>
                    <a:pt x="7440" y="48515"/>
                  </a:moveTo>
                  <a:cubicBezTo>
                    <a:pt x="7440" y="48550"/>
                    <a:pt x="7444" y="48586"/>
                    <a:pt x="7444" y="48629"/>
                  </a:cubicBezTo>
                  <a:lnTo>
                    <a:pt x="7426" y="48657"/>
                  </a:lnTo>
                  <a:cubicBezTo>
                    <a:pt x="7433" y="48607"/>
                    <a:pt x="7433" y="48561"/>
                    <a:pt x="7440" y="48515"/>
                  </a:cubicBezTo>
                  <a:close/>
                  <a:moveTo>
                    <a:pt x="7604" y="48568"/>
                  </a:moveTo>
                  <a:lnTo>
                    <a:pt x="7604" y="48568"/>
                  </a:lnTo>
                  <a:cubicBezTo>
                    <a:pt x="7601" y="48593"/>
                    <a:pt x="7597" y="48618"/>
                    <a:pt x="7593" y="48643"/>
                  </a:cubicBezTo>
                  <a:lnTo>
                    <a:pt x="7554" y="48696"/>
                  </a:lnTo>
                  <a:lnTo>
                    <a:pt x="7554" y="48654"/>
                  </a:lnTo>
                  <a:cubicBezTo>
                    <a:pt x="7569" y="48625"/>
                    <a:pt x="7586" y="48597"/>
                    <a:pt x="7604" y="48568"/>
                  </a:cubicBezTo>
                  <a:close/>
                  <a:moveTo>
                    <a:pt x="7800" y="48572"/>
                  </a:moveTo>
                  <a:lnTo>
                    <a:pt x="7800" y="48643"/>
                  </a:lnTo>
                  <a:cubicBezTo>
                    <a:pt x="7789" y="48664"/>
                    <a:pt x="7775" y="48689"/>
                    <a:pt x="7764" y="48707"/>
                  </a:cubicBezTo>
                  <a:cubicBezTo>
                    <a:pt x="7768" y="48675"/>
                    <a:pt x="7768" y="48643"/>
                    <a:pt x="7771" y="48611"/>
                  </a:cubicBezTo>
                  <a:lnTo>
                    <a:pt x="7771" y="48611"/>
                  </a:lnTo>
                  <a:lnTo>
                    <a:pt x="7768" y="48615"/>
                  </a:lnTo>
                  <a:cubicBezTo>
                    <a:pt x="7779" y="48597"/>
                    <a:pt x="7789" y="48586"/>
                    <a:pt x="7800" y="48572"/>
                  </a:cubicBezTo>
                  <a:close/>
                  <a:moveTo>
                    <a:pt x="7173" y="48351"/>
                  </a:moveTo>
                  <a:cubicBezTo>
                    <a:pt x="7173" y="48365"/>
                    <a:pt x="7170" y="48376"/>
                    <a:pt x="7170" y="48390"/>
                  </a:cubicBezTo>
                  <a:cubicBezTo>
                    <a:pt x="7159" y="48511"/>
                    <a:pt x="7138" y="48632"/>
                    <a:pt x="7134" y="48753"/>
                  </a:cubicBezTo>
                  <a:cubicBezTo>
                    <a:pt x="7118" y="48755"/>
                    <a:pt x="7103" y="48756"/>
                    <a:pt x="7087" y="48756"/>
                  </a:cubicBezTo>
                  <a:cubicBezTo>
                    <a:pt x="7053" y="48756"/>
                    <a:pt x="7019" y="48753"/>
                    <a:pt x="6986" y="48753"/>
                  </a:cubicBezTo>
                  <a:cubicBezTo>
                    <a:pt x="6977" y="48753"/>
                    <a:pt x="6968" y="48753"/>
                    <a:pt x="6960" y="48753"/>
                  </a:cubicBezTo>
                  <a:cubicBezTo>
                    <a:pt x="6978" y="48696"/>
                    <a:pt x="7006" y="48639"/>
                    <a:pt x="7042" y="48586"/>
                  </a:cubicBezTo>
                  <a:cubicBezTo>
                    <a:pt x="7050" y="48587"/>
                    <a:pt x="7058" y="48589"/>
                    <a:pt x="7066" y="48589"/>
                  </a:cubicBezTo>
                  <a:cubicBezTo>
                    <a:pt x="7078" y="48589"/>
                    <a:pt x="7090" y="48585"/>
                    <a:pt x="7099" y="48572"/>
                  </a:cubicBezTo>
                  <a:cubicBezTo>
                    <a:pt x="7134" y="48522"/>
                    <a:pt x="7124" y="48451"/>
                    <a:pt x="7148" y="48397"/>
                  </a:cubicBezTo>
                  <a:cubicBezTo>
                    <a:pt x="7156" y="48383"/>
                    <a:pt x="7166" y="48369"/>
                    <a:pt x="7173" y="48351"/>
                  </a:cubicBezTo>
                  <a:close/>
                  <a:moveTo>
                    <a:pt x="7512" y="48725"/>
                  </a:moveTo>
                  <a:lnTo>
                    <a:pt x="7512" y="48728"/>
                  </a:lnTo>
                  <a:cubicBezTo>
                    <a:pt x="7513" y="48728"/>
                    <a:pt x="7515" y="48728"/>
                    <a:pt x="7516" y="48728"/>
                  </a:cubicBezTo>
                  <a:cubicBezTo>
                    <a:pt x="7522" y="48728"/>
                    <a:pt x="7526" y="48731"/>
                    <a:pt x="7529" y="48731"/>
                  </a:cubicBezTo>
                  <a:cubicBezTo>
                    <a:pt x="7530" y="48731"/>
                    <a:pt x="7531" y="48731"/>
                    <a:pt x="7532" y="48730"/>
                  </a:cubicBezTo>
                  <a:lnTo>
                    <a:pt x="7532" y="48730"/>
                  </a:lnTo>
                  <a:lnTo>
                    <a:pt x="7512" y="48757"/>
                  </a:lnTo>
                  <a:lnTo>
                    <a:pt x="7494" y="48757"/>
                  </a:lnTo>
                  <a:cubicBezTo>
                    <a:pt x="7497" y="48746"/>
                    <a:pt x="7504" y="48736"/>
                    <a:pt x="7512" y="48725"/>
                  </a:cubicBezTo>
                  <a:close/>
                  <a:moveTo>
                    <a:pt x="7266" y="48579"/>
                  </a:moveTo>
                  <a:cubicBezTo>
                    <a:pt x="7262" y="48636"/>
                    <a:pt x="7266" y="48696"/>
                    <a:pt x="7266" y="48757"/>
                  </a:cubicBezTo>
                  <a:lnTo>
                    <a:pt x="7266" y="48761"/>
                  </a:lnTo>
                  <a:lnTo>
                    <a:pt x="7248" y="48761"/>
                  </a:lnTo>
                  <a:cubicBezTo>
                    <a:pt x="7252" y="48700"/>
                    <a:pt x="7259" y="48639"/>
                    <a:pt x="7266" y="48579"/>
                  </a:cubicBezTo>
                  <a:close/>
                  <a:moveTo>
                    <a:pt x="7266" y="48871"/>
                  </a:moveTo>
                  <a:cubicBezTo>
                    <a:pt x="7266" y="48885"/>
                    <a:pt x="7266" y="48903"/>
                    <a:pt x="7266" y="48921"/>
                  </a:cubicBezTo>
                  <a:lnTo>
                    <a:pt x="7266" y="48924"/>
                  </a:lnTo>
                  <a:cubicBezTo>
                    <a:pt x="7259" y="48931"/>
                    <a:pt x="7255" y="48939"/>
                    <a:pt x="7252" y="48946"/>
                  </a:cubicBezTo>
                  <a:cubicBezTo>
                    <a:pt x="7252" y="48921"/>
                    <a:pt x="7248" y="48896"/>
                    <a:pt x="7252" y="48871"/>
                  </a:cubicBezTo>
                  <a:close/>
                  <a:moveTo>
                    <a:pt x="8971" y="48860"/>
                  </a:moveTo>
                  <a:cubicBezTo>
                    <a:pt x="9090" y="48874"/>
                    <a:pt x="9206" y="48881"/>
                    <a:pt x="9321" y="48895"/>
                  </a:cubicBezTo>
                  <a:lnTo>
                    <a:pt x="9321" y="48895"/>
                  </a:lnTo>
                  <a:cubicBezTo>
                    <a:pt x="9205" y="49014"/>
                    <a:pt x="9083" y="49122"/>
                    <a:pt x="8971" y="49248"/>
                  </a:cubicBezTo>
                  <a:cubicBezTo>
                    <a:pt x="8868" y="49248"/>
                    <a:pt x="8768" y="49252"/>
                    <a:pt x="8669" y="49252"/>
                  </a:cubicBezTo>
                  <a:cubicBezTo>
                    <a:pt x="8693" y="49202"/>
                    <a:pt x="8722" y="49152"/>
                    <a:pt x="8747" y="49099"/>
                  </a:cubicBezTo>
                  <a:cubicBezTo>
                    <a:pt x="8822" y="49017"/>
                    <a:pt x="8896" y="48939"/>
                    <a:pt x="8971" y="48860"/>
                  </a:cubicBezTo>
                  <a:close/>
                  <a:moveTo>
                    <a:pt x="8663" y="48862"/>
                  </a:moveTo>
                  <a:cubicBezTo>
                    <a:pt x="8690" y="48862"/>
                    <a:pt x="8718" y="48862"/>
                    <a:pt x="8745" y="48863"/>
                  </a:cubicBezTo>
                  <a:lnTo>
                    <a:pt x="8745" y="48863"/>
                  </a:lnTo>
                  <a:cubicBezTo>
                    <a:pt x="8717" y="48923"/>
                    <a:pt x="8686" y="48979"/>
                    <a:pt x="8654" y="49038"/>
                  </a:cubicBezTo>
                  <a:cubicBezTo>
                    <a:pt x="8587" y="49113"/>
                    <a:pt x="8519" y="49184"/>
                    <a:pt x="8451" y="49259"/>
                  </a:cubicBezTo>
                  <a:cubicBezTo>
                    <a:pt x="8355" y="49259"/>
                    <a:pt x="8263" y="49262"/>
                    <a:pt x="8167" y="49266"/>
                  </a:cubicBezTo>
                  <a:cubicBezTo>
                    <a:pt x="8227" y="49152"/>
                    <a:pt x="8295" y="49042"/>
                    <a:pt x="8352" y="48928"/>
                  </a:cubicBezTo>
                  <a:cubicBezTo>
                    <a:pt x="8366" y="48903"/>
                    <a:pt x="8348" y="48885"/>
                    <a:pt x="8334" y="48871"/>
                  </a:cubicBezTo>
                  <a:lnTo>
                    <a:pt x="8341" y="48864"/>
                  </a:lnTo>
                  <a:cubicBezTo>
                    <a:pt x="8370" y="48865"/>
                    <a:pt x="8398" y="48866"/>
                    <a:pt x="8427" y="48866"/>
                  </a:cubicBezTo>
                  <a:cubicBezTo>
                    <a:pt x="8505" y="48866"/>
                    <a:pt x="8583" y="48862"/>
                    <a:pt x="8663" y="48862"/>
                  </a:cubicBezTo>
                  <a:close/>
                  <a:moveTo>
                    <a:pt x="8124" y="49120"/>
                  </a:moveTo>
                  <a:lnTo>
                    <a:pt x="8124" y="49120"/>
                  </a:lnTo>
                  <a:cubicBezTo>
                    <a:pt x="8099" y="49170"/>
                    <a:pt x="8070" y="49220"/>
                    <a:pt x="8042" y="49270"/>
                  </a:cubicBezTo>
                  <a:cubicBezTo>
                    <a:pt x="8024" y="49273"/>
                    <a:pt x="8010" y="49273"/>
                    <a:pt x="7996" y="49273"/>
                  </a:cubicBezTo>
                  <a:lnTo>
                    <a:pt x="7992" y="49270"/>
                  </a:lnTo>
                  <a:cubicBezTo>
                    <a:pt x="8031" y="49227"/>
                    <a:pt x="8070" y="49177"/>
                    <a:pt x="8113" y="49134"/>
                  </a:cubicBezTo>
                  <a:cubicBezTo>
                    <a:pt x="8117" y="49131"/>
                    <a:pt x="8120" y="49124"/>
                    <a:pt x="8124" y="49120"/>
                  </a:cubicBezTo>
                  <a:close/>
                  <a:moveTo>
                    <a:pt x="7917" y="48860"/>
                  </a:moveTo>
                  <a:cubicBezTo>
                    <a:pt x="8007" y="48867"/>
                    <a:pt x="8096" y="48864"/>
                    <a:pt x="8186" y="48867"/>
                  </a:cubicBezTo>
                  <a:lnTo>
                    <a:pt x="8186" y="48867"/>
                  </a:lnTo>
                  <a:cubicBezTo>
                    <a:pt x="8117" y="48947"/>
                    <a:pt x="8051" y="49030"/>
                    <a:pt x="7981" y="49109"/>
                  </a:cubicBezTo>
                  <a:cubicBezTo>
                    <a:pt x="7932" y="49163"/>
                    <a:pt x="7885" y="49216"/>
                    <a:pt x="7839" y="49270"/>
                  </a:cubicBezTo>
                  <a:cubicBezTo>
                    <a:pt x="7768" y="49270"/>
                    <a:pt x="7700" y="49273"/>
                    <a:pt x="7629" y="49277"/>
                  </a:cubicBezTo>
                  <a:cubicBezTo>
                    <a:pt x="7629" y="49270"/>
                    <a:pt x="7629" y="49262"/>
                    <a:pt x="7633" y="49259"/>
                  </a:cubicBezTo>
                  <a:lnTo>
                    <a:pt x="7736" y="49259"/>
                  </a:lnTo>
                  <a:cubicBezTo>
                    <a:pt x="7743" y="49156"/>
                    <a:pt x="7743" y="49052"/>
                    <a:pt x="7750" y="48949"/>
                  </a:cubicBezTo>
                  <a:cubicBezTo>
                    <a:pt x="7768" y="48921"/>
                    <a:pt x="7786" y="48892"/>
                    <a:pt x="7800" y="48860"/>
                  </a:cubicBezTo>
                  <a:lnTo>
                    <a:pt x="7800" y="48896"/>
                  </a:lnTo>
                  <a:lnTo>
                    <a:pt x="7914" y="48896"/>
                  </a:lnTo>
                  <a:cubicBezTo>
                    <a:pt x="7914" y="48885"/>
                    <a:pt x="7914" y="48871"/>
                    <a:pt x="7917" y="48860"/>
                  </a:cubicBezTo>
                  <a:close/>
                  <a:moveTo>
                    <a:pt x="7569" y="48871"/>
                  </a:moveTo>
                  <a:lnTo>
                    <a:pt x="7569" y="48871"/>
                  </a:lnTo>
                  <a:cubicBezTo>
                    <a:pt x="7558" y="48946"/>
                    <a:pt x="7554" y="49020"/>
                    <a:pt x="7544" y="49095"/>
                  </a:cubicBezTo>
                  <a:cubicBezTo>
                    <a:pt x="7529" y="49120"/>
                    <a:pt x="7515" y="49141"/>
                    <a:pt x="7504" y="49166"/>
                  </a:cubicBezTo>
                  <a:lnTo>
                    <a:pt x="7501" y="49166"/>
                  </a:lnTo>
                  <a:cubicBezTo>
                    <a:pt x="7484" y="49164"/>
                    <a:pt x="7467" y="49147"/>
                    <a:pt x="7457" y="49147"/>
                  </a:cubicBezTo>
                  <a:cubicBezTo>
                    <a:pt x="7452" y="49147"/>
                    <a:pt x="7449" y="49151"/>
                    <a:pt x="7448" y="49163"/>
                  </a:cubicBezTo>
                  <a:lnTo>
                    <a:pt x="7448" y="49173"/>
                  </a:lnTo>
                  <a:lnTo>
                    <a:pt x="7444" y="49173"/>
                  </a:lnTo>
                  <a:lnTo>
                    <a:pt x="7444" y="49191"/>
                  </a:lnTo>
                  <a:cubicBezTo>
                    <a:pt x="7440" y="49220"/>
                    <a:pt x="7444" y="49252"/>
                    <a:pt x="7437" y="49280"/>
                  </a:cubicBezTo>
                  <a:lnTo>
                    <a:pt x="7433" y="49287"/>
                  </a:lnTo>
                  <a:lnTo>
                    <a:pt x="7376" y="49287"/>
                  </a:lnTo>
                  <a:lnTo>
                    <a:pt x="7376" y="49109"/>
                  </a:lnTo>
                  <a:cubicBezTo>
                    <a:pt x="7408" y="49070"/>
                    <a:pt x="7444" y="49035"/>
                    <a:pt x="7472" y="48999"/>
                  </a:cubicBezTo>
                  <a:cubicBezTo>
                    <a:pt x="7501" y="48960"/>
                    <a:pt x="7537" y="48914"/>
                    <a:pt x="7569" y="48871"/>
                  </a:cubicBezTo>
                  <a:close/>
                  <a:moveTo>
                    <a:pt x="7383" y="49401"/>
                  </a:moveTo>
                  <a:cubicBezTo>
                    <a:pt x="7380" y="49405"/>
                    <a:pt x="7380" y="49408"/>
                    <a:pt x="7376" y="49412"/>
                  </a:cubicBezTo>
                  <a:lnTo>
                    <a:pt x="7376" y="49401"/>
                  </a:lnTo>
                  <a:close/>
                  <a:moveTo>
                    <a:pt x="6969" y="48865"/>
                  </a:moveTo>
                  <a:cubicBezTo>
                    <a:pt x="7007" y="48865"/>
                    <a:pt x="7047" y="48869"/>
                    <a:pt x="7084" y="48869"/>
                  </a:cubicBezTo>
                  <a:cubicBezTo>
                    <a:pt x="7098" y="48869"/>
                    <a:pt x="7111" y="48869"/>
                    <a:pt x="7124" y="48867"/>
                  </a:cubicBezTo>
                  <a:lnTo>
                    <a:pt x="7124" y="48867"/>
                  </a:lnTo>
                  <a:cubicBezTo>
                    <a:pt x="7116" y="48985"/>
                    <a:pt x="7102" y="49095"/>
                    <a:pt x="7095" y="49205"/>
                  </a:cubicBezTo>
                  <a:cubicBezTo>
                    <a:pt x="7077" y="49234"/>
                    <a:pt x="7059" y="49266"/>
                    <a:pt x="7042" y="49294"/>
                  </a:cubicBezTo>
                  <a:lnTo>
                    <a:pt x="7006" y="49294"/>
                  </a:lnTo>
                  <a:cubicBezTo>
                    <a:pt x="6974" y="49294"/>
                    <a:pt x="7006" y="49323"/>
                    <a:pt x="7006" y="49348"/>
                  </a:cubicBezTo>
                  <a:cubicBezTo>
                    <a:pt x="6981" y="49391"/>
                    <a:pt x="6960" y="49430"/>
                    <a:pt x="6935" y="49469"/>
                  </a:cubicBezTo>
                  <a:cubicBezTo>
                    <a:pt x="6924" y="49270"/>
                    <a:pt x="6906" y="49070"/>
                    <a:pt x="6928" y="48867"/>
                  </a:cubicBezTo>
                  <a:cubicBezTo>
                    <a:pt x="6941" y="48866"/>
                    <a:pt x="6955" y="48865"/>
                    <a:pt x="6969" y="48865"/>
                  </a:cubicBezTo>
                  <a:close/>
                  <a:moveTo>
                    <a:pt x="7981" y="49383"/>
                  </a:moveTo>
                  <a:cubicBezTo>
                    <a:pt x="7957" y="49426"/>
                    <a:pt x="7935" y="49469"/>
                    <a:pt x="7914" y="49508"/>
                  </a:cubicBezTo>
                  <a:lnTo>
                    <a:pt x="7910" y="49508"/>
                  </a:lnTo>
                  <a:cubicBezTo>
                    <a:pt x="7910" y="49465"/>
                    <a:pt x="7917" y="49426"/>
                    <a:pt x="7914" y="49383"/>
                  </a:cubicBezTo>
                  <a:close/>
                  <a:moveTo>
                    <a:pt x="7743" y="49387"/>
                  </a:moveTo>
                  <a:lnTo>
                    <a:pt x="7743" y="49387"/>
                  </a:lnTo>
                  <a:cubicBezTo>
                    <a:pt x="7704" y="49437"/>
                    <a:pt x="7661" y="49483"/>
                    <a:pt x="7622" y="49529"/>
                  </a:cubicBezTo>
                  <a:lnTo>
                    <a:pt x="7618" y="49529"/>
                  </a:lnTo>
                  <a:cubicBezTo>
                    <a:pt x="7608" y="49547"/>
                    <a:pt x="7590" y="49565"/>
                    <a:pt x="7579" y="49579"/>
                  </a:cubicBezTo>
                  <a:cubicBezTo>
                    <a:pt x="7576" y="49540"/>
                    <a:pt x="7572" y="49497"/>
                    <a:pt x="7572" y="49455"/>
                  </a:cubicBezTo>
                  <a:cubicBezTo>
                    <a:pt x="7576" y="49433"/>
                    <a:pt x="7586" y="49412"/>
                    <a:pt x="7593" y="49391"/>
                  </a:cubicBezTo>
                  <a:cubicBezTo>
                    <a:pt x="7643" y="49391"/>
                    <a:pt x="7693" y="49391"/>
                    <a:pt x="7743" y="49387"/>
                  </a:cubicBezTo>
                  <a:close/>
                  <a:moveTo>
                    <a:pt x="7326" y="49533"/>
                  </a:moveTo>
                  <a:cubicBezTo>
                    <a:pt x="7309" y="49572"/>
                    <a:pt x="7291" y="49618"/>
                    <a:pt x="7273" y="49661"/>
                  </a:cubicBezTo>
                  <a:cubicBezTo>
                    <a:pt x="7273" y="49618"/>
                    <a:pt x="7270" y="49576"/>
                    <a:pt x="7270" y="49533"/>
                  </a:cubicBezTo>
                  <a:close/>
                  <a:moveTo>
                    <a:pt x="8345" y="49373"/>
                  </a:moveTo>
                  <a:lnTo>
                    <a:pt x="8345" y="49373"/>
                  </a:lnTo>
                  <a:cubicBezTo>
                    <a:pt x="8263" y="49469"/>
                    <a:pt x="8174" y="49561"/>
                    <a:pt x="8085" y="49654"/>
                  </a:cubicBezTo>
                  <a:cubicBezTo>
                    <a:pt x="8042" y="49700"/>
                    <a:pt x="7971" y="49764"/>
                    <a:pt x="7907" y="49832"/>
                  </a:cubicBezTo>
                  <a:lnTo>
                    <a:pt x="7907" y="49739"/>
                  </a:lnTo>
                  <a:cubicBezTo>
                    <a:pt x="7974" y="49622"/>
                    <a:pt x="8038" y="49501"/>
                    <a:pt x="8103" y="49380"/>
                  </a:cubicBezTo>
                  <a:cubicBezTo>
                    <a:pt x="8184" y="49376"/>
                    <a:pt x="8266" y="49376"/>
                    <a:pt x="8345" y="49373"/>
                  </a:cubicBezTo>
                  <a:close/>
                  <a:moveTo>
                    <a:pt x="7305" y="49868"/>
                  </a:moveTo>
                  <a:lnTo>
                    <a:pt x="7302" y="49882"/>
                  </a:lnTo>
                  <a:cubicBezTo>
                    <a:pt x="7298" y="49896"/>
                    <a:pt x="7294" y="49907"/>
                    <a:pt x="7291" y="49921"/>
                  </a:cubicBezTo>
                  <a:lnTo>
                    <a:pt x="7291" y="49903"/>
                  </a:lnTo>
                  <a:lnTo>
                    <a:pt x="7305" y="49868"/>
                  </a:lnTo>
                  <a:close/>
                  <a:moveTo>
                    <a:pt x="7786" y="49508"/>
                  </a:moveTo>
                  <a:lnTo>
                    <a:pt x="7786" y="49508"/>
                  </a:lnTo>
                  <a:cubicBezTo>
                    <a:pt x="7771" y="49608"/>
                    <a:pt x="7764" y="49704"/>
                    <a:pt x="7750" y="49804"/>
                  </a:cubicBezTo>
                  <a:cubicBezTo>
                    <a:pt x="7700" y="49893"/>
                    <a:pt x="7650" y="49982"/>
                    <a:pt x="7604" y="50071"/>
                  </a:cubicBezTo>
                  <a:cubicBezTo>
                    <a:pt x="7597" y="49964"/>
                    <a:pt x="7593" y="49853"/>
                    <a:pt x="7586" y="49747"/>
                  </a:cubicBezTo>
                  <a:cubicBezTo>
                    <a:pt x="7622" y="49697"/>
                    <a:pt x="7661" y="49658"/>
                    <a:pt x="7697" y="49608"/>
                  </a:cubicBezTo>
                  <a:cubicBezTo>
                    <a:pt x="7725" y="49576"/>
                    <a:pt x="7757" y="49544"/>
                    <a:pt x="7786" y="49508"/>
                  </a:cubicBezTo>
                  <a:close/>
                  <a:moveTo>
                    <a:pt x="7070" y="49462"/>
                  </a:moveTo>
                  <a:lnTo>
                    <a:pt x="7070" y="49462"/>
                  </a:lnTo>
                  <a:cubicBezTo>
                    <a:pt x="7056" y="49715"/>
                    <a:pt x="6999" y="49967"/>
                    <a:pt x="6999" y="50220"/>
                  </a:cubicBezTo>
                  <a:cubicBezTo>
                    <a:pt x="6995" y="50224"/>
                    <a:pt x="6995" y="50227"/>
                    <a:pt x="6995" y="50234"/>
                  </a:cubicBezTo>
                  <a:lnTo>
                    <a:pt x="6995" y="50249"/>
                  </a:lnTo>
                  <a:cubicBezTo>
                    <a:pt x="6995" y="50251"/>
                    <a:pt x="6996" y="50252"/>
                    <a:pt x="6998" y="50252"/>
                  </a:cubicBezTo>
                  <a:cubicBezTo>
                    <a:pt x="7001" y="50252"/>
                    <a:pt x="7006" y="50249"/>
                    <a:pt x="7010" y="50249"/>
                  </a:cubicBezTo>
                  <a:cubicBezTo>
                    <a:pt x="7013" y="50249"/>
                    <a:pt x="7015" y="50249"/>
                    <a:pt x="7017" y="50252"/>
                  </a:cubicBezTo>
                  <a:cubicBezTo>
                    <a:pt x="6995" y="50302"/>
                    <a:pt x="6970" y="50348"/>
                    <a:pt x="6953" y="50402"/>
                  </a:cubicBezTo>
                  <a:cubicBezTo>
                    <a:pt x="6946" y="50128"/>
                    <a:pt x="6953" y="49853"/>
                    <a:pt x="6935" y="49576"/>
                  </a:cubicBezTo>
                  <a:lnTo>
                    <a:pt x="6935" y="49576"/>
                  </a:lnTo>
                  <a:cubicBezTo>
                    <a:pt x="6944" y="49582"/>
                    <a:pt x="6955" y="49586"/>
                    <a:pt x="6965" y="49586"/>
                  </a:cubicBezTo>
                  <a:cubicBezTo>
                    <a:pt x="6982" y="49586"/>
                    <a:pt x="6999" y="49577"/>
                    <a:pt x="7010" y="49561"/>
                  </a:cubicBezTo>
                  <a:cubicBezTo>
                    <a:pt x="7031" y="49529"/>
                    <a:pt x="7049" y="49494"/>
                    <a:pt x="7070" y="49462"/>
                  </a:cubicBezTo>
                  <a:close/>
                  <a:moveTo>
                    <a:pt x="8469" y="49401"/>
                  </a:moveTo>
                  <a:cubicBezTo>
                    <a:pt x="8266" y="49782"/>
                    <a:pt x="8092" y="50174"/>
                    <a:pt x="7885" y="50555"/>
                  </a:cubicBezTo>
                  <a:cubicBezTo>
                    <a:pt x="7900" y="50395"/>
                    <a:pt x="7893" y="50238"/>
                    <a:pt x="7900" y="50078"/>
                  </a:cubicBezTo>
                  <a:lnTo>
                    <a:pt x="7900" y="50081"/>
                  </a:lnTo>
                  <a:cubicBezTo>
                    <a:pt x="7935" y="50056"/>
                    <a:pt x="7978" y="50028"/>
                    <a:pt x="7985" y="50021"/>
                  </a:cubicBezTo>
                  <a:cubicBezTo>
                    <a:pt x="8017" y="49996"/>
                    <a:pt x="8003" y="49964"/>
                    <a:pt x="7978" y="49946"/>
                  </a:cubicBezTo>
                  <a:cubicBezTo>
                    <a:pt x="8113" y="49789"/>
                    <a:pt x="8256" y="49636"/>
                    <a:pt x="8391" y="49483"/>
                  </a:cubicBezTo>
                  <a:cubicBezTo>
                    <a:pt x="8419" y="49455"/>
                    <a:pt x="8444" y="49426"/>
                    <a:pt x="8469" y="49401"/>
                  </a:cubicBezTo>
                  <a:close/>
                  <a:moveTo>
                    <a:pt x="8861" y="49362"/>
                  </a:moveTo>
                  <a:cubicBezTo>
                    <a:pt x="8537" y="49747"/>
                    <a:pt x="8245" y="50160"/>
                    <a:pt x="7985" y="50597"/>
                  </a:cubicBezTo>
                  <a:lnTo>
                    <a:pt x="7985" y="50594"/>
                  </a:lnTo>
                  <a:cubicBezTo>
                    <a:pt x="8206" y="50192"/>
                    <a:pt x="8394" y="49772"/>
                    <a:pt x="8608" y="49366"/>
                  </a:cubicBezTo>
                  <a:cubicBezTo>
                    <a:pt x="8693" y="49366"/>
                    <a:pt x="8779" y="49362"/>
                    <a:pt x="8861" y="49362"/>
                  </a:cubicBezTo>
                  <a:close/>
                  <a:moveTo>
                    <a:pt x="9167" y="49999"/>
                  </a:moveTo>
                  <a:lnTo>
                    <a:pt x="9167" y="49999"/>
                  </a:lnTo>
                  <a:cubicBezTo>
                    <a:pt x="9017" y="50266"/>
                    <a:pt x="8879" y="50533"/>
                    <a:pt x="8736" y="50797"/>
                  </a:cubicBezTo>
                  <a:lnTo>
                    <a:pt x="8736" y="50793"/>
                  </a:lnTo>
                  <a:cubicBezTo>
                    <a:pt x="8711" y="50825"/>
                    <a:pt x="8683" y="50854"/>
                    <a:pt x="8658" y="50886"/>
                  </a:cubicBezTo>
                  <a:cubicBezTo>
                    <a:pt x="8665" y="50779"/>
                    <a:pt x="8676" y="50669"/>
                    <a:pt x="8679" y="50558"/>
                  </a:cubicBezTo>
                  <a:lnTo>
                    <a:pt x="8733" y="50498"/>
                  </a:lnTo>
                  <a:cubicBezTo>
                    <a:pt x="8875" y="50330"/>
                    <a:pt x="9025" y="50167"/>
                    <a:pt x="9167" y="49999"/>
                  </a:cubicBezTo>
                  <a:close/>
                  <a:moveTo>
                    <a:pt x="7718" y="50095"/>
                  </a:moveTo>
                  <a:cubicBezTo>
                    <a:pt x="7682" y="50373"/>
                    <a:pt x="7650" y="50651"/>
                    <a:pt x="7622" y="50928"/>
                  </a:cubicBezTo>
                  <a:cubicBezTo>
                    <a:pt x="7618" y="50715"/>
                    <a:pt x="7622" y="50505"/>
                    <a:pt x="7615" y="50295"/>
                  </a:cubicBezTo>
                  <a:cubicBezTo>
                    <a:pt x="7650" y="50231"/>
                    <a:pt x="7682" y="50163"/>
                    <a:pt x="7718" y="50095"/>
                  </a:cubicBezTo>
                  <a:close/>
                  <a:moveTo>
                    <a:pt x="8558" y="50704"/>
                  </a:moveTo>
                  <a:lnTo>
                    <a:pt x="8558" y="50704"/>
                  </a:lnTo>
                  <a:cubicBezTo>
                    <a:pt x="8551" y="50815"/>
                    <a:pt x="8544" y="50925"/>
                    <a:pt x="8537" y="51032"/>
                  </a:cubicBezTo>
                  <a:lnTo>
                    <a:pt x="8533" y="51035"/>
                  </a:lnTo>
                  <a:cubicBezTo>
                    <a:pt x="8469" y="51114"/>
                    <a:pt x="8412" y="51195"/>
                    <a:pt x="8348" y="51274"/>
                  </a:cubicBezTo>
                  <a:cubicBezTo>
                    <a:pt x="8394" y="51110"/>
                    <a:pt x="8444" y="50946"/>
                    <a:pt x="8491" y="50783"/>
                  </a:cubicBezTo>
                  <a:lnTo>
                    <a:pt x="8558" y="50704"/>
                  </a:lnTo>
                  <a:close/>
                  <a:moveTo>
                    <a:pt x="7508" y="50996"/>
                  </a:moveTo>
                  <a:cubicBezTo>
                    <a:pt x="7508" y="51121"/>
                    <a:pt x="7512" y="51249"/>
                    <a:pt x="7508" y="51377"/>
                  </a:cubicBezTo>
                  <a:lnTo>
                    <a:pt x="7497" y="51402"/>
                  </a:lnTo>
                  <a:cubicBezTo>
                    <a:pt x="7508" y="51270"/>
                    <a:pt x="7501" y="51131"/>
                    <a:pt x="7508" y="50996"/>
                  </a:cubicBezTo>
                  <a:close/>
                  <a:moveTo>
                    <a:pt x="7124" y="51007"/>
                  </a:moveTo>
                  <a:cubicBezTo>
                    <a:pt x="7124" y="51042"/>
                    <a:pt x="7120" y="51082"/>
                    <a:pt x="7120" y="51121"/>
                  </a:cubicBezTo>
                  <a:lnTo>
                    <a:pt x="7120" y="51124"/>
                  </a:lnTo>
                  <a:cubicBezTo>
                    <a:pt x="7099" y="51277"/>
                    <a:pt x="7070" y="51430"/>
                    <a:pt x="7052" y="51584"/>
                  </a:cubicBezTo>
                  <a:cubicBezTo>
                    <a:pt x="7074" y="51391"/>
                    <a:pt x="7099" y="51199"/>
                    <a:pt x="7124" y="51007"/>
                  </a:cubicBezTo>
                  <a:close/>
                  <a:moveTo>
                    <a:pt x="7389" y="51238"/>
                  </a:moveTo>
                  <a:cubicBezTo>
                    <a:pt x="7384" y="51381"/>
                    <a:pt x="7390" y="51523"/>
                    <a:pt x="7380" y="51662"/>
                  </a:cubicBezTo>
                  <a:cubicBezTo>
                    <a:pt x="7376" y="51673"/>
                    <a:pt x="7373" y="51683"/>
                    <a:pt x="7366" y="51694"/>
                  </a:cubicBezTo>
                  <a:lnTo>
                    <a:pt x="7366" y="51683"/>
                  </a:lnTo>
                  <a:cubicBezTo>
                    <a:pt x="7380" y="51573"/>
                    <a:pt x="7369" y="51462"/>
                    <a:pt x="7380" y="51352"/>
                  </a:cubicBezTo>
                  <a:cubicBezTo>
                    <a:pt x="7380" y="51313"/>
                    <a:pt x="7386" y="51276"/>
                    <a:pt x="7389" y="51238"/>
                  </a:cubicBezTo>
                  <a:close/>
                  <a:moveTo>
                    <a:pt x="8251" y="51208"/>
                  </a:moveTo>
                  <a:lnTo>
                    <a:pt x="8251" y="51208"/>
                  </a:lnTo>
                  <a:cubicBezTo>
                    <a:pt x="8222" y="51309"/>
                    <a:pt x="8193" y="51411"/>
                    <a:pt x="8163" y="51512"/>
                  </a:cubicBezTo>
                  <a:cubicBezTo>
                    <a:pt x="8117" y="51573"/>
                    <a:pt x="8067" y="51633"/>
                    <a:pt x="8021" y="51697"/>
                  </a:cubicBezTo>
                  <a:cubicBezTo>
                    <a:pt x="8014" y="51705"/>
                    <a:pt x="8006" y="51719"/>
                    <a:pt x="7999" y="51729"/>
                  </a:cubicBezTo>
                  <a:cubicBezTo>
                    <a:pt x="8035" y="51648"/>
                    <a:pt x="8070" y="51566"/>
                    <a:pt x="8106" y="51487"/>
                  </a:cubicBezTo>
                  <a:cubicBezTo>
                    <a:pt x="8152" y="51395"/>
                    <a:pt x="8204" y="51303"/>
                    <a:pt x="8251" y="51208"/>
                  </a:cubicBezTo>
                  <a:close/>
                  <a:moveTo>
                    <a:pt x="8448" y="51324"/>
                  </a:moveTo>
                  <a:cubicBezTo>
                    <a:pt x="8362" y="51487"/>
                    <a:pt x="8270" y="51651"/>
                    <a:pt x="8188" y="51818"/>
                  </a:cubicBezTo>
                  <a:cubicBezTo>
                    <a:pt x="8216" y="51733"/>
                    <a:pt x="8241" y="51651"/>
                    <a:pt x="8266" y="51566"/>
                  </a:cubicBezTo>
                  <a:lnTo>
                    <a:pt x="8266" y="51562"/>
                  </a:lnTo>
                  <a:cubicBezTo>
                    <a:pt x="8327" y="51480"/>
                    <a:pt x="8387" y="51402"/>
                    <a:pt x="8448" y="51324"/>
                  </a:cubicBezTo>
                  <a:close/>
                  <a:moveTo>
                    <a:pt x="7508" y="51640"/>
                  </a:moveTo>
                  <a:lnTo>
                    <a:pt x="7508" y="51644"/>
                  </a:lnTo>
                  <a:cubicBezTo>
                    <a:pt x="7505" y="51722"/>
                    <a:pt x="7492" y="51796"/>
                    <a:pt x="7484" y="51876"/>
                  </a:cubicBezTo>
                  <a:lnTo>
                    <a:pt x="7484" y="51876"/>
                  </a:lnTo>
                  <a:cubicBezTo>
                    <a:pt x="7489" y="51810"/>
                    <a:pt x="7484" y="51746"/>
                    <a:pt x="7490" y="51683"/>
                  </a:cubicBezTo>
                  <a:cubicBezTo>
                    <a:pt x="7497" y="51669"/>
                    <a:pt x="7504" y="51655"/>
                    <a:pt x="7508" y="51640"/>
                  </a:cubicBezTo>
                  <a:close/>
                  <a:moveTo>
                    <a:pt x="7092" y="50380"/>
                  </a:moveTo>
                  <a:cubicBezTo>
                    <a:pt x="7063" y="50565"/>
                    <a:pt x="7045" y="50750"/>
                    <a:pt x="7020" y="50936"/>
                  </a:cubicBezTo>
                  <a:cubicBezTo>
                    <a:pt x="6967" y="51288"/>
                    <a:pt x="6903" y="51640"/>
                    <a:pt x="6864" y="51996"/>
                  </a:cubicBezTo>
                  <a:cubicBezTo>
                    <a:pt x="6896" y="51605"/>
                    <a:pt x="6928" y="51217"/>
                    <a:pt x="6963" y="50825"/>
                  </a:cubicBezTo>
                  <a:cubicBezTo>
                    <a:pt x="6974" y="50736"/>
                    <a:pt x="6956" y="50651"/>
                    <a:pt x="6956" y="50562"/>
                  </a:cubicBezTo>
                  <a:cubicBezTo>
                    <a:pt x="6981" y="50562"/>
                    <a:pt x="7006" y="50562"/>
                    <a:pt x="7017" y="50533"/>
                  </a:cubicBezTo>
                  <a:cubicBezTo>
                    <a:pt x="7035" y="50480"/>
                    <a:pt x="7067" y="50434"/>
                    <a:pt x="7092" y="50380"/>
                  </a:cubicBezTo>
                  <a:close/>
                  <a:moveTo>
                    <a:pt x="8505" y="51452"/>
                  </a:moveTo>
                  <a:lnTo>
                    <a:pt x="8505" y="51452"/>
                  </a:lnTo>
                  <a:cubicBezTo>
                    <a:pt x="8501" y="51516"/>
                    <a:pt x="8501" y="51576"/>
                    <a:pt x="8494" y="51637"/>
                  </a:cubicBezTo>
                  <a:lnTo>
                    <a:pt x="8494" y="51630"/>
                  </a:lnTo>
                  <a:cubicBezTo>
                    <a:pt x="8377" y="51790"/>
                    <a:pt x="8281" y="51964"/>
                    <a:pt x="8170" y="52132"/>
                  </a:cubicBezTo>
                  <a:cubicBezTo>
                    <a:pt x="8281" y="51904"/>
                    <a:pt x="8387" y="51676"/>
                    <a:pt x="8505" y="51452"/>
                  </a:cubicBezTo>
                  <a:close/>
                  <a:moveTo>
                    <a:pt x="9014" y="49359"/>
                  </a:moveTo>
                  <a:cubicBezTo>
                    <a:pt x="9194" y="49366"/>
                    <a:pt x="9375" y="49380"/>
                    <a:pt x="9552" y="49390"/>
                  </a:cubicBezTo>
                  <a:lnTo>
                    <a:pt x="9552" y="49390"/>
                  </a:lnTo>
                  <a:cubicBezTo>
                    <a:pt x="9257" y="49706"/>
                    <a:pt x="8974" y="50040"/>
                    <a:pt x="8693" y="50370"/>
                  </a:cubicBezTo>
                  <a:cubicBezTo>
                    <a:pt x="8693" y="50348"/>
                    <a:pt x="8697" y="50327"/>
                    <a:pt x="8697" y="50306"/>
                  </a:cubicBezTo>
                  <a:cubicBezTo>
                    <a:pt x="8793" y="50117"/>
                    <a:pt x="8871" y="49917"/>
                    <a:pt x="8982" y="49736"/>
                  </a:cubicBezTo>
                  <a:cubicBezTo>
                    <a:pt x="9006" y="49692"/>
                    <a:pt x="8970" y="49652"/>
                    <a:pt x="8932" y="49652"/>
                  </a:cubicBezTo>
                  <a:cubicBezTo>
                    <a:pt x="8915" y="49652"/>
                    <a:pt x="8898" y="49660"/>
                    <a:pt x="8886" y="49679"/>
                  </a:cubicBezTo>
                  <a:cubicBezTo>
                    <a:pt x="8822" y="49786"/>
                    <a:pt x="8779" y="49903"/>
                    <a:pt x="8718" y="50014"/>
                  </a:cubicBezTo>
                  <a:cubicBezTo>
                    <a:pt x="8718" y="50003"/>
                    <a:pt x="8722" y="49989"/>
                    <a:pt x="8722" y="49978"/>
                  </a:cubicBezTo>
                  <a:cubicBezTo>
                    <a:pt x="8722" y="49940"/>
                    <a:pt x="8693" y="49920"/>
                    <a:pt x="8665" y="49920"/>
                  </a:cubicBezTo>
                  <a:cubicBezTo>
                    <a:pt x="8642" y="49920"/>
                    <a:pt x="8620" y="49933"/>
                    <a:pt x="8612" y="49960"/>
                  </a:cubicBezTo>
                  <a:cubicBezTo>
                    <a:pt x="8548" y="50174"/>
                    <a:pt x="8487" y="50384"/>
                    <a:pt x="8426" y="50597"/>
                  </a:cubicBezTo>
                  <a:cubicBezTo>
                    <a:pt x="8394" y="50665"/>
                    <a:pt x="8359" y="50733"/>
                    <a:pt x="8323" y="50804"/>
                  </a:cubicBezTo>
                  <a:lnTo>
                    <a:pt x="8127" y="51035"/>
                  </a:lnTo>
                  <a:cubicBezTo>
                    <a:pt x="8060" y="51114"/>
                    <a:pt x="7992" y="51203"/>
                    <a:pt x="7917" y="51281"/>
                  </a:cubicBezTo>
                  <a:cubicBezTo>
                    <a:pt x="7917" y="51282"/>
                    <a:pt x="7916" y="51282"/>
                    <a:pt x="7915" y="51282"/>
                  </a:cubicBezTo>
                  <a:cubicBezTo>
                    <a:pt x="7913" y="51282"/>
                    <a:pt x="7912" y="51280"/>
                    <a:pt x="7911" y="51280"/>
                  </a:cubicBezTo>
                  <a:cubicBezTo>
                    <a:pt x="7910" y="51280"/>
                    <a:pt x="7910" y="51280"/>
                    <a:pt x="7910" y="51281"/>
                  </a:cubicBezTo>
                  <a:cubicBezTo>
                    <a:pt x="7900" y="51292"/>
                    <a:pt x="7896" y="51306"/>
                    <a:pt x="7885" y="51320"/>
                  </a:cubicBezTo>
                  <a:cubicBezTo>
                    <a:pt x="7875" y="51331"/>
                    <a:pt x="7871" y="51338"/>
                    <a:pt x="7864" y="51345"/>
                  </a:cubicBezTo>
                  <a:lnTo>
                    <a:pt x="7868" y="51345"/>
                  </a:lnTo>
                  <a:cubicBezTo>
                    <a:pt x="7860" y="51359"/>
                    <a:pt x="7843" y="51370"/>
                    <a:pt x="7846" y="51381"/>
                  </a:cubicBezTo>
                  <a:cubicBezTo>
                    <a:pt x="7846" y="51414"/>
                    <a:pt x="7872" y="51435"/>
                    <a:pt x="7900" y="51435"/>
                  </a:cubicBezTo>
                  <a:cubicBezTo>
                    <a:pt x="7913" y="51435"/>
                    <a:pt x="7927" y="51430"/>
                    <a:pt x="7939" y="51420"/>
                  </a:cubicBezTo>
                  <a:cubicBezTo>
                    <a:pt x="8006" y="51359"/>
                    <a:pt x="8067" y="51288"/>
                    <a:pt x="8117" y="51213"/>
                  </a:cubicBezTo>
                  <a:lnTo>
                    <a:pt x="8117" y="51213"/>
                  </a:lnTo>
                  <a:cubicBezTo>
                    <a:pt x="8085" y="51284"/>
                    <a:pt x="8042" y="51356"/>
                    <a:pt x="8010" y="51427"/>
                  </a:cubicBezTo>
                  <a:cubicBezTo>
                    <a:pt x="7893" y="51676"/>
                    <a:pt x="7786" y="51943"/>
                    <a:pt x="7665" y="52203"/>
                  </a:cubicBezTo>
                  <a:lnTo>
                    <a:pt x="7665" y="52100"/>
                  </a:lnTo>
                  <a:cubicBezTo>
                    <a:pt x="7732" y="51705"/>
                    <a:pt x="7789" y="51309"/>
                    <a:pt x="7836" y="50914"/>
                  </a:cubicBezTo>
                  <a:cubicBezTo>
                    <a:pt x="7839" y="50904"/>
                    <a:pt x="7846" y="50889"/>
                    <a:pt x="7850" y="50879"/>
                  </a:cubicBezTo>
                  <a:cubicBezTo>
                    <a:pt x="7867" y="50890"/>
                    <a:pt x="7870" y="50917"/>
                    <a:pt x="7883" y="50917"/>
                  </a:cubicBezTo>
                  <a:cubicBezTo>
                    <a:pt x="7887" y="50917"/>
                    <a:pt x="7891" y="50915"/>
                    <a:pt x="7896" y="50911"/>
                  </a:cubicBezTo>
                  <a:cubicBezTo>
                    <a:pt x="7985" y="50822"/>
                    <a:pt x="8074" y="50733"/>
                    <a:pt x="8167" y="50644"/>
                  </a:cubicBezTo>
                  <a:cubicBezTo>
                    <a:pt x="8199" y="50608"/>
                    <a:pt x="8174" y="50576"/>
                    <a:pt x="8138" y="50565"/>
                  </a:cubicBezTo>
                  <a:cubicBezTo>
                    <a:pt x="8398" y="50138"/>
                    <a:pt x="8690" y="49736"/>
                    <a:pt x="9014" y="49359"/>
                  </a:cubicBezTo>
                  <a:close/>
                  <a:moveTo>
                    <a:pt x="8405" y="52249"/>
                  </a:moveTo>
                  <a:cubicBezTo>
                    <a:pt x="8398" y="52310"/>
                    <a:pt x="8387" y="52367"/>
                    <a:pt x="8377" y="52420"/>
                  </a:cubicBezTo>
                  <a:lnTo>
                    <a:pt x="8377" y="52417"/>
                  </a:lnTo>
                  <a:cubicBezTo>
                    <a:pt x="8355" y="52445"/>
                    <a:pt x="8337" y="52473"/>
                    <a:pt x="8316" y="52502"/>
                  </a:cubicBezTo>
                  <a:cubicBezTo>
                    <a:pt x="8352" y="52420"/>
                    <a:pt x="8366" y="52331"/>
                    <a:pt x="8405" y="52249"/>
                  </a:cubicBezTo>
                  <a:close/>
                  <a:moveTo>
                    <a:pt x="6838" y="52281"/>
                  </a:moveTo>
                  <a:cubicBezTo>
                    <a:pt x="6836" y="52327"/>
                    <a:pt x="6837" y="52373"/>
                    <a:pt x="6832" y="52417"/>
                  </a:cubicBezTo>
                  <a:cubicBezTo>
                    <a:pt x="6828" y="52466"/>
                    <a:pt x="6817" y="52516"/>
                    <a:pt x="6814" y="52562"/>
                  </a:cubicBezTo>
                  <a:lnTo>
                    <a:pt x="6814" y="52559"/>
                  </a:lnTo>
                  <a:cubicBezTo>
                    <a:pt x="6820" y="52466"/>
                    <a:pt x="6831" y="52373"/>
                    <a:pt x="6838" y="52281"/>
                  </a:cubicBezTo>
                  <a:close/>
                  <a:moveTo>
                    <a:pt x="7483" y="51897"/>
                  </a:moveTo>
                  <a:cubicBezTo>
                    <a:pt x="7469" y="52157"/>
                    <a:pt x="7448" y="52413"/>
                    <a:pt x="7408" y="52666"/>
                  </a:cubicBezTo>
                  <a:cubicBezTo>
                    <a:pt x="7394" y="52691"/>
                    <a:pt x="7383" y="52712"/>
                    <a:pt x="7369" y="52733"/>
                  </a:cubicBezTo>
                  <a:lnTo>
                    <a:pt x="7373" y="52527"/>
                  </a:lnTo>
                  <a:lnTo>
                    <a:pt x="7373" y="52527"/>
                  </a:lnTo>
                  <a:lnTo>
                    <a:pt x="7369" y="52530"/>
                  </a:lnTo>
                  <a:cubicBezTo>
                    <a:pt x="7401" y="52317"/>
                    <a:pt x="7462" y="52110"/>
                    <a:pt x="7483" y="51897"/>
                  </a:cubicBezTo>
                  <a:close/>
                  <a:moveTo>
                    <a:pt x="8070" y="51826"/>
                  </a:moveTo>
                  <a:cubicBezTo>
                    <a:pt x="7981" y="52128"/>
                    <a:pt x="7875" y="52420"/>
                    <a:pt x="7779" y="52716"/>
                  </a:cubicBezTo>
                  <a:cubicBezTo>
                    <a:pt x="7771" y="52733"/>
                    <a:pt x="7764" y="52751"/>
                    <a:pt x="7754" y="52765"/>
                  </a:cubicBezTo>
                  <a:cubicBezTo>
                    <a:pt x="7747" y="52783"/>
                    <a:pt x="7729" y="52801"/>
                    <a:pt x="7722" y="52819"/>
                  </a:cubicBezTo>
                  <a:cubicBezTo>
                    <a:pt x="7718" y="52826"/>
                    <a:pt x="7725" y="52829"/>
                    <a:pt x="7725" y="52833"/>
                  </a:cubicBezTo>
                  <a:cubicBezTo>
                    <a:pt x="7700" y="52886"/>
                    <a:pt x="7679" y="52936"/>
                    <a:pt x="7654" y="52986"/>
                  </a:cubicBezTo>
                  <a:cubicBezTo>
                    <a:pt x="7650" y="52805"/>
                    <a:pt x="7658" y="52623"/>
                    <a:pt x="7661" y="52438"/>
                  </a:cubicBezTo>
                  <a:cubicBezTo>
                    <a:pt x="7729" y="52310"/>
                    <a:pt x="7800" y="52182"/>
                    <a:pt x="7860" y="52046"/>
                  </a:cubicBezTo>
                  <a:lnTo>
                    <a:pt x="7860" y="52043"/>
                  </a:lnTo>
                  <a:cubicBezTo>
                    <a:pt x="7878" y="52048"/>
                    <a:pt x="7894" y="52069"/>
                    <a:pt x="7903" y="52069"/>
                  </a:cubicBezTo>
                  <a:cubicBezTo>
                    <a:pt x="7907" y="52069"/>
                    <a:pt x="7909" y="52066"/>
                    <a:pt x="7910" y="52057"/>
                  </a:cubicBezTo>
                  <a:cubicBezTo>
                    <a:pt x="7925" y="51982"/>
                    <a:pt x="8006" y="51900"/>
                    <a:pt x="8070" y="51826"/>
                  </a:cubicBezTo>
                  <a:close/>
                  <a:moveTo>
                    <a:pt x="7540" y="52844"/>
                  </a:moveTo>
                  <a:cubicBezTo>
                    <a:pt x="7540" y="52979"/>
                    <a:pt x="7529" y="53114"/>
                    <a:pt x="7533" y="53250"/>
                  </a:cubicBezTo>
                  <a:cubicBezTo>
                    <a:pt x="7522" y="53285"/>
                    <a:pt x="7504" y="53317"/>
                    <a:pt x="7490" y="53353"/>
                  </a:cubicBezTo>
                  <a:lnTo>
                    <a:pt x="7487" y="53353"/>
                  </a:lnTo>
                  <a:cubicBezTo>
                    <a:pt x="7480" y="53353"/>
                    <a:pt x="7469" y="53353"/>
                    <a:pt x="7462" y="53356"/>
                  </a:cubicBezTo>
                  <a:cubicBezTo>
                    <a:pt x="7490" y="53185"/>
                    <a:pt x="7512" y="53015"/>
                    <a:pt x="7540" y="52844"/>
                  </a:cubicBezTo>
                  <a:close/>
                  <a:moveTo>
                    <a:pt x="8473" y="51854"/>
                  </a:moveTo>
                  <a:cubicBezTo>
                    <a:pt x="8473" y="51861"/>
                    <a:pt x="8473" y="51868"/>
                    <a:pt x="8473" y="51875"/>
                  </a:cubicBezTo>
                  <a:cubicBezTo>
                    <a:pt x="8309" y="52178"/>
                    <a:pt x="8209" y="52502"/>
                    <a:pt x="8081" y="52822"/>
                  </a:cubicBezTo>
                  <a:cubicBezTo>
                    <a:pt x="7946" y="53000"/>
                    <a:pt x="7814" y="53182"/>
                    <a:pt x="7686" y="53363"/>
                  </a:cubicBezTo>
                  <a:lnTo>
                    <a:pt x="7686" y="53360"/>
                  </a:lnTo>
                  <a:cubicBezTo>
                    <a:pt x="7757" y="53175"/>
                    <a:pt x="7811" y="52983"/>
                    <a:pt x="7871" y="52794"/>
                  </a:cubicBezTo>
                  <a:cubicBezTo>
                    <a:pt x="8053" y="52466"/>
                    <a:pt x="8252" y="52153"/>
                    <a:pt x="8473" y="51854"/>
                  </a:cubicBezTo>
                  <a:close/>
                  <a:moveTo>
                    <a:pt x="6981" y="52106"/>
                  </a:moveTo>
                  <a:cubicBezTo>
                    <a:pt x="6946" y="52497"/>
                    <a:pt x="6959" y="52884"/>
                    <a:pt x="6946" y="53274"/>
                  </a:cubicBezTo>
                  <a:cubicBezTo>
                    <a:pt x="6928" y="53349"/>
                    <a:pt x="6914" y="53428"/>
                    <a:pt x="6896" y="53506"/>
                  </a:cubicBezTo>
                  <a:cubicBezTo>
                    <a:pt x="6906" y="53324"/>
                    <a:pt x="6899" y="53143"/>
                    <a:pt x="6914" y="52961"/>
                  </a:cubicBezTo>
                  <a:cubicBezTo>
                    <a:pt x="6924" y="52787"/>
                    <a:pt x="6924" y="52612"/>
                    <a:pt x="6942" y="52438"/>
                  </a:cubicBezTo>
                  <a:cubicBezTo>
                    <a:pt x="6952" y="52328"/>
                    <a:pt x="6970" y="52219"/>
                    <a:pt x="6981" y="52106"/>
                  </a:cubicBezTo>
                  <a:close/>
                  <a:moveTo>
                    <a:pt x="7202" y="53570"/>
                  </a:moveTo>
                  <a:lnTo>
                    <a:pt x="7198" y="53577"/>
                  </a:lnTo>
                  <a:cubicBezTo>
                    <a:pt x="7198" y="53573"/>
                    <a:pt x="7198" y="53573"/>
                    <a:pt x="7198" y="53570"/>
                  </a:cubicBezTo>
                  <a:close/>
                  <a:moveTo>
                    <a:pt x="7554" y="53481"/>
                  </a:moveTo>
                  <a:cubicBezTo>
                    <a:pt x="7559" y="53489"/>
                    <a:pt x="7564" y="53491"/>
                    <a:pt x="7570" y="53491"/>
                  </a:cubicBezTo>
                  <a:cubicBezTo>
                    <a:pt x="7578" y="53491"/>
                    <a:pt x="7587" y="53487"/>
                    <a:pt x="7597" y="53484"/>
                  </a:cubicBezTo>
                  <a:lnTo>
                    <a:pt x="7597" y="53484"/>
                  </a:lnTo>
                  <a:cubicBezTo>
                    <a:pt x="7558" y="53545"/>
                    <a:pt x="7508" y="53598"/>
                    <a:pt x="7472" y="53659"/>
                  </a:cubicBezTo>
                  <a:cubicBezTo>
                    <a:pt x="7494" y="53602"/>
                    <a:pt x="7529" y="53541"/>
                    <a:pt x="7554" y="53481"/>
                  </a:cubicBezTo>
                  <a:close/>
                  <a:moveTo>
                    <a:pt x="7084" y="53314"/>
                  </a:moveTo>
                  <a:lnTo>
                    <a:pt x="7084" y="53467"/>
                  </a:lnTo>
                  <a:cubicBezTo>
                    <a:pt x="7070" y="53545"/>
                    <a:pt x="7059" y="53620"/>
                    <a:pt x="7045" y="53695"/>
                  </a:cubicBezTo>
                  <a:cubicBezTo>
                    <a:pt x="7045" y="53687"/>
                    <a:pt x="7045" y="53673"/>
                    <a:pt x="7045" y="53659"/>
                  </a:cubicBezTo>
                  <a:lnTo>
                    <a:pt x="7045" y="53655"/>
                  </a:lnTo>
                  <a:cubicBezTo>
                    <a:pt x="7059" y="53541"/>
                    <a:pt x="7074" y="53428"/>
                    <a:pt x="7084" y="53314"/>
                  </a:cubicBezTo>
                  <a:close/>
                  <a:moveTo>
                    <a:pt x="7456" y="53681"/>
                  </a:moveTo>
                  <a:cubicBezTo>
                    <a:pt x="7441" y="53704"/>
                    <a:pt x="7422" y="53725"/>
                    <a:pt x="7405" y="53751"/>
                  </a:cubicBezTo>
                  <a:cubicBezTo>
                    <a:pt x="7408" y="53737"/>
                    <a:pt x="7408" y="53719"/>
                    <a:pt x="7412" y="53705"/>
                  </a:cubicBezTo>
                  <a:lnTo>
                    <a:pt x="7412" y="53702"/>
                  </a:lnTo>
                  <a:cubicBezTo>
                    <a:pt x="7431" y="53702"/>
                    <a:pt x="7447" y="53693"/>
                    <a:pt x="7456" y="53681"/>
                  </a:cubicBezTo>
                  <a:close/>
                  <a:moveTo>
                    <a:pt x="6889" y="54058"/>
                  </a:moveTo>
                  <a:cubicBezTo>
                    <a:pt x="6885" y="54090"/>
                    <a:pt x="6881" y="54125"/>
                    <a:pt x="6878" y="54157"/>
                  </a:cubicBezTo>
                  <a:lnTo>
                    <a:pt x="6878" y="54100"/>
                  </a:lnTo>
                  <a:cubicBezTo>
                    <a:pt x="6885" y="54086"/>
                    <a:pt x="6885" y="54068"/>
                    <a:pt x="6889" y="54058"/>
                  </a:cubicBezTo>
                  <a:close/>
                  <a:moveTo>
                    <a:pt x="13816" y="53990"/>
                  </a:moveTo>
                  <a:lnTo>
                    <a:pt x="13816" y="53990"/>
                  </a:lnTo>
                  <a:cubicBezTo>
                    <a:pt x="13959" y="53994"/>
                    <a:pt x="14129" y="54015"/>
                    <a:pt x="14169" y="54175"/>
                  </a:cubicBezTo>
                  <a:cubicBezTo>
                    <a:pt x="14197" y="54293"/>
                    <a:pt x="14137" y="54431"/>
                    <a:pt x="14094" y="54545"/>
                  </a:cubicBezTo>
                  <a:cubicBezTo>
                    <a:pt x="13994" y="54364"/>
                    <a:pt x="13902" y="54179"/>
                    <a:pt x="13816" y="53990"/>
                  </a:cubicBezTo>
                  <a:close/>
                  <a:moveTo>
                    <a:pt x="7576" y="1"/>
                  </a:moveTo>
                  <a:cubicBezTo>
                    <a:pt x="7494" y="8"/>
                    <a:pt x="7423" y="61"/>
                    <a:pt x="7398" y="139"/>
                  </a:cubicBezTo>
                  <a:cubicBezTo>
                    <a:pt x="7369" y="218"/>
                    <a:pt x="7380" y="307"/>
                    <a:pt x="7430" y="374"/>
                  </a:cubicBezTo>
                  <a:cubicBezTo>
                    <a:pt x="7483" y="449"/>
                    <a:pt x="7579" y="474"/>
                    <a:pt x="7668" y="492"/>
                  </a:cubicBezTo>
                  <a:cubicBezTo>
                    <a:pt x="7590" y="905"/>
                    <a:pt x="7586" y="1328"/>
                    <a:pt x="7569" y="1748"/>
                  </a:cubicBezTo>
                  <a:cubicBezTo>
                    <a:pt x="7551" y="2229"/>
                    <a:pt x="7497" y="2706"/>
                    <a:pt x="7408" y="3180"/>
                  </a:cubicBezTo>
                  <a:cubicBezTo>
                    <a:pt x="7252" y="4119"/>
                    <a:pt x="7020" y="5045"/>
                    <a:pt x="6718" y="5949"/>
                  </a:cubicBezTo>
                  <a:cubicBezTo>
                    <a:pt x="6422" y="6839"/>
                    <a:pt x="6095" y="7715"/>
                    <a:pt x="5685" y="8559"/>
                  </a:cubicBezTo>
                  <a:cubicBezTo>
                    <a:pt x="5347" y="9267"/>
                    <a:pt x="4941" y="9940"/>
                    <a:pt x="4521" y="10598"/>
                  </a:cubicBezTo>
                  <a:cubicBezTo>
                    <a:pt x="4513" y="10590"/>
                    <a:pt x="4502" y="10586"/>
                    <a:pt x="4491" y="10586"/>
                  </a:cubicBezTo>
                  <a:cubicBezTo>
                    <a:pt x="4473" y="10586"/>
                    <a:pt x="4457" y="10595"/>
                    <a:pt x="4450" y="10613"/>
                  </a:cubicBezTo>
                  <a:cubicBezTo>
                    <a:pt x="4414" y="10687"/>
                    <a:pt x="4390" y="10762"/>
                    <a:pt x="4375" y="10840"/>
                  </a:cubicBezTo>
                  <a:cubicBezTo>
                    <a:pt x="4347" y="10833"/>
                    <a:pt x="4318" y="10827"/>
                    <a:pt x="4293" y="10827"/>
                  </a:cubicBezTo>
                  <a:cubicBezTo>
                    <a:pt x="4248" y="10827"/>
                    <a:pt x="4214" y="10847"/>
                    <a:pt x="4219" y="10915"/>
                  </a:cubicBezTo>
                  <a:cubicBezTo>
                    <a:pt x="4229" y="11065"/>
                    <a:pt x="4286" y="11204"/>
                    <a:pt x="4386" y="11314"/>
                  </a:cubicBezTo>
                  <a:cubicBezTo>
                    <a:pt x="4471" y="11419"/>
                    <a:pt x="4597" y="11477"/>
                    <a:pt x="4726" y="11477"/>
                  </a:cubicBezTo>
                  <a:cubicBezTo>
                    <a:pt x="4780" y="11477"/>
                    <a:pt x="4835" y="11467"/>
                    <a:pt x="4888" y="11446"/>
                  </a:cubicBezTo>
                  <a:lnTo>
                    <a:pt x="4888" y="11446"/>
                  </a:lnTo>
                  <a:cubicBezTo>
                    <a:pt x="4888" y="11506"/>
                    <a:pt x="4884" y="11570"/>
                    <a:pt x="4884" y="11631"/>
                  </a:cubicBezTo>
                  <a:cubicBezTo>
                    <a:pt x="4883" y="11631"/>
                    <a:pt x="4881" y="11632"/>
                    <a:pt x="4879" y="11632"/>
                  </a:cubicBezTo>
                  <a:cubicBezTo>
                    <a:pt x="4867" y="11632"/>
                    <a:pt x="4854" y="11621"/>
                    <a:pt x="4847" y="11621"/>
                  </a:cubicBezTo>
                  <a:cubicBezTo>
                    <a:pt x="4844" y="11621"/>
                    <a:pt x="4842" y="11624"/>
                    <a:pt x="4842" y="11631"/>
                  </a:cubicBezTo>
                  <a:lnTo>
                    <a:pt x="4842" y="13639"/>
                  </a:lnTo>
                  <a:cubicBezTo>
                    <a:pt x="4824" y="13774"/>
                    <a:pt x="4824" y="13913"/>
                    <a:pt x="4763" y="14023"/>
                  </a:cubicBezTo>
                  <a:cubicBezTo>
                    <a:pt x="4742" y="14063"/>
                    <a:pt x="4773" y="14101"/>
                    <a:pt x="4807" y="14101"/>
                  </a:cubicBezTo>
                  <a:cubicBezTo>
                    <a:pt x="4819" y="14101"/>
                    <a:pt x="4831" y="14097"/>
                    <a:pt x="4842" y="14087"/>
                  </a:cubicBezTo>
                  <a:lnTo>
                    <a:pt x="4842" y="14368"/>
                  </a:lnTo>
                  <a:cubicBezTo>
                    <a:pt x="4842" y="14381"/>
                    <a:pt x="4845" y="14392"/>
                    <a:pt x="4851" y="14401"/>
                  </a:cubicBezTo>
                  <a:lnTo>
                    <a:pt x="4851" y="14401"/>
                  </a:lnTo>
                  <a:cubicBezTo>
                    <a:pt x="4771" y="14414"/>
                    <a:pt x="4692" y="14431"/>
                    <a:pt x="4614" y="14450"/>
                  </a:cubicBezTo>
                  <a:cubicBezTo>
                    <a:pt x="4596" y="14454"/>
                    <a:pt x="4600" y="14472"/>
                    <a:pt x="4592" y="14486"/>
                  </a:cubicBezTo>
                  <a:cubicBezTo>
                    <a:pt x="4518" y="14333"/>
                    <a:pt x="4443" y="14180"/>
                    <a:pt x="4365" y="14027"/>
                  </a:cubicBezTo>
                  <a:lnTo>
                    <a:pt x="4361" y="14027"/>
                  </a:lnTo>
                  <a:cubicBezTo>
                    <a:pt x="4325" y="13966"/>
                    <a:pt x="4311" y="13895"/>
                    <a:pt x="4269" y="13838"/>
                  </a:cubicBezTo>
                  <a:cubicBezTo>
                    <a:pt x="4258" y="13825"/>
                    <a:pt x="4245" y="13819"/>
                    <a:pt x="4232" y="13819"/>
                  </a:cubicBezTo>
                  <a:cubicBezTo>
                    <a:pt x="4207" y="13819"/>
                    <a:pt x="4182" y="13839"/>
                    <a:pt x="4172" y="13863"/>
                  </a:cubicBezTo>
                  <a:cubicBezTo>
                    <a:pt x="4030" y="14244"/>
                    <a:pt x="4087" y="14657"/>
                    <a:pt x="4404" y="14909"/>
                  </a:cubicBezTo>
                  <a:cubicBezTo>
                    <a:pt x="4387" y="14909"/>
                    <a:pt x="4369" y="14894"/>
                    <a:pt x="4359" y="14894"/>
                  </a:cubicBezTo>
                  <a:cubicBezTo>
                    <a:pt x="4354" y="14894"/>
                    <a:pt x="4350" y="14898"/>
                    <a:pt x="4350" y="14909"/>
                  </a:cubicBezTo>
                  <a:cubicBezTo>
                    <a:pt x="4350" y="15030"/>
                    <a:pt x="4333" y="15159"/>
                    <a:pt x="4329" y="15283"/>
                  </a:cubicBezTo>
                  <a:cubicBezTo>
                    <a:pt x="3742" y="17070"/>
                    <a:pt x="2656" y="18654"/>
                    <a:pt x="1499" y="20114"/>
                  </a:cubicBezTo>
                  <a:cubicBezTo>
                    <a:pt x="1495" y="20121"/>
                    <a:pt x="1502" y="20125"/>
                    <a:pt x="1499" y="20128"/>
                  </a:cubicBezTo>
                  <a:cubicBezTo>
                    <a:pt x="1463" y="20175"/>
                    <a:pt x="1424" y="20217"/>
                    <a:pt x="1392" y="20264"/>
                  </a:cubicBezTo>
                  <a:cubicBezTo>
                    <a:pt x="1264" y="20285"/>
                    <a:pt x="1139" y="20313"/>
                    <a:pt x="1011" y="20338"/>
                  </a:cubicBezTo>
                  <a:cubicBezTo>
                    <a:pt x="1013" y="20303"/>
                    <a:pt x="983" y="20279"/>
                    <a:pt x="954" y="20279"/>
                  </a:cubicBezTo>
                  <a:cubicBezTo>
                    <a:pt x="936" y="20279"/>
                    <a:pt x="919" y="20288"/>
                    <a:pt x="908" y="20306"/>
                  </a:cubicBezTo>
                  <a:cubicBezTo>
                    <a:pt x="904" y="20317"/>
                    <a:pt x="904" y="20328"/>
                    <a:pt x="901" y="20338"/>
                  </a:cubicBezTo>
                  <a:cubicBezTo>
                    <a:pt x="897" y="20345"/>
                    <a:pt x="897" y="20353"/>
                    <a:pt x="894" y="20360"/>
                  </a:cubicBezTo>
                  <a:lnTo>
                    <a:pt x="851" y="20367"/>
                  </a:lnTo>
                  <a:cubicBezTo>
                    <a:pt x="787" y="20381"/>
                    <a:pt x="812" y="20452"/>
                    <a:pt x="862" y="20466"/>
                  </a:cubicBezTo>
                  <a:cubicBezTo>
                    <a:pt x="823" y="20559"/>
                    <a:pt x="815" y="20662"/>
                    <a:pt x="840" y="20758"/>
                  </a:cubicBezTo>
                  <a:cubicBezTo>
                    <a:pt x="823" y="20737"/>
                    <a:pt x="790" y="20733"/>
                    <a:pt x="776" y="20708"/>
                  </a:cubicBezTo>
                  <a:cubicBezTo>
                    <a:pt x="766" y="20690"/>
                    <a:pt x="749" y="20683"/>
                    <a:pt x="733" y="20683"/>
                  </a:cubicBezTo>
                  <a:cubicBezTo>
                    <a:pt x="695" y="20683"/>
                    <a:pt x="656" y="20723"/>
                    <a:pt x="684" y="20765"/>
                  </a:cubicBezTo>
                  <a:cubicBezTo>
                    <a:pt x="833" y="21000"/>
                    <a:pt x="1050" y="21153"/>
                    <a:pt x="1307" y="21257"/>
                  </a:cubicBezTo>
                  <a:lnTo>
                    <a:pt x="1310" y="21260"/>
                  </a:lnTo>
                  <a:cubicBezTo>
                    <a:pt x="1321" y="21267"/>
                    <a:pt x="1328" y="21282"/>
                    <a:pt x="1342" y="21285"/>
                  </a:cubicBezTo>
                  <a:cubicBezTo>
                    <a:pt x="1348" y="21287"/>
                    <a:pt x="1353" y="21288"/>
                    <a:pt x="1358" y="21288"/>
                  </a:cubicBezTo>
                  <a:cubicBezTo>
                    <a:pt x="1396" y="21288"/>
                    <a:pt x="1431" y="21238"/>
                    <a:pt x="1406" y="21203"/>
                  </a:cubicBezTo>
                  <a:cubicBezTo>
                    <a:pt x="1367" y="21153"/>
                    <a:pt x="1324" y="21111"/>
                    <a:pt x="1289" y="21061"/>
                  </a:cubicBezTo>
                  <a:lnTo>
                    <a:pt x="1289" y="21061"/>
                  </a:lnTo>
                  <a:cubicBezTo>
                    <a:pt x="1351" y="21073"/>
                    <a:pt x="1414" y="21083"/>
                    <a:pt x="1477" y="21091"/>
                  </a:cubicBezTo>
                  <a:lnTo>
                    <a:pt x="1477" y="21091"/>
                  </a:lnTo>
                  <a:cubicBezTo>
                    <a:pt x="1456" y="21099"/>
                    <a:pt x="1438" y="21117"/>
                    <a:pt x="1438" y="21143"/>
                  </a:cubicBezTo>
                  <a:cubicBezTo>
                    <a:pt x="1442" y="21741"/>
                    <a:pt x="1485" y="22339"/>
                    <a:pt x="1485" y="22933"/>
                  </a:cubicBezTo>
                  <a:cubicBezTo>
                    <a:pt x="1485" y="22942"/>
                    <a:pt x="1487" y="22945"/>
                    <a:pt x="1490" y="22945"/>
                  </a:cubicBezTo>
                  <a:cubicBezTo>
                    <a:pt x="1496" y="22945"/>
                    <a:pt x="1508" y="22932"/>
                    <a:pt x="1521" y="22932"/>
                  </a:cubicBezTo>
                  <a:cubicBezTo>
                    <a:pt x="1523" y="22932"/>
                    <a:pt x="1525" y="22933"/>
                    <a:pt x="1527" y="22933"/>
                  </a:cubicBezTo>
                  <a:cubicBezTo>
                    <a:pt x="1527" y="22939"/>
                    <a:pt x="1529" y="22941"/>
                    <a:pt x="1532" y="22941"/>
                  </a:cubicBezTo>
                  <a:cubicBezTo>
                    <a:pt x="1536" y="22941"/>
                    <a:pt x="1544" y="22935"/>
                    <a:pt x="1551" y="22935"/>
                  </a:cubicBezTo>
                  <a:cubicBezTo>
                    <a:pt x="1552" y="22935"/>
                    <a:pt x="1554" y="22936"/>
                    <a:pt x="1556" y="22937"/>
                  </a:cubicBezTo>
                  <a:cubicBezTo>
                    <a:pt x="1559" y="23076"/>
                    <a:pt x="1574" y="23211"/>
                    <a:pt x="1574" y="23346"/>
                  </a:cubicBezTo>
                  <a:cubicBezTo>
                    <a:pt x="1556" y="23357"/>
                    <a:pt x="1538" y="23361"/>
                    <a:pt x="1524" y="23371"/>
                  </a:cubicBezTo>
                  <a:cubicBezTo>
                    <a:pt x="1524" y="23371"/>
                    <a:pt x="1524" y="23368"/>
                    <a:pt x="1520" y="23368"/>
                  </a:cubicBezTo>
                  <a:cubicBezTo>
                    <a:pt x="1516" y="23366"/>
                    <a:pt x="1511" y="23365"/>
                    <a:pt x="1507" y="23365"/>
                  </a:cubicBezTo>
                  <a:cubicBezTo>
                    <a:pt x="1491" y="23365"/>
                    <a:pt x="1473" y="23375"/>
                    <a:pt x="1458" y="23375"/>
                  </a:cubicBezTo>
                  <a:cubicBezTo>
                    <a:pt x="1456" y="23375"/>
                    <a:pt x="1454" y="23375"/>
                    <a:pt x="1453" y="23375"/>
                  </a:cubicBezTo>
                  <a:cubicBezTo>
                    <a:pt x="1488" y="23346"/>
                    <a:pt x="1510" y="23286"/>
                    <a:pt x="1453" y="23286"/>
                  </a:cubicBezTo>
                  <a:cubicBezTo>
                    <a:pt x="1444" y="23286"/>
                    <a:pt x="1435" y="23286"/>
                    <a:pt x="1426" y="23286"/>
                  </a:cubicBezTo>
                  <a:cubicBezTo>
                    <a:pt x="1385" y="23286"/>
                    <a:pt x="1339" y="23284"/>
                    <a:pt x="1310" y="23257"/>
                  </a:cubicBezTo>
                  <a:cubicBezTo>
                    <a:pt x="1299" y="23247"/>
                    <a:pt x="1287" y="23243"/>
                    <a:pt x="1274" y="23243"/>
                  </a:cubicBezTo>
                  <a:cubicBezTo>
                    <a:pt x="1246" y="23243"/>
                    <a:pt x="1219" y="23266"/>
                    <a:pt x="1216" y="23293"/>
                  </a:cubicBezTo>
                  <a:lnTo>
                    <a:pt x="1216" y="23293"/>
                  </a:lnTo>
                  <a:cubicBezTo>
                    <a:pt x="1209" y="23286"/>
                    <a:pt x="1200" y="23282"/>
                    <a:pt x="1190" y="23282"/>
                  </a:cubicBezTo>
                  <a:cubicBezTo>
                    <a:pt x="1184" y="23282"/>
                    <a:pt x="1178" y="23283"/>
                    <a:pt x="1171" y="23286"/>
                  </a:cubicBezTo>
                  <a:cubicBezTo>
                    <a:pt x="1104" y="23311"/>
                    <a:pt x="1111" y="23386"/>
                    <a:pt x="1072" y="23428"/>
                  </a:cubicBezTo>
                  <a:lnTo>
                    <a:pt x="1065" y="23428"/>
                  </a:lnTo>
                  <a:lnTo>
                    <a:pt x="1065" y="23432"/>
                  </a:lnTo>
                  <a:cubicBezTo>
                    <a:pt x="1018" y="23489"/>
                    <a:pt x="958" y="23535"/>
                    <a:pt x="944" y="23610"/>
                  </a:cubicBezTo>
                  <a:cubicBezTo>
                    <a:pt x="941" y="23611"/>
                    <a:pt x="938" y="23612"/>
                    <a:pt x="935" y="23612"/>
                  </a:cubicBezTo>
                  <a:cubicBezTo>
                    <a:pt x="922" y="23612"/>
                    <a:pt x="911" y="23601"/>
                    <a:pt x="905" y="23601"/>
                  </a:cubicBezTo>
                  <a:cubicBezTo>
                    <a:pt x="902" y="23601"/>
                    <a:pt x="901" y="23603"/>
                    <a:pt x="901" y="23610"/>
                  </a:cubicBezTo>
                  <a:lnTo>
                    <a:pt x="901" y="23663"/>
                  </a:lnTo>
                  <a:cubicBezTo>
                    <a:pt x="879" y="23838"/>
                    <a:pt x="901" y="24033"/>
                    <a:pt x="901" y="24187"/>
                  </a:cubicBezTo>
                  <a:lnTo>
                    <a:pt x="901" y="24208"/>
                  </a:lnTo>
                  <a:cubicBezTo>
                    <a:pt x="890" y="24194"/>
                    <a:pt x="875" y="24188"/>
                    <a:pt x="860" y="24188"/>
                  </a:cubicBezTo>
                  <a:cubicBezTo>
                    <a:pt x="840" y="24188"/>
                    <a:pt x="820" y="24200"/>
                    <a:pt x="812" y="24222"/>
                  </a:cubicBezTo>
                  <a:cubicBezTo>
                    <a:pt x="741" y="24379"/>
                    <a:pt x="652" y="24532"/>
                    <a:pt x="552" y="24674"/>
                  </a:cubicBezTo>
                  <a:cubicBezTo>
                    <a:pt x="543" y="24674"/>
                    <a:pt x="533" y="24674"/>
                    <a:pt x="524" y="24674"/>
                  </a:cubicBezTo>
                  <a:cubicBezTo>
                    <a:pt x="364" y="24674"/>
                    <a:pt x="197" y="24705"/>
                    <a:pt x="160" y="24866"/>
                  </a:cubicBezTo>
                  <a:cubicBezTo>
                    <a:pt x="103" y="25105"/>
                    <a:pt x="467" y="25205"/>
                    <a:pt x="627" y="25230"/>
                  </a:cubicBezTo>
                  <a:cubicBezTo>
                    <a:pt x="634" y="25230"/>
                    <a:pt x="637" y="25222"/>
                    <a:pt x="645" y="25219"/>
                  </a:cubicBezTo>
                  <a:cubicBezTo>
                    <a:pt x="659" y="25294"/>
                    <a:pt x="669" y="25372"/>
                    <a:pt x="677" y="25447"/>
                  </a:cubicBezTo>
                  <a:cubicBezTo>
                    <a:pt x="684" y="25721"/>
                    <a:pt x="655" y="25995"/>
                    <a:pt x="659" y="26266"/>
                  </a:cubicBezTo>
                  <a:cubicBezTo>
                    <a:pt x="662" y="26593"/>
                    <a:pt x="673" y="26924"/>
                    <a:pt x="677" y="27248"/>
                  </a:cubicBezTo>
                  <a:cubicBezTo>
                    <a:pt x="687" y="28494"/>
                    <a:pt x="516" y="29740"/>
                    <a:pt x="677" y="30975"/>
                  </a:cubicBezTo>
                  <a:lnTo>
                    <a:pt x="677" y="31000"/>
                  </a:lnTo>
                  <a:cubicBezTo>
                    <a:pt x="643" y="30995"/>
                    <a:pt x="609" y="30992"/>
                    <a:pt x="577" y="30992"/>
                  </a:cubicBezTo>
                  <a:cubicBezTo>
                    <a:pt x="412" y="30992"/>
                    <a:pt x="268" y="31065"/>
                    <a:pt x="257" y="31264"/>
                  </a:cubicBezTo>
                  <a:cubicBezTo>
                    <a:pt x="249" y="31452"/>
                    <a:pt x="385" y="31573"/>
                    <a:pt x="541" y="31652"/>
                  </a:cubicBezTo>
                  <a:cubicBezTo>
                    <a:pt x="538" y="32189"/>
                    <a:pt x="463" y="32716"/>
                    <a:pt x="435" y="33250"/>
                  </a:cubicBezTo>
                  <a:cubicBezTo>
                    <a:pt x="427" y="33353"/>
                    <a:pt x="431" y="33457"/>
                    <a:pt x="445" y="33556"/>
                  </a:cubicBezTo>
                  <a:cubicBezTo>
                    <a:pt x="406" y="33567"/>
                    <a:pt x="370" y="33570"/>
                    <a:pt x="331" y="33581"/>
                  </a:cubicBezTo>
                  <a:cubicBezTo>
                    <a:pt x="346" y="33556"/>
                    <a:pt x="338" y="33528"/>
                    <a:pt x="313" y="33517"/>
                  </a:cubicBezTo>
                  <a:cubicBezTo>
                    <a:pt x="264" y="33489"/>
                    <a:pt x="207" y="33471"/>
                    <a:pt x="150" y="33460"/>
                  </a:cubicBezTo>
                  <a:cubicBezTo>
                    <a:pt x="132" y="33464"/>
                    <a:pt x="111" y="33474"/>
                    <a:pt x="103" y="33492"/>
                  </a:cubicBezTo>
                  <a:cubicBezTo>
                    <a:pt x="32" y="33642"/>
                    <a:pt x="0" y="33827"/>
                    <a:pt x="121" y="33962"/>
                  </a:cubicBezTo>
                  <a:cubicBezTo>
                    <a:pt x="222" y="34078"/>
                    <a:pt x="378" y="34118"/>
                    <a:pt x="526" y="34118"/>
                  </a:cubicBezTo>
                  <a:cubicBezTo>
                    <a:pt x="550" y="34118"/>
                    <a:pt x="575" y="34117"/>
                    <a:pt x="598" y="34115"/>
                  </a:cubicBezTo>
                  <a:cubicBezTo>
                    <a:pt x="615" y="34113"/>
                    <a:pt x="622" y="34102"/>
                    <a:pt x="628" y="34089"/>
                  </a:cubicBezTo>
                  <a:lnTo>
                    <a:pt x="628" y="34089"/>
                  </a:lnTo>
                  <a:cubicBezTo>
                    <a:pt x="625" y="34106"/>
                    <a:pt x="635" y="34120"/>
                    <a:pt x="655" y="34133"/>
                  </a:cubicBezTo>
                  <a:cubicBezTo>
                    <a:pt x="648" y="34144"/>
                    <a:pt x="634" y="34144"/>
                    <a:pt x="637" y="34161"/>
                  </a:cubicBezTo>
                  <a:cubicBezTo>
                    <a:pt x="673" y="34318"/>
                    <a:pt x="691" y="34482"/>
                    <a:pt x="766" y="34624"/>
                  </a:cubicBezTo>
                  <a:cubicBezTo>
                    <a:pt x="766" y="34628"/>
                    <a:pt x="769" y="34635"/>
                    <a:pt x="769" y="34638"/>
                  </a:cubicBezTo>
                  <a:cubicBezTo>
                    <a:pt x="773" y="34646"/>
                    <a:pt x="769" y="34656"/>
                    <a:pt x="776" y="34667"/>
                  </a:cubicBezTo>
                  <a:cubicBezTo>
                    <a:pt x="787" y="34684"/>
                    <a:pt x="805" y="34692"/>
                    <a:pt x="822" y="34692"/>
                  </a:cubicBezTo>
                  <a:cubicBezTo>
                    <a:pt x="851" y="34692"/>
                    <a:pt x="879" y="34671"/>
                    <a:pt x="879" y="34638"/>
                  </a:cubicBezTo>
                  <a:cubicBezTo>
                    <a:pt x="872" y="34560"/>
                    <a:pt x="837" y="34492"/>
                    <a:pt x="837" y="34414"/>
                  </a:cubicBezTo>
                  <a:cubicBezTo>
                    <a:pt x="837" y="34413"/>
                    <a:pt x="836" y="34412"/>
                    <a:pt x="836" y="34412"/>
                  </a:cubicBezTo>
                  <a:cubicBezTo>
                    <a:pt x="833" y="34412"/>
                    <a:pt x="829" y="34416"/>
                    <a:pt x="826" y="34416"/>
                  </a:cubicBezTo>
                  <a:cubicBezTo>
                    <a:pt x="824" y="34416"/>
                    <a:pt x="823" y="34416"/>
                    <a:pt x="823" y="34414"/>
                  </a:cubicBezTo>
                  <a:cubicBezTo>
                    <a:pt x="798" y="34322"/>
                    <a:pt x="769" y="34233"/>
                    <a:pt x="748" y="34140"/>
                  </a:cubicBezTo>
                  <a:cubicBezTo>
                    <a:pt x="1128" y="34086"/>
                    <a:pt x="1512" y="34015"/>
                    <a:pt x="1890" y="33934"/>
                  </a:cubicBezTo>
                  <a:lnTo>
                    <a:pt x="1890" y="33934"/>
                  </a:lnTo>
                  <a:cubicBezTo>
                    <a:pt x="1890" y="33935"/>
                    <a:pt x="1890" y="33936"/>
                    <a:pt x="1891" y="33937"/>
                  </a:cubicBezTo>
                  <a:lnTo>
                    <a:pt x="1891" y="33969"/>
                  </a:lnTo>
                  <a:cubicBezTo>
                    <a:pt x="1889" y="33969"/>
                    <a:pt x="1888" y="33969"/>
                    <a:pt x="1887" y="33969"/>
                  </a:cubicBezTo>
                  <a:cubicBezTo>
                    <a:pt x="1874" y="33969"/>
                    <a:pt x="1861" y="33956"/>
                    <a:pt x="1853" y="33956"/>
                  </a:cubicBezTo>
                  <a:cubicBezTo>
                    <a:pt x="1850" y="33956"/>
                    <a:pt x="1848" y="33959"/>
                    <a:pt x="1848" y="33969"/>
                  </a:cubicBezTo>
                  <a:lnTo>
                    <a:pt x="1848" y="34058"/>
                  </a:lnTo>
                  <a:cubicBezTo>
                    <a:pt x="1848" y="34542"/>
                    <a:pt x="1812" y="35030"/>
                    <a:pt x="1787" y="35514"/>
                  </a:cubicBezTo>
                  <a:cubicBezTo>
                    <a:pt x="1777" y="35511"/>
                    <a:pt x="1769" y="35496"/>
                    <a:pt x="1755" y="35496"/>
                  </a:cubicBezTo>
                  <a:cubicBezTo>
                    <a:pt x="1737" y="35503"/>
                    <a:pt x="1723" y="35518"/>
                    <a:pt x="1720" y="35535"/>
                  </a:cubicBezTo>
                  <a:cubicBezTo>
                    <a:pt x="1705" y="35571"/>
                    <a:pt x="1737" y="35617"/>
                    <a:pt x="1720" y="35642"/>
                  </a:cubicBezTo>
                  <a:cubicBezTo>
                    <a:pt x="1689" y="35682"/>
                    <a:pt x="1721" y="35709"/>
                    <a:pt x="1760" y="35709"/>
                  </a:cubicBezTo>
                  <a:cubicBezTo>
                    <a:pt x="1767" y="35709"/>
                    <a:pt x="1774" y="35708"/>
                    <a:pt x="1780" y="35706"/>
                  </a:cubicBezTo>
                  <a:lnTo>
                    <a:pt x="1780" y="35710"/>
                  </a:lnTo>
                  <a:cubicBezTo>
                    <a:pt x="1777" y="35721"/>
                    <a:pt x="1769" y="35728"/>
                    <a:pt x="1766" y="35735"/>
                  </a:cubicBezTo>
                  <a:cubicBezTo>
                    <a:pt x="1752" y="35756"/>
                    <a:pt x="1766" y="35767"/>
                    <a:pt x="1777" y="35785"/>
                  </a:cubicBezTo>
                  <a:cubicBezTo>
                    <a:pt x="1766" y="35956"/>
                    <a:pt x="1766" y="36126"/>
                    <a:pt x="1755" y="36301"/>
                  </a:cubicBezTo>
                  <a:cubicBezTo>
                    <a:pt x="1754" y="36326"/>
                    <a:pt x="1764" y="36335"/>
                    <a:pt x="1779" y="36335"/>
                  </a:cubicBezTo>
                  <a:cubicBezTo>
                    <a:pt x="1799" y="36335"/>
                    <a:pt x="1826" y="36319"/>
                    <a:pt x="1844" y="36301"/>
                  </a:cubicBezTo>
                  <a:lnTo>
                    <a:pt x="1844" y="36301"/>
                  </a:lnTo>
                  <a:cubicBezTo>
                    <a:pt x="1837" y="37098"/>
                    <a:pt x="1794" y="37892"/>
                    <a:pt x="1794" y="38690"/>
                  </a:cubicBezTo>
                  <a:cubicBezTo>
                    <a:pt x="1794" y="39110"/>
                    <a:pt x="1816" y="39530"/>
                    <a:pt x="1858" y="39950"/>
                  </a:cubicBezTo>
                  <a:cubicBezTo>
                    <a:pt x="1876" y="40131"/>
                    <a:pt x="1905" y="40313"/>
                    <a:pt x="1940" y="40491"/>
                  </a:cubicBezTo>
                  <a:cubicBezTo>
                    <a:pt x="1951" y="40573"/>
                    <a:pt x="1979" y="40651"/>
                    <a:pt x="2022" y="40722"/>
                  </a:cubicBezTo>
                  <a:lnTo>
                    <a:pt x="2022" y="40744"/>
                  </a:lnTo>
                  <a:lnTo>
                    <a:pt x="2029" y="40740"/>
                  </a:lnTo>
                  <a:cubicBezTo>
                    <a:pt x="2036" y="40747"/>
                    <a:pt x="2033" y="40761"/>
                    <a:pt x="2040" y="40769"/>
                  </a:cubicBezTo>
                  <a:cubicBezTo>
                    <a:pt x="2012" y="40772"/>
                    <a:pt x="1979" y="40772"/>
                    <a:pt x="1951" y="40776"/>
                  </a:cubicBezTo>
                  <a:cubicBezTo>
                    <a:pt x="1880" y="40782"/>
                    <a:pt x="1876" y="40887"/>
                    <a:pt x="1941" y="40887"/>
                  </a:cubicBezTo>
                  <a:cubicBezTo>
                    <a:pt x="1944" y="40887"/>
                    <a:pt x="1948" y="40886"/>
                    <a:pt x="1951" y="40886"/>
                  </a:cubicBezTo>
                  <a:cubicBezTo>
                    <a:pt x="2012" y="40879"/>
                    <a:pt x="2072" y="40879"/>
                    <a:pt x="2133" y="40872"/>
                  </a:cubicBezTo>
                  <a:lnTo>
                    <a:pt x="2133" y="40872"/>
                  </a:lnTo>
                  <a:cubicBezTo>
                    <a:pt x="2125" y="41011"/>
                    <a:pt x="2008" y="41132"/>
                    <a:pt x="1891" y="41178"/>
                  </a:cubicBezTo>
                  <a:cubicBezTo>
                    <a:pt x="1880" y="41181"/>
                    <a:pt x="1898" y="41192"/>
                    <a:pt x="1891" y="41196"/>
                  </a:cubicBezTo>
                  <a:lnTo>
                    <a:pt x="1891" y="41238"/>
                  </a:lnTo>
                  <a:cubicBezTo>
                    <a:pt x="1894" y="41641"/>
                    <a:pt x="1905" y="42047"/>
                    <a:pt x="1862" y="42445"/>
                  </a:cubicBezTo>
                  <a:cubicBezTo>
                    <a:pt x="1861" y="42448"/>
                    <a:pt x="1860" y="42449"/>
                    <a:pt x="1858" y="42449"/>
                  </a:cubicBezTo>
                  <a:cubicBezTo>
                    <a:pt x="1855" y="42449"/>
                    <a:pt x="1851" y="42444"/>
                    <a:pt x="1849" y="42444"/>
                  </a:cubicBezTo>
                  <a:cubicBezTo>
                    <a:pt x="1848" y="42444"/>
                    <a:pt x="1848" y="42444"/>
                    <a:pt x="1848" y="42445"/>
                  </a:cubicBezTo>
                  <a:lnTo>
                    <a:pt x="1848" y="42534"/>
                  </a:lnTo>
                  <a:cubicBezTo>
                    <a:pt x="1848" y="42712"/>
                    <a:pt x="1830" y="42887"/>
                    <a:pt x="1826" y="43061"/>
                  </a:cubicBezTo>
                  <a:cubicBezTo>
                    <a:pt x="1809" y="43079"/>
                    <a:pt x="1802" y="43104"/>
                    <a:pt x="1784" y="43115"/>
                  </a:cubicBezTo>
                  <a:cubicBezTo>
                    <a:pt x="1741" y="43143"/>
                    <a:pt x="1762" y="43186"/>
                    <a:pt x="1802" y="43204"/>
                  </a:cubicBezTo>
                  <a:cubicBezTo>
                    <a:pt x="1798" y="43958"/>
                    <a:pt x="1755" y="44713"/>
                    <a:pt x="1716" y="45468"/>
                  </a:cubicBezTo>
                  <a:cubicBezTo>
                    <a:pt x="1695" y="45838"/>
                    <a:pt x="1680" y="46205"/>
                    <a:pt x="1666" y="46575"/>
                  </a:cubicBezTo>
                  <a:cubicBezTo>
                    <a:pt x="1666" y="46578"/>
                    <a:pt x="1667" y="46580"/>
                    <a:pt x="1669" y="46580"/>
                  </a:cubicBezTo>
                  <a:cubicBezTo>
                    <a:pt x="1674" y="46580"/>
                    <a:pt x="1682" y="46573"/>
                    <a:pt x="1687" y="46573"/>
                  </a:cubicBezTo>
                  <a:cubicBezTo>
                    <a:pt x="1689" y="46573"/>
                    <a:pt x="1690" y="46574"/>
                    <a:pt x="1691" y="46575"/>
                  </a:cubicBezTo>
                  <a:cubicBezTo>
                    <a:pt x="1680" y="46931"/>
                    <a:pt x="1656" y="47290"/>
                    <a:pt x="1666" y="47650"/>
                  </a:cubicBezTo>
                  <a:cubicBezTo>
                    <a:pt x="1666" y="47687"/>
                    <a:pt x="1695" y="47706"/>
                    <a:pt x="1723" y="47706"/>
                  </a:cubicBezTo>
                  <a:cubicBezTo>
                    <a:pt x="1752" y="47706"/>
                    <a:pt x="1780" y="47687"/>
                    <a:pt x="1780" y="47650"/>
                  </a:cubicBezTo>
                  <a:lnTo>
                    <a:pt x="1780" y="47632"/>
                  </a:lnTo>
                  <a:cubicBezTo>
                    <a:pt x="1792" y="47644"/>
                    <a:pt x="1799" y="47659"/>
                    <a:pt x="1816" y="47659"/>
                  </a:cubicBezTo>
                  <a:cubicBezTo>
                    <a:pt x="1819" y="47659"/>
                    <a:pt x="1823" y="47658"/>
                    <a:pt x="1826" y="47657"/>
                  </a:cubicBezTo>
                  <a:cubicBezTo>
                    <a:pt x="2133" y="47576"/>
                    <a:pt x="2443" y="47551"/>
                    <a:pt x="2756" y="47551"/>
                  </a:cubicBezTo>
                  <a:cubicBezTo>
                    <a:pt x="3222" y="47551"/>
                    <a:pt x="3692" y="47605"/>
                    <a:pt x="4159" y="47605"/>
                  </a:cubicBezTo>
                  <a:cubicBezTo>
                    <a:pt x="4420" y="47605"/>
                    <a:pt x="4680" y="47589"/>
                    <a:pt x="4938" y="47536"/>
                  </a:cubicBezTo>
                  <a:lnTo>
                    <a:pt x="4938" y="47536"/>
                  </a:lnTo>
                  <a:cubicBezTo>
                    <a:pt x="4941" y="47589"/>
                    <a:pt x="4934" y="47643"/>
                    <a:pt x="4938" y="47693"/>
                  </a:cubicBezTo>
                  <a:cubicBezTo>
                    <a:pt x="4941" y="47730"/>
                    <a:pt x="4970" y="47749"/>
                    <a:pt x="4997" y="47749"/>
                  </a:cubicBezTo>
                  <a:cubicBezTo>
                    <a:pt x="5024" y="47749"/>
                    <a:pt x="5050" y="47730"/>
                    <a:pt x="5048" y="47693"/>
                  </a:cubicBezTo>
                  <a:cubicBezTo>
                    <a:pt x="5041" y="47639"/>
                    <a:pt x="5048" y="47579"/>
                    <a:pt x="5048" y="47525"/>
                  </a:cubicBezTo>
                  <a:lnTo>
                    <a:pt x="5052" y="47525"/>
                  </a:lnTo>
                  <a:cubicBezTo>
                    <a:pt x="5112" y="47511"/>
                    <a:pt x="5091" y="47447"/>
                    <a:pt x="5048" y="47433"/>
                  </a:cubicBezTo>
                  <a:cubicBezTo>
                    <a:pt x="5020" y="46735"/>
                    <a:pt x="5080" y="46030"/>
                    <a:pt x="5123" y="45339"/>
                  </a:cubicBezTo>
                  <a:cubicBezTo>
                    <a:pt x="5180" y="44332"/>
                    <a:pt x="5059" y="43278"/>
                    <a:pt x="5269" y="42285"/>
                  </a:cubicBezTo>
                  <a:cubicBezTo>
                    <a:pt x="5280" y="42240"/>
                    <a:pt x="5245" y="42212"/>
                    <a:pt x="5212" y="42212"/>
                  </a:cubicBezTo>
                  <a:cubicBezTo>
                    <a:pt x="5191" y="42212"/>
                    <a:pt x="5169" y="42225"/>
                    <a:pt x="5162" y="42253"/>
                  </a:cubicBezTo>
                  <a:cubicBezTo>
                    <a:pt x="5148" y="42328"/>
                    <a:pt x="5155" y="42410"/>
                    <a:pt x="5144" y="42488"/>
                  </a:cubicBezTo>
                  <a:cubicBezTo>
                    <a:pt x="4447" y="42495"/>
                    <a:pt x="3752" y="42563"/>
                    <a:pt x="3058" y="42630"/>
                  </a:cubicBezTo>
                  <a:cubicBezTo>
                    <a:pt x="3056" y="42598"/>
                    <a:pt x="3038" y="42571"/>
                    <a:pt x="3013" y="42571"/>
                  </a:cubicBezTo>
                  <a:cubicBezTo>
                    <a:pt x="3003" y="42571"/>
                    <a:pt x="2992" y="42576"/>
                    <a:pt x="2980" y="42588"/>
                  </a:cubicBezTo>
                  <a:cubicBezTo>
                    <a:pt x="2969" y="42602"/>
                    <a:pt x="2962" y="42623"/>
                    <a:pt x="2948" y="42637"/>
                  </a:cubicBezTo>
                  <a:cubicBezTo>
                    <a:pt x="2866" y="42645"/>
                    <a:pt x="2780" y="42645"/>
                    <a:pt x="2699" y="42652"/>
                  </a:cubicBezTo>
                  <a:cubicBezTo>
                    <a:pt x="2805" y="42509"/>
                    <a:pt x="2909" y="42360"/>
                    <a:pt x="3019" y="42217"/>
                  </a:cubicBezTo>
                  <a:cubicBezTo>
                    <a:pt x="3033" y="42200"/>
                    <a:pt x="3023" y="42178"/>
                    <a:pt x="3012" y="42160"/>
                  </a:cubicBezTo>
                  <a:cubicBezTo>
                    <a:pt x="3309" y="42146"/>
                    <a:pt x="3609" y="42142"/>
                    <a:pt x="3909" y="42142"/>
                  </a:cubicBezTo>
                  <a:cubicBezTo>
                    <a:pt x="4137" y="42142"/>
                    <a:pt x="4365" y="42145"/>
                    <a:pt x="4592" y="42146"/>
                  </a:cubicBezTo>
                  <a:cubicBezTo>
                    <a:pt x="4660" y="42139"/>
                    <a:pt x="4660" y="42039"/>
                    <a:pt x="4592" y="42032"/>
                  </a:cubicBezTo>
                  <a:cubicBezTo>
                    <a:pt x="4231" y="42031"/>
                    <a:pt x="3869" y="42018"/>
                    <a:pt x="3507" y="42018"/>
                  </a:cubicBezTo>
                  <a:cubicBezTo>
                    <a:pt x="2992" y="42018"/>
                    <a:pt x="2479" y="42044"/>
                    <a:pt x="1972" y="42168"/>
                  </a:cubicBezTo>
                  <a:cubicBezTo>
                    <a:pt x="1983" y="41858"/>
                    <a:pt x="2004" y="41552"/>
                    <a:pt x="2001" y="41242"/>
                  </a:cubicBezTo>
                  <a:lnTo>
                    <a:pt x="2001" y="41228"/>
                  </a:lnTo>
                  <a:cubicBezTo>
                    <a:pt x="2136" y="41160"/>
                    <a:pt x="2222" y="41021"/>
                    <a:pt x="2229" y="40872"/>
                  </a:cubicBezTo>
                  <a:cubicBezTo>
                    <a:pt x="2948" y="40801"/>
                    <a:pt x="3670" y="40758"/>
                    <a:pt x="4390" y="40690"/>
                  </a:cubicBezTo>
                  <a:cubicBezTo>
                    <a:pt x="4395" y="40690"/>
                    <a:pt x="4399" y="40699"/>
                    <a:pt x="4402" y="40699"/>
                  </a:cubicBezTo>
                  <a:cubicBezTo>
                    <a:pt x="4402" y="40699"/>
                    <a:pt x="4403" y="40699"/>
                    <a:pt x="4404" y="40697"/>
                  </a:cubicBezTo>
                  <a:cubicBezTo>
                    <a:pt x="4411" y="40694"/>
                    <a:pt x="4411" y="40690"/>
                    <a:pt x="4414" y="40687"/>
                  </a:cubicBezTo>
                  <a:cubicBezTo>
                    <a:pt x="4642" y="40665"/>
                    <a:pt x="4870" y="40658"/>
                    <a:pt x="5094" y="40623"/>
                  </a:cubicBezTo>
                  <a:cubicBezTo>
                    <a:pt x="5166" y="40609"/>
                    <a:pt x="5143" y="40511"/>
                    <a:pt x="5079" y="40511"/>
                  </a:cubicBezTo>
                  <a:cubicBezTo>
                    <a:pt x="5076" y="40511"/>
                    <a:pt x="5073" y="40512"/>
                    <a:pt x="5069" y="40512"/>
                  </a:cubicBezTo>
                  <a:cubicBezTo>
                    <a:pt x="4884" y="40544"/>
                    <a:pt x="4699" y="40548"/>
                    <a:pt x="4514" y="40566"/>
                  </a:cubicBezTo>
                  <a:cubicBezTo>
                    <a:pt x="4607" y="40452"/>
                    <a:pt x="4699" y="40338"/>
                    <a:pt x="4795" y="40227"/>
                  </a:cubicBezTo>
                  <a:lnTo>
                    <a:pt x="4795" y="40227"/>
                  </a:lnTo>
                  <a:cubicBezTo>
                    <a:pt x="4785" y="40267"/>
                    <a:pt x="4799" y="40316"/>
                    <a:pt x="4774" y="40348"/>
                  </a:cubicBezTo>
                  <a:cubicBezTo>
                    <a:pt x="4736" y="40389"/>
                    <a:pt x="4772" y="40446"/>
                    <a:pt x="4814" y="40446"/>
                  </a:cubicBezTo>
                  <a:cubicBezTo>
                    <a:pt x="4827" y="40446"/>
                    <a:pt x="4840" y="40440"/>
                    <a:pt x="4852" y="40427"/>
                  </a:cubicBezTo>
                  <a:cubicBezTo>
                    <a:pt x="4966" y="40295"/>
                    <a:pt x="4959" y="40103"/>
                    <a:pt x="4959" y="39943"/>
                  </a:cubicBezTo>
                  <a:cubicBezTo>
                    <a:pt x="4959" y="39903"/>
                    <a:pt x="4931" y="39884"/>
                    <a:pt x="4902" y="39884"/>
                  </a:cubicBezTo>
                  <a:cubicBezTo>
                    <a:pt x="4874" y="39884"/>
                    <a:pt x="4845" y="39903"/>
                    <a:pt x="4845" y="39943"/>
                  </a:cubicBezTo>
                  <a:cubicBezTo>
                    <a:pt x="4845" y="39982"/>
                    <a:pt x="4824" y="40032"/>
                    <a:pt x="4820" y="40078"/>
                  </a:cubicBezTo>
                  <a:cubicBezTo>
                    <a:pt x="4811" y="40076"/>
                    <a:pt x="4801" y="40071"/>
                    <a:pt x="4791" y="40071"/>
                  </a:cubicBezTo>
                  <a:cubicBezTo>
                    <a:pt x="4785" y="40071"/>
                    <a:pt x="4779" y="40073"/>
                    <a:pt x="4774" y="40078"/>
                  </a:cubicBezTo>
                  <a:cubicBezTo>
                    <a:pt x="4742" y="40110"/>
                    <a:pt x="4717" y="40149"/>
                    <a:pt x="4685" y="40185"/>
                  </a:cubicBezTo>
                  <a:cubicBezTo>
                    <a:pt x="4778" y="40025"/>
                    <a:pt x="4838" y="39850"/>
                    <a:pt x="4948" y="39697"/>
                  </a:cubicBezTo>
                  <a:cubicBezTo>
                    <a:pt x="4981" y="39657"/>
                    <a:pt x="4944" y="39619"/>
                    <a:pt x="4903" y="39619"/>
                  </a:cubicBezTo>
                  <a:cubicBezTo>
                    <a:pt x="4885" y="39619"/>
                    <a:pt x="4866" y="39626"/>
                    <a:pt x="4852" y="39644"/>
                  </a:cubicBezTo>
                  <a:cubicBezTo>
                    <a:pt x="4639" y="39936"/>
                    <a:pt x="4450" y="40235"/>
                    <a:pt x="4343" y="40583"/>
                  </a:cubicBezTo>
                  <a:cubicBezTo>
                    <a:pt x="4172" y="40598"/>
                    <a:pt x="4002" y="40623"/>
                    <a:pt x="3831" y="40633"/>
                  </a:cubicBezTo>
                  <a:cubicBezTo>
                    <a:pt x="3916" y="40541"/>
                    <a:pt x="3991" y="40437"/>
                    <a:pt x="4055" y="40327"/>
                  </a:cubicBezTo>
                  <a:cubicBezTo>
                    <a:pt x="4066" y="40313"/>
                    <a:pt x="4048" y="40302"/>
                    <a:pt x="4044" y="40288"/>
                  </a:cubicBezTo>
                  <a:cubicBezTo>
                    <a:pt x="4304" y="39886"/>
                    <a:pt x="4607" y="39512"/>
                    <a:pt x="4945" y="39174"/>
                  </a:cubicBezTo>
                  <a:cubicBezTo>
                    <a:pt x="4981" y="39132"/>
                    <a:pt x="4942" y="39076"/>
                    <a:pt x="4899" y="39076"/>
                  </a:cubicBezTo>
                  <a:cubicBezTo>
                    <a:pt x="4887" y="39076"/>
                    <a:pt x="4874" y="39081"/>
                    <a:pt x="4863" y="39092"/>
                  </a:cubicBezTo>
                  <a:cubicBezTo>
                    <a:pt x="4407" y="39551"/>
                    <a:pt x="3987" y="40049"/>
                    <a:pt x="3692" y="40630"/>
                  </a:cubicBezTo>
                  <a:cubicBezTo>
                    <a:pt x="3685" y="40640"/>
                    <a:pt x="3710" y="40633"/>
                    <a:pt x="3710" y="40644"/>
                  </a:cubicBezTo>
                  <a:cubicBezTo>
                    <a:pt x="3211" y="40672"/>
                    <a:pt x="2716" y="40712"/>
                    <a:pt x="2218" y="40761"/>
                  </a:cubicBezTo>
                  <a:cubicBezTo>
                    <a:pt x="2207" y="40726"/>
                    <a:pt x="2239" y="40697"/>
                    <a:pt x="2211" y="40662"/>
                  </a:cubicBezTo>
                  <a:cubicBezTo>
                    <a:pt x="2200" y="40649"/>
                    <a:pt x="2188" y="40643"/>
                    <a:pt x="2177" y="40643"/>
                  </a:cubicBezTo>
                  <a:cubicBezTo>
                    <a:pt x="2150" y="40643"/>
                    <a:pt x="2127" y="40678"/>
                    <a:pt x="2133" y="40712"/>
                  </a:cubicBezTo>
                  <a:cubicBezTo>
                    <a:pt x="2125" y="40690"/>
                    <a:pt x="2125" y="40665"/>
                    <a:pt x="2133" y="40640"/>
                  </a:cubicBezTo>
                  <a:cubicBezTo>
                    <a:pt x="2150" y="40599"/>
                    <a:pt x="2119" y="40573"/>
                    <a:pt x="2086" y="40573"/>
                  </a:cubicBezTo>
                  <a:cubicBezTo>
                    <a:pt x="2079" y="40573"/>
                    <a:pt x="2072" y="40574"/>
                    <a:pt x="2065" y="40576"/>
                  </a:cubicBezTo>
                  <a:cubicBezTo>
                    <a:pt x="2033" y="40441"/>
                    <a:pt x="2012" y="40306"/>
                    <a:pt x="1997" y="40170"/>
                  </a:cubicBezTo>
                  <a:cubicBezTo>
                    <a:pt x="1969" y="39971"/>
                    <a:pt x="1951" y="39768"/>
                    <a:pt x="1940" y="39569"/>
                  </a:cubicBezTo>
                  <a:cubicBezTo>
                    <a:pt x="1912" y="39199"/>
                    <a:pt x="1905" y="38825"/>
                    <a:pt x="1908" y="38455"/>
                  </a:cubicBezTo>
                  <a:cubicBezTo>
                    <a:pt x="1912" y="37693"/>
                    <a:pt x="1958" y="36931"/>
                    <a:pt x="1958" y="36173"/>
                  </a:cubicBezTo>
                  <a:cubicBezTo>
                    <a:pt x="1958" y="36149"/>
                    <a:pt x="1949" y="36140"/>
                    <a:pt x="1935" y="36140"/>
                  </a:cubicBezTo>
                  <a:cubicBezTo>
                    <a:pt x="1917" y="36140"/>
                    <a:pt x="1893" y="36156"/>
                    <a:pt x="1876" y="36173"/>
                  </a:cubicBezTo>
                  <a:cubicBezTo>
                    <a:pt x="1876" y="36126"/>
                    <a:pt x="1876" y="36080"/>
                    <a:pt x="1880" y="36034"/>
                  </a:cubicBezTo>
                  <a:cubicBezTo>
                    <a:pt x="1881" y="36033"/>
                    <a:pt x="1883" y="36033"/>
                    <a:pt x="1885" y="36033"/>
                  </a:cubicBezTo>
                  <a:cubicBezTo>
                    <a:pt x="1894" y="36033"/>
                    <a:pt x="1903" y="36042"/>
                    <a:pt x="1908" y="36042"/>
                  </a:cubicBezTo>
                  <a:cubicBezTo>
                    <a:pt x="1910" y="36042"/>
                    <a:pt x="1912" y="36040"/>
                    <a:pt x="1912" y="36034"/>
                  </a:cubicBezTo>
                  <a:lnTo>
                    <a:pt x="1912" y="36037"/>
                  </a:lnTo>
                  <a:cubicBezTo>
                    <a:pt x="1912" y="36041"/>
                    <a:pt x="1905" y="36048"/>
                    <a:pt x="1901" y="36055"/>
                  </a:cubicBezTo>
                  <a:cubicBezTo>
                    <a:pt x="1880" y="36094"/>
                    <a:pt x="1915" y="36139"/>
                    <a:pt x="1952" y="36139"/>
                  </a:cubicBezTo>
                  <a:cubicBezTo>
                    <a:pt x="1965" y="36139"/>
                    <a:pt x="1979" y="36134"/>
                    <a:pt x="1990" y="36119"/>
                  </a:cubicBezTo>
                  <a:cubicBezTo>
                    <a:pt x="1994" y="36116"/>
                    <a:pt x="1994" y="36112"/>
                    <a:pt x="1997" y="36109"/>
                  </a:cubicBezTo>
                  <a:cubicBezTo>
                    <a:pt x="2068" y="35977"/>
                    <a:pt x="2175" y="35877"/>
                    <a:pt x="2250" y="35749"/>
                  </a:cubicBezTo>
                  <a:lnTo>
                    <a:pt x="2250" y="35831"/>
                  </a:lnTo>
                  <a:cubicBezTo>
                    <a:pt x="2186" y="35952"/>
                    <a:pt x="2090" y="36059"/>
                    <a:pt x="2036" y="36187"/>
                  </a:cubicBezTo>
                  <a:cubicBezTo>
                    <a:pt x="2014" y="36229"/>
                    <a:pt x="2051" y="36268"/>
                    <a:pt x="2088" y="36268"/>
                  </a:cubicBezTo>
                  <a:cubicBezTo>
                    <a:pt x="2105" y="36268"/>
                    <a:pt x="2121" y="36261"/>
                    <a:pt x="2133" y="36244"/>
                  </a:cubicBezTo>
                  <a:cubicBezTo>
                    <a:pt x="2172" y="36183"/>
                    <a:pt x="2211" y="36123"/>
                    <a:pt x="2250" y="36066"/>
                  </a:cubicBezTo>
                  <a:lnTo>
                    <a:pt x="2250" y="36525"/>
                  </a:lnTo>
                  <a:cubicBezTo>
                    <a:pt x="2250" y="37031"/>
                    <a:pt x="2200" y="37540"/>
                    <a:pt x="2179" y="38045"/>
                  </a:cubicBezTo>
                  <a:cubicBezTo>
                    <a:pt x="2178" y="38048"/>
                    <a:pt x="2176" y="38049"/>
                    <a:pt x="2175" y="38049"/>
                  </a:cubicBezTo>
                  <a:cubicBezTo>
                    <a:pt x="2171" y="38049"/>
                    <a:pt x="2165" y="38043"/>
                    <a:pt x="2162" y="38043"/>
                  </a:cubicBezTo>
                  <a:cubicBezTo>
                    <a:pt x="2161" y="38043"/>
                    <a:pt x="2161" y="38044"/>
                    <a:pt x="2161" y="38045"/>
                  </a:cubicBezTo>
                  <a:lnTo>
                    <a:pt x="2161" y="38408"/>
                  </a:lnTo>
                  <a:lnTo>
                    <a:pt x="2275" y="38408"/>
                  </a:lnTo>
                  <a:cubicBezTo>
                    <a:pt x="2275" y="38259"/>
                    <a:pt x="2289" y="38109"/>
                    <a:pt x="2296" y="37960"/>
                  </a:cubicBezTo>
                  <a:cubicBezTo>
                    <a:pt x="2317" y="37964"/>
                    <a:pt x="2339" y="37980"/>
                    <a:pt x="2352" y="37980"/>
                  </a:cubicBezTo>
                  <a:cubicBezTo>
                    <a:pt x="2359" y="37980"/>
                    <a:pt x="2364" y="37975"/>
                    <a:pt x="2364" y="37960"/>
                  </a:cubicBezTo>
                  <a:lnTo>
                    <a:pt x="2364" y="36408"/>
                  </a:lnTo>
                  <a:cubicBezTo>
                    <a:pt x="2464" y="36262"/>
                    <a:pt x="2585" y="36126"/>
                    <a:pt x="2670" y="35966"/>
                  </a:cubicBezTo>
                  <a:cubicBezTo>
                    <a:pt x="2677" y="35956"/>
                    <a:pt x="2663" y="35948"/>
                    <a:pt x="2659" y="35938"/>
                  </a:cubicBezTo>
                  <a:cubicBezTo>
                    <a:pt x="3072" y="35265"/>
                    <a:pt x="3571" y="34646"/>
                    <a:pt x="4094" y="34051"/>
                  </a:cubicBezTo>
                  <a:cubicBezTo>
                    <a:pt x="4098" y="34044"/>
                    <a:pt x="4091" y="34040"/>
                    <a:pt x="4094" y="34033"/>
                  </a:cubicBezTo>
                  <a:lnTo>
                    <a:pt x="4140" y="34026"/>
                  </a:lnTo>
                  <a:lnTo>
                    <a:pt x="4140" y="34026"/>
                  </a:lnTo>
                  <a:cubicBezTo>
                    <a:pt x="3877" y="34290"/>
                    <a:pt x="3638" y="34574"/>
                    <a:pt x="3425" y="34880"/>
                  </a:cubicBezTo>
                  <a:cubicBezTo>
                    <a:pt x="3400" y="34913"/>
                    <a:pt x="3425" y="34941"/>
                    <a:pt x="3453" y="34952"/>
                  </a:cubicBezTo>
                  <a:cubicBezTo>
                    <a:pt x="3076" y="35432"/>
                    <a:pt x="2752" y="35948"/>
                    <a:pt x="2481" y="36493"/>
                  </a:cubicBezTo>
                  <a:cubicBezTo>
                    <a:pt x="2463" y="36536"/>
                    <a:pt x="2495" y="36566"/>
                    <a:pt x="2535" y="36566"/>
                  </a:cubicBezTo>
                  <a:cubicBezTo>
                    <a:pt x="2541" y="36566"/>
                    <a:pt x="2547" y="36566"/>
                    <a:pt x="2553" y="36564"/>
                  </a:cubicBezTo>
                  <a:lnTo>
                    <a:pt x="2553" y="36564"/>
                  </a:lnTo>
                  <a:cubicBezTo>
                    <a:pt x="2478" y="36675"/>
                    <a:pt x="2403" y="36803"/>
                    <a:pt x="2435" y="36899"/>
                  </a:cubicBezTo>
                  <a:cubicBezTo>
                    <a:pt x="2443" y="36924"/>
                    <a:pt x="2465" y="36935"/>
                    <a:pt x="2486" y="36935"/>
                  </a:cubicBezTo>
                  <a:cubicBezTo>
                    <a:pt x="2520" y="36935"/>
                    <a:pt x="2554" y="36908"/>
                    <a:pt x="2538" y="36867"/>
                  </a:cubicBezTo>
                  <a:cubicBezTo>
                    <a:pt x="2503" y="36764"/>
                    <a:pt x="2745" y="36472"/>
                    <a:pt x="2798" y="36393"/>
                  </a:cubicBezTo>
                  <a:cubicBezTo>
                    <a:pt x="2983" y="36105"/>
                    <a:pt x="3186" y="35827"/>
                    <a:pt x="3393" y="35553"/>
                  </a:cubicBezTo>
                  <a:cubicBezTo>
                    <a:pt x="3401" y="35573"/>
                    <a:pt x="3420" y="35589"/>
                    <a:pt x="3440" y="35589"/>
                  </a:cubicBezTo>
                  <a:cubicBezTo>
                    <a:pt x="3452" y="35589"/>
                    <a:pt x="3465" y="35582"/>
                    <a:pt x="3475" y="35564"/>
                  </a:cubicBezTo>
                  <a:cubicBezTo>
                    <a:pt x="3496" y="35532"/>
                    <a:pt x="3528" y="35507"/>
                    <a:pt x="3549" y="35479"/>
                  </a:cubicBezTo>
                  <a:lnTo>
                    <a:pt x="3549" y="35479"/>
                  </a:lnTo>
                  <a:cubicBezTo>
                    <a:pt x="3176" y="35998"/>
                    <a:pt x="2791" y="36511"/>
                    <a:pt x="2481" y="37080"/>
                  </a:cubicBezTo>
                  <a:cubicBezTo>
                    <a:pt x="2461" y="37118"/>
                    <a:pt x="2492" y="37164"/>
                    <a:pt x="2531" y="37164"/>
                  </a:cubicBezTo>
                  <a:cubicBezTo>
                    <a:pt x="2540" y="37164"/>
                    <a:pt x="2550" y="37161"/>
                    <a:pt x="2560" y="37155"/>
                  </a:cubicBezTo>
                  <a:cubicBezTo>
                    <a:pt x="2567" y="37148"/>
                    <a:pt x="2567" y="37141"/>
                    <a:pt x="2574" y="37134"/>
                  </a:cubicBezTo>
                  <a:cubicBezTo>
                    <a:pt x="2581" y="37127"/>
                    <a:pt x="2585" y="37120"/>
                    <a:pt x="2592" y="37113"/>
                  </a:cubicBezTo>
                  <a:cubicBezTo>
                    <a:pt x="2659" y="37056"/>
                    <a:pt x="2716" y="36988"/>
                    <a:pt x="2756" y="36910"/>
                  </a:cubicBezTo>
                  <a:cubicBezTo>
                    <a:pt x="2763" y="36895"/>
                    <a:pt x="2748" y="36892"/>
                    <a:pt x="2745" y="36878"/>
                  </a:cubicBezTo>
                  <a:cubicBezTo>
                    <a:pt x="3076" y="36315"/>
                    <a:pt x="3450" y="35781"/>
                    <a:pt x="3831" y="35251"/>
                  </a:cubicBezTo>
                  <a:cubicBezTo>
                    <a:pt x="3859" y="35212"/>
                    <a:pt x="3827" y="35190"/>
                    <a:pt x="3791" y="35183"/>
                  </a:cubicBezTo>
                  <a:cubicBezTo>
                    <a:pt x="4222" y="34631"/>
                    <a:pt x="4749" y="34154"/>
                    <a:pt x="5294" y="33720"/>
                  </a:cubicBezTo>
                  <a:lnTo>
                    <a:pt x="5294" y="33720"/>
                  </a:lnTo>
                  <a:cubicBezTo>
                    <a:pt x="5265" y="33941"/>
                    <a:pt x="5272" y="34165"/>
                    <a:pt x="5255" y="34386"/>
                  </a:cubicBezTo>
                  <a:cubicBezTo>
                    <a:pt x="4382" y="35130"/>
                    <a:pt x="3667" y="36045"/>
                    <a:pt x="3047" y="37013"/>
                  </a:cubicBezTo>
                  <a:cubicBezTo>
                    <a:pt x="3038" y="37006"/>
                    <a:pt x="3027" y="37003"/>
                    <a:pt x="3016" y="37003"/>
                  </a:cubicBezTo>
                  <a:cubicBezTo>
                    <a:pt x="2999" y="37003"/>
                    <a:pt x="2982" y="37012"/>
                    <a:pt x="2973" y="37027"/>
                  </a:cubicBezTo>
                  <a:cubicBezTo>
                    <a:pt x="2958" y="37056"/>
                    <a:pt x="2937" y="37073"/>
                    <a:pt x="2919" y="37098"/>
                  </a:cubicBezTo>
                  <a:cubicBezTo>
                    <a:pt x="3147" y="36700"/>
                    <a:pt x="3407" y="36312"/>
                    <a:pt x="3653" y="35920"/>
                  </a:cubicBezTo>
                  <a:cubicBezTo>
                    <a:pt x="3656" y="35913"/>
                    <a:pt x="3646" y="35913"/>
                    <a:pt x="3646" y="35906"/>
                  </a:cubicBezTo>
                  <a:cubicBezTo>
                    <a:pt x="4066" y="35450"/>
                    <a:pt x="4482" y="34998"/>
                    <a:pt x="4899" y="34542"/>
                  </a:cubicBezTo>
                  <a:cubicBezTo>
                    <a:pt x="4934" y="34501"/>
                    <a:pt x="4897" y="34446"/>
                    <a:pt x="4855" y="34446"/>
                  </a:cubicBezTo>
                  <a:cubicBezTo>
                    <a:pt x="4842" y="34446"/>
                    <a:pt x="4828" y="34451"/>
                    <a:pt x="4817" y="34464"/>
                  </a:cubicBezTo>
                  <a:cubicBezTo>
                    <a:pt x="4325" y="35001"/>
                    <a:pt x="3831" y="35539"/>
                    <a:pt x="3339" y="36077"/>
                  </a:cubicBezTo>
                  <a:cubicBezTo>
                    <a:pt x="3307" y="36109"/>
                    <a:pt x="3332" y="36141"/>
                    <a:pt x="3364" y="36155"/>
                  </a:cubicBezTo>
                  <a:cubicBezTo>
                    <a:pt x="3055" y="36621"/>
                    <a:pt x="2731" y="37077"/>
                    <a:pt x="2535" y="37600"/>
                  </a:cubicBezTo>
                  <a:cubicBezTo>
                    <a:pt x="2531" y="37611"/>
                    <a:pt x="2524" y="37618"/>
                    <a:pt x="2521" y="37625"/>
                  </a:cubicBezTo>
                  <a:cubicBezTo>
                    <a:pt x="2505" y="37664"/>
                    <a:pt x="2541" y="37697"/>
                    <a:pt x="2576" y="37697"/>
                  </a:cubicBezTo>
                  <a:cubicBezTo>
                    <a:pt x="2589" y="37697"/>
                    <a:pt x="2603" y="37693"/>
                    <a:pt x="2613" y="37682"/>
                  </a:cubicBezTo>
                  <a:cubicBezTo>
                    <a:pt x="2617" y="37679"/>
                    <a:pt x="2617" y="37675"/>
                    <a:pt x="2620" y="37671"/>
                  </a:cubicBezTo>
                  <a:lnTo>
                    <a:pt x="2620" y="37671"/>
                  </a:lnTo>
                  <a:cubicBezTo>
                    <a:pt x="2613" y="37707"/>
                    <a:pt x="2643" y="37739"/>
                    <a:pt x="2673" y="37739"/>
                  </a:cubicBezTo>
                  <a:cubicBezTo>
                    <a:pt x="2688" y="37739"/>
                    <a:pt x="2702" y="37731"/>
                    <a:pt x="2713" y="37714"/>
                  </a:cubicBezTo>
                  <a:cubicBezTo>
                    <a:pt x="2862" y="37458"/>
                    <a:pt x="3055" y="37219"/>
                    <a:pt x="3215" y="36967"/>
                  </a:cubicBezTo>
                  <a:lnTo>
                    <a:pt x="3215" y="36967"/>
                  </a:lnTo>
                  <a:cubicBezTo>
                    <a:pt x="3136" y="37105"/>
                    <a:pt x="3047" y="37241"/>
                    <a:pt x="2976" y="37390"/>
                  </a:cubicBezTo>
                  <a:cubicBezTo>
                    <a:pt x="2905" y="37536"/>
                    <a:pt x="2845" y="37689"/>
                    <a:pt x="2784" y="37842"/>
                  </a:cubicBezTo>
                  <a:cubicBezTo>
                    <a:pt x="2752" y="37913"/>
                    <a:pt x="2724" y="37988"/>
                    <a:pt x="2699" y="38056"/>
                  </a:cubicBezTo>
                  <a:cubicBezTo>
                    <a:pt x="2691" y="38081"/>
                    <a:pt x="2677" y="38145"/>
                    <a:pt x="2663" y="38205"/>
                  </a:cubicBezTo>
                  <a:cubicBezTo>
                    <a:pt x="2663" y="38207"/>
                    <a:pt x="2661" y="38207"/>
                    <a:pt x="2659" y="38207"/>
                  </a:cubicBezTo>
                  <a:cubicBezTo>
                    <a:pt x="2658" y="38207"/>
                    <a:pt x="2656" y="38207"/>
                    <a:pt x="2656" y="38209"/>
                  </a:cubicBezTo>
                  <a:cubicBezTo>
                    <a:pt x="2642" y="38262"/>
                    <a:pt x="2610" y="38302"/>
                    <a:pt x="2595" y="38351"/>
                  </a:cubicBezTo>
                  <a:cubicBezTo>
                    <a:pt x="2592" y="38376"/>
                    <a:pt x="2620" y="38373"/>
                    <a:pt x="2642" y="38387"/>
                  </a:cubicBezTo>
                  <a:cubicBezTo>
                    <a:pt x="2546" y="38544"/>
                    <a:pt x="2449" y="38700"/>
                    <a:pt x="2357" y="38857"/>
                  </a:cubicBezTo>
                  <a:lnTo>
                    <a:pt x="2222" y="39074"/>
                  </a:lnTo>
                  <a:cubicBezTo>
                    <a:pt x="2213" y="39071"/>
                    <a:pt x="2204" y="39069"/>
                    <a:pt x="2196" y="39069"/>
                  </a:cubicBezTo>
                  <a:cubicBezTo>
                    <a:pt x="2182" y="39069"/>
                    <a:pt x="2170" y="39074"/>
                    <a:pt x="2161" y="39092"/>
                  </a:cubicBezTo>
                  <a:cubicBezTo>
                    <a:pt x="2140" y="39138"/>
                    <a:pt x="2076" y="39241"/>
                    <a:pt x="2108" y="39298"/>
                  </a:cubicBezTo>
                  <a:cubicBezTo>
                    <a:pt x="2121" y="39320"/>
                    <a:pt x="2137" y="39329"/>
                    <a:pt x="2153" y="39329"/>
                  </a:cubicBezTo>
                  <a:cubicBezTo>
                    <a:pt x="2186" y="39329"/>
                    <a:pt x="2219" y="39292"/>
                    <a:pt x="2236" y="39263"/>
                  </a:cubicBezTo>
                  <a:cubicBezTo>
                    <a:pt x="2417" y="39010"/>
                    <a:pt x="2560" y="38722"/>
                    <a:pt x="2720" y="38455"/>
                  </a:cubicBezTo>
                  <a:cubicBezTo>
                    <a:pt x="2958" y="38056"/>
                    <a:pt x="3247" y="37686"/>
                    <a:pt x="3528" y="37315"/>
                  </a:cubicBezTo>
                  <a:cubicBezTo>
                    <a:pt x="4002" y="36685"/>
                    <a:pt x="4507" y="36073"/>
                    <a:pt x="5027" y="35482"/>
                  </a:cubicBezTo>
                  <a:cubicBezTo>
                    <a:pt x="5065" y="35441"/>
                    <a:pt x="5027" y="35384"/>
                    <a:pt x="4985" y="35384"/>
                  </a:cubicBezTo>
                  <a:cubicBezTo>
                    <a:pt x="4972" y="35384"/>
                    <a:pt x="4960" y="35389"/>
                    <a:pt x="4948" y="35400"/>
                  </a:cubicBezTo>
                  <a:cubicBezTo>
                    <a:pt x="4183" y="36262"/>
                    <a:pt x="3468" y="37169"/>
                    <a:pt x="2805" y="38113"/>
                  </a:cubicBezTo>
                  <a:cubicBezTo>
                    <a:pt x="2798" y="38124"/>
                    <a:pt x="2791" y="38138"/>
                    <a:pt x="2784" y="38152"/>
                  </a:cubicBezTo>
                  <a:cubicBezTo>
                    <a:pt x="2855" y="37935"/>
                    <a:pt x="2944" y="37725"/>
                    <a:pt x="3037" y="37518"/>
                  </a:cubicBezTo>
                  <a:cubicBezTo>
                    <a:pt x="3201" y="37166"/>
                    <a:pt x="3389" y="36824"/>
                    <a:pt x="3603" y="36500"/>
                  </a:cubicBezTo>
                  <a:cubicBezTo>
                    <a:pt x="3628" y="36468"/>
                    <a:pt x="3603" y="36443"/>
                    <a:pt x="3571" y="36433"/>
                  </a:cubicBezTo>
                  <a:cubicBezTo>
                    <a:pt x="4051" y="35742"/>
                    <a:pt x="4614" y="35112"/>
                    <a:pt x="5240" y="34553"/>
                  </a:cubicBezTo>
                  <a:lnTo>
                    <a:pt x="5240" y="34553"/>
                  </a:lnTo>
                  <a:cubicBezTo>
                    <a:pt x="5205" y="35044"/>
                    <a:pt x="5162" y="35535"/>
                    <a:pt x="5151" y="36030"/>
                  </a:cubicBezTo>
                  <a:cubicBezTo>
                    <a:pt x="5147" y="36030"/>
                    <a:pt x="5142" y="36027"/>
                    <a:pt x="5136" y="36027"/>
                  </a:cubicBezTo>
                  <a:cubicBezTo>
                    <a:pt x="5133" y="36027"/>
                    <a:pt x="5130" y="36028"/>
                    <a:pt x="5126" y="36030"/>
                  </a:cubicBezTo>
                  <a:cubicBezTo>
                    <a:pt x="4585" y="36532"/>
                    <a:pt x="4169" y="37159"/>
                    <a:pt x="3756" y="37764"/>
                  </a:cubicBezTo>
                  <a:cubicBezTo>
                    <a:pt x="3549" y="38067"/>
                    <a:pt x="3347" y="38376"/>
                    <a:pt x="3133" y="38672"/>
                  </a:cubicBezTo>
                  <a:cubicBezTo>
                    <a:pt x="2962" y="38910"/>
                    <a:pt x="2777" y="39163"/>
                    <a:pt x="2542" y="39341"/>
                  </a:cubicBezTo>
                  <a:cubicBezTo>
                    <a:pt x="2492" y="39373"/>
                    <a:pt x="2522" y="39448"/>
                    <a:pt x="2569" y="39448"/>
                  </a:cubicBezTo>
                  <a:cubicBezTo>
                    <a:pt x="2578" y="39448"/>
                    <a:pt x="2589" y="39444"/>
                    <a:pt x="2599" y="39437"/>
                  </a:cubicBezTo>
                  <a:cubicBezTo>
                    <a:pt x="3065" y="39088"/>
                    <a:pt x="3386" y="38508"/>
                    <a:pt x="3710" y="38031"/>
                  </a:cubicBezTo>
                  <a:cubicBezTo>
                    <a:pt x="4144" y="37390"/>
                    <a:pt x="4582" y="36721"/>
                    <a:pt x="5144" y="36180"/>
                  </a:cubicBezTo>
                  <a:lnTo>
                    <a:pt x="5144" y="36180"/>
                  </a:lnTo>
                  <a:cubicBezTo>
                    <a:pt x="5144" y="36219"/>
                    <a:pt x="5137" y="36258"/>
                    <a:pt x="5137" y="36301"/>
                  </a:cubicBezTo>
                  <a:cubicBezTo>
                    <a:pt x="5126" y="36977"/>
                    <a:pt x="5094" y="37657"/>
                    <a:pt x="5123" y="38341"/>
                  </a:cubicBezTo>
                  <a:cubicBezTo>
                    <a:pt x="5144" y="38957"/>
                    <a:pt x="5183" y="39572"/>
                    <a:pt x="5183" y="40192"/>
                  </a:cubicBezTo>
                  <a:cubicBezTo>
                    <a:pt x="5191" y="40452"/>
                    <a:pt x="5183" y="40708"/>
                    <a:pt x="5166" y="40968"/>
                  </a:cubicBezTo>
                  <a:cubicBezTo>
                    <a:pt x="4212" y="41260"/>
                    <a:pt x="3186" y="41089"/>
                    <a:pt x="2211" y="41217"/>
                  </a:cubicBezTo>
                  <a:cubicBezTo>
                    <a:pt x="2143" y="41224"/>
                    <a:pt x="2140" y="41328"/>
                    <a:pt x="2202" y="41328"/>
                  </a:cubicBezTo>
                  <a:cubicBezTo>
                    <a:pt x="2205" y="41328"/>
                    <a:pt x="2208" y="41328"/>
                    <a:pt x="2211" y="41327"/>
                  </a:cubicBezTo>
                  <a:cubicBezTo>
                    <a:pt x="3176" y="41206"/>
                    <a:pt x="4187" y="41359"/>
                    <a:pt x="5130" y="41085"/>
                  </a:cubicBezTo>
                  <a:lnTo>
                    <a:pt x="5130" y="41085"/>
                  </a:lnTo>
                  <a:cubicBezTo>
                    <a:pt x="5102" y="41270"/>
                    <a:pt x="5077" y="41459"/>
                    <a:pt x="4984" y="41605"/>
                  </a:cubicBezTo>
                  <a:cubicBezTo>
                    <a:pt x="4970" y="41626"/>
                    <a:pt x="4977" y="41659"/>
                    <a:pt x="5002" y="41673"/>
                  </a:cubicBezTo>
                  <a:cubicBezTo>
                    <a:pt x="4995" y="41669"/>
                    <a:pt x="4988" y="41668"/>
                    <a:pt x="4981" y="41668"/>
                  </a:cubicBezTo>
                  <a:cubicBezTo>
                    <a:pt x="4960" y="41668"/>
                    <a:pt x="4940" y="41684"/>
                    <a:pt x="4934" y="41708"/>
                  </a:cubicBezTo>
                  <a:cubicBezTo>
                    <a:pt x="4892" y="41879"/>
                    <a:pt x="4920" y="42064"/>
                    <a:pt x="5105" y="42132"/>
                  </a:cubicBezTo>
                  <a:cubicBezTo>
                    <a:pt x="5113" y="42135"/>
                    <a:pt x="5121" y="42137"/>
                    <a:pt x="5127" y="42137"/>
                  </a:cubicBezTo>
                  <a:cubicBezTo>
                    <a:pt x="5181" y="42137"/>
                    <a:pt x="5197" y="42047"/>
                    <a:pt x="5137" y="42025"/>
                  </a:cubicBezTo>
                  <a:cubicBezTo>
                    <a:pt x="5016" y="41982"/>
                    <a:pt x="5020" y="41844"/>
                    <a:pt x="5041" y="41737"/>
                  </a:cubicBezTo>
                  <a:cubicBezTo>
                    <a:pt x="5047" y="41713"/>
                    <a:pt x="5036" y="41692"/>
                    <a:pt x="5017" y="41681"/>
                  </a:cubicBezTo>
                  <a:lnTo>
                    <a:pt x="5017" y="41681"/>
                  </a:lnTo>
                  <a:cubicBezTo>
                    <a:pt x="5022" y="41683"/>
                    <a:pt x="5028" y="41684"/>
                    <a:pt x="5034" y="41684"/>
                  </a:cubicBezTo>
                  <a:cubicBezTo>
                    <a:pt x="5052" y="41684"/>
                    <a:pt x="5071" y="41675"/>
                    <a:pt x="5080" y="41659"/>
                  </a:cubicBezTo>
                  <a:cubicBezTo>
                    <a:pt x="5191" y="41488"/>
                    <a:pt x="5244" y="41274"/>
                    <a:pt x="5269" y="41057"/>
                  </a:cubicBezTo>
                  <a:cubicBezTo>
                    <a:pt x="5322" y="41039"/>
                    <a:pt x="5308" y="40989"/>
                    <a:pt x="5269" y="40968"/>
                  </a:cubicBezTo>
                  <a:cubicBezTo>
                    <a:pt x="5287" y="40776"/>
                    <a:pt x="5290" y="40580"/>
                    <a:pt x="5294" y="40413"/>
                  </a:cubicBezTo>
                  <a:cubicBezTo>
                    <a:pt x="5308" y="39790"/>
                    <a:pt x="5269" y="39170"/>
                    <a:pt x="5237" y="38547"/>
                  </a:cubicBezTo>
                  <a:cubicBezTo>
                    <a:pt x="5212" y="37910"/>
                    <a:pt x="5230" y="37276"/>
                    <a:pt x="5240" y="36635"/>
                  </a:cubicBezTo>
                  <a:cubicBezTo>
                    <a:pt x="5251" y="35906"/>
                    <a:pt x="5276" y="35179"/>
                    <a:pt x="5333" y="34453"/>
                  </a:cubicBezTo>
                  <a:cubicBezTo>
                    <a:pt x="5361" y="34428"/>
                    <a:pt x="5383" y="34396"/>
                    <a:pt x="5411" y="34375"/>
                  </a:cubicBezTo>
                  <a:lnTo>
                    <a:pt x="5411" y="34375"/>
                  </a:lnTo>
                  <a:cubicBezTo>
                    <a:pt x="5336" y="35087"/>
                    <a:pt x="5297" y="35802"/>
                    <a:pt x="5376" y="36518"/>
                  </a:cubicBezTo>
                  <a:cubicBezTo>
                    <a:pt x="5381" y="36552"/>
                    <a:pt x="5411" y="36569"/>
                    <a:pt x="5439" y="36569"/>
                  </a:cubicBezTo>
                  <a:cubicBezTo>
                    <a:pt x="5467" y="36569"/>
                    <a:pt x="5493" y="36552"/>
                    <a:pt x="5490" y="36518"/>
                  </a:cubicBezTo>
                  <a:cubicBezTo>
                    <a:pt x="5468" y="36322"/>
                    <a:pt x="5475" y="36126"/>
                    <a:pt x="5468" y="35934"/>
                  </a:cubicBezTo>
                  <a:lnTo>
                    <a:pt x="5468" y="35934"/>
                  </a:lnTo>
                  <a:cubicBezTo>
                    <a:pt x="5472" y="35968"/>
                    <a:pt x="5498" y="35985"/>
                    <a:pt x="5525" y="35985"/>
                  </a:cubicBezTo>
                  <a:cubicBezTo>
                    <a:pt x="5552" y="35985"/>
                    <a:pt x="5579" y="35968"/>
                    <a:pt x="5582" y="35934"/>
                  </a:cubicBezTo>
                  <a:cubicBezTo>
                    <a:pt x="5582" y="35603"/>
                    <a:pt x="5586" y="35272"/>
                    <a:pt x="5582" y="34941"/>
                  </a:cubicBezTo>
                  <a:lnTo>
                    <a:pt x="5582" y="33898"/>
                  </a:lnTo>
                  <a:cubicBezTo>
                    <a:pt x="5582" y="33830"/>
                    <a:pt x="5600" y="33763"/>
                    <a:pt x="5632" y="33702"/>
                  </a:cubicBezTo>
                  <a:cubicBezTo>
                    <a:pt x="5650" y="33718"/>
                    <a:pt x="5672" y="33736"/>
                    <a:pt x="5689" y="33736"/>
                  </a:cubicBezTo>
                  <a:cubicBezTo>
                    <a:pt x="5698" y="33736"/>
                    <a:pt x="5706" y="33730"/>
                    <a:pt x="5710" y="33713"/>
                  </a:cubicBezTo>
                  <a:cubicBezTo>
                    <a:pt x="5721" y="33926"/>
                    <a:pt x="5725" y="34140"/>
                    <a:pt x="5739" y="34354"/>
                  </a:cubicBezTo>
                  <a:lnTo>
                    <a:pt x="5739" y="34371"/>
                  </a:lnTo>
                  <a:cubicBezTo>
                    <a:pt x="5757" y="34713"/>
                    <a:pt x="5778" y="35058"/>
                    <a:pt x="5781" y="35404"/>
                  </a:cubicBezTo>
                  <a:cubicBezTo>
                    <a:pt x="5781" y="35439"/>
                    <a:pt x="5809" y="35457"/>
                    <a:pt x="5837" y="35457"/>
                  </a:cubicBezTo>
                  <a:cubicBezTo>
                    <a:pt x="5864" y="35457"/>
                    <a:pt x="5892" y="35439"/>
                    <a:pt x="5892" y="35404"/>
                  </a:cubicBezTo>
                  <a:cubicBezTo>
                    <a:pt x="5892" y="35048"/>
                    <a:pt x="5867" y="34695"/>
                    <a:pt x="5846" y="34343"/>
                  </a:cubicBezTo>
                  <a:cubicBezTo>
                    <a:pt x="5881" y="33983"/>
                    <a:pt x="5906" y="33627"/>
                    <a:pt x="5931" y="33268"/>
                  </a:cubicBezTo>
                  <a:cubicBezTo>
                    <a:pt x="6056" y="33289"/>
                    <a:pt x="6180" y="33296"/>
                    <a:pt x="6305" y="33311"/>
                  </a:cubicBezTo>
                  <a:cubicBezTo>
                    <a:pt x="6291" y="33339"/>
                    <a:pt x="6273" y="33364"/>
                    <a:pt x="6259" y="33392"/>
                  </a:cubicBezTo>
                  <a:cubicBezTo>
                    <a:pt x="6257" y="33393"/>
                    <a:pt x="6255" y="33394"/>
                    <a:pt x="6253" y="33394"/>
                  </a:cubicBezTo>
                  <a:cubicBezTo>
                    <a:pt x="6250" y="33394"/>
                    <a:pt x="6248" y="33393"/>
                    <a:pt x="6246" y="33393"/>
                  </a:cubicBezTo>
                  <a:cubicBezTo>
                    <a:pt x="6242" y="33393"/>
                    <a:pt x="6237" y="33394"/>
                    <a:pt x="6234" y="33400"/>
                  </a:cubicBezTo>
                  <a:cubicBezTo>
                    <a:pt x="6155" y="33570"/>
                    <a:pt x="6066" y="33734"/>
                    <a:pt x="5967" y="33894"/>
                  </a:cubicBezTo>
                  <a:cubicBezTo>
                    <a:pt x="5942" y="33938"/>
                    <a:pt x="5979" y="33978"/>
                    <a:pt x="6016" y="33978"/>
                  </a:cubicBezTo>
                  <a:cubicBezTo>
                    <a:pt x="6034" y="33978"/>
                    <a:pt x="6051" y="33969"/>
                    <a:pt x="6063" y="33948"/>
                  </a:cubicBezTo>
                  <a:cubicBezTo>
                    <a:pt x="6166" y="33731"/>
                    <a:pt x="6308" y="33535"/>
                    <a:pt x="6426" y="33325"/>
                  </a:cubicBezTo>
                  <a:cubicBezTo>
                    <a:pt x="6490" y="33332"/>
                    <a:pt x="6558" y="33343"/>
                    <a:pt x="6622" y="33350"/>
                  </a:cubicBezTo>
                  <a:cubicBezTo>
                    <a:pt x="6362" y="33738"/>
                    <a:pt x="6113" y="34136"/>
                    <a:pt x="5920" y="34567"/>
                  </a:cubicBezTo>
                  <a:cubicBezTo>
                    <a:pt x="5903" y="34611"/>
                    <a:pt x="5939" y="34651"/>
                    <a:pt x="5975" y="34651"/>
                  </a:cubicBezTo>
                  <a:cubicBezTo>
                    <a:pt x="5992" y="34651"/>
                    <a:pt x="6009" y="34642"/>
                    <a:pt x="6020" y="34621"/>
                  </a:cubicBezTo>
                  <a:cubicBezTo>
                    <a:pt x="6123" y="34421"/>
                    <a:pt x="6259" y="34236"/>
                    <a:pt x="6376" y="34040"/>
                  </a:cubicBezTo>
                  <a:cubicBezTo>
                    <a:pt x="6390" y="34019"/>
                    <a:pt x="6376" y="34005"/>
                    <a:pt x="6365" y="33987"/>
                  </a:cubicBezTo>
                  <a:cubicBezTo>
                    <a:pt x="6486" y="33777"/>
                    <a:pt x="6611" y="33567"/>
                    <a:pt x="6746" y="33364"/>
                  </a:cubicBezTo>
                  <a:cubicBezTo>
                    <a:pt x="7017" y="33392"/>
                    <a:pt x="7284" y="33414"/>
                    <a:pt x="7554" y="33428"/>
                  </a:cubicBezTo>
                  <a:cubicBezTo>
                    <a:pt x="7561" y="33563"/>
                    <a:pt x="7569" y="33699"/>
                    <a:pt x="7572" y="33834"/>
                  </a:cubicBezTo>
                  <a:cubicBezTo>
                    <a:pt x="7570" y="33835"/>
                    <a:pt x="7568" y="33835"/>
                    <a:pt x="7566" y="33835"/>
                  </a:cubicBezTo>
                  <a:cubicBezTo>
                    <a:pt x="7553" y="33835"/>
                    <a:pt x="7539" y="33823"/>
                    <a:pt x="7532" y="33823"/>
                  </a:cubicBezTo>
                  <a:cubicBezTo>
                    <a:pt x="7528" y="33823"/>
                    <a:pt x="7526" y="33825"/>
                    <a:pt x="7526" y="33834"/>
                  </a:cubicBezTo>
                  <a:cubicBezTo>
                    <a:pt x="7526" y="34421"/>
                    <a:pt x="7512" y="35012"/>
                    <a:pt x="7501" y="35600"/>
                  </a:cubicBezTo>
                  <a:cubicBezTo>
                    <a:pt x="7462" y="36080"/>
                    <a:pt x="7415" y="36557"/>
                    <a:pt x="7387" y="37041"/>
                  </a:cubicBezTo>
                  <a:cubicBezTo>
                    <a:pt x="7344" y="37661"/>
                    <a:pt x="7312" y="38280"/>
                    <a:pt x="7298" y="38900"/>
                  </a:cubicBezTo>
                  <a:cubicBezTo>
                    <a:pt x="7287" y="39192"/>
                    <a:pt x="7284" y="39483"/>
                    <a:pt x="7284" y="39772"/>
                  </a:cubicBezTo>
                  <a:cubicBezTo>
                    <a:pt x="7284" y="39928"/>
                    <a:pt x="7284" y="40081"/>
                    <a:pt x="7287" y="40238"/>
                  </a:cubicBezTo>
                  <a:cubicBezTo>
                    <a:pt x="7287" y="40263"/>
                    <a:pt x="7298" y="40384"/>
                    <a:pt x="7305" y="40498"/>
                  </a:cubicBezTo>
                  <a:cubicBezTo>
                    <a:pt x="7259" y="40502"/>
                    <a:pt x="7209" y="40502"/>
                    <a:pt x="7163" y="40509"/>
                  </a:cubicBezTo>
                  <a:cubicBezTo>
                    <a:pt x="7095" y="40515"/>
                    <a:pt x="7121" y="40616"/>
                    <a:pt x="7185" y="40616"/>
                  </a:cubicBezTo>
                  <a:cubicBezTo>
                    <a:pt x="7188" y="40616"/>
                    <a:pt x="7191" y="40616"/>
                    <a:pt x="7195" y="40615"/>
                  </a:cubicBezTo>
                  <a:cubicBezTo>
                    <a:pt x="7207" y="40614"/>
                    <a:pt x="7220" y="40614"/>
                    <a:pt x="7232" y="40614"/>
                  </a:cubicBezTo>
                  <a:cubicBezTo>
                    <a:pt x="7245" y="40614"/>
                    <a:pt x="7257" y="40614"/>
                    <a:pt x="7270" y="40612"/>
                  </a:cubicBezTo>
                  <a:lnTo>
                    <a:pt x="7270" y="40612"/>
                  </a:lnTo>
                  <a:cubicBezTo>
                    <a:pt x="7270" y="40619"/>
                    <a:pt x="7259" y="40626"/>
                    <a:pt x="7262" y="40637"/>
                  </a:cubicBezTo>
                  <a:cubicBezTo>
                    <a:pt x="7273" y="40658"/>
                    <a:pt x="7280" y="40683"/>
                    <a:pt x="7280" y="40708"/>
                  </a:cubicBezTo>
                  <a:cubicBezTo>
                    <a:pt x="7283" y="40741"/>
                    <a:pt x="7311" y="40765"/>
                    <a:pt x="7340" y="40765"/>
                  </a:cubicBezTo>
                  <a:cubicBezTo>
                    <a:pt x="7348" y="40765"/>
                    <a:pt x="7357" y="40763"/>
                    <a:pt x="7366" y="40758"/>
                  </a:cubicBezTo>
                  <a:cubicBezTo>
                    <a:pt x="7373" y="40754"/>
                    <a:pt x="7376" y="40747"/>
                    <a:pt x="7383" y="40744"/>
                  </a:cubicBezTo>
                  <a:cubicBezTo>
                    <a:pt x="7401" y="40736"/>
                    <a:pt x="7415" y="40715"/>
                    <a:pt x="7412" y="40697"/>
                  </a:cubicBezTo>
                  <a:cubicBezTo>
                    <a:pt x="7412" y="40665"/>
                    <a:pt x="7415" y="40633"/>
                    <a:pt x="7412" y="40601"/>
                  </a:cubicBezTo>
                  <a:cubicBezTo>
                    <a:pt x="7629" y="40576"/>
                    <a:pt x="7843" y="40559"/>
                    <a:pt x="8060" y="40551"/>
                  </a:cubicBezTo>
                  <a:lnTo>
                    <a:pt x="8060" y="40562"/>
                  </a:lnTo>
                  <a:lnTo>
                    <a:pt x="8174" y="40562"/>
                  </a:lnTo>
                  <a:lnTo>
                    <a:pt x="8174" y="40544"/>
                  </a:lnTo>
                  <a:cubicBezTo>
                    <a:pt x="8250" y="40543"/>
                    <a:pt x="8326" y="40542"/>
                    <a:pt x="8403" y="40542"/>
                  </a:cubicBezTo>
                  <a:cubicBezTo>
                    <a:pt x="8975" y="40542"/>
                    <a:pt x="9550" y="40586"/>
                    <a:pt x="10125" y="40633"/>
                  </a:cubicBezTo>
                  <a:lnTo>
                    <a:pt x="10125" y="40697"/>
                  </a:lnTo>
                  <a:lnTo>
                    <a:pt x="10231" y="40697"/>
                  </a:lnTo>
                  <a:lnTo>
                    <a:pt x="10238" y="40640"/>
                  </a:lnTo>
                  <a:cubicBezTo>
                    <a:pt x="10666" y="40676"/>
                    <a:pt x="11096" y="40701"/>
                    <a:pt x="11527" y="40704"/>
                  </a:cubicBezTo>
                  <a:cubicBezTo>
                    <a:pt x="11509" y="40818"/>
                    <a:pt x="11513" y="40936"/>
                    <a:pt x="11588" y="41028"/>
                  </a:cubicBezTo>
                  <a:cubicBezTo>
                    <a:pt x="11630" y="41082"/>
                    <a:pt x="11698" y="41121"/>
                    <a:pt x="11769" y="41128"/>
                  </a:cubicBezTo>
                  <a:cubicBezTo>
                    <a:pt x="11754" y="41128"/>
                    <a:pt x="11740" y="41128"/>
                    <a:pt x="11725" y="41128"/>
                  </a:cubicBezTo>
                  <a:cubicBezTo>
                    <a:pt x="10584" y="41128"/>
                    <a:pt x="9447" y="40911"/>
                    <a:pt x="8306" y="40911"/>
                  </a:cubicBezTo>
                  <a:cubicBezTo>
                    <a:pt x="8034" y="40911"/>
                    <a:pt x="7762" y="40923"/>
                    <a:pt x="7490" y="40954"/>
                  </a:cubicBezTo>
                  <a:cubicBezTo>
                    <a:pt x="7421" y="40964"/>
                    <a:pt x="7419" y="41068"/>
                    <a:pt x="7484" y="41068"/>
                  </a:cubicBezTo>
                  <a:cubicBezTo>
                    <a:pt x="7486" y="41068"/>
                    <a:pt x="7488" y="41068"/>
                    <a:pt x="7490" y="41068"/>
                  </a:cubicBezTo>
                  <a:cubicBezTo>
                    <a:pt x="7768" y="41035"/>
                    <a:pt x="8046" y="41022"/>
                    <a:pt x="8323" y="41022"/>
                  </a:cubicBezTo>
                  <a:cubicBezTo>
                    <a:pt x="9461" y="41022"/>
                    <a:pt x="10594" y="41242"/>
                    <a:pt x="11733" y="41242"/>
                  </a:cubicBezTo>
                  <a:cubicBezTo>
                    <a:pt x="11747" y="41242"/>
                    <a:pt x="11762" y="41242"/>
                    <a:pt x="11776" y="41242"/>
                  </a:cubicBezTo>
                  <a:cubicBezTo>
                    <a:pt x="11780" y="41459"/>
                    <a:pt x="11787" y="41680"/>
                    <a:pt x="11791" y="41897"/>
                  </a:cubicBezTo>
                  <a:cubicBezTo>
                    <a:pt x="11791" y="42007"/>
                    <a:pt x="11791" y="42118"/>
                    <a:pt x="11787" y="42228"/>
                  </a:cubicBezTo>
                  <a:lnTo>
                    <a:pt x="11787" y="42257"/>
                  </a:lnTo>
                  <a:cubicBezTo>
                    <a:pt x="11317" y="42185"/>
                    <a:pt x="10847" y="42139"/>
                    <a:pt x="10374" y="42100"/>
                  </a:cubicBezTo>
                  <a:cubicBezTo>
                    <a:pt x="9865" y="42061"/>
                    <a:pt x="9334" y="42061"/>
                    <a:pt x="8836" y="41958"/>
                  </a:cubicBezTo>
                  <a:cubicBezTo>
                    <a:pt x="8501" y="41886"/>
                    <a:pt x="8167" y="41819"/>
                    <a:pt x="7825" y="41776"/>
                  </a:cubicBezTo>
                  <a:cubicBezTo>
                    <a:pt x="7703" y="41761"/>
                    <a:pt x="7556" y="41738"/>
                    <a:pt x="7413" y="41738"/>
                  </a:cubicBezTo>
                  <a:cubicBezTo>
                    <a:pt x="7285" y="41738"/>
                    <a:pt x="7160" y="41756"/>
                    <a:pt x="7059" y="41815"/>
                  </a:cubicBezTo>
                  <a:cubicBezTo>
                    <a:pt x="7008" y="41849"/>
                    <a:pt x="7039" y="41918"/>
                    <a:pt x="7089" y="41918"/>
                  </a:cubicBezTo>
                  <a:cubicBezTo>
                    <a:pt x="7098" y="41918"/>
                    <a:pt x="7107" y="41916"/>
                    <a:pt x="7116" y="41911"/>
                  </a:cubicBezTo>
                  <a:cubicBezTo>
                    <a:pt x="7202" y="41861"/>
                    <a:pt x="7313" y="41844"/>
                    <a:pt x="7431" y="41844"/>
                  </a:cubicBezTo>
                  <a:cubicBezTo>
                    <a:pt x="7620" y="41844"/>
                    <a:pt x="7827" y="41888"/>
                    <a:pt x="7974" y="41908"/>
                  </a:cubicBezTo>
                  <a:cubicBezTo>
                    <a:pt x="8281" y="41954"/>
                    <a:pt x="8583" y="42022"/>
                    <a:pt x="8886" y="42082"/>
                  </a:cubicBezTo>
                  <a:cubicBezTo>
                    <a:pt x="9313" y="42171"/>
                    <a:pt x="9772" y="42168"/>
                    <a:pt x="10206" y="42200"/>
                  </a:cubicBezTo>
                  <a:cubicBezTo>
                    <a:pt x="10733" y="42239"/>
                    <a:pt x="11257" y="42285"/>
                    <a:pt x="11776" y="42363"/>
                  </a:cubicBezTo>
                  <a:cubicBezTo>
                    <a:pt x="11776" y="42363"/>
                    <a:pt x="11776" y="42360"/>
                    <a:pt x="11780" y="42360"/>
                  </a:cubicBezTo>
                  <a:cubicBezTo>
                    <a:pt x="11783" y="42360"/>
                    <a:pt x="11780" y="42370"/>
                    <a:pt x="11780" y="42374"/>
                  </a:cubicBezTo>
                  <a:cubicBezTo>
                    <a:pt x="11773" y="42456"/>
                    <a:pt x="11748" y="42424"/>
                    <a:pt x="11808" y="42438"/>
                  </a:cubicBezTo>
                  <a:cubicBezTo>
                    <a:pt x="11805" y="42437"/>
                    <a:pt x="11801" y="42437"/>
                    <a:pt x="11797" y="42437"/>
                  </a:cubicBezTo>
                  <a:cubicBezTo>
                    <a:pt x="11769" y="42437"/>
                    <a:pt x="11744" y="42460"/>
                    <a:pt x="11744" y="42488"/>
                  </a:cubicBezTo>
                  <a:cubicBezTo>
                    <a:pt x="11623" y="42495"/>
                    <a:pt x="11463" y="42527"/>
                    <a:pt x="11467" y="42670"/>
                  </a:cubicBezTo>
                  <a:cubicBezTo>
                    <a:pt x="11467" y="42687"/>
                    <a:pt x="11492" y="42694"/>
                    <a:pt x="11495" y="42709"/>
                  </a:cubicBezTo>
                  <a:cubicBezTo>
                    <a:pt x="10210" y="42584"/>
                    <a:pt x="8925" y="42442"/>
                    <a:pt x="7636" y="42438"/>
                  </a:cubicBezTo>
                  <a:cubicBezTo>
                    <a:pt x="7636" y="42349"/>
                    <a:pt x="7640" y="42264"/>
                    <a:pt x="7640" y="42175"/>
                  </a:cubicBezTo>
                  <a:lnTo>
                    <a:pt x="7526" y="42175"/>
                  </a:lnTo>
                  <a:cubicBezTo>
                    <a:pt x="7526" y="42296"/>
                    <a:pt x="7508" y="42413"/>
                    <a:pt x="7508" y="42534"/>
                  </a:cubicBezTo>
                  <a:cubicBezTo>
                    <a:pt x="7488" y="42528"/>
                    <a:pt x="7465" y="42513"/>
                    <a:pt x="7451" y="42513"/>
                  </a:cubicBezTo>
                  <a:cubicBezTo>
                    <a:pt x="7442" y="42513"/>
                    <a:pt x="7437" y="42518"/>
                    <a:pt x="7437" y="42534"/>
                  </a:cubicBezTo>
                  <a:cubicBezTo>
                    <a:pt x="7437" y="43641"/>
                    <a:pt x="7426" y="44749"/>
                    <a:pt x="7351" y="45852"/>
                  </a:cubicBezTo>
                  <a:cubicBezTo>
                    <a:pt x="7336" y="45832"/>
                    <a:pt x="7309" y="45817"/>
                    <a:pt x="7288" y="45817"/>
                  </a:cubicBezTo>
                  <a:cubicBezTo>
                    <a:pt x="7271" y="45817"/>
                    <a:pt x="7259" y="45827"/>
                    <a:pt x="7259" y="45852"/>
                  </a:cubicBezTo>
                  <a:lnTo>
                    <a:pt x="7259" y="46888"/>
                  </a:lnTo>
                  <a:cubicBezTo>
                    <a:pt x="7258" y="46888"/>
                    <a:pt x="7256" y="46888"/>
                    <a:pt x="7255" y="46888"/>
                  </a:cubicBezTo>
                  <a:cubicBezTo>
                    <a:pt x="7240" y="46888"/>
                    <a:pt x="7226" y="46875"/>
                    <a:pt x="7218" y="46875"/>
                  </a:cubicBezTo>
                  <a:cubicBezTo>
                    <a:pt x="7215" y="46875"/>
                    <a:pt x="7213" y="46878"/>
                    <a:pt x="7213" y="46888"/>
                  </a:cubicBezTo>
                  <a:cubicBezTo>
                    <a:pt x="7198" y="47059"/>
                    <a:pt x="7205" y="47258"/>
                    <a:pt x="7209" y="47450"/>
                  </a:cubicBezTo>
                  <a:cubicBezTo>
                    <a:pt x="6956" y="47461"/>
                    <a:pt x="6703" y="47450"/>
                    <a:pt x="6451" y="47504"/>
                  </a:cubicBezTo>
                  <a:cubicBezTo>
                    <a:pt x="6384" y="47517"/>
                    <a:pt x="6405" y="47615"/>
                    <a:pt x="6470" y="47615"/>
                  </a:cubicBezTo>
                  <a:cubicBezTo>
                    <a:pt x="6474" y="47615"/>
                    <a:pt x="6478" y="47615"/>
                    <a:pt x="6483" y="47614"/>
                  </a:cubicBezTo>
                  <a:cubicBezTo>
                    <a:pt x="6725" y="47561"/>
                    <a:pt x="6967" y="47572"/>
                    <a:pt x="7209" y="47561"/>
                  </a:cubicBezTo>
                  <a:lnTo>
                    <a:pt x="7209" y="47561"/>
                  </a:lnTo>
                  <a:cubicBezTo>
                    <a:pt x="7209" y="47703"/>
                    <a:pt x="7163" y="47824"/>
                    <a:pt x="7145" y="47960"/>
                  </a:cubicBezTo>
                  <a:cubicBezTo>
                    <a:pt x="7116" y="47913"/>
                    <a:pt x="7084" y="47871"/>
                    <a:pt x="7042" y="47835"/>
                  </a:cubicBezTo>
                  <a:cubicBezTo>
                    <a:pt x="7030" y="47826"/>
                    <a:pt x="7017" y="47822"/>
                    <a:pt x="7005" y="47822"/>
                  </a:cubicBezTo>
                  <a:cubicBezTo>
                    <a:pt x="6958" y="47822"/>
                    <a:pt x="6918" y="47877"/>
                    <a:pt x="6963" y="47913"/>
                  </a:cubicBezTo>
                  <a:cubicBezTo>
                    <a:pt x="7059" y="47974"/>
                    <a:pt x="7106" y="48088"/>
                    <a:pt x="7081" y="48198"/>
                  </a:cubicBezTo>
                  <a:cubicBezTo>
                    <a:pt x="7074" y="48237"/>
                    <a:pt x="7063" y="48280"/>
                    <a:pt x="7049" y="48319"/>
                  </a:cubicBezTo>
                  <a:cubicBezTo>
                    <a:pt x="7010" y="48401"/>
                    <a:pt x="6967" y="48483"/>
                    <a:pt x="6917" y="48561"/>
                  </a:cubicBezTo>
                  <a:cubicBezTo>
                    <a:pt x="6878" y="48622"/>
                    <a:pt x="6892" y="48696"/>
                    <a:pt x="6871" y="48761"/>
                  </a:cubicBezTo>
                  <a:lnTo>
                    <a:pt x="6864" y="48761"/>
                  </a:lnTo>
                  <a:cubicBezTo>
                    <a:pt x="6814" y="48764"/>
                    <a:pt x="6803" y="48839"/>
                    <a:pt x="6849" y="48857"/>
                  </a:cubicBezTo>
                  <a:cubicBezTo>
                    <a:pt x="6832" y="48967"/>
                    <a:pt x="6785" y="49067"/>
                    <a:pt x="6782" y="49181"/>
                  </a:cubicBezTo>
                  <a:cubicBezTo>
                    <a:pt x="6775" y="49789"/>
                    <a:pt x="6889" y="50380"/>
                    <a:pt x="6828" y="50989"/>
                  </a:cubicBezTo>
                  <a:cubicBezTo>
                    <a:pt x="6764" y="51637"/>
                    <a:pt x="6707" y="52285"/>
                    <a:pt x="6661" y="52936"/>
                  </a:cubicBezTo>
                  <a:cubicBezTo>
                    <a:pt x="6636" y="53246"/>
                    <a:pt x="6618" y="53559"/>
                    <a:pt x="6607" y="53869"/>
                  </a:cubicBezTo>
                  <a:cubicBezTo>
                    <a:pt x="6600" y="54036"/>
                    <a:pt x="6593" y="54204"/>
                    <a:pt x="6590" y="54374"/>
                  </a:cubicBezTo>
                  <a:cubicBezTo>
                    <a:pt x="6590" y="54435"/>
                    <a:pt x="6582" y="54517"/>
                    <a:pt x="6590" y="54602"/>
                  </a:cubicBezTo>
                  <a:cubicBezTo>
                    <a:pt x="6588" y="54602"/>
                    <a:pt x="6587" y="54603"/>
                    <a:pt x="6586" y="54603"/>
                  </a:cubicBezTo>
                  <a:cubicBezTo>
                    <a:pt x="6570" y="54603"/>
                    <a:pt x="6553" y="54589"/>
                    <a:pt x="6545" y="54589"/>
                  </a:cubicBezTo>
                  <a:cubicBezTo>
                    <a:pt x="6541" y="54589"/>
                    <a:pt x="6539" y="54592"/>
                    <a:pt x="6540" y="54602"/>
                  </a:cubicBezTo>
                  <a:cubicBezTo>
                    <a:pt x="6543" y="54698"/>
                    <a:pt x="6558" y="54798"/>
                    <a:pt x="6582" y="54891"/>
                  </a:cubicBezTo>
                  <a:cubicBezTo>
                    <a:pt x="6591" y="54917"/>
                    <a:pt x="6614" y="54931"/>
                    <a:pt x="6637" y="54931"/>
                  </a:cubicBezTo>
                  <a:cubicBezTo>
                    <a:pt x="6660" y="54931"/>
                    <a:pt x="6682" y="54917"/>
                    <a:pt x="6689" y="54891"/>
                  </a:cubicBezTo>
                  <a:cubicBezTo>
                    <a:pt x="6728" y="54802"/>
                    <a:pt x="6696" y="54638"/>
                    <a:pt x="6700" y="54542"/>
                  </a:cubicBezTo>
                  <a:cubicBezTo>
                    <a:pt x="6700" y="54371"/>
                    <a:pt x="6703" y="54204"/>
                    <a:pt x="6711" y="54036"/>
                  </a:cubicBezTo>
                  <a:cubicBezTo>
                    <a:pt x="6725" y="53670"/>
                    <a:pt x="6743" y="53303"/>
                    <a:pt x="6771" y="52936"/>
                  </a:cubicBezTo>
                  <a:cubicBezTo>
                    <a:pt x="6780" y="52830"/>
                    <a:pt x="6793" y="52721"/>
                    <a:pt x="6800" y="52614"/>
                  </a:cubicBezTo>
                  <a:lnTo>
                    <a:pt x="6800" y="52614"/>
                  </a:lnTo>
                  <a:cubicBezTo>
                    <a:pt x="6795" y="52728"/>
                    <a:pt x="6802" y="52841"/>
                    <a:pt x="6792" y="52954"/>
                  </a:cubicBezTo>
                  <a:cubicBezTo>
                    <a:pt x="6764" y="53399"/>
                    <a:pt x="6718" y="53844"/>
                    <a:pt x="6718" y="54289"/>
                  </a:cubicBezTo>
                  <a:cubicBezTo>
                    <a:pt x="6718" y="54295"/>
                    <a:pt x="6720" y="54297"/>
                    <a:pt x="6722" y="54297"/>
                  </a:cubicBezTo>
                  <a:cubicBezTo>
                    <a:pt x="6728" y="54297"/>
                    <a:pt x="6737" y="54290"/>
                    <a:pt x="6746" y="54290"/>
                  </a:cubicBezTo>
                  <a:cubicBezTo>
                    <a:pt x="6748" y="54290"/>
                    <a:pt x="6751" y="54291"/>
                    <a:pt x="6753" y="54293"/>
                  </a:cubicBezTo>
                  <a:cubicBezTo>
                    <a:pt x="6746" y="54681"/>
                    <a:pt x="6700" y="55069"/>
                    <a:pt x="6718" y="55460"/>
                  </a:cubicBezTo>
                  <a:cubicBezTo>
                    <a:pt x="6720" y="55492"/>
                    <a:pt x="6751" y="55513"/>
                    <a:pt x="6780" y="55513"/>
                  </a:cubicBezTo>
                  <a:cubicBezTo>
                    <a:pt x="6802" y="55513"/>
                    <a:pt x="6823" y="55501"/>
                    <a:pt x="6828" y="55471"/>
                  </a:cubicBezTo>
                  <a:lnTo>
                    <a:pt x="6828" y="55457"/>
                  </a:lnTo>
                  <a:lnTo>
                    <a:pt x="6828" y="55439"/>
                  </a:lnTo>
                  <a:cubicBezTo>
                    <a:pt x="6871" y="55118"/>
                    <a:pt x="6899" y="54798"/>
                    <a:pt x="6938" y="54478"/>
                  </a:cubicBezTo>
                  <a:cubicBezTo>
                    <a:pt x="6957" y="54485"/>
                    <a:pt x="6976" y="54501"/>
                    <a:pt x="6989" y="54501"/>
                  </a:cubicBezTo>
                  <a:cubicBezTo>
                    <a:pt x="6995" y="54501"/>
                    <a:pt x="7000" y="54497"/>
                    <a:pt x="7003" y="54485"/>
                  </a:cubicBezTo>
                  <a:cubicBezTo>
                    <a:pt x="7003" y="54481"/>
                    <a:pt x="7003" y="54474"/>
                    <a:pt x="7006" y="54471"/>
                  </a:cubicBezTo>
                  <a:cubicBezTo>
                    <a:pt x="7042" y="54325"/>
                    <a:pt x="7049" y="54172"/>
                    <a:pt x="7084" y="54026"/>
                  </a:cubicBezTo>
                  <a:cubicBezTo>
                    <a:pt x="7097" y="54051"/>
                    <a:pt x="7122" y="54069"/>
                    <a:pt x="7144" y="54069"/>
                  </a:cubicBezTo>
                  <a:cubicBezTo>
                    <a:pt x="7159" y="54069"/>
                    <a:pt x="7173" y="54060"/>
                    <a:pt x="7181" y="54040"/>
                  </a:cubicBezTo>
                  <a:cubicBezTo>
                    <a:pt x="7213" y="53951"/>
                    <a:pt x="7223" y="53862"/>
                    <a:pt x="7252" y="53773"/>
                  </a:cubicBezTo>
                  <a:lnTo>
                    <a:pt x="7252" y="53937"/>
                  </a:lnTo>
                  <a:lnTo>
                    <a:pt x="7362" y="53937"/>
                  </a:lnTo>
                  <a:cubicBezTo>
                    <a:pt x="7369" y="53905"/>
                    <a:pt x="7373" y="53873"/>
                    <a:pt x="7380" y="53840"/>
                  </a:cubicBezTo>
                  <a:cubicBezTo>
                    <a:pt x="7391" y="53862"/>
                    <a:pt x="7399" y="53894"/>
                    <a:pt x="7417" y="53894"/>
                  </a:cubicBezTo>
                  <a:cubicBezTo>
                    <a:pt x="7423" y="53894"/>
                    <a:pt x="7429" y="53891"/>
                    <a:pt x="7437" y="53883"/>
                  </a:cubicBezTo>
                  <a:cubicBezTo>
                    <a:pt x="7508" y="53812"/>
                    <a:pt x="7572" y="53741"/>
                    <a:pt x="7679" y="53719"/>
                  </a:cubicBezTo>
                  <a:cubicBezTo>
                    <a:pt x="7750" y="53709"/>
                    <a:pt x="7728" y="53608"/>
                    <a:pt x="7664" y="53608"/>
                  </a:cubicBezTo>
                  <a:cubicBezTo>
                    <a:pt x="7660" y="53608"/>
                    <a:pt x="7657" y="53609"/>
                    <a:pt x="7654" y="53609"/>
                  </a:cubicBezTo>
                  <a:cubicBezTo>
                    <a:pt x="7640" y="53609"/>
                    <a:pt x="7636" y="53623"/>
                    <a:pt x="7626" y="53627"/>
                  </a:cubicBezTo>
                  <a:cubicBezTo>
                    <a:pt x="7718" y="53481"/>
                    <a:pt x="7828" y="53349"/>
                    <a:pt x="7932" y="53210"/>
                  </a:cubicBezTo>
                  <a:lnTo>
                    <a:pt x="7932" y="53210"/>
                  </a:lnTo>
                  <a:cubicBezTo>
                    <a:pt x="7828" y="53509"/>
                    <a:pt x="7675" y="53791"/>
                    <a:pt x="7608" y="54100"/>
                  </a:cubicBezTo>
                  <a:cubicBezTo>
                    <a:pt x="7601" y="54142"/>
                    <a:pt x="7634" y="54168"/>
                    <a:pt x="7667" y="54168"/>
                  </a:cubicBezTo>
                  <a:cubicBezTo>
                    <a:pt x="7688" y="54168"/>
                    <a:pt x="7708" y="54157"/>
                    <a:pt x="7718" y="54132"/>
                  </a:cubicBezTo>
                  <a:cubicBezTo>
                    <a:pt x="7814" y="53880"/>
                    <a:pt x="7985" y="53666"/>
                    <a:pt x="8078" y="53410"/>
                  </a:cubicBezTo>
                  <a:cubicBezTo>
                    <a:pt x="8092" y="53373"/>
                    <a:pt x="8065" y="53354"/>
                    <a:pt x="8035" y="53354"/>
                  </a:cubicBezTo>
                  <a:cubicBezTo>
                    <a:pt x="8020" y="53354"/>
                    <a:pt x="8005" y="53358"/>
                    <a:pt x="7992" y="53367"/>
                  </a:cubicBezTo>
                  <a:cubicBezTo>
                    <a:pt x="8046" y="53203"/>
                    <a:pt x="8103" y="53047"/>
                    <a:pt x="8167" y="52886"/>
                  </a:cubicBezTo>
                  <a:cubicBezTo>
                    <a:pt x="8220" y="52819"/>
                    <a:pt x="8266" y="52744"/>
                    <a:pt x="8320" y="52676"/>
                  </a:cubicBezTo>
                  <a:lnTo>
                    <a:pt x="8320" y="52676"/>
                  </a:lnTo>
                  <a:cubicBezTo>
                    <a:pt x="8273" y="52951"/>
                    <a:pt x="8231" y="53228"/>
                    <a:pt x="8177" y="53502"/>
                  </a:cubicBezTo>
                  <a:cubicBezTo>
                    <a:pt x="8092" y="53620"/>
                    <a:pt x="8003" y="53737"/>
                    <a:pt x="7921" y="53858"/>
                  </a:cubicBezTo>
                  <a:cubicBezTo>
                    <a:pt x="7893" y="53901"/>
                    <a:pt x="7704" y="54125"/>
                    <a:pt x="7828" y="54164"/>
                  </a:cubicBezTo>
                  <a:cubicBezTo>
                    <a:pt x="7836" y="54167"/>
                    <a:pt x="7842" y="54168"/>
                    <a:pt x="7848" y="54168"/>
                  </a:cubicBezTo>
                  <a:cubicBezTo>
                    <a:pt x="7904" y="54168"/>
                    <a:pt x="7918" y="54077"/>
                    <a:pt x="7860" y="54058"/>
                  </a:cubicBezTo>
                  <a:lnTo>
                    <a:pt x="7860" y="54058"/>
                  </a:lnTo>
                  <a:cubicBezTo>
                    <a:pt x="7904" y="54072"/>
                    <a:pt x="7897" y="54108"/>
                    <a:pt x="7899" y="54108"/>
                  </a:cubicBezTo>
                  <a:cubicBezTo>
                    <a:pt x="7900" y="54108"/>
                    <a:pt x="7903" y="54100"/>
                    <a:pt x="7914" y="54079"/>
                  </a:cubicBezTo>
                  <a:cubicBezTo>
                    <a:pt x="7928" y="54051"/>
                    <a:pt x="7946" y="54026"/>
                    <a:pt x="7964" y="53997"/>
                  </a:cubicBezTo>
                  <a:cubicBezTo>
                    <a:pt x="8024" y="53905"/>
                    <a:pt x="8088" y="53816"/>
                    <a:pt x="8149" y="53723"/>
                  </a:cubicBezTo>
                  <a:cubicBezTo>
                    <a:pt x="8167" y="53702"/>
                    <a:pt x="8181" y="53680"/>
                    <a:pt x="8195" y="53659"/>
                  </a:cubicBezTo>
                  <a:cubicBezTo>
                    <a:pt x="8213" y="53666"/>
                    <a:pt x="8231" y="53673"/>
                    <a:pt x="8248" y="53677"/>
                  </a:cubicBezTo>
                  <a:cubicBezTo>
                    <a:pt x="8188" y="53816"/>
                    <a:pt x="8113" y="53954"/>
                    <a:pt x="8060" y="54097"/>
                  </a:cubicBezTo>
                  <a:cubicBezTo>
                    <a:pt x="8050" y="54134"/>
                    <a:pt x="8077" y="54166"/>
                    <a:pt x="8110" y="54166"/>
                  </a:cubicBezTo>
                  <a:cubicBezTo>
                    <a:pt x="8114" y="54166"/>
                    <a:pt x="8119" y="54166"/>
                    <a:pt x="8124" y="54164"/>
                  </a:cubicBezTo>
                  <a:cubicBezTo>
                    <a:pt x="8152" y="54154"/>
                    <a:pt x="8174" y="54140"/>
                    <a:pt x="8192" y="54118"/>
                  </a:cubicBezTo>
                  <a:lnTo>
                    <a:pt x="8192" y="54118"/>
                  </a:lnTo>
                  <a:cubicBezTo>
                    <a:pt x="8088" y="54285"/>
                    <a:pt x="7974" y="54446"/>
                    <a:pt x="7885" y="54620"/>
                  </a:cubicBezTo>
                  <a:cubicBezTo>
                    <a:pt x="7865" y="54660"/>
                    <a:pt x="7894" y="54707"/>
                    <a:pt x="7932" y="54707"/>
                  </a:cubicBezTo>
                  <a:cubicBezTo>
                    <a:pt x="7941" y="54707"/>
                    <a:pt x="7950" y="54705"/>
                    <a:pt x="7960" y="54698"/>
                  </a:cubicBezTo>
                  <a:cubicBezTo>
                    <a:pt x="7971" y="54691"/>
                    <a:pt x="7974" y="54684"/>
                    <a:pt x="7981" y="54677"/>
                  </a:cubicBezTo>
                  <a:cubicBezTo>
                    <a:pt x="7981" y="54677"/>
                    <a:pt x="7985" y="54674"/>
                    <a:pt x="7985" y="54674"/>
                  </a:cubicBezTo>
                  <a:cubicBezTo>
                    <a:pt x="8110" y="54577"/>
                    <a:pt x="8142" y="54449"/>
                    <a:pt x="8241" y="54332"/>
                  </a:cubicBezTo>
                  <a:cubicBezTo>
                    <a:pt x="8256" y="54310"/>
                    <a:pt x="8252" y="54282"/>
                    <a:pt x="8234" y="54261"/>
                  </a:cubicBezTo>
                  <a:cubicBezTo>
                    <a:pt x="8540" y="53755"/>
                    <a:pt x="8889" y="53274"/>
                    <a:pt x="9235" y="52794"/>
                  </a:cubicBezTo>
                  <a:cubicBezTo>
                    <a:pt x="9265" y="52754"/>
                    <a:pt x="9226" y="52712"/>
                    <a:pt x="9184" y="52712"/>
                  </a:cubicBezTo>
                  <a:cubicBezTo>
                    <a:pt x="9167" y="52712"/>
                    <a:pt x="9149" y="52719"/>
                    <a:pt x="9135" y="52737"/>
                  </a:cubicBezTo>
                  <a:cubicBezTo>
                    <a:pt x="8861" y="53125"/>
                    <a:pt x="8583" y="53509"/>
                    <a:pt x="8323" y="53908"/>
                  </a:cubicBezTo>
                  <a:cubicBezTo>
                    <a:pt x="8291" y="53922"/>
                    <a:pt x="8263" y="53940"/>
                    <a:pt x="8238" y="53962"/>
                  </a:cubicBezTo>
                  <a:cubicBezTo>
                    <a:pt x="8377" y="53627"/>
                    <a:pt x="8530" y="53303"/>
                    <a:pt x="8683" y="52979"/>
                  </a:cubicBezTo>
                  <a:lnTo>
                    <a:pt x="8690" y="52968"/>
                  </a:lnTo>
                  <a:cubicBezTo>
                    <a:pt x="9042" y="52488"/>
                    <a:pt x="9395" y="52011"/>
                    <a:pt x="9758" y="51551"/>
                  </a:cubicBezTo>
                  <a:cubicBezTo>
                    <a:pt x="9793" y="51508"/>
                    <a:pt x="9756" y="51450"/>
                    <a:pt x="9716" y="51450"/>
                  </a:cubicBezTo>
                  <a:cubicBezTo>
                    <a:pt x="9703" y="51450"/>
                    <a:pt x="9691" y="51456"/>
                    <a:pt x="9680" y="51470"/>
                  </a:cubicBezTo>
                  <a:cubicBezTo>
                    <a:pt x="9409" y="51811"/>
                    <a:pt x="9153" y="52164"/>
                    <a:pt x="8893" y="52516"/>
                  </a:cubicBezTo>
                  <a:cubicBezTo>
                    <a:pt x="8946" y="52399"/>
                    <a:pt x="9000" y="52285"/>
                    <a:pt x="9053" y="52167"/>
                  </a:cubicBezTo>
                  <a:cubicBezTo>
                    <a:pt x="9072" y="52121"/>
                    <a:pt x="9034" y="52080"/>
                    <a:pt x="8998" y="52080"/>
                  </a:cubicBezTo>
                  <a:cubicBezTo>
                    <a:pt x="8982" y="52080"/>
                    <a:pt x="8966" y="52089"/>
                    <a:pt x="8957" y="52110"/>
                  </a:cubicBezTo>
                  <a:cubicBezTo>
                    <a:pt x="8839" y="52381"/>
                    <a:pt x="8718" y="52651"/>
                    <a:pt x="8590" y="52915"/>
                  </a:cubicBezTo>
                  <a:lnTo>
                    <a:pt x="8562" y="52958"/>
                  </a:lnTo>
                  <a:cubicBezTo>
                    <a:pt x="8637" y="52783"/>
                    <a:pt x="8701" y="52605"/>
                    <a:pt x="8782" y="52434"/>
                  </a:cubicBezTo>
                  <a:cubicBezTo>
                    <a:pt x="8804" y="52391"/>
                    <a:pt x="8767" y="52350"/>
                    <a:pt x="8730" y="52350"/>
                  </a:cubicBezTo>
                  <a:cubicBezTo>
                    <a:pt x="8713" y="52350"/>
                    <a:pt x="8697" y="52359"/>
                    <a:pt x="8686" y="52381"/>
                  </a:cubicBezTo>
                  <a:cubicBezTo>
                    <a:pt x="8551" y="52648"/>
                    <a:pt x="8444" y="52929"/>
                    <a:pt x="8334" y="53207"/>
                  </a:cubicBezTo>
                  <a:cubicBezTo>
                    <a:pt x="8380" y="52961"/>
                    <a:pt x="8423" y="52719"/>
                    <a:pt x="8462" y="52473"/>
                  </a:cubicBezTo>
                  <a:cubicBezTo>
                    <a:pt x="8879" y="51975"/>
                    <a:pt x="9324" y="51495"/>
                    <a:pt x="9758" y="51010"/>
                  </a:cubicBezTo>
                  <a:cubicBezTo>
                    <a:pt x="9796" y="50970"/>
                    <a:pt x="9759" y="50914"/>
                    <a:pt x="9718" y="50914"/>
                  </a:cubicBezTo>
                  <a:cubicBezTo>
                    <a:pt x="9705" y="50914"/>
                    <a:pt x="9691" y="50919"/>
                    <a:pt x="9680" y="50932"/>
                  </a:cubicBezTo>
                  <a:cubicBezTo>
                    <a:pt x="9284" y="51370"/>
                    <a:pt x="8882" y="51801"/>
                    <a:pt x="8501" y="52246"/>
                  </a:cubicBezTo>
                  <a:cubicBezTo>
                    <a:pt x="8515" y="52139"/>
                    <a:pt x="8540" y="52032"/>
                    <a:pt x="8558" y="51922"/>
                  </a:cubicBezTo>
                  <a:cubicBezTo>
                    <a:pt x="8718" y="51619"/>
                    <a:pt x="8918" y="51338"/>
                    <a:pt x="9106" y="51050"/>
                  </a:cubicBezTo>
                  <a:cubicBezTo>
                    <a:pt x="9263" y="50857"/>
                    <a:pt x="9405" y="50651"/>
                    <a:pt x="9580" y="50473"/>
                  </a:cubicBezTo>
                  <a:cubicBezTo>
                    <a:pt x="9616" y="50436"/>
                    <a:pt x="9583" y="50390"/>
                    <a:pt x="9542" y="50390"/>
                  </a:cubicBezTo>
                  <a:cubicBezTo>
                    <a:pt x="9534" y="50390"/>
                    <a:pt x="9527" y="50391"/>
                    <a:pt x="9519" y="50395"/>
                  </a:cubicBezTo>
                  <a:cubicBezTo>
                    <a:pt x="9544" y="50359"/>
                    <a:pt x="9562" y="50316"/>
                    <a:pt x="9591" y="50284"/>
                  </a:cubicBezTo>
                  <a:cubicBezTo>
                    <a:pt x="9621" y="50241"/>
                    <a:pt x="9580" y="50200"/>
                    <a:pt x="9539" y="50200"/>
                  </a:cubicBezTo>
                  <a:cubicBezTo>
                    <a:pt x="9522" y="50200"/>
                    <a:pt x="9506" y="50207"/>
                    <a:pt x="9494" y="50224"/>
                  </a:cubicBezTo>
                  <a:cubicBezTo>
                    <a:pt x="9324" y="50455"/>
                    <a:pt x="9192" y="50715"/>
                    <a:pt x="9035" y="50957"/>
                  </a:cubicBezTo>
                  <a:cubicBezTo>
                    <a:pt x="8889" y="51135"/>
                    <a:pt x="8733" y="51299"/>
                    <a:pt x="8597" y="51484"/>
                  </a:cubicBezTo>
                  <a:cubicBezTo>
                    <a:pt x="8604" y="51398"/>
                    <a:pt x="8604" y="51309"/>
                    <a:pt x="8615" y="51224"/>
                  </a:cubicBezTo>
                  <a:cubicBezTo>
                    <a:pt x="8679" y="51099"/>
                    <a:pt x="8747" y="50975"/>
                    <a:pt x="8818" y="50847"/>
                  </a:cubicBezTo>
                  <a:cubicBezTo>
                    <a:pt x="9092" y="50505"/>
                    <a:pt x="9363" y="50156"/>
                    <a:pt x="9672" y="49846"/>
                  </a:cubicBezTo>
                  <a:cubicBezTo>
                    <a:pt x="9708" y="49805"/>
                    <a:pt x="9669" y="49748"/>
                    <a:pt x="9627" y="49748"/>
                  </a:cubicBezTo>
                  <a:cubicBezTo>
                    <a:pt x="9614" y="49748"/>
                    <a:pt x="9602" y="49753"/>
                    <a:pt x="9591" y="49764"/>
                  </a:cubicBezTo>
                  <a:cubicBezTo>
                    <a:pt x="9402" y="49957"/>
                    <a:pt x="9242" y="50174"/>
                    <a:pt x="9071" y="50380"/>
                  </a:cubicBezTo>
                  <a:cubicBezTo>
                    <a:pt x="9156" y="50231"/>
                    <a:pt x="9235" y="50074"/>
                    <a:pt x="9320" y="49921"/>
                  </a:cubicBezTo>
                  <a:cubicBezTo>
                    <a:pt x="9345" y="49885"/>
                    <a:pt x="9316" y="49861"/>
                    <a:pt x="9284" y="49850"/>
                  </a:cubicBezTo>
                  <a:cubicBezTo>
                    <a:pt x="9416" y="49700"/>
                    <a:pt x="9541" y="49544"/>
                    <a:pt x="9676" y="49401"/>
                  </a:cubicBezTo>
                  <a:cubicBezTo>
                    <a:pt x="10068" y="49426"/>
                    <a:pt x="10452" y="49487"/>
                    <a:pt x="10826" y="49590"/>
                  </a:cubicBezTo>
                  <a:cubicBezTo>
                    <a:pt x="10832" y="49592"/>
                    <a:pt x="10838" y="49593"/>
                    <a:pt x="10844" y="49593"/>
                  </a:cubicBezTo>
                  <a:cubicBezTo>
                    <a:pt x="10902" y="49593"/>
                    <a:pt x="10923" y="49503"/>
                    <a:pt x="10858" y="49483"/>
                  </a:cubicBezTo>
                  <a:cubicBezTo>
                    <a:pt x="10498" y="49387"/>
                    <a:pt x="10132" y="49323"/>
                    <a:pt x="9758" y="49294"/>
                  </a:cubicBezTo>
                  <a:cubicBezTo>
                    <a:pt x="9779" y="49257"/>
                    <a:pt x="9750" y="49211"/>
                    <a:pt x="9714" y="49211"/>
                  </a:cubicBezTo>
                  <a:cubicBezTo>
                    <a:pt x="9703" y="49211"/>
                    <a:pt x="9691" y="49216"/>
                    <a:pt x="9680" y="49227"/>
                  </a:cubicBezTo>
                  <a:cubicBezTo>
                    <a:pt x="9662" y="49248"/>
                    <a:pt x="9644" y="49270"/>
                    <a:pt x="9626" y="49287"/>
                  </a:cubicBezTo>
                  <a:cubicBezTo>
                    <a:pt x="9452" y="49277"/>
                    <a:pt x="9277" y="49266"/>
                    <a:pt x="9099" y="49262"/>
                  </a:cubicBezTo>
                  <a:cubicBezTo>
                    <a:pt x="9210" y="49141"/>
                    <a:pt x="9331" y="49031"/>
                    <a:pt x="9445" y="48914"/>
                  </a:cubicBezTo>
                  <a:cubicBezTo>
                    <a:pt x="10060" y="48981"/>
                    <a:pt x="10680" y="49063"/>
                    <a:pt x="11289" y="49141"/>
                  </a:cubicBezTo>
                  <a:cubicBezTo>
                    <a:pt x="11292" y="49142"/>
                    <a:pt x="11295" y="49142"/>
                    <a:pt x="11298" y="49142"/>
                  </a:cubicBezTo>
                  <a:cubicBezTo>
                    <a:pt x="11359" y="49142"/>
                    <a:pt x="11353" y="49038"/>
                    <a:pt x="11289" y="49031"/>
                  </a:cubicBezTo>
                  <a:cubicBezTo>
                    <a:pt x="10712" y="48953"/>
                    <a:pt x="10128" y="48878"/>
                    <a:pt x="9544" y="48814"/>
                  </a:cubicBezTo>
                  <a:cubicBezTo>
                    <a:pt x="9737" y="48622"/>
                    <a:pt x="9915" y="48412"/>
                    <a:pt x="10117" y="48230"/>
                  </a:cubicBezTo>
                  <a:cubicBezTo>
                    <a:pt x="10159" y="48194"/>
                    <a:pt x="10121" y="48136"/>
                    <a:pt x="10076" y="48136"/>
                  </a:cubicBezTo>
                  <a:cubicBezTo>
                    <a:pt x="10064" y="48136"/>
                    <a:pt x="10051" y="48141"/>
                    <a:pt x="10039" y="48152"/>
                  </a:cubicBezTo>
                  <a:cubicBezTo>
                    <a:pt x="9815" y="48351"/>
                    <a:pt x="9615" y="48583"/>
                    <a:pt x="9405" y="48796"/>
                  </a:cubicBezTo>
                  <a:cubicBezTo>
                    <a:pt x="9288" y="48785"/>
                    <a:pt x="9174" y="48764"/>
                    <a:pt x="9060" y="48757"/>
                  </a:cubicBezTo>
                  <a:cubicBezTo>
                    <a:pt x="9085" y="48728"/>
                    <a:pt x="9106" y="48704"/>
                    <a:pt x="9131" y="48679"/>
                  </a:cubicBezTo>
                  <a:cubicBezTo>
                    <a:pt x="9167" y="48637"/>
                    <a:pt x="9133" y="48585"/>
                    <a:pt x="9090" y="48585"/>
                  </a:cubicBezTo>
                  <a:cubicBezTo>
                    <a:pt x="9078" y="48585"/>
                    <a:pt x="9065" y="48590"/>
                    <a:pt x="9053" y="48600"/>
                  </a:cubicBezTo>
                  <a:cubicBezTo>
                    <a:pt x="9007" y="48647"/>
                    <a:pt x="8964" y="48696"/>
                    <a:pt x="8921" y="48743"/>
                  </a:cubicBezTo>
                  <a:cubicBezTo>
                    <a:pt x="8960" y="48654"/>
                    <a:pt x="9014" y="48575"/>
                    <a:pt x="9053" y="48490"/>
                  </a:cubicBezTo>
                  <a:cubicBezTo>
                    <a:pt x="9075" y="48443"/>
                    <a:pt x="9034" y="48401"/>
                    <a:pt x="8999" y="48401"/>
                  </a:cubicBezTo>
                  <a:cubicBezTo>
                    <a:pt x="8983" y="48401"/>
                    <a:pt x="8968" y="48410"/>
                    <a:pt x="8960" y="48429"/>
                  </a:cubicBezTo>
                  <a:cubicBezTo>
                    <a:pt x="8911" y="48543"/>
                    <a:pt x="8843" y="48647"/>
                    <a:pt x="8790" y="48757"/>
                  </a:cubicBezTo>
                  <a:cubicBezTo>
                    <a:pt x="8759" y="48754"/>
                    <a:pt x="8729" y="48753"/>
                    <a:pt x="8699" y="48753"/>
                  </a:cubicBezTo>
                  <a:cubicBezTo>
                    <a:pt x="8628" y="48753"/>
                    <a:pt x="8557" y="48759"/>
                    <a:pt x="8485" y="48759"/>
                  </a:cubicBezTo>
                  <a:cubicBezTo>
                    <a:pt x="8463" y="48759"/>
                    <a:pt x="8441" y="48758"/>
                    <a:pt x="8419" y="48757"/>
                  </a:cubicBezTo>
                  <a:cubicBezTo>
                    <a:pt x="8576" y="48579"/>
                    <a:pt x="8740" y="48408"/>
                    <a:pt x="8879" y="48219"/>
                  </a:cubicBezTo>
                  <a:cubicBezTo>
                    <a:pt x="8906" y="48177"/>
                    <a:pt x="8865" y="48138"/>
                    <a:pt x="8825" y="48138"/>
                  </a:cubicBezTo>
                  <a:cubicBezTo>
                    <a:pt x="8808" y="48138"/>
                    <a:pt x="8791" y="48145"/>
                    <a:pt x="8779" y="48162"/>
                  </a:cubicBezTo>
                  <a:cubicBezTo>
                    <a:pt x="8626" y="48372"/>
                    <a:pt x="8448" y="48565"/>
                    <a:pt x="8273" y="48757"/>
                  </a:cubicBezTo>
                  <a:cubicBezTo>
                    <a:pt x="8233" y="48756"/>
                    <a:pt x="8193" y="48755"/>
                    <a:pt x="8152" y="48755"/>
                  </a:cubicBezTo>
                  <a:cubicBezTo>
                    <a:pt x="8072" y="48755"/>
                    <a:pt x="7991" y="48757"/>
                    <a:pt x="7910" y="48757"/>
                  </a:cubicBezTo>
                  <a:cubicBezTo>
                    <a:pt x="7914" y="48714"/>
                    <a:pt x="7917" y="48675"/>
                    <a:pt x="7921" y="48632"/>
                  </a:cubicBezTo>
                  <a:cubicBezTo>
                    <a:pt x="7996" y="48504"/>
                    <a:pt x="8063" y="48372"/>
                    <a:pt x="8145" y="48244"/>
                  </a:cubicBezTo>
                  <a:lnTo>
                    <a:pt x="8145" y="48276"/>
                  </a:lnTo>
                  <a:cubicBezTo>
                    <a:pt x="8145" y="48312"/>
                    <a:pt x="8173" y="48332"/>
                    <a:pt x="8200" y="48332"/>
                  </a:cubicBezTo>
                  <a:cubicBezTo>
                    <a:pt x="8222" y="48332"/>
                    <a:pt x="8244" y="48319"/>
                    <a:pt x="8252" y="48291"/>
                  </a:cubicBezTo>
                  <a:cubicBezTo>
                    <a:pt x="8291" y="48191"/>
                    <a:pt x="8377" y="48120"/>
                    <a:pt x="8441" y="48031"/>
                  </a:cubicBezTo>
                  <a:cubicBezTo>
                    <a:pt x="9366" y="48070"/>
                    <a:pt x="10292" y="48102"/>
                    <a:pt x="11214" y="48170"/>
                  </a:cubicBezTo>
                  <a:cubicBezTo>
                    <a:pt x="11214" y="48234"/>
                    <a:pt x="11200" y="48301"/>
                    <a:pt x="11242" y="48351"/>
                  </a:cubicBezTo>
                  <a:cubicBezTo>
                    <a:pt x="11251" y="48362"/>
                    <a:pt x="11264" y="48363"/>
                    <a:pt x="11277" y="48363"/>
                  </a:cubicBezTo>
                  <a:cubicBezTo>
                    <a:pt x="11279" y="48363"/>
                    <a:pt x="11282" y="48363"/>
                    <a:pt x="11284" y="48363"/>
                  </a:cubicBezTo>
                  <a:cubicBezTo>
                    <a:pt x="11295" y="48363"/>
                    <a:pt x="11305" y="48363"/>
                    <a:pt x="11314" y="48369"/>
                  </a:cubicBezTo>
                  <a:cubicBezTo>
                    <a:pt x="11292" y="48380"/>
                    <a:pt x="11271" y="48397"/>
                    <a:pt x="11282" y="48426"/>
                  </a:cubicBezTo>
                  <a:cubicBezTo>
                    <a:pt x="11296" y="48486"/>
                    <a:pt x="11299" y="48543"/>
                    <a:pt x="11314" y="48604"/>
                  </a:cubicBezTo>
                  <a:cubicBezTo>
                    <a:pt x="11296" y="48615"/>
                    <a:pt x="11274" y="48629"/>
                    <a:pt x="11282" y="48654"/>
                  </a:cubicBezTo>
                  <a:cubicBezTo>
                    <a:pt x="11306" y="48785"/>
                    <a:pt x="11335" y="48921"/>
                    <a:pt x="11360" y="49052"/>
                  </a:cubicBezTo>
                  <a:cubicBezTo>
                    <a:pt x="11342" y="49245"/>
                    <a:pt x="11324" y="49433"/>
                    <a:pt x="11324" y="49626"/>
                  </a:cubicBezTo>
                  <a:cubicBezTo>
                    <a:pt x="11324" y="49659"/>
                    <a:pt x="11352" y="49679"/>
                    <a:pt x="11380" y="49679"/>
                  </a:cubicBezTo>
                  <a:cubicBezTo>
                    <a:pt x="11401" y="49679"/>
                    <a:pt x="11423" y="49667"/>
                    <a:pt x="11431" y="49640"/>
                  </a:cubicBezTo>
                  <a:cubicBezTo>
                    <a:pt x="11435" y="49633"/>
                    <a:pt x="11435" y="49626"/>
                    <a:pt x="11438" y="49618"/>
                  </a:cubicBezTo>
                  <a:cubicBezTo>
                    <a:pt x="11452" y="49611"/>
                    <a:pt x="11474" y="49618"/>
                    <a:pt x="11477" y="49594"/>
                  </a:cubicBezTo>
                  <a:cubicBezTo>
                    <a:pt x="11492" y="49537"/>
                    <a:pt x="11477" y="49476"/>
                    <a:pt x="11484" y="49419"/>
                  </a:cubicBezTo>
                  <a:cubicBezTo>
                    <a:pt x="11484" y="49412"/>
                    <a:pt x="11484" y="49401"/>
                    <a:pt x="11488" y="49394"/>
                  </a:cubicBezTo>
                  <a:cubicBezTo>
                    <a:pt x="11492" y="49373"/>
                    <a:pt x="11499" y="49351"/>
                    <a:pt x="11502" y="49327"/>
                  </a:cubicBezTo>
                  <a:cubicBezTo>
                    <a:pt x="11509" y="49316"/>
                    <a:pt x="11527" y="49312"/>
                    <a:pt x="11524" y="49294"/>
                  </a:cubicBezTo>
                  <a:cubicBezTo>
                    <a:pt x="11520" y="49280"/>
                    <a:pt x="11520" y="49273"/>
                    <a:pt x="11516" y="49262"/>
                  </a:cubicBezTo>
                  <a:cubicBezTo>
                    <a:pt x="11516" y="49252"/>
                    <a:pt x="11520" y="49245"/>
                    <a:pt x="11524" y="49234"/>
                  </a:cubicBezTo>
                  <a:cubicBezTo>
                    <a:pt x="11527" y="49223"/>
                    <a:pt x="11513" y="49216"/>
                    <a:pt x="11506" y="49205"/>
                  </a:cubicBezTo>
                  <a:cubicBezTo>
                    <a:pt x="11527" y="48946"/>
                    <a:pt x="11534" y="48682"/>
                    <a:pt x="11531" y="48422"/>
                  </a:cubicBezTo>
                  <a:cubicBezTo>
                    <a:pt x="11584" y="48412"/>
                    <a:pt x="11566" y="48358"/>
                    <a:pt x="11527" y="48333"/>
                  </a:cubicBezTo>
                  <a:lnTo>
                    <a:pt x="11527" y="48237"/>
                  </a:lnTo>
                  <a:lnTo>
                    <a:pt x="11413" y="48237"/>
                  </a:lnTo>
                  <a:cubicBezTo>
                    <a:pt x="11413" y="48255"/>
                    <a:pt x="11410" y="48276"/>
                    <a:pt x="11410" y="48294"/>
                  </a:cubicBezTo>
                  <a:cubicBezTo>
                    <a:pt x="11404" y="48294"/>
                    <a:pt x="11398" y="48293"/>
                    <a:pt x="11392" y="48293"/>
                  </a:cubicBezTo>
                  <a:cubicBezTo>
                    <a:pt x="11385" y="48293"/>
                    <a:pt x="11378" y="48294"/>
                    <a:pt x="11372" y="48294"/>
                  </a:cubicBezTo>
                  <a:cubicBezTo>
                    <a:pt x="11352" y="48294"/>
                    <a:pt x="11334" y="48292"/>
                    <a:pt x="11321" y="48276"/>
                  </a:cubicBezTo>
                  <a:cubicBezTo>
                    <a:pt x="11299" y="48248"/>
                    <a:pt x="11314" y="48212"/>
                    <a:pt x="11310" y="48177"/>
                  </a:cubicBezTo>
                  <a:lnTo>
                    <a:pt x="11310" y="48177"/>
                  </a:lnTo>
                  <a:cubicBezTo>
                    <a:pt x="11417" y="48184"/>
                    <a:pt x="11524" y="48180"/>
                    <a:pt x="11630" y="48191"/>
                  </a:cubicBezTo>
                  <a:cubicBezTo>
                    <a:pt x="11623" y="49088"/>
                    <a:pt x="11605" y="49985"/>
                    <a:pt x="11584" y="50882"/>
                  </a:cubicBezTo>
                  <a:lnTo>
                    <a:pt x="11549" y="50882"/>
                  </a:lnTo>
                  <a:lnTo>
                    <a:pt x="11549" y="52854"/>
                  </a:lnTo>
                  <a:lnTo>
                    <a:pt x="11609" y="52854"/>
                  </a:lnTo>
                  <a:cubicBezTo>
                    <a:pt x="11609" y="53153"/>
                    <a:pt x="11638" y="53452"/>
                    <a:pt x="11638" y="53748"/>
                  </a:cubicBezTo>
                  <a:cubicBezTo>
                    <a:pt x="11641" y="53784"/>
                    <a:pt x="11668" y="53801"/>
                    <a:pt x="11694" y="53801"/>
                  </a:cubicBezTo>
                  <a:cubicBezTo>
                    <a:pt x="11721" y="53801"/>
                    <a:pt x="11748" y="53784"/>
                    <a:pt x="11751" y="53748"/>
                  </a:cubicBezTo>
                  <a:cubicBezTo>
                    <a:pt x="11751" y="53032"/>
                    <a:pt x="11719" y="52317"/>
                    <a:pt x="11684" y="51598"/>
                  </a:cubicBezTo>
                  <a:cubicBezTo>
                    <a:pt x="11705" y="50580"/>
                    <a:pt x="11723" y="49565"/>
                    <a:pt x="11737" y="48550"/>
                  </a:cubicBezTo>
                  <a:cubicBezTo>
                    <a:pt x="11738" y="48549"/>
                    <a:pt x="11739" y="48548"/>
                    <a:pt x="11740" y="48548"/>
                  </a:cubicBezTo>
                  <a:cubicBezTo>
                    <a:pt x="11744" y="48548"/>
                    <a:pt x="11748" y="48553"/>
                    <a:pt x="11750" y="48553"/>
                  </a:cubicBezTo>
                  <a:cubicBezTo>
                    <a:pt x="11751" y="48553"/>
                    <a:pt x="11751" y="48552"/>
                    <a:pt x="11751" y="48550"/>
                  </a:cubicBezTo>
                  <a:lnTo>
                    <a:pt x="11751" y="48198"/>
                  </a:lnTo>
                  <a:lnTo>
                    <a:pt x="11783" y="48198"/>
                  </a:lnTo>
                  <a:cubicBezTo>
                    <a:pt x="11787" y="48199"/>
                    <a:pt x="11790" y="48199"/>
                    <a:pt x="11793" y="48199"/>
                  </a:cubicBezTo>
                  <a:cubicBezTo>
                    <a:pt x="11855" y="48199"/>
                    <a:pt x="11851" y="48094"/>
                    <a:pt x="11783" y="48084"/>
                  </a:cubicBezTo>
                  <a:lnTo>
                    <a:pt x="11751" y="48084"/>
                  </a:lnTo>
                  <a:lnTo>
                    <a:pt x="11751" y="47201"/>
                  </a:lnTo>
                  <a:cubicBezTo>
                    <a:pt x="11933" y="45806"/>
                    <a:pt x="11840" y="44393"/>
                    <a:pt x="11840" y="42986"/>
                  </a:cubicBezTo>
                  <a:cubicBezTo>
                    <a:pt x="11840" y="42961"/>
                    <a:pt x="11828" y="42951"/>
                    <a:pt x="11812" y="42951"/>
                  </a:cubicBezTo>
                  <a:cubicBezTo>
                    <a:pt x="11791" y="42951"/>
                    <a:pt x="11765" y="42967"/>
                    <a:pt x="11751" y="42986"/>
                  </a:cubicBezTo>
                  <a:cubicBezTo>
                    <a:pt x="11751" y="42983"/>
                    <a:pt x="11750" y="42982"/>
                    <a:pt x="11749" y="42982"/>
                  </a:cubicBezTo>
                  <a:cubicBezTo>
                    <a:pt x="11745" y="42982"/>
                    <a:pt x="11738" y="42989"/>
                    <a:pt x="11733" y="42989"/>
                  </a:cubicBezTo>
                  <a:cubicBezTo>
                    <a:pt x="11732" y="42989"/>
                    <a:pt x="11731" y="42988"/>
                    <a:pt x="11730" y="42986"/>
                  </a:cubicBezTo>
                  <a:cubicBezTo>
                    <a:pt x="11714" y="42967"/>
                    <a:pt x="11687" y="42951"/>
                    <a:pt x="11667" y="42951"/>
                  </a:cubicBezTo>
                  <a:cubicBezTo>
                    <a:pt x="11650" y="42951"/>
                    <a:pt x="11638" y="42961"/>
                    <a:pt x="11638" y="42986"/>
                  </a:cubicBezTo>
                  <a:cubicBezTo>
                    <a:pt x="11634" y="44040"/>
                    <a:pt x="11577" y="45094"/>
                    <a:pt x="11499" y="46148"/>
                  </a:cubicBezTo>
                  <a:cubicBezTo>
                    <a:pt x="11470" y="46525"/>
                    <a:pt x="11442" y="46909"/>
                    <a:pt x="11420" y="47290"/>
                  </a:cubicBezTo>
                  <a:cubicBezTo>
                    <a:pt x="11417" y="47436"/>
                    <a:pt x="11410" y="47582"/>
                    <a:pt x="11406" y="47728"/>
                  </a:cubicBezTo>
                  <a:cubicBezTo>
                    <a:pt x="11403" y="47782"/>
                    <a:pt x="11395" y="47856"/>
                    <a:pt x="11420" y="47906"/>
                  </a:cubicBezTo>
                  <a:cubicBezTo>
                    <a:pt x="11433" y="47923"/>
                    <a:pt x="11450" y="47930"/>
                    <a:pt x="11466" y="47930"/>
                  </a:cubicBezTo>
                  <a:cubicBezTo>
                    <a:pt x="11505" y="47930"/>
                    <a:pt x="11543" y="47891"/>
                    <a:pt x="11520" y="47846"/>
                  </a:cubicBezTo>
                  <a:cubicBezTo>
                    <a:pt x="11499" y="47817"/>
                    <a:pt x="11520" y="47689"/>
                    <a:pt x="11520" y="47639"/>
                  </a:cubicBezTo>
                  <a:cubicBezTo>
                    <a:pt x="11520" y="47493"/>
                    <a:pt x="11531" y="47344"/>
                    <a:pt x="11541" y="47198"/>
                  </a:cubicBezTo>
                  <a:cubicBezTo>
                    <a:pt x="11563" y="46831"/>
                    <a:pt x="11584" y="46464"/>
                    <a:pt x="11613" y="46094"/>
                  </a:cubicBezTo>
                  <a:cubicBezTo>
                    <a:pt x="11627" y="45909"/>
                    <a:pt x="11623" y="45724"/>
                    <a:pt x="11638" y="45542"/>
                  </a:cubicBezTo>
                  <a:lnTo>
                    <a:pt x="11638" y="47831"/>
                  </a:lnTo>
                  <a:cubicBezTo>
                    <a:pt x="11638" y="47913"/>
                    <a:pt x="11634" y="47999"/>
                    <a:pt x="11634" y="48081"/>
                  </a:cubicBezTo>
                  <a:cubicBezTo>
                    <a:pt x="11516" y="48066"/>
                    <a:pt x="11395" y="48070"/>
                    <a:pt x="11278" y="48063"/>
                  </a:cubicBezTo>
                  <a:cubicBezTo>
                    <a:pt x="11275" y="48059"/>
                    <a:pt x="11273" y="48055"/>
                    <a:pt x="11270" y="48051"/>
                  </a:cubicBezTo>
                  <a:lnTo>
                    <a:pt x="11270" y="48051"/>
                  </a:lnTo>
                  <a:cubicBezTo>
                    <a:pt x="11337" y="48058"/>
                    <a:pt x="11403" y="48064"/>
                    <a:pt x="11470" y="48066"/>
                  </a:cubicBezTo>
                  <a:cubicBezTo>
                    <a:pt x="11471" y="48066"/>
                    <a:pt x="11472" y="48066"/>
                    <a:pt x="11474" y="48066"/>
                  </a:cubicBezTo>
                  <a:cubicBezTo>
                    <a:pt x="11541" y="48066"/>
                    <a:pt x="11540" y="47959"/>
                    <a:pt x="11470" y="47956"/>
                  </a:cubicBezTo>
                  <a:cubicBezTo>
                    <a:pt x="11264" y="47949"/>
                    <a:pt x="11057" y="47910"/>
                    <a:pt x="10851" y="47885"/>
                  </a:cubicBezTo>
                  <a:cubicBezTo>
                    <a:pt x="10847" y="46190"/>
                    <a:pt x="10805" y="44457"/>
                    <a:pt x="11207" y="42801"/>
                  </a:cubicBezTo>
                  <a:lnTo>
                    <a:pt x="11570" y="42833"/>
                  </a:lnTo>
                  <a:cubicBezTo>
                    <a:pt x="11630" y="42869"/>
                    <a:pt x="11698" y="42894"/>
                    <a:pt x="11769" y="42908"/>
                  </a:cubicBezTo>
                  <a:cubicBezTo>
                    <a:pt x="11772" y="42908"/>
                    <a:pt x="11774" y="42908"/>
                    <a:pt x="11776" y="42908"/>
                  </a:cubicBezTo>
                  <a:cubicBezTo>
                    <a:pt x="11805" y="42908"/>
                    <a:pt x="11830" y="42888"/>
                    <a:pt x="11837" y="42858"/>
                  </a:cubicBezTo>
                  <a:lnTo>
                    <a:pt x="11872" y="42862"/>
                  </a:lnTo>
                  <a:cubicBezTo>
                    <a:pt x="11875" y="42862"/>
                    <a:pt x="11877" y="42862"/>
                    <a:pt x="11879" y="42862"/>
                  </a:cubicBezTo>
                  <a:cubicBezTo>
                    <a:pt x="11944" y="42862"/>
                    <a:pt x="11941" y="42758"/>
                    <a:pt x="11872" y="42751"/>
                  </a:cubicBezTo>
                  <a:lnTo>
                    <a:pt x="11666" y="42730"/>
                  </a:lnTo>
                  <a:cubicBezTo>
                    <a:pt x="11634" y="42712"/>
                    <a:pt x="11584" y="42716"/>
                    <a:pt x="11573" y="42680"/>
                  </a:cubicBezTo>
                  <a:cubicBezTo>
                    <a:pt x="11541" y="42598"/>
                    <a:pt x="11748" y="42595"/>
                    <a:pt x="11783" y="42595"/>
                  </a:cubicBezTo>
                  <a:cubicBezTo>
                    <a:pt x="11844" y="42595"/>
                    <a:pt x="11840" y="42524"/>
                    <a:pt x="11798" y="42499"/>
                  </a:cubicBezTo>
                  <a:cubicBezTo>
                    <a:pt x="11961" y="42385"/>
                    <a:pt x="11887" y="41402"/>
                    <a:pt x="11887" y="41249"/>
                  </a:cubicBezTo>
                  <a:lnTo>
                    <a:pt x="11919" y="41249"/>
                  </a:lnTo>
                  <a:cubicBezTo>
                    <a:pt x="11994" y="41249"/>
                    <a:pt x="11994" y="41135"/>
                    <a:pt x="11919" y="41135"/>
                  </a:cubicBezTo>
                  <a:lnTo>
                    <a:pt x="11855" y="41135"/>
                  </a:lnTo>
                  <a:cubicBezTo>
                    <a:pt x="11912" y="41135"/>
                    <a:pt x="11969" y="41128"/>
                    <a:pt x="12026" y="41114"/>
                  </a:cubicBezTo>
                  <a:cubicBezTo>
                    <a:pt x="12084" y="41091"/>
                    <a:pt x="12068" y="41001"/>
                    <a:pt x="12012" y="41001"/>
                  </a:cubicBezTo>
                  <a:cubicBezTo>
                    <a:pt x="12006" y="41001"/>
                    <a:pt x="12000" y="41002"/>
                    <a:pt x="11994" y="41003"/>
                  </a:cubicBezTo>
                  <a:cubicBezTo>
                    <a:pt x="11942" y="41022"/>
                    <a:pt x="11884" y="41037"/>
                    <a:pt x="11829" y="41037"/>
                  </a:cubicBezTo>
                  <a:cubicBezTo>
                    <a:pt x="11766" y="41037"/>
                    <a:pt x="11708" y="41018"/>
                    <a:pt x="11666" y="40961"/>
                  </a:cubicBezTo>
                  <a:cubicBezTo>
                    <a:pt x="11588" y="40850"/>
                    <a:pt x="11620" y="40694"/>
                    <a:pt x="11659" y="40580"/>
                  </a:cubicBezTo>
                  <a:cubicBezTo>
                    <a:pt x="11673" y="40540"/>
                    <a:pt x="11647" y="40521"/>
                    <a:pt x="11618" y="40521"/>
                  </a:cubicBezTo>
                  <a:cubicBezTo>
                    <a:pt x="11602" y="40521"/>
                    <a:pt x="11586" y="40526"/>
                    <a:pt x="11573" y="40537"/>
                  </a:cubicBezTo>
                  <a:cubicBezTo>
                    <a:pt x="11730" y="39718"/>
                    <a:pt x="11837" y="38889"/>
                    <a:pt x="11901" y="38056"/>
                  </a:cubicBezTo>
                  <a:lnTo>
                    <a:pt x="11901" y="38056"/>
                  </a:lnTo>
                  <a:cubicBezTo>
                    <a:pt x="11865" y="38771"/>
                    <a:pt x="11816" y="39487"/>
                    <a:pt x="11687" y="40192"/>
                  </a:cubicBezTo>
                  <a:cubicBezTo>
                    <a:pt x="11679" y="40233"/>
                    <a:pt x="11714" y="40261"/>
                    <a:pt x="11747" y="40261"/>
                  </a:cubicBezTo>
                  <a:cubicBezTo>
                    <a:pt x="11768" y="40261"/>
                    <a:pt x="11789" y="40249"/>
                    <a:pt x="11794" y="40220"/>
                  </a:cubicBezTo>
                  <a:cubicBezTo>
                    <a:pt x="12004" y="39092"/>
                    <a:pt x="12022" y="37942"/>
                    <a:pt x="12072" y="36796"/>
                  </a:cubicBezTo>
                  <a:cubicBezTo>
                    <a:pt x="12075" y="36794"/>
                    <a:pt x="12077" y="36793"/>
                    <a:pt x="12080" y="36793"/>
                  </a:cubicBezTo>
                  <a:cubicBezTo>
                    <a:pt x="12091" y="36793"/>
                    <a:pt x="12101" y="36803"/>
                    <a:pt x="12107" y="36803"/>
                  </a:cubicBezTo>
                  <a:cubicBezTo>
                    <a:pt x="12110" y="36803"/>
                    <a:pt x="12111" y="36801"/>
                    <a:pt x="12111" y="36796"/>
                  </a:cubicBezTo>
                  <a:cubicBezTo>
                    <a:pt x="12111" y="36522"/>
                    <a:pt x="12118" y="36247"/>
                    <a:pt x="12125" y="35973"/>
                  </a:cubicBezTo>
                  <a:cubicBezTo>
                    <a:pt x="12175" y="35261"/>
                    <a:pt x="12246" y="34549"/>
                    <a:pt x="12424" y="33848"/>
                  </a:cubicBezTo>
                  <a:cubicBezTo>
                    <a:pt x="12433" y="33807"/>
                    <a:pt x="12399" y="33781"/>
                    <a:pt x="12366" y="33781"/>
                  </a:cubicBezTo>
                  <a:cubicBezTo>
                    <a:pt x="12344" y="33781"/>
                    <a:pt x="12322" y="33793"/>
                    <a:pt x="12314" y="33820"/>
                  </a:cubicBezTo>
                  <a:cubicBezTo>
                    <a:pt x="12214" y="34208"/>
                    <a:pt x="12168" y="34599"/>
                    <a:pt x="12118" y="34991"/>
                  </a:cubicBezTo>
                  <a:cubicBezTo>
                    <a:pt x="12118" y="34891"/>
                    <a:pt x="12097" y="34791"/>
                    <a:pt x="12093" y="34692"/>
                  </a:cubicBezTo>
                  <a:lnTo>
                    <a:pt x="12093" y="34638"/>
                  </a:lnTo>
                  <a:cubicBezTo>
                    <a:pt x="12097" y="34549"/>
                    <a:pt x="12104" y="34460"/>
                    <a:pt x="12111" y="34371"/>
                  </a:cubicBezTo>
                  <a:cubicBezTo>
                    <a:pt x="12115" y="34357"/>
                    <a:pt x="12118" y="34336"/>
                    <a:pt x="12122" y="34318"/>
                  </a:cubicBezTo>
                  <a:cubicBezTo>
                    <a:pt x="12130" y="34322"/>
                    <a:pt x="12138" y="34323"/>
                    <a:pt x="12146" y="34323"/>
                  </a:cubicBezTo>
                  <a:cubicBezTo>
                    <a:pt x="12178" y="34323"/>
                    <a:pt x="12207" y="34297"/>
                    <a:pt x="12193" y="34254"/>
                  </a:cubicBezTo>
                  <a:cubicBezTo>
                    <a:pt x="12178" y="34220"/>
                    <a:pt x="12161" y="34208"/>
                    <a:pt x="12142" y="34208"/>
                  </a:cubicBezTo>
                  <a:cubicBezTo>
                    <a:pt x="12115" y="34208"/>
                    <a:pt x="12085" y="34234"/>
                    <a:pt x="12058" y="34261"/>
                  </a:cubicBezTo>
                  <a:cubicBezTo>
                    <a:pt x="12040" y="34097"/>
                    <a:pt x="12050" y="33930"/>
                    <a:pt x="12018" y="33766"/>
                  </a:cubicBezTo>
                  <a:lnTo>
                    <a:pt x="12018" y="33745"/>
                  </a:lnTo>
                  <a:lnTo>
                    <a:pt x="12018" y="33727"/>
                  </a:lnTo>
                  <a:cubicBezTo>
                    <a:pt x="12014" y="33700"/>
                    <a:pt x="11993" y="33688"/>
                    <a:pt x="11971" y="33688"/>
                  </a:cubicBezTo>
                  <a:cubicBezTo>
                    <a:pt x="11941" y="33688"/>
                    <a:pt x="11908" y="33710"/>
                    <a:pt x="11908" y="33745"/>
                  </a:cubicBezTo>
                  <a:lnTo>
                    <a:pt x="11908" y="35090"/>
                  </a:lnTo>
                  <a:cubicBezTo>
                    <a:pt x="11915" y="36650"/>
                    <a:pt x="11801" y="38209"/>
                    <a:pt x="11566" y="39754"/>
                  </a:cubicBezTo>
                  <a:cubicBezTo>
                    <a:pt x="11561" y="39723"/>
                    <a:pt x="11534" y="39706"/>
                    <a:pt x="11509" y="39706"/>
                  </a:cubicBezTo>
                  <a:cubicBezTo>
                    <a:pt x="11485" y="39706"/>
                    <a:pt x="11463" y="39721"/>
                    <a:pt x="11463" y="39754"/>
                  </a:cubicBezTo>
                  <a:lnTo>
                    <a:pt x="11463" y="40562"/>
                  </a:lnTo>
                  <a:cubicBezTo>
                    <a:pt x="11463" y="40580"/>
                    <a:pt x="11471" y="40589"/>
                    <a:pt x="11483" y="40593"/>
                  </a:cubicBezTo>
                  <a:lnTo>
                    <a:pt x="11483" y="40593"/>
                  </a:lnTo>
                  <a:cubicBezTo>
                    <a:pt x="11069" y="40588"/>
                    <a:pt x="10656" y="40561"/>
                    <a:pt x="10242" y="40530"/>
                  </a:cubicBezTo>
                  <a:cubicBezTo>
                    <a:pt x="10466" y="38230"/>
                    <a:pt x="10719" y="35927"/>
                    <a:pt x="10719" y="33610"/>
                  </a:cubicBezTo>
                  <a:cubicBezTo>
                    <a:pt x="11011" y="33627"/>
                    <a:pt x="11303" y="33631"/>
                    <a:pt x="11595" y="33634"/>
                  </a:cubicBezTo>
                  <a:cubicBezTo>
                    <a:pt x="11538" y="34994"/>
                    <a:pt x="11424" y="36351"/>
                    <a:pt x="11306" y="37700"/>
                  </a:cubicBezTo>
                  <a:cubicBezTo>
                    <a:pt x="11260" y="38277"/>
                    <a:pt x="11157" y="38850"/>
                    <a:pt x="11143" y="39426"/>
                  </a:cubicBezTo>
                  <a:cubicBezTo>
                    <a:pt x="11136" y="39619"/>
                    <a:pt x="11128" y="39814"/>
                    <a:pt x="11118" y="40007"/>
                  </a:cubicBezTo>
                  <a:cubicBezTo>
                    <a:pt x="11114" y="40085"/>
                    <a:pt x="11114" y="40160"/>
                    <a:pt x="11107" y="40238"/>
                  </a:cubicBezTo>
                  <a:cubicBezTo>
                    <a:pt x="11107" y="40263"/>
                    <a:pt x="11107" y="40284"/>
                    <a:pt x="11104" y="40309"/>
                  </a:cubicBezTo>
                  <a:cubicBezTo>
                    <a:pt x="11103" y="40320"/>
                    <a:pt x="11102" y="40326"/>
                    <a:pt x="11101" y="40329"/>
                  </a:cubicBezTo>
                  <a:lnTo>
                    <a:pt x="11101" y="40329"/>
                  </a:lnTo>
                  <a:cubicBezTo>
                    <a:pt x="11103" y="40324"/>
                    <a:pt x="11107" y="40311"/>
                    <a:pt x="11118" y="40302"/>
                  </a:cubicBezTo>
                  <a:cubicBezTo>
                    <a:pt x="11150" y="40313"/>
                    <a:pt x="11175" y="40327"/>
                    <a:pt x="11203" y="40338"/>
                  </a:cubicBezTo>
                  <a:cubicBezTo>
                    <a:pt x="11217" y="40284"/>
                    <a:pt x="11225" y="40227"/>
                    <a:pt x="11225" y="40174"/>
                  </a:cubicBezTo>
                  <a:cubicBezTo>
                    <a:pt x="11235" y="39985"/>
                    <a:pt x="11242" y="39800"/>
                    <a:pt x="11249" y="39612"/>
                  </a:cubicBezTo>
                  <a:cubicBezTo>
                    <a:pt x="11271" y="39060"/>
                    <a:pt x="11342" y="38512"/>
                    <a:pt x="11395" y="37956"/>
                  </a:cubicBezTo>
                  <a:cubicBezTo>
                    <a:pt x="11538" y="36525"/>
                    <a:pt x="11641" y="35083"/>
                    <a:pt x="11702" y="33642"/>
                  </a:cubicBezTo>
                  <a:cubicBezTo>
                    <a:pt x="11965" y="33645"/>
                    <a:pt x="12228" y="33652"/>
                    <a:pt x="12488" y="33667"/>
                  </a:cubicBezTo>
                  <a:cubicBezTo>
                    <a:pt x="12955" y="33684"/>
                    <a:pt x="13453" y="33734"/>
                    <a:pt x="13905" y="33880"/>
                  </a:cubicBezTo>
                  <a:cubicBezTo>
                    <a:pt x="13720" y="34012"/>
                    <a:pt x="13717" y="34346"/>
                    <a:pt x="13706" y="34542"/>
                  </a:cubicBezTo>
                  <a:cubicBezTo>
                    <a:pt x="13674" y="34962"/>
                    <a:pt x="13699" y="35382"/>
                    <a:pt x="13720" y="35799"/>
                  </a:cubicBezTo>
                  <a:cubicBezTo>
                    <a:pt x="13777" y="36967"/>
                    <a:pt x="13702" y="38138"/>
                    <a:pt x="13702" y="39305"/>
                  </a:cubicBezTo>
                  <a:cubicBezTo>
                    <a:pt x="13695" y="42214"/>
                    <a:pt x="13645" y="45119"/>
                    <a:pt x="13549" y="48016"/>
                  </a:cubicBezTo>
                  <a:cubicBezTo>
                    <a:pt x="13478" y="50149"/>
                    <a:pt x="13482" y="52288"/>
                    <a:pt x="13482" y="54421"/>
                  </a:cubicBezTo>
                  <a:lnTo>
                    <a:pt x="13478" y="54421"/>
                  </a:lnTo>
                  <a:lnTo>
                    <a:pt x="13478" y="54688"/>
                  </a:lnTo>
                  <a:lnTo>
                    <a:pt x="13592" y="54688"/>
                  </a:lnTo>
                  <a:cubicBezTo>
                    <a:pt x="13592" y="54407"/>
                    <a:pt x="13603" y="54125"/>
                    <a:pt x="13603" y="53844"/>
                  </a:cubicBezTo>
                  <a:cubicBezTo>
                    <a:pt x="13660" y="53983"/>
                    <a:pt x="13738" y="54111"/>
                    <a:pt x="13806" y="54246"/>
                  </a:cubicBezTo>
                  <a:cubicBezTo>
                    <a:pt x="13788" y="54257"/>
                    <a:pt x="13770" y="54268"/>
                    <a:pt x="13752" y="54278"/>
                  </a:cubicBezTo>
                  <a:cubicBezTo>
                    <a:pt x="13834" y="54431"/>
                    <a:pt x="13923" y="54581"/>
                    <a:pt x="14019" y="54723"/>
                  </a:cubicBezTo>
                  <a:cubicBezTo>
                    <a:pt x="13934" y="54944"/>
                    <a:pt x="13841" y="55168"/>
                    <a:pt x="13838" y="55403"/>
                  </a:cubicBezTo>
                  <a:cubicBezTo>
                    <a:pt x="13834" y="55444"/>
                    <a:pt x="13863" y="55465"/>
                    <a:pt x="13892" y="55465"/>
                  </a:cubicBezTo>
                  <a:cubicBezTo>
                    <a:pt x="13921" y="55465"/>
                    <a:pt x="13950" y="55444"/>
                    <a:pt x="13944" y="55403"/>
                  </a:cubicBezTo>
                  <a:cubicBezTo>
                    <a:pt x="13951" y="55207"/>
                    <a:pt x="14019" y="55022"/>
                    <a:pt x="14094" y="54841"/>
                  </a:cubicBezTo>
                  <a:cubicBezTo>
                    <a:pt x="14115" y="54869"/>
                    <a:pt x="14122" y="54905"/>
                    <a:pt x="14147" y="54930"/>
                  </a:cubicBezTo>
                  <a:cubicBezTo>
                    <a:pt x="14151" y="54937"/>
                    <a:pt x="14151" y="54944"/>
                    <a:pt x="14154" y="54948"/>
                  </a:cubicBezTo>
                  <a:cubicBezTo>
                    <a:pt x="14158" y="54951"/>
                    <a:pt x="14161" y="54958"/>
                    <a:pt x="14165" y="54962"/>
                  </a:cubicBezTo>
                  <a:cubicBezTo>
                    <a:pt x="14165" y="54962"/>
                    <a:pt x="14166" y="54962"/>
                    <a:pt x="14166" y="54962"/>
                  </a:cubicBezTo>
                  <a:cubicBezTo>
                    <a:pt x="14168" y="54962"/>
                    <a:pt x="14169" y="54951"/>
                    <a:pt x="14174" y="54951"/>
                  </a:cubicBezTo>
                  <a:cubicBezTo>
                    <a:pt x="14174" y="54951"/>
                    <a:pt x="14175" y="54951"/>
                    <a:pt x="14176" y="54951"/>
                  </a:cubicBezTo>
                  <a:cubicBezTo>
                    <a:pt x="14190" y="54976"/>
                    <a:pt x="14208" y="54994"/>
                    <a:pt x="14222" y="55019"/>
                  </a:cubicBezTo>
                  <a:cubicBezTo>
                    <a:pt x="14233" y="55036"/>
                    <a:pt x="14251" y="55046"/>
                    <a:pt x="14271" y="55046"/>
                  </a:cubicBezTo>
                  <a:cubicBezTo>
                    <a:pt x="14276" y="55046"/>
                    <a:pt x="14281" y="55045"/>
                    <a:pt x="14286" y="55044"/>
                  </a:cubicBezTo>
                  <a:cubicBezTo>
                    <a:pt x="14290" y="55040"/>
                    <a:pt x="14293" y="55040"/>
                    <a:pt x="14297" y="55040"/>
                  </a:cubicBezTo>
                  <a:cubicBezTo>
                    <a:pt x="14325" y="55033"/>
                    <a:pt x="14343" y="55001"/>
                    <a:pt x="14336" y="54969"/>
                  </a:cubicBezTo>
                  <a:cubicBezTo>
                    <a:pt x="14336" y="54962"/>
                    <a:pt x="14322" y="54955"/>
                    <a:pt x="14318" y="54948"/>
                  </a:cubicBezTo>
                  <a:lnTo>
                    <a:pt x="14318" y="54948"/>
                  </a:lnTo>
                  <a:cubicBezTo>
                    <a:pt x="14386" y="54997"/>
                    <a:pt x="14450" y="55054"/>
                    <a:pt x="14464" y="55069"/>
                  </a:cubicBezTo>
                  <a:cubicBezTo>
                    <a:pt x="14610" y="55186"/>
                    <a:pt x="14731" y="55329"/>
                    <a:pt x="14827" y="55489"/>
                  </a:cubicBezTo>
                  <a:cubicBezTo>
                    <a:pt x="14839" y="55507"/>
                    <a:pt x="14856" y="55515"/>
                    <a:pt x="14872" y="55515"/>
                  </a:cubicBezTo>
                  <a:cubicBezTo>
                    <a:pt x="14911" y="55515"/>
                    <a:pt x="14948" y="55474"/>
                    <a:pt x="14923" y="55432"/>
                  </a:cubicBezTo>
                  <a:cubicBezTo>
                    <a:pt x="14809" y="55247"/>
                    <a:pt x="14663" y="55083"/>
                    <a:pt x="14496" y="54948"/>
                  </a:cubicBezTo>
                  <a:cubicBezTo>
                    <a:pt x="14411" y="54876"/>
                    <a:pt x="14315" y="54816"/>
                    <a:pt x="14211" y="54770"/>
                  </a:cubicBezTo>
                  <a:cubicBezTo>
                    <a:pt x="14194" y="54738"/>
                    <a:pt x="14172" y="54702"/>
                    <a:pt x="14147" y="54666"/>
                  </a:cubicBezTo>
                  <a:cubicBezTo>
                    <a:pt x="14201" y="54552"/>
                    <a:pt x="14236" y="54431"/>
                    <a:pt x="14261" y="54310"/>
                  </a:cubicBezTo>
                  <a:cubicBezTo>
                    <a:pt x="14311" y="53979"/>
                    <a:pt x="14040" y="53876"/>
                    <a:pt x="13756" y="53873"/>
                  </a:cubicBezTo>
                  <a:cubicBezTo>
                    <a:pt x="13734" y="53873"/>
                    <a:pt x="13766" y="53890"/>
                    <a:pt x="13756" y="53905"/>
                  </a:cubicBezTo>
                  <a:cubicBezTo>
                    <a:pt x="13727" y="53833"/>
                    <a:pt x="13677" y="53769"/>
                    <a:pt x="13652" y="53698"/>
                  </a:cubicBezTo>
                  <a:cubicBezTo>
                    <a:pt x="13645" y="53673"/>
                    <a:pt x="13624" y="53677"/>
                    <a:pt x="13606" y="53673"/>
                  </a:cubicBezTo>
                  <a:cubicBezTo>
                    <a:pt x="13617" y="51213"/>
                    <a:pt x="13645" y="48753"/>
                    <a:pt x="13720" y="46294"/>
                  </a:cubicBezTo>
                  <a:cubicBezTo>
                    <a:pt x="13809" y="43385"/>
                    <a:pt x="13777" y="40480"/>
                    <a:pt x="13827" y="37572"/>
                  </a:cubicBezTo>
                  <a:cubicBezTo>
                    <a:pt x="13838" y="36878"/>
                    <a:pt x="13845" y="36194"/>
                    <a:pt x="13816" y="35503"/>
                  </a:cubicBezTo>
                  <a:cubicBezTo>
                    <a:pt x="13806" y="35197"/>
                    <a:pt x="13798" y="34895"/>
                    <a:pt x="13816" y="34589"/>
                  </a:cubicBezTo>
                  <a:cubicBezTo>
                    <a:pt x="13823" y="34432"/>
                    <a:pt x="13813" y="34072"/>
                    <a:pt x="13962" y="33969"/>
                  </a:cubicBezTo>
                  <a:cubicBezTo>
                    <a:pt x="13983" y="33955"/>
                    <a:pt x="13991" y="33923"/>
                    <a:pt x="13976" y="33901"/>
                  </a:cubicBezTo>
                  <a:lnTo>
                    <a:pt x="13976" y="33901"/>
                  </a:lnTo>
                  <a:cubicBezTo>
                    <a:pt x="14058" y="33930"/>
                    <a:pt x="14147" y="33934"/>
                    <a:pt x="14222" y="33969"/>
                  </a:cubicBezTo>
                  <a:cubicBezTo>
                    <a:pt x="14231" y="33974"/>
                    <a:pt x="14240" y="33977"/>
                    <a:pt x="14248" y="33977"/>
                  </a:cubicBezTo>
                  <a:cubicBezTo>
                    <a:pt x="14297" y="33977"/>
                    <a:pt x="14330" y="33900"/>
                    <a:pt x="14275" y="33873"/>
                  </a:cubicBezTo>
                  <a:cubicBezTo>
                    <a:pt x="14272" y="33873"/>
                    <a:pt x="14265" y="33873"/>
                    <a:pt x="14261" y="33869"/>
                  </a:cubicBezTo>
                  <a:cubicBezTo>
                    <a:pt x="14389" y="33802"/>
                    <a:pt x="14468" y="33667"/>
                    <a:pt x="14468" y="33524"/>
                  </a:cubicBezTo>
                  <a:cubicBezTo>
                    <a:pt x="14528" y="33524"/>
                    <a:pt x="14546" y="33439"/>
                    <a:pt x="14489" y="33417"/>
                  </a:cubicBezTo>
                  <a:lnTo>
                    <a:pt x="14482" y="33417"/>
                  </a:lnTo>
                  <a:cubicBezTo>
                    <a:pt x="14436" y="33400"/>
                    <a:pt x="14386" y="33396"/>
                    <a:pt x="14339" y="33382"/>
                  </a:cubicBezTo>
                  <a:cubicBezTo>
                    <a:pt x="14349" y="33382"/>
                    <a:pt x="14358" y="33388"/>
                    <a:pt x="14367" y="33388"/>
                  </a:cubicBezTo>
                  <a:cubicBezTo>
                    <a:pt x="14371" y="33388"/>
                    <a:pt x="14375" y="33386"/>
                    <a:pt x="14379" y="33382"/>
                  </a:cubicBezTo>
                  <a:cubicBezTo>
                    <a:pt x="14500" y="33232"/>
                    <a:pt x="14482" y="32965"/>
                    <a:pt x="14500" y="32787"/>
                  </a:cubicBezTo>
                  <a:cubicBezTo>
                    <a:pt x="14525" y="32453"/>
                    <a:pt x="14525" y="32111"/>
                    <a:pt x="14617" y="31790"/>
                  </a:cubicBezTo>
                  <a:cubicBezTo>
                    <a:pt x="14624" y="31769"/>
                    <a:pt x="14606" y="31762"/>
                    <a:pt x="14596" y="31748"/>
                  </a:cubicBezTo>
                  <a:cubicBezTo>
                    <a:pt x="14617" y="31719"/>
                    <a:pt x="14624" y="31680"/>
                    <a:pt x="14578" y="31673"/>
                  </a:cubicBezTo>
                  <a:cubicBezTo>
                    <a:pt x="12834" y="31424"/>
                    <a:pt x="11079" y="31232"/>
                    <a:pt x="9316" y="31089"/>
                  </a:cubicBezTo>
                  <a:cubicBezTo>
                    <a:pt x="9188" y="30972"/>
                    <a:pt x="9046" y="30861"/>
                    <a:pt x="8896" y="30772"/>
                  </a:cubicBezTo>
                  <a:lnTo>
                    <a:pt x="8896" y="30772"/>
                  </a:lnTo>
                  <a:cubicBezTo>
                    <a:pt x="8932" y="30787"/>
                    <a:pt x="8968" y="30808"/>
                    <a:pt x="9003" y="30822"/>
                  </a:cubicBezTo>
                  <a:cubicBezTo>
                    <a:pt x="9082" y="30865"/>
                    <a:pt x="9163" y="30893"/>
                    <a:pt x="9249" y="30908"/>
                  </a:cubicBezTo>
                  <a:cubicBezTo>
                    <a:pt x="9256" y="30915"/>
                    <a:pt x="9249" y="30925"/>
                    <a:pt x="9263" y="30929"/>
                  </a:cubicBezTo>
                  <a:lnTo>
                    <a:pt x="9801" y="31064"/>
                  </a:lnTo>
                  <a:cubicBezTo>
                    <a:pt x="9805" y="31065"/>
                    <a:pt x="9809" y="31066"/>
                    <a:pt x="9814" y="31066"/>
                  </a:cubicBezTo>
                  <a:cubicBezTo>
                    <a:pt x="9872" y="31066"/>
                    <a:pt x="9892" y="30977"/>
                    <a:pt x="9829" y="30957"/>
                  </a:cubicBezTo>
                  <a:cubicBezTo>
                    <a:pt x="9815" y="30950"/>
                    <a:pt x="9804" y="30943"/>
                    <a:pt x="9790" y="30940"/>
                  </a:cubicBezTo>
                  <a:lnTo>
                    <a:pt x="9790" y="30940"/>
                  </a:lnTo>
                  <a:cubicBezTo>
                    <a:pt x="10032" y="31000"/>
                    <a:pt x="10278" y="31061"/>
                    <a:pt x="10530" y="31064"/>
                  </a:cubicBezTo>
                  <a:cubicBezTo>
                    <a:pt x="10602" y="31061"/>
                    <a:pt x="10602" y="30957"/>
                    <a:pt x="10530" y="30954"/>
                  </a:cubicBezTo>
                  <a:cubicBezTo>
                    <a:pt x="10117" y="30947"/>
                    <a:pt x="9726" y="30829"/>
                    <a:pt x="9334" y="30719"/>
                  </a:cubicBezTo>
                  <a:cubicBezTo>
                    <a:pt x="9277" y="30690"/>
                    <a:pt x="9224" y="30662"/>
                    <a:pt x="9167" y="30630"/>
                  </a:cubicBezTo>
                  <a:lnTo>
                    <a:pt x="9167" y="30630"/>
                  </a:lnTo>
                  <a:cubicBezTo>
                    <a:pt x="9861" y="30698"/>
                    <a:pt x="10552" y="30758"/>
                    <a:pt x="11246" y="30829"/>
                  </a:cubicBezTo>
                  <a:cubicBezTo>
                    <a:pt x="11096" y="30872"/>
                    <a:pt x="10950" y="30940"/>
                    <a:pt x="10801" y="30954"/>
                  </a:cubicBezTo>
                  <a:cubicBezTo>
                    <a:pt x="10731" y="30964"/>
                    <a:pt x="10730" y="31068"/>
                    <a:pt x="10798" y="31068"/>
                  </a:cubicBezTo>
                  <a:cubicBezTo>
                    <a:pt x="10799" y="31068"/>
                    <a:pt x="10800" y="31068"/>
                    <a:pt x="10801" y="31068"/>
                  </a:cubicBezTo>
                  <a:cubicBezTo>
                    <a:pt x="11061" y="31036"/>
                    <a:pt x="11314" y="30965"/>
                    <a:pt x="11552" y="30861"/>
                  </a:cubicBezTo>
                  <a:cubicBezTo>
                    <a:pt x="12631" y="30968"/>
                    <a:pt x="13706" y="31064"/>
                    <a:pt x="14788" y="31068"/>
                  </a:cubicBezTo>
                  <a:cubicBezTo>
                    <a:pt x="14859" y="31061"/>
                    <a:pt x="14859" y="30961"/>
                    <a:pt x="14788" y="30954"/>
                  </a:cubicBezTo>
                  <a:cubicBezTo>
                    <a:pt x="14614" y="30954"/>
                    <a:pt x="14439" y="30933"/>
                    <a:pt x="14265" y="30929"/>
                  </a:cubicBezTo>
                  <a:cubicBezTo>
                    <a:pt x="14229" y="29576"/>
                    <a:pt x="14400" y="28241"/>
                    <a:pt x="14453" y="26888"/>
                  </a:cubicBezTo>
                  <a:cubicBezTo>
                    <a:pt x="14471" y="26454"/>
                    <a:pt x="14468" y="26013"/>
                    <a:pt x="14482" y="25571"/>
                  </a:cubicBezTo>
                  <a:cubicBezTo>
                    <a:pt x="14493" y="25351"/>
                    <a:pt x="14500" y="25130"/>
                    <a:pt x="14521" y="24909"/>
                  </a:cubicBezTo>
                  <a:cubicBezTo>
                    <a:pt x="14567" y="24906"/>
                    <a:pt x="14582" y="24845"/>
                    <a:pt x="14539" y="24820"/>
                  </a:cubicBezTo>
                  <a:cubicBezTo>
                    <a:pt x="14539" y="24820"/>
                    <a:pt x="14539" y="24817"/>
                    <a:pt x="14539" y="24813"/>
                  </a:cubicBezTo>
                  <a:cubicBezTo>
                    <a:pt x="14550" y="24822"/>
                    <a:pt x="14557" y="24834"/>
                    <a:pt x="14561" y="24834"/>
                  </a:cubicBezTo>
                  <a:cubicBezTo>
                    <a:pt x="14563" y="24834"/>
                    <a:pt x="14564" y="24830"/>
                    <a:pt x="14564" y="24820"/>
                  </a:cubicBezTo>
                  <a:cubicBezTo>
                    <a:pt x="14564" y="24802"/>
                    <a:pt x="14567" y="24781"/>
                    <a:pt x="14574" y="24763"/>
                  </a:cubicBezTo>
                  <a:cubicBezTo>
                    <a:pt x="14585" y="24706"/>
                    <a:pt x="14603" y="24653"/>
                    <a:pt x="14628" y="24599"/>
                  </a:cubicBezTo>
                  <a:cubicBezTo>
                    <a:pt x="14649" y="24553"/>
                    <a:pt x="14688" y="24532"/>
                    <a:pt x="14713" y="24493"/>
                  </a:cubicBezTo>
                  <a:cubicBezTo>
                    <a:pt x="14813" y="24496"/>
                    <a:pt x="14913" y="24518"/>
                    <a:pt x="15012" y="24521"/>
                  </a:cubicBezTo>
                  <a:cubicBezTo>
                    <a:pt x="15084" y="24521"/>
                    <a:pt x="15084" y="24407"/>
                    <a:pt x="15012" y="24404"/>
                  </a:cubicBezTo>
                  <a:cubicBezTo>
                    <a:pt x="14941" y="24400"/>
                    <a:pt x="14866" y="24386"/>
                    <a:pt x="14795" y="24382"/>
                  </a:cubicBezTo>
                  <a:cubicBezTo>
                    <a:pt x="14834" y="24340"/>
                    <a:pt x="14856" y="24279"/>
                    <a:pt x="14902" y="24243"/>
                  </a:cubicBezTo>
                  <a:cubicBezTo>
                    <a:pt x="14913" y="24236"/>
                    <a:pt x="14906" y="24222"/>
                    <a:pt x="14909" y="24211"/>
                  </a:cubicBezTo>
                  <a:cubicBezTo>
                    <a:pt x="14917" y="24211"/>
                    <a:pt x="14925" y="24219"/>
                    <a:pt x="14932" y="24219"/>
                  </a:cubicBezTo>
                  <a:cubicBezTo>
                    <a:pt x="14935" y="24219"/>
                    <a:pt x="14938" y="24218"/>
                    <a:pt x="14941" y="24215"/>
                  </a:cubicBezTo>
                  <a:cubicBezTo>
                    <a:pt x="14952" y="24204"/>
                    <a:pt x="14962" y="24190"/>
                    <a:pt x="14970" y="24176"/>
                  </a:cubicBezTo>
                  <a:cubicBezTo>
                    <a:pt x="14980" y="24162"/>
                    <a:pt x="14962" y="24154"/>
                    <a:pt x="14962" y="24144"/>
                  </a:cubicBezTo>
                  <a:lnTo>
                    <a:pt x="14962" y="24144"/>
                  </a:lnTo>
                  <a:cubicBezTo>
                    <a:pt x="14987" y="24154"/>
                    <a:pt x="15019" y="24151"/>
                    <a:pt x="15044" y="24169"/>
                  </a:cubicBezTo>
                  <a:cubicBezTo>
                    <a:pt x="15054" y="24175"/>
                    <a:pt x="15064" y="24178"/>
                    <a:pt x="15073" y="24178"/>
                  </a:cubicBezTo>
                  <a:cubicBezTo>
                    <a:pt x="15120" y="24178"/>
                    <a:pt x="15152" y="24102"/>
                    <a:pt x="15098" y="24069"/>
                  </a:cubicBezTo>
                  <a:cubicBezTo>
                    <a:pt x="15069" y="24051"/>
                    <a:pt x="15030" y="24055"/>
                    <a:pt x="15002" y="24041"/>
                  </a:cubicBezTo>
                  <a:cubicBezTo>
                    <a:pt x="15023" y="23976"/>
                    <a:pt x="15037" y="23909"/>
                    <a:pt x="15041" y="23841"/>
                  </a:cubicBezTo>
                  <a:cubicBezTo>
                    <a:pt x="15055" y="23713"/>
                    <a:pt x="14934" y="23617"/>
                    <a:pt x="14845" y="23546"/>
                  </a:cubicBezTo>
                  <a:cubicBezTo>
                    <a:pt x="14642" y="23386"/>
                    <a:pt x="14372" y="23300"/>
                    <a:pt x="14112" y="23218"/>
                  </a:cubicBezTo>
                  <a:lnTo>
                    <a:pt x="14154" y="23218"/>
                  </a:lnTo>
                  <a:cubicBezTo>
                    <a:pt x="14226" y="23215"/>
                    <a:pt x="14226" y="23111"/>
                    <a:pt x="14154" y="23108"/>
                  </a:cubicBezTo>
                  <a:cubicBezTo>
                    <a:pt x="14026" y="23108"/>
                    <a:pt x="13895" y="23101"/>
                    <a:pt x="13766" y="23101"/>
                  </a:cubicBezTo>
                  <a:cubicBezTo>
                    <a:pt x="13802" y="22257"/>
                    <a:pt x="13813" y="21406"/>
                    <a:pt x="13813" y="20559"/>
                  </a:cubicBezTo>
                  <a:cubicBezTo>
                    <a:pt x="13813" y="20522"/>
                    <a:pt x="13784" y="20503"/>
                    <a:pt x="13756" y="20503"/>
                  </a:cubicBezTo>
                  <a:cubicBezTo>
                    <a:pt x="13727" y="20503"/>
                    <a:pt x="13699" y="20522"/>
                    <a:pt x="13699" y="20559"/>
                  </a:cubicBezTo>
                  <a:cubicBezTo>
                    <a:pt x="13699" y="20922"/>
                    <a:pt x="13685" y="21281"/>
                    <a:pt x="13681" y="21643"/>
                  </a:cubicBezTo>
                  <a:lnTo>
                    <a:pt x="13681" y="21643"/>
                  </a:lnTo>
                  <a:cubicBezTo>
                    <a:pt x="13684" y="21356"/>
                    <a:pt x="13666" y="21071"/>
                    <a:pt x="13631" y="20787"/>
                  </a:cubicBezTo>
                  <a:lnTo>
                    <a:pt x="13631" y="20737"/>
                  </a:lnTo>
                  <a:lnTo>
                    <a:pt x="13645" y="20737"/>
                  </a:lnTo>
                  <a:lnTo>
                    <a:pt x="13645" y="20723"/>
                  </a:lnTo>
                  <a:cubicBezTo>
                    <a:pt x="13642" y="20695"/>
                    <a:pt x="13622" y="20684"/>
                    <a:pt x="13600" y="20684"/>
                  </a:cubicBezTo>
                  <a:cubicBezTo>
                    <a:pt x="13571" y="20684"/>
                    <a:pt x="13539" y="20704"/>
                    <a:pt x="13539" y="20737"/>
                  </a:cubicBezTo>
                  <a:lnTo>
                    <a:pt x="13539" y="20755"/>
                  </a:lnTo>
                  <a:cubicBezTo>
                    <a:pt x="13510" y="21538"/>
                    <a:pt x="13539" y="22318"/>
                    <a:pt x="13560" y="23097"/>
                  </a:cubicBezTo>
                  <a:cubicBezTo>
                    <a:pt x="13264" y="23097"/>
                    <a:pt x="12965" y="23087"/>
                    <a:pt x="12670" y="23087"/>
                  </a:cubicBezTo>
                  <a:cubicBezTo>
                    <a:pt x="12691" y="23040"/>
                    <a:pt x="12705" y="22987"/>
                    <a:pt x="12709" y="22933"/>
                  </a:cubicBezTo>
                  <a:cubicBezTo>
                    <a:pt x="12709" y="22926"/>
                    <a:pt x="12707" y="22924"/>
                    <a:pt x="12704" y="22924"/>
                  </a:cubicBezTo>
                  <a:cubicBezTo>
                    <a:pt x="12698" y="22924"/>
                    <a:pt x="12687" y="22934"/>
                    <a:pt x="12676" y="22934"/>
                  </a:cubicBezTo>
                  <a:cubicBezTo>
                    <a:pt x="12674" y="22934"/>
                    <a:pt x="12672" y="22934"/>
                    <a:pt x="12670" y="22933"/>
                  </a:cubicBezTo>
                  <a:cubicBezTo>
                    <a:pt x="12666" y="22346"/>
                    <a:pt x="12773" y="21755"/>
                    <a:pt x="12659" y="21171"/>
                  </a:cubicBezTo>
                  <a:cubicBezTo>
                    <a:pt x="12656" y="21146"/>
                    <a:pt x="12631" y="21129"/>
                    <a:pt x="12606" y="21129"/>
                  </a:cubicBezTo>
                  <a:cubicBezTo>
                    <a:pt x="12474" y="21132"/>
                    <a:pt x="12350" y="21186"/>
                    <a:pt x="12253" y="21278"/>
                  </a:cubicBezTo>
                  <a:cubicBezTo>
                    <a:pt x="12215" y="21317"/>
                    <a:pt x="12253" y="21372"/>
                    <a:pt x="12297" y="21372"/>
                  </a:cubicBezTo>
                  <a:cubicBezTo>
                    <a:pt x="12310" y="21372"/>
                    <a:pt x="12323" y="21368"/>
                    <a:pt x="12335" y="21356"/>
                  </a:cubicBezTo>
                  <a:cubicBezTo>
                    <a:pt x="12343" y="21348"/>
                    <a:pt x="12466" y="21245"/>
                    <a:pt x="12531" y="21245"/>
                  </a:cubicBezTo>
                  <a:cubicBezTo>
                    <a:pt x="12551" y="21245"/>
                    <a:pt x="12565" y="21254"/>
                    <a:pt x="12570" y="21278"/>
                  </a:cubicBezTo>
                  <a:cubicBezTo>
                    <a:pt x="12584" y="21378"/>
                    <a:pt x="12595" y="21481"/>
                    <a:pt x="12599" y="21581"/>
                  </a:cubicBezTo>
                  <a:cubicBezTo>
                    <a:pt x="12606" y="21744"/>
                    <a:pt x="12602" y="21905"/>
                    <a:pt x="12592" y="22065"/>
                  </a:cubicBezTo>
                  <a:cubicBezTo>
                    <a:pt x="12574" y="22407"/>
                    <a:pt x="12538" y="22741"/>
                    <a:pt x="12552" y="23083"/>
                  </a:cubicBezTo>
                  <a:lnTo>
                    <a:pt x="12179" y="23076"/>
                  </a:lnTo>
                  <a:cubicBezTo>
                    <a:pt x="12328" y="22492"/>
                    <a:pt x="12221" y="21869"/>
                    <a:pt x="12218" y="21271"/>
                  </a:cubicBezTo>
                  <a:cubicBezTo>
                    <a:pt x="12214" y="21237"/>
                    <a:pt x="12188" y="21220"/>
                    <a:pt x="12161" y="21220"/>
                  </a:cubicBezTo>
                  <a:cubicBezTo>
                    <a:pt x="12134" y="21220"/>
                    <a:pt x="12107" y="21237"/>
                    <a:pt x="12104" y="21271"/>
                  </a:cubicBezTo>
                  <a:cubicBezTo>
                    <a:pt x="12104" y="21776"/>
                    <a:pt x="12161" y="22296"/>
                    <a:pt x="12097" y="22798"/>
                  </a:cubicBezTo>
                  <a:cubicBezTo>
                    <a:pt x="12078" y="22784"/>
                    <a:pt x="12053" y="22768"/>
                    <a:pt x="12036" y="22768"/>
                  </a:cubicBezTo>
                  <a:cubicBezTo>
                    <a:pt x="12024" y="22768"/>
                    <a:pt x="12015" y="22776"/>
                    <a:pt x="12015" y="22798"/>
                  </a:cubicBezTo>
                  <a:cubicBezTo>
                    <a:pt x="12018" y="22891"/>
                    <a:pt x="12029" y="22983"/>
                    <a:pt x="12050" y="23076"/>
                  </a:cubicBezTo>
                  <a:cubicBezTo>
                    <a:pt x="11947" y="23076"/>
                    <a:pt x="11848" y="23076"/>
                    <a:pt x="11748" y="23072"/>
                  </a:cubicBezTo>
                  <a:cubicBezTo>
                    <a:pt x="11613" y="23062"/>
                    <a:pt x="11477" y="23051"/>
                    <a:pt x="11342" y="23040"/>
                  </a:cubicBezTo>
                  <a:cubicBezTo>
                    <a:pt x="11353" y="23033"/>
                    <a:pt x="11367" y="23033"/>
                    <a:pt x="11371" y="23022"/>
                  </a:cubicBezTo>
                  <a:cubicBezTo>
                    <a:pt x="11374" y="22976"/>
                    <a:pt x="11371" y="22930"/>
                    <a:pt x="11363" y="22887"/>
                  </a:cubicBezTo>
                  <a:cubicBezTo>
                    <a:pt x="11363" y="22866"/>
                    <a:pt x="11342" y="22862"/>
                    <a:pt x="11324" y="22855"/>
                  </a:cubicBezTo>
                  <a:lnTo>
                    <a:pt x="11324" y="22837"/>
                  </a:lnTo>
                  <a:cubicBezTo>
                    <a:pt x="11335" y="22731"/>
                    <a:pt x="11342" y="22624"/>
                    <a:pt x="11349" y="22520"/>
                  </a:cubicBezTo>
                  <a:cubicBezTo>
                    <a:pt x="11374" y="22257"/>
                    <a:pt x="11381" y="21990"/>
                    <a:pt x="11371" y="21727"/>
                  </a:cubicBezTo>
                  <a:cubicBezTo>
                    <a:pt x="11357" y="21469"/>
                    <a:pt x="11297" y="21028"/>
                    <a:pt x="10982" y="21028"/>
                  </a:cubicBezTo>
                  <a:cubicBezTo>
                    <a:pt x="10953" y="21028"/>
                    <a:pt x="10923" y="21032"/>
                    <a:pt x="10890" y="21040"/>
                  </a:cubicBezTo>
                  <a:cubicBezTo>
                    <a:pt x="10824" y="21059"/>
                    <a:pt x="10843" y="21152"/>
                    <a:pt x="10906" y="21152"/>
                  </a:cubicBezTo>
                  <a:cubicBezTo>
                    <a:pt x="10911" y="21152"/>
                    <a:pt x="10916" y="21151"/>
                    <a:pt x="10922" y="21150"/>
                  </a:cubicBezTo>
                  <a:cubicBezTo>
                    <a:pt x="10944" y="21144"/>
                    <a:pt x="10965" y="21142"/>
                    <a:pt x="10985" y="21142"/>
                  </a:cubicBezTo>
                  <a:cubicBezTo>
                    <a:pt x="11331" y="21142"/>
                    <a:pt x="11267" y="21963"/>
                    <a:pt x="11260" y="22172"/>
                  </a:cubicBezTo>
                  <a:cubicBezTo>
                    <a:pt x="11253" y="22371"/>
                    <a:pt x="11235" y="22574"/>
                    <a:pt x="11221" y="22773"/>
                  </a:cubicBezTo>
                  <a:cubicBezTo>
                    <a:pt x="11214" y="22852"/>
                    <a:pt x="11193" y="23005"/>
                    <a:pt x="11289" y="23037"/>
                  </a:cubicBezTo>
                  <a:cubicBezTo>
                    <a:pt x="11121" y="23026"/>
                    <a:pt x="10950" y="23008"/>
                    <a:pt x="10783" y="22998"/>
                  </a:cubicBezTo>
                  <a:lnTo>
                    <a:pt x="10783" y="21186"/>
                  </a:lnTo>
                  <a:cubicBezTo>
                    <a:pt x="10780" y="21150"/>
                    <a:pt x="10753" y="21132"/>
                    <a:pt x="10726" y="21132"/>
                  </a:cubicBezTo>
                  <a:cubicBezTo>
                    <a:pt x="10699" y="21132"/>
                    <a:pt x="10673" y="21150"/>
                    <a:pt x="10669" y="21186"/>
                  </a:cubicBezTo>
                  <a:lnTo>
                    <a:pt x="10669" y="22990"/>
                  </a:lnTo>
                  <a:cubicBezTo>
                    <a:pt x="10288" y="22969"/>
                    <a:pt x="9907" y="22941"/>
                    <a:pt x="9526" y="22916"/>
                  </a:cubicBezTo>
                  <a:lnTo>
                    <a:pt x="9526" y="22752"/>
                  </a:lnTo>
                  <a:cubicBezTo>
                    <a:pt x="9526" y="22751"/>
                    <a:pt x="9526" y="22751"/>
                    <a:pt x="9526" y="22751"/>
                  </a:cubicBezTo>
                  <a:cubicBezTo>
                    <a:pt x="9525" y="22751"/>
                    <a:pt x="9524" y="22753"/>
                    <a:pt x="9522" y="22753"/>
                  </a:cubicBezTo>
                  <a:cubicBezTo>
                    <a:pt x="9521" y="22753"/>
                    <a:pt x="9520" y="22753"/>
                    <a:pt x="9519" y="22752"/>
                  </a:cubicBezTo>
                  <a:cubicBezTo>
                    <a:pt x="9512" y="22207"/>
                    <a:pt x="9487" y="21663"/>
                    <a:pt x="9484" y="21121"/>
                  </a:cubicBezTo>
                  <a:lnTo>
                    <a:pt x="9484" y="21121"/>
                  </a:lnTo>
                  <a:cubicBezTo>
                    <a:pt x="9493" y="21133"/>
                    <a:pt x="9502" y="21148"/>
                    <a:pt x="9519" y="21148"/>
                  </a:cubicBezTo>
                  <a:cubicBezTo>
                    <a:pt x="9523" y="21148"/>
                    <a:pt x="9526" y="21147"/>
                    <a:pt x="9530" y="21146"/>
                  </a:cubicBezTo>
                  <a:cubicBezTo>
                    <a:pt x="9557" y="21138"/>
                    <a:pt x="9583" y="21134"/>
                    <a:pt x="9606" y="21134"/>
                  </a:cubicBezTo>
                  <a:cubicBezTo>
                    <a:pt x="10065" y="21134"/>
                    <a:pt x="9843" y="22644"/>
                    <a:pt x="9907" y="22905"/>
                  </a:cubicBezTo>
                  <a:cubicBezTo>
                    <a:pt x="9917" y="22930"/>
                    <a:pt x="9939" y="22942"/>
                    <a:pt x="9961" y="22942"/>
                  </a:cubicBezTo>
                  <a:cubicBezTo>
                    <a:pt x="9994" y="22942"/>
                    <a:pt x="10026" y="22916"/>
                    <a:pt x="10018" y="22873"/>
                  </a:cubicBezTo>
                  <a:cubicBezTo>
                    <a:pt x="9941" y="22576"/>
                    <a:pt x="10209" y="21015"/>
                    <a:pt x="9627" y="21015"/>
                  </a:cubicBezTo>
                  <a:cubicBezTo>
                    <a:pt x="9589" y="21015"/>
                    <a:pt x="9547" y="21022"/>
                    <a:pt x="9502" y="21036"/>
                  </a:cubicBezTo>
                  <a:cubicBezTo>
                    <a:pt x="9484" y="21043"/>
                    <a:pt x="9487" y="21061"/>
                    <a:pt x="9480" y="21075"/>
                  </a:cubicBezTo>
                  <a:lnTo>
                    <a:pt x="9480" y="21050"/>
                  </a:lnTo>
                  <a:cubicBezTo>
                    <a:pt x="9478" y="21016"/>
                    <a:pt x="9453" y="21000"/>
                    <a:pt x="9426" y="21000"/>
                  </a:cubicBezTo>
                  <a:cubicBezTo>
                    <a:pt x="9400" y="21000"/>
                    <a:pt x="9373" y="21016"/>
                    <a:pt x="9370" y="21050"/>
                  </a:cubicBezTo>
                  <a:cubicBezTo>
                    <a:pt x="9370" y="21670"/>
                    <a:pt x="9409" y="22289"/>
                    <a:pt x="9416" y="22905"/>
                  </a:cubicBezTo>
                  <a:cubicBezTo>
                    <a:pt x="9316" y="22898"/>
                    <a:pt x="9213" y="22894"/>
                    <a:pt x="9114" y="22887"/>
                  </a:cubicBezTo>
                  <a:cubicBezTo>
                    <a:pt x="9053" y="22876"/>
                    <a:pt x="8993" y="22880"/>
                    <a:pt x="8932" y="22869"/>
                  </a:cubicBezTo>
                  <a:cubicBezTo>
                    <a:pt x="8572" y="22837"/>
                    <a:pt x="8216" y="22770"/>
                    <a:pt x="7857" y="22713"/>
                  </a:cubicBezTo>
                  <a:cubicBezTo>
                    <a:pt x="7857" y="22706"/>
                    <a:pt x="7871" y="22706"/>
                    <a:pt x="7868" y="22695"/>
                  </a:cubicBezTo>
                  <a:cubicBezTo>
                    <a:pt x="7693" y="22076"/>
                    <a:pt x="7693" y="21374"/>
                    <a:pt x="7736" y="20733"/>
                  </a:cubicBezTo>
                  <a:cubicBezTo>
                    <a:pt x="7736" y="20703"/>
                    <a:pt x="7711" y="20681"/>
                    <a:pt x="7684" y="20681"/>
                  </a:cubicBezTo>
                  <a:cubicBezTo>
                    <a:pt x="7678" y="20681"/>
                    <a:pt x="7673" y="20682"/>
                    <a:pt x="7668" y="20684"/>
                  </a:cubicBezTo>
                  <a:cubicBezTo>
                    <a:pt x="7490" y="20737"/>
                    <a:pt x="7334" y="20794"/>
                    <a:pt x="7191" y="20919"/>
                  </a:cubicBezTo>
                  <a:cubicBezTo>
                    <a:pt x="7149" y="20958"/>
                    <a:pt x="7189" y="21015"/>
                    <a:pt x="7235" y="21015"/>
                  </a:cubicBezTo>
                  <a:cubicBezTo>
                    <a:pt x="7248" y="21015"/>
                    <a:pt x="7261" y="21010"/>
                    <a:pt x="7273" y="21000"/>
                  </a:cubicBezTo>
                  <a:cubicBezTo>
                    <a:pt x="7284" y="20990"/>
                    <a:pt x="7298" y="20990"/>
                    <a:pt x="7312" y="20979"/>
                  </a:cubicBezTo>
                  <a:lnTo>
                    <a:pt x="7312" y="20979"/>
                  </a:lnTo>
                  <a:cubicBezTo>
                    <a:pt x="7273" y="21527"/>
                    <a:pt x="7273" y="22079"/>
                    <a:pt x="7273" y="22627"/>
                  </a:cubicBezTo>
                  <a:cubicBezTo>
                    <a:pt x="7234" y="22617"/>
                    <a:pt x="7195" y="22617"/>
                    <a:pt x="7156" y="22609"/>
                  </a:cubicBezTo>
                  <a:cubicBezTo>
                    <a:pt x="7149" y="22608"/>
                    <a:pt x="7143" y="22607"/>
                    <a:pt x="7138" y="22607"/>
                  </a:cubicBezTo>
                  <a:cubicBezTo>
                    <a:pt x="7083" y="22607"/>
                    <a:pt x="7063" y="22693"/>
                    <a:pt x="7127" y="22713"/>
                  </a:cubicBezTo>
                  <a:cubicBezTo>
                    <a:pt x="7038" y="22706"/>
                    <a:pt x="6949" y="22695"/>
                    <a:pt x="6860" y="22688"/>
                  </a:cubicBezTo>
                  <a:cubicBezTo>
                    <a:pt x="6880" y="22653"/>
                    <a:pt x="6861" y="22603"/>
                    <a:pt x="6827" y="22603"/>
                  </a:cubicBezTo>
                  <a:cubicBezTo>
                    <a:pt x="6819" y="22603"/>
                    <a:pt x="6809" y="22606"/>
                    <a:pt x="6800" y="22613"/>
                  </a:cubicBezTo>
                  <a:cubicBezTo>
                    <a:pt x="6775" y="22631"/>
                    <a:pt x="6764" y="22663"/>
                    <a:pt x="6743" y="22681"/>
                  </a:cubicBezTo>
                  <a:cubicBezTo>
                    <a:pt x="6579" y="22670"/>
                    <a:pt x="6415" y="22642"/>
                    <a:pt x="6251" y="22634"/>
                  </a:cubicBezTo>
                  <a:cubicBezTo>
                    <a:pt x="6291" y="22585"/>
                    <a:pt x="6323" y="22531"/>
                    <a:pt x="6355" y="22474"/>
                  </a:cubicBezTo>
                  <a:lnTo>
                    <a:pt x="6486" y="22446"/>
                  </a:lnTo>
                  <a:cubicBezTo>
                    <a:pt x="6547" y="22432"/>
                    <a:pt x="6528" y="22335"/>
                    <a:pt x="6464" y="22335"/>
                  </a:cubicBezTo>
                  <a:cubicBezTo>
                    <a:pt x="6461" y="22335"/>
                    <a:pt x="6458" y="22335"/>
                    <a:pt x="6454" y="22335"/>
                  </a:cubicBezTo>
                  <a:lnTo>
                    <a:pt x="6444" y="22339"/>
                  </a:lnTo>
                  <a:cubicBezTo>
                    <a:pt x="6632" y="22029"/>
                    <a:pt x="6778" y="21687"/>
                    <a:pt x="6963" y="21388"/>
                  </a:cubicBezTo>
                  <a:cubicBezTo>
                    <a:pt x="6986" y="21343"/>
                    <a:pt x="6949" y="21304"/>
                    <a:pt x="6911" y="21304"/>
                  </a:cubicBezTo>
                  <a:cubicBezTo>
                    <a:pt x="6895" y="21304"/>
                    <a:pt x="6879" y="21311"/>
                    <a:pt x="6867" y="21328"/>
                  </a:cubicBezTo>
                  <a:cubicBezTo>
                    <a:pt x="6664" y="21663"/>
                    <a:pt x="6511" y="22047"/>
                    <a:pt x="6291" y="22371"/>
                  </a:cubicBezTo>
                  <a:lnTo>
                    <a:pt x="6098" y="22414"/>
                  </a:lnTo>
                  <a:cubicBezTo>
                    <a:pt x="6088" y="22403"/>
                    <a:pt x="6088" y="22392"/>
                    <a:pt x="6070" y="22392"/>
                  </a:cubicBezTo>
                  <a:lnTo>
                    <a:pt x="6070" y="22371"/>
                  </a:lnTo>
                  <a:cubicBezTo>
                    <a:pt x="6082" y="22374"/>
                    <a:pt x="6079" y="22395"/>
                    <a:pt x="6088" y="22395"/>
                  </a:cubicBezTo>
                  <a:cubicBezTo>
                    <a:pt x="6090" y="22395"/>
                    <a:pt x="6092" y="22394"/>
                    <a:pt x="6095" y="22392"/>
                  </a:cubicBezTo>
                  <a:cubicBezTo>
                    <a:pt x="6109" y="22385"/>
                    <a:pt x="6102" y="22378"/>
                    <a:pt x="6109" y="22371"/>
                  </a:cubicBezTo>
                  <a:lnTo>
                    <a:pt x="6113" y="22375"/>
                  </a:lnTo>
                  <a:cubicBezTo>
                    <a:pt x="6120" y="22367"/>
                    <a:pt x="6123" y="22357"/>
                    <a:pt x="6127" y="22350"/>
                  </a:cubicBezTo>
                  <a:cubicBezTo>
                    <a:pt x="6180" y="22307"/>
                    <a:pt x="6219" y="22253"/>
                    <a:pt x="6248" y="22197"/>
                  </a:cubicBezTo>
                  <a:cubicBezTo>
                    <a:pt x="6259" y="22175"/>
                    <a:pt x="6241" y="22164"/>
                    <a:pt x="6234" y="22150"/>
                  </a:cubicBezTo>
                  <a:cubicBezTo>
                    <a:pt x="6497" y="21595"/>
                    <a:pt x="6817" y="21061"/>
                    <a:pt x="7270" y="20637"/>
                  </a:cubicBezTo>
                  <a:cubicBezTo>
                    <a:pt x="7311" y="20601"/>
                    <a:pt x="7271" y="20543"/>
                    <a:pt x="7227" y="20543"/>
                  </a:cubicBezTo>
                  <a:cubicBezTo>
                    <a:pt x="7215" y="20543"/>
                    <a:pt x="7202" y="20548"/>
                    <a:pt x="7191" y="20559"/>
                  </a:cubicBezTo>
                  <a:cubicBezTo>
                    <a:pt x="6696" y="21022"/>
                    <a:pt x="6344" y="21613"/>
                    <a:pt x="6066" y="22225"/>
                  </a:cubicBezTo>
                  <a:cubicBezTo>
                    <a:pt x="6063" y="22189"/>
                    <a:pt x="6066" y="22150"/>
                    <a:pt x="6063" y="22111"/>
                  </a:cubicBezTo>
                  <a:cubicBezTo>
                    <a:pt x="6052" y="21947"/>
                    <a:pt x="6041" y="21780"/>
                    <a:pt x="6027" y="21613"/>
                  </a:cubicBezTo>
                  <a:cubicBezTo>
                    <a:pt x="6031" y="21542"/>
                    <a:pt x="6041" y="21470"/>
                    <a:pt x="6041" y="21403"/>
                  </a:cubicBezTo>
                  <a:cubicBezTo>
                    <a:pt x="6054" y="21415"/>
                    <a:pt x="6071" y="21425"/>
                    <a:pt x="6090" y="21425"/>
                  </a:cubicBezTo>
                  <a:cubicBezTo>
                    <a:pt x="6093" y="21425"/>
                    <a:pt x="6096" y="21425"/>
                    <a:pt x="6098" y="21424"/>
                  </a:cubicBezTo>
                  <a:cubicBezTo>
                    <a:pt x="6137" y="21413"/>
                    <a:pt x="6170" y="21388"/>
                    <a:pt x="6194" y="21356"/>
                  </a:cubicBezTo>
                  <a:cubicBezTo>
                    <a:pt x="6223" y="21328"/>
                    <a:pt x="6209" y="21299"/>
                    <a:pt x="6184" y="21278"/>
                  </a:cubicBezTo>
                  <a:cubicBezTo>
                    <a:pt x="6194" y="21264"/>
                    <a:pt x="6202" y="21242"/>
                    <a:pt x="6212" y="21228"/>
                  </a:cubicBezTo>
                  <a:cubicBezTo>
                    <a:pt x="6262" y="21143"/>
                    <a:pt x="6312" y="21061"/>
                    <a:pt x="6365" y="20975"/>
                  </a:cubicBezTo>
                  <a:cubicBezTo>
                    <a:pt x="6554" y="20655"/>
                    <a:pt x="6775" y="20345"/>
                    <a:pt x="7056" y="20103"/>
                  </a:cubicBezTo>
                  <a:cubicBezTo>
                    <a:pt x="9242" y="20135"/>
                    <a:pt x="11424" y="20296"/>
                    <a:pt x="13585" y="20637"/>
                  </a:cubicBezTo>
                  <a:cubicBezTo>
                    <a:pt x="13588" y="20638"/>
                    <a:pt x="13591" y="20638"/>
                    <a:pt x="13594" y="20638"/>
                  </a:cubicBezTo>
                  <a:cubicBezTo>
                    <a:pt x="13659" y="20638"/>
                    <a:pt x="13685" y="20537"/>
                    <a:pt x="13617" y="20531"/>
                  </a:cubicBezTo>
                  <a:cubicBezTo>
                    <a:pt x="11470" y="20189"/>
                    <a:pt x="9299" y="20029"/>
                    <a:pt x="7127" y="19993"/>
                  </a:cubicBezTo>
                  <a:cubicBezTo>
                    <a:pt x="7144" y="19957"/>
                    <a:pt x="7126" y="19913"/>
                    <a:pt x="7096" y="19913"/>
                  </a:cubicBezTo>
                  <a:cubicBezTo>
                    <a:pt x="7087" y="19913"/>
                    <a:pt x="7077" y="19916"/>
                    <a:pt x="7067" y="19925"/>
                  </a:cubicBezTo>
                  <a:cubicBezTo>
                    <a:pt x="7045" y="19940"/>
                    <a:pt x="7035" y="19968"/>
                    <a:pt x="7013" y="19989"/>
                  </a:cubicBezTo>
                  <a:cubicBezTo>
                    <a:pt x="6963" y="19989"/>
                    <a:pt x="6914" y="19982"/>
                    <a:pt x="6867" y="19982"/>
                  </a:cubicBezTo>
                  <a:cubicBezTo>
                    <a:pt x="6872" y="19951"/>
                    <a:pt x="6849" y="19916"/>
                    <a:pt x="6820" y="19916"/>
                  </a:cubicBezTo>
                  <a:cubicBezTo>
                    <a:pt x="6809" y="19916"/>
                    <a:pt x="6797" y="19921"/>
                    <a:pt x="6785" y="19932"/>
                  </a:cubicBezTo>
                  <a:cubicBezTo>
                    <a:pt x="6771" y="19947"/>
                    <a:pt x="6764" y="19964"/>
                    <a:pt x="6750" y="19979"/>
                  </a:cubicBezTo>
                  <a:cubicBezTo>
                    <a:pt x="6686" y="19979"/>
                    <a:pt x="6622" y="19972"/>
                    <a:pt x="6558" y="19972"/>
                  </a:cubicBezTo>
                  <a:cubicBezTo>
                    <a:pt x="6558" y="19943"/>
                    <a:pt x="6593" y="19915"/>
                    <a:pt x="6558" y="19915"/>
                  </a:cubicBezTo>
                  <a:cubicBezTo>
                    <a:pt x="6518" y="19922"/>
                    <a:pt x="6479" y="19940"/>
                    <a:pt x="6451" y="19968"/>
                  </a:cubicBezTo>
                  <a:lnTo>
                    <a:pt x="6401" y="19968"/>
                  </a:lnTo>
                  <a:cubicBezTo>
                    <a:pt x="6476" y="19794"/>
                    <a:pt x="6486" y="19598"/>
                    <a:pt x="6433" y="19413"/>
                  </a:cubicBezTo>
                  <a:cubicBezTo>
                    <a:pt x="6429" y="19402"/>
                    <a:pt x="6415" y="19402"/>
                    <a:pt x="6412" y="19391"/>
                  </a:cubicBezTo>
                  <a:cubicBezTo>
                    <a:pt x="6831" y="19358"/>
                    <a:pt x="7251" y="19343"/>
                    <a:pt x="7670" y="19343"/>
                  </a:cubicBezTo>
                  <a:cubicBezTo>
                    <a:pt x="9649" y="19343"/>
                    <a:pt x="11621" y="19666"/>
                    <a:pt x="13592" y="19819"/>
                  </a:cubicBezTo>
                  <a:cubicBezTo>
                    <a:pt x="13594" y="19819"/>
                    <a:pt x="13596" y="19819"/>
                    <a:pt x="13598" y="19819"/>
                  </a:cubicBezTo>
                  <a:cubicBezTo>
                    <a:pt x="13659" y="19819"/>
                    <a:pt x="13657" y="19715"/>
                    <a:pt x="13592" y="19708"/>
                  </a:cubicBezTo>
                  <a:cubicBezTo>
                    <a:pt x="13521" y="19701"/>
                    <a:pt x="13442" y="19694"/>
                    <a:pt x="13368" y="19687"/>
                  </a:cubicBezTo>
                  <a:cubicBezTo>
                    <a:pt x="13368" y="19683"/>
                    <a:pt x="13375" y="19680"/>
                    <a:pt x="13371" y="19676"/>
                  </a:cubicBezTo>
                  <a:cubicBezTo>
                    <a:pt x="13264" y="19505"/>
                    <a:pt x="13172" y="19320"/>
                    <a:pt x="13076" y="19142"/>
                  </a:cubicBezTo>
                  <a:cubicBezTo>
                    <a:pt x="13061" y="19103"/>
                    <a:pt x="13040" y="19064"/>
                    <a:pt x="13026" y="19025"/>
                  </a:cubicBezTo>
                  <a:cubicBezTo>
                    <a:pt x="13033" y="19007"/>
                    <a:pt x="13065" y="19021"/>
                    <a:pt x="13054" y="19000"/>
                  </a:cubicBezTo>
                  <a:cubicBezTo>
                    <a:pt x="13022" y="18929"/>
                    <a:pt x="12972" y="18868"/>
                    <a:pt x="12937" y="18797"/>
                  </a:cubicBezTo>
                  <a:cubicBezTo>
                    <a:pt x="12471" y="17533"/>
                    <a:pt x="11844" y="16298"/>
                    <a:pt x="11039" y="15233"/>
                  </a:cubicBezTo>
                  <a:cubicBezTo>
                    <a:pt x="11032" y="15222"/>
                    <a:pt x="11020" y="15217"/>
                    <a:pt x="11007" y="15217"/>
                  </a:cubicBezTo>
                  <a:cubicBezTo>
                    <a:pt x="10985" y="15217"/>
                    <a:pt x="10960" y="15233"/>
                    <a:pt x="10950" y="15258"/>
                  </a:cubicBezTo>
                  <a:cubicBezTo>
                    <a:pt x="10908" y="15148"/>
                    <a:pt x="10833" y="15052"/>
                    <a:pt x="10801" y="14938"/>
                  </a:cubicBezTo>
                  <a:lnTo>
                    <a:pt x="10801" y="14938"/>
                  </a:lnTo>
                  <a:cubicBezTo>
                    <a:pt x="10804" y="14938"/>
                    <a:pt x="10804" y="14942"/>
                    <a:pt x="10806" y="14942"/>
                  </a:cubicBezTo>
                  <a:cubicBezTo>
                    <a:pt x="10807" y="14942"/>
                    <a:pt x="10807" y="14942"/>
                    <a:pt x="10808" y="14941"/>
                  </a:cubicBezTo>
                  <a:cubicBezTo>
                    <a:pt x="10851" y="14902"/>
                    <a:pt x="10894" y="14860"/>
                    <a:pt x="10926" y="14810"/>
                  </a:cubicBezTo>
                  <a:cubicBezTo>
                    <a:pt x="10975" y="14810"/>
                    <a:pt x="11022" y="14799"/>
                    <a:pt x="11064" y="14774"/>
                  </a:cubicBezTo>
                  <a:cubicBezTo>
                    <a:pt x="11118" y="14744"/>
                    <a:pt x="11087" y="14669"/>
                    <a:pt x="11037" y="14669"/>
                  </a:cubicBezTo>
                  <a:cubicBezTo>
                    <a:pt x="11028" y="14669"/>
                    <a:pt x="11018" y="14672"/>
                    <a:pt x="11007" y="14678"/>
                  </a:cubicBezTo>
                  <a:cubicBezTo>
                    <a:pt x="11006" y="14679"/>
                    <a:pt x="11005" y="14680"/>
                    <a:pt x="11003" y="14680"/>
                  </a:cubicBezTo>
                  <a:cubicBezTo>
                    <a:pt x="11000" y="14680"/>
                    <a:pt x="10996" y="14678"/>
                    <a:pt x="10993" y="14678"/>
                  </a:cubicBezTo>
                  <a:cubicBezTo>
                    <a:pt x="11004" y="14603"/>
                    <a:pt x="11004" y="14529"/>
                    <a:pt x="11004" y="14454"/>
                  </a:cubicBezTo>
                  <a:cubicBezTo>
                    <a:pt x="11004" y="14432"/>
                    <a:pt x="10986" y="14411"/>
                    <a:pt x="10965" y="14404"/>
                  </a:cubicBezTo>
                  <a:cubicBezTo>
                    <a:pt x="10934" y="14399"/>
                    <a:pt x="10902" y="14396"/>
                    <a:pt x="10871" y="14396"/>
                  </a:cubicBezTo>
                  <a:cubicBezTo>
                    <a:pt x="10777" y="14396"/>
                    <a:pt x="10684" y="14420"/>
                    <a:pt x="10602" y="14468"/>
                  </a:cubicBezTo>
                  <a:cubicBezTo>
                    <a:pt x="10644" y="14094"/>
                    <a:pt x="10662" y="13713"/>
                    <a:pt x="10659" y="13332"/>
                  </a:cubicBezTo>
                  <a:cubicBezTo>
                    <a:pt x="10660" y="13332"/>
                    <a:pt x="10662" y="13331"/>
                    <a:pt x="10664" y="13331"/>
                  </a:cubicBezTo>
                  <a:cubicBezTo>
                    <a:pt x="10673" y="13331"/>
                    <a:pt x="10682" y="13340"/>
                    <a:pt x="10687" y="13340"/>
                  </a:cubicBezTo>
                  <a:cubicBezTo>
                    <a:pt x="10689" y="13340"/>
                    <a:pt x="10691" y="13338"/>
                    <a:pt x="10691" y="13332"/>
                  </a:cubicBezTo>
                  <a:lnTo>
                    <a:pt x="10691" y="11374"/>
                  </a:lnTo>
                  <a:cubicBezTo>
                    <a:pt x="10772" y="11374"/>
                    <a:pt x="10851" y="11367"/>
                    <a:pt x="10933" y="11357"/>
                  </a:cubicBezTo>
                  <a:cubicBezTo>
                    <a:pt x="10950" y="11364"/>
                    <a:pt x="10958" y="11392"/>
                    <a:pt x="10982" y="11392"/>
                  </a:cubicBezTo>
                  <a:cubicBezTo>
                    <a:pt x="11029" y="11389"/>
                    <a:pt x="11047" y="11339"/>
                    <a:pt x="11079" y="11310"/>
                  </a:cubicBezTo>
                  <a:cubicBezTo>
                    <a:pt x="11150" y="11296"/>
                    <a:pt x="11221" y="11268"/>
                    <a:pt x="11289" y="11232"/>
                  </a:cubicBezTo>
                  <a:cubicBezTo>
                    <a:pt x="11336" y="11194"/>
                    <a:pt x="11307" y="11122"/>
                    <a:pt x="11262" y="11122"/>
                  </a:cubicBezTo>
                  <a:cubicBezTo>
                    <a:pt x="11253" y="11122"/>
                    <a:pt x="11242" y="11125"/>
                    <a:pt x="11232" y="11132"/>
                  </a:cubicBezTo>
                  <a:cubicBezTo>
                    <a:pt x="11221" y="11143"/>
                    <a:pt x="11203" y="11139"/>
                    <a:pt x="11189" y="11147"/>
                  </a:cubicBezTo>
                  <a:cubicBezTo>
                    <a:pt x="11200" y="11111"/>
                    <a:pt x="11207" y="11072"/>
                    <a:pt x="11210" y="11033"/>
                  </a:cubicBezTo>
                  <a:cubicBezTo>
                    <a:pt x="11214" y="11036"/>
                    <a:pt x="11217" y="11040"/>
                    <a:pt x="11221" y="11043"/>
                  </a:cubicBezTo>
                  <a:cubicBezTo>
                    <a:pt x="11232" y="11055"/>
                    <a:pt x="11244" y="11060"/>
                    <a:pt x="11256" y="11060"/>
                  </a:cubicBezTo>
                  <a:cubicBezTo>
                    <a:pt x="11293" y="11060"/>
                    <a:pt x="11329" y="11016"/>
                    <a:pt x="11310" y="10976"/>
                  </a:cubicBezTo>
                  <a:cubicBezTo>
                    <a:pt x="11271" y="10901"/>
                    <a:pt x="11239" y="10823"/>
                    <a:pt x="11200" y="10744"/>
                  </a:cubicBezTo>
                  <a:cubicBezTo>
                    <a:pt x="11246" y="10719"/>
                    <a:pt x="11289" y="10694"/>
                    <a:pt x="11271" y="10630"/>
                  </a:cubicBezTo>
                  <a:cubicBezTo>
                    <a:pt x="11262" y="10602"/>
                    <a:pt x="11240" y="10589"/>
                    <a:pt x="11217" y="10589"/>
                  </a:cubicBezTo>
                  <a:cubicBezTo>
                    <a:pt x="11184" y="10589"/>
                    <a:pt x="11151" y="10616"/>
                    <a:pt x="11164" y="10659"/>
                  </a:cubicBezTo>
                  <a:lnTo>
                    <a:pt x="11160" y="10659"/>
                  </a:lnTo>
                  <a:cubicBezTo>
                    <a:pt x="10281" y="8861"/>
                    <a:pt x="9473" y="6989"/>
                    <a:pt x="8925" y="5052"/>
                  </a:cubicBezTo>
                  <a:cubicBezTo>
                    <a:pt x="8925" y="5048"/>
                    <a:pt x="8928" y="5045"/>
                    <a:pt x="8925" y="5041"/>
                  </a:cubicBezTo>
                  <a:cubicBezTo>
                    <a:pt x="8921" y="5038"/>
                    <a:pt x="8921" y="5027"/>
                    <a:pt x="8918" y="5024"/>
                  </a:cubicBezTo>
                  <a:cubicBezTo>
                    <a:pt x="8487" y="3496"/>
                    <a:pt x="8202" y="1941"/>
                    <a:pt x="8270" y="332"/>
                  </a:cubicBezTo>
                  <a:cubicBezTo>
                    <a:pt x="8284" y="321"/>
                    <a:pt x="8305" y="325"/>
                    <a:pt x="8316" y="310"/>
                  </a:cubicBezTo>
                  <a:cubicBezTo>
                    <a:pt x="8391" y="189"/>
                    <a:pt x="8241" y="93"/>
                    <a:pt x="8152" y="54"/>
                  </a:cubicBezTo>
                  <a:cubicBezTo>
                    <a:pt x="8144" y="50"/>
                    <a:pt x="8135" y="48"/>
                    <a:pt x="8127" y="48"/>
                  </a:cubicBezTo>
                  <a:cubicBezTo>
                    <a:pt x="8074" y="48"/>
                    <a:pt x="8037" y="125"/>
                    <a:pt x="8099" y="150"/>
                  </a:cubicBezTo>
                  <a:cubicBezTo>
                    <a:pt x="8142" y="168"/>
                    <a:pt x="8184" y="193"/>
                    <a:pt x="8220" y="228"/>
                  </a:cubicBezTo>
                  <a:cubicBezTo>
                    <a:pt x="8231" y="250"/>
                    <a:pt x="8213" y="260"/>
                    <a:pt x="8202" y="271"/>
                  </a:cubicBezTo>
                  <a:cubicBezTo>
                    <a:pt x="8163" y="296"/>
                    <a:pt x="8124" y="314"/>
                    <a:pt x="8081" y="317"/>
                  </a:cubicBezTo>
                  <a:lnTo>
                    <a:pt x="8063" y="317"/>
                  </a:lnTo>
                  <a:cubicBezTo>
                    <a:pt x="8053" y="292"/>
                    <a:pt x="8056" y="260"/>
                    <a:pt x="8046" y="232"/>
                  </a:cubicBezTo>
                  <a:cubicBezTo>
                    <a:pt x="8046" y="228"/>
                    <a:pt x="8046" y="225"/>
                    <a:pt x="8042" y="218"/>
                  </a:cubicBezTo>
                  <a:cubicBezTo>
                    <a:pt x="8036" y="199"/>
                    <a:pt x="8024" y="191"/>
                    <a:pt x="8009" y="191"/>
                  </a:cubicBezTo>
                  <a:cubicBezTo>
                    <a:pt x="7988" y="191"/>
                    <a:pt x="7962" y="209"/>
                    <a:pt x="7949" y="232"/>
                  </a:cubicBezTo>
                  <a:cubicBezTo>
                    <a:pt x="7949" y="201"/>
                    <a:pt x="7923" y="181"/>
                    <a:pt x="7894" y="181"/>
                  </a:cubicBezTo>
                  <a:cubicBezTo>
                    <a:pt x="7886" y="181"/>
                    <a:pt x="7879" y="183"/>
                    <a:pt x="7871" y="186"/>
                  </a:cubicBezTo>
                  <a:lnTo>
                    <a:pt x="7850" y="200"/>
                  </a:lnTo>
                  <a:cubicBezTo>
                    <a:pt x="7853" y="182"/>
                    <a:pt x="7864" y="168"/>
                    <a:pt x="7850" y="154"/>
                  </a:cubicBezTo>
                  <a:cubicBezTo>
                    <a:pt x="7782" y="75"/>
                    <a:pt x="7686" y="1"/>
                    <a:pt x="757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1" name="Google Shape;3090;p74"/>
            <p:cNvSpPr/>
            <p:nvPr/>
          </p:nvSpPr>
          <p:spPr>
            <a:xfrm>
              <a:off x="2436000" y="3529650"/>
              <a:ext cx="9850" cy="43100"/>
            </a:xfrm>
            <a:custGeom>
              <a:avLst/>
              <a:gdLst/>
              <a:ahLst/>
              <a:cxnLst/>
              <a:rect l="l" t="t" r="r" b="b"/>
              <a:pathLst>
                <a:path w="394" h="1724" extrusionOk="0">
                  <a:moveTo>
                    <a:pt x="193" y="0"/>
                  </a:moveTo>
                  <a:cubicBezTo>
                    <a:pt x="164" y="0"/>
                    <a:pt x="143" y="18"/>
                    <a:pt x="136" y="43"/>
                  </a:cubicBezTo>
                  <a:cubicBezTo>
                    <a:pt x="0" y="545"/>
                    <a:pt x="0" y="1068"/>
                    <a:pt x="0" y="1581"/>
                  </a:cubicBezTo>
                  <a:lnTo>
                    <a:pt x="0" y="1670"/>
                  </a:lnTo>
                  <a:cubicBezTo>
                    <a:pt x="4" y="1705"/>
                    <a:pt x="31" y="1723"/>
                    <a:pt x="57" y="1723"/>
                  </a:cubicBezTo>
                  <a:cubicBezTo>
                    <a:pt x="84" y="1723"/>
                    <a:pt x="111" y="1705"/>
                    <a:pt x="114" y="1670"/>
                  </a:cubicBezTo>
                  <a:lnTo>
                    <a:pt x="114" y="1125"/>
                  </a:lnTo>
                  <a:cubicBezTo>
                    <a:pt x="114" y="972"/>
                    <a:pt x="139" y="815"/>
                    <a:pt x="153" y="666"/>
                  </a:cubicBezTo>
                  <a:cubicBezTo>
                    <a:pt x="168" y="513"/>
                    <a:pt x="186" y="367"/>
                    <a:pt x="210" y="217"/>
                  </a:cubicBezTo>
                  <a:cubicBezTo>
                    <a:pt x="227" y="193"/>
                    <a:pt x="233" y="165"/>
                    <a:pt x="225" y="137"/>
                  </a:cubicBezTo>
                  <a:lnTo>
                    <a:pt x="225" y="137"/>
                  </a:lnTo>
                  <a:cubicBezTo>
                    <a:pt x="243" y="179"/>
                    <a:pt x="276" y="256"/>
                    <a:pt x="278" y="264"/>
                  </a:cubicBezTo>
                  <a:cubicBezTo>
                    <a:pt x="288" y="283"/>
                    <a:pt x="304" y="292"/>
                    <a:pt x="320" y="292"/>
                  </a:cubicBezTo>
                  <a:cubicBezTo>
                    <a:pt x="356" y="292"/>
                    <a:pt x="394" y="251"/>
                    <a:pt x="374" y="207"/>
                  </a:cubicBezTo>
                  <a:cubicBezTo>
                    <a:pt x="331" y="107"/>
                    <a:pt x="314" y="0"/>
                    <a:pt x="19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2" name="Google Shape;3091;p74"/>
            <p:cNvSpPr/>
            <p:nvPr/>
          </p:nvSpPr>
          <p:spPr>
            <a:xfrm>
              <a:off x="2451350" y="3528600"/>
              <a:ext cx="7750" cy="36700"/>
            </a:xfrm>
            <a:custGeom>
              <a:avLst/>
              <a:gdLst/>
              <a:ahLst/>
              <a:cxnLst/>
              <a:rect l="l" t="t" r="r" b="b"/>
              <a:pathLst>
                <a:path w="310" h="1468" extrusionOk="0">
                  <a:moveTo>
                    <a:pt x="69" y="1340"/>
                  </a:moveTo>
                  <a:cubicBezTo>
                    <a:pt x="81" y="1340"/>
                    <a:pt x="97" y="1348"/>
                    <a:pt x="116" y="1374"/>
                  </a:cubicBezTo>
                  <a:cubicBezTo>
                    <a:pt x="104" y="1357"/>
                    <a:pt x="87" y="1350"/>
                    <a:pt x="70" y="1350"/>
                  </a:cubicBezTo>
                  <a:cubicBezTo>
                    <a:pt x="60" y="1350"/>
                    <a:pt x="50" y="1352"/>
                    <a:pt x="41" y="1357"/>
                  </a:cubicBezTo>
                  <a:lnTo>
                    <a:pt x="41" y="1357"/>
                  </a:lnTo>
                  <a:cubicBezTo>
                    <a:pt x="47" y="1348"/>
                    <a:pt x="56" y="1340"/>
                    <a:pt x="69" y="1340"/>
                  </a:cubicBezTo>
                  <a:close/>
                  <a:moveTo>
                    <a:pt x="244" y="0"/>
                  </a:moveTo>
                  <a:cubicBezTo>
                    <a:pt x="222" y="0"/>
                    <a:pt x="201" y="12"/>
                    <a:pt x="191" y="39"/>
                  </a:cubicBezTo>
                  <a:cubicBezTo>
                    <a:pt x="134" y="263"/>
                    <a:pt x="120" y="501"/>
                    <a:pt x="98" y="729"/>
                  </a:cubicBezTo>
                  <a:cubicBezTo>
                    <a:pt x="88" y="872"/>
                    <a:pt x="73" y="1010"/>
                    <a:pt x="59" y="1146"/>
                  </a:cubicBezTo>
                  <a:cubicBezTo>
                    <a:pt x="56" y="1196"/>
                    <a:pt x="49" y="1242"/>
                    <a:pt x="45" y="1288"/>
                  </a:cubicBezTo>
                  <a:cubicBezTo>
                    <a:pt x="41" y="1306"/>
                    <a:pt x="38" y="1327"/>
                    <a:pt x="34" y="1345"/>
                  </a:cubicBezTo>
                  <a:cubicBezTo>
                    <a:pt x="33" y="1352"/>
                    <a:pt x="32" y="1358"/>
                    <a:pt x="32" y="1362"/>
                  </a:cubicBezTo>
                  <a:lnTo>
                    <a:pt x="32" y="1362"/>
                  </a:lnTo>
                  <a:cubicBezTo>
                    <a:pt x="10" y="1377"/>
                    <a:pt x="0" y="1404"/>
                    <a:pt x="20" y="1431"/>
                  </a:cubicBezTo>
                  <a:cubicBezTo>
                    <a:pt x="40" y="1457"/>
                    <a:pt x="57" y="1468"/>
                    <a:pt x="72" y="1468"/>
                  </a:cubicBezTo>
                  <a:cubicBezTo>
                    <a:pt x="150" y="1468"/>
                    <a:pt x="170" y="1178"/>
                    <a:pt x="173" y="1146"/>
                  </a:cubicBezTo>
                  <a:cubicBezTo>
                    <a:pt x="209" y="790"/>
                    <a:pt x="212" y="416"/>
                    <a:pt x="301" y="71"/>
                  </a:cubicBezTo>
                  <a:cubicBezTo>
                    <a:pt x="310" y="28"/>
                    <a:pt x="277" y="0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3" name="Google Shape;3092;p74"/>
            <p:cNvSpPr/>
            <p:nvPr/>
          </p:nvSpPr>
          <p:spPr>
            <a:xfrm>
              <a:off x="2458325" y="3529675"/>
              <a:ext cx="3950" cy="34000"/>
            </a:xfrm>
            <a:custGeom>
              <a:avLst/>
              <a:gdLst/>
              <a:ahLst/>
              <a:cxnLst/>
              <a:rect l="l" t="t" r="r" b="b"/>
              <a:pathLst>
                <a:path w="158" h="1360" extrusionOk="0">
                  <a:moveTo>
                    <a:pt x="101" y="0"/>
                  </a:moveTo>
                  <a:cubicBezTo>
                    <a:pt x="72" y="0"/>
                    <a:pt x="44" y="19"/>
                    <a:pt x="44" y="56"/>
                  </a:cubicBezTo>
                  <a:cubicBezTo>
                    <a:pt x="44" y="487"/>
                    <a:pt x="40" y="925"/>
                    <a:pt x="1" y="1355"/>
                  </a:cubicBezTo>
                  <a:lnTo>
                    <a:pt x="1" y="1359"/>
                  </a:lnTo>
                  <a:lnTo>
                    <a:pt x="115" y="1359"/>
                  </a:lnTo>
                  <a:cubicBezTo>
                    <a:pt x="150" y="928"/>
                    <a:pt x="158" y="487"/>
                    <a:pt x="158" y="56"/>
                  </a:cubicBezTo>
                  <a:cubicBezTo>
                    <a:pt x="158" y="19"/>
                    <a:pt x="129" y="0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4" name="Google Shape;3093;p74"/>
            <p:cNvSpPr/>
            <p:nvPr/>
          </p:nvSpPr>
          <p:spPr>
            <a:xfrm>
              <a:off x="2483000" y="3520750"/>
              <a:ext cx="5075" cy="40800"/>
            </a:xfrm>
            <a:custGeom>
              <a:avLst/>
              <a:gdLst/>
              <a:ahLst/>
              <a:cxnLst/>
              <a:rect l="l" t="t" r="r" b="b"/>
              <a:pathLst>
                <a:path w="203" h="1632" extrusionOk="0">
                  <a:moveTo>
                    <a:pt x="150" y="0"/>
                  </a:moveTo>
                  <a:cubicBezTo>
                    <a:pt x="122" y="0"/>
                    <a:pt x="93" y="18"/>
                    <a:pt x="89" y="54"/>
                  </a:cubicBezTo>
                  <a:cubicBezTo>
                    <a:pt x="50" y="484"/>
                    <a:pt x="0" y="919"/>
                    <a:pt x="4" y="1353"/>
                  </a:cubicBezTo>
                  <a:lnTo>
                    <a:pt x="0" y="1353"/>
                  </a:lnTo>
                  <a:lnTo>
                    <a:pt x="0" y="1577"/>
                  </a:lnTo>
                  <a:cubicBezTo>
                    <a:pt x="4" y="1613"/>
                    <a:pt x="32" y="1632"/>
                    <a:pt x="59" y="1632"/>
                  </a:cubicBezTo>
                  <a:cubicBezTo>
                    <a:pt x="85" y="1632"/>
                    <a:pt x="110" y="1614"/>
                    <a:pt x="110" y="1577"/>
                  </a:cubicBezTo>
                  <a:cubicBezTo>
                    <a:pt x="71" y="1068"/>
                    <a:pt x="157" y="559"/>
                    <a:pt x="199" y="54"/>
                  </a:cubicBezTo>
                  <a:cubicBezTo>
                    <a:pt x="203" y="18"/>
                    <a:pt x="177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5" name="Google Shape;3094;p74"/>
            <p:cNvSpPr/>
            <p:nvPr/>
          </p:nvSpPr>
          <p:spPr>
            <a:xfrm>
              <a:off x="2487400" y="3521900"/>
              <a:ext cx="5275" cy="37400"/>
            </a:xfrm>
            <a:custGeom>
              <a:avLst/>
              <a:gdLst/>
              <a:ahLst/>
              <a:cxnLst/>
              <a:rect l="l" t="t" r="r" b="b"/>
              <a:pathLst>
                <a:path w="211" h="1496" extrusionOk="0">
                  <a:moveTo>
                    <a:pt x="156" y="0"/>
                  </a:moveTo>
                  <a:cubicBezTo>
                    <a:pt x="128" y="0"/>
                    <a:pt x="98" y="18"/>
                    <a:pt x="95" y="54"/>
                  </a:cubicBezTo>
                  <a:cubicBezTo>
                    <a:pt x="52" y="517"/>
                    <a:pt x="66" y="983"/>
                    <a:pt x="6" y="1442"/>
                  </a:cubicBezTo>
                  <a:cubicBezTo>
                    <a:pt x="0" y="1478"/>
                    <a:pt x="26" y="1496"/>
                    <a:pt x="55" y="1496"/>
                  </a:cubicBezTo>
                  <a:cubicBezTo>
                    <a:pt x="83" y="1496"/>
                    <a:pt x="114" y="1478"/>
                    <a:pt x="120" y="1442"/>
                  </a:cubicBezTo>
                  <a:cubicBezTo>
                    <a:pt x="180" y="983"/>
                    <a:pt x="162" y="517"/>
                    <a:pt x="209" y="54"/>
                  </a:cubicBezTo>
                  <a:cubicBezTo>
                    <a:pt x="210" y="18"/>
                    <a:pt x="184" y="0"/>
                    <a:pt x="1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6" name="Google Shape;3095;p74"/>
            <p:cNvSpPr/>
            <p:nvPr/>
          </p:nvSpPr>
          <p:spPr>
            <a:xfrm>
              <a:off x="2513250" y="3518525"/>
              <a:ext cx="6175" cy="39200"/>
            </a:xfrm>
            <a:custGeom>
              <a:avLst/>
              <a:gdLst/>
              <a:ahLst/>
              <a:cxnLst/>
              <a:rect l="l" t="t" r="r" b="b"/>
              <a:pathLst>
                <a:path w="247" h="1568" extrusionOk="0">
                  <a:moveTo>
                    <a:pt x="191" y="0"/>
                  </a:moveTo>
                  <a:cubicBezTo>
                    <a:pt x="163" y="0"/>
                    <a:pt x="136" y="18"/>
                    <a:pt x="136" y="54"/>
                  </a:cubicBezTo>
                  <a:cubicBezTo>
                    <a:pt x="129" y="296"/>
                    <a:pt x="100" y="541"/>
                    <a:pt x="79" y="776"/>
                  </a:cubicBezTo>
                  <a:cubicBezTo>
                    <a:pt x="64" y="940"/>
                    <a:pt x="50" y="1097"/>
                    <a:pt x="32" y="1257"/>
                  </a:cubicBezTo>
                  <a:cubicBezTo>
                    <a:pt x="29" y="1328"/>
                    <a:pt x="32" y="1421"/>
                    <a:pt x="4" y="1488"/>
                  </a:cubicBezTo>
                  <a:cubicBezTo>
                    <a:pt x="4" y="1489"/>
                    <a:pt x="4" y="1489"/>
                    <a:pt x="4" y="1489"/>
                  </a:cubicBezTo>
                  <a:cubicBezTo>
                    <a:pt x="3" y="1489"/>
                    <a:pt x="2" y="1487"/>
                    <a:pt x="1" y="1487"/>
                  </a:cubicBezTo>
                  <a:cubicBezTo>
                    <a:pt x="1" y="1487"/>
                    <a:pt x="0" y="1487"/>
                    <a:pt x="0" y="1488"/>
                  </a:cubicBezTo>
                  <a:cubicBezTo>
                    <a:pt x="0" y="1502"/>
                    <a:pt x="0" y="1517"/>
                    <a:pt x="4" y="1527"/>
                  </a:cubicBezTo>
                  <a:cubicBezTo>
                    <a:pt x="8" y="1545"/>
                    <a:pt x="25" y="1559"/>
                    <a:pt x="43" y="1567"/>
                  </a:cubicBezTo>
                  <a:cubicBezTo>
                    <a:pt x="46" y="1567"/>
                    <a:pt x="49" y="1567"/>
                    <a:pt x="52" y="1567"/>
                  </a:cubicBezTo>
                  <a:cubicBezTo>
                    <a:pt x="78" y="1567"/>
                    <a:pt x="105" y="1553"/>
                    <a:pt x="114" y="1527"/>
                  </a:cubicBezTo>
                  <a:cubicBezTo>
                    <a:pt x="186" y="1339"/>
                    <a:pt x="164" y="1065"/>
                    <a:pt x="182" y="862"/>
                  </a:cubicBezTo>
                  <a:cubicBezTo>
                    <a:pt x="207" y="595"/>
                    <a:pt x="242" y="324"/>
                    <a:pt x="246" y="54"/>
                  </a:cubicBezTo>
                  <a:cubicBezTo>
                    <a:pt x="246" y="18"/>
                    <a:pt x="218" y="0"/>
                    <a:pt x="19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7" name="Google Shape;3096;p74"/>
            <p:cNvSpPr/>
            <p:nvPr/>
          </p:nvSpPr>
          <p:spPr>
            <a:xfrm>
              <a:off x="2519575" y="3518575"/>
              <a:ext cx="6650" cy="40150"/>
            </a:xfrm>
            <a:custGeom>
              <a:avLst/>
              <a:gdLst/>
              <a:ahLst/>
              <a:cxnLst/>
              <a:rect l="l" t="t" r="r" b="b"/>
              <a:pathLst>
                <a:path w="266" h="1606" extrusionOk="0">
                  <a:moveTo>
                    <a:pt x="213" y="1"/>
                  </a:moveTo>
                  <a:cubicBezTo>
                    <a:pt x="185" y="1"/>
                    <a:pt x="155" y="18"/>
                    <a:pt x="150" y="52"/>
                  </a:cubicBezTo>
                  <a:cubicBezTo>
                    <a:pt x="107" y="397"/>
                    <a:pt x="86" y="742"/>
                    <a:pt x="54" y="1084"/>
                  </a:cubicBezTo>
                  <a:cubicBezTo>
                    <a:pt x="39" y="1237"/>
                    <a:pt x="0" y="1397"/>
                    <a:pt x="0" y="1550"/>
                  </a:cubicBezTo>
                  <a:cubicBezTo>
                    <a:pt x="2" y="1585"/>
                    <a:pt x="31" y="1605"/>
                    <a:pt x="59" y="1605"/>
                  </a:cubicBezTo>
                  <a:cubicBezTo>
                    <a:pt x="78" y="1605"/>
                    <a:pt x="96" y="1597"/>
                    <a:pt x="107" y="1579"/>
                  </a:cubicBezTo>
                  <a:cubicBezTo>
                    <a:pt x="118" y="1554"/>
                    <a:pt x="125" y="1529"/>
                    <a:pt x="128" y="1500"/>
                  </a:cubicBezTo>
                  <a:cubicBezTo>
                    <a:pt x="128" y="1497"/>
                    <a:pt x="121" y="1497"/>
                    <a:pt x="121" y="1493"/>
                  </a:cubicBezTo>
                  <a:cubicBezTo>
                    <a:pt x="125" y="1358"/>
                    <a:pt x="153" y="1219"/>
                    <a:pt x="164" y="1084"/>
                  </a:cubicBezTo>
                  <a:cubicBezTo>
                    <a:pt x="200" y="742"/>
                    <a:pt x="217" y="397"/>
                    <a:pt x="260" y="52"/>
                  </a:cubicBezTo>
                  <a:cubicBezTo>
                    <a:pt x="265" y="18"/>
                    <a:pt x="240" y="1"/>
                    <a:pt x="21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8" name="Google Shape;3097;p74"/>
            <p:cNvSpPr/>
            <p:nvPr/>
          </p:nvSpPr>
          <p:spPr>
            <a:xfrm>
              <a:off x="2546800" y="3514000"/>
              <a:ext cx="3950" cy="39725"/>
            </a:xfrm>
            <a:custGeom>
              <a:avLst/>
              <a:gdLst/>
              <a:ahLst/>
              <a:cxnLst/>
              <a:rect l="l" t="t" r="r" b="b"/>
              <a:pathLst>
                <a:path w="158" h="1589" extrusionOk="0">
                  <a:moveTo>
                    <a:pt x="102" y="0"/>
                  </a:moveTo>
                  <a:cubicBezTo>
                    <a:pt x="74" y="0"/>
                    <a:pt x="47" y="19"/>
                    <a:pt x="47" y="57"/>
                  </a:cubicBezTo>
                  <a:cubicBezTo>
                    <a:pt x="47" y="548"/>
                    <a:pt x="4" y="1039"/>
                    <a:pt x="0" y="1537"/>
                  </a:cubicBezTo>
                  <a:cubicBezTo>
                    <a:pt x="4" y="1571"/>
                    <a:pt x="31" y="1588"/>
                    <a:pt x="57" y="1588"/>
                  </a:cubicBezTo>
                  <a:cubicBezTo>
                    <a:pt x="84" y="1588"/>
                    <a:pt x="111" y="1571"/>
                    <a:pt x="114" y="1537"/>
                  </a:cubicBezTo>
                  <a:cubicBezTo>
                    <a:pt x="118" y="1039"/>
                    <a:pt x="157" y="548"/>
                    <a:pt x="157" y="57"/>
                  </a:cubicBezTo>
                  <a:cubicBezTo>
                    <a:pt x="157" y="19"/>
                    <a:pt x="130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9" name="Google Shape;3098;p74"/>
            <p:cNvSpPr/>
            <p:nvPr/>
          </p:nvSpPr>
          <p:spPr>
            <a:xfrm>
              <a:off x="2718125" y="3524200"/>
              <a:ext cx="5100" cy="37350"/>
            </a:xfrm>
            <a:custGeom>
              <a:avLst/>
              <a:gdLst/>
              <a:ahLst/>
              <a:cxnLst/>
              <a:rect l="l" t="t" r="r" b="b"/>
              <a:pathLst>
                <a:path w="204" h="1494" extrusionOk="0">
                  <a:moveTo>
                    <a:pt x="147" y="0"/>
                  </a:moveTo>
                  <a:cubicBezTo>
                    <a:pt x="120" y="0"/>
                    <a:pt x="95" y="17"/>
                    <a:pt x="93" y="51"/>
                  </a:cubicBezTo>
                  <a:cubicBezTo>
                    <a:pt x="86" y="517"/>
                    <a:pt x="18" y="980"/>
                    <a:pt x="0" y="1443"/>
                  </a:cubicBezTo>
                  <a:cubicBezTo>
                    <a:pt x="4" y="1477"/>
                    <a:pt x="31" y="1493"/>
                    <a:pt x="57" y="1493"/>
                  </a:cubicBezTo>
                  <a:cubicBezTo>
                    <a:pt x="84" y="1493"/>
                    <a:pt x="111" y="1477"/>
                    <a:pt x="114" y="1443"/>
                  </a:cubicBezTo>
                  <a:cubicBezTo>
                    <a:pt x="128" y="980"/>
                    <a:pt x="200" y="517"/>
                    <a:pt x="203" y="51"/>
                  </a:cubicBezTo>
                  <a:cubicBezTo>
                    <a:pt x="200" y="17"/>
                    <a:pt x="173" y="0"/>
                    <a:pt x="14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0" name="Google Shape;3099;p74"/>
            <p:cNvSpPr/>
            <p:nvPr/>
          </p:nvSpPr>
          <p:spPr>
            <a:xfrm>
              <a:off x="2730500" y="3528625"/>
              <a:ext cx="5175" cy="33875"/>
            </a:xfrm>
            <a:custGeom>
              <a:avLst/>
              <a:gdLst/>
              <a:ahLst/>
              <a:cxnLst/>
              <a:rect l="l" t="t" r="r" b="b"/>
              <a:pathLst>
                <a:path w="207" h="1355" extrusionOk="0">
                  <a:moveTo>
                    <a:pt x="153" y="1"/>
                  </a:moveTo>
                  <a:cubicBezTo>
                    <a:pt x="125" y="1"/>
                    <a:pt x="93" y="19"/>
                    <a:pt x="89" y="55"/>
                  </a:cubicBezTo>
                  <a:cubicBezTo>
                    <a:pt x="39" y="486"/>
                    <a:pt x="39" y="924"/>
                    <a:pt x="0" y="1355"/>
                  </a:cubicBezTo>
                  <a:lnTo>
                    <a:pt x="110" y="1355"/>
                  </a:lnTo>
                  <a:cubicBezTo>
                    <a:pt x="150" y="924"/>
                    <a:pt x="150" y="486"/>
                    <a:pt x="199" y="55"/>
                  </a:cubicBezTo>
                  <a:cubicBezTo>
                    <a:pt x="207" y="18"/>
                    <a:pt x="181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1" name="Google Shape;3100;p74"/>
            <p:cNvSpPr/>
            <p:nvPr/>
          </p:nvSpPr>
          <p:spPr>
            <a:xfrm>
              <a:off x="2762975" y="3528725"/>
              <a:ext cx="5100" cy="39600"/>
            </a:xfrm>
            <a:custGeom>
              <a:avLst/>
              <a:gdLst/>
              <a:ahLst/>
              <a:cxnLst/>
              <a:rect l="l" t="t" r="r" b="b"/>
              <a:pathLst>
                <a:path w="204" h="1584" extrusionOk="0">
                  <a:moveTo>
                    <a:pt x="148" y="1"/>
                  </a:moveTo>
                  <a:cubicBezTo>
                    <a:pt x="122" y="1"/>
                    <a:pt x="97" y="18"/>
                    <a:pt x="93" y="51"/>
                  </a:cubicBezTo>
                  <a:cubicBezTo>
                    <a:pt x="86" y="546"/>
                    <a:pt x="8" y="1034"/>
                    <a:pt x="1" y="1532"/>
                  </a:cubicBezTo>
                  <a:cubicBezTo>
                    <a:pt x="4" y="1566"/>
                    <a:pt x="31" y="1583"/>
                    <a:pt x="57" y="1583"/>
                  </a:cubicBezTo>
                  <a:cubicBezTo>
                    <a:pt x="84" y="1583"/>
                    <a:pt x="111" y="1566"/>
                    <a:pt x="114" y="1532"/>
                  </a:cubicBezTo>
                  <a:cubicBezTo>
                    <a:pt x="118" y="1034"/>
                    <a:pt x="200" y="546"/>
                    <a:pt x="203" y="51"/>
                  </a:cubicBezTo>
                  <a:cubicBezTo>
                    <a:pt x="200" y="18"/>
                    <a:pt x="174" y="1"/>
                    <a:pt x="14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2" name="Google Shape;3101;p74"/>
            <p:cNvSpPr/>
            <p:nvPr/>
          </p:nvSpPr>
          <p:spPr>
            <a:xfrm>
              <a:off x="2428625" y="3600400"/>
              <a:ext cx="14600" cy="472600"/>
            </a:xfrm>
            <a:custGeom>
              <a:avLst/>
              <a:gdLst/>
              <a:ahLst/>
              <a:cxnLst/>
              <a:rect l="l" t="t" r="r" b="b"/>
              <a:pathLst>
                <a:path w="584" h="18904" extrusionOk="0">
                  <a:moveTo>
                    <a:pt x="529" y="0"/>
                  </a:moveTo>
                  <a:cubicBezTo>
                    <a:pt x="502" y="0"/>
                    <a:pt x="475" y="18"/>
                    <a:pt x="473" y="54"/>
                  </a:cubicBezTo>
                  <a:cubicBezTo>
                    <a:pt x="473" y="3030"/>
                    <a:pt x="352" y="6002"/>
                    <a:pt x="270" y="8978"/>
                  </a:cubicBezTo>
                  <a:cubicBezTo>
                    <a:pt x="231" y="10459"/>
                    <a:pt x="203" y="11937"/>
                    <a:pt x="203" y="13418"/>
                  </a:cubicBezTo>
                  <a:cubicBezTo>
                    <a:pt x="203" y="14133"/>
                    <a:pt x="203" y="14856"/>
                    <a:pt x="192" y="15571"/>
                  </a:cubicBezTo>
                  <a:cubicBezTo>
                    <a:pt x="185" y="16127"/>
                    <a:pt x="153" y="16686"/>
                    <a:pt x="167" y="17237"/>
                  </a:cubicBezTo>
                  <a:cubicBezTo>
                    <a:pt x="174" y="17540"/>
                    <a:pt x="181" y="17842"/>
                    <a:pt x="167" y="18145"/>
                  </a:cubicBezTo>
                  <a:cubicBezTo>
                    <a:pt x="164" y="18323"/>
                    <a:pt x="185" y="18672"/>
                    <a:pt x="43" y="18811"/>
                  </a:cubicBezTo>
                  <a:cubicBezTo>
                    <a:pt x="1" y="18847"/>
                    <a:pt x="40" y="18903"/>
                    <a:pt x="85" y="18903"/>
                  </a:cubicBezTo>
                  <a:cubicBezTo>
                    <a:pt x="97" y="18903"/>
                    <a:pt x="110" y="18899"/>
                    <a:pt x="121" y="18889"/>
                  </a:cubicBezTo>
                  <a:cubicBezTo>
                    <a:pt x="313" y="18708"/>
                    <a:pt x="278" y="18273"/>
                    <a:pt x="285" y="18038"/>
                  </a:cubicBezTo>
                  <a:cubicBezTo>
                    <a:pt x="295" y="17632"/>
                    <a:pt x="274" y="17223"/>
                    <a:pt x="270" y="16817"/>
                  </a:cubicBezTo>
                  <a:cubicBezTo>
                    <a:pt x="267" y="16116"/>
                    <a:pt x="310" y="15415"/>
                    <a:pt x="317" y="14713"/>
                  </a:cubicBezTo>
                  <a:cubicBezTo>
                    <a:pt x="317" y="13987"/>
                    <a:pt x="313" y="13261"/>
                    <a:pt x="317" y="12535"/>
                  </a:cubicBezTo>
                  <a:cubicBezTo>
                    <a:pt x="338" y="9562"/>
                    <a:pt x="466" y="6597"/>
                    <a:pt x="537" y="3631"/>
                  </a:cubicBezTo>
                  <a:cubicBezTo>
                    <a:pt x="566" y="2435"/>
                    <a:pt x="584" y="1243"/>
                    <a:pt x="584" y="54"/>
                  </a:cubicBezTo>
                  <a:cubicBezTo>
                    <a:pt x="582" y="18"/>
                    <a:pt x="555" y="0"/>
                    <a:pt x="52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3" name="Google Shape;3102;p74"/>
            <p:cNvSpPr/>
            <p:nvPr/>
          </p:nvSpPr>
          <p:spPr>
            <a:xfrm>
              <a:off x="2695075" y="3970350"/>
              <a:ext cx="11750" cy="119500"/>
            </a:xfrm>
            <a:custGeom>
              <a:avLst/>
              <a:gdLst/>
              <a:ahLst/>
              <a:cxnLst/>
              <a:rect l="l" t="t" r="r" b="b"/>
              <a:pathLst>
                <a:path w="470" h="4780" extrusionOk="0">
                  <a:moveTo>
                    <a:pt x="217" y="1"/>
                  </a:moveTo>
                  <a:cubicBezTo>
                    <a:pt x="204" y="1"/>
                    <a:pt x="190" y="6"/>
                    <a:pt x="178" y="19"/>
                  </a:cubicBezTo>
                  <a:cubicBezTo>
                    <a:pt x="89" y="111"/>
                    <a:pt x="0" y="239"/>
                    <a:pt x="50" y="375"/>
                  </a:cubicBezTo>
                  <a:cubicBezTo>
                    <a:pt x="86" y="464"/>
                    <a:pt x="168" y="492"/>
                    <a:pt x="257" y="506"/>
                  </a:cubicBezTo>
                  <a:cubicBezTo>
                    <a:pt x="235" y="510"/>
                    <a:pt x="210" y="521"/>
                    <a:pt x="207" y="549"/>
                  </a:cubicBezTo>
                  <a:cubicBezTo>
                    <a:pt x="75" y="1845"/>
                    <a:pt x="15" y="3169"/>
                    <a:pt x="193" y="4468"/>
                  </a:cubicBezTo>
                  <a:cubicBezTo>
                    <a:pt x="178" y="4476"/>
                    <a:pt x="160" y="4479"/>
                    <a:pt x="164" y="4497"/>
                  </a:cubicBezTo>
                  <a:cubicBezTo>
                    <a:pt x="175" y="4575"/>
                    <a:pt x="200" y="4643"/>
                    <a:pt x="207" y="4721"/>
                  </a:cubicBezTo>
                  <a:lnTo>
                    <a:pt x="207" y="4739"/>
                  </a:lnTo>
                  <a:cubicBezTo>
                    <a:pt x="213" y="4766"/>
                    <a:pt x="238" y="4779"/>
                    <a:pt x="263" y="4779"/>
                  </a:cubicBezTo>
                  <a:cubicBezTo>
                    <a:pt x="293" y="4779"/>
                    <a:pt x="323" y="4760"/>
                    <a:pt x="317" y="4725"/>
                  </a:cubicBezTo>
                  <a:cubicBezTo>
                    <a:pt x="317" y="4718"/>
                    <a:pt x="314" y="4714"/>
                    <a:pt x="314" y="4707"/>
                  </a:cubicBezTo>
                  <a:lnTo>
                    <a:pt x="317" y="4707"/>
                  </a:lnTo>
                  <a:cubicBezTo>
                    <a:pt x="86" y="3340"/>
                    <a:pt x="178" y="1927"/>
                    <a:pt x="317" y="549"/>
                  </a:cubicBezTo>
                  <a:cubicBezTo>
                    <a:pt x="321" y="525"/>
                    <a:pt x="301" y="514"/>
                    <a:pt x="280" y="510"/>
                  </a:cubicBezTo>
                  <a:lnTo>
                    <a:pt x="280" y="510"/>
                  </a:lnTo>
                  <a:cubicBezTo>
                    <a:pt x="319" y="517"/>
                    <a:pt x="357" y="517"/>
                    <a:pt x="395" y="517"/>
                  </a:cubicBezTo>
                  <a:cubicBezTo>
                    <a:pt x="464" y="510"/>
                    <a:pt x="470" y="406"/>
                    <a:pt x="405" y="406"/>
                  </a:cubicBezTo>
                  <a:cubicBezTo>
                    <a:pt x="403" y="406"/>
                    <a:pt x="401" y="406"/>
                    <a:pt x="399" y="407"/>
                  </a:cubicBezTo>
                  <a:cubicBezTo>
                    <a:pt x="375" y="409"/>
                    <a:pt x="349" y="411"/>
                    <a:pt x="322" y="411"/>
                  </a:cubicBezTo>
                  <a:cubicBezTo>
                    <a:pt x="259" y="411"/>
                    <a:pt x="196" y="399"/>
                    <a:pt x="160" y="346"/>
                  </a:cubicBezTo>
                  <a:cubicBezTo>
                    <a:pt x="111" y="271"/>
                    <a:pt x="207" y="150"/>
                    <a:pt x="257" y="97"/>
                  </a:cubicBezTo>
                  <a:cubicBezTo>
                    <a:pt x="297" y="56"/>
                    <a:pt x="259" y="1"/>
                    <a:pt x="21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4" name="Google Shape;3103;p74"/>
            <p:cNvSpPr/>
            <p:nvPr/>
          </p:nvSpPr>
          <p:spPr>
            <a:xfrm>
              <a:off x="2591650" y="3793225"/>
              <a:ext cx="11150" cy="117200"/>
            </a:xfrm>
            <a:custGeom>
              <a:avLst/>
              <a:gdLst/>
              <a:ahLst/>
              <a:cxnLst/>
              <a:rect l="l" t="t" r="r" b="b"/>
              <a:pathLst>
                <a:path w="446" h="4688" extrusionOk="0">
                  <a:moveTo>
                    <a:pt x="368" y="0"/>
                  </a:moveTo>
                  <a:cubicBezTo>
                    <a:pt x="356" y="0"/>
                    <a:pt x="343" y="6"/>
                    <a:pt x="332" y="19"/>
                  </a:cubicBezTo>
                  <a:cubicBezTo>
                    <a:pt x="168" y="197"/>
                    <a:pt x="154" y="468"/>
                    <a:pt x="143" y="699"/>
                  </a:cubicBezTo>
                  <a:cubicBezTo>
                    <a:pt x="125" y="1023"/>
                    <a:pt x="154" y="1354"/>
                    <a:pt x="140" y="1678"/>
                  </a:cubicBezTo>
                  <a:cubicBezTo>
                    <a:pt x="100" y="2604"/>
                    <a:pt x="18" y="3529"/>
                    <a:pt x="8" y="4455"/>
                  </a:cubicBezTo>
                  <a:cubicBezTo>
                    <a:pt x="8" y="4456"/>
                    <a:pt x="8" y="4456"/>
                    <a:pt x="7" y="4456"/>
                  </a:cubicBezTo>
                  <a:cubicBezTo>
                    <a:pt x="6" y="4456"/>
                    <a:pt x="4" y="4453"/>
                    <a:pt x="2" y="4453"/>
                  </a:cubicBezTo>
                  <a:cubicBezTo>
                    <a:pt x="1" y="4453"/>
                    <a:pt x="1" y="4453"/>
                    <a:pt x="1" y="4455"/>
                  </a:cubicBezTo>
                  <a:lnTo>
                    <a:pt x="1" y="4637"/>
                  </a:lnTo>
                  <a:cubicBezTo>
                    <a:pt x="2" y="4670"/>
                    <a:pt x="29" y="4687"/>
                    <a:pt x="56" y="4687"/>
                  </a:cubicBezTo>
                  <a:cubicBezTo>
                    <a:pt x="83" y="4687"/>
                    <a:pt x="109" y="4670"/>
                    <a:pt x="111" y="4637"/>
                  </a:cubicBezTo>
                  <a:cubicBezTo>
                    <a:pt x="111" y="3732"/>
                    <a:pt x="189" y="2828"/>
                    <a:pt x="236" y="1924"/>
                  </a:cubicBezTo>
                  <a:cubicBezTo>
                    <a:pt x="257" y="1614"/>
                    <a:pt x="250" y="1301"/>
                    <a:pt x="250" y="988"/>
                  </a:cubicBezTo>
                  <a:cubicBezTo>
                    <a:pt x="250" y="721"/>
                    <a:pt x="214" y="311"/>
                    <a:pt x="410" y="98"/>
                  </a:cubicBezTo>
                  <a:cubicBezTo>
                    <a:pt x="445" y="57"/>
                    <a:pt x="408" y="0"/>
                    <a:pt x="36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5" name="Google Shape;3104;p74"/>
            <p:cNvSpPr/>
            <p:nvPr/>
          </p:nvSpPr>
          <p:spPr>
            <a:xfrm>
              <a:off x="2453400" y="3929950"/>
              <a:ext cx="97700" cy="182200"/>
            </a:xfrm>
            <a:custGeom>
              <a:avLst/>
              <a:gdLst/>
              <a:ahLst/>
              <a:cxnLst/>
              <a:rect l="l" t="t" r="r" b="b"/>
              <a:pathLst>
                <a:path w="3908" h="7288" extrusionOk="0">
                  <a:moveTo>
                    <a:pt x="207" y="730"/>
                  </a:moveTo>
                  <a:cubicBezTo>
                    <a:pt x="207" y="730"/>
                    <a:pt x="208" y="730"/>
                    <a:pt x="209" y="730"/>
                  </a:cubicBezTo>
                  <a:cubicBezTo>
                    <a:pt x="209" y="731"/>
                    <a:pt x="208" y="731"/>
                    <a:pt x="208" y="731"/>
                  </a:cubicBezTo>
                  <a:cubicBezTo>
                    <a:pt x="208" y="731"/>
                    <a:pt x="207" y="731"/>
                    <a:pt x="207" y="730"/>
                  </a:cubicBezTo>
                  <a:close/>
                  <a:moveTo>
                    <a:pt x="2762" y="1289"/>
                  </a:moveTo>
                  <a:lnTo>
                    <a:pt x="2762" y="1289"/>
                  </a:lnTo>
                  <a:cubicBezTo>
                    <a:pt x="2685" y="1388"/>
                    <a:pt x="2611" y="1490"/>
                    <a:pt x="2533" y="1588"/>
                  </a:cubicBezTo>
                  <a:cubicBezTo>
                    <a:pt x="2384" y="1588"/>
                    <a:pt x="2234" y="1613"/>
                    <a:pt x="2081" y="1617"/>
                  </a:cubicBezTo>
                  <a:cubicBezTo>
                    <a:pt x="2113" y="1570"/>
                    <a:pt x="2149" y="1524"/>
                    <a:pt x="2181" y="1478"/>
                  </a:cubicBezTo>
                  <a:cubicBezTo>
                    <a:pt x="2208" y="1436"/>
                    <a:pt x="2170" y="1394"/>
                    <a:pt x="2131" y="1394"/>
                  </a:cubicBezTo>
                  <a:cubicBezTo>
                    <a:pt x="2114" y="1394"/>
                    <a:pt x="2097" y="1402"/>
                    <a:pt x="2085" y="1421"/>
                  </a:cubicBezTo>
                  <a:cubicBezTo>
                    <a:pt x="2038" y="1489"/>
                    <a:pt x="1989" y="1556"/>
                    <a:pt x="1939" y="1624"/>
                  </a:cubicBezTo>
                  <a:cubicBezTo>
                    <a:pt x="1903" y="1624"/>
                    <a:pt x="1864" y="1631"/>
                    <a:pt x="1828" y="1631"/>
                  </a:cubicBezTo>
                  <a:cubicBezTo>
                    <a:pt x="1839" y="1521"/>
                    <a:pt x="1846" y="1410"/>
                    <a:pt x="1857" y="1300"/>
                  </a:cubicBezTo>
                  <a:cubicBezTo>
                    <a:pt x="2161" y="1289"/>
                    <a:pt x="2461" y="1289"/>
                    <a:pt x="2762" y="1289"/>
                  </a:cubicBezTo>
                  <a:close/>
                  <a:moveTo>
                    <a:pt x="1747" y="1304"/>
                  </a:moveTo>
                  <a:cubicBezTo>
                    <a:pt x="1732" y="1414"/>
                    <a:pt x="1725" y="1524"/>
                    <a:pt x="1714" y="1638"/>
                  </a:cubicBezTo>
                  <a:cubicBezTo>
                    <a:pt x="1682" y="1642"/>
                    <a:pt x="1650" y="1642"/>
                    <a:pt x="1622" y="1645"/>
                  </a:cubicBezTo>
                  <a:cubicBezTo>
                    <a:pt x="1611" y="1535"/>
                    <a:pt x="1611" y="1425"/>
                    <a:pt x="1604" y="1314"/>
                  </a:cubicBezTo>
                  <a:cubicBezTo>
                    <a:pt x="1654" y="1314"/>
                    <a:pt x="1700" y="1304"/>
                    <a:pt x="1747" y="1304"/>
                  </a:cubicBezTo>
                  <a:close/>
                  <a:moveTo>
                    <a:pt x="1860" y="1741"/>
                  </a:moveTo>
                  <a:lnTo>
                    <a:pt x="1860" y="1741"/>
                  </a:lnTo>
                  <a:cubicBezTo>
                    <a:pt x="1846" y="1763"/>
                    <a:pt x="1832" y="1784"/>
                    <a:pt x="1818" y="1805"/>
                  </a:cubicBezTo>
                  <a:lnTo>
                    <a:pt x="1814" y="1805"/>
                  </a:lnTo>
                  <a:cubicBezTo>
                    <a:pt x="1814" y="1784"/>
                    <a:pt x="1818" y="1766"/>
                    <a:pt x="1818" y="1745"/>
                  </a:cubicBezTo>
                  <a:lnTo>
                    <a:pt x="1860" y="1741"/>
                  </a:lnTo>
                  <a:close/>
                  <a:moveTo>
                    <a:pt x="807" y="1400"/>
                  </a:moveTo>
                  <a:lnTo>
                    <a:pt x="807" y="1400"/>
                  </a:lnTo>
                  <a:cubicBezTo>
                    <a:pt x="768" y="1574"/>
                    <a:pt x="771" y="1756"/>
                    <a:pt x="746" y="1930"/>
                  </a:cubicBezTo>
                  <a:cubicBezTo>
                    <a:pt x="743" y="1902"/>
                    <a:pt x="743" y="1873"/>
                    <a:pt x="739" y="1841"/>
                  </a:cubicBezTo>
                  <a:cubicBezTo>
                    <a:pt x="739" y="1695"/>
                    <a:pt x="750" y="1549"/>
                    <a:pt x="750" y="1403"/>
                  </a:cubicBezTo>
                  <a:lnTo>
                    <a:pt x="807" y="1400"/>
                  </a:lnTo>
                  <a:close/>
                  <a:moveTo>
                    <a:pt x="1704" y="1752"/>
                  </a:moveTo>
                  <a:cubicBezTo>
                    <a:pt x="1700" y="1830"/>
                    <a:pt x="1693" y="1912"/>
                    <a:pt x="1686" y="1991"/>
                  </a:cubicBezTo>
                  <a:lnTo>
                    <a:pt x="1682" y="1991"/>
                  </a:lnTo>
                  <a:cubicBezTo>
                    <a:pt x="1668" y="2008"/>
                    <a:pt x="1658" y="2030"/>
                    <a:pt x="1643" y="2051"/>
                  </a:cubicBezTo>
                  <a:cubicBezTo>
                    <a:pt x="1636" y="1951"/>
                    <a:pt x="1636" y="1852"/>
                    <a:pt x="1625" y="1756"/>
                  </a:cubicBezTo>
                  <a:cubicBezTo>
                    <a:pt x="1654" y="1756"/>
                    <a:pt x="1679" y="1752"/>
                    <a:pt x="1704" y="1752"/>
                  </a:cubicBezTo>
                  <a:close/>
                  <a:moveTo>
                    <a:pt x="625" y="1417"/>
                  </a:moveTo>
                  <a:lnTo>
                    <a:pt x="625" y="1435"/>
                  </a:lnTo>
                  <a:cubicBezTo>
                    <a:pt x="624" y="1436"/>
                    <a:pt x="623" y="1437"/>
                    <a:pt x="622" y="1437"/>
                  </a:cubicBezTo>
                  <a:cubicBezTo>
                    <a:pt x="616" y="1437"/>
                    <a:pt x="610" y="1430"/>
                    <a:pt x="605" y="1430"/>
                  </a:cubicBezTo>
                  <a:cubicBezTo>
                    <a:pt x="603" y="1430"/>
                    <a:pt x="601" y="1431"/>
                    <a:pt x="600" y="1435"/>
                  </a:cubicBezTo>
                  <a:cubicBezTo>
                    <a:pt x="560" y="1711"/>
                    <a:pt x="532" y="1986"/>
                    <a:pt x="513" y="2261"/>
                  </a:cubicBezTo>
                  <a:lnTo>
                    <a:pt x="513" y="2261"/>
                  </a:lnTo>
                  <a:cubicBezTo>
                    <a:pt x="519" y="1984"/>
                    <a:pt x="523" y="1706"/>
                    <a:pt x="525" y="1428"/>
                  </a:cubicBezTo>
                  <a:cubicBezTo>
                    <a:pt x="557" y="1421"/>
                    <a:pt x="593" y="1421"/>
                    <a:pt x="625" y="1417"/>
                  </a:cubicBezTo>
                  <a:close/>
                  <a:moveTo>
                    <a:pt x="1665" y="2208"/>
                  </a:moveTo>
                  <a:cubicBezTo>
                    <a:pt x="1665" y="2236"/>
                    <a:pt x="1659" y="2262"/>
                    <a:pt x="1655" y="2287"/>
                  </a:cubicBezTo>
                  <a:lnTo>
                    <a:pt x="1655" y="2287"/>
                  </a:lnTo>
                  <a:cubicBezTo>
                    <a:pt x="1657" y="2268"/>
                    <a:pt x="1657" y="2247"/>
                    <a:pt x="1654" y="2226"/>
                  </a:cubicBezTo>
                  <a:lnTo>
                    <a:pt x="1650" y="2226"/>
                  </a:lnTo>
                  <a:lnTo>
                    <a:pt x="1665" y="2208"/>
                  </a:lnTo>
                  <a:close/>
                  <a:moveTo>
                    <a:pt x="1465" y="1332"/>
                  </a:moveTo>
                  <a:cubicBezTo>
                    <a:pt x="1469" y="1439"/>
                    <a:pt x="1465" y="1546"/>
                    <a:pt x="1469" y="1652"/>
                  </a:cubicBezTo>
                  <a:cubicBezTo>
                    <a:pt x="1415" y="1659"/>
                    <a:pt x="1366" y="1652"/>
                    <a:pt x="1312" y="1663"/>
                  </a:cubicBezTo>
                  <a:cubicBezTo>
                    <a:pt x="1244" y="1677"/>
                    <a:pt x="1267" y="1774"/>
                    <a:pt x="1334" y="1774"/>
                  </a:cubicBezTo>
                  <a:cubicBezTo>
                    <a:pt x="1337" y="1774"/>
                    <a:pt x="1341" y="1774"/>
                    <a:pt x="1344" y="1773"/>
                  </a:cubicBezTo>
                  <a:cubicBezTo>
                    <a:pt x="1364" y="1770"/>
                    <a:pt x="1384" y="1770"/>
                    <a:pt x="1405" y="1770"/>
                  </a:cubicBezTo>
                  <a:cubicBezTo>
                    <a:pt x="1426" y="1770"/>
                    <a:pt x="1447" y="1770"/>
                    <a:pt x="1469" y="1766"/>
                  </a:cubicBezTo>
                  <a:cubicBezTo>
                    <a:pt x="1472" y="1941"/>
                    <a:pt x="1472" y="2115"/>
                    <a:pt x="1469" y="2290"/>
                  </a:cubicBezTo>
                  <a:lnTo>
                    <a:pt x="1291" y="2539"/>
                  </a:lnTo>
                  <a:lnTo>
                    <a:pt x="1230" y="2617"/>
                  </a:lnTo>
                  <a:cubicBezTo>
                    <a:pt x="1216" y="2197"/>
                    <a:pt x="1202" y="1781"/>
                    <a:pt x="1188" y="1360"/>
                  </a:cubicBezTo>
                  <a:cubicBezTo>
                    <a:pt x="1279" y="1353"/>
                    <a:pt x="1370" y="1336"/>
                    <a:pt x="1465" y="1332"/>
                  </a:cubicBezTo>
                  <a:close/>
                  <a:moveTo>
                    <a:pt x="2448" y="1706"/>
                  </a:moveTo>
                  <a:cubicBezTo>
                    <a:pt x="2302" y="1894"/>
                    <a:pt x="2156" y="2083"/>
                    <a:pt x="2014" y="2272"/>
                  </a:cubicBezTo>
                  <a:cubicBezTo>
                    <a:pt x="1921" y="2389"/>
                    <a:pt x="1832" y="2507"/>
                    <a:pt x="1739" y="2624"/>
                  </a:cubicBezTo>
                  <a:cubicBezTo>
                    <a:pt x="1761" y="2425"/>
                    <a:pt x="1782" y="2226"/>
                    <a:pt x="1796" y="2026"/>
                  </a:cubicBezTo>
                  <a:lnTo>
                    <a:pt x="1793" y="2026"/>
                  </a:lnTo>
                  <a:cubicBezTo>
                    <a:pt x="1864" y="1926"/>
                    <a:pt x="1932" y="1830"/>
                    <a:pt x="2003" y="1734"/>
                  </a:cubicBezTo>
                  <a:cubicBezTo>
                    <a:pt x="2149" y="1727"/>
                    <a:pt x="2298" y="1706"/>
                    <a:pt x="2448" y="1706"/>
                  </a:cubicBezTo>
                  <a:close/>
                  <a:moveTo>
                    <a:pt x="1563" y="2747"/>
                  </a:moveTo>
                  <a:cubicBezTo>
                    <a:pt x="1565" y="2779"/>
                    <a:pt x="1569" y="2813"/>
                    <a:pt x="1569" y="2845"/>
                  </a:cubicBezTo>
                  <a:lnTo>
                    <a:pt x="1551" y="2866"/>
                  </a:lnTo>
                  <a:cubicBezTo>
                    <a:pt x="1556" y="2827"/>
                    <a:pt x="1560" y="2786"/>
                    <a:pt x="1563" y="2747"/>
                  </a:cubicBezTo>
                  <a:close/>
                  <a:moveTo>
                    <a:pt x="404" y="1443"/>
                  </a:moveTo>
                  <a:cubicBezTo>
                    <a:pt x="369" y="1948"/>
                    <a:pt x="340" y="2457"/>
                    <a:pt x="308" y="2962"/>
                  </a:cubicBezTo>
                  <a:lnTo>
                    <a:pt x="308" y="1449"/>
                  </a:lnTo>
                  <a:cubicBezTo>
                    <a:pt x="343" y="1446"/>
                    <a:pt x="374" y="1446"/>
                    <a:pt x="404" y="1443"/>
                  </a:cubicBezTo>
                  <a:close/>
                  <a:moveTo>
                    <a:pt x="2768" y="1685"/>
                  </a:moveTo>
                  <a:lnTo>
                    <a:pt x="2768" y="1685"/>
                  </a:lnTo>
                  <a:cubicBezTo>
                    <a:pt x="2437" y="2090"/>
                    <a:pt x="2106" y="2500"/>
                    <a:pt x="1782" y="2916"/>
                  </a:cubicBezTo>
                  <a:cubicBezTo>
                    <a:pt x="1757" y="2948"/>
                    <a:pt x="1732" y="2984"/>
                    <a:pt x="1707" y="3019"/>
                  </a:cubicBezTo>
                  <a:cubicBezTo>
                    <a:pt x="1714" y="2952"/>
                    <a:pt x="1718" y="2884"/>
                    <a:pt x="1722" y="2820"/>
                  </a:cubicBezTo>
                  <a:cubicBezTo>
                    <a:pt x="1754" y="2777"/>
                    <a:pt x="1793" y="2742"/>
                    <a:pt x="1821" y="2703"/>
                  </a:cubicBezTo>
                  <a:cubicBezTo>
                    <a:pt x="2081" y="2368"/>
                    <a:pt x="2334" y="2030"/>
                    <a:pt x="2594" y="1695"/>
                  </a:cubicBezTo>
                  <a:cubicBezTo>
                    <a:pt x="2657" y="1695"/>
                    <a:pt x="2709" y="1688"/>
                    <a:pt x="2768" y="1685"/>
                  </a:cubicBezTo>
                  <a:close/>
                  <a:moveTo>
                    <a:pt x="1576" y="2998"/>
                  </a:moveTo>
                  <a:cubicBezTo>
                    <a:pt x="1576" y="3034"/>
                    <a:pt x="1583" y="3073"/>
                    <a:pt x="1583" y="3108"/>
                  </a:cubicBezTo>
                  <a:lnTo>
                    <a:pt x="1636" y="3108"/>
                  </a:lnTo>
                  <a:cubicBezTo>
                    <a:pt x="1601" y="3162"/>
                    <a:pt x="1561" y="3219"/>
                    <a:pt x="1522" y="3269"/>
                  </a:cubicBezTo>
                  <a:lnTo>
                    <a:pt x="1519" y="3269"/>
                  </a:lnTo>
                  <a:cubicBezTo>
                    <a:pt x="1529" y="3194"/>
                    <a:pt x="1529" y="3119"/>
                    <a:pt x="1536" y="3044"/>
                  </a:cubicBezTo>
                  <a:cubicBezTo>
                    <a:pt x="1551" y="3030"/>
                    <a:pt x="1561" y="3012"/>
                    <a:pt x="1576" y="2998"/>
                  </a:cubicBezTo>
                  <a:close/>
                  <a:moveTo>
                    <a:pt x="1469" y="2482"/>
                  </a:moveTo>
                  <a:cubicBezTo>
                    <a:pt x="1462" y="2660"/>
                    <a:pt x="1444" y="2838"/>
                    <a:pt x="1430" y="3012"/>
                  </a:cubicBezTo>
                  <a:cubicBezTo>
                    <a:pt x="1426" y="3016"/>
                    <a:pt x="1423" y="3019"/>
                    <a:pt x="1419" y="3023"/>
                  </a:cubicBezTo>
                  <a:cubicBezTo>
                    <a:pt x="1410" y="3023"/>
                    <a:pt x="1401" y="3020"/>
                    <a:pt x="1393" y="3020"/>
                  </a:cubicBezTo>
                  <a:cubicBezTo>
                    <a:pt x="1385" y="3020"/>
                    <a:pt x="1378" y="3023"/>
                    <a:pt x="1373" y="3034"/>
                  </a:cubicBezTo>
                  <a:cubicBezTo>
                    <a:pt x="1345" y="3089"/>
                    <a:pt x="1364" y="3148"/>
                    <a:pt x="1411" y="3148"/>
                  </a:cubicBezTo>
                  <a:cubicBezTo>
                    <a:pt x="1413" y="3148"/>
                    <a:pt x="1414" y="3148"/>
                    <a:pt x="1415" y="3148"/>
                  </a:cubicBezTo>
                  <a:lnTo>
                    <a:pt x="1415" y="3148"/>
                  </a:lnTo>
                  <a:cubicBezTo>
                    <a:pt x="1405" y="3251"/>
                    <a:pt x="1398" y="3354"/>
                    <a:pt x="1380" y="3454"/>
                  </a:cubicBezTo>
                  <a:cubicBezTo>
                    <a:pt x="1355" y="3493"/>
                    <a:pt x="1323" y="3532"/>
                    <a:pt x="1294" y="3571"/>
                  </a:cubicBezTo>
                  <a:cubicBezTo>
                    <a:pt x="1291" y="3578"/>
                    <a:pt x="1277" y="3596"/>
                    <a:pt x="1269" y="3610"/>
                  </a:cubicBezTo>
                  <a:cubicBezTo>
                    <a:pt x="1259" y="3333"/>
                    <a:pt x="1248" y="3055"/>
                    <a:pt x="1241" y="2781"/>
                  </a:cubicBezTo>
                  <a:cubicBezTo>
                    <a:pt x="1248" y="2767"/>
                    <a:pt x="1262" y="2760"/>
                    <a:pt x="1273" y="2749"/>
                  </a:cubicBezTo>
                  <a:cubicBezTo>
                    <a:pt x="1341" y="2660"/>
                    <a:pt x="1405" y="2571"/>
                    <a:pt x="1469" y="2482"/>
                  </a:cubicBezTo>
                  <a:close/>
                  <a:moveTo>
                    <a:pt x="1277" y="3738"/>
                  </a:moveTo>
                  <a:cubicBezTo>
                    <a:pt x="1282" y="3751"/>
                    <a:pt x="1286" y="3770"/>
                    <a:pt x="1296" y="3770"/>
                  </a:cubicBezTo>
                  <a:cubicBezTo>
                    <a:pt x="1300" y="3770"/>
                    <a:pt x="1306" y="3766"/>
                    <a:pt x="1312" y="3756"/>
                  </a:cubicBezTo>
                  <a:cubicBezTo>
                    <a:pt x="1312" y="3749"/>
                    <a:pt x="1316" y="3749"/>
                    <a:pt x="1319" y="3742"/>
                  </a:cubicBezTo>
                  <a:lnTo>
                    <a:pt x="1319" y="3742"/>
                  </a:lnTo>
                  <a:cubicBezTo>
                    <a:pt x="1309" y="3795"/>
                    <a:pt x="1294" y="3845"/>
                    <a:pt x="1284" y="3899"/>
                  </a:cubicBezTo>
                  <a:lnTo>
                    <a:pt x="1277" y="3806"/>
                  </a:lnTo>
                  <a:cubicBezTo>
                    <a:pt x="1287" y="3792"/>
                    <a:pt x="1280" y="3785"/>
                    <a:pt x="1277" y="3767"/>
                  </a:cubicBezTo>
                  <a:lnTo>
                    <a:pt x="1277" y="3738"/>
                  </a:lnTo>
                  <a:close/>
                  <a:moveTo>
                    <a:pt x="255" y="3112"/>
                  </a:moveTo>
                  <a:cubicBezTo>
                    <a:pt x="269" y="3112"/>
                    <a:pt x="282" y="3121"/>
                    <a:pt x="291" y="3121"/>
                  </a:cubicBezTo>
                  <a:cubicBezTo>
                    <a:pt x="295" y="3121"/>
                    <a:pt x="299" y="3119"/>
                    <a:pt x="301" y="3112"/>
                  </a:cubicBezTo>
                  <a:lnTo>
                    <a:pt x="301" y="3112"/>
                  </a:lnTo>
                  <a:cubicBezTo>
                    <a:pt x="283" y="3404"/>
                    <a:pt x="262" y="3696"/>
                    <a:pt x="248" y="3988"/>
                  </a:cubicBezTo>
                  <a:lnTo>
                    <a:pt x="244" y="3988"/>
                  </a:lnTo>
                  <a:cubicBezTo>
                    <a:pt x="248" y="3696"/>
                    <a:pt x="251" y="3404"/>
                    <a:pt x="255" y="3112"/>
                  </a:cubicBezTo>
                  <a:close/>
                  <a:moveTo>
                    <a:pt x="3179" y="1666"/>
                  </a:moveTo>
                  <a:cubicBezTo>
                    <a:pt x="3175" y="1669"/>
                    <a:pt x="3171" y="1673"/>
                    <a:pt x="3167" y="1677"/>
                  </a:cubicBezTo>
                  <a:cubicBezTo>
                    <a:pt x="2555" y="2446"/>
                    <a:pt x="1999" y="3265"/>
                    <a:pt x="1366" y="4016"/>
                  </a:cubicBezTo>
                  <a:cubicBezTo>
                    <a:pt x="1408" y="3842"/>
                    <a:pt x="1458" y="3667"/>
                    <a:pt x="1483" y="3493"/>
                  </a:cubicBezTo>
                  <a:cubicBezTo>
                    <a:pt x="1497" y="3475"/>
                    <a:pt x="1508" y="3457"/>
                    <a:pt x="1522" y="3439"/>
                  </a:cubicBezTo>
                  <a:cubicBezTo>
                    <a:pt x="1693" y="3208"/>
                    <a:pt x="1868" y="2980"/>
                    <a:pt x="2049" y="2752"/>
                  </a:cubicBezTo>
                  <a:cubicBezTo>
                    <a:pt x="2334" y="2389"/>
                    <a:pt x="2622" y="2030"/>
                    <a:pt x="2914" y="1674"/>
                  </a:cubicBezTo>
                  <a:cubicBezTo>
                    <a:pt x="3003" y="1674"/>
                    <a:pt x="3091" y="1671"/>
                    <a:pt x="3179" y="1666"/>
                  </a:cubicBezTo>
                  <a:close/>
                  <a:moveTo>
                    <a:pt x="817" y="2322"/>
                  </a:moveTo>
                  <a:cubicBezTo>
                    <a:pt x="817" y="2973"/>
                    <a:pt x="789" y="3621"/>
                    <a:pt x="739" y="4269"/>
                  </a:cubicBezTo>
                  <a:cubicBezTo>
                    <a:pt x="739" y="4251"/>
                    <a:pt x="739" y="4233"/>
                    <a:pt x="739" y="4212"/>
                  </a:cubicBezTo>
                  <a:lnTo>
                    <a:pt x="735" y="4212"/>
                  </a:lnTo>
                  <a:cubicBezTo>
                    <a:pt x="775" y="3660"/>
                    <a:pt x="803" y="3105"/>
                    <a:pt x="792" y="2549"/>
                  </a:cubicBezTo>
                  <a:cubicBezTo>
                    <a:pt x="796" y="2475"/>
                    <a:pt x="810" y="2396"/>
                    <a:pt x="817" y="2322"/>
                  </a:cubicBezTo>
                  <a:close/>
                  <a:moveTo>
                    <a:pt x="355" y="3981"/>
                  </a:moveTo>
                  <a:cubicBezTo>
                    <a:pt x="351" y="4077"/>
                    <a:pt x="355" y="4176"/>
                    <a:pt x="351" y="4276"/>
                  </a:cubicBezTo>
                  <a:cubicBezTo>
                    <a:pt x="351" y="4277"/>
                    <a:pt x="351" y="4277"/>
                    <a:pt x="351" y="4277"/>
                  </a:cubicBezTo>
                  <a:cubicBezTo>
                    <a:pt x="350" y="4277"/>
                    <a:pt x="349" y="4274"/>
                    <a:pt x="347" y="4274"/>
                  </a:cubicBezTo>
                  <a:cubicBezTo>
                    <a:pt x="346" y="4274"/>
                    <a:pt x="345" y="4274"/>
                    <a:pt x="344" y="4276"/>
                  </a:cubicBezTo>
                  <a:lnTo>
                    <a:pt x="340" y="4276"/>
                  </a:lnTo>
                  <a:cubicBezTo>
                    <a:pt x="347" y="4176"/>
                    <a:pt x="351" y="4077"/>
                    <a:pt x="355" y="3981"/>
                  </a:cubicBezTo>
                  <a:close/>
                  <a:moveTo>
                    <a:pt x="1127" y="2852"/>
                  </a:moveTo>
                  <a:cubicBezTo>
                    <a:pt x="1145" y="3315"/>
                    <a:pt x="1159" y="3781"/>
                    <a:pt x="1177" y="4244"/>
                  </a:cubicBezTo>
                  <a:cubicBezTo>
                    <a:pt x="1109" y="4326"/>
                    <a:pt x="1049" y="4418"/>
                    <a:pt x="974" y="4493"/>
                  </a:cubicBezTo>
                  <a:cubicBezTo>
                    <a:pt x="1038" y="3949"/>
                    <a:pt x="1106" y="3400"/>
                    <a:pt x="1127" y="2852"/>
                  </a:cubicBezTo>
                  <a:close/>
                  <a:moveTo>
                    <a:pt x="1038" y="1375"/>
                  </a:moveTo>
                  <a:cubicBezTo>
                    <a:pt x="1031" y="2539"/>
                    <a:pt x="988" y="3703"/>
                    <a:pt x="824" y="4856"/>
                  </a:cubicBezTo>
                  <a:cubicBezTo>
                    <a:pt x="817" y="4806"/>
                    <a:pt x="807" y="4757"/>
                    <a:pt x="803" y="4710"/>
                  </a:cubicBezTo>
                  <a:cubicBezTo>
                    <a:pt x="913" y="3607"/>
                    <a:pt x="960" y="2496"/>
                    <a:pt x="935" y="1385"/>
                  </a:cubicBezTo>
                  <a:cubicBezTo>
                    <a:pt x="967" y="1382"/>
                    <a:pt x="1002" y="1378"/>
                    <a:pt x="1038" y="1375"/>
                  </a:cubicBezTo>
                  <a:close/>
                  <a:moveTo>
                    <a:pt x="483" y="3651"/>
                  </a:moveTo>
                  <a:cubicBezTo>
                    <a:pt x="486" y="3893"/>
                    <a:pt x="493" y="4136"/>
                    <a:pt x="501" y="4379"/>
                  </a:cubicBezTo>
                  <a:lnTo>
                    <a:pt x="501" y="4550"/>
                  </a:lnTo>
                  <a:cubicBezTo>
                    <a:pt x="490" y="4696"/>
                    <a:pt x="476" y="4842"/>
                    <a:pt x="458" y="4988"/>
                  </a:cubicBezTo>
                  <a:cubicBezTo>
                    <a:pt x="463" y="4543"/>
                    <a:pt x="473" y="4097"/>
                    <a:pt x="483" y="3651"/>
                  </a:cubicBezTo>
                  <a:close/>
                  <a:moveTo>
                    <a:pt x="349" y="1"/>
                  </a:moveTo>
                  <a:cubicBezTo>
                    <a:pt x="307" y="1"/>
                    <a:pt x="270" y="56"/>
                    <a:pt x="308" y="97"/>
                  </a:cubicBezTo>
                  <a:cubicBezTo>
                    <a:pt x="444" y="246"/>
                    <a:pt x="419" y="563"/>
                    <a:pt x="198" y="631"/>
                  </a:cubicBezTo>
                  <a:cubicBezTo>
                    <a:pt x="147" y="648"/>
                    <a:pt x="151" y="720"/>
                    <a:pt x="202" y="729"/>
                  </a:cubicBezTo>
                  <a:lnTo>
                    <a:pt x="202" y="729"/>
                  </a:lnTo>
                  <a:cubicBezTo>
                    <a:pt x="202" y="730"/>
                    <a:pt x="202" y="730"/>
                    <a:pt x="202" y="730"/>
                  </a:cubicBezTo>
                  <a:lnTo>
                    <a:pt x="202" y="1350"/>
                  </a:lnTo>
                  <a:lnTo>
                    <a:pt x="198" y="1350"/>
                  </a:lnTo>
                  <a:cubicBezTo>
                    <a:pt x="191" y="1350"/>
                    <a:pt x="209" y="1357"/>
                    <a:pt x="202" y="1364"/>
                  </a:cubicBezTo>
                  <a:lnTo>
                    <a:pt x="202" y="2521"/>
                  </a:lnTo>
                  <a:cubicBezTo>
                    <a:pt x="199" y="2522"/>
                    <a:pt x="197" y="2522"/>
                    <a:pt x="195" y="2522"/>
                  </a:cubicBezTo>
                  <a:cubicBezTo>
                    <a:pt x="183" y="2522"/>
                    <a:pt x="170" y="2510"/>
                    <a:pt x="164" y="2510"/>
                  </a:cubicBezTo>
                  <a:cubicBezTo>
                    <a:pt x="161" y="2510"/>
                    <a:pt x="159" y="2513"/>
                    <a:pt x="159" y="2521"/>
                  </a:cubicBezTo>
                  <a:cubicBezTo>
                    <a:pt x="159" y="2895"/>
                    <a:pt x="148" y="3269"/>
                    <a:pt x="141" y="3642"/>
                  </a:cubicBezTo>
                  <a:cubicBezTo>
                    <a:pt x="139" y="3644"/>
                    <a:pt x="137" y="3645"/>
                    <a:pt x="135" y="3645"/>
                  </a:cubicBezTo>
                  <a:cubicBezTo>
                    <a:pt x="128" y="3645"/>
                    <a:pt x="120" y="3636"/>
                    <a:pt x="115" y="3636"/>
                  </a:cubicBezTo>
                  <a:cubicBezTo>
                    <a:pt x="114" y="3636"/>
                    <a:pt x="113" y="3638"/>
                    <a:pt x="113" y="3642"/>
                  </a:cubicBezTo>
                  <a:lnTo>
                    <a:pt x="113" y="5892"/>
                  </a:lnTo>
                  <a:cubicBezTo>
                    <a:pt x="102" y="5884"/>
                    <a:pt x="90" y="5881"/>
                    <a:pt x="79" y="5881"/>
                  </a:cubicBezTo>
                  <a:cubicBezTo>
                    <a:pt x="36" y="5881"/>
                    <a:pt x="1" y="5934"/>
                    <a:pt x="38" y="5971"/>
                  </a:cubicBezTo>
                  <a:cubicBezTo>
                    <a:pt x="63" y="6010"/>
                    <a:pt x="91" y="6045"/>
                    <a:pt x="113" y="6081"/>
                  </a:cubicBezTo>
                  <a:cubicBezTo>
                    <a:pt x="118" y="6095"/>
                    <a:pt x="125" y="6100"/>
                    <a:pt x="133" y="6100"/>
                  </a:cubicBezTo>
                  <a:cubicBezTo>
                    <a:pt x="148" y="6100"/>
                    <a:pt x="168" y="6083"/>
                    <a:pt x="184" y="6074"/>
                  </a:cubicBezTo>
                  <a:lnTo>
                    <a:pt x="184" y="6074"/>
                  </a:lnTo>
                  <a:cubicBezTo>
                    <a:pt x="177" y="6401"/>
                    <a:pt x="159" y="6725"/>
                    <a:pt x="159" y="7056"/>
                  </a:cubicBezTo>
                  <a:cubicBezTo>
                    <a:pt x="159" y="7089"/>
                    <a:pt x="191" y="7110"/>
                    <a:pt x="221" y="7110"/>
                  </a:cubicBezTo>
                  <a:cubicBezTo>
                    <a:pt x="242" y="7110"/>
                    <a:pt x="263" y="7098"/>
                    <a:pt x="266" y="7071"/>
                  </a:cubicBezTo>
                  <a:lnTo>
                    <a:pt x="266" y="7053"/>
                  </a:lnTo>
                  <a:lnTo>
                    <a:pt x="266" y="6999"/>
                  </a:lnTo>
                  <a:cubicBezTo>
                    <a:pt x="315" y="6647"/>
                    <a:pt x="312" y="6291"/>
                    <a:pt x="337" y="5938"/>
                  </a:cubicBezTo>
                  <a:lnTo>
                    <a:pt x="337" y="5938"/>
                  </a:lnTo>
                  <a:cubicBezTo>
                    <a:pt x="337" y="6035"/>
                    <a:pt x="330" y="6131"/>
                    <a:pt x="333" y="6227"/>
                  </a:cubicBezTo>
                  <a:lnTo>
                    <a:pt x="333" y="6230"/>
                  </a:lnTo>
                  <a:lnTo>
                    <a:pt x="333" y="6245"/>
                  </a:lnTo>
                  <a:cubicBezTo>
                    <a:pt x="333" y="6279"/>
                    <a:pt x="365" y="6299"/>
                    <a:pt x="394" y="6299"/>
                  </a:cubicBezTo>
                  <a:cubicBezTo>
                    <a:pt x="416" y="6299"/>
                    <a:pt x="437" y="6287"/>
                    <a:pt x="440" y="6259"/>
                  </a:cubicBezTo>
                  <a:lnTo>
                    <a:pt x="440" y="6245"/>
                  </a:lnTo>
                  <a:lnTo>
                    <a:pt x="440" y="6227"/>
                  </a:lnTo>
                  <a:cubicBezTo>
                    <a:pt x="476" y="6020"/>
                    <a:pt x="479" y="5807"/>
                    <a:pt x="504" y="5597"/>
                  </a:cubicBezTo>
                  <a:cubicBezTo>
                    <a:pt x="504" y="5768"/>
                    <a:pt x="508" y="5938"/>
                    <a:pt x="508" y="6113"/>
                  </a:cubicBezTo>
                  <a:lnTo>
                    <a:pt x="622" y="6113"/>
                  </a:lnTo>
                  <a:cubicBezTo>
                    <a:pt x="622" y="6070"/>
                    <a:pt x="625" y="6027"/>
                    <a:pt x="629" y="5985"/>
                  </a:cubicBezTo>
                  <a:cubicBezTo>
                    <a:pt x="629" y="5985"/>
                    <a:pt x="630" y="5984"/>
                    <a:pt x="631" y="5984"/>
                  </a:cubicBezTo>
                  <a:cubicBezTo>
                    <a:pt x="641" y="5984"/>
                    <a:pt x="651" y="5998"/>
                    <a:pt x="658" y="5998"/>
                  </a:cubicBezTo>
                  <a:cubicBezTo>
                    <a:pt x="661" y="5998"/>
                    <a:pt x="663" y="5995"/>
                    <a:pt x="664" y="5988"/>
                  </a:cubicBezTo>
                  <a:lnTo>
                    <a:pt x="664" y="5978"/>
                  </a:lnTo>
                  <a:cubicBezTo>
                    <a:pt x="664" y="5974"/>
                    <a:pt x="664" y="5971"/>
                    <a:pt x="664" y="5967"/>
                  </a:cubicBezTo>
                  <a:cubicBezTo>
                    <a:pt x="707" y="5696"/>
                    <a:pt x="718" y="5422"/>
                    <a:pt x="753" y="5152"/>
                  </a:cubicBezTo>
                  <a:cubicBezTo>
                    <a:pt x="764" y="5205"/>
                    <a:pt x="764" y="5262"/>
                    <a:pt x="778" y="5319"/>
                  </a:cubicBezTo>
                  <a:cubicBezTo>
                    <a:pt x="787" y="5346"/>
                    <a:pt x="810" y="5359"/>
                    <a:pt x="833" y="5359"/>
                  </a:cubicBezTo>
                  <a:cubicBezTo>
                    <a:pt x="857" y="5359"/>
                    <a:pt x="880" y="5346"/>
                    <a:pt x="889" y="5319"/>
                  </a:cubicBezTo>
                  <a:cubicBezTo>
                    <a:pt x="906" y="5205"/>
                    <a:pt x="906" y="5091"/>
                    <a:pt x="921" y="4977"/>
                  </a:cubicBezTo>
                  <a:cubicBezTo>
                    <a:pt x="1091" y="4885"/>
                    <a:pt x="1230" y="4735"/>
                    <a:pt x="1358" y="4589"/>
                  </a:cubicBezTo>
                  <a:cubicBezTo>
                    <a:pt x="1576" y="4354"/>
                    <a:pt x="1764" y="4098"/>
                    <a:pt x="1960" y="3849"/>
                  </a:cubicBezTo>
                  <a:cubicBezTo>
                    <a:pt x="2391" y="3283"/>
                    <a:pt x="2807" y="2681"/>
                    <a:pt x="3334" y="2204"/>
                  </a:cubicBezTo>
                  <a:cubicBezTo>
                    <a:pt x="3376" y="2168"/>
                    <a:pt x="3337" y="2112"/>
                    <a:pt x="3294" y="2112"/>
                  </a:cubicBezTo>
                  <a:cubicBezTo>
                    <a:pt x="3282" y="2112"/>
                    <a:pt x="3270" y="2116"/>
                    <a:pt x="3259" y="2126"/>
                  </a:cubicBezTo>
                  <a:cubicBezTo>
                    <a:pt x="2782" y="2557"/>
                    <a:pt x="2402" y="3091"/>
                    <a:pt x="2014" y="3600"/>
                  </a:cubicBezTo>
                  <a:cubicBezTo>
                    <a:pt x="1807" y="3870"/>
                    <a:pt x="1601" y="4141"/>
                    <a:pt x="1376" y="4404"/>
                  </a:cubicBezTo>
                  <a:cubicBezTo>
                    <a:pt x="1248" y="4557"/>
                    <a:pt x="1102" y="4696"/>
                    <a:pt x="938" y="4814"/>
                  </a:cubicBezTo>
                  <a:cubicBezTo>
                    <a:pt x="949" y="4749"/>
                    <a:pt x="949" y="4689"/>
                    <a:pt x="956" y="4625"/>
                  </a:cubicBezTo>
                  <a:cubicBezTo>
                    <a:pt x="967" y="4627"/>
                    <a:pt x="979" y="4634"/>
                    <a:pt x="989" y="4634"/>
                  </a:cubicBezTo>
                  <a:cubicBezTo>
                    <a:pt x="995" y="4634"/>
                    <a:pt x="1001" y="4631"/>
                    <a:pt x="1006" y="4625"/>
                  </a:cubicBezTo>
                  <a:cubicBezTo>
                    <a:pt x="1095" y="4532"/>
                    <a:pt x="1166" y="4422"/>
                    <a:pt x="1252" y="4329"/>
                  </a:cubicBezTo>
                  <a:cubicBezTo>
                    <a:pt x="1254" y="4329"/>
                    <a:pt x="1255" y="4328"/>
                    <a:pt x="1257" y="4328"/>
                  </a:cubicBezTo>
                  <a:cubicBezTo>
                    <a:pt x="1268" y="4328"/>
                    <a:pt x="1277" y="4340"/>
                    <a:pt x="1284" y="4340"/>
                  </a:cubicBezTo>
                  <a:cubicBezTo>
                    <a:pt x="1287" y="4340"/>
                    <a:pt x="1289" y="4338"/>
                    <a:pt x="1291" y="4333"/>
                  </a:cubicBezTo>
                  <a:cubicBezTo>
                    <a:pt x="1302" y="4312"/>
                    <a:pt x="1302" y="4283"/>
                    <a:pt x="1309" y="4258"/>
                  </a:cubicBezTo>
                  <a:cubicBezTo>
                    <a:pt x="2006" y="3468"/>
                    <a:pt x="2590" y="2582"/>
                    <a:pt x="3245" y="1756"/>
                  </a:cubicBezTo>
                  <a:cubicBezTo>
                    <a:pt x="3274" y="1722"/>
                    <a:pt x="3254" y="1678"/>
                    <a:pt x="3224" y="1663"/>
                  </a:cubicBezTo>
                  <a:lnTo>
                    <a:pt x="3224" y="1663"/>
                  </a:lnTo>
                  <a:cubicBezTo>
                    <a:pt x="3298" y="1658"/>
                    <a:pt x="3372" y="1651"/>
                    <a:pt x="3445" y="1642"/>
                  </a:cubicBezTo>
                  <a:cubicBezTo>
                    <a:pt x="3470" y="2656"/>
                    <a:pt x="3505" y="3671"/>
                    <a:pt x="3530" y="4685"/>
                  </a:cubicBezTo>
                  <a:cubicBezTo>
                    <a:pt x="3541" y="5194"/>
                    <a:pt x="3551" y="5700"/>
                    <a:pt x="3537" y="6209"/>
                  </a:cubicBezTo>
                  <a:cubicBezTo>
                    <a:pt x="3530" y="6416"/>
                    <a:pt x="3523" y="6618"/>
                    <a:pt x="3498" y="6821"/>
                  </a:cubicBezTo>
                  <a:cubicBezTo>
                    <a:pt x="3491" y="6903"/>
                    <a:pt x="3484" y="7135"/>
                    <a:pt x="3402" y="7184"/>
                  </a:cubicBezTo>
                  <a:cubicBezTo>
                    <a:pt x="3354" y="7221"/>
                    <a:pt x="3382" y="7288"/>
                    <a:pt x="3431" y="7288"/>
                  </a:cubicBezTo>
                  <a:cubicBezTo>
                    <a:pt x="3440" y="7288"/>
                    <a:pt x="3449" y="7285"/>
                    <a:pt x="3459" y="7281"/>
                  </a:cubicBezTo>
                  <a:cubicBezTo>
                    <a:pt x="3658" y="7156"/>
                    <a:pt x="3630" y="6668"/>
                    <a:pt x="3637" y="6476"/>
                  </a:cubicBezTo>
                  <a:cubicBezTo>
                    <a:pt x="3665" y="5942"/>
                    <a:pt x="3655" y="5408"/>
                    <a:pt x="3644" y="4871"/>
                  </a:cubicBezTo>
                  <a:cubicBezTo>
                    <a:pt x="3612" y="3461"/>
                    <a:pt x="3530" y="2051"/>
                    <a:pt x="3530" y="641"/>
                  </a:cubicBezTo>
                  <a:cubicBezTo>
                    <a:pt x="3530" y="604"/>
                    <a:pt x="3502" y="585"/>
                    <a:pt x="3473" y="585"/>
                  </a:cubicBezTo>
                  <a:cubicBezTo>
                    <a:pt x="3445" y="585"/>
                    <a:pt x="3416" y="604"/>
                    <a:pt x="3416" y="641"/>
                  </a:cubicBezTo>
                  <a:cubicBezTo>
                    <a:pt x="3416" y="937"/>
                    <a:pt x="3434" y="1232"/>
                    <a:pt x="3441" y="1531"/>
                  </a:cubicBezTo>
                  <a:cubicBezTo>
                    <a:pt x="3299" y="1556"/>
                    <a:pt x="3153" y="1549"/>
                    <a:pt x="3007" y="1560"/>
                  </a:cubicBezTo>
                  <a:cubicBezTo>
                    <a:pt x="3028" y="1535"/>
                    <a:pt x="3046" y="1510"/>
                    <a:pt x="3064" y="1485"/>
                  </a:cubicBezTo>
                  <a:cubicBezTo>
                    <a:pt x="3099" y="1444"/>
                    <a:pt x="3062" y="1389"/>
                    <a:pt x="3021" y="1389"/>
                  </a:cubicBezTo>
                  <a:cubicBezTo>
                    <a:pt x="3009" y="1389"/>
                    <a:pt x="2996" y="1394"/>
                    <a:pt x="2985" y="1407"/>
                  </a:cubicBezTo>
                  <a:cubicBezTo>
                    <a:pt x="2943" y="1464"/>
                    <a:pt x="2900" y="1517"/>
                    <a:pt x="2857" y="1570"/>
                  </a:cubicBezTo>
                  <a:cubicBezTo>
                    <a:pt x="2797" y="1570"/>
                    <a:pt x="2736" y="1581"/>
                    <a:pt x="2676" y="1581"/>
                  </a:cubicBezTo>
                  <a:cubicBezTo>
                    <a:pt x="2747" y="1492"/>
                    <a:pt x="2814" y="1396"/>
                    <a:pt x="2886" y="1307"/>
                  </a:cubicBezTo>
                  <a:cubicBezTo>
                    <a:pt x="2893" y="1300"/>
                    <a:pt x="2882" y="1293"/>
                    <a:pt x="2886" y="1286"/>
                  </a:cubicBezTo>
                  <a:cubicBezTo>
                    <a:pt x="3007" y="1286"/>
                    <a:pt x="3131" y="1279"/>
                    <a:pt x="3252" y="1279"/>
                  </a:cubicBezTo>
                  <a:cubicBezTo>
                    <a:pt x="3327" y="1279"/>
                    <a:pt x="3327" y="1168"/>
                    <a:pt x="3252" y="1168"/>
                  </a:cubicBezTo>
                  <a:cubicBezTo>
                    <a:pt x="2790" y="1168"/>
                    <a:pt x="2327" y="1172"/>
                    <a:pt x="1868" y="1190"/>
                  </a:cubicBezTo>
                  <a:cubicBezTo>
                    <a:pt x="1871" y="1158"/>
                    <a:pt x="1871" y="1122"/>
                    <a:pt x="1875" y="1090"/>
                  </a:cubicBezTo>
                  <a:cubicBezTo>
                    <a:pt x="1880" y="1054"/>
                    <a:pt x="1854" y="1037"/>
                    <a:pt x="1826" y="1037"/>
                  </a:cubicBezTo>
                  <a:cubicBezTo>
                    <a:pt x="1797" y="1037"/>
                    <a:pt x="1766" y="1054"/>
                    <a:pt x="1761" y="1090"/>
                  </a:cubicBezTo>
                  <a:cubicBezTo>
                    <a:pt x="1757" y="1122"/>
                    <a:pt x="1757" y="1158"/>
                    <a:pt x="1754" y="1190"/>
                  </a:cubicBezTo>
                  <a:cubicBezTo>
                    <a:pt x="1700" y="1193"/>
                    <a:pt x="1647" y="1200"/>
                    <a:pt x="1597" y="1204"/>
                  </a:cubicBezTo>
                  <a:cubicBezTo>
                    <a:pt x="1583" y="980"/>
                    <a:pt x="1561" y="755"/>
                    <a:pt x="1561" y="527"/>
                  </a:cubicBezTo>
                  <a:cubicBezTo>
                    <a:pt x="2170" y="463"/>
                    <a:pt x="2779" y="424"/>
                    <a:pt x="3391" y="414"/>
                  </a:cubicBezTo>
                  <a:lnTo>
                    <a:pt x="3391" y="414"/>
                  </a:lnTo>
                  <a:cubicBezTo>
                    <a:pt x="3391" y="421"/>
                    <a:pt x="3384" y="431"/>
                    <a:pt x="3384" y="442"/>
                  </a:cubicBezTo>
                  <a:cubicBezTo>
                    <a:pt x="3407" y="515"/>
                    <a:pt x="3468" y="538"/>
                    <a:pt x="3534" y="538"/>
                  </a:cubicBezTo>
                  <a:cubicBezTo>
                    <a:pt x="3580" y="538"/>
                    <a:pt x="3629" y="526"/>
                    <a:pt x="3669" y="513"/>
                  </a:cubicBezTo>
                  <a:cubicBezTo>
                    <a:pt x="3730" y="494"/>
                    <a:pt x="3715" y="404"/>
                    <a:pt x="3658" y="404"/>
                  </a:cubicBezTo>
                  <a:cubicBezTo>
                    <a:pt x="3653" y="404"/>
                    <a:pt x="3647" y="404"/>
                    <a:pt x="3640" y="406"/>
                  </a:cubicBezTo>
                  <a:cubicBezTo>
                    <a:pt x="3637" y="408"/>
                    <a:pt x="3633" y="408"/>
                    <a:pt x="3628" y="408"/>
                  </a:cubicBezTo>
                  <a:cubicBezTo>
                    <a:pt x="3615" y="408"/>
                    <a:pt x="3599" y="404"/>
                    <a:pt x="3579" y="403"/>
                  </a:cubicBezTo>
                  <a:lnTo>
                    <a:pt x="3579" y="403"/>
                  </a:lnTo>
                  <a:cubicBezTo>
                    <a:pt x="3665" y="400"/>
                    <a:pt x="3751" y="385"/>
                    <a:pt x="3836" y="385"/>
                  </a:cubicBezTo>
                  <a:cubicBezTo>
                    <a:pt x="3900" y="378"/>
                    <a:pt x="3907" y="282"/>
                    <a:pt x="3840" y="271"/>
                  </a:cubicBezTo>
                  <a:cubicBezTo>
                    <a:pt x="3733" y="271"/>
                    <a:pt x="3630" y="292"/>
                    <a:pt x="3526" y="292"/>
                  </a:cubicBezTo>
                  <a:cubicBezTo>
                    <a:pt x="3537" y="239"/>
                    <a:pt x="3551" y="182"/>
                    <a:pt x="3573" y="132"/>
                  </a:cubicBezTo>
                  <a:cubicBezTo>
                    <a:pt x="3595" y="88"/>
                    <a:pt x="3556" y="47"/>
                    <a:pt x="3519" y="47"/>
                  </a:cubicBezTo>
                  <a:cubicBezTo>
                    <a:pt x="3503" y="47"/>
                    <a:pt x="3487" y="55"/>
                    <a:pt x="3477" y="75"/>
                  </a:cubicBezTo>
                  <a:cubicBezTo>
                    <a:pt x="3441" y="139"/>
                    <a:pt x="3441" y="221"/>
                    <a:pt x="3423" y="296"/>
                  </a:cubicBezTo>
                  <a:cubicBezTo>
                    <a:pt x="2629" y="310"/>
                    <a:pt x="1836" y="342"/>
                    <a:pt x="1045" y="453"/>
                  </a:cubicBezTo>
                  <a:cubicBezTo>
                    <a:pt x="977" y="459"/>
                    <a:pt x="1003" y="560"/>
                    <a:pt x="1068" y="560"/>
                  </a:cubicBezTo>
                  <a:cubicBezTo>
                    <a:pt x="1071" y="560"/>
                    <a:pt x="1074" y="560"/>
                    <a:pt x="1077" y="559"/>
                  </a:cubicBezTo>
                  <a:cubicBezTo>
                    <a:pt x="1202" y="542"/>
                    <a:pt x="1330" y="549"/>
                    <a:pt x="1455" y="535"/>
                  </a:cubicBezTo>
                  <a:cubicBezTo>
                    <a:pt x="1455" y="759"/>
                    <a:pt x="1462" y="990"/>
                    <a:pt x="1465" y="1218"/>
                  </a:cubicBezTo>
                  <a:cubicBezTo>
                    <a:pt x="1373" y="1222"/>
                    <a:pt x="1277" y="1239"/>
                    <a:pt x="1184" y="1247"/>
                  </a:cubicBezTo>
                  <a:cubicBezTo>
                    <a:pt x="1177" y="1058"/>
                    <a:pt x="1170" y="869"/>
                    <a:pt x="1163" y="684"/>
                  </a:cubicBezTo>
                  <a:cubicBezTo>
                    <a:pt x="1159" y="648"/>
                    <a:pt x="1132" y="631"/>
                    <a:pt x="1106" y="631"/>
                  </a:cubicBezTo>
                  <a:cubicBezTo>
                    <a:pt x="1079" y="631"/>
                    <a:pt x="1052" y="648"/>
                    <a:pt x="1049" y="684"/>
                  </a:cubicBezTo>
                  <a:cubicBezTo>
                    <a:pt x="1049" y="876"/>
                    <a:pt x="1042" y="1069"/>
                    <a:pt x="1042" y="1261"/>
                  </a:cubicBezTo>
                  <a:lnTo>
                    <a:pt x="938" y="1271"/>
                  </a:lnTo>
                  <a:lnTo>
                    <a:pt x="938" y="1222"/>
                  </a:lnTo>
                  <a:cubicBezTo>
                    <a:pt x="934" y="1188"/>
                    <a:pt x="906" y="1168"/>
                    <a:pt x="879" y="1168"/>
                  </a:cubicBezTo>
                  <a:cubicBezTo>
                    <a:pt x="857" y="1168"/>
                    <a:pt x="836" y="1181"/>
                    <a:pt x="828" y="1207"/>
                  </a:cubicBezTo>
                  <a:lnTo>
                    <a:pt x="828" y="1222"/>
                  </a:lnTo>
                  <a:lnTo>
                    <a:pt x="828" y="1236"/>
                  </a:lnTo>
                  <a:cubicBezTo>
                    <a:pt x="824" y="1254"/>
                    <a:pt x="828" y="1268"/>
                    <a:pt x="821" y="1286"/>
                  </a:cubicBezTo>
                  <a:cubicBezTo>
                    <a:pt x="800" y="1289"/>
                    <a:pt x="778" y="1289"/>
                    <a:pt x="757" y="1293"/>
                  </a:cubicBezTo>
                  <a:cubicBezTo>
                    <a:pt x="757" y="1239"/>
                    <a:pt x="760" y="1186"/>
                    <a:pt x="760" y="1133"/>
                  </a:cubicBezTo>
                  <a:lnTo>
                    <a:pt x="650" y="1133"/>
                  </a:lnTo>
                  <a:cubicBezTo>
                    <a:pt x="639" y="1190"/>
                    <a:pt x="646" y="1247"/>
                    <a:pt x="639" y="1304"/>
                  </a:cubicBezTo>
                  <a:cubicBezTo>
                    <a:pt x="604" y="1307"/>
                    <a:pt x="568" y="1311"/>
                    <a:pt x="533" y="1314"/>
                  </a:cubicBezTo>
                  <a:cubicBezTo>
                    <a:pt x="533" y="1271"/>
                    <a:pt x="536" y="1225"/>
                    <a:pt x="536" y="1182"/>
                  </a:cubicBezTo>
                  <a:cubicBezTo>
                    <a:pt x="536" y="1145"/>
                    <a:pt x="509" y="1126"/>
                    <a:pt x="481" y="1126"/>
                  </a:cubicBezTo>
                  <a:cubicBezTo>
                    <a:pt x="453" y="1126"/>
                    <a:pt x="426" y="1145"/>
                    <a:pt x="426" y="1182"/>
                  </a:cubicBezTo>
                  <a:cubicBezTo>
                    <a:pt x="422" y="1229"/>
                    <a:pt x="422" y="1279"/>
                    <a:pt x="419" y="1328"/>
                  </a:cubicBezTo>
                  <a:cubicBezTo>
                    <a:pt x="383" y="1336"/>
                    <a:pt x="347" y="1336"/>
                    <a:pt x="315" y="1339"/>
                  </a:cubicBezTo>
                  <a:lnTo>
                    <a:pt x="315" y="730"/>
                  </a:lnTo>
                  <a:cubicBezTo>
                    <a:pt x="315" y="710"/>
                    <a:pt x="307" y="703"/>
                    <a:pt x="295" y="703"/>
                  </a:cubicBezTo>
                  <a:cubicBezTo>
                    <a:pt x="295" y="703"/>
                    <a:pt x="294" y="703"/>
                    <a:pt x="294" y="703"/>
                  </a:cubicBezTo>
                  <a:lnTo>
                    <a:pt x="294" y="703"/>
                  </a:lnTo>
                  <a:cubicBezTo>
                    <a:pt x="529" y="569"/>
                    <a:pt x="565" y="213"/>
                    <a:pt x="387" y="18"/>
                  </a:cubicBezTo>
                  <a:cubicBezTo>
                    <a:pt x="375" y="6"/>
                    <a:pt x="362" y="1"/>
                    <a:pt x="34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6" name="Google Shape;3105;p74"/>
            <p:cNvSpPr/>
            <p:nvPr/>
          </p:nvSpPr>
          <p:spPr>
            <a:xfrm>
              <a:off x="2661075" y="3805550"/>
              <a:ext cx="15325" cy="123800"/>
            </a:xfrm>
            <a:custGeom>
              <a:avLst/>
              <a:gdLst/>
              <a:ahLst/>
              <a:cxnLst/>
              <a:rect l="l" t="t" r="r" b="b"/>
              <a:pathLst>
                <a:path w="613" h="4952" extrusionOk="0">
                  <a:moveTo>
                    <a:pt x="416" y="1"/>
                  </a:moveTo>
                  <a:cubicBezTo>
                    <a:pt x="364" y="1"/>
                    <a:pt x="330" y="76"/>
                    <a:pt x="385" y="103"/>
                  </a:cubicBezTo>
                  <a:cubicBezTo>
                    <a:pt x="513" y="171"/>
                    <a:pt x="431" y="733"/>
                    <a:pt x="424" y="844"/>
                  </a:cubicBezTo>
                  <a:cubicBezTo>
                    <a:pt x="392" y="1335"/>
                    <a:pt x="328" y="1830"/>
                    <a:pt x="271" y="2314"/>
                  </a:cubicBezTo>
                  <a:cubicBezTo>
                    <a:pt x="207" y="2834"/>
                    <a:pt x="139" y="3350"/>
                    <a:pt x="75" y="3869"/>
                  </a:cubicBezTo>
                  <a:cubicBezTo>
                    <a:pt x="47" y="4133"/>
                    <a:pt x="25" y="4407"/>
                    <a:pt x="18" y="4674"/>
                  </a:cubicBezTo>
                  <a:cubicBezTo>
                    <a:pt x="18" y="4675"/>
                    <a:pt x="17" y="4676"/>
                    <a:pt x="15" y="4676"/>
                  </a:cubicBezTo>
                  <a:cubicBezTo>
                    <a:pt x="12" y="4676"/>
                    <a:pt x="6" y="4670"/>
                    <a:pt x="3" y="4670"/>
                  </a:cubicBezTo>
                  <a:cubicBezTo>
                    <a:pt x="1" y="4670"/>
                    <a:pt x="0" y="4671"/>
                    <a:pt x="0" y="4674"/>
                  </a:cubicBezTo>
                  <a:lnTo>
                    <a:pt x="0" y="4898"/>
                  </a:lnTo>
                  <a:cubicBezTo>
                    <a:pt x="0" y="4934"/>
                    <a:pt x="28" y="4952"/>
                    <a:pt x="56" y="4952"/>
                  </a:cubicBezTo>
                  <a:cubicBezTo>
                    <a:pt x="83" y="4952"/>
                    <a:pt x="111" y="4934"/>
                    <a:pt x="111" y="4898"/>
                  </a:cubicBezTo>
                  <a:cubicBezTo>
                    <a:pt x="97" y="4546"/>
                    <a:pt x="153" y="4179"/>
                    <a:pt x="196" y="3827"/>
                  </a:cubicBezTo>
                  <a:cubicBezTo>
                    <a:pt x="260" y="3275"/>
                    <a:pt x="331" y="2723"/>
                    <a:pt x="399" y="2168"/>
                  </a:cubicBezTo>
                  <a:cubicBezTo>
                    <a:pt x="463" y="1669"/>
                    <a:pt x="520" y="1167"/>
                    <a:pt x="545" y="669"/>
                  </a:cubicBezTo>
                  <a:cubicBezTo>
                    <a:pt x="552" y="520"/>
                    <a:pt x="613" y="100"/>
                    <a:pt x="442" y="7"/>
                  </a:cubicBezTo>
                  <a:cubicBezTo>
                    <a:pt x="433" y="2"/>
                    <a:pt x="424" y="1"/>
                    <a:pt x="41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7" name="Google Shape;3106;p74"/>
            <p:cNvSpPr/>
            <p:nvPr/>
          </p:nvSpPr>
          <p:spPr>
            <a:xfrm>
              <a:off x="2698375" y="3745275"/>
              <a:ext cx="200" cy="125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7" y="0"/>
                  </a:moveTo>
                  <a:cubicBezTo>
                    <a:pt x="6" y="0"/>
                    <a:pt x="5" y="1"/>
                    <a:pt x="3" y="2"/>
                  </a:cubicBezTo>
                  <a:lnTo>
                    <a:pt x="3" y="2"/>
                  </a:lnTo>
                  <a:lnTo>
                    <a:pt x="0" y="1"/>
                  </a:lnTo>
                  <a:lnTo>
                    <a:pt x="0" y="1"/>
                  </a:lnTo>
                  <a:cubicBezTo>
                    <a:pt x="0" y="3"/>
                    <a:pt x="0" y="3"/>
                    <a:pt x="1" y="3"/>
                  </a:cubicBezTo>
                  <a:cubicBezTo>
                    <a:pt x="2" y="3"/>
                    <a:pt x="2" y="3"/>
                    <a:pt x="3" y="2"/>
                  </a:cubicBezTo>
                  <a:lnTo>
                    <a:pt x="3" y="2"/>
                  </a:lnTo>
                  <a:lnTo>
                    <a:pt x="7" y="4"/>
                  </a:lnTo>
                  <a:lnTo>
                    <a:pt x="7" y="1"/>
                  </a:lnTo>
                  <a:cubicBezTo>
                    <a:pt x="7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8" name="Google Shape;3107;p74"/>
            <p:cNvSpPr/>
            <p:nvPr/>
          </p:nvSpPr>
          <p:spPr>
            <a:xfrm>
              <a:off x="2698375" y="3745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99" name="Google Shape;3108;p74"/>
            <p:cNvSpPr/>
            <p:nvPr/>
          </p:nvSpPr>
          <p:spPr>
            <a:xfrm>
              <a:off x="2695775" y="3744100"/>
              <a:ext cx="2625" cy="2700"/>
            </a:xfrm>
            <a:custGeom>
              <a:avLst/>
              <a:gdLst/>
              <a:ahLst/>
              <a:cxnLst/>
              <a:rect l="l" t="t" r="r" b="b"/>
              <a:pathLst>
                <a:path w="105" h="108" extrusionOk="0">
                  <a:moveTo>
                    <a:pt x="42" y="0"/>
                  </a:moveTo>
                  <a:cubicBezTo>
                    <a:pt x="20" y="0"/>
                    <a:pt x="1" y="14"/>
                    <a:pt x="1" y="44"/>
                  </a:cubicBezTo>
                  <a:lnTo>
                    <a:pt x="1" y="51"/>
                  </a:lnTo>
                  <a:cubicBezTo>
                    <a:pt x="1" y="85"/>
                    <a:pt x="28" y="107"/>
                    <a:pt x="57" y="107"/>
                  </a:cubicBezTo>
                  <a:cubicBezTo>
                    <a:pt x="71" y="107"/>
                    <a:pt x="85" y="102"/>
                    <a:pt x="97" y="91"/>
                  </a:cubicBezTo>
                  <a:cubicBezTo>
                    <a:pt x="104" y="87"/>
                    <a:pt x="97" y="62"/>
                    <a:pt x="104" y="48"/>
                  </a:cubicBezTo>
                  <a:cubicBezTo>
                    <a:pt x="95" y="18"/>
                    <a:pt x="66" y="0"/>
                    <a:pt x="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0" name="Google Shape;3109;p74"/>
            <p:cNvSpPr/>
            <p:nvPr/>
          </p:nvSpPr>
          <p:spPr>
            <a:xfrm>
              <a:off x="2567925" y="3579050"/>
              <a:ext cx="22425" cy="48800"/>
            </a:xfrm>
            <a:custGeom>
              <a:avLst/>
              <a:gdLst/>
              <a:ahLst/>
              <a:cxnLst/>
              <a:rect l="l" t="t" r="r" b="b"/>
              <a:pathLst>
                <a:path w="897" h="1952" extrusionOk="0">
                  <a:moveTo>
                    <a:pt x="823" y="1"/>
                  </a:moveTo>
                  <a:cubicBezTo>
                    <a:pt x="807" y="1"/>
                    <a:pt x="790" y="8"/>
                    <a:pt x="779" y="25"/>
                  </a:cubicBezTo>
                  <a:cubicBezTo>
                    <a:pt x="466" y="537"/>
                    <a:pt x="270" y="1100"/>
                    <a:pt x="95" y="1673"/>
                  </a:cubicBezTo>
                  <a:cubicBezTo>
                    <a:pt x="94" y="1673"/>
                    <a:pt x="93" y="1673"/>
                    <a:pt x="92" y="1673"/>
                  </a:cubicBezTo>
                  <a:cubicBezTo>
                    <a:pt x="78" y="1673"/>
                    <a:pt x="65" y="1661"/>
                    <a:pt x="58" y="1661"/>
                  </a:cubicBezTo>
                  <a:cubicBezTo>
                    <a:pt x="55" y="1661"/>
                    <a:pt x="53" y="1664"/>
                    <a:pt x="53" y="1673"/>
                  </a:cubicBezTo>
                  <a:cubicBezTo>
                    <a:pt x="56" y="1741"/>
                    <a:pt x="42" y="1805"/>
                    <a:pt x="17" y="1865"/>
                  </a:cubicBezTo>
                  <a:cubicBezTo>
                    <a:pt x="17" y="1872"/>
                    <a:pt x="10" y="1876"/>
                    <a:pt x="10" y="1883"/>
                  </a:cubicBezTo>
                  <a:cubicBezTo>
                    <a:pt x="1" y="1920"/>
                    <a:pt x="36" y="1952"/>
                    <a:pt x="69" y="1952"/>
                  </a:cubicBezTo>
                  <a:cubicBezTo>
                    <a:pt x="86" y="1952"/>
                    <a:pt x="103" y="1943"/>
                    <a:pt x="113" y="1922"/>
                  </a:cubicBezTo>
                  <a:cubicBezTo>
                    <a:pt x="117" y="1919"/>
                    <a:pt x="113" y="1912"/>
                    <a:pt x="117" y="1908"/>
                  </a:cubicBezTo>
                  <a:lnTo>
                    <a:pt x="120" y="1908"/>
                  </a:lnTo>
                  <a:cubicBezTo>
                    <a:pt x="302" y="1271"/>
                    <a:pt x="530" y="655"/>
                    <a:pt x="871" y="85"/>
                  </a:cubicBezTo>
                  <a:cubicBezTo>
                    <a:pt x="896" y="40"/>
                    <a:pt x="860" y="1"/>
                    <a:pt x="82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1" name="Google Shape;3110;p74"/>
            <p:cNvSpPr/>
            <p:nvPr/>
          </p:nvSpPr>
          <p:spPr>
            <a:xfrm>
              <a:off x="2466800" y="3804375"/>
              <a:ext cx="43000" cy="58925"/>
            </a:xfrm>
            <a:custGeom>
              <a:avLst/>
              <a:gdLst/>
              <a:ahLst/>
              <a:cxnLst/>
              <a:rect l="l" t="t" r="r" b="b"/>
              <a:pathLst>
                <a:path w="1720" h="2357" extrusionOk="0">
                  <a:moveTo>
                    <a:pt x="1640" y="1"/>
                  </a:moveTo>
                  <a:cubicBezTo>
                    <a:pt x="1627" y="1"/>
                    <a:pt x="1614" y="6"/>
                    <a:pt x="1602" y="18"/>
                  </a:cubicBezTo>
                  <a:cubicBezTo>
                    <a:pt x="1000" y="713"/>
                    <a:pt x="495" y="1481"/>
                    <a:pt x="25" y="2272"/>
                  </a:cubicBezTo>
                  <a:cubicBezTo>
                    <a:pt x="0" y="2316"/>
                    <a:pt x="39" y="2357"/>
                    <a:pt x="78" y="2357"/>
                  </a:cubicBezTo>
                  <a:cubicBezTo>
                    <a:pt x="95" y="2357"/>
                    <a:pt x="113" y="2349"/>
                    <a:pt x="125" y="2329"/>
                  </a:cubicBezTo>
                  <a:cubicBezTo>
                    <a:pt x="588" y="1546"/>
                    <a:pt x="1089" y="787"/>
                    <a:pt x="1684" y="97"/>
                  </a:cubicBezTo>
                  <a:cubicBezTo>
                    <a:pt x="1719" y="56"/>
                    <a:pt x="1682" y="1"/>
                    <a:pt x="164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2" name="Google Shape;3111;p74"/>
            <p:cNvSpPr/>
            <p:nvPr/>
          </p:nvSpPr>
          <p:spPr>
            <a:xfrm>
              <a:off x="2464750" y="3842500"/>
              <a:ext cx="39550" cy="52275"/>
            </a:xfrm>
            <a:custGeom>
              <a:avLst/>
              <a:gdLst/>
              <a:ahLst/>
              <a:cxnLst/>
              <a:rect l="l" t="t" r="r" b="b"/>
              <a:pathLst>
                <a:path w="1582" h="2091" extrusionOk="0">
                  <a:moveTo>
                    <a:pt x="1503" y="1"/>
                  </a:moveTo>
                  <a:cubicBezTo>
                    <a:pt x="1490" y="1"/>
                    <a:pt x="1476" y="7"/>
                    <a:pt x="1463" y="21"/>
                  </a:cubicBezTo>
                  <a:cubicBezTo>
                    <a:pt x="915" y="622"/>
                    <a:pt x="527" y="1348"/>
                    <a:pt x="32" y="1993"/>
                  </a:cubicBezTo>
                  <a:cubicBezTo>
                    <a:pt x="0" y="2036"/>
                    <a:pt x="35" y="2091"/>
                    <a:pt x="74" y="2091"/>
                  </a:cubicBezTo>
                  <a:cubicBezTo>
                    <a:pt x="86" y="2091"/>
                    <a:pt x="99" y="2085"/>
                    <a:pt x="111" y="2071"/>
                  </a:cubicBezTo>
                  <a:cubicBezTo>
                    <a:pt x="609" y="1430"/>
                    <a:pt x="993" y="704"/>
                    <a:pt x="1542" y="99"/>
                  </a:cubicBezTo>
                  <a:cubicBezTo>
                    <a:pt x="1582" y="56"/>
                    <a:pt x="1545" y="1"/>
                    <a:pt x="15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3" name="Google Shape;3112;p74"/>
            <p:cNvSpPr/>
            <p:nvPr/>
          </p:nvSpPr>
          <p:spPr>
            <a:xfrm>
              <a:off x="2473775" y="3830225"/>
              <a:ext cx="55200" cy="76750"/>
            </a:xfrm>
            <a:custGeom>
              <a:avLst/>
              <a:gdLst/>
              <a:ahLst/>
              <a:cxnLst/>
              <a:rect l="l" t="t" r="r" b="b"/>
              <a:pathLst>
                <a:path w="2208" h="3070" extrusionOk="0">
                  <a:moveTo>
                    <a:pt x="2125" y="0"/>
                  </a:moveTo>
                  <a:cubicBezTo>
                    <a:pt x="2107" y="0"/>
                    <a:pt x="2090" y="7"/>
                    <a:pt x="2078" y="24"/>
                  </a:cubicBezTo>
                  <a:cubicBezTo>
                    <a:pt x="1697" y="536"/>
                    <a:pt x="1359" y="1078"/>
                    <a:pt x="999" y="1601"/>
                  </a:cubicBezTo>
                  <a:cubicBezTo>
                    <a:pt x="914" y="1722"/>
                    <a:pt x="821" y="1839"/>
                    <a:pt x="732" y="1960"/>
                  </a:cubicBezTo>
                  <a:cubicBezTo>
                    <a:pt x="632" y="2089"/>
                    <a:pt x="529" y="2213"/>
                    <a:pt x="440" y="2352"/>
                  </a:cubicBezTo>
                  <a:cubicBezTo>
                    <a:pt x="422" y="2373"/>
                    <a:pt x="405" y="2398"/>
                    <a:pt x="387" y="2420"/>
                  </a:cubicBezTo>
                  <a:cubicBezTo>
                    <a:pt x="351" y="2459"/>
                    <a:pt x="312" y="2494"/>
                    <a:pt x="269" y="2530"/>
                  </a:cubicBezTo>
                  <a:cubicBezTo>
                    <a:pt x="257" y="2522"/>
                    <a:pt x="244" y="2518"/>
                    <a:pt x="232" y="2518"/>
                  </a:cubicBezTo>
                  <a:cubicBezTo>
                    <a:pt x="215" y="2518"/>
                    <a:pt x="199" y="2527"/>
                    <a:pt x="191" y="2551"/>
                  </a:cubicBezTo>
                  <a:cubicBezTo>
                    <a:pt x="177" y="2605"/>
                    <a:pt x="159" y="2655"/>
                    <a:pt x="141" y="2704"/>
                  </a:cubicBezTo>
                  <a:cubicBezTo>
                    <a:pt x="131" y="2726"/>
                    <a:pt x="102" y="2747"/>
                    <a:pt x="102" y="2769"/>
                  </a:cubicBezTo>
                  <a:cubicBezTo>
                    <a:pt x="102" y="2790"/>
                    <a:pt x="116" y="2808"/>
                    <a:pt x="134" y="2815"/>
                  </a:cubicBezTo>
                  <a:cubicBezTo>
                    <a:pt x="95" y="2872"/>
                    <a:pt x="56" y="2929"/>
                    <a:pt x="20" y="2986"/>
                  </a:cubicBezTo>
                  <a:cubicBezTo>
                    <a:pt x="1" y="3024"/>
                    <a:pt x="28" y="3069"/>
                    <a:pt x="71" y="3069"/>
                  </a:cubicBezTo>
                  <a:cubicBezTo>
                    <a:pt x="75" y="3069"/>
                    <a:pt x="80" y="3069"/>
                    <a:pt x="84" y="3068"/>
                  </a:cubicBezTo>
                  <a:cubicBezTo>
                    <a:pt x="145" y="3046"/>
                    <a:pt x="198" y="3011"/>
                    <a:pt x="241" y="2964"/>
                  </a:cubicBezTo>
                  <a:cubicBezTo>
                    <a:pt x="273" y="2932"/>
                    <a:pt x="252" y="2900"/>
                    <a:pt x="220" y="2886"/>
                  </a:cubicBezTo>
                  <a:cubicBezTo>
                    <a:pt x="319" y="2733"/>
                    <a:pt x="419" y="2580"/>
                    <a:pt x="522" y="2427"/>
                  </a:cubicBezTo>
                  <a:cubicBezTo>
                    <a:pt x="533" y="2416"/>
                    <a:pt x="543" y="2405"/>
                    <a:pt x="554" y="2391"/>
                  </a:cubicBezTo>
                  <a:cubicBezTo>
                    <a:pt x="661" y="2259"/>
                    <a:pt x="757" y="2117"/>
                    <a:pt x="857" y="1982"/>
                  </a:cubicBezTo>
                  <a:cubicBezTo>
                    <a:pt x="1003" y="1793"/>
                    <a:pt x="1142" y="1601"/>
                    <a:pt x="1316" y="1437"/>
                  </a:cubicBezTo>
                  <a:cubicBezTo>
                    <a:pt x="1348" y="1409"/>
                    <a:pt x="1327" y="1377"/>
                    <a:pt x="1298" y="1362"/>
                  </a:cubicBezTo>
                  <a:cubicBezTo>
                    <a:pt x="1587" y="932"/>
                    <a:pt x="1868" y="497"/>
                    <a:pt x="2177" y="84"/>
                  </a:cubicBezTo>
                  <a:cubicBezTo>
                    <a:pt x="2208" y="41"/>
                    <a:pt x="2166" y="0"/>
                    <a:pt x="212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4" name="Google Shape;3113;p74"/>
            <p:cNvSpPr/>
            <p:nvPr/>
          </p:nvSpPr>
          <p:spPr>
            <a:xfrm>
              <a:off x="2630450" y="4088100"/>
              <a:ext cx="8125" cy="5100"/>
            </a:xfrm>
            <a:custGeom>
              <a:avLst/>
              <a:gdLst/>
              <a:ahLst/>
              <a:cxnLst/>
              <a:rect l="l" t="t" r="r" b="b"/>
              <a:pathLst>
                <a:path w="325" h="204" extrusionOk="0">
                  <a:moveTo>
                    <a:pt x="253" y="0"/>
                  </a:moveTo>
                  <a:cubicBezTo>
                    <a:pt x="252" y="0"/>
                    <a:pt x="251" y="0"/>
                    <a:pt x="250" y="1"/>
                  </a:cubicBezTo>
                  <a:cubicBezTo>
                    <a:pt x="207" y="1"/>
                    <a:pt x="168" y="18"/>
                    <a:pt x="140" y="47"/>
                  </a:cubicBezTo>
                  <a:cubicBezTo>
                    <a:pt x="118" y="65"/>
                    <a:pt x="104" y="90"/>
                    <a:pt x="72" y="90"/>
                  </a:cubicBezTo>
                  <a:cubicBezTo>
                    <a:pt x="1" y="97"/>
                    <a:pt x="1" y="196"/>
                    <a:pt x="72" y="203"/>
                  </a:cubicBezTo>
                  <a:cubicBezTo>
                    <a:pt x="111" y="200"/>
                    <a:pt x="150" y="186"/>
                    <a:pt x="182" y="157"/>
                  </a:cubicBezTo>
                  <a:cubicBezTo>
                    <a:pt x="204" y="139"/>
                    <a:pt x="222" y="114"/>
                    <a:pt x="250" y="114"/>
                  </a:cubicBezTo>
                  <a:cubicBezTo>
                    <a:pt x="324" y="111"/>
                    <a:pt x="325" y="0"/>
                    <a:pt x="2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5" name="Google Shape;3114;p74"/>
            <p:cNvSpPr/>
            <p:nvPr/>
          </p:nvSpPr>
          <p:spPr>
            <a:xfrm>
              <a:off x="2632725" y="4081525"/>
              <a:ext cx="22950" cy="29700"/>
            </a:xfrm>
            <a:custGeom>
              <a:avLst/>
              <a:gdLst/>
              <a:ahLst/>
              <a:cxnLst/>
              <a:rect l="l" t="t" r="r" b="b"/>
              <a:pathLst>
                <a:path w="918" h="1188" extrusionOk="0">
                  <a:moveTo>
                    <a:pt x="605" y="1"/>
                  </a:moveTo>
                  <a:cubicBezTo>
                    <a:pt x="588" y="1"/>
                    <a:pt x="571" y="8"/>
                    <a:pt x="558" y="25"/>
                  </a:cubicBezTo>
                  <a:cubicBezTo>
                    <a:pt x="319" y="356"/>
                    <a:pt x="198" y="737"/>
                    <a:pt x="20" y="1100"/>
                  </a:cubicBezTo>
                  <a:cubicBezTo>
                    <a:pt x="0" y="1145"/>
                    <a:pt x="39" y="1188"/>
                    <a:pt x="76" y="1188"/>
                  </a:cubicBezTo>
                  <a:cubicBezTo>
                    <a:pt x="91" y="1188"/>
                    <a:pt x="107" y="1180"/>
                    <a:pt x="116" y="1161"/>
                  </a:cubicBezTo>
                  <a:cubicBezTo>
                    <a:pt x="280" y="854"/>
                    <a:pt x="526" y="612"/>
                    <a:pt x="718" y="331"/>
                  </a:cubicBezTo>
                  <a:lnTo>
                    <a:pt x="718" y="331"/>
                  </a:lnTo>
                  <a:cubicBezTo>
                    <a:pt x="718" y="605"/>
                    <a:pt x="622" y="865"/>
                    <a:pt x="469" y="1100"/>
                  </a:cubicBezTo>
                  <a:cubicBezTo>
                    <a:pt x="441" y="1143"/>
                    <a:pt x="483" y="1183"/>
                    <a:pt x="523" y="1183"/>
                  </a:cubicBezTo>
                  <a:cubicBezTo>
                    <a:pt x="539" y="1183"/>
                    <a:pt x="555" y="1176"/>
                    <a:pt x="565" y="1161"/>
                  </a:cubicBezTo>
                  <a:cubicBezTo>
                    <a:pt x="771" y="844"/>
                    <a:pt x="917" y="509"/>
                    <a:pt x="839" y="128"/>
                  </a:cubicBezTo>
                  <a:cubicBezTo>
                    <a:pt x="833" y="102"/>
                    <a:pt x="809" y="87"/>
                    <a:pt x="786" y="87"/>
                  </a:cubicBezTo>
                  <a:cubicBezTo>
                    <a:pt x="768" y="87"/>
                    <a:pt x="750" y="96"/>
                    <a:pt x="739" y="114"/>
                  </a:cubicBezTo>
                  <a:cubicBezTo>
                    <a:pt x="650" y="271"/>
                    <a:pt x="543" y="417"/>
                    <a:pt x="422" y="548"/>
                  </a:cubicBezTo>
                  <a:cubicBezTo>
                    <a:pt x="497" y="392"/>
                    <a:pt x="551" y="224"/>
                    <a:pt x="654" y="82"/>
                  </a:cubicBezTo>
                  <a:cubicBezTo>
                    <a:pt x="684" y="40"/>
                    <a:pt x="646" y="1"/>
                    <a:pt x="60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6" name="Google Shape;3115;p74"/>
            <p:cNvSpPr/>
            <p:nvPr/>
          </p:nvSpPr>
          <p:spPr>
            <a:xfrm>
              <a:off x="2487100" y="3110300"/>
              <a:ext cx="68525" cy="123875"/>
            </a:xfrm>
            <a:custGeom>
              <a:avLst/>
              <a:gdLst/>
              <a:ahLst/>
              <a:cxnLst/>
              <a:rect l="l" t="t" r="r" b="b"/>
              <a:pathLst>
                <a:path w="2741" h="4955" extrusionOk="0">
                  <a:moveTo>
                    <a:pt x="2663" y="0"/>
                  </a:moveTo>
                  <a:cubicBezTo>
                    <a:pt x="2646" y="0"/>
                    <a:pt x="2630" y="9"/>
                    <a:pt x="2620" y="28"/>
                  </a:cubicBezTo>
                  <a:cubicBezTo>
                    <a:pt x="1801" y="1666"/>
                    <a:pt x="886" y="3257"/>
                    <a:pt x="25" y="4873"/>
                  </a:cubicBezTo>
                  <a:cubicBezTo>
                    <a:pt x="0" y="4915"/>
                    <a:pt x="36" y="4955"/>
                    <a:pt x="73" y="4955"/>
                  </a:cubicBezTo>
                  <a:cubicBezTo>
                    <a:pt x="90" y="4955"/>
                    <a:pt x="106" y="4947"/>
                    <a:pt x="117" y="4927"/>
                  </a:cubicBezTo>
                  <a:cubicBezTo>
                    <a:pt x="982" y="3314"/>
                    <a:pt x="1897" y="1723"/>
                    <a:pt x="2716" y="85"/>
                  </a:cubicBezTo>
                  <a:cubicBezTo>
                    <a:pt x="2741" y="41"/>
                    <a:pt x="2701" y="0"/>
                    <a:pt x="266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7" name="Google Shape;3116;p74"/>
            <p:cNvSpPr/>
            <p:nvPr/>
          </p:nvSpPr>
          <p:spPr>
            <a:xfrm>
              <a:off x="2646475" y="3099100"/>
              <a:ext cx="10350" cy="113300"/>
            </a:xfrm>
            <a:custGeom>
              <a:avLst/>
              <a:gdLst/>
              <a:ahLst/>
              <a:cxnLst/>
              <a:rect l="l" t="t" r="r" b="b"/>
              <a:pathLst>
                <a:path w="414" h="4532" extrusionOk="0">
                  <a:moveTo>
                    <a:pt x="58" y="0"/>
                  </a:moveTo>
                  <a:cubicBezTo>
                    <a:pt x="29" y="0"/>
                    <a:pt x="1" y="19"/>
                    <a:pt x="1" y="56"/>
                  </a:cubicBezTo>
                  <a:cubicBezTo>
                    <a:pt x="4" y="679"/>
                    <a:pt x="50" y="1302"/>
                    <a:pt x="79" y="1929"/>
                  </a:cubicBezTo>
                  <a:cubicBezTo>
                    <a:pt x="82" y="2142"/>
                    <a:pt x="43" y="2406"/>
                    <a:pt x="104" y="2609"/>
                  </a:cubicBezTo>
                  <a:cubicBezTo>
                    <a:pt x="125" y="2716"/>
                    <a:pt x="143" y="2822"/>
                    <a:pt x="154" y="2933"/>
                  </a:cubicBezTo>
                  <a:cubicBezTo>
                    <a:pt x="196" y="3239"/>
                    <a:pt x="225" y="3552"/>
                    <a:pt x="253" y="3862"/>
                  </a:cubicBezTo>
                  <a:cubicBezTo>
                    <a:pt x="268" y="3997"/>
                    <a:pt x="278" y="4136"/>
                    <a:pt x="289" y="4275"/>
                  </a:cubicBezTo>
                  <a:cubicBezTo>
                    <a:pt x="289" y="4307"/>
                    <a:pt x="289" y="4339"/>
                    <a:pt x="293" y="4371"/>
                  </a:cubicBezTo>
                  <a:cubicBezTo>
                    <a:pt x="292" y="4372"/>
                    <a:pt x="290" y="4373"/>
                    <a:pt x="288" y="4373"/>
                  </a:cubicBezTo>
                  <a:cubicBezTo>
                    <a:pt x="284" y="4373"/>
                    <a:pt x="279" y="4370"/>
                    <a:pt x="275" y="4370"/>
                  </a:cubicBezTo>
                  <a:cubicBezTo>
                    <a:pt x="273" y="4370"/>
                    <a:pt x="271" y="4371"/>
                    <a:pt x="271" y="4374"/>
                  </a:cubicBezTo>
                  <a:cubicBezTo>
                    <a:pt x="275" y="4417"/>
                    <a:pt x="282" y="4463"/>
                    <a:pt x="300" y="4503"/>
                  </a:cubicBezTo>
                  <a:cubicBezTo>
                    <a:pt x="309" y="4522"/>
                    <a:pt x="328" y="4531"/>
                    <a:pt x="347" y="4531"/>
                  </a:cubicBezTo>
                  <a:cubicBezTo>
                    <a:pt x="357" y="4531"/>
                    <a:pt x="366" y="4529"/>
                    <a:pt x="374" y="4524"/>
                  </a:cubicBezTo>
                  <a:cubicBezTo>
                    <a:pt x="392" y="4513"/>
                    <a:pt x="385" y="4471"/>
                    <a:pt x="389" y="4446"/>
                  </a:cubicBezTo>
                  <a:lnTo>
                    <a:pt x="396" y="4446"/>
                  </a:lnTo>
                  <a:cubicBezTo>
                    <a:pt x="396" y="4446"/>
                    <a:pt x="396" y="4431"/>
                    <a:pt x="392" y="4428"/>
                  </a:cubicBezTo>
                  <a:cubicBezTo>
                    <a:pt x="414" y="4318"/>
                    <a:pt x="389" y="4147"/>
                    <a:pt x="385" y="4086"/>
                  </a:cubicBezTo>
                  <a:cubicBezTo>
                    <a:pt x="357" y="3748"/>
                    <a:pt x="325" y="3413"/>
                    <a:pt x="285" y="3079"/>
                  </a:cubicBezTo>
                  <a:cubicBezTo>
                    <a:pt x="271" y="2954"/>
                    <a:pt x="253" y="2829"/>
                    <a:pt x="232" y="2705"/>
                  </a:cubicBezTo>
                  <a:cubicBezTo>
                    <a:pt x="200" y="2498"/>
                    <a:pt x="204" y="2299"/>
                    <a:pt x="196" y="2089"/>
                  </a:cubicBezTo>
                  <a:cubicBezTo>
                    <a:pt x="175" y="1413"/>
                    <a:pt x="118" y="733"/>
                    <a:pt x="115" y="56"/>
                  </a:cubicBezTo>
                  <a:cubicBezTo>
                    <a:pt x="115" y="19"/>
                    <a:pt x="86" y="0"/>
                    <a:pt x="5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8" name="Google Shape;3117;p74"/>
            <p:cNvSpPr/>
            <p:nvPr/>
          </p:nvSpPr>
          <p:spPr>
            <a:xfrm>
              <a:off x="2657550" y="3105825"/>
              <a:ext cx="25350" cy="108425"/>
            </a:xfrm>
            <a:custGeom>
              <a:avLst/>
              <a:gdLst/>
              <a:ahLst/>
              <a:cxnLst/>
              <a:rect l="l" t="t" r="r" b="b"/>
              <a:pathLst>
                <a:path w="1014" h="4337" extrusionOk="0">
                  <a:moveTo>
                    <a:pt x="55" y="1"/>
                  </a:moveTo>
                  <a:cubicBezTo>
                    <a:pt x="27" y="1"/>
                    <a:pt x="1" y="19"/>
                    <a:pt x="6" y="54"/>
                  </a:cubicBezTo>
                  <a:cubicBezTo>
                    <a:pt x="145" y="1129"/>
                    <a:pt x="455" y="2172"/>
                    <a:pt x="650" y="3237"/>
                  </a:cubicBezTo>
                  <a:cubicBezTo>
                    <a:pt x="711" y="3564"/>
                    <a:pt x="761" y="3906"/>
                    <a:pt x="850" y="4223"/>
                  </a:cubicBezTo>
                  <a:cubicBezTo>
                    <a:pt x="875" y="4302"/>
                    <a:pt x="909" y="4336"/>
                    <a:pt x="940" y="4336"/>
                  </a:cubicBezTo>
                  <a:cubicBezTo>
                    <a:pt x="980" y="4336"/>
                    <a:pt x="1014" y="4278"/>
                    <a:pt x="1014" y="4184"/>
                  </a:cubicBezTo>
                  <a:cubicBezTo>
                    <a:pt x="1014" y="4171"/>
                    <a:pt x="1010" y="4166"/>
                    <a:pt x="1005" y="4166"/>
                  </a:cubicBezTo>
                  <a:cubicBezTo>
                    <a:pt x="995" y="4166"/>
                    <a:pt x="976" y="4184"/>
                    <a:pt x="957" y="4184"/>
                  </a:cubicBezTo>
                  <a:cubicBezTo>
                    <a:pt x="928" y="4077"/>
                    <a:pt x="903" y="3970"/>
                    <a:pt x="885" y="3860"/>
                  </a:cubicBezTo>
                  <a:cubicBezTo>
                    <a:pt x="818" y="3543"/>
                    <a:pt x="761" y="3226"/>
                    <a:pt x="700" y="2906"/>
                  </a:cubicBezTo>
                  <a:cubicBezTo>
                    <a:pt x="529" y="1952"/>
                    <a:pt x="241" y="1019"/>
                    <a:pt x="120" y="54"/>
                  </a:cubicBezTo>
                  <a:cubicBezTo>
                    <a:pt x="115" y="19"/>
                    <a:pt x="84" y="1"/>
                    <a:pt x="5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09" name="Google Shape;3118;p74"/>
            <p:cNvSpPr/>
            <p:nvPr/>
          </p:nvSpPr>
          <p:spPr>
            <a:xfrm>
              <a:off x="2675350" y="3108050"/>
              <a:ext cx="43750" cy="117450"/>
            </a:xfrm>
            <a:custGeom>
              <a:avLst/>
              <a:gdLst/>
              <a:ahLst/>
              <a:cxnLst/>
              <a:rect l="l" t="t" r="r" b="b"/>
              <a:pathLst>
                <a:path w="1750" h="4698" extrusionOk="0">
                  <a:moveTo>
                    <a:pt x="68" y="0"/>
                  </a:moveTo>
                  <a:cubicBezTo>
                    <a:pt x="35" y="0"/>
                    <a:pt x="0" y="29"/>
                    <a:pt x="13" y="72"/>
                  </a:cubicBezTo>
                  <a:cubicBezTo>
                    <a:pt x="255" y="884"/>
                    <a:pt x="501" y="1699"/>
                    <a:pt x="743" y="2511"/>
                  </a:cubicBezTo>
                  <a:cubicBezTo>
                    <a:pt x="853" y="2874"/>
                    <a:pt x="1010" y="3223"/>
                    <a:pt x="1152" y="3579"/>
                  </a:cubicBezTo>
                  <a:cubicBezTo>
                    <a:pt x="1277" y="3913"/>
                    <a:pt x="1398" y="4251"/>
                    <a:pt x="1555" y="4575"/>
                  </a:cubicBezTo>
                  <a:cubicBezTo>
                    <a:pt x="1593" y="4655"/>
                    <a:pt x="1642" y="4698"/>
                    <a:pt x="1680" y="4698"/>
                  </a:cubicBezTo>
                  <a:cubicBezTo>
                    <a:pt x="1721" y="4698"/>
                    <a:pt x="1749" y="4648"/>
                    <a:pt x="1736" y="4540"/>
                  </a:cubicBezTo>
                  <a:cubicBezTo>
                    <a:pt x="1732" y="4510"/>
                    <a:pt x="1713" y="4497"/>
                    <a:pt x="1692" y="4497"/>
                  </a:cubicBezTo>
                  <a:cubicBezTo>
                    <a:pt x="1678" y="4497"/>
                    <a:pt x="1662" y="4503"/>
                    <a:pt x="1651" y="4515"/>
                  </a:cubicBezTo>
                  <a:cubicBezTo>
                    <a:pt x="1597" y="4404"/>
                    <a:pt x="1551" y="4298"/>
                    <a:pt x="1505" y="4187"/>
                  </a:cubicBezTo>
                  <a:cubicBezTo>
                    <a:pt x="1373" y="3856"/>
                    <a:pt x="1249" y="3525"/>
                    <a:pt x="1120" y="3194"/>
                  </a:cubicBezTo>
                  <a:cubicBezTo>
                    <a:pt x="718" y="2169"/>
                    <a:pt x="437" y="1097"/>
                    <a:pt x="120" y="40"/>
                  </a:cubicBezTo>
                  <a:cubicBezTo>
                    <a:pt x="112" y="12"/>
                    <a:pt x="90" y="0"/>
                    <a:pt x="6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0" name="Google Shape;3119;p74"/>
            <p:cNvSpPr/>
            <p:nvPr/>
          </p:nvSpPr>
          <p:spPr>
            <a:xfrm>
              <a:off x="2110575" y="3936625"/>
              <a:ext cx="76725" cy="111675"/>
            </a:xfrm>
            <a:custGeom>
              <a:avLst/>
              <a:gdLst/>
              <a:ahLst/>
              <a:cxnLst/>
              <a:rect l="l" t="t" r="r" b="b"/>
              <a:pathLst>
                <a:path w="3069" h="4467" extrusionOk="0">
                  <a:moveTo>
                    <a:pt x="1137" y="1144"/>
                  </a:moveTo>
                  <a:lnTo>
                    <a:pt x="1137" y="1144"/>
                  </a:lnTo>
                  <a:cubicBezTo>
                    <a:pt x="1138" y="1144"/>
                    <a:pt x="1138" y="1144"/>
                    <a:pt x="1138" y="1145"/>
                  </a:cubicBezTo>
                  <a:lnTo>
                    <a:pt x="1138" y="1145"/>
                  </a:lnTo>
                  <a:lnTo>
                    <a:pt x="1138" y="1147"/>
                  </a:lnTo>
                  <a:cubicBezTo>
                    <a:pt x="1138" y="1146"/>
                    <a:pt x="1138" y="1145"/>
                    <a:pt x="1137" y="1144"/>
                  </a:cubicBezTo>
                  <a:close/>
                  <a:moveTo>
                    <a:pt x="1134" y="1126"/>
                  </a:moveTo>
                  <a:cubicBezTo>
                    <a:pt x="1134" y="1126"/>
                    <a:pt x="1137" y="1128"/>
                    <a:pt x="1138" y="1129"/>
                  </a:cubicBezTo>
                  <a:lnTo>
                    <a:pt x="1138" y="1129"/>
                  </a:lnTo>
                  <a:cubicBezTo>
                    <a:pt x="1142" y="1172"/>
                    <a:pt x="1191" y="1175"/>
                    <a:pt x="1234" y="1182"/>
                  </a:cubicBezTo>
                  <a:lnTo>
                    <a:pt x="1234" y="1606"/>
                  </a:lnTo>
                  <a:cubicBezTo>
                    <a:pt x="1206" y="1506"/>
                    <a:pt x="1202" y="1403"/>
                    <a:pt x="1163" y="1307"/>
                  </a:cubicBezTo>
                  <a:cubicBezTo>
                    <a:pt x="1162" y="1305"/>
                    <a:pt x="1161" y="1304"/>
                    <a:pt x="1160" y="1304"/>
                  </a:cubicBezTo>
                  <a:cubicBezTo>
                    <a:pt x="1156" y="1304"/>
                    <a:pt x="1152" y="1311"/>
                    <a:pt x="1147" y="1311"/>
                  </a:cubicBezTo>
                  <a:cubicBezTo>
                    <a:pt x="1146" y="1311"/>
                    <a:pt x="1146" y="1311"/>
                    <a:pt x="1145" y="1311"/>
                  </a:cubicBezTo>
                  <a:cubicBezTo>
                    <a:pt x="1184" y="1264"/>
                    <a:pt x="1184" y="1197"/>
                    <a:pt x="1145" y="1150"/>
                  </a:cubicBezTo>
                  <a:cubicBezTo>
                    <a:pt x="1142" y="1147"/>
                    <a:pt x="1140" y="1145"/>
                    <a:pt x="1139" y="1144"/>
                  </a:cubicBezTo>
                  <a:lnTo>
                    <a:pt x="1139" y="1144"/>
                  </a:lnTo>
                  <a:cubicBezTo>
                    <a:pt x="1138" y="1144"/>
                    <a:pt x="1138" y="1144"/>
                    <a:pt x="1138" y="1143"/>
                  </a:cubicBezTo>
                  <a:lnTo>
                    <a:pt x="1138" y="1143"/>
                  </a:lnTo>
                  <a:lnTo>
                    <a:pt x="1138" y="1143"/>
                  </a:lnTo>
                  <a:cubicBezTo>
                    <a:pt x="1137" y="1143"/>
                    <a:pt x="1137" y="1143"/>
                    <a:pt x="1137" y="1142"/>
                  </a:cubicBezTo>
                  <a:lnTo>
                    <a:pt x="1137" y="1142"/>
                  </a:lnTo>
                  <a:cubicBezTo>
                    <a:pt x="1136" y="1140"/>
                    <a:pt x="1134" y="1137"/>
                    <a:pt x="1134" y="1133"/>
                  </a:cubicBezTo>
                  <a:lnTo>
                    <a:pt x="1134" y="1126"/>
                  </a:lnTo>
                  <a:close/>
                  <a:moveTo>
                    <a:pt x="1017" y="2610"/>
                  </a:moveTo>
                  <a:lnTo>
                    <a:pt x="1021" y="2614"/>
                  </a:lnTo>
                  <a:lnTo>
                    <a:pt x="967" y="2674"/>
                  </a:lnTo>
                  <a:cubicBezTo>
                    <a:pt x="974" y="2642"/>
                    <a:pt x="1006" y="2631"/>
                    <a:pt x="1017" y="2610"/>
                  </a:cubicBezTo>
                  <a:close/>
                  <a:moveTo>
                    <a:pt x="1405" y="1179"/>
                  </a:moveTo>
                  <a:cubicBezTo>
                    <a:pt x="1441" y="1464"/>
                    <a:pt x="1505" y="1741"/>
                    <a:pt x="1594" y="2012"/>
                  </a:cubicBezTo>
                  <a:lnTo>
                    <a:pt x="1594" y="2322"/>
                  </a:lnTo>
                  <a:cubicBezTo>
                    <a:pt x="1387" y="2478"/>
                    <a:pt x="1195" y="2653"/>
                    <a:pt x="1013" y="2841"/>
                  </a:cubicBezTo>
                  <a:cubicBezTo>
                    <a:pt x="1013" y="2829"/>
                    <a:pt x="1008" y="2816"/>
                    <a:pt x="1004" y="2804"/>
                  </a:cubicBezTo>
                  <a:lnTo>
                    <a:pt x="1004" y="2804"/>
                  </a:lnTo>
                  <a:cubicBezTo>
                    <a:pt x="1064" y="2733"/>
                    <a:pt x="1121" y="2666"/>
                    <a:pt x="1181" y="2596"/>
                  </a:cubicBezTo>
                  <a:cubicBezTo>
                    <a:pt x="1238" y="2528"/>
                    <a:pt x="1288" y="2471"/>
                    <a:pt x="1348" y="2411"/>
                  </a:cubicBezTo>
                  <a:cubicBezTo>
                    <a:pt x="1369" y="2386"/>
                    <a:pt x="1391" y="2368"/>
                    <a:pt x="1412" y="2339"/>
                  </a:cubicBezTo>
                  <a:cubicBezTo>
                    <a:pt x="1423" y="2332"/>
                    <a:pt x="1451" y="2318"/>
                    <a:pt x="1437" y="2318"/>
                  </a:cubicBezTo>
                  <a:cubicBezTo>
                    <a:pt x="1506" y="2302"/>
                    <a:pt x="1487" y="2209"/>
                    <a:pt x="1428" y="2209"/>
                  </a:cubicBezTo>
                  <a:cubicBezTo>
                    <a:pt x="1423" y="2209"/>
                    <a:pt x="1418" y="2210"/>
                    <a:pt x="1412" y="2211"/>
                  </a:cubicBezTo>
                  <a:cubicBezTo>
                    <a:pt x="1373" y="2215"/>
                    <a:pt x="1341" y="2254"/>
                    <a:pt x="1312" y="2279"/>
                  </a:cubicBezTo>
                  <a:cubicBezTo>
                    <a:pt x="1298" y="2293"/>
                    <a:pt x="1288" y="2311"/>
                    <a:pt x="1273" y="2325"/>
                  </a:cubicBezTo>
                  <a:cubicBezTo>
                    <a:pt x="1264" y="2312"/>
                    <a:pt x="1254" y="2296"/>
                    <a:pt x="1233" y="2296"/>
                  </a:cubicBezTo>
                  <a:cubicBezTo>
                    <a:pt x="1231" y="2296"/>
                    <a:pt x="1229" y="2296"/>
                    <a:pt x="1227" y="2297"/>
                  </a:cubicBezTo>
                  <a:cubicBezTo>
                    <a:pt x="1177" y="2315"/>
                    <a:pt x="1174" y="2361"/>
                    <a:pt x="1131" y="2382"/>
                  </a:cubicBezTo>
                  <a:cubicBezTo>
                    <a:pt x="1131" y="2286"/>
                    <a:pt x="1138" y="2193"/>
                    <a:pt x="1142" y="2097"/>
                  </a:cubicBezTo>
                  <a:cubicBezTo>
                    <a:pt x="1143" y="2096"/>
                    <a:pt x="1145" y="2096"/>
                    <a:pt x="1146" y="2096"/>
                  </a:cubicBezTo>
                  <a:cubicBezTo>
                    <a:pt x="1153" y="2096"/>
                    <a:pt x="1159" y="2104"/>
                    <a:pt x="1162" y="2104"/>
                  </a:cubicBezTo>
                  <a:cubicBezTo>
                    <a:pt x="1162" y="2104"/>
                    <a:pt x="1163" y="2103"/>
                    <a:pt x="1163" y="2101"/>
                  </a:cubicBezTo>
                  <a:cubicBezTo>
                    <a:pt x="1166" y="2087"/>
                    <a:pt x="1163" y="2087"/>
                    <a:pt x="1163" y="2083"/>
                  </a:cubicBezTo>
                  <a:cubicBezTo>
                    <a:pt x="1184" y="1983"/>
                    <a:pt x="1166" y="1887"/>
                    <a:pt x="1163" y="1791"/>
                  </a:cubicBezTo>
                  <a:lnTo>
                    <a:pt x="1163" y="1791"/>
                  </a:lnTo>
                  <a:cubicBezTo>
                    <a:pt x="1184" y="1887"/>
                    <a:pt x="1231" y="1983"/>
                    <a:pt x="1234" y="2083"/>
                  </a:cubicBezTo>
                  <a:lnTo>
                    <a:pt x="1348" y="2083"/>
                  </a:lnTo>
                  <a:lnTo>
                    <a:pt x="1348" y="1236"/>
                  </a:lnTo>
                  <a:cubicBezTo>
                    <a:pt x="1377" y="1232"/>
                    <a:pt x="1387" y="1204"/>
                    <a:pt x="1405" y="1179"/>
                  </a:cubicBezTo>
                  <a:close/>
                  <a:moveTo>
                    <a:pt x="1750" y="2400"/>
                  </a:moveTo>
                  <a:cubicBezTo>
                    <a:pt x="1757" y="2418"/>
                    <a:pt x="1765" y="2439"/>
                    <a:pt x="1772" y="2457"/>
                  </a:cubicBezTo>
                  <a:cubicBezTo>
                    <a:pt x="1494" y="2582"/>
                    <a:pt x="1277" y="2795"/>
                    <a:pt x="1063" y="3012"/>
                  </a:cubicBezTo>
                  <a:lnTo>
                    <a:pt x="1063" y="3016"/>
                  </a:lnTo>
                  <a:cubicBezTo>
                    <a:pt x="1049" y="2998"/>
                    <a:pt x="1060" y="2980"/>
                    <a:pt x="1049" y="2962"/>
                  </a:cubicBezTo>
                  <a:cubicBezTo>
                    <a:pt x="1227" y="2774"/>
                    <a:pt x="1419" y="2599"/>
                    <a:pt x="1622" y="2443"/>
                  </a:cubicBezTo>
                  <a:cubicBezTo>
                    <a:pt x="1641" y="2455"/>
                    <a:pt x="1666" y="2470"/>
                    <a:pt x="1684" y="2470"/>
                  </a:cubicBezTo>
                  <a:cubicBezTo>
                    <a:pt x="1696" y="2470"/>
                    <a:pt x="1704" y="2463"/>
                    <a:pt x="1704" y="2443"/>
                  </a:cubicBezTo>
                  <a:lnTo>
                    <a:pt x="1704" y="2407"/>
                  </a:lnTo>
                  <a:cubicBezTo>
                    <a:pt x="1709" y="2413"/>
                    <a:pt x="1713" y="2415"/>
                    <a:pt x="1717" y="2415"/>
                  </a:cubicBezTo>
                  <a:cubicBezTo>
                    <a:pt x="1726" y="2415"/>
                    <a:pt x="1736" y="2405"/>
                    <a:pt x="1750" y="2400"/>
                  </a:cubicBezTo>
                  <a:close/>
                  <a:moveTo>
                    <a:pt x="935" y="3069"/>
                  </a:moveTo>
                  <a:lnTo>
                    <a:pt x="935" y="3076"/>
                  </a:lnTo>
                  <a:cubicBezTo>
                    <a:pt x="942" y="3083"/>
                    <a:pt x="953" y="3091"/>
                    <a:pt x="964" y="3098"/>
                  </a:cubicBezTo>
                  <a:cubicBezTo>
                    <a:pt x="942" y="3119"/>
                    <a:pt x="917" y="3126"/>
                    <a:pt x="896" y="3148"/>
                  </a:cubicBezTo>
                  <a:lnTo>
                    <a:pt x="896" y="3108"/>
                  </a:lnTo>
                  <a:cubicBezTo>
                    <a:pt x="910" y="3094"/>
                    <a:pt x="921" y="3083"/>
                    <a:pt x="935" y="3069"/>
                  </a:cubicBezTo>
                  <a:close/>
                  <a:moveTo>
                    <a:pt x="778" y="3219"/>
                  </a:moveTo>
                  <a:lnTo>
                    <a:pt x="778" y="3226"/>
                  </a:lnTo>
                  <a:cubicBezTo>
                    <a:pt x="768" y="3234"/>
                    <a:pt x="758" y="3243"/>
                    <a:pt x="747" y="3252"/>
                  </a:cubicBezTo>
                  <a:lnTo>
                    <a:pt x="747" y="3252"/>
                  </a:lnTo>
                  <a:cubicBezTo>
                    <a:pt x="758" y="3241"/>
                    <a:pt x="768" y="3230"/>
                    <a:pt x="778" y="3219"/>
                  </a:cubicBezTo>
                  <a:close/>
                  <a:moveTo>
                    <a:pt x="408" y="3753"/>
                  </a:moveTo>
                  <a:lnTo>
                    <a:pt x="408" y="3756"/>
                  </a:lnTo>
                  <a:cubicBezTo>
                    <a:pt x="376" y="3799"/>
                    <a:pt x="341" y="3842"/>
                    <a:pt x="309" y="3881"/>
                  </a:cubicBezTo>
                  <a:cubicBezTo>
                    <a:pt x="337" y="3838"/>
                    <a:pt x="373" y="3792"/>
                    <a:pt x="408" y="3753"/>
                  </a:cubicBezTo>
                  <a:close/>
                  <a:moveTo>
                    <a:pt x="1416" y="0"/>
                  </a:moveTo>
                  <a:cubicBezTo>
                    <a:pt x="1373" y="0"/>
                    <a:pt x="1330" y="24"/>
                    <a:pt x="1316" y="79"/>
                  </a:cubicBezTo>
                  <a:cubicBezTo>
                    <a:pt x="1241" y="360"/>
                    <a:pt x="1245" y="645"/>
                    <a:pt x="1238" y="933"/>
                  </a:cubicBezTo>
                  <a:cubicBezTo>
                    <a:pt x="1231" y="923"/>
                    <a:pt x="1223" y="908"/>
                    <a:pt x="1213" y="901"/>
                  </a:cubicBezTo>
                  <a:cubicBezTo>
                    <a:pt x="1138" y="844"/>
                    <a:pt x="1049" y="798"/>
                    <a:pt x="960" y="762"/>
                  </a:cubicBezTo>
                  <a:cubicBezTo>
                    <a:pt x="946" y="757"/>
                    <a:pt x="933" y="755"/>
                    <a:pt x="921" y="755"/>
                  </a:cubicBezTo>
                  <a:cubicBezTo>
                    <a:pt x="812" y="755"/>
                    <a:pt x="778" y="938"/>
                    <a:pt x="899" y="983"/>
                  </a:cubicBezTo>
                  <a:cubicBezTo>
                    <a:pt x="928" y="994"/>
                    <a:pt x="953" y="1008"/>
                    <a:pt x="981" y="1026"/>
                  </a:cubicBezTo>
                  <a:cubicBezTo>
                    <a:pt x="949" y="1047"/>
                    <a:pt x="907" y="1058"/>
                    <a:pt x="907" y="1097"/>
                  </a:cubicBezTo>
                  <a:cubicBezTo>
                    <a:pt x="903" y="1179"/>
                    <a:pt x="932" y="1254"/>
                    <a:pt x="985" y="1311"/>
                  </a:cubicBezTo>
                  <a:cubicBezTo>
                    <a:pt x="1004" y="1330"/>
                    <a:pt x="1028" y="1340"/>
                    <a:pt x="1053" y="1342"/>
                  </a:cubicBezTo>
                  <a:lnTo>
                    <a:pt x="1053" y="1342"/>
                  </a:lnTo>
                  <a:lnTo>
                    <a:pt x="1053" y="1592"/>
                  </a:lnTo>
                  <a:cubicBezTo>
                    <a:pt x="1021" y="1887"/>
                    <a:pt x="1006" y="2186"/>
                    <a:pt x="1010" y="2485"/>
                  </a:cubicBezTo>
                  <a:cubicBezTo>
                    <a:pt x="932" y="2557"/>
                    <a:pt x="889" y="2660"/>
                    <a:pt x="892" y="2767"/>
                  </a:cubicBezTo>
                  <a:cubicBezTo>
                    <a:pt x="871" y="2792"/>
                    <a:pt x="878" y="2831"/>
                    <a:pt x="910" y="2845"/>
                  </a:cubicBezTo>
                  <a:cubicBezTo>
                    <a:pt x="914" y="2870"/>
                    <a:pt x="921" y="2898"/>
                    <a:pt x="928" y="2923"/>
                  </a:cubicBezTo>
                  <a:lnTo>
                    <a:pt x="921" y="2930"/>
                  </a:lnTo>
                  <a:cubicBezTo>
                    <a:pt x="907" y="2920"/>
                    <a:pt x="892" y="2909"/>
                    <a:pt x="878" y="2898"/>
                  </a:cubicBezTo>
                  <a:cubicBezTo>
                    <a:pt x="865" y="2887"/>
                    <a:pt x="851" y="2882"/>
                    <a:pt x="837" y="2882"/>
                  </a:cubicBezTo>
                  <a:cubicBezTo>
                    <a:pt x="808" y="2882"/>
                    <a:pt x="781" y="2904"/>
                    <a:pt x="778" y="2937"/>
                  </a:cubicBezTo>
                  <a:lnTo>
                    <a:pt x="778" y="3066"/>
                  </a:lnTo>
                  <a:cubicBezTo>
                    <a:pt x="672" y="3180"/>
                    <a:pt x="558" y="3290"/>
                    <a:pt x="440" y="3390"/>
                  </a:cubicBezTo>
                  <a:cubicBezTo>
                    <a:pt x="393" y="3426"/>
                    <a:pt x="433" y="3482"/>
                    <a:pt x="480" y="3482"/>
                  </a:cubicBezTo>
                  <a:cubicBezTo>
                    <a:pt x="492" y="3482"/>
                    <a:pt x="504" y="3479"/>
                    <a:pt x="516" y="3470"/>
                  </a:cubicBezTo>
                  <a:lnTo>
                    <a:pt x="516" y="3470"/>
                  </a:lnTo>
                  <a:cubicBezTo>
                    <a:pt x="448" y="3540"/>
                    <a:pt x="384" y="3613"/>
                    <a:pt x="323" y="3689"/>
                  </a:cubicBezTo>
                  <a:cubicBezTo>
                    <a:pt x="223" y="3799"/>
                    <a:pt x="88" y="3956"/>
                    <a:pt x="113" y="4116"/>
                  </a:cubicBezTo>
                  <a:cubicBezTo>
                    <a:pt x="113" y="4123"/>
                    <a:pt x="120" y="4119"/>
                    <a:pt x="123" y="4123"/>
                  </a:cubicBezTo>
                  <a:cubicBezTo>
                    <a:pt x="120" y="4137"/>
                    <a:pt x="109" y="4155"/>
                    <a:pt x="120" y="4173"/>
                  </a:cubicBezTo>
                  <a:cubicBezTo>
                    <a:pt x="120" y="4173"/>
                    <a:pt x="123" y="4176"/>
                    <a:pt x="127" y="4176"/>
                  </a:cubicBezTo>
                  <a:cubicBezTo>
                    <a:pt x="139" y="4195"/>
                    <a:pt x="157" y="4206"/>
                    <a:pt x="176" y="4206"/>
                  </a:cubicBezTo>
                  <a:cubicBezTo>
                    <a:pt x="186" y="4206"/>
                    <a:pt x="196" y="4204"/>
                    <a:pt x="205" y="4198"/>
                  </a:cubicBezTo>
                  <a:cubicBezTo>
                    <a:pt x="244" y="4173"/>
                    <a:pt x="273" y="4123"/>
                    <a:pt x="316" y="4109"/>
                  </a:cubicBezTo>
                  <a:cubicBezTo>
                    <a:pt x="358" y="4098"/>
                    <a:pt x="355" y="4048"/>
                    <a:pt x="330" y="4020"/>
                  </a:cubicBezTo>
                  <a:cubicBezTo>
                    <a:pt x="419" y="3920"/>
                    <a:pt x="529" y="3781"/>
                    <a:pt x="554" y="3746"/>
                  </a:cubicBezTo>
                  <a:cubicBezTo>
                    <a:pt x="647" y="3625"/>
                    <a:pt x="746" y="3500"/>
                    <a:pt x="850" y="3379"/>
                  </a:cubicBezTo>
                  <a:cubicBezTo>
                    <a:pt x="851" y="3379"/>
                    <a:pt x="852" y="3379"/>
                    <a:pt x="853" y="3379"/>
                  </a:cubicBezTo>
                  <a:cubicBezTo>
                    <a:pt x="867" y="3379"/>
                    <a:pt x="881" y="3392"/>
                    <a:pt x="889" y="3392"/>
                  </a:cubicBezTo>
                  <a:cubicBezTo>
                    <a:pt x="893" y="3392"/>
                    <a:pt x="896" y="3389"/>
                    <a:pt x="896" y="3379"/>
                  </a:cubicBezTo>
                  <a:lnTo>
                    <a:pt x="896" y="3322"/>
                  </a:lnTo>
                  <a:cubicBezTo>
                    <a:pt x="910" y="3304"/>
                    <a:pt x="921" y="3290"/>
                    <a:pt x="932" y="3276"/>
                  </a:cubicBezTo>
                  <a:cubicBezTo>
                    <a:pt x="1177" y="2987"/>
                    <a:pt x="1462" y="2720"/>
                    <a:pt x="1814" y="2560"/>
                  </a:cubicBezTo>
                  <a:cubicBezTo>
                    <a:pt x="1836" y="2610"/>
                    <a:pt x="1857" y="2663"/>
                    <a:pt x="1878" y="2713"/>
                  </a:cubicBezTo>
                  <a:cubicBezTo>
                    <a:pt x="1544" y="2934"/>
                    <a:pt x="1273" y="3258"/>
                    <a:pt x="1010" y="3553"/>
                  </a:cubicBezTo>
                  <a:cubicBezTo>
                    <a:pt x="761" y="3831"/>
                    <a:pt x="447" y="4272"/>
                    <a:pt x="63" y="4358"/>
                  </a:cubicBezTo>
                  <a:cubicBezTo>
                    <a:pt x="0" y="4371"/>
                    <a:pt x="20" y="4467"/>
                    <a:pt x="80" y="4467"/>
                  </a:cubicBezTo>
                  <a:cubicBezTo>
                    <a:pt x="85" y="4467"/>
                    <a:pt x="90" y="4466"/>
                    <a:pt x="95" y="4465"/>
                  </a:cubicBezTo>
                  <a:cubicBezTo>
                    <a:pt x="433" y="4390"/>
                    <a:pt x="700" y="4055"/>
                    <a:pt x="924" y="3810"/>
                  </a:cubicBezTo>
                  <a:cubicBezTo>
                    <a:pt x="1238" y="3471"/>
                    <a:pt x="1533" y="3080"/>
                    <a:pt x="1921" y="2824"/>
                  </a:cubicBezTo>
                  <a:cubicBezTo>
                    <a:pt x="1939" y="2859"/>
                    <a:pt x="1950" y="2895"/>
                    <a:pt x="1967" y="2934"/>
                  </a:cubicBezTo>
                  <a:cubicBezTo>
                    <a:pt x="2042" y="3105"/>
                    <a:pt x="2178" y="3265"/>
                    <a:pt x="2284" y="3418"/>
                  </a:cubicBezTo>
                  <a:cubicBezTo>
                    <a:pt x="2341" y="3496"/>
                    <a:pt x="2398" y="3582"/>
                    <a:pt x="2452" y="3664"/>
                  </a:cubicBezTo>
                  <a:cubicBezTo>
                    <a:pt x="2477" y="3699"/>
                    <a:pt x="2498" y="3738"/>
                    <a:pt x="2516" y="3778"/>
                  </a:cubicBezTo>
                  <a:cubicBezTo>
                    <a:pt x="2423" y="3860"/>
                    <a:pt x="2352" y="3966"/>
                    <a:pt x="2309" y="4084"/>
                  </a:cubicBezTo>
                  <a:cubicBezTo>
                    <a:pt x="2302" y="4109"/>
                    <a:pt x="2313" y="4134"/>
                    <a:pt x="2338" y="4144"/>
                  </a:cubicBezTo>
                  <a:cubicBezTo>
                    <a:pt x="2448" y="4198"/>
                    <a:pt x="2558" y="4201"/>
                    <a:pt x="2679" y="4201"/>
                  </a:cubicBezTo>
                  <a:cubicBezTo>
                    <a:pt x="2751" y="4201"/>
                    <a:pt x="2751" y="4087"/>
                    <a:pt x="2679" y="4087"/>
                  </a:cubicBezTo>
                  <a:cubicBezTo>
                    <a:pt x="2601" y="4087"/>
                    <a:pt x="2526" y="4077"/>
                    <a:pt x="2455" y="4059"/>
                  </a:cubicBezTo>
                  <a:cubicBezTo>
                    <a:pt x="2480" y="4013"/>
                    <a:pt x="2512" y="3966"/>
                    <a:pt x="2548" y="3927"/>
                  </a:cubicBezTo>
                  <a:cubicBezTo>
                    <a:pt x="2552" y="3928"/>
                    <a:pt x="2556" y="3928"/>
                    <a:pt x="2560" y="3928"/>
                  </a:cubicBezTo>
                  <a:cubicBezTo>
                    <a:pt x="2636" y="3928"/>
                    <a:pt x="2660" y="3866"/>
                    <a:pt x="2637" y="3795"/>
                  </a:cubicBezTo>
                  <a:cubicBezTo>
                    <a:pt x="2747" y="3714"/>
                    <a:pt x="2872" y="3653"/>
                    <a:pt x="3003" y="3617"/>
                  </a:cubicBezTo>
                  <a:cubicBezTo>
                    <a:pt x="3068" y="3601"/>
                    <a:pt x="3050" y="3508"/>
                    <a:pt x="2995" y="3508"/>
                  </a:cubicBezTo>
                  <a:cubicBezTo>
                    <a:pt x="2990" y="3508"/>
                    <a:pt x="2984" y="3509"/>
                    <a:pt x="2978" y="3511"/>
                  </a:cubicBezTo>
                  <a:cubicBezTo>
                    <a:pt x="2836" y="3550"/>
                    <a:pt x="2704" y="3614"/>
                    <a:pt x="2587" y="3699"/>
                  </a:cubicBezTo>
                  <a:cubicBezTo>
                    <a:pt x="2487" y="3518"/>
                    <a:pt x="2373" y="3343"/>
                    <a:pt x="2249" y="3176"/>
                  </a:cubicBezTo>
                  <a:cubicBezTo>
                    <a:pt x="2053" y="2888"/>
                    <a:pt x="1896" y="2578"/>
                    <a:pt x="1779" y="2250"/>
                  </a:cubicBezTo>
                  <a:cubicBezTo>
                    <a:pt x="1736" y="1959"/>
                    <a:pt x="1711" y="1663"/>
                    <a:pt x="1700" y="1368"/>
                  </a:cubicBezTo>
                  <a:lnTo>
                    <a:pt x="1590" y="1368"/>
                  </a:lnTo>
                  <a:lnTo>
                    <a:pt x="1590" y="1378"/>
                  </a:lnTo>
                  <a:cubicBezTo>
                    <a:pt x="1551" y="1250"/>
                    <a:pt x="1515" y="1118"/>
                    <a:pt x="1476" y="990"/>
                  </a:cubicBezTo>
                  <a:cubicBezTo>
                    <a:pt x="1476" y="988"/>
                    <a:pt x="1476" y="987"/>
                    <a:pt x="1475" y="987"/>
                  </a:cubicBezTo>
                  <a:cubicBezTo>
                    <a:pt x="1472" y="987"/>
                    <a:pt x="1467" y="995"/>
                    <a:pt x="1462" y="995"/>
                  </a:cubicBezTo>
                  <a:cubicBezTo>
                    <a:pt x="1461" y="995"/>
                    <a:pt x="1459" y="995"/>
                    <a:pt x="1458" y="994"/>
                  </a:cubicBezTo>
                  <a:cubicBezTo>
                    <a:pt x="1458" y="705"/>
                    <a:pt x="1458" y="421"/>
                    <a:pt x="1530" y="139"/>
                  </a:cubicBezTo>
                  <a:cubicBezTo>
                    <a:pt x="1553" y="56"/>
                    <a:pt x="1483" y="0"/>
                    <a:pt x="141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1" name="Google Shape;3120;p74"/>
            <p:cNvSpPr/>
            <p:nvPr/>
          </p:nvSpPr>
          <p:spPr>
            <a:xfrm>
              <a:off x="2109475" y="4019800"/>
              <a:ext cx="46650" cy="40875"/>
            </a:xfrm>
            <a:custGeom>
              <a:avLst/>
              <a:gdLst/>
              <a:ahLst/>
              <a:cxnLst/>
              <a:rect l="l" t="t" r="r" b="b"/>
              <a:pathLst>
                <a:path w="1866" h="1635" extrusionOk="0">
                  <a:moveTo>
                    <a:pt x="1777" y="0"/>
                  </a:moveTo>
                  <a:cubicBezTo>
                    <a:pt x="1765" y="0"/>
                    <a:pt x="1752" y="4"/>
                    <a:pt x="1741" y="13"/>
                  </a:cubicBezTo>
                  <a:cubicBezTo>
                    <a:pt x="1143" y="486"/>
                    <a:pt x="577" y="995"/>
                    <a:pt x="39" y="1540"/>
                  </a:cubicBezTo>
                  <a:cubicBezTo>
                    <a:pt x="1" y="1579"/>
                    <a:pt x="39" y="1634"/>
                    <a:pt x="81" y="1634"/>
                  </a:cubicBezTo>
                  <a:cubicBezTo>
                    <a:pt x="94" y="1634"/>
                    <a:pt x="106" y="1630"/>
                    <a:pt x="118" y="1618"/>
                  </a:cubicBezTo>
                  <a:cubicBezTo>
                    <a:pt x="655" y="1074"/>
                    <a:pt x="1225" y="565"/>
                    <a:pt x="1823" y="91"/>
                  </a:cubicBezTo>
                  <a:cubicBezTo>
                    <a:pt x="1865" y="57"/>
                    <a:pt x="1824" y="0"/>
                    <a:pt x="177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2" name="Google Shape;3121;p74"/>
            <p:cNvSpPr/>
            <p:nvPr/>
          </p:nvSpPr>
          <p:spPr>
            <a:xfrm>
              <a:off x="2102700" y="4033075"/>
              <a:ext cx="47550" cy="38775"/>
            </a:xfrm>
            <a:custGeom>
              <a:avLst/>
              <a:gdLst/>
              <a:ahLst/>
              <a:cxnLst/>
              <a:rect l="l" t="t" r="r" b="b"/>
              <a:pathLst>
                <a:path w="1902" h="1551" extrusionOk="0">
                  <a:moveTo>
                    <a:pt x="1829" y="0"/>
                  </a:moveTo>
                  <a:cubicBezTo>
                    <a:pt x="1819" y="0"/>
                    <a:pt x="1809" y="4"/>
                    <a:pt x="1798" y="12"/>
                  </a:cubicBezTo>
                  <a:cubicBezTo>
                    <a:pt x="1442" y="279"/>
                    <a:pt x="1090" y="553"/>
                    <a:pt x="748" y="842"/>
                  </a:cubicBezTo>
                  <a:cubicBezTo>
                    <a:pt x="681" y="902"/>
                    <a:pt x="1" y="1422"/>
                    <a:pt x="232" y="1543"/>
                  </a:cubicBezTo>
                  <a:cubicBezTo>
                    <a:pt x="242" y="1548"/>
                    <a:pt x="251" y="1551"/>
                    <a:pt x="260" y="1551"/>
                  </a:cubicBezTo>
                  <a:cubicBezTo>
                    <a:pt x="311" y="1551"/>
                    <a:pt x="343" y="1477"/>
                    <a:pt x="289" y="1447"/>
                  </a:cubicBezTo>
                  <a:lnTo>
                    <a:pt x="289" y="1447"/>
                  </a:lnTo>
                  <a:cubicBezTo>
                    <a:pt x="289" y="1447"/>
                    <a:pt x="289" y="1447"/>
                    <a:pt x="289" y="1447"/>
                  </a:cubicBezTo>
                  <a:cubicBezTo>
                    <a:pt x="296" y="1447"/>
                    <a:pt x="506" y="1212"/>
                    <a:pt x="549" y="1169"/>
                  </a:cubicBezTo>
                  <a:cubicBezTo>
                    <a:pt x="705" y="1023"/>
                    <a:pt x="873" y="884"/>
                    <a:pt x="1037" y="746"/>
                  </a:cubicBezTo>
                  <a:cubicBezTo>
                    <a:pt x="1303" y="528"/>
                    <a:pt x="1578" y="318"/>
                    <a:pt x="1855" y="108"/>
                  </a:cubicBezTo>
                  <a:cubicBezTo>
                    <a:pt x="1902" y="73"/>
                    <a:pt x="1872" y="0"/>
                    <a:pt x="182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3" name="Google Shape;3122;p74"/>
            <p:cNvSpPr/>
            <p:nvPr/>
          </p:nvSpPr>
          <p:spPr>
            <a:xfrm>
              <a:off x="2109400" y="4045600"/>
              <a:ext cx="39900" cy="35325"/>
            </a:xfrm>
            <a:custGeom>
              <a:avLst/>
              <a:gdLst/>
              <a:ahLst/>
              <a:cxnLst/>
              <a:rect l="l" t="t" r="r" b="b"/>
              <a:pathLst>
                <a:path w="1596" h="1413" extrusionOk="0">
                  <a:moveTo>
                    <a:pt x="1515" y="1"/>
                  </a:moveTo>
                  <a:cubicBezTo>
                    <a:pt x="1502" y="1"/>
                    <a:pt x="1489" y="5"/>
                    <a:pt x="1477" y="17"/>
                  </a:cubicBezTo>
                  <a:cubicBezTo>
                    <a:pt x="996" y="440"/>
                    <a:pt x="469" y="814"/>
                    <a:pt x="53" y="1305"/>
                  </a:cubicBezTo>
                  <a:cubicBezTo>
                    <a:pt x="49" y="1309"/>
                    <a:pt x="46" y="1312"/>
                    <a:pt x="42" y="1316"/>
                  </a:cubicBezTo>
                  <a:cubicBezTo>
                    <a:pt x="1" y="1355"/>
                    <a:pt x="36" y="1413"/>
                    <a:pt x="81" y="1413"/>
                  </a:cubicBezTo>
                  <a:cubicBezTo>
                    <a:pt x="91" y="1413"/>
                    <a:pt x="100" y="1410"/>
                    <a:pt x="110" y="1405"/>
                  </a:cubicBezTo>
                  <a:cubicBezTo>
                    <a:pt x="249" y="1323"/>
                    <a:pt x="384" y="1231"/>
                    <a:pt x="509" y="1134"/>
                  </a:cubicBezTo>
                  <a:cubicBezTo>
                    <a:pt x="554" y="1107"/>
                    <a:pt x="531" y="1042"/>
                    <a:pt x="484" y="1042"/>
                  </a:cubicBezTo>
                  <a:cubicBezTo>
                    <a:pt x="483" y="1042"/>
                    <a:pt x="481" y="1042"/>
                    <a:pt x="480" y="1042"/>
                  </a:cubicBezTo>
                  <a:cubicBezTo>
                    <a:pt x="825" y="714"/>
                    <a:pt x="1196" y="412"/>
                    <a:pt x="1552" y="95"/>
                  </a:cubicBezTo>
                  <a:cubicBezTo>
                    <a:pt x="1596" y="56"/>
                    <a:pt x="1559" y="1"/>
                    <a:pt x="151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4" name="Google Shape;3123;p74"/>
            <p:cNvSpPr/>
            <p:nvPr/>
          </p:nvSpPr>
          <p:spPr>
            <a:xfrm>
              <a:off x="2125250" y="4057900"/>
              <a:ext cx="27500" cy="25125"/>
            </a:xfrm>
            <a:custGeom>
              <a:avLst/>
              <a:gdLst/>
              <a:ahLst/>
              <a:cxnLst/>
              <a:rect l="l" t="t" r="r" b="b"/>
              <a:pathLst>
                <a:path w="1100" h="1005" extrusionOk="0">
                  <a:moveTo>
                    <a:pt x="1013" y="0"/>
                  </a:moveTo>
                  <a:cubicBezTo>
                    <a:pt x="1001" y="0"/>
                    <a:pt x="989" y="4"/>
                    <a:pt x="978" y="12"/>
                  </a:cubicBezTo>
                  <a:cubicBezTo>
                    <a:pt x="697" y="251"/>
                    <a:pt x="430" y="507"/>
                    <a:pt x="177" y="774"/>
                  </a:cubicBezTo>
                  <a:lnTo>
                    <a:pt x="170" y="774"/>
                  </a:lnTo>
                  <a:cubicBezTo>
                    <a:pt x="127" y="820"/>
                    <a:pt x="81" y="867"/>
                    <a:pt x="38" y="909"/>
                  </a:cubicBezTo>
                  <a:cubicBezTo>
                    <a:pt x="0" y="951"/>
                    <a:pt x="35" y="1004"/>
                    <a:pt x="78" y="1004"/>
                  </a:cubicBezTo>
                  <a:cubicBezTo>
                    <a:pt x="91" y="1004"/>
                    <a:pt x="104" y="999"/>
                    <a:pt x="117" y="988"/>
                  </a:cubicBezTo>
                  <a:cubicBezTo>
                    <a:pt x="401" y="664"/>
                    <a:pt x="729" y="372"/>
                    <a:pt x="1057" y="91"/>
                  </a:cubicBezTo>
                  <a:cubicBezTo>
                    <a:pt x="1099" y="57"/>
                    <a:pt x="1058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5" name="Google Shape;3124;p74"/>
            <p:cNvSpPr/>
            <p:nvPr/>
          </p:nvSpPr>
          <p:spPr>
            <a:xfrm>
              <a:off x="2122925" y="4080375"/>
              <a:ext cx="13950" cy="13925"/>
            </a:xfrm>
            <a:custGeom>
              <a:avLst/>
              <a:gdLst/>
              <a:ahLst/>
              <a:cxnLst/>
              <a:rect l="l" t="t" r="r" b="b"/>
              <a:pathLst>
                <a:path w="558" h="557" extrusionOk="0">
                  <a:moveTo>
                    <a:pt x="480" y="0"/>
                  </a:moveTo>
                  <a:cubicBezTo>
                    <a:pt x="463" y="0"/>
                    <a:pt x="446" y="8"/>
                    <a:pt x="434" y="25"/>
                  </a:cubicBezTo>
                  <a:cubicBezTo>
                    <a:pt x="324" y="185"/>
                    <a:pt x="178" y="324"/>
                    <a:pt x="39" y="463"/>
                  </a:cubicBezTo>
                  <a:cubicBezTo>
                    <a:pt x="0" y="501"/>
                    <a:pt x="38" y="557"/>
                    <a:pt x="81" y="557"/>
                  </a:cubicBezTo>
                  <a:cubicBezTo>
                    <a:pt x="93" y="557"/>
                    <a:pt x="106" y="552"/>
                    <a:pt x="117" y="541"/>
                  </a:cubicBezTo>
                  <a:cubicBezTo>
                    <a:pt x="263" y="395"/>
                    <a:pt x="416" y="249"/>
                    <a:pt x="530" y="78"/>
                  </a:cubicBezTo>
                  <a:cubicBezTo>
                    <a:pt x="557" y="38"/>
                    <a:pt x="519" y="0"/>
                    <a:pt x="48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6" name="Google Shape;3125;p74"/>
            <p:cNvSpPr/>
            <p:nvPr/>
          </p:nvSpPr>
          <p:spPr>
            <a:xfrm>
              <a:off x="2184475" y="3930200"/>
              <a:ext cx="135925" cy="160800"/>
            </a:xfrm>
            <a:custGeom>
              <a:avLst/>
              <a:gdLst/>
              <a:ahLst/>
              <a:cxnLst/>
              <a:rect l="l" t="t" r="r" b="b"/>
              <a:pathLst>
                <a:path w="5437" h="6432" extrusionOk="0">
                  <a:moveTo>
                    <a:pt x="1881" y="4227"/>
                  </a:moveTo>
                  <a:cubicBezTo>
                    <a:pt x="1877" y="4227"/>
                    <a:pt x="1874" y="4230"/>
                    <a:pt x="1870" y="4234"/>
                  </a:cubicBezTo>
                  <a:cubicBezTo>
                    <a:pt x="1867" y="4234"/>
                    <a:pt x="1856" y="4227"/>
                    <a:pt x="1849" y="4227"/>
                  </a:cubicBezTo>
                  <a:close/>
                  <a:moveTo>
                    <a:pt x="2016" y="4220"/>
                  </a:moveTo>
                  <a:cubicBezTo>
                    <a:pt x="2468" y="4280"/>
                    <a:pt x="2913" y="4334"/>
                    <a:pt x="3362" y="4401"/>
                  </a:cubicBezTo>
                  <a:cubicBezTo>
                    <a:pt x="2895" y="4369"/>
                    <a:pt x="2429" y="4323"/>
                    <a:pt x="1966" y="4252"/>
                  </a:cubicBezTo>
                  <a:cubicBezTo>
                    <a:pt x="1963" y="4230"/>
                    <a:pt x="1945" y="4230"/>
                    <a:pt x="1927" y="4223"/>
                  </a:cubicBezTo>
                  <a:lnTo>
                    <a:pt x="2016" y="4220"/>
                  </a:lnTo>
                  <a:close/>
                  <a:moveTo>
                    <a:pt x="3978" y="0"/>
                  </a:moveTo>
                  <a:cubicBezTo>
                    <a:pt x="3951" y="0"/>
                    <a:pt x="3924" y="17"/>
                    <a:pt x="3921" y="51"/>
                  </a:cubicBezTo>
                  <a:cubicBezTo>
                    <a:pt x="3921" y="496"/>
                    <a:pt x="3931" y="948"/>
                    <a:pt x="3956" y="1397"/>
                  </a:cubicBezTo>
                  <a:lnTo>
                    <a:pt x="3956" y="1564"/>
                  </a:lnTo>
                  <a:cubicBezTo>
                    <a:pt x="3903" y="2297"/>
                    <a:pt x="3864" y="3031"/>
                    <a:pt x="3928" y="3764"/>
                  </a:cubicBezTo>
                  <a:cubicBezTo>
                    <a:pt x="3906" y="3889"/>
                    <a:pt x="3878" y="4013"/>
                    <a:pt x="3839" y="4134"/>
                  </a:cubicBezTo>
                  <a:cubicBezTo>
                    <a:pt x="3822" y="4134"/>
                    <a:pt x="3805" y="4118"/>
                    <a:pt x="3796" y="4118"/>
                  </a:cubicBezTo>
                  <a:cubicBezTo>
                    <a:pt x="3792" y="4118"/>
                    <a:pt x="3789" y="4122"/>
                    <a:pt x="3789" y="4134"/>
                  </a:cubicBezTo>
                  <a:lnTo>
                    <a:pt x="3789" y="4241"/>
                  </a:lnTo>
                  <a:cubicBezTo>
                    <a:pt x="3281" y="4165"/>
                    <a:pt x="2745" y="4103"/>
                    <a:pt x="2212" y="4103"/>
                  </a:cubicBezTo>
                  <a:cubicBezTo>
                    <a:pt x="2146" y="4103"/>
                    <a:pt x="2081" y="4104"/>
                    <a:pt x="2016" y="4106"/>
                  </a:cubicBezTo>
                  <a:cubicBezTo>
                    <a:pt x="1567" y="4049"/>
                    <a:pt x="1119" y="3988"/>
                    <a:pt x="663" y="3985"/>
                  </a:cubicBezTo>
                  <a:cubicBezTo>
                    <a:pt x="599" y="3985"/>
                    <a:pt x="589" y="4077"/>
                    <a:pt x="649" y="4095"/>
                  </a:cubicBezTo>
                  <a:cubicBezTo>
                    <a:pt x="827" y="4145"/>
                    <a:pt x="1009" y="4166"/>
                    <a:pt x="1190" y="4206"/>
                  </a:cubicBezTo>
                  <a:lnTo>
                    <a:pt x="1183" y="4213"/>
                  </a:lnTo>
                  <a:cubicBezTo>
                    <a:pt x="1176" y="4213"/>
                    <a:pt x="1165" y="4213"/>
                    <a:pt x="1158" y="4209"/>
                  </a:cubicBezTo>
                  <a:cubicBezTo>
                    <a:pt x="1137" y="4209"/>
                    <a:pt x="1133" y="4227"/>
                    <a:pt x="1126" y="4241"/>
                  </a:cubicBezTo>
                  <a:cubicBezTo>
                    <a:pt x="1062" y="4259"/>
                    <a:pt x="994" y="4266"/>
                    <a:pt x="930" y="4287"/>
                  </a:cubicBezTo>
                  <a:cubicBezTo>
                    <a:pt x="806" y="4170"/>
                    <a:pt x="660" y="4077"/>
                    <a:pt x="492" y="4052"/>
                  </a:cubicBezTo>
                  <a:cubicBezTo>
                    <a:pt x="500" y="3643"/>
                    <a:pt x="535" y="3234"/>
                    <a:pt x="492" y="2831"/>
                  </a:cubicBezTo>
                  <a:cubicBezTo>
                    <a:pt x="496" y="2799"/>
                    <a:pt x="471" y="2774"/>
                    <a:pt x="439" y="2771"/>
                  </a:cubicBezTo>
                  <a:cubicBezTo>
                    <a:pt x="314" y="2771"/>
                    <a:pt x="186" y="2789"/>
                    <a:pt x="65" y="2821"/>
                  </a:cubicBezTo>
                  <a:cubicBezTo>
                    <a:pt x="0" y="2840"/>
                    <a:pt x="21" y="2930"/>
                    <a:pt x="79" y="2930"/>
                  </a:cubicBezTo>
                  <a:cubicBezTo>
                    <a:pt x="85" y="2930"/>
                    <a:pt x="91" y="2929"/>
                    <a:pt x="97" y="2927"/>
                  </a:cubicBezTo>
                  <a:cubicBezTo>
                    <a:pt x="99" y="2926"/>
                    <a:pt x="102" y="2926"/>
                    <a:pt x="105" y="2926"/>
                  </a:cubicBezTo>
                  <a:cubicBezTo>
                    <a:pt x="108" y="2926"/>
                    <a:pt x="111" y="2926"/>
                    <a:pt x="115" y="2924"/>
                  </a:cubicBezTo>
                  <a:lnTo>
                    <a:pt x="115" y="3682"/>
                  </a:lnTo>
                  <a:cubicBezTo>
                    <a:pt x="115" y="3720"/>
                    <a:pt x="143" y="3738"/>
                    <a:pt x="170" y="3738"/>
                  </a:cubicBezTo>
                  <a:cubicBezTo>
                    <a:pt x="198" y="3738"/>
                    <a:pt x="225" y="3720"/>
                    <a:pt x="225" y="3682"/>
                  </a:cubicBezTo>
                  <a:lnTo>
                    <a:pt x="225" y="2910"/>
                  </a:lnTo>
                  <a:cubicBezTo>
                    <a:pt x="279" y="2903"/>
                    <a:pt x="332" y="2895"/>
                    <a:pt x="386" y="2892"/>
                  </a:cubicBezTo>
                  <a:cubicBezTo>
                    <a:pt x="414" y="3287"/>
                    <a:pt x="386" y="3686"/>
                    <a:pt x="386" y="4088"/>
                  </a:cubicBezTo>
                  <a:cubicBezTo>
                    <a:pt x="386" y="4088"/>
                    <a:pt x="387" y="4086"/>
                    <a:pt x="388" y="4086"/>
                  </a:cubicBezTo>
                  <a:cubicBezTo>
                    <a:pt x="389" y="4086"/>
                    <a:pt x="389" y="4087"/>
                    <a:pt x="389" y="4088"/>
                  </a:cubicBezTo>
                  <a:cubicBezTo>
                    <a:pt x="389" y="4113"/>
                    <a:pt x="411" y="4138"/>
                    <a:pt x="439" y="4141"/>
                  </a:cubicBezTo>
                  <a:cubicBezTo>
                    <a:pt x="592" y="4149"/>
                    <a:pt x="727" y="4245"/>
                    <a:pt x="845" y="4355"/>
                  </a:cubicBezTo>
                  <a:cubicBezTo>
                    <a:pt x="845" y="4384"/>
                    <a:pt x="854" y="4413"/>
                    <a:pt x="881" y="4413"/>
                  </a:cubicBezTo>
                  <a:cubicBezTo>
                    <a:pt x="887" y="4413"/>
                    <a:pt x="894" y="4412"/>
                    <a:pt x="902" y="4408"/>
                  </a:cubicBezTo>
                  <a:cubicBezTo>
                    <a:pt x="920" y="4426"/>
                    <a:pt x="941" y="4444"/>
                    <a:pt x="959" y="4462"/>
                  </a:cubicBezTo>
                  <a:cubicBezTo>
                    <a:pt x="745" y="4679"/>
                    <a:pt x="524" y="4889"/>
                    <a:pt x="346" y="5135"/>
                  </a:cubicBezTo>
                  <a:cubicBezTo>
                    <a:pt x="314" y="5175"/>
                    <a:pt x="354" y="5214"/>
                    <a:pt x="396" y="5214"/>
                  </a:cubicBezTo>
                  <a:cubicBezTo>
                    <a:pt x="413" y="5214"/>
                    <a:pt x="430" y="5207"/>
                    <a:pt x="443" y="5192"/>
                  </a:cubicBezTo>
                  <a:cubicBezTo>
                    <a:pt x="674" y="4875"/>
                    <a:pt x="962" y="4615"/>
                    <a:pt x="1226" y="4330"/>
                  </a:cubicBezTo>
                  <a:lnTo>
                    <a:pt x="1236" y="4327"/>
                  </a:lnTo>
                  <a:cubicBezTo>
                    <a:pt x="1368" y="4337"/>
                    <a:pt x="1503" y="4355"/>
                    <a:pt x="1639" y="4369"/>
                  </a:cubicBezTo>
                  <a:cubicBezTo>
                    <a:pt x="1354" y="4551"/>
                    <a:pt x="1083" y="4761"/>
                    <a:pt x="838" y="4996"/>
                  </a:cubicBezTo>
                  <a:cubicBezTo>
                    <a:pt x="738" y="5085"/>
                    <a:pt x="168" y="5544"/>
                    <a:pt x="304" y="5729"/>
                  </a:cubicBezTo>
                  <a:cubicBezTo>
                    <a:pt x="315" y="5746"/>
                    <a:pt x="332" y="5753"/>
                    <a:pt x="349" y="5753"/>
                  </a:cubicBezTo>
                  <a:cubicBezTo>
                    <a:pt x="391" y="5753"/>
                    <a:pt x="433" y="5712"/>
                    <a:pt x="400" y="5672"/>
                  </a:cubicBezTo>
                  <a:cubicBezTo>
                    <a:pt x="329" y="5576"/>
                    <a:pt x="962" y="5031"/>
                    <a:pt x="1026" y="4974"/>
                  </a:cubicBezTo>
                  <a:cubicBezTo>
                    <a:pt x="1261" y="4768"/>
                    <a:pt x="1528" y="4529"/>
                    <a:pt x="1820" y="4387"/>
                  </a:cubicBezTo>
                  <a:cubicBezTo>
                    <a:pt x="1909" y="4398"/>
                    <a:pt x="1998" y="4405"/>
                    <a:pt x="2087" y="4416"/>
                  </a:cubicBezTo>
                  <a:cubicBezTo>
                    <a:pt x="1678" y="4597"/>
                    <a:pt x="1318" y="4885"/>
                    <a:pt x="994" y="5192"/>
                  </a:cubicBezTo>
                  <a:cubicBezTo>
                    <a:pt x="638" y="5516"/>
                    <a:pt x="282" y="5900"/>
                    <a:pt x="79" y="6345"/>
                  </a:cubicBezTo>
                  <a:cubicBezTo>
                    <a:pt x="60" y="6389"/>
                    <a:pt x="99" y="6432"/>
                    <a:pt x="136" y="6432"/>
                  </a:cubicBezTo>
                  <a:cubicBezTo>
                    <a:pt x="153" y="6432"/>
                    <a:pt x="169" y="6423"/>
                    <a:pt x="179" y="6402"/>
                  </a:cubicBezTo>
                  <a:cubicBezTo>
                    <a:pt x="357" y="6000"/>
                    <a:pt x="670" y="5665"/>
                    <a:pt x="980" y="5359"/>
                  </a:cubicBezTo>
                  <a:cubicBezTo>
                    <a:pt x="1318" y="5021"/>
                    <a:pt x="1713" y="4686"/>
                    <a:pt x="2158" y="4501"/>
                  </a:cubicBezTo>
                  <a:cubicBezTo>
                    <a:pt x="2187" y="4487"/>
                    <a:pt x="2201" y="4455"/>
                    <a:pt x="2194" y="4426"/>
                  </a:cubicBezTo>
                  <a:lnTo>
                    <a:pt x="2194" y="4426"/>
                  </a:lnTo>
                  <a:cubicBezTo>
                    <a:pt x="2696" y="4483"/>
                    <a:pt x="3201" y="4540"/>
                    <a:pt x="3711" y="4544"/>
                  </a:cubicBezTo>
                  <a:cubicBezTo>
                    <a:pt x="3771" y="4544"/>
                    <a:pt x="3750" y="4483"/>
                    <a:pt x="3711" y="4451"/>
                  </a:cubicBezTo>
                  <a:lnTo>
                    <a:pt x="3711" y="4451"/>
                  </a:lnTo>
                  <a:cubicBezTo>
                    <a:pt x="3817" y="4469"/>
                    <a:pt x="3921" y="4487"/>
                    <a:pt x="4024" y="4501"/>
                  </a:cubicBezTo>
                  <a:cubicBezTo>
                    <a:pt x="4026" y="4501"/>
                    <a:pt x="4028" y="4501"/>
                    <a:pt x="4030" y="4501"/>
                  </a:cubicBezTo>
                  <a:cubicBezTo>
                    <a:pt x="4095" y="4501"/>
                    <a:pt x="4089" y="4398"/>
                    <a:pt x="4024" y="4391"/>
                  </a:cubicBezTo>
                  <a:cubicBezTo>
                    <a:pt x="3978" y="4386"/>
                    <a:pt x="3938" y="4378"/>
                    <a:pt x="3898" y="4372"/>
                  </a:cubicBezTo>
                  <a:lnTo>
                    <a:pt x="3898" y="4372"/>
                  </a:lnTo>
                  <a:cubicBezTo>
                    <a:pt x="3899" y="4371"/>
                    <a:pt x="3899" y="4370"/>
                    <a:pt x="3899" y="4369"/>
                  </a:cubicBezTo>
                  <a:cubicBezTo>
                    <a:pt x="3899" y="4366"/>
                    <a:pt x="3899" y="4362"/>
                    <a:pt x="3903" y="4355"/>
                  </a:cubicBezTo>
                  <a:cubicBezTo>
                    <a:pt x="3903" y="4351"/>
                    <a:pt x="3903" y="4348"/>
                    <a:pt x="3903" y="4344"/>
                  </a:cubicBezTo>
                  <a:cubicBezTo>
                    <a:pt x="3931" y="4327"/>
                    <a:pt x="3938" y="4305"/>
                    <a:pt x="3921" y="4284"/>
                  </a:cubicBezTo>
                  <a:cubicBezTo>
                    <a:pt x="3938" y="4227"/>
                    <a:pt x="3942" y="4170"/>
                    <a:pt x="3960" y="4113"/>
                  </a:cubicBezTo>
                  <a:cubicBezTo>
                    <a:pt x="3960" y="4131"/>
                    <a:pt x="3960" y="4145"/>
                    <a:pt x="3963" y="4163"/>
                  </a:cubicBezTo>
                  <a:cubicBezTo>
                    <a:pt x="3970" y="4181"/>
                    <a:pt x="3963" y="4202"/>
                    <a:pt x="3963" y="4220"/>
                  </a:cubicBezTo>
                  <a:lnTo>
                    <a:pt x="3970" y="4220"/>
                  </a:lnTo>
                  <a:lnTo>
                    <a:pt x="3970" y="4238"/>
                  </a:lnTo>
                  <a:cubicBezTo>
                    <a:pt x="3973" y="4265"/>
                    <a:pt x="3994" y="4277"/>
                    <a:pt x="4015" y="4277"/>
                  </a:cubicBezTo>
                  <a:cubicBezTo>
                    <a:pt x="4045" y="4277"/>
                    <a:pt x="4077" y="4256"/>
                    <a:pt x="4077" y="4223"/>
                  </a:cubicBezTo>
                  <a:cubicBezTo>
                    <a:pt x="4084" y="4088"/>
                    <a:pt x="4074" y="3956"/>
                    <a:pt x="4074" y="3821"/>
                  </a:cubicBezTo>
                  <a:lnTo>
                    <a:pt x="4074" y="3821"/>
                  </a:lnTo>
                  <a:cubicBezTo>
                    <a:pt x="4089" y="3842"/>
                    <a:pt x="4115" y="3861"/>
                    <a:pt x="4136" y="3861"/>
                  </a:cubicBezTo>
                  <a:cubicBezTo>
                    <a:pt x="4149" y="3861"/>
                    <a:pt x="4160" y="3853"/>
                    <a:pt x="4163" y="3832"/>
                  </a:cubicBezTo>
                  <a:lnTo>
                    <a:pt x="4163" y="3817"/>
                  </a:lnTo>
                  <a:cubicBezTo>
                    <a:pt x="4166" y="3348"/>
                    <a:pt x="4212" y="2863"/>
                    <a:pt x="4245" y="2379"/>
                  </a:cubicBezTo>
                  <a:cubicBezTo>
                    <a:pt x="4252" y="2379"/>
                    <a:pt x="4259" y="2380"/>
                    <a:pt x="4265" y="2380"/>
                  </a:cubicBezTo>
                  <a:cubicBezTo>
                    <a:pt x="4275" y="2380"/>
                    <a:pt x="4284" y="2378"/>
                    <a:pt x="4291" y="2365"/>
                  </a:cubicBezTo>
                  <a:cubicBezTo>
                    <a:pt x="4561" y="1753"/>
                    <a:pt x="4978" y="1233"/>
                    <a:pt x="5401" y="720"/>
                  </a:cubicBezTo>
                  <a:cubicBezTo>
                    <a:pt x="5437" y="677"/>
                    <a:pt x="5400" y="619"/>
                    <a:pt x="5360" y="619"/>
                  </a:cubicBezTo>
                  <a:cubicBezTo>
                    <a:pt x="5347" y="619"/>
                    <a:pt x="5334" y="625"/>
                    <a:pt x="5323" y="638"/>
                  </a:cubicBezTo>
                  <a:cubicBezTo>
                    <a:pt x="4939" y="1108"/>
                    <a:pt x="4565" y="1593"/>
                    <a:pt x="4294" y="2137"/>
                  </a:cubicBezTo>
                  <a:cubicBezTo>
                    <a:pt x="4291" y="2141"/>
                    <a:pt x="4280" y="2137"/>
                    <a:pt x="4280" y="2144"/>
                  </a:cubicBezTo>
                  <a:cubicBezTo>
                    <a:pt x="4273" y="2162"/>
                    <a:pt x="4266" y="2176"/>
                    <a:pt x="4259" y="2191"/>
                  </a:cubicBezTo>
                  <a:cubicBezTo>
                    <a:pt x="4262" y="2116"/>
                    <a:pt x="4266" y="2045"/>
                    <a:pt x="4266" y="1970"/>
                  </a:cubicBezTo>
                  <a:cubicBezTo>
                    <a:pt x="4269" y="1969"/>
                    <a:pt x="4271" y="1969"/>
                    <a:pt x="4273" y="1969"/>
                  </a:cubicBezTo>
                  <a:cubicBezTo>
                    <a:pt x="4276" y="1969"/>
                    <a:pt x="4278" y="1969"/>
                    <a:pt x="4280" y="1969"/>
                  </a:cubicBezTo>
                  <a:cubicBezTo>
                    <a:pt x="4284" y="1969"/>
                    <a:pt x="4287" y="1968"/>
                    <a:pt x="4291" y="1963"/>
                  </a:cubicBezTo>
                  <a:cubicBezTo>
                    <a:pt x="4544" y="1504"/>
                    <a:pt x="4857" y="1087"/>
                    <a:pt x="5181" y="674"/>
                  </a:cubicBezTo>
                  <a:cubicBezTo>
                    <a:pt x="5213" y="631"/>
                    <a:pt x="5177" y="574"/>
                    <a:pt x="5137" y="574"/>
                  </a:cubicBezTo>
                  <a:cubicBezTo>
                    <a:pt x="5124" y="574"/>
                    <a:pt x="5110" y="581"/>
                    <a:pt x="5099" y="596"/>
                  </a:cubicBezTo>
                  <a:cubicBezTo>
                    <a:pt x="4832" y="941"/>
                    <a:pt x="4583" y="1301"/>
                    <a:pt x="4355" y="1674"/>
                  </a:cubicBezTo>
                  <a:cubicBezTo>
                    <a:pt x="4352" y="1677"/>
                    <a:pt x="4349" y="1677"/>
                    <a:pt x="4346" y="1677"/>
                  </a:cubicBezTo>
                  <a:cubicBezTo>
                    <a:pt x="4342" y="1677"/>
                    <a:pt x="4339" y="1676"/>
                    <a:pt x="4337" y="1676"/>
                  </a:cubicBezTo>
                  <a:cubicBezTo>
                    <a:pt x="4334" y="1676"/>
                    <a:pt x="4331" y="1677"/>
                    <a:pt x="4330" y="1682"/>
                  </a:cubicBezTo>
                  <a:cubicBezTo>
                    <a:pt x="4309" y="1717"/>
                    <a:pt x="4284" y="1756"/>
                    <a:pt x="4266" y="1792"/>
                  </a:cubicBezTo>
                  <a:cubicBezTo>
                    <a:pt x="4266" y="1735"/>
                    <a:pt x="4262" y="1682"/>
                    <a:pt x="4262" y="1628"/>
                  </a:cubicBezTo>
                  <a:cubicBezTo>
                    <a:pt x="4294" y="1575"/>
                    <a:pt x="4330" y="1525"/>
                    <a:pt x="4373" y="1479"/>
                  </a:cubicBezTo>
                  <a:cubicBezTo>
                    <a:pt x="4376" y="1475"/>
                    <a:pt x="4369" y="1471"/>
                    <a:pt x="4373" y="1464"/>
                  </a:cubicBezTo>
                  <a:cubicBezTo>
                    <a:pt x="4586" y="1094"/>
                    <a:pt x="4828" y="742"/>
                    <a:pt x="5092" y="404"/>
                  </a:cubicBezTo>
                  <a:cubicBezTo>
                    <a:pt x="5127" y="363"/>
                    <a:pt x="5090" y="306"/>
                    <a:pt x="5050" y="306"/>
                  </a:cubicBezTo>
                  <a:cubicBezTo>
                    <a:pt x="5038" y="306"/>
                    <a:pt x="5025" y="312"/>
                    <a:pt x="5013" y="325"/>
                  </a:cubicBezTo>
                  <a:cubicBezTo>
                    <a:pt x="4736" y="674"/>
                    <a:pt x="4487" y="1044"/>
                    <a:pt x="4262" y="1432"/>
                  </a:cubicBezTo>
                  <a:cubicBezTo>
                    <a:pt x="4259" y="1361"/>
                    <a:pt x="4262" y="1294"/>
                    <a:pt x="4259" y="1222"/>
                  </a:cubicBezTo>
                  <a:cubicBezTo>
                    <a:pt x="4323" y="1162"/>
                    <a:pt x="4380" y="1094"/>
                    <a:pt x="4430" y="1019"/>
                  </a:cubicBezTo>
                  <a:cubicBezTo>
                    <a:pt x="4437" y="1009"/>
                    <a:pt x="4423" y="1002"/>
                    <a:pt x="4423" y="991"/>
                  </a:cubicBezTo>
                  <a:cubicBezTo>
                    <a:pt x="4572" y="756"/>
                    <a:pt x="4732" y="532"/>
                    <a:pt x="4910" y="315"/>
                  </a:cubicBezTo>
                  <a:cubicBezTo>
                    <a:pt x="4946" y="274"/>
                    <a:pt x="4910" y="218"/>
                    <a:pt x="4869" y="218"/>
                  </a:cubicBezTo>
                  <a:cubicBezTo>
                    <a:pt x="4857" y="218"/>
                    <a:pt x="4844" y="224"/>
                    <a:pt x="4832" y="236"/>
                  </a:cubicBezTo>
                  <a:cubicBezTo>
                    <a:pt x="4611" y="489"/>
                    <a:pt x="4412" y="763"/>
                    <a:pt x="4237" y="1051"/>
                  </a:cubicBezTo>
                  <a:cubicBezTo>
                    <a:pt x="4230" y="966"/>
                    <a:pt x="4202" y="884"/>
                    <a:pt x="4188" y="799"/>
                  </a:cubicBezTo>
                  <a:cubicBezTo>
                    <a:pt x="4191" y="549"/>
                    <a:pt x="4184" y="300"/>
                    <a:pt x="4166" y="51"/>
                  </a:cubicBezTo>
                  <a:cubicBezTo>
                    <a:pt x="4163" y="17"/>
                    <a:pt x="4136" y="0"/>
                    <a:pt x="4109" y="0"/>
                  </a:cubicBezTo>
                  <a:cubicBezTo>
                    <a:pt x="4083" y="0"/>
                    <a:pt x="4056" y="17"/>
                    <a:pt x="4052" y="51"/>
                  </a:cubicBezTo>
                  <a:cubicBezTo>
                    <a:pt x="4049" y="122"/>
                    <a:pt x="4059" y="193"/>
                    <a:pt x="4056" y="261"/>
                  </a:cubicBezTo>
                  <a:cubicBezTo>
                    <a:pt x="4054" y="260"/>
                    <a:pt x="4053" y="259"/>
                    <a:pt x="4052" y="259"/>
                  </a:cubicBezTo>
                  <a:cubicBezTo>
                    <a:pt x="4048" y="259"/>
                    <a:pt x="4044" y="265"/>
                    <a:pt x="4038" y="265"/>
                  </a:cubicBezTo>
                  <a:cubicBezTo>
                    <a:pt x="4037" y="265"/>
                    <a:pt x="4036" y="265"/>
                    <a:pt x="4034" y="265"/>
                  </a:cubicBezTo>
                  <a:lnTo>
                    <a:pt x="4034" y="51"/>
                  </a:lnTo>
                  <a:cubicBezTo>
                    <a:pt x="4031" y="17"/>
                    <a:pt x="4004" y="0"/>
                    <a:pt x="397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7" name="Google Shape;3126;p74"/>
            <p:cNvSpPr/>
            <p:nvPr/>
          </p:nvSpPr>
          <p:spPr>
            <a:xfrm>
              <a:off x="2192450" y="4052250"/>
              <a:ext cx="46525" cy="47625"/>
            </a:xfrm>
            <a:custGeom>
              <a:avLst/>
              <a:gdLst/>
              <a:ahLst/>
              <a:cxnLst/>
              <a:rect l="l" t="t" r="r" b="b"/>
              <a:pathLst>
                <a:path w="1861" h="1905" extrusionOk="0">
                  <a:moveTo>
                    <a:pt x="1773" y="0"/>
                  </a:moveTo>
                  <a:cubicBezTo>
                    <a:pt x="1761" y="0"/>
                    <a:pt x="1748" y="4"/>
                    <a:pt x="1736" y="14"/>
                  </a:cubicBezTo>
                  <a:cubicBezTo>
                    <a:pt x="1106" y="559"/>
                    <a:pt x="497" y="1132"/>
                    <a:pt x="27" y="1819"/>
                  </a:cubicBezTo>
                  <a:cubicBezTo>
                    <a:pt x="0" y="1863"/>
                    <a:pt x="45" y="1905"/>
                    <a:pt x="83" y="1905"/>
                  </a:cubicBezTo>
                  <a:cubicBezTo>
                    <a:pt x="85" y="1905"/>
                    <a:pt x="86" y="1905"/>
                    <a:pt x="88" y="1904"/>
                  </a:cubicBezTo>
                  <a:cubicBezTo>
                    <a:pt x="173" y="1887"/>
                    <a:pt x="234" y="1840"/>
                    <a:pt x="316" y="1815"/>
                  </a:cubicBezTo>
                  <a:cubicBezTo>
                    <a:pt x="379" y="1795"/>
                    <a:pt x="355" y="1707"/>
                    <a:pt x="297" y="1707"/>
                  </a:cubicBezTo>
                  <a:cubicBezTo>
                    <a:pt x="293" y="1707"/>
                    <a:pt x="288" y="1708"/>
                    <a:pt x="284" y="1709"/>
                  </a:cubicBezTo>
                  <a:cubicBezTo>
                    <a:pt x="273" y="1712"/>
                    <a:pt x="266" y="1719"/>
                    <a:pt x="255" y="1723"/>
                  </a:cubicBezTo>
                  <a:cubicBezTo>
                    <a:pt x="704" y="1111"/>
                    <a:pt x="1245" y="587"/>
                    <a:pt x="1818" y="96"/>
                  </a:cubicBezTo>
                  <a:cubicBezTo>
                    <a:pt x="1860" y="59"/>
                    <a:pt x="1820" y="0"/>
                    <a:pt x="177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8" name="Google Shape;3127;p74"/>
            <p:cNvSpPr/>
            <p:nvPr/>
          </p:nvSpPr>
          <p:spPr>
            <a:xfrm>
              <a:off x="2290050" y="3917800"/>
              <a:ext cx="100" cy="75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3" y="1"/>
                  </a:moveTo>
                  <a:cubicBezTo>
                    <a:pt x="2" y="1"/>
                    <a:pt x="0" y="2"/>
                    <a:pt x="0" y="2"/>
                  </a:cubicBezTo>
                  <a:lnTo>
                    <a:pt x="4" y="2"/>
                  </a:lnTo>
                  <a:cubicBezTo>
                    <a:pt x="4" y="1"/>
                    <a:pt x="3" y="1"/>
                    <a:pt x="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19" name="Google Shape;3128;p74"/>
            <p:cNvSpPr/>
            <p:nvPr/>
          </p:nvSpPr>
          <p:spPr>
            <a:xfrm>
              <a:off x="2280425" y="3650800"/>
              <a:ext cx="100775" cy="269825"/>
            </a:xfrm>
            <a:custGeom>
              <a:avLst/>
              <a:gdLst/>
              <a:ahLst/>
              <a:cxnLst/>
              <a:rect l="l" t="t" r="r" b="b"/>
              <a:pathLst>
                <a:path w="4031" h="10793" extrusionOk="0">
                  <a:moveTo>
                    <a:pt x="2728" y="640"/>
                  </a:moveTo>
                  <a:lnTo>
                    <a:pt x="2728" y="1017"/>
                  </a:lnTo>
                  <a:cubicBezTo>
                    <a:pt x="2688" y="1021"/>
                    <a:pt x="2653" y="1032"/>
                    <a:pt x="2639" y="1035"/>
                  </a:cubicBezTo>
                  <a:cubicBezTo>
                    <a:pt x="2674" y="907"/>
                    <a:pt x="2699" y="775"/>
                    <a:pt x="2724" y="640"/>
                  </a:cubicBezTo>
                  <a:close/>
                  <a:moveTo>
                    <a:pt x="2702" y="1144"/>
                  </a:moveTo>
                  <a:cubicBezTo>
                    <a:pt x="2701" y="1146"/>
                    <a:pt x="2700" y="1147"/>
                    <a:pt x="2699" y="1149"/>
                  </a:cubicBezTo>
                  <a:cubicBezTo>
                    <a:pt x="2635" y="1274"/>
                    <a:pt x="2539" y="1377"/>
                    <a:pt x="2446" y="1487"/>
                  </a:cubicBezTo>
                  <a:cubicBezTo>
                    <a:pt x="2446" y="1373"/>
                    <a:pt x="2457" y="1259"/>
                    <a:pt x="2446" y="1145"/>
                  </a:cubicBezTo>
                  <a:lnTo>
                    <a:pt x="2446" y="1145"/>
                  </a:lnTo>
                  <a:cubicBezTo>
                    <a:pt x="2471" y="1149"/>
                    <a:pt x="2503" y="1149"/>
                    <a:pt x="2535" y="1149"/>
                  </a:cubicBezTo>
                  <a:cubicBezTo>
                    <a:pt x="2541" y="1166"/>
                    <a:pt x="2557" y="1175"/>
                    <a:pt x="2573" y="1175"/>
                  </a:cubicBezTo>
                  <a:cubicBezTo>
                    <a:pt x="2587" y="1175"/>
                    <a:pt x="2602" y="1168"/>
                    <a:pt x="2610" y="1153"/>
                  </a:cubicBezTo>
                  <a:cubicBezTo>
                    <a:pt x="2615" y="1153"/>
                    <a:pt x="2620" y="1153"/>
                    <a:pt x="2625" y="1153"/>
                  </a:cubicBezTo>
                  <a:cubicBezTo>
                    <a:pt x="2651" y="1153"/>
                    <a:pt x="2677" y="1150"/>
                    <a:pt x="2702" y="1144"/>
                  </a:cubicBezTo>
                  <a:close/>
                  <a:moveTo>
                    <a:pt x="1941" y="2452"/>
                  </a:moveTo>
                  <a:lnTo>
                    <a:pt x="1941" y="2463"/>
                  </a:lnTo>
                  <a:cubicBezTo>
                    <a:pt x="1934" y="2463"/>
                    <a:pt x="1930" y="2461"/>
                    <a:pt x="1925" y="2461"/>
                  </a:cubicBezTo>
                  <a:cubicBezTo>
                    <a:pt x="1922" y="2461"/>
                    <a:pt x="1919" y="2461"/>
                    <a:pt x="1916" y="2463"/>
                  </a:cubicBezTo>
                  <a:lnTo>
                    <a:pt x="1934" y="2456"/>
                  </a:lnTo>
                  <a:lnTo>
                    <a:pt x="1941" y="2452"/>
                  </a:lnTo>
                  <a:close/>
                  <a:moveTo>
                    <a:pt x="1877" y="2484"/>
                  </a:moveTo>
                  <a:lnTo>
                    <a:pt x="1877" y="2484"/>
                  </a:lnTo>
                  <a:cubicBezTo>
                    <a:pt x="1866" y="2523"/>
                    <a:pt x="1863" y="2566"/>
                    <a:pt x="1855" y="2609"/>
                  </a:cubicBezTo>
                  <a:lnTo>
                    <a:pt x="1855" y="2491"/>
                  </a:lnTo>
                  <a:lnTo>
                    <a:pt x="1877" y="2484"/>
                  </a:lnTo>
                  <a:close/>
                  <a:moveTo>
                    <a:pt x="2063" y="2427"/>
                  </a:moveTo>
                  <a:cubicBezTo>
                    <a:pt x="2063" y="2429"/>
                    <a:pt x="2062" y="2432"/>
                    <a:pt x="2062" y="2434"/>
                  </a:cubicBezTo>
                  <a:cubicBezTo>
                    <a:pt x="2062" y="2463"/>
                    <a:pt x="2058" y="2491"/>
                    <a:pt x="2058" y="2523"/>
                  </a:cubicBezTo>
                  <a:cubicBezTo>
                    <a:pt x="2056" y="2524"/>
                    <a:pt x="2055" y="2524"/>
                    <a:pt x="2053" y="2524"/>
                  </a:cubicBezTo>
                  <a:cubicBezTo>
                    <a:pt x="2042" y="2524"/>
                    <a:pt x="2030" y="2513"/>
                    <a:pt x="2024" y="2513"/>
                  </a:cubicBezTo>
                  <a:cubicBezTo>
                    <a:pt x="2021" y="2513"/>
                    <a:pt x="2019" y="2516"/>
                    <a:pt x="2019" y="2523"/>
                  </a:cubicBezTo>
                  <a:cubicBezTo>
                    <a:pt x="2019" y="2562"/>
                    <a:pt x="2008" y="2598"/>
                    <a:pt x="2005" y="2637"/>
                  </a:cubicBezTo>
                  <a:cubicBezTo>
                    <a:pt x="2001" y="2584"/>
                    <a:pt x="2005" y="2527"/>
                    <a:pt x="1998" y="2473"/>
                  </a:cubicBezTo>
                  <a:cubicBezTo>
                    <a:pt x="2003" y="2473"/>
                    <a:pt x="2009" y="2478"/>
                    <a:pt x="2015" y="2478"/>
                  </a:cubicBezTo>
                  <a:cubicBezTo>
                    <a:pt x="2018" y="2478"/>
                    <a:pt x="2020" y="2477"/>
                    <a:pt x="2023" y="2473"/>
                  </a:cubicBezTo>
                  <a:cubicBezTo>
                    <a:pt x="2040" y="2461"/>
                    <a:pt x="2054" y="2445"/>
                    <a:pt x="2063" y="2427"/>
                  </a:cubicBezTo>
                  <a:close/>
                  <a:moveTo>
                    <a:pt x="2058" y="3114"/>
                  </a:moveTo>
                  <a:lnTo>
                    <a:pt x="2048" y="3128"/>
                  </a:lnTo>
                  <a:cubicBezTo>
                    <a:pt x="2048" y="3122"/>
                    <a:pt x="2048" y="3119"/>
                    <a:pt x="2048" y="3114"/>
                  </a:cubicBezTo>
                  <a:close/>
                  <a:moveTo>
                    <a:pt x="1919" y="3178"/>
                  </a:moveTo>
                  <a:cubicBezTo>
                    <a:pt x="1919" y="3200"/>
                    <a:pt x="1923" y="3221"/>
                    <a:pt x="1923" y="3242"/>
                  </a:cubicBezTo>
                  <a:cubicBezTo>
                    <a:pt x="1923" y="3252"/>
                    <a:pt x="1926" y="3255"/>
                    <a:pt x="1931" y="3255"/>
                  </a:cubicBezTo>
                  <a:cubicBezTo>
                    <a:pt x="1938" y="3255"/>
                    <a:pt x="1950" y="3248"/>
                    <a:pt x="1962" y="3248"/>
                  </a:cubicBezTo>
                  <a:cubicBezTo>
                    <a:pt x="1964" y="3248"/>
                    <a:pt x="1967" y="3249"/>
                    <a:pt x="1969" y="3249"/>
                  </a:cubicBezTo>
                  <a:cubicBezTo>
                    <a:pt x="1944" y="3285"/>
                    <a:pt x="1923" y="3324"/>
                    <a:pt x="1898" y="3360"/>
                  </a:cubicBezTo>
                  <a:cubicBezTo>
                    <a:pt x="1884" y="3381"/>
                    <a:pt x="1873" y="3413"/>
                    <a:pt x="1852" y="3438"/>
                  </a:cubicBezTo>
                  <a:cubicBezTo>
                    <a:pt x="1852" y="3349"/>
                    <a:pt x="1852" y="3264"/>
                    <a:pt x="1852" y="3178"/>
                  </a:cubicBezTo>
                  <a:lnTo>
                    <a:pt x="1855" y="3178"/>
                  </a:lnTo>
                  <a:cubicBezTo>
                    <a:pt x="1864" y="3190"/>
                    <a:pt x="1873" y="3196"/>
                    <a:pt x="1884" y="3196"/>
                  </a:cubicBezTo>
                  <a:cubicBezTo>
                    <a:pt x="1895" y="3196"/>
                    <a:pt x="1907" y="3189"/>
                    <a:pt x="1919" y="3178"/>
                  </a:cubicBezTo>
                  <a:close/>
                  <a:moveTo>
                    <a:pt x="2325" y="2989"/>
                  </a:moveTo>
                  <a:cubicBezTo>
                    <a:pt x="2329" y="3046"/>
                    <a:pt x="2322" y="3107"/>
                    <a:pt x="2325" y="3164"/>
                  </a:cubicBezTo>
                  <a:cubicBezTo>
                    <a:pt x="2300" y="3182"/>
                    <a:pt x="2290" y="3217"/>
                    <a:pt x="2261" y="3235"/>
                  </a:cubicBezTo>
                  <a:cubicBezTo>
                    <a:pt x="2233" y="3256"/>
                    <a:pt x="2233" y="3299"/>
                    <a:pt x="2261" y="3321"/>
                  </a:cubicBezTo>
                  <a:cubicBezTo>
                    <a:pt x="2122" y="3506"/>
                    <a:pt x="1987" y="3691"/>
                    <a:pt x="1852" y="3879"/>
                  </a:cubicBezTo>
                  <a:lnTo>
                    <a:pt x="1852" y="3655"/>
                  </a:lnTo>
                  <a:cubicBezTo>
                    <a:pt x="1866" y="3577"/>
                    <a:pt x="1948" y="3481"/>
                    <a:pt x="1991" y="3417"/>
                  </a:cubicBezTo>
                  <a:cubicBezTo>
                    <a:pt x="2062" y="3303"/>
                    <a:pt x="2133" y="3200"/>
                    <a:pt x="2208" y="3093"/>
                  </a:cubicBezTo>
                  <a:cubicBezTo>
                    <a:pt x="2215" y="3078"/>
                    <a:pt x="2201" y="3071"/>
                    <a:pt x="2201" y="3061"/>
                  </a:cubicBezTo>
                  <a:cubicBezTo>
                    <a:pt x="2233" y="3050"/>
                    <a:pt x="2272" y="3032"/>
                    <a:pt x="2308" y="3025"/>
                  </a:cubicBezTo>
                  <a:cubicBezTo>
                    <a:pt x="2325" y="3018"/>
                    <a:pt x="2322" y="3004"/>
                    <a:pt x="2325" y="2989"/>
                  </a:cubicBezTo>
                  <a:close/>
                  <a:moveTo>
                    <a:pt x="2952" y="4107"/>
                  </a:moveTo>
                  <a:cubicBezTo>
                    <a:pt x="2954" y="4114"/>
                    <a:pt x="2955" y="4121"/>
                    <a:pt x="2956" y="4127"/>
                  </a:cubicBezTo>
                  <a:lnTo>
                    <a:pt x="2956" y="4127"/>
                  </a:lnTo>
                  <a:cubicBezTo>
                    <a:pt x="2954" y="4122"/>
                    <a:pt x="2950" y="4117"/>
                    <a:pt x="2948" y="4111"/>
                  </a:cubicBezTo>
                  <a:lnTo>
                    <a:pt x="2952" y="4107"/>
                  </a:lnTo>
                  <a:close/>
                  <a:moveTo>
                    <a:pt x="3119" y="4834"/>
                  </a:moveTo>
                  <a:lnTo>
                    <a:pt x="3119" y="4834"/>
                  </a:lnTo>
                  <a:cubicBezTo>
                    <a:pt x="3126" y="4848"/>
                    <a:pt x="3130" y="4869"/>
                    <a:pt x="3137" y="4883"/>
                  </a:cubicBezTo>
                  <a:cubicBezTo>
                    <a:pt x="3149" y="4902"/>
                    <a:pt x="3167" y="4909"/>
                    <a:pt x="3184" y="4909"/>
                  </a:cubicBezTo>
                  <a:cubicBezTo>
                    <a:pt x="3217" y="4909"/>
                    <a:pt x="3250" y="4880"/>
                    <a:pt x="3240" y="4841"/>
                  </a:cubicBezTo>
                  <a:lnTo>
                    <a:pt x="3240" y="4841"/>
                  </a:lnTo>
                  <a:cubicBezTo>
                    <a:pt x="3254" y="4898"/>
                    <a:pt x="3262" y="4955"/>
                    <a:pt x="3265" y="5015"/>
                  </a:cubicBezTo>
                  <a:lnTo>
                    <a:pt x="3269" y="5015"/>
                  </a:lnTo>
                  <a:cubicBezTo>
                    <a:pt x="3226" y="5061"/>
                    <a:pt x="3194" y="5108"/>
                    <a:pt x="3151" y="5150"/>
                  </a:cubicBezTo>
                  <a:cubicBezTo>
                    <a:pt x="3141" y="5044"/>
                    <a:pt x="3144" y="4937"/>
                    <a:pt x="3119" y="4834"/>
                  </a:cubicBezTo>
                  <a:close/>
                  <a:moveTo>
                    <a:pt x="3400" y="4869"/>
                  </a:moveTo>
                  <a:cubicBezTo>
                    <a:pt x="3440" y="4869"/>
                    <a:pt x="3479" y="4880"/>
                    <a:pt x="3525" y="4880"/>
                  </a:cubicBezTo>
                  <a:lnTo>
                    <a:pt x="3525" y="4883"/>
                  </a:lnTo>
                  <a:cubicBezTo>
                    <a:pt x="3529" y="4890"/>
                    <a:pt x="3507" y="4898"/>
                    <a:pt x="3518" y="4905"/>
                  </a:cubicBezTo>
                  <a:cubicBezTo>
                    <a:pt x="3553" y="4923"/>
                    <a:pt x="3593" y="4937"/>
                    <a:pt x="3628" y="4951"/>
                  </a:cubicBezTo>
                  <a:cubicBezTo>
                    <a:pt x="3621" y="4951"/>
                    <a:pt x="3614" y="4948"/>
                    <a:pt x="3607" y="4948"/>
                  </a:cubicBezTo>
                  <a:cubicBezTo>
                    <a:pt x="3603" y="4948"/>
                    <a:pt x="3600" y="4949"/>
                    <a:pt x="3596" y="4951"/>
                  </a:cubicBezTo>
                  <a:cubicBezTo>
                    <a:pt x="3521" y="5036"/>
                    <a:pt x="3461" y="5136"/>
                    <a:pt x="3383" y="5222"/>
                  </a:cubicBezTo>
                  <a:cubicBezTo>
                    <a:pt x="3397" y="5104"/>
                    <a:pt x="3400" y="4987"/>
                    <a:pt x="3400" y="4869"/>
                  </a:cubicBezTo>
                  <a:close/>
                  <a:moveTo>
                    <a:pt x="3041" y="5108"/>
                  </a:moveTo>
                  <a:cubicBezTo>
                    <a:pt x="3048" y="5152"/>
                    <a:pt x="3051" y="5200"/>
                    <a:pt x="3055" y="5248"/>
                  </a:cubicBezTo>
                  <a:lnTo>
                    <a:pt x="3055" y="5248"/>
                  </a:lnTo>
                  <a:cubicBezTo>
                    <a:pt x="3036" y="5221"/>
                    <a:pt x="3025" y="5188"/>
                    <a:pt x="3009" y="5161"/>
                  </a:cubicBezTo>
                  <a:cubicBezTo>
                    <a:pt x="3019" y="5143"/>
                    <a:pt x="3030" y="5125"/>
                    <a:pt x="3041" y="5108"/>
                  </a:cubicBezTo>
                  <a:close/>
                  <a:moveTo>
                    <a:pt x="3265" y="5190"/>
                  </a:moveTo>
                  <a:lnTo>
                    <a:pt x="3265" y="5353"/>
                  </a:lnTo>
                  <a:cubicBezTo>
                    <a:pt x="3265" y="5354"/>
                    <a:pt x="3265" y="5354"/>
                    <a:pt x="3266" y="5354"/>
                  </a:cubicBezTo>
                  <a:cubicBezTo>
                    <a:pt x="3268" y="5354"/>
                    <a:pt x="3274" y="5349"/>
                    <a:pt x="3277" y="5349"/>
                  </a:cubicBezTo>
                  <a:cubicBezTo>
                    <a:pt x="3278" y="5349"/>
                    <a:pt x="3279" y="5349"/>
                    <a:pt x="3279" y="5350"/>
                  </a:cubicBezTo>
                  <a:lnTo>
                    <a:pt x="3279" y="5353"/>
                  </a:lnTo>
                  <a:cubicBezTo>
                    <a:pt x="3247" y="5392"/>
                    <a:pt x="3219" y="5435"/>
                    <a:pt x="3187" y="5471"/>
                  </a:cubicBezTo>
                  <a:cubicBezTo>
                    <a:pt x="3190" y="5414"/>
                    <a:pt x="3169" y="5360"/>
                    <a:pt x="3169" y="5303"/>
                  </a:cubicBezTo>
                  <a:cubicBezTo>
                    <a:pt x="3201" y="5268"/>
                    <a:pt x="3230" y="5225"/>
                    <a:pt x="3265" y="5190"/>
                  </a:cubicBezTo>
                  <a:close/>
                  <a:moveTo>
                    <a:pt x="3041" y="5457"/>
                  </a:moveTo>
                  <a:cubicBezTo>
                    <a:pt x="3062" y="5489"/>
                    <a:pt x="3076" y="5524"/>
                    <a:pt x="3094" y="5560"/>
                  </a:cubicBezTo>
                  <a:cubicBezTo>
                    <a:pt x="3096" y="5562"/>
                    <a:pt x="3097" y="5563"/>
                    <a:pt x="3099" y="5563"/>
                  </a:cubicBezTo>
                  <a:cubicBezTo>
                    <a:pt x="3105" y="5563"/>
                    <a:pt x="3111" y="5555"/>
                    <a:pt x="3118" y="5555"/>
                  </a:cubicBezTo>
                  <a:cubicBezTo>
                    <a:pt x="3120" y="5555"/>
                    <a:pt x="3121" y="5555"/>
                    <a:pt x="3123" y="5556"/>
                  </a:cubicBezTo>
                  <a:cubicBezTo>
                    <a:pt x="3105" y="5578"/>
                    <a:pt x="3087" y="5599"/>
                    <a:pt x="3069" y="5624"/>
                  </a:cubicBezTo>
                  <a:cubicBezTo>
                    <a:pt x="3059" y="5599"/>
                    <a:pt x="3052" y="5574"/>
                    <a:pt x="3044" y="5549"/>
                  </a:cubicBezTo>
                  <a:lnTo>
                    <a:pt x="3044" y="5549"/>
                  </a:lnTo>
                  <a:lnTo>
                    <a:pt x="3048" y="5553"/>
                  </a:lnTo>
                  <a:cubicBezTo>
                    <a:pt x="3041" y="5524"/>
                    <a:pt x="3034" y="5499"/>
                    <a:pt x="3027" y="5471"/>
                  </a:cubicBezTo>
                  <a:lnTo>
                    <a:pt x="3041" y="5457"/>
                  </a:lnTo>
                  <a:close/>
                  <a:moveTo>
                    <a:pt x="2884" y="2698"/>
                  </a:moveTo>
                  <a:lnTo>
                    <a:pt x="2884" y="2698"/>
                  </a:lnTo>
                  <a:cubicBezTo>
                    <a:pt x="2881" y="2879"/>
                    <a:pt x="2874" y="3061"/>
                    <a:pt x="2874" y="3242"/>
                  </a:cubicBezTo>
                  <a:cubicBezTo>
                    <a:pt x="2874" y="3278"/>
                    <a:pt x="2901" y="3296"/>
                    <a:pt x="2929" y="3296"/>
                  </a:cubicBezTo>
                  <a:cubicBezTo>
                    <a:pt x="2956" y="3296"/>
                    <a:pt x="2984" y="3278"/>
                    <a:pt x="2984" y="3242"/>
                  </a:cubicBezTo>
                  <a:cubicBezTo>
                    <a:pt x="2984" y="3121"/>
                    <a:pt x="2995" y="2997"/>
                    <a:pt x="3002" y="2876"/>
                  </a:cubicBezTo>
                  <a:cubicBezTo>
                    <a:pt x="3002" y="2908"/>
                    <a:pt x="3009" y="2940"/>
                    <a:pt x="3009" y="2972"/>
                  </a:cubicBezTo>
                  <a:cubicBezTo>
                    <a:pt x="3009" y="3002"/>
                    <a:pt x="3032" y="3027"/>
                    <a:pt x="3061" y="3027"/>
                  </a:cubicBezTo>
                  <a:cubicBezTo>
                    <a:pt x="3066" y="3027"/>
                    <a:pt x="3071" y="3027"/>
                    <a:pt x="3076" y="3025"/>
                  </a:cubicBezTo>
                  <a:cubicBezTo>
                    <a:pt x="3165" y="3004"/>
                    <a:pt x="3237" y="3014"/>
                    <a:pt x="3315" y="2979"/>
                  </a:cubicBezTo>
                  <a:lnTo>
                    <a:pt x="3311" y="2972"/>
                  </a:lnTo>
                  <a:cubicBezTo>
                    <a:pt x="3313" y="2970"/>
                    <a:pt x="3316" y="2970"/>
                    <a:pt x="3319" y="2970"/>
                  </a:cubicBezTo>
                  <a:cubicBezTo>
                    <a:pt x="3321" y="2970"/>
                    <a:pt x="3324" y="2970"/>
                    <a:pt x="3326" y="2968"/>
                  </a:cubicBezTo>
                  <a:cubicBezTo>
                    <a:pt x="3340" y="2954"/>
                    <a:pt x="3308" y="2954"/>
                    <a:pt x="3304" y="2940"/>
                  </a:cubicBezTo>
                  <a:cubicBezTo>
                    <a:pt x="3320" y="2938"/>
                    <a:pt x="3335" y="2937"/>
                    <a:pt x="3351" y="2937"/>
                  </a:cubicBezTo>
                  <a:cubicBezTo>
                    <a:pt x="3366" y="2937"/>
                    <a:pt x="3381" y="2938"/>
                    <a:pt x="3397" y="2940"/>
                  </a:cubicBezTo>
                  <a:cubicBezTo>
                    <a:pt x="3194" y="3481"/>
                    <a:pt x="3276" y="4065"/>
                    <a:pt x="3304" y="4645"/>
                  </a:cubicBezTo>
                  <a:cubicBezTo>
                    <a:pt x="3283" y="4588"/>
                    <a:pt x="3283" y="4524"/>
                    <a:pt x="3244" y="4470"/>
                  </a:cubicBezTo>
                  <a:cubicBezTo>
                    <a:pt x="3234" y="4454"/>
                    <a:pt x="3221" y="4448"/>
                    <a:pt x="3208" y="4448"/>
                  </a:cubicBezTo>
                  <a:cubicBezTo>
                    <a:pt x="3192" y="4448"/>
                    <a:pt x="3175" y="4457"/>
                    <a:pt x="3162" y="4470"/>
                  </a:cubicBezTo>
                  <a:cubicBezTo>
                    <a:pt x="3126" y="4282"/>
                    <a:pt x="3101" y="4086"/>
                    <a:pt x="3030" y="3904"/>
                  </a:cubicBezTo>
                  <a:cubicBezTo>
                    <a:pt x="3018" y="3877"/>
                    <a:pt x="2993" y="3864"/>
                    <a:pt x="2969" y="3864"/>
                  </a:cubicBezTo>
                  <a:cubicBezTo>
                    <a:pt x="2934" y="3864"/>
                    <a:pt x="2903" y="3889"/>
                    <a:pt x="2920" y="3929"/>
                  </a:cubicBezTo>
                  <a:cubicBezTo>
                    <a:pt x="2927" y="3944"/>
                    <a:pt x="2923" y="3958"/>
                    <a:pt x="2931" y="3972"/>
                  </a:cubicBezTo>
                  <a:lnTo>
                    <a:pt x="2913" y="3993"/>
                  </a:lnTo>
                  <a:cubicBezTo>
                    <a:pt x="2906" y="3979"/>
                    <a:pt x="2898" y="3961"/>
                    <a:pt x="2891" y="3947"/>
                  </a:cubicBezTo>
                  <a:cubicBezTo>
                    <a:pt x="2884" y="3919"/>
                    <a:pt x="2864" y="3907"/>
                    <a:pt x="2844" y="3907"/>
                  </a:cubicBezTo>
                  <a:cubicBezTo>
                    <a:pt x="2812" y="3907"/>
                    <a:pt x="2778" y="3935"/>
                    <a:pt x="2785" y="3976"/>
                  </a:cubicBezTo>
                  <a:cubicBezTo>
                    <a:pt x="2795" y="4022"/>
                    <a:pt x="2813" y="4061"/>
                    <a:pt x="2824" y="4104"/>
                  </a:cubicBezTo>
                  <a:cubicBezTo>
                    <a:pt x="2468" y="4559"/>
                    <a:pt x="2130" y="5033"/>
                    <a:pt x="1724" y="5446"/>
                  </a:cubicBezTo>
                  <a:cubicBezTo>
                    <a:pt x="1724" y="5446"/>
                    <a:pt x="1722" y="5448"/>
                    <a:pt x="1721" y="5450"/>
                  </a:cubicBezTo>
                  <a:lnTo>
                    <a:pt x="1721" y="5450"/>
                  </a:lnTo>
                  <a:cubicBezTo>
                    <a:pt x="1724" y="5437"/>
                    <a:pt x="1724" y="5423"/>
                    <a:pt x="1727" y="5410"/>
                  </a:cubicBezTo>
                  <a:cubicBezTo>
                    <a:pt x="1734" y="5367"/>
                    <a:pt x="1697" y="5338"/>
                    <a:pt x="1665" y="5338"/>
                  </a:cubicBezTo>
                  <a:cubicBezTo>
                    <a:pt x="1644" y="5338"/>
                    <a:pt x="1625" y="5350"/>
                    <a:pt x="1620" y="5378"/>
                  </a:cubicBezTo>
                  <a:cubicBezTo>
                    <a:pt x="1592" y="5528"/>
                    <a:pt x="1574" y="5681"/>
                    <a:pt x="1549" y="5830"/>
                  </a:cubicBezTo>
                  <a:lnTo>
                    <a:pt x="1549" y="5307"/>
                  </a:lnTo>
                  <a:lnTo>
                    <a:pt x="1475" y="5307"/>
                  </a:lnTo>
                  <a:cubicBezTo>
                    <a:pt x="1471" y="5271"/>
                    <a:pt x="1467" y="5236"/>
                    <a:pt x="1460" y="5200"/>
                  </a:cubicBezTo>
                  <a:cubicBezTo>
                    <a:pt x="1453" y="5175"/>
                    <a:pt x="1432" y="5157"/>
                    <a:pt x="1403" y="5157"/>
                  </a:cubicBezTo>
                  <a:lnTo>
                    <a:pt x="1371" y="5157"/>
                  </a:lnTo>
                  <a:lnTo>
                    <a:pt x="1371" y="5086"/>
                  </a:lnTo>
                  <a:lnTo>
                    <a:pt x="1717" y="5086"/>
                  </a:lnTo>
                  <a:cubicBezTo>
                    <a:pt x="1720" y="5086"/>
                    <a:pt x="1723" y="5086"/>
                    <a:pt x="1726" y="5086"/>
                  </a:cubicBezTo>
                  <a:lnTo>
                    <a:pt x="1726" y="5086"/>
                  </a:lnTo>
                  <a:cubicBezTo>
                    <a:pt x="1725" y="5093"/>
                    <a:pt x="1724" y="5100"/>
                    <a:pt x="1724" y="5108"/>
                  </a:cubicBezTo>
                  <a:cubicBezTo>
                    <a:pt x="1720" y="5138"/>
                    <a:pt x="1717" y="5169"/>
                    <a:pt x="1714" y="5202"/>
                  </a:cubicBezTo>
                  <a:lnTo>
                    <a:pt x="1714" y="5202"/>
                  </a:lnTo>
                  <a:cubicBezTo>
                    <a:pt x="1681" y="5207"/>
                    <a:pt x="1649" y="5245"/>
                    <a:pt x="1667" y="5286"/>
                  </a:cubicBezTo>
                  <a:cubicBezTo>
                    <a:pt x="1686" y="5323"/>
                    <a:pt x="1710" y="5339"/>
                    <a:pt x="1735" y="5339"/>
                  </a:cubicBezTo>
                  <a:cubicBezTo>
                    <a:pt x="1770" y="5339"/>
                    <a:pt x="1804" y="5306"/>
                    <a:pt x="1816" y="5257"/>
                  </a:cubicBezTo>
                  <a:cubicBezTo>
                    <a:pt x="1870" y="5065"/>
                    <a:pt x="1852" y="4841"/>
                    <a:pt x="1859" y="4638"/>
                  </a:cubicBezTo>
                  <a:lnTo>
                    <a:pt x="1859" y="4300"/>
                  </a:lnTo>
                  <a:cubicBezTo>
                    <a:pt x="1870" y="4314"/>
                    <a:pt x="1879" y="4328"/>
                    <a:pt x="1897" y="4328"/>
                  </a:cubicBezTo>
                  <a:cubicBezTo>
                    <a:pt x="1901" y="4328"/>
                    <a:pt x="1906" y="4327"/>
                    <a:pt x="1912" y="4324"/>
                  </a:cubicBezTo>
                  <a:cubicBezTo>
                    <a:pt x="2051" y="4271"/>
                    <a:pt x="2162" y="4022"/>
                    <a:pt x="2243" y="3904"/>
                  </a:cubicBezTo>
                  <a:cubicBezTo>
                    <a:pt x="2407" y="3666"/>
                    <a:pt x="2564" y="3420"/>
                    <a:pt x="2745" y="3192"/>
                  </a:cubicBezTo>
                  <a:cubicBezTo>
                    <a:pt x="2778" y="3149"/>
                    <a:pt x="2739" y="3094"/>
                    <a:pt x="2700" y="3094"/>
                  </a:cubicBezTo>
                  <a:cubicBezTo>
                    <a:pt x="2687" y="3094"/>
                    <a:pt x="2674" y="3100"/>
                    <a:pt x="2664" y="3114"/>
                  </a:cubicBezTo>
                  <a:cubicBezTo>
                    <a:pt x="2518" y="3296"/>
                    <a:pt x="2393" y="3491"/>
                    <a:pt x="2261" y="3687"/>
                  </a:cubicBezTo>
                  <a:cubicBezTo>
                    <a:pt x="2179" y="3805"/>
                    <a:pt x="2097" y="3922"/>
                    <a:pt x="2016" y="4036"/>
                  </a:cubicBezTo>
                  <a:cubicBezTo>
                    <a:pt x="1987" y="4082"/>
                    <a:pt x="1884" y="4214"/>
                    <a:pt x="1884" y="4221"/>
                  </a:cubicBezTo>
                  <a:cubicBezTo>
                    <a:pt x="1863" y="4228"/>
                    <a:pt x="1866" y="4246"/>
                    <a:pt x="1863" y="4264"/>
                  </a:cubicBezTo>
                  <a:lnTo>
                    <a:pt x="1863" y="4072"/>
                  </a:lnTo>
                  <a:lnTo>
                    <a:pt x="1991" y="3901"/>
                  </a:lnTo>
                  <a:lnTo>
                    <a:pt x="1991" y="3897"/>
                  </a:lnTo>
                  <a:cubicBezTo>
                    <a:pt x="2229" y="3566"/>
                    <a:pt x="2482" y="3246"/>
                    <a:pt x="2710" y="2911"/>
                  </a:cubicBezTo>
                  <a:cubicBezTo>
                    <a:pt x="2710" y="2908"/>
                    <a:pt x="2706" y="2908"/>
                    <a:pt x="2706" y="2904"/>
                  </a:cubicBezTo>
                  <a:cubicBezTo>
                    <a:pt x="2763" y="2829"/>
                    <a:pt x="2842" y="2779"/>
                    <a:pt x="2884" y="2698"/>
                  </a:cubicBezTo>
                  <a:close/>
                  <a:moveTo>
                    <a:pt x="2881" y="5350"/>
                  </a:moveTo>
                  <a:cubicBezTo>
                    <a:pt x="2888" y="5378"/>
                    <a:pt x="2895" y="5410"/>
                    <a:pt x="2902" y="5439"/>
                  </a:cubicBezTo>
                  <a:lnTo>
                    <a:pt x="2906" y="5442"/>
                  </a:lnTo>
                  <a:cubicBezTo>
                    <a:pt x="2763" y="5602"/>
                    <a:pt x="2621" y="5763"/>
                    <a:pt x="2489" y="5930"/>
                  </a:cubicBezTo>
                  <a:cubicBezTo>
                    <a:pt x="2617" y="5731"/>
                    <a:pt x="2749" y="5542"/>
                    <a:pt x="2881" y="5350"/>
                  </a:cubicBezTo>
                  <a:close/>
                  <a:moveTo>
                    <a:pt x="2849" y="4232"/>
                  </a:moveTo>
                  <a:cubicBezTo>
                    <a:pt x="2920" y="4470"/>
                    <a:pt x="2966" y="4712"/>
                    <a:pt x="3023" y="4951"/>
                  </a:cubicBezTo>
                  <a:cubicBezTo>
                    <a:pt x="3022" y="4952"/>
                    <a:pt x="3021" y="4953"/>
                    <a:pt x="3019" y="4953"/>
                  </a:cubicBezTo>
                  <a:cubicBezTo>
                    <a:pt x="3017" y="4953"/>
                    <a:pt x="3015" y="4951"/>
                    <a:pt x="3012" y="4951"/>
                  </a:cubicBezTo>
                  <a:cubicBezTo>
                    <a:pt x="2987" y="4983"/>
                    <a:pt x="2970" y="5019"/>
                    <a:pt x="2945" y="5047"/>
                  </a:cubicBezTo>
                  <a:cubicBezTo>
                    <a:pt x="2923" y="5012"/>
                    <a:pt x="2902" y="4972"/>
                    <a:pt x="2881" y="4930"/>
                  </a:cubicBezTo>
                  <a:cubicBezTo>
                    <a:pt x="2879" y="4920"/>
                    <a:pt x="2875" y="4916"/>
                    <a:pt x="2871" y="4916"/>
                  </a:cubicBezTo>
                  <a:cubicBezTo>
                    <a:pt x="2861" y="4916"/>
                    <a:pt x="2844" y="4940"/>
                    <a:pt x="2824" y="4947"/>
                  </a:cubicBezTo>
                  <a:cubicBezTo>
                    <a:pt x="2824" y="4918"/>
                    <a:pt x="2805" y="4891"/>
                    <a:pt x="2780" y="4891"/>
                  </a:cubicBezTo>
                  <a:cubicBezTo>
                    <a:pt x="2769" y="4891"/>
                    <a:pt x="2757" y="4896"/>
                    <a:pt x="2745" y="4908"/>
                  </a:cubicBezTo>
                  <a:cubicBezTo>
                    <a:pt x="2507" y="5157"/>
                    <a:pt x="2283" y="5421"/>
                    <a:pt x="2083" y="5702"/>
                  </a:cubicBezTo>
                  <a:cubicBezTo>
                    <a:pt x="1973" y="5855"/>
                    <a:pt x="1870" y="6008"/>
                    <a:pt x="1770" y="6161"/>
                  </a:cubicBezTo>
                  <a:cubicBezTo>
                    <a:pt x="1727" y="6229"/>
                    <a:pt x="1685" y="6297"/>
                    <a:pt x="1645" y="6361"/>
                  </a:cubicBezTo>
                  <a:cubicBezTo>
                    <a:pt x="1617" y="6407"/>
                    <a:pt x="1588" y="6457"/>
                    <a:pt x="1563" y="6510"/>
                  </a:cubicBezTo>
                  <a:cubicBezTo>
                    <a:pt x="1496" y="6532"/>
                    <a:pt x="1407" y="6610"/>
                    <a:pt x="1453" y="6688"/>
                  </a:cubicBezTo>
                  <a:cubicBezTo>
                    <a:pt x="1464" y="6704"/>
                    <a:pt x="1480" y="6714"/>
                    <a:pt x="1497" y="6714"/>
                  </a:cubicBezTo>
                  <a:cubicBezTo>
                    <a:pt x="1504" y="6714"/>
                    <a:pt x="1511" y="6712"/>
                    <a:pt x="1517" y="6710"/>
                  </a:cubicBezTo>
                  <a:cubicBezTo>
                    <a:pt x="1617" y="6685"/>
                    <a:pt x="1652" y="6564"/>
                    <a:pt x="1702" y="6482"/>
                  </a:cubicBezTo>
                  <a:cubicBezTo>
                    <a:pt x="1813" y="6304"/>
                    <a:pt x="1927" y="6126"/>
                    <a:pt x="2048" y="5955"/>
                  </a:cubicBezTo>
                  <a:cubicBezTo>
                    <a:pt x="2268" y="5624"/>
                    <a:pt x="2518" y="5311"/>
                    <a:pt x="2795" y="5026"/>
                  </a:cubicBezTo>
                  <a:cubicBezTo>
                    <a:pt x="2809" y="5083"/>
                    <a:pt x="2827" y="5143"/>
                    <a:pt x="2842" y="5204"/>
                  </a:cubicBezTo>
                  <a:cubicBezTo>
                    <a:pt x="2671" y="5442"/>
                    <a:pt x="2500" y="5684"/>
                    <a:pt x="2340" y="5930"/>
                  </a:cubicBezTo>
                  <a:cubicBezTo>
                    <a:pt x="2105" y="6286"/>
                    <a:pt x="1855" y="6670"/>
                    <a:pt x="1507" y="6916"/>
                  </a:cubicBezTo>
                  <a:cubicBezTo>
                    <a:pt x="1457" y="6954"/>
                    <a:pt x="1486" y="7023"/>
                    <a:pt x="1530" y="7023"/>
                  </a:cubicBezTo>
                  <a:cubicBezTo>
                    <a:pt x="1539" y="7023"/>
                    <a:pt x="1550" y="7020"/>
                    <a:pt x="1560" y="7012"/>
                  </a:cubicBezTo>
                  <a:cubicBezTo>
                    <a:pt x="1806" y="6841"/>
                    <a:pt x="1976" y="6589"/>
                    <a:pt x="2158" y="6343"/>
                  </a:cubicBezTo>
                  <a:lnTo>
                    <a:pt x="2158" y="6343"/>
                  </a:lnTo>
                  <a:cubicBezTo>
                    <a:pt x="1855" y="6759"/>
                    <a:pt x="1574" y="7190"/>
                    <a:pt x="1318" y="7635"/>
                  </a:cubicBezTo>
                  <a:cubicBezTo>
                    <a:pt x="1325" y="7336"/>
                    <a:pt x="1325" y="7034"/>
                    <a:pt x="1332" y="6735"/>
                  </a:cubicBezTo>
                  <a:cubicBezTo>
                    <a:pt x="1353" y="6678"/>
                    <a:pt x="1368" y="6621"/>
                    <a:pt x="1378" y="6560"/>
                  </a:cubicBezTo>
                  <a:lnTo>
                    <a:pt x="1414" y="6560"/>
                  </a:lnTo>
                  <a:lnTo>
                    <a:pt x="1414" y="6432"/>
                  </a:lnTo>
                  <a:cubicBezTo>
                    <a:pt x="1429" y="6449"/>
                    <a:pt x="1456" y="6467"/>
                    <a:pt x="1476" y="6467"/>
                  </a:cubicBezTo>
                  <a:cubicBezTo>
                    <a:pt x="1489" y="6467"/>
                    <a:pt x="1499" y="6460"/>
                    <a:pt x="1503" y="6443"/>
                  </a:cubicBezTo>
                  <a:cubicBezTo>
                    <a:pt x="1510" y="6389"/>
                    <a:pt x="1503" y="6332"/>
                    <a:pt x="1507" y="6279"/>
                  </a:cubicBezTo>
                  <a:cubicBezTo>
                    <a:pt x="1567" y="6265"/>
                    <a:pt x="1560" y="6190"/>
                    <a:pt x="1606" y="6161"/>
                  </a:cubicBezTo>
                  <a:cubicBezTo>
                    <a:pt x="1638" y="6151"/>
                    <a:pt x="1649" y="6112"/>
                    <a:pt x="1628" y="6087"/>
                  </a:cubicBezTo>
                  <a:cubicBezTo>
                    <a:pt x="1681" y="6015"/>
                    <a:pt x="1745" y="5937"/>
                    <a:pt x="1770" y="5905"/>
                  </a:cubicBezTo>
                  <a:cubicBezTo>
                    <a:pt x="1791" y="5873"/>
                    <a:pt x="1820" y="5830"/>
                    <a:pt x="1845" y="5795"/>
                  </a:cubicBezTo>
                  <a:cubicBezTo>
                    <a:pt x="2229" y="5396"/>
                    <a:pt x="2535" y="4930"/>
                    <a:pt x="2874" y="4492"/>
                  </a:cubicBezTo>
                  <a:cubicBezTo>
                    <a:pt x="2908" y="4449"/>
                    <a:pt x="2870" y="4394"/>
                    <a:pt x="2831" y="4394"/>
                  </a:cubicBezTo>
                  <a:cubicBezTo>
                    <a:pt x="2819" y="4394"/>
                    <a:pt x="2806" y="4399"/>
                    <a:pt x="2795" y="4413"/>
                  </a:cubicBezTo>
                  <a:cubicBezTo>
                    <a:pt x="2713" y="4517"/>
                    <a:pt x="2624" y="4620"/>
                    <a:pt x="2546" y="4727"/>
                  </a:cubicBezTo>
                  <a:cubicBezTo>
                    <a:pt x="2545" y="4727"/>
                    <a:pt x="2544" y="4727"/>
                    <a:pt x="2543" y="4727"/>
                  </a:cubicBezTo>
                  <a:cubicBezTo>
                    <a:pt x="2539" y="4727"/>
                    <a:pt x="2534" y="4724"/>
                    <a:pt x="2530" y="4724"/>
                  </a:cubicBezTo>
                  <a:cubicBezTo>
                    <a:pt x="2528" y="4724"/>
                    <a:pt x="2527" y="4725"/>
                    <a:pt x="2525" y="4727"/>
                  </a:cubicBezTo>
                  <a:cubicBezTo>
                    <a:pt x="2311" y="4955"/>
                    <a:pt x="2115" y="5197"/>
                    <a:pt x="1937" y="5453"/>
                  </a:cubicBezTo>
                  <a:lnTo>
                    <a:pt x="1645" y="5884"/>
                  </a:lnTo>
                  <a:cubicBezTo>
                    <a:pt x="1667" y="5741"/>
                    <a:pt x="1688" y="5602"/>
                    <a:pt x="1709" y="5460"/>
                  </a:cubicBezTo>
                  <a:lnTo>
                    <a:pt x="1713" y="5464"/>
                  </a:lnTo>
                  <a:cubicBezTo>
                    <a:pt x="1702" y="5500"/>
                    <a:pt x="1727" y="5541"/>
                    <a:pt x="1759" y="5541"/>
                  </a:cubicBezTo>
                  <a:cubicBezTo>
                    <a:pt x="1771" y="5541"/>
                    <a:pt x="1783" y="5536"/>
                    <a:pt x="1795" y="5524"/>
                  </a:cubicBezTo>
                  <a:cubicBezTo>
                    <a:pt x="1798" y="5521"/>
                    <a:pt x="1802" y="5517"/>
                    <a:pt x="1806" y="5510"/>
                  </a:cubicBezTo>
                  <a:cubicBezTo>
                    <a:pt x="1823" y="5474"/>
                    <a:pt x="1891" y="5421"/>
                    <a:pt x="1930" y="5389"/>
                  </a:cubicBezTo>
                  <a:cubicBezTo>
                    <a:pt x="1941" y="5382"/>
                    <a:pt x="1930" y="5371"/>
                    <a:pt x="1930" y="5360"/>
                  </a:cubicBezTo>
                  <a:cubicBezTo>
                    <a:pt x="2258" y="5001"/>
                    <a:pt x="2553" y="4613"/>
                    <a:pt x="2849" y="4232"/>
                  </a:cubicBezTo>
                  <a:close/>
                  <a:moveTo>
                    <a:pt x="3023" y="5877"/>
                  </a:moveTo>
                  <a:cubicBezTo>
                    <a:pt x="3027" y="5891"/>
                    <a:pt x="3030" y="5901"/>
                    <a:pt x="3034" y="5916"/>
                  </a:cubicBezTo>
                  <a:cubicBezTo>
                    <a:pt x="2529" y="6581"/>
                    <a:pt x="2018" y="7242"/>
                    <a:pt x="1578" y="7952"/>
                  </a:cubicBezTo>
                  <a:lnTo>
                    <a:pt x="1578" y="7952"/>
                  </a:lnTo>
                  <a:cubicBezTo>
                    <a:pt x="1591" y="7929"/>
                    <a:pt x="1602" y="7904"/>
                    <a:pt x="1610" y="7877"/>
                  </a:cubicBezTo>
                  <a:cubicBezTo>
                    <a:pt x="1681" y="7746"/>
                    <a:pt x="1777" y="7617"/>
                    <a:pt x="1855" y="7489"/>
                  </a:cubicBezTo>
                  <a:cubicBezTo>
                    <a:pt x="2041" y="7197"/>
                    <a:pt x="2247" y="6920"/>
                    <a:pt x="2436" y="6631"/>
                  </a:cubicBezTo>
                  <a:cubicBezTo>
                    <a:pt x="2610" y="6364"/>
                    <a:pt x="2827" y="6129"/>
                    <a:pt x="3023" y="5877"/>
                  </a:cubicBezTo>
                  <a:close/>
                  <a:moveTo>
                    <a:pt x="887" y="8600"/>
                  </a:moveTo>
                  <a:lnTo>
                    <a:pt x="887" y="8603"/>
                  </a:lnTo>
                  <a:lnTo>
                    <a:pt x="887" y="8628"/>
                  </a:lnTo>
                  <a:cubicBezTo>
                    <a:pt x="876" y="8614"/>
                    <a:pt x="848" y="8625"/>
                    <a:pt x="834" y="8611"/>
                  </a:cubicBezTo>
                  <a:cubicBezTo>
                    <a:pt x="848" y="8607"/>
                    <a:pt x="866" y="8600"/>
                    <a:pt x="887" y="8600"/>
                  </a:cubicBezTo>
                  <a:close/>
                  <a:moveTo>
                    <a:pt x="1053" y="9593"/>
                  </a:moveTo>
                  <a:cubicBezTo>
                    <a:pt x="1053" y="9593"/>
                    <a:pt x="1055" y="9595"/>
                    <a:pt x="1056" y="9599"/>
                  </a:cubicBezTo>
                  <a:lnTo>
                    <a:pt x="1056" y="9599"/>
                  </a:lnTo>
                  <a:cubicBezTo>
                    <a:pt x="1052" y="9596"/>
                    <a:pt x="1052" y="9593"/>
                    <a:pt x="1053" y="9593"/>
                  </a:cubicBezTo>
                  <a:close/>
                  <a:moveTo>
                    <a:pt x="973" y="9643"/>
                  </a:moveTo>
                  <a:cubicBezTo>
                    <a:pt x="994" y="9675"/>
                    <a:pt x="1022" y="9703"/>
                    <a:pt x="1058" y="9721"/>
                  </a:cubicBezTo>
                  <a:lnTo>
                    <a:pt x="1062" y="9721"/>
                  </a:lnTo>
                  <a:lnTo>
                    <a:pt x="997" y="9736"/>
                  </a:lnTo>
                  <a:cubicBezTo>
                    <a:pt x="997" y="9728"/>
                    <a:pt x="997" y="9721"/>
                    <a:pt x="1001" y="9718"/>
                  </a:cubicBezTo>
                  <a:cubicBezTo>
                    <a:pt x="1012" y="9689"/>
                    <a:pt x="990" y="9671"/>
                    <a:pt x="973" y="9664"/>
                  </a:cubicBezTo>
                  <a:lnTo>
                    <a:pt x="973" y="9643"/>
                  </a:lnTo>
                  <a:close/>
                  <a:moveTo>
                    <a:pt x="379" y="10684"/>
                  </a:moveTo>
                  <a:lnTo>
                    <a:pt x="379" y="10684"/>
                  </a:lnTo>
                  <a:cubicBezTo>
                    <a:pt x="377" y="10685"/>
                    <a:pt x="376" y="10686"/>
                    <a:pt x="374" y="10686"/>
                  </a:cubicBezTo>
                  <a:lnTo>
                    <a:pt x="379" y="10684"/>
                  </a:lnTo>
                  <a:close/>
                  <a:moveTo>
                    <a:pt x="2792" y="0"/>
                  </a:moveTo>
                  <a:cubicBezTo>
                    <a:pt x="2763" y="0"/>
                    <a:pt x="2735" y="19"/>
                    <a:pt x="2735" y="56"/>
                  </a:cubicBezTo>
                  <a:lnTo>
                    <a:pt x="2735" y="284"/>
                  </a:lnTo>
                  <a:cubicBezTo>
                    <a:pt x="2720" y="288"/>
                    <a:pt x="2699" y="284"/>
                    <a:pt x="2692" y="309"/>
                  </a:cubicBezTo>
                  <a:cubicBezTo>
                    <a:pt x="2653" y="555"/>
                    <a:pt x="2599" y="797"/>
                    <a:pt x="2535" y="1035"/>
                  </a:cubicBezTo>
                  <a:cubicBezTo>
                    <a:pt x="2512" y="1037"/>
                    <a:pt x="2490" y="1038"/>
                    <a:pt x="2468" y="1038"/>
                  </a:cubicBezTo>
                  <a:cubicBezTo>
                    <a:pt x="2446" y="1038"/>
                    <a:pt x="2425" y="1037"/>
                    <a:pt x="2404" y="1035"/>
                  </a:cubicBezTo>
                  <a:cubicBezTo>
                    <a:pt x="2399" y="1034"/>
                    <a:pt x="2394" y="1034"/>
                    <a:pt x="2390" y="1034"/>
                  </a:cubicBezTo>
                  <a:cubicBezTo>
                    <a:pt x="2359" y="1034"/>
                    <a:pt x="2329" y="1054"/>
                    <a:pt x="2332" y="1089"/>
                  </a:cubicBezTo>
                  <a:cubicBezTo>
                    <a:pt x="2354" y="1274"/>
                    <a:pt x="2336" y="1455"/>
                    <a:pt x="2332" y="1640"/>
                  </a:cubicBezTo>
                  <a:cubicBezTo>
                    <a:pt x="2322" y="1651"/>
                    <a:pt x="2318" y="1665"/>
                    <a:pt x="2308" y="1676"/>
                  </a:cubicBezTo>
                  <a:cubicBezTo>
                    <a:pt x="2272" y="1711"/>
                    <a:pt x="2297" y="1744"/>
                    <a:pt x="2332" y="1754"/>
                  </a:cubicBezTo>
                  <a:cubicBezTo>
                    <a:pt x="2322" y="2153"/>
                    <a:pt x="2322" y="2552"/>
                    <a:pt x="2332" y="2947"/>
                  </a:cubicBezTo>
                  <a:cubicBezTo>
                    <a:pt x="2323" y="2934"/>
                    <a:pt x="2313" y="2918"/>
                    <a:pt x="2290" y="2918"/>
                  </a:cubicBezTo>
                  <a:cubicBezTo>
                    <a:pt x="2287" y="2918"/>
                    <a:pt x="2285" y="2918"/>
                    <a:pt x="2283" y="2918"/>
                  </a:cubicBezTo>
                  <a:cubicBezTo>
                    <a:pt x="2233" y="2933"/>
                    <a:pt x="2186" y="2954"/>
                    <a:pt x="2140" y="2968"/>
                  </a:cubicBezTo>
                  <a:cubicBezTo>
                    <a:pt x="2162" y="2790"/>
                    <a:pt x="2172" y="2612"/>
                    <a:pt x="2176" y="2434"/>
                  </a:cubicBezTo>
                  <a:cubicBezTo>
                    <a:pt x="2172" y="2400"/>
                    <a:pt x="2146" y="2383"/>
                    <a:pt x="2119" y="2383"/>
                  </a:cubicBezTo>
                  <a:cubicBezTo>
                    <a:pt x="2100" y="2383"/>
                    <a:pt x="2082" y="2392"/>
                    <a:pt x="2071" y="2408"/>
                  </a:cubicBezTo>
                  <a:lnTo>
                    <a:pt x="2071" y="2408"/>
                  </a:lnTo>
                  <a:cubicBezTo>
                    <a:pt x="2075" y="2394"/>
                    <a:pt x="2077" y="2378"/>
                    <a:pt x="2076" y="2363"/>
                  </a:cubicBezTo>
                  <a:cubicBezTo>
                    <a:pt x="2071" y="2330"/>
                    <a:pt x="2038" y="2320"/>
                    <a:pt x="2007" y="2320"/>
                  </a:cubicBezTo>
                  <a:cubicBezTo>
                    <a:pt x="1995" y="2320"/>
                    <a:pt x="1983" y="2322"/>
                    <a:pt x="1973" y="2324"/>
                  </a:cubicBezTo>
                  <a:cubicBezTo>
                    <a:pt x="1952" y="2331"/>
                    <a:pt x="1934" y="2338"/>
                    <a:pt x="1916" y="2349"/>
                  </a:cubicBezTo>
                  <a:cubicBezTo>
                    <a:pt x="1914" y="2349"/>
                    <a:pt x="1913" y="2350"/>
                    <a:pt x="1912" y="2350"/>
                  </a:cubicBezTo>
                  <a:cubicBezTo>
                    <a:pt x="1909" y="2350"/>
                    <a:pt x="1906" y="2348"/>
                    <a:pt x="1904" y="2348"/>
                  </a:cubicBezTo>
                  <a:cubicBezTo>
                    <a:pt x="1903" y="2348"/>
                    <a:pt x="1902" y="2348"/>
                    <a:pt x="1902" y="2349"/>
                  </a:cubicBezTo>
                  <a:cubicBezTo>
                    <a:pt x="1880" y="2367"/>
                    <a:pt x="1850" y="2378"/>
                    <a:pt x="1821" y="2378"/>
                  </a:cubicBezTo>
                  <a:cubicBezTo>
                    <a:pt x="1817" y="2378"/>
                    <a:pt x="1813" y="2378"/>
                    <a:pt x="1809" y="2377"/>
                  </a:cubicBezTo>
                  <a:cubicBezTo>
                    <a:pt x="1795" y="2377"/>
                    <a:pt x="1816" y="2391"/>
                    <a:pt x="1809" y="2395"/>
                  </a:cubicBezTo>
                  <a:cubicBezTo>
                    <a:pt x="1784" y="2409"/>
                    <a:pt x="1756" y="2416"/>
                    <a:pt x="1734" y="2427"/>
                  </a:cubicBezTo>
                  <a:cubicBezTo>
                    <a:pt x="1685" y="2452"/>
                    <a:pt x="1709" y="2498"/>
                    <a:pt x="1749" y="2512"/>
                  </a:cubicBezTo>
                  <a:cubicBezTo>
                    <a:pt x="1749" y="3111"/>
                    <a:pt x="1752" y="3705"/>
                    <a:pt x="1749" y="4300"/>
                  </a:cubicBezTo>
                  <a:cubicBezTo>
                    <a:pt x="1749" y="4488"/>
                    <a:pt x="1745" y="4677"/>
                    <a:pt x="1741" y="4866"/>
                  </a:cubicBezTo>
                  <a:cubicBezTo>
                    <a:pt x="1740" y="4904"/>
                    <a:pt x="1737" y="4942"/>
                    <a:pt x="1734" y="4982"/>
                  </a:cubicBezTo>
                  <a:lnTo>
                    <a:pt x="1734" y="4982"/>
                  </a:lnTo>
                  <a:cubicBezTo>
                    <a:pt x="1729" y="4980"/>
                    <a:pt x="1723" y="4979"/>
                    <a:pt x="1717" y="4979"/>
                  </a:cubicBezTo>
                  <a:lnTo>
                    <a:pt x="1371" y="4979"/>
                  </a:lnTo>
                  <a:lnTo>
                    <a:pt x="1371" y="4944"/>
                  </a:lnTo>
                  <a:lnTo>
                    <a:pt x="1257" y="4944"/>
                  </a:lnTo>
                  <a:cubicBezTo>
                    <a:pt x="1257" y="5538"/>
                    <a:pt x="1243" y="6133"/>
                    <a:pt x="1229" y="6727"/>
                  </a:cubicBezTo>
                  <a:cubicBezTo>
                    <a:pt x="1204" y="6795"/>
                    <a:pt x="1215" y="6873"/>
                    <a:pt x="1175" y="6937"/>
                  </a:cubicBezTo>
                  <a:cubicBezTo>
                    <a:pt x="1154" y="6977"/>
                    <a:pt x="1186" y="7001"/>
                    <a:pt x="1222" y="7001"/>
                  </a:cubicBezTo>
                  <a:cubicBezTo>
                    <a:pt x="1200" y="7852"/>
                    <a:pt x="1183" y="8703"/>
                    <a:pt x="1175" y="9554"/>
                  </a:cubicBezTo>
                  <a:cubicBezTo>
                    <a:pt x="1174" y="9554"/>
                    <a:pt x="1172" y="9554"/>
                    <a:pt x="1171" y="9554"/>
                  </a:cubicBezTo>
                  <a:cubicBezTo>
                    <a:pt x="1144" y="9554"/>
                    <a:pt x="1122" y="9580"/>
                    <a:pt x="1126" y="9607"/>
                  </a:cubicBezTo>
                  <a:cubicBezTo>
                    <a:pt x="1126" y="9622"/>
                    <a:pt x="1129" y="9632"/>
                    <a:pt x="1129" y="9643"/>
                  </a:cubicBezTo>
                  <a:cubicBezTo>
                    <a:pt x="1119" y="9636"/>
                    <a:pt x="1104" y="9632"/>
                    <a:pt x="1094" y="9625"/>
                  </a:cubicBezTo>
                  <a:cubicBezTo>
                    <a:pt x="1083" y="9614"/>
                    <a:pt x="1069" y="9607"/>
                    <a:pt x="1058" y="9600"/>
                  </a:cubicBezTo>
                  <a:cubicBezTo>
                    <a:pt x="1058" y="9600"/>
                    <a:pt x="1058" y="9600"/>
                    <a:pt x="1057" y="9600"/>
                  </a:cubicBezTo>
                  <a:lnTo>
                    <a:pt x="1057" y="9600"/>
                  </a:lnTo>
                  <a:cubicBezTo>
                    <a:pt x="1053" y="9575"/>
                    <a:pt x="1030" y="9554"/>
                    <a:pt x="1001" y="9554"/>
                  </a:cubicBezTo>
                  <a:cubicBezTo>
                    <a:pt x="994" y="9554"/>
                    <a:pt x="994" y="9565"/>
                    <a:pt x="987" y="9568"/>
                  </a:cubicBezTo>
                  <a:cubicBezTo>
                    <a:pt x="1008" y="9358"/>
                    <a:pt x="1008" y="9148"/>
                    <a:pt x="983" y="8942"/>
                  </a:cubicBezTo>
                  <a:cubicBezTo>
                    <a:pt x="990" y="8806"/>
                    <a:pt x="1012" y="8671"/>
                    <a:pt x="1012" y="8536"/>
                  </a:cubicBezTo>
                  <a:cubicBezTo>
                    <a:pt x="1012" y="8504"/>
                    <a:pt x="987" y="8479"/>
                    <a:pt x="958" y="8475"/>
                  </a:cubicBezTo>
                  <a:cubicBezTo>
                    <a:pt x="950" y="8475"/>
                    <a:pt x="941" y="8475"/>
                    <a:pt x="933" y="8475"/>
                  </a:cubicBezTo>
                  <a:cubicBezTo>
                    <a:pt x="842" y="8475"/>
                    <a:pt x="755" y="8492"/>
                    <a:pt x="670" y="8522"/>
                  </a:cubicBezTo>
                  <a:cubicBezTo>
                    <a:pt x="659" y="8525"/>
                    <a:pt x="666" y="8539"/>
                    <a:pt x="659" y="8546"/>
                  </a:cubicBezTo>
                  <a:cubicBezTo>
                    <a:pt x="636" y="8546"/>
                    <a:pt x="628" y="8525"/>
                    <a:pt x="607" y="8525"/>
                  </a:cubicBezTo>
                  <a:cubicBezTo>
                    <a:pt x="606" y="8525"/>
                    <a:pt x="604" y="8525"/>
                    <a:pt x="602" y="8525"/>
                  </a:cubicBezTo>
                  <a:cubicBezTo>
                    <a:pt x="606" y="8504"/>
                    <a:pt x="602" y="8482"/>
                    <a:pt x="606" y="8457"/>
                  </a:cubicBezTo>
                  <a:cubicBezTo>
                    <a:pt x="615" y="8414"/>
                    <a:pt x="577" y="8385"/>
                    <a:pt x="544" y="8385"/>
                  </a:cubicBezTo>
                  <a:cubicBezTo>
                    <a:pt x="523" y="8385"/>
                    <a:pt x="503" y="8397"/>
                    <a:pt x="499" y="8425"/>
                  </a:cubicBezTo>
                  <a:cubicBezTo>
                    <a:pt x="403" y="8931"/>
                    <a:pt x="407" y="9451"/>
                    <a:pt x="410" y="9967"/>
                  </a:cubicBezTo>
                  <a:lnTo>
                    <a:pt x="410" y="10013"/>
                  </a:lnTo>
                  <a:cubicBezTo>
                    <a:pt x="410" y="10084"/>
                    <a:pt x="392" y="10159"/>
                    <a:pt x="389" y="10230"/>
                  </a:cubicBezTo>
                  <a:cubicBezTo>
                    <a:pt x="310" y="10241"/>
                    <a:pt x="236" y="10262"/>
                    <a:pt x="168" y="10298"/>
                  </a:cubicBezTo>
                  <a:cubicBezTo>
                    <a:pt x="122" y="10330"/>
                    <a:pt x="83" y="10376"/>
                    <a:pt x="36" y="10412"/>
                  </a:cubicBezTo>
                  <a:cubicBezTo>
                    <a:pt x="1" y="10433"/>
                    <a:pt x="1" y="10487"/>
                    <a:pt x="36" y="10508"/>
                  </a:cubicBezTo>
                  <a:cubicBezTo>
                    <a:pt x="93" y="10544"/>
                    <a:pt x="150" y="10586"/>
                    <a:pt x="204" y="10629"/>
                  </a:cubicBezTo>
                  <a:lnTo>
                    <a:pt x="275" y="10704"/>
                  </a:lnTo>
                  <a:cubicBezTo>
                    <a:pt x="289" y="10714"/>
                    <a:pt x="300" y="10725"/>
                    <a:pt x="310" y="10736"/>
                  </a:cubicBezTo>
                  <a:cubicBezTo>
                    <a:pt x="314" y="10739"/>
                    <a:pt x="317" y="10741"/>
                    <a:pt x="319" y="10743"/>
                  </a:cubicBezTo>
                  <a:lnTo>
                    <a:pt x="319" y="10743"/>
                  </a:lnTo>
                  <a:cubicBezTo>
                    <a:pt x="318" y="10759"/>
                    <a:pt x="321" y="10773"/>
                    <a:pt x="339" y="10779"/>
                  </a:cubicBezTo>
                  <a:cubicBezTo>
                    <a:pt x="353" y="10786"/>
                    <a:pt x="367" y="10789"/>
                    <a:pt x="382" y="10793"/>
                  </a:cubicBezTo>
                  <a:cubicBezTo>
                    <a:pt x="407" y="10793"/>
                    <a:pt x="431" y="10775"/>
                    <a:pt x="435" y="10750"/>
                  </a:cubicBezTo>
                  <a:cubicBezTo>
                    <a:pt x="446" y="10722"/>
                    <a:pt x="410" y="10707"/>
                    <a:pt x="389" y="10682"/>
                  </a:cubicBezTo>
                  <a:cubicBezTo>
                    <a:pt x="364" y="10654"/>
                    <a:pt x="357" y="10622"/>
                    <a:pt x="335" y="10608"/>
                  </a:cubicBezTo>
                  <a:cubicBezTo>
                    <a:pt x="275" y="10554"/>
                    <a:pt x="211" y="10504"/>
                    <a:pt x="143" y="10462"/>
                  </a:cubicBezTo>
                  <a:cubicBezTo>
                    <a:pt x="161" y="10444"/>
                    <a:pt x="182" y="10430"/>
                    <a:pt x="200" y="10415"/>
                  </a:cubicBezTo>
                  <a:cubicBezTo>
                    <a:pt x="239" y="10380"/>
                    <a:pt x="300" y="10376"/>
                    <a:pt x="357" y="10366"/>
                  </a:cubicBezTo>
                  <a:lnTo>
                    <a:pt x="357" y="10465"/>
                  </a:lnTo>
                  <a:cubicBezTo>
                    <a:pt x="357" y="10501"/>
                    <a:pt x="385" y="10520"/>
                    <a:pt x="413" y="10520"/>
                  </a:cubicBezTo>
                  <a:cubicBezTo>
                    <a:pt x="436" y="10520"/>
                    <a:pt x="459" y="10507"/>
                    <a:pt x="467" y="10480"/>
                  </a:cubicBezTo>
                  <a:cubicBezTo>
                    <a:pt x="485" y="10401"/>
                    <a:pt x="492" y="10319"/>
                    <a:pt x="492" y="10237"/>
                  </a:cubicBezTo>
                  <a:lnTo>
                    <a:pt x="513" y="10237"/>
                  </a:lnTo>
                  <a:cubicBezTo>
                    <a:pt x="513" y="9703"/>
                    <a:pt x="506" y="9155"/>
                    <a:pt x="585" y="8621"/>
                  </a:cubicBezTo>
                  <a:cubicBezTo>
                    <a:pt x="595" y="8625"/>
                    <a:pt x="595" y="8635"/>
                    <a:pt x="606" y="8635"/>
                  </a:cubicBezTo>
                  <a:cubicBezTo>
                    <a:pt x="622" y="8632"/>
                    <a:pt x="638" y="8630"/>
                    <a:pt x="652" y="8630"/>
                  </a:cubicBezTo>
                  <a:cubicBezTo>
                    <a:pt x="756" y="8630"/>
                    <a:pt x="810" y="8727"/>
                    <a:pt x="841" y="8849"/>
                  </a:cubicBezTo>
                  <a:cubicBezTo>
                    <a:pt x="838" y="8851"/>
                    <a:pt x="836" y="8851"/>
                    <a:pt x="834" y="8851"/>
                  </a:cubicBezTo>
                  <a:cubicBezTo>
                    <a:pt x="823" y="8851"/>
                    <a:pt x="814" y="8840"/>
                    <a:pt x="809" y="8840"/>
                  </a:cubicBezTo>
                  <a:cubicBezTo>
                    <a:pt x="807" y="8840"/>
                    <a:pt x="805" y="8842"/>
                    <a:pt x="805" y="8849"/>
                  </a:cubicBezTo>
                  <a:lnTo>
                    <a:pt x="805" y="9294"/>
                  </a:lnTo>
                  <a:cubicBezTo>
                    <a:pt x="773" y="9298"/>
                    <a:pt x="752" y="9330"/>
                    <a:pt x="759" y="9362"/>
                  </a:cubicBezTo>
                  <a:cubicBezTo>
                    <a:pt x="787" y="9458"/>
                    <a:pt x="802" y="9558"/>
                    <a:pt x="805" y="9657"/>
                  </a:cubicBezTo>
                  <a:lnTo>
                    <a:pt x="819" y="9657"/>
                  </a:lnTo>
                  <a:cubicBezTo>
                    <a:pt x="819" y="9675"/>
                    <a:pt x="819" y="9689"/>
                    <a:pt x="816" y="9703"/>
                  </a:cubicBezTo>
                  <a:cubicBezTo>
                    <a:pt x="816" y="9704"/>
                    <a:pt x="816" y="9704"/>
                    <a:pt x="815" y="9704"/>
                  </a:cubicBezTo>
                  <a:cubicBezTo>
                    <a:pt x="814" y="9704"/>
                    <a:pt x="809" y="9701"/>
                    <a:pt x="807" y="9701"/>
                  </a:cubicBezTo>
                  <a:cubicBezTo>
                    <a:pt x="806" y="9701"/>
                    <a:pt x="805" y="9702"/>
                    <a:pt x="805" y="9703"/>
                  </a:cubicBezTo>
                  <a:lnTo>
                    <a:pt x="805" y="9881"/>
                  </a:lnTo>
                  <a:lnTo>
                    <a:pt x="916" y="9881"/>
                  </a:lnTo>
                  <a:lnTo>
                    <a:pt x="916" y="9874"/>
                  </a:lnTo>
                  <a:cubicBezTo>
                    <a:pt x="922" y="9874"/>
                    <a:pt x="925" y="9886"/>
                    <a:pt x="931" y="9886"/>
                  </a:cubicBezTo>
                  <a:cubicBezTo>
                    <a:pt x="932" y="9886"/>
                    <a:pt x="933" y="9885"/>
                    <a:pt x="933" y="9885"/>
                  </a:cubicBezTo>
                  <a:cubicBezTo>
                    <a:pt x="941" y="9881"/>
                    <a:pt x="948" y="9878"/>
                    <a:pt x="955" y="9878"/>
                  </a:cubicBezTo>
                  <a:cubicBezTo>
                    <a:pt x="969" y="9867"/>
                    <a:pt x="980" y="9849"/>
                    <a:pt x="980" y="9828"/>
                  </a:cubicBezTo>
                  <a:cubicBezTo>
                    <a:pt x="980" y="9817"/>
                    <a:pt x="987" y="9807"/>
                    <a:pt x="987" y="9792"/>
                  </a:cubicBezTo>
                  <a:lnTo>
                    <a:pt x="987" y="9792"/>
                  </a:lnTo>
                  <a:cubicBezTo>
                    <a:pt x="994" y="9821"/>
                    <a:pt x="965" y="9846"/>
                    <a:pt x="997" y="9846"/>
                  </a:cubicBezTo>
                  <a:lnTo>
                    <a:pt x="1147" y="9846"/>
                  </a:lnTo>
                  <a:cubicBezTo>
                    <a:pt x="1154" y="9889"/>
                    <a:pt x="1161" y="9931"/>
                    <a:pt x="1165" y="9970"/>
                  </a:cubicBezTo>
                  <a:lnTo>
                    <a:pt x="1272" y="9970"/>
                  </a:lnTo>
                  <a:cubicBezTo>
                    <a:pt x="1272" y="9207"/>
                    <a:pt x="1293" y="8443"/>
                    <a:pt x="1317" y="7680"/>
                  </a:cubicBezTo>
                  <a:lnTo>
                    <a:pt x="1317" y="7680"/>
                  </a:lnTo>
                  <a:cubicBezTo>
                    <a:pt x="1320" y="7708"/>
                    <a:pt x="1340" y="7733"/>
                    <a:pt x="1364" y="7733"/>
                  </a:cubicBezTo>
                  <a:cubicBezTo>
                    <a:pt x="1373" y="7733"/>
                    <a:pt x="1383" y="7729"/>
                    <a:pt x="1393" y="7721"/>
                  </a:cubicBezTo>
                  <a:cubicBezTo>
                    <a:pt x="1578" y="7568"/>
                    <a:pt x="1734" y="7382"/>
                    <a:pt x="1852" y="7172"/>
                  </a:cubicBezTo>
                  <a:cubicBezTo>
                    <a:pt x="1877" y="7134"/>
                    <a:pt x="1843" y="7107"/>
                    <a:pt x="1807" y="7107"/>
                  </a:cubicBezTo>
                  <a:cubicBezTo>
                    <a:pt x="1803" y="7107"/>
                    <a:pt x="1799" y="7108"/>
                    <a:pt x="1795" y="7108"/>
                  </a:cubicBezTo>
                  <a:cubicBezTo>
                    <a:pt x="2137" y="6567"/>
                    <a:pt x="2521" y="6055"/>
                    <a:pt x="2945" y="5570"/>
                  </a:cubicBezTo>
                  <a:cubicBezTo>
                    <a:pt x="2959" y="5620"/>
                    <a:pt x="2966" y="5670"/>
                    <a:pt x="2984" y="5720"/>
                  </a:cubicBezTo>
                  <a:cubicBezTo>
                    <a:pt x="2984" y="5723"/>
                    <a:pt x="2984" y="5731"/>
                    <a:pt x="2987" y="5731"/>
                  </a:cubicBezTo>
                  <a:cubicBezTo>
                    <a:pt x="2802" y="5969"/>
                    <a:pt x="2599" y="6190"/>
                    <a:pt x="2432" y="6435"/>
                  </a:cubicBezTo>
                  <a:cubicBezTo>
                    <a:pt x="2236" y="6720"/>
                    <a:pt x="2037" y="6998"/>
                    <a:pt x="1852" y="7286"/>
                  </a:cubicBezTo>
                  <a:cubicBezTo>
                    <a:pt x="1759" y="7429"/>
                    <a:pt x="1667" y="7575"/>
                    <a:pt x="1578" y="7717"/>
                  </a:cubicBezTo>
                  <a:cubicBezTo>
                    <a:pt x="1553" y="7753"/>
                    <a:pt x="1531" y="7792"/>
                    <a:pt x="1514" y="7835"/>
                  </a:cubicBezTo>
                  <a:cubicBezTo>
                    <a:pt x="1503" y="7838"/>
                    <a:pt x="1489" y="7835"/>
                    <a:pt x="1485" y="7849"/>
                  </a:cubicBezTo>
                  <a:cubicBezTo>
                    <a:pt x="1467" y="7881"/>
                    <a:pt x="1453" y="7920"/>
                    <a:pt x="1446" y="7956"/>
                  </a:cubicBezTo>
                  <a:cubicBezTo>
                    <a:pt x="1433" y="7997"/>
                    <a:pt x="1466" y="8028"/>
                    <a:pt x="1501" y="8028"/>
                  </a:cubicBezTo>
                  <a:cubicBezTo>
                    <a:pt x="1514" y="8028"/>
                    <a:pt x="1528" y="8023"/>
                    <a:pt x="1539" y="8013"/>
                  </a:cubicBezTo>
                  <a:cubicBezTo>
                    <a:pt x="1545" y="8004"/>
                    <a:pt x="1551" y="7995"/>
                    <a:pt x="1557" y="7986"/>
                  </a:cubicBezTo>
                  <a:lnTo>
                    <a:pt x="1557" y="7986"/>
                  </a:lnTo>
                  <a:cubicBezTo>
                    <a:pt x="1471" y="8127"/>
                    <a:pt x="1387" y="8270"/>
                    <a:pt x="1307" y="8415"/>
                  </a:cubicBezTo>
                  <a:cubicBezTo>
                    <a:pt x="1283" y="8458"/>
                    <a:pt x="1322" y="8501"/>
                    <a:pt x="1361" y="8501"/>
                  </a:cubicBezTo>
                  <a:cubicBezTo>
                    <a:pt x="1373" y="8501"/>
                    <a:pt x="1386" y="8496"/>
                    <a:pt x="1396" y="8486"/>
                  </a:cubicBezTo>
                  <a:cubicBezTo>
                    <a:pt x="1499" y="8390"/>
                    <a:pt x="1581" y="8276"/>
                    <a:pt x="1638" y="8148"/>
                  </a:cubicBezTo>
                  <a:cubicBezTo>
                    <a:pt x="1642" y="8137"/>
                    <a:pt x="1628" y="8137"/>
                    <a:pt x="1628" y="8130"/>
                  </a:cubicBezTo>
                  <a:cubicBezTo>
                    <a:pt x="2069" y="7400"/>
                    <a:pt x="2571" y="6713"/>
                    <a:pt x="3087" y="6033"/>
                  </a:cubicBezTo>
                  <a:cubicBezTo>
                    <a:pt x="3111" y="6085"/>
                    <a:pt x="3132" y="6141"/>
                    <a:pt x="3163" y="6160"/>
                  </a:cubicBezTo>
                  <a:lnTo>
                    <a:pt x="3163" y="6160"/>
                  </a:lnTo>
                  <a:cubicBezTo>
                    <a:pt x="3153" y="6154"/>
                    <a:pt x="3143" y="6149"/>
                    <a:pt x="3133" y="6149"/>
                  </a:cubicBezTo>
                  <a:cubicBezTo>
                    <a:pt x="3125" y="6149"/>
                    <a:pt x="3118" y="6152"/>
                    <a:pt x="3112" y="6161"/>
                  </a:cubicBezTo>
                  <a:cubicBezTo>
                    <a:pt x="2528" y="6902"/>
                    <a:pt x="1994" y="7681"/>
                    <a:pt x="1514" y="8493"/>
                  </a:cubicBezTo>
                  <a:cubicBezTo>
                    <a:pt x="1512" y="8494"/>
                    <a:pt x="1511" y="8494"/>
                    <a:pt x="1510" y="8494"/>
                  </a:cubicBezTo>
                  <a:cubicBezTo>
                    <a:pt x="1506" y="8494"/>
                    <a:pt x="1503" y="8492"/>
                    <a:pt x="1500" y="8492"/>
                  </a:cubicBezTo>
                  <a:cubicBezTo>
                    <a:pt x="1499" y="8492"/>
                    <a:pt x="1497" y="8492"/>
                    <a:pt x="1496" y="8493"/>
                  </a:cubicBezTo>
                  <a:cubicBezTo>
                    <a:pt x="1439" y="8568"/>
                    <a:pt x="1393" y="8646"/>
                    <a:pt x="1353" y="8728"/>
                  </a:cubicBezTo>
                  <a:cubicBezTo>
                    <a:pt x="1329" y="8772"/>
                    <a:pt x="1366" y="8810"/>
                    <a:pt x="1403" y="8810"/>
                  </a:cubicBezTo>
                  <a:cubicBezTo>
                    <a:pt x="1421" y="8810"/>
                    <a:pt x="1438" y="8802"/>
                    <a:pt x="1450" y="8781"/>
                  </a:cubicBezTo>
                  <a:cubicBezTo>
                    <a:pt x="1948" y="7884"/>
                    <a:pt x="2560" y="7055"/>
                    <a:pt x="3190" y="6240"/>
                  </a:cubicBezTo>
                  <a:cubicBezTo>
                    <a:pt x="3208" y="6218"/>
                    <a:pt x="3197" y="6193"/>
                    <a:pt x="3183" y="6172"/>
                  </a:cubicBezTo>
                  <a:lnTo>
                    <a:pt x="3183" y="6172"/>
                  </a:lnTo>
                  <a:cubicBezTo>
                    <a:pt x="3187" y="6173"/>
                    <a:pt x="3190" y="6173"/>
                    <a:pt x="3194" y="6173"/>
                  </a:cubicBezTo>
                  <a:cubicBezTo>
                    <a:pt x="3213" y="6173"/>
                    <a:pt x="3231" y="6166"/>
                    <a:pt x="3240" y="6151"/>
                  </a:cubicBezTo>
                  <a:cubicBezTo>
                    <a:pt x="3247" y="6136"/>
                    <a:pt x="3247" y="6126"/>
                    <a:pt x="3251" y="6112"/>
                  </a:cubicBezTo>
                  <a:cubicBezTo>
                    <a:pt x="3254" y="6083"/>
                    <a:pt x="3230" y="6076"/>
                    <a:pt x="3212" y="6065"/>
                  </a:cubicBezTo>
                  <a:cubicBezTo>
                    <a:pt x="3212" y="6063"/>
                    <a:pt x="3214" y="6063"/>
                    <a:pt x="3217" y="6063"/>
                  </a:cubicBezTo>
                  <a:cubicBezTo>
                    <a:pt x="3219" y="6063"/>
                    <a:pt x="3221" y="6063"/>
                    <a:pt x="3219" y="6062"/>
                  </a:cubicBezTo>
                  <a:cubicBezTo>
                    <a:pt x="3215" y="6044"/>
                    <a:pt x="3208" y="6030"/>
                    <a:pt x="3201" y="6012"/>
                  </a:cubicBezTo>
                  <a:lnTo>
                    <a:pt x="3169" y="5919"/>
                  </a:lnTo>
                  <a:cubicBezTo>
                    <a:pt x="3240" y="5827"/>
                    <a:pt x="3308" y="5734"/>
                    <a:pt x="3379" y="5642"/>
                  </a:cubicBezTo>
                  <a:cubicBezTo>
                    <a:pt x="3409" y="5602"/>
                    <a:pt x="3370" y="5562"/>
                    <a:pt x="3328" y="5562"/>
                  </a:cubicBezTo>
                  <a:cubicBezTo>
                    <a:pt x="3311" y="5562"/>
                    <a:pt x="3292" y="5570"/>
                    <a:pt x="3279" y="5588"/>
                  </a:cubicBezTo>
                  <a:lnTo>
                    <a:pt x="3126" y="5791"/>
                  </a:lnTo>
                  <a:cubicBezTo>
                    <a:pt x="3123" y="5777"/>
                    <a:pt x="3119" y="5766"/>
                    <a:pt x="3116" y="5752"/>
                  </a:cubicBezTo>
                  <a:cubicBezTo>
                    <a:pt x="3308" y="5513"/>
                    <a:pt x="3475" y="5254"/>
                    <a:pt x="3682" y="5026"/>
                  </a:cubicBezTo>
                  <a:cubicBezTo>
                    <a:pt x="3699" y="5008"/>
                    <a:pt x="3689" y="4987"/>
                    <a:pt x="3682" y="4969"/>
                  </a:cubicBezTo>
                  <a:lnTo>
                    <a:pt x="3682" y="4969"/>
                  </a:lnTo>
                  <a:cubicBezTo>
                    <a:pt x="3731" y="4990"/>
                    <a:pt x="3788" y="5012"/>
                    <a:pt x="3838" y="5036"/>
                  </a:cubicBezTo>
                  <a:cubicBezTo>
                    <a:pt x="3839" y="5037"/>
                    <a:pt x="3840" y="5037"/>
                    <a:pt x="3841" y="5037"/>
                  </a:cubicBezTo>
                  <a:cubicBezTo>
                    <a:pt x="3846" y="5037"/>
                    <a:pt x="3850" y="5029"/>
                    <a:pt x="3856" y="5029"/>
                  </a:cubicBezTo>
                  <a:cubicBezTo>
                    <a:pt x="3860" y="5723"/>
                    <a:pt x="3888" y="6418"/>
                    <a:pt x="3906" y="7115"/>
                  </a:cubicBezTo>
                  <a:cubicBezTo>
                    <a:pt x="3881" y="6998"/>
                    <a:pt x="3874" y="6880"/>
                    <a:pt x="3831" y="6767"/>
                  </a:cubicBezTo>
                  <a:cubicBezTo>
                    <a:pt x="3821" y="6740"/>
                    <a:pt x="3798" y="6728"/>
                    <a:pt x="3776" y="6728"/>
                  </a:cubicBezTo>
                  <a:cubicBezTo>
                    <a:pt x="3742" y="6728"/>
                    <a:pt x="3709" y="6754"/>
                    <a:pt x="3724" y="6795"/>
                  </a:cubicBezTo>
                  <a:cubicBezTo>
                    <a:pt x="3892" y="7229"/>
                    <a:pt x="3909" y="7681"/>
                    <a:pt x="3892" y="8134"/>
                  </a:cubicBezTo>
                  <a:cubicBezTo>
                    <a:pt x="3892" y="8312"/>
                    <a:pt x="3874" y="8486"/>
                    <a:pt x="3870" y="8660"/>
                  </a:cubicBezTo>
                  <a:cubicBezTo>
                    <a:pt x="3860" y="8774"/>
                    <a:pt x="3853" y="8885"/>
                    <a:pt x="3842" y="8999"/>
                  </a:cubicBezTo>
                  <a:cubicBezTo>
                    <a:pt x="3820" y="8999"/>
                    <a:pt x="3803" y="8991"/>
                    <a:pt x="3781" y="8991"/>
                  </a:cubicBezTo>
                  <a:cubicBezTo>
                    <a:pt x="3671" y="8981"/>
                    <a:pt x="3657" y="8902"/>
                    <a:pt x="3657" y="8799"/>
                  </a:cubicBezTo>
                  <a:cubicBezTo>
                    <a:pt x="3654" y="8764"/>
                    <a:pt x="3626" y="8742"/>
                    <a:pt x="3597" y="8742"/>
                  </a:cubicBezTo>
                  <a:cubicBezTo>
                    <a:pt x="3580" y="8742"/>
                    <a:pt x="3562" y="8750"/>
                    <a:pt x="3550" y="8767"/>
                  </a:cubicBezTo>
                  <a:cubicBezTo>
                    <a:pt x="3532" y="8796"/>
                    <a:pt x="3514" y="8821"/>
                    <a:pt x="3493" y="8842"/>
                  </a:cubicBezTo>
                  <a:cubicBezTo>
                    <a:pt x="3514" y="8792"/>
                    <a:pt x="3529" y="8742"/>
                    <a:pt x="3553" y="8692"/>
                  </a:cubicBezTo>
                  <a:cubicBezTo>
                    <a:pt x="3578" y="8648"/>
                    <a:pt x="3540" y="8607"/>
                    <a:pt x="3503" y="8607"/>
                  </a:cubicBezTo>
                  <a:cubicBezTo>
                    <a:pt x="3487" y="8607"/>
                    <a:pt x="3471" y="8616"/>
                    <a:pt x="3461" y="8635"/>
                  </a:cubicBezTo>
                  <a:cubicBezTo>
                    <a:pt x="3365" y="8810"/>
                    <a:pt x="3286" y="8995"/>
                    <a:pt x="3230" y="9187"/>
                  </a:cubicBezTo>
                  <a:cubicBezTo>
                    <a:pt x="3223" y="9230"/>
                    <a:pt x="3256" y="9255"/>
                    <a:pt x="3288" y="9255"/>
                  </a:cubicBezTo>
                  <a:cubicBezTo>
                    <a:pt x="3310" y="9255"/>
                    <a:pt x="3331" y="9243"/>
                    <a:pt x="3340" y="9216"/>
                  </a:cubicBezTo>
                  <a:cubicBezTo>
                    <a:pt x="3379" y="9088"/>
                    <a:pt x="3493" y="9002"/>
                    <a:pt x="3586" y="8902"/>
                  </a:cubicBezTo>
                  <a:cubicBezTo>
                    <a:pt x="3600" y="8967"/>
                    <a:pt x="3596" y="9034"/>
                    <a:pt x="3657" y="9070"/>
                  </a:cubicBezTo>
                  <a:cubicBezTo>
                    <a:pt x="3703" y="9105"/>
                    <a:pt x="3771" y="9098"/>
                    <a:pt x="3835" y="9102"/>
                  </a:cubicBezTo>
                  <a:cubicBezTo>
                    <a:pt x="3824" y="9205"/>
                    <a:pt x="3824" y="9305"/>
                    <a:pt x="3817" y="9408"/>
                  </a:cubicBezTo>
                  <a:cubicBezTo>
                    <a:pt x="3372" y="9358"/>
                    <a:pt x="2927" y="9330"/>
                    <a:pt x="2478" y="9326"/>
                  </a:cubicBezTo>
                  <a:cubicBezTo>
                    <a:pt x="2425" y="9326"/>
                    <a:pt x="2397" y="9408"/>
                    <a:pt x="2446" y="9433"/>
                  </a:cubicBezTo>
                  <a:cubicBezTo>
                    <a:pt x="2493" y="9454"/>
                    <a:pt x="2542" y="9447"/>
                    <a:pt x="2589" y="9461"/>
                  </a:cubicBezTo>
                  <a:lnTo>
                    <a:pt x="2478" y="9461"/>
                  </a:lnTo>
                  <a:cubicBezTo>
                    <a:pt x="2411" y="9469"/>
                    <a:pt x="2411" y="9568"/>
                    <a:pt x="2478" y="9575"/>
                  </a:cubicBezTo>
                  <a:lnTo>
                    <a:pt x="3105" y="9575"/>
                  </a:lnTo>
                  <a:cubicBezTo>
                    <a:pt x="3169" y="9575"/>
                    <a:pt x="3151" y="9501"/>
                    <a:pt x="3105" y="9476"/>
                  </a:cubicBezTo>
                  <a:lnTo>
                    <a:pt x="3105" y="9476"/>
                  </a:lnTo>
                  <a:cubicBezTo>
                    <a:pt x="3343" y="9490"/>
                    <a:pt x="3578" y="9493"/>
                    <a:pt x="3817" y="9522"/>
                  </a:cubicBezTo>
                  <a:cubicBezTo>
                    <a:pt x="3803" y="9714"/>
                    <a:pt x="3799" y="9906"/>
                    <a:pt x="3810" y="10099"/>
                  </a:cubicBezTo>
                  <a:lnTo>
                    <a:pt x="3924" y="10099"/>
                  </a:lnTo>
                  <a:cubicBezTo>
                    <a:pt x="3949" y="9910"/>
                    <a:pt x="3931" y="9718"/>
                    <a:pt x="3945" y="9529"/>
                  </a:cubicBezTo>
                  <a:lnTo>
                    <a:pt x="3956" y="9529"/>
                  </a:lnTo>
                  <a:cubicBezTo>
                    <a:pt x="3958" y="9529"/>
                    <a:pt x="3960" y="9529"/>
                    <a:pt x="3962" y="9529"/>
                  </a:cubicBezTo>
                  <a:cubicBezTo>
                    <a:pt x="4027" y="9529"/>
                    <a:pt x="4025" y="9425"/>
                    <a:pt x="3956" y="9415"/>
                  </a:cubicBezTo>
                  <a:lnTo>
                    <a:pt x="3952" y="9415"/>
                  </a:lnTo>
                  <a:cubicBezTo>
                    <a:pt x="3959" y="9312"/>
                    <a:pt x="3959" y="9209"/>
                    <a:pt x="3963" y="9105"/>
                  </a:cubicBezTo>
                  <a:cubicBezTo>
                    <a:pt x="4009" y="9091"/>
                    <a:pt x="4031" y="9027"/>
                    <a:pt x="3970" y="9013"/>
                  </a:cubicBezTo>
                  <a:lnTo>
                    <a:pt x="3966" y="9013"/>
                  </a:lnTo>
                  <a:cubicBezTo>
                    <a:pt x="3974" y="8874"/>
                    <a:pt x="3981" y="8735"/>
                    <a:pt x="3984" y="8596"/>
                  </a:cubicBezTo>
                  <a:cubicBezTo>
                    <a:pt x="3995" y="8461"/>
                    <a:pt x="3995" y="8333"/>
                    <a:pt x="4002" y="8201"/>
                  </a:cubicBezTo>
                  <a:cubicBezTo>
                    <a:pt x="4006" y="7130"/>
                    <a:pt x="3970" y="6055"/>
                    <a:pt x="3966" y="4987"/>
                  </a:cubicBezTo>
                  <a:cubicBezTo>
                    <a:pt x="3966" y="4974"/>
                    <a:pt x="3963" y="4969"/>
                    <a:pt x="3958" y="4969"/>
                  </a:cubicBezTo>
                  <a:cubicBezTo>
                    <a:pt x="3947" y="4969"/>
                    <a:pt x="3928" y="4987"/>
                    <a:pt x="3909" y="4987"/>
                  </a:cubicBezTo>
                  <a:cubicBezTo>
                    <a:pt x="3909" y="4969"/>
                    <a:pt x="3917" y="4947"/>
                    <a:pt x="3895" y="4940"/>
                  </a:cubicBezTo>
                  <a:cubicBezTo>
                    <a:pt x="3874" y="4930"/>
                    <a:pt x="3849" y="4919"/>
                    <a:pt x="3824" y="4908"/>
                  </a:cubicBezTo>
                  <a:lnTo>
                    <a:pt x="3870" y="4908"/>
                  </a:lnTo>
                  <a:cubicBezTo>
                    <a:pt x="3931" y="4908"/>
                    <a:pt x="3945" y="4812"/>
                    <a:pt x="3885" y="4798"/>
                  </a:cubicBezTo>
                  <a:lnTo>
                    <a:pt x="3853" y="4798"/>
                  </a:lnTo>
                  <a:cubicBezTo>
                    <a:pt x="3721" y="4772"/>
                    <a:pt x="3590" y="4758"/>
                    <a:pt x="3456" y="4758"/>
                  </a:cubicBezTo>
                  <a:cubicBezTo>
                    <a:pt x="3441" y="4758"/>
                    <a:pt x="3426" y="4758"/>
                    <a:pt x="3411" y="4759"/>
                  </a:cubicBezTo>
                  <a:cubicBezTo>
                    <a:pt x="3386" y="4132"/>
                    <a:pt x="3265" y="3484"/>
                    <a:pt x="3514" y="2908"/>
                  </a:cubicBezTo>
                  <a:cubicBezTo>
                    <a:pt x="3532" y="2876"/>
                    <a:pt x="3514" y="2836"/>
                    <a:pt x="3479" y="2826"/>
                  </a:cubicBezTo>
                  <a:cubicBezTo>
                    <a:pt x="3424" y="2806"/>
                    <a:pt x="3366" y="2796"/>
                    <a:pt x="3308" y="2796"/>
                  </a:cubicBezTo>
                  <a:cubicBezTo>
                    <a:pt x="3250" y="2796"/>
                    <a:pt x="3192" y="2806"/>
                    <a:pt x="3137" y="2826"/>
                  </a:cubicBezTo>
                  <a:cubicBezTo>
                    <a:pt x="3112" y="2836"/>
                    <a:pt x="3112" y="2861"/>
                    <a:pt x="3112" y="2886"/>
                  </a:cubicBezTo>
                  <a:cubicBezTo>
                    <a:pt x="3105" y="2466"/>
                    <a:pt x="3069" y="2046"/>
                    <a:pt x="3027" y="1626"/>
                  </a:cubicBezTo>
                  <a:lnTo>
                    <a:pt x="3016" y="1626"/>
                  </a:lnTo>
                  <a:cubicBezTo>
                    <a:pt x="3019" y="1448"/>
                    <a:pt x="3027" y="1266"/>
                    <a:pt x="3027" y="1089"/>
                  </a:cubicBezTo>
                  <a:cubicBezTo>
                    <a:pt x="3027" y="1051"/>
                    <a:pt x="2999" y="1032"/>
                    <a:pt x="2971" y="1032"/>
                  </a:cubicBezTo>
                  <a:cubicBezTo>
                    <a:pt x="2944" y="1032"/>
                    <a:pt x="2916" y="1051"/>
                    <a:pt x="2916" y="1089"/>
                  </a:cubicBezTo>
                  <a:cubicBezTo>
                    <a:pt x="2916" y="1302"/>
                    <a:pt x="2909" y="1512"/>
                    <a:pt x="2906" y="1726"/>
                  </a:cubicBezTo>
                  <a:cubicBezTo>
                    <a:pt x="2903" y="1727"/>
                    <a:pt x="2900" y="1727"/>
                    <a:pt x="2898" y="1727"/>
                  </a:cubicBezTo>
                  <a:cubicBezTo>
                    <a:pt x="2895" y="1727"/>
                    <a:pt x="2892" y="1727"/>
                    <a:pt x="2890" y="1727"/>
                  </a:cubicBezTo>
                  <a:cubicBezTo>
                    <a:pt x="2885" y="1727"/>
                    <a:pt x="2881" y="1728"/>
                    <a:pt x="2877" y="1733"/>
                  </a:cubicBezTo>
                  <a:cubicBezTo>
                    <a:pt x="2745" y="1932"/>
                    <a:pt x="2624" y="2142"/>
                    <a:pt x="2521" y="2359"/>
                  </a:cubicBezTo>
                  <a:cubicBezTo>
                    <a:pt x="2499" y="2406"/>
                    <a:pt x="2537" y="2445"/>
                    <a:pt x="2574" y="2445"/>
                  </a:cubicBezTo>
                  <a:cubicBezTo>
                    <a:pt x="2590" y="2445"/>
                    <a:pt x="2607" y="2437"/>
                    <a:pt x="2617" y="2416"/>
                  </a:cubicBezTo>
                  <a:cubicBezTo>
                    <a:pt x="2703" y="2245"/>
                    <a:pt x="2799" y="2082"/>
                    <a:pt x="2902" y="1918"/>
                  </a:cubicBezTo>
                  <a:lnTo>
                    <a:pt x="2902" y="1918"/>
                  </a:lnTo>
                  <a:cubicBezTo>
                    <a:pt x="2895" y="2135"/>
                    <a:pt x="2891" y="2352"/>
                    <a:pt x="2888" y="2569"/>
                  </a:cubicBezTo>
                  <a:cubicBezTo>
                    <a:pt x="2879" y="2568"/>
                    <a:pt x="2869" y="2566"/>
                    <a:pt x="2861" y="2566"/>
                  </a:cubicBezTo>
                  <a:cubicBezTo>
                    <a:pt x="2850" y="2566"/>
                    <a:pt x="2840" y="2569"/>
                    <a:pt x="2834" y="2584"/>
                  </a:cubicBezTo>
                  <a:cubicBezTo>
                    <a:pt x="2742" y="2765"/>
                    <a:pt x="2589" y="2893"/>
                    <a:pt x="2446" y="3032"/>
                  </a:cubicBezTo>
                  <a:lnTo>
                    <a:pt x="2446" y="2950"/>
                  </a:lnTo>
                  <a:cubicBezTo>
                    <a:pt x="2500" y="2893"/>
                    <a:pt x="2557" y="2840"/>
                    <a:pt x="2607" y="2787"/>
                  </a:cubicBezTo>
                  <a:cubicBezTo>
                    <a:pt x="2635" y="2765"/>
                    <a:pt x="2628" y="2722"/>
                    <a:pt x="2596" y="2708"/>
                  </a:cubicBezTo>
                  <a:cubicBezTo>
                    <a:pt x="2674" y="2580"/>
                    <a:pt x="2753" y="2452"/>
                    <a:pt x="2842" y="2327"/>
                  </a:cubicBezTo>
                  <a:cubicBezTo>
                    <a:pt x="2874" y="2285"/>
                    <a:pt x="2835" y="2246"/>
                    <a:pt x="2794" y="2246"/>
                  </a:cubicBezTo>
                  <a:cubicBezTo>
                    <a:pt x="2776" y="2246"/>
                    <a:pt x="2758" y="2253"/>
                    <a:pt x="2745" y="2270"/>
                  </a:cubicBezTo>
                  <a:cubicBezTo>
                    <a:pt x="2635" y="2416"/>
                    <a:pt x="2542" y="2573"/>
                    <a:pt x="2446" y="2730"/>
                  </a:cubicBezTo>
                  <a:cubicBezTo>
                    <a:pt x="2453" y="2377"/>
                    <a:pt x="2443" y="2025"/>
                    <a:pt x="2446" y="1672"/>
                  </a:cubicBezTo>
                  <a:cubicBezTo>
                    <a:pt x="2582" y="1530"/>
                    <a:pt x="2699" y="1377"/>
                    <a:pt x="2795" y="1206"/>
                  </a:cubicBezTo>
                  <a:cubicBezTo>
                    <a:pt x="2815" y="1170"/>
                    <a:pt x="2792" y="1136"/>
                    <a:pt x="2763" y="1125"/>
                  </a:cubicBezTo>
                  <a:lnTo>
                    <a:pt x="2763" y="1125"/>
                  </a:lnTo>
                  <a:cubicBezTo>
                    <a:pt x="2787" y="1115"/>
                    <a:pt x="2810" y="1103"/>
                    <a:pt x="2831" y="1089"/>
                  </a:cubicBezTo>
                  <a:cubicBezTo>
                    <a:pt x="2838" y="1089"/>
                    <a:pt x="2834" y="1096"/>
                    <a:pt x="2842" y="1096"/>
                  </a:cubicBezTo>
                  <a:cubicBezTo>
                    <a:pt x="2845" y="1099"/>
                    <a:pt x="2845" y="1099"/>
                    <a:pt x="2852" y="1099"/>
                  </a:cubicBezTo>
                  <a:lnTo>
                    <a:pt x="2842" y="1089"/>
                  </a:lnTo>
                  <a:cubicBezTo>
                    <a:pt x="2842" y="1088"/>
                    <a:pt x="2842" y="1087"/>
                    <a:pt x="2842" y="1087"/>
                  </a:cubicBezTo>
                  <a:cubicBezTo>
                    <a:pt x="2844" y="1087"/>
                    <a:pt x="2846" y="1090"/>
                    <a:pt x="2848" y="1090"/>
                  </a:cubicBezTo>
                  <a:cubicBezTo>
                    <a:pt x="2848" y="1090"/>
                    <a:pt x="2849" y="1089"/>
                    <a:pt x="2849" y="1089"/>
                  </a:cubicBezTo>
                  <a:lnTo>
                    <a:pt x="2849" y="1081"/>
                  </a:lnTo>
                  <a:cubicBezTo>
                    <a:pt x="2863" y="1071"/>
                    <a:pt x="2902" y="1074"/>
                    <a:pt x="2906" y="1056"/>
                  </a:cubicBezTo>
                  <a:cubicBezTo>
                    <a:pt x="2913" y="1021"/>
                    <a:pt x="2888" y="989"/>
                    <a:pt x="2852" y="989"/>
                  </a:cubicBezTo>
                  <a:lnTo>
                    <a:pt x="2849" y="989"/>
                  </a:lnTo>
                  <a:lnTo>
                    <a:pt x="2849" y="56"/>
                  </a:lnTo>
                  <a:cubicBezTo>
                    <a:pt x="2849" y="19"/>
                    <a:pt x="2820" y="0"/>
                    <a:pt x="279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0" name="Google Shape;3129;p74"/>
            <p:cNvSpPr/>
            <p:nvPr/>
          </p:nvSpPr>
          <p:spPr>
            <a:xfrm>
              <a:off x="2263900" y="3865525"/>
              <a:ext cx="168525" cy="215625"/>
            </a:xfrm>
            <a:custGeom>
              <a:avLst/>
              <a:gdLst/>
              <a:ahLst/>
              <a:cxnLst/>
              <a:rect l="l" t="t" r="r" b="b"/>
              <a:pathLst>
                <a:path w="6741" h="8625" extrusionOk="0">
                  <a:moveTo>
                    <a:pt x="5272" y="2649"/>
                  </a:moveTo>
                  <a:lnTo>
                    <a:pt x="5272" y="2656"/>
                  </a:lnTo>
                  <a:cubicBezTo>
                    <a:pt x="5272" y="2652"/>
                    <a:pt x="5268" y="2656"/>
                    <a:pt x="5265" y="2649"/>
                  </a:cubicBezTo>
                  <a:close/>
                  <a:moveTo>
                    <a:pt x="5492" y="2645"/>
                  </a:moveTo>
                  <a:cubicBezTo>
                    <a:pt x="5492" y="2695"/>
                    <a:pt x="5492" y="2741"/>
                    <a:pt x="5489" y="2788"/>
                  </a:cubicBezTo>
                  <a:cubicBezTo>
                    <a:pt x="5478" y="2756"/>
                    <a:pt x="5482" y="2716"/>
                    <a:pt x="5468" y="2684"/>
                  </a:cubicBezTo>
                  <a:lnTo>
                    <a:pt x="5468" y="2645"/>
                  </a:lnTo>
                  <a:close/>
                  <a:moveTo>
                    <a:pt x="5453" y="3158"/>
                  </a:moveTo>
                  <a:cubicBezTo>
                    <a:pt x="5457" y="3169"/>
                    <a:pt x="5457" y="3179"/>
                    <a:pt x="5460" y="3190"/>
                  </a:cubicBezTo>
                  <a:cubicBezTo>
                    <a:pt x="5453" y="3229"/>
                    <a:pt x="5453" y="3268"/>
                    <a:pt x="5450" y="3307"/>
                  </a:cubicBezTo>
                  <a:cubicBezTo>
                    <a:pt x="5450" y="3258"/>
                    <a:pt x="5453" y="3208"/>
                    <a:pt x="5453" y="3158"/>
                  </a:cubicBezTo>
                  <a:close/>
                  <a:moveTo>
                    <a:pt x="5300" y="3727"/>
                  </a:moveTo>
                  <a:cubicBezTo>
                    <a:pt x="5300" y="3749"/>
                    <a:pt x="5300" y="3774"/>
                    <a:pt x="5297" y="3795"/>
                  </a:cubicBezTo>
                  <a:cubicBezTo>
                    <a:pt x="5297" y="3792"/>
                    <a:pt x="5297" y="3784"/>
                    <a:pt x="5297" y="3777"/>
                  </a:cubicBezTo>
                  <a:cubicBezTo>
                    <a:pt x="5297" y="3770"/>
                    <a:pt x="5297" y="3738"/>
                    <a:pt x="5300" y="3727"/>
                  </a:cubicBezTo>
                  <a:close/>
                  <a:moveTo>
                    <a:pt x="5606" y="4368"/>
                  </a:moveTo>
                  <a:cubicBezTo>
                    <a:pt x="5617" y="4749"/>
                    <a:pt x="5638" y="5123"/>
                    <a:pt x="5617" y="5504"/>
                  </a:cubicBezTo>
                  <a:cubicBezTo>
                    <a:pt x="5603" y="5376"/>
                    <a:pt x="5585" y="5244"/>
                    <a:pt x="5571" y="5116"/>
                  </a:cubicBezTo>
                  <a:cubicBezTo>
                    <a:pt x="5574" y="4906"/>
                    <a:pt x="5592" y="4696"/>
                    <a:pt x="5599" y="4482"/>
                  </a:cubicBezTo>
                  <a:cubicBezTo>
                    <a:pt x="5603" y="4450"/>
                    <a:pt x="5606" y="4414"/>
                    <a:pt x="5606" y="4382"/>
                  </a:cubicBezTo>
                  <a:lnTo>
                    <a:pt x="5606" y="4368"/>
                  </a:lnTo>
                  <a:close/>
                  <a:moveTo>
                    <a:pt x="5421" y="4803"/>
                  </a:moveTo>
                  <a:cubicBezTo>
                    <a:pt x="5425" y="4835"/>
                    <a:pt x="5428" y="4867"/>
                    <a:pt x="5432" y="4899"/>
                  </a:cubicBezTo>
                  <a:cubicBezTo>
                    <a:pt x="5407" y="5194"/>
                    <a:pt x="5396" y="5490"/>
                    <a:pt x="5389" y="5785"/>
                  </a:cubicBezTo>
                  <a:cubicBezTo>
                    <a:pt x="5386" y="5785"/>
                    <a:pt x="5386" y="5778"/>
                    <a:pt x="5382" y="5778"/>
                  </a:cubicBezTo>
                  <a:cubicBezTo>
                    <a:pt x="5393" y="5454"/>
                    <a:pt x="5407" y="5126"/>
                    <a:pt x="5421" y="4803"/>
                  </a:cubicBezTo>
                  <a:close/>
                  <a:moveTo>
                    <a:pt x="5364" y="6177"/>
                  </a:moveTo>
                  <a:lnTo>
                    <a:pt x="5364" y="6194"/>
                  </a:lnTo>
                  <a:cubicBezTo>
                    <a:pt x="5364" y="6213"/>
                    <a:pt x="5363" y="6233"/>
                    <a:pt x="5361" y="6252"/>
                  </a:cubicBezTo>
                  <a:lnTo>
                    <a:pt x="5361" y="6252"/>
                  </a:lnTo>
                  <a:cubicBezTo>
                    <a:pt x="5362" y="6227"/>
                    <a:pt x="5363" y="6202"/>
                    <a:pt x="5364" y="6177"/>
                  </a:cubicBezTo>
                  <a:close/>
                  <a:moveTo>
                    <a:pt x="5379" y="6315"/>
                  </a:moveTo>
                  <a:cubicBezTo>
                    <a:pt x="5389" y="6390"/>
                    <a:pt x="5400" y="6469"/>
                    <a:pt x="5411" y="6547"/>
                  </a:cubicBezTo>
                  <a:cubicBezTo>
                    <a:pt x="5400" y="6508"/>
                    <a:pt x="5389" y="6472"/>
                    <a:pt x="5379" y="6433"/>
                  </a:cubicBezTo>
                  <a:cubicBezTo>
                    <a:pt x="5375" y="6419"/>
                    <a:pt x="5361" y="6426"/>
                    <a:pt x="5354" y="6419"/>
                  </a:cubicBezTo>
                  <a:cubicBezTo>
                    <a:pt x="5355" y="6384"/>
                    <a:pt x="5357" y="6350"/>
                    <a:pt x="5358" y="6315"/>
                  </a:cubicBezTo>
                  <a:close/>
                  <a:moveTo>
                    <a:pt x="5532" y="5721"/>
                  </a:moveTo>
                  <a:cubicBezTo>
                    <a:pt x="5553" y="5910"/>
                    <a:pt x="5549" y="6098"/>
                    <a:pt x="5560" y="6287"/>
                  </a:cubicBezTo>
                  <a:cubicBezTo>
                    <a:pt x="5549" y="6404"/>
                    <a:pt x="5546" y="6522"/>
                    <a:pt x="5535" y="6636"/>
                  </a:cubicBezTo>
                  <a:cubicBezTo>
                    <a:pt x="5525" y="6561"/>
                    <a:pt x="5514" y="6483"/>
                    <a:pt x="5503" y="6404"/>
                  </a:cubicBezTo>
                  <a:cubicBezTo>
                    <a:pt x="5504" y="6403"/>
                    <a:pt x="5505" y="6403"/>
                    <a:pt x="5506" y="6403"/>
                  </a:cubicBezTo>
                  <a:cubicBezTo>
                    <a:pt x="5509" y="6403"/>
                    <a:pt x="5513" y="6408"/>
                    <a:pt x="5516" y="6408"/>
                  </a:cubicBezTo>
                  <a:cubicBezTo>
                    <a:pt x="5517" y="6408"/>
                    <a:pt x="5517" y="6407"/>
                    <a:pt x="5517" y="6404"/>
                  </a:cubicBezTo>
                  <a:cubicBezTo>
                    <a:pt x="5525" y="6177"/>
                    <a:pt x="5525" y="5949"/>
                    <a:pt x="5532" y="5721"/>
                  </a:cubicBezTo>
                  <a:close/>
                  <a:moveTo>
                    <a:pt x="5731" y="6878"/>
                  </a:moveTo>
                  <a:lnTo>
                    <a:pt x="5731" y="6878"/>
                  </a:lnTo>
                  <a:cubicBezTo>
                    <a:pt x="5795" y="6903"/>
                    <a:pt x="5866" y="6896"/>
                    <a:pt x="5934" y="6917"/>
                  </a:cubicBezTo>
                  <a:cubicBezTo>
                    <a:pt x="5916" y="6935"/>
                    <a:pt x="5898" y="6953"/>
                    <a:pt x="5881" y="6967"/>
                  </a:cubicBezTo>
                  <a:cubicBezTo>
                    <a:pt x="5831" y="6942"/>
                    <a:pt x="5781" y="6910"/>
                    <a:pt x="5731" y="6878"/>
                  </a:cubicBezTo>
                  <a:close/>
                  <a:moveTo>
                    <a:pt x="5621" y="6938"/>
                  </a:moveTo>
                  <a:cubicBezTo>
                    <a:pt x="5642" y="6953"/>
                    <a:pt x="5663" y="6963"/>
                    <a:pt x="5681" y="6978"/>
                  </a:cubicBezTo>
                  <a:cubicBezTo>
                    <a:pt x="5675" y="6976"/>
                    <a:pt x="5669" y="6976"/>
                    <a:pt x="5662" y="6976"/>
                  </a:cubicBezTo>
                  <a:cubicBezTo>
                    <a:pt x="5649" y="6976"/>
                    <a:pt x="5635" y="6978"/>
                    <a:pt x="5621" y="6978"/>
                  </a:cubicBezTo>
                  <a:cubicBezTo>
                    <a:pt x="5621" y="6963"/>
                    <a:pt x="5621" y="6953"/>
                    <a:pt x="5621" y="6938"/>
                  </a:cubicBezTo>
                  <a:close/>
                  <a:moveTo>
                    <a:pt x="5724" y="7113"/>
                  </a:moveTo>
                  <a:lnTo>
                    <a:pt x="5606" y="7227"/>
                  </a:lnTo>
                  <a:lnTo>
                    <a:pt x="5589" y="7166"/>
                  </a:lnTo>
                  <a:lnTo>
                    <a:pt x="5606" y="7166"/>
                  </a:lnTo>
                  <a:cubicBezTo>
                    <a:pt x="5606" y="7148"/>
                    <a:pt x="5606" y="7134"/>
                    <a:pt x="5610" y="7120"/>
                  </a:cubicBezTo>
                  <a:cubicBezTo>
                    <a:pt x="5642" y="7116"/>
                    <a:pt x="5674" y="7113"/>
                    <a:pt x="5706" y="7113"/>
                  </a:cubicBezTo>
                  <a:close/>
                  <a:moveTo>
                    <a:pt x="5282" y="7252"/>
                  </a:moveTo>
                  <a:cubicBezTo>
                    <a:pt x="5343" y="7270"/>
                    <a:pt x="5407" y="7284"/>
                    <a:pt x="5471" y="7294"/>
                  </a:cubicBezTo>
                  <a:cubicBezTo>
                    <a:pt x="5478" y="7305"/>
                    <a:pt x="5485" y="7323"/>
                    <a:pt x="5492" y="7334"/>
                  </a:cubicBezTo>
                  <a:cubicBezTo>
                    <a:pt x="5464" y="7359"/>
                    <a:pt x="5436" y="7387"/>
                    <a:pt x="5407" y="7415"/>
                  </a:cubicBezTo>
                  <a:cubicBezTo>
                    <a:pt x="5371" y="7355"/>
                    <a:pt x="5329" y="7302"/>
                    <a:pt x="5282" y="7252"/>
                  </a:cubicBezTo>
                  <a:close/>
                  <a:moveTo>
                    <a:pt x="4944" y="7355"/>
                  </a:moveTo>
                  <a:lnTo>
                    <a:pt x="4944" y="7355"/>
                  </a:lnTo>
                  <a:cubicBezTo>
                    <a:pt x="5044" y="7437"/>
                    <a:pt x="5158" y="7497"/>
                    <a:pt x="5279" y="7533"/>
                  </a:cubicBezTo>
                  <a:cubicBezTo>
                    <a:pt x="5186" y="7618"/>
                    <a:pt x="5097" y="7707"/>
                    <a:pt x="5005" y="7793"/>
                  </a:cubicBezTo>
                  <a:cubicBezTo>
                    <a:pt x="4983" y="7647"/>
                    <a:pt x="4969" y="7501"/>
                    <a:pt x="4944" y="7355"/>
                  </a:cubicBezTo>
                  <a:close/>
                  <a:moveTo>
                    <a:pt x="4934" y="8095"/>
                  </a:moveTo>
                  <a:cubicBezTo>
                    <a:pt x="4934" y="8103"/>
                    <a:pt x="4937" y="8113"/>
                    <a:pt x="4937" y="8124"/>
                  </a:cubicBezTo>
                  <a:lnTo>
                    <a:pt x="4937" y="8124"/>
                  </a:lnTo>
                  <a:cubicBezTo>
                    <a:pt x="4937" y="8113"/>
                    <a:pt x="4934" y="8106"/>
                    <a:pt x="4934" y="8095"/>
                  </a:cubicBezTo>
                  <a:close/>
                  <a:moveTo>
                    <a:pt x="5268" y="1"/>
                  </a:moveTo>
                  <a:cubicBezTo>
                    <a:pt x="5206" y="1"/>
                    <a:pt x="5145" y="6"/>
                    <a:pt x="5083" y="22"/>
                  </a:cubicBezTo>
                  <a:cubicBezTo>
                    <a:pt x="5016" y="38"/>
                    <a:pt x="5040" y="133"/>
                    <a:pt x="5099" y="133"/>
                  </a:cubicBezTo>
                  <a:cubicBezTo>
                    <a:pt x="5103" y="133"/>
                    <a:pt x="5107" y="133"/>
                    <a:pt x="5112" y="132"/>
                  </a:cubicBezTo>
                  <a:cubicBezTo>
                    <a:pt x="5162" y="119"/>
                    <a:pt x="5213" y="115"/>
                    <a:pt x="5265" y="115"/>
                  </a:cubicBezTo>
                  <a:cubicBezTo>
                    <a:pt x="5345" y="115"/>
                    <a:pt x="5427" y="125"/>
                    <a:pt x="5507" y="132"/>
                  </a:cubicBezTo>
                  <a:cubicBezTo>
                    <a:pt x="5297" y="435"/>
                    <a:pt x="5240" y="830"/>
                    <a:pt x="5215" y="1182"/>
                  </a:cubicBezTo>
                  <a:cubicBezTo>
                    <a:pt x="5186" y="1563"/>
                    <a:pt x="5218" y="1940"/>
                    <a:pt x="5222" y="2318"/>
                  </a:cubicBezTo>
                  <a:cubicBezTo>
                    <a:pt x="5222" y="2345"/>
                    <a:pt x="5236" y="2356"/>
                    <a:pt x="5253" y="2356"/>
                  </a:cubicBezTo>
                  <a:cubicBezTo>
                    <a:pt x="5274" y="2356"/>
                    <a:pt x="5301" y="2339"/>
                    <a:pt x="5314" y="2318"/>
                  </a:cubicBezTo>
                  <a:cubicBezTo>
                    <a:pt x="5324" y="2318"/>
                    <a:pt x="5325" y="2329"/>
                    <a:pt x="5333" y="2329"/>
                  </a:cubicBezTo>
                  <a:cubicBezTo>
                    <a:pt x="5334" y="2329"/>
                    <a:pt x="5335" y="2329"/>
                    <a:pt x="5336" y="2328"/>
                  </a:cubicBezTo>
                  <a:cubicBezTo>
                    <a:pt x="5404" y="2307"/>
                    <a:pt x="5480" y="2293"/>
                    <a:pt x="5553" y="2293"/>
                  </a:cubicBezTo>
                  <a:cubicBezTo>
                    <a:pt x="5651" y="2293"/>
                    <a:pt x="5747" y="2318"/>
                    <a:pt x="5820" y="2385"/>
                  </a:cubicBezTo>
                  <a:cubicBezTo>
                    <a:pt x="5699" y="2428"/>
                    <a:pt x="5574" y="2478"/>
                    <a:pt x="5457" y="2489"/>
                  </a:cubicBezTo>
                  <a:cubicBezTo>
                    <a:pt x="5428" y="2489"/>
                    <a:pt x="5460" y="2510"/>
                    <a:pt x="5457" y="2531"/>
                  </a:cubicBezTo>
                  <a:cubicBezTo>
                    <a:pt x="5447" y="2532"/>
                    <a:pt x="5438" y="2533"/>
                    <a:pt x="5429" y="2533"/>
                  </a:cubicBezTo>
                  <a:cubicBezTo>
                    <a:pt x="5412" y="2533"/>
                    <a:pt x="5395" y="2531"/>
                    <a:pt x="5379" y="2531"/>
                  </a:cubicBezTo>
                  <a:lnTo>
                    <a:pt x="5379" y="2496"/>
                  </a:lnTo>
                  <a:cubicBezTo>
                    <a:pt x="5379" y="2485"/>
                    <a:pt x="5368" y="2489"/>
                    <a:pt x="5364" y="2481"/>
                  </a:cubicBezTo>
                  <a:cubicBezTo>
                    <a:pt x="5361" y="2474"/>
                    <a:pt x="5354" y="2467"/>
                    <a:pt x="5347" y="2464"/>
                  </a:cubicBezTo>
                  <a:cubicBezTo>
                    <a:pt x="5341" y="2458"/>
                    <a:pt x="5333" y="2455"/>
                    <a:pt x="5325" y="2455"/>
                  </a:cubicBezTo>
                  <a:cubicBezTo>
                    <a:pt x="5318" y="2455"/>
                    <a:pt x="5312" y="2457"/>
                    <a:pt x="5307" y="2460"/>
                  </a:cubicBezTo>
                  <a:cubicBezTo>
                    <a:pt x="5300" y="2460"/>
                    <a:pt x="5295" y="2457"/>
                    <a:pt x="5290" y="2457"/>
                  </a:cubicBezTo>
                  <a:cubicBezTo>
                    <a:pt x="5287" y="2457"/>
                    <a:pt x="5285" y="2458"/>
                    <a:pt x="5282" y="2460"/>
                  </a:cubicBezTo>
                  <a:cubicBezTo>
                    <a:pt x="5240" y="2492"/>
                    <a:pt x="5183" y="2499"/>
                    <a:pt x="5129" y="2521"/>
                  </a:cubicBezTo>
                  <a:cubicBezTo>
                    <a:pt x="5116" y="2517"/>
                    <a:pt x="5115" y="2488"/>
                    <a:pt x="5100" y="2488"/>
                  </a:cubicBezTo>
                  <a:cubicBezTo>
                    <a:pt x="5099" y="2488"/>
                    <a:pt x="5098" y="2488"/>
                    <a:pt x="5097" y="2489"/>
                  </a:cubicBezTo>
                  <a:cubicBezTo>
                    <a:pt x="5069" y="2489"/>
                    <a:pt x="5104" y="2510"/>
                    <a:pt x="5097" y="2531"/>
                  </a:cubicBezTo>
                  <a:lnTo>
                    <a:pt x="5087" y="2535"/>
                  </a:lnTo>
                  <a:cubicBezTo>
                    <a:pt x="4792" y="2544"/>
                    <a:pt x="4497" y="2549"/>
                    <a:pt x="4201" y="2549"/>
                  </a:cubicBezTo>
                  <a:cubicBezTo>
                    <a:pt x="3937" y="2549"/>
                    <a:pt x="3672" y="2545"/>
                    <a:pt x="3406" y="2538"/>
                  </a:cubicBezTo>
                  <a:cubicBezTo>
                    <a:pt x="2906" y="2480"/>
                    <a:pt x="2401" y="2393"/>
                    <a:pt x="1897" y="2393"/>
                  </a:cubicBezTo>
                  <a:cubicBezTo>
                    <a:pt x="1845" y="2393"/>
                    <a:pt x="1793" y="2394"/>
                    <a:pt x="1740" y="2396"/>
                  </a:cubicBezTo>
                  <a:cubicBezTo>
                    <a:pt x="1687" y="2396"/>
                    <a:pt x="1683" y="2453"/>
                    <a:pt x="1712" y="2485"/>
                  </a:cubicBezTo>
                  <a:cubicBezTo>
                    <a:pt x="1681" y="2486"/>
                    <a:pt x="1649" y="2486"/>
                    <a:pt x="1618" y="2486"/>
                  </a:cubicBezTo>
                  <a:cubicBezTo>
                    <a:pt x="1280" y="2486"/>
                    <a:pt x="942" y="2443"/>
                    <a:pt x="604" y="2443"/>
                  </a:cubicBezTo>
                  <a:cubicBezTo>
                    <a:pt x="425" y="2443"/>
                    <a:pt x="246" y="2455"/>
                    <a:pt x="67" y="2492"/>
                  </a:cubicBezTo>
                  <a:cubicBezTo>
                    <a:pt x="0" y="2505"/>
                    <a:pt x="18" y="2600"/>
                    <a:pt x="85" y="2600"/>
                  </a:cubicBezTo>
                  <a:cubicBezTo>
                    <a:pt x="90" y="2600"/>
                    <a:pt x="94" y="2600"/>
                    <a:pt x="99" y="2599"/>
                  </a:cubicBezTo>
                  <a:cubicBezTo>
                    <a:pt x="249" y="2568"/>
                    <a:pt x="400" y="2557"/>
                    <a:pt x="550" y="2557"/>
                  </a:cubicBezTo>
                  <a:cubicBezTo>
                    <a:pt x="916" y="2557"/>
                    <a:pt x="1283" y="2622"/>
                    <a:pt x="1649" y="2622"/>
                  </a:cubicBezTo>
                  <a:cubicBezTo>
                    <a:pt x="1754" y="2622"/>
                    <a:pt x="1860" y="2616"/>
                    <a:pt x="1965" y="2602"/>
                  </a:cubicBezTo>
                  <a:cubicBezTo>
                    <a:pt x="1986" y="2599"/>
                    <a:pt x="1986" y="2581"/>
                    <a:pt x="1997" y="2567"/>
                  </a:cubicBezTo>
                  <a:cubicBezTo>
                    <a:pt x="2178" y="2574"/>
                    <a:pt x="2360" y="2585"/>
                    <a:pt x="2545" y="2599"/>
                  </a:cubicBezTo>
                  <a:cubicBezTo>
                    <a:pt x="2548" y="2622"/>
                    <a:pt x="2558" y="2646"/>
                    <a:pt x="2588" y="2646"/>
                  </a:cubicBezTo>
                  <a:cubicBezTo>
                    <a:pt x="2590" y="2646"/>
                    <a:pt x="2592" y="2645"/>
                    <a:pt x="2595" y="2645"/>
                  </a:cubicBezTo>
                  <a:cubicBezTo>
                    <a:pt x="2639" y="2643"/>
                    <a:pt x="2684" y="2643"/>
                    <a:pt x="2728" y="2643"/>
                  </a:cubicBezTo>
                  <a:cubicBezTo>
                    <a:pt x="2860" y="2643"/>
                    <a:pt x="2991" y="2649"/>
                    <a:pt x="3122" y="2649"/>
                  </a:cubicBezTo>
                  <a:cubicBezTo>
                    <a:pt x="3505" y="2696"/>
                    <a:pt x="3888" y="2719"/>
                    <a:pt x="4274" y="2719"/>
                  </a:cubicBezTo>
                  <a:cubicBezTo>
                    <a:pt x="4350" y="2719"/>
                    <a:pt x="4426" y="2718"/>
                    <a:pt x="4503" y="2716"/>
                  </a:cubicBezTo>
                  <a:cubicBezTo>
                    <a:pt x="4576" y="2716"/>
                    <a:pt x="4648" y="2728"/>
                    <a:pt x="4721" y="2728"/>
                  </a:cubicBezTo>
                  <a:cubicBezTo>
                    <a:pt x="4730" y="2728"/>
                    <a:pt x="4739" y="2727"/>
                    <a:pt x="4748" y="2727"/>
                  </a:cubicBezTo>
                  <a:cubicBezTo>
                    <a:pt x="4809" y="2720"/>
                    <a:pt x="4862" y="2681"/>
                    <a:pt x="4923" y="2674"/>
                  </a:cubicBezTo>
                  <a:cubicBezTo>
                    <a:pt x="4991" y="2663"/>
                    <a:pt x="5058" y="2667"/>
                    <a:pt x="5126" y="2652"/>
                  </a:cubicBezTo>
                  <a:cubicBezTo>
                    <a:pt x="5247" y="2788"/>
                    <a:pt x="5183" y="3802"/>
                    <a:pt x="5183" y="3934"/>
                  </a:cubicBezTo>
                  <a:cubicBezTo>
                    <a:pt x="5176" y="4892"/>
                    <a:pt x="5225" y="5849"/>
                    <a:pt x="5140" y="6803"/>
                  </a:cubicBezTo>
                  <a:lnTo>
                    <a:pt x="5247" y="6803"/>
                  </a:lnTo>
                  <a:cubicBezTo>
                    <a:pt x="5247" y="6789"/>
                    <a:pt x="5250" y="6775"/>
                    <a:pt x="5250" y="6760"/>
                  </a:cubicBezTo>
                  <a:cubicBezTo>
                    <a:pt x="5266" y="6778"/>
                    <a:pt x="5291" y="6793"/>
                    <a:pt x="5311" y="6793"/>
                  </a:cubicBezTo>
                  <a:cubicBezTo>
                    <a:pt x="5326" y="6793"/>
                    <a:pt x="5338" y="6784"/>
                    <a:pt x="5339" y="6760"/>
                  </a:cubicBezTo>
                  <a:lnTo>
                    <a:pt x="5339" y="6700"/>
                  </a:lnTo>
                  <a:cubicBezTo>
                    <a:pt x="5364" y="6789"/>
                    <a:pt x="5393" y="6881"/>
                    <a:pt x="5418" y="6974"/>
                  </a:cubicBezTo>
                  <a:cubicBezTo>
                    <a:pt x="5400" y="6949"/>
                    <a:pt x="5386" y="6921"/>
                    <a:pt x="5364" y="6899"/>
                  </a:cubicBezTo>
                  <a:cubicBezTo>
                    <a:pt x="5353" y="6888"/>
                    <a:pt x="5339" y="6883"/>
                    <a:pt x="5325" y="6883"/>
                  </a:cubicBezTo>
                  <a:cubicBezTo>
                    <a:pt x="5293" y="6883"/>
                    <a:pt x="5262" y="6912"/>
                    <a:pt x="5272" y="6953"/>
                  </a:cubicBezTo>
                  <a:cubicBezTo>
                    <a:pt x="5275" y="6963"/>
                    <a:pt x="5282" y="6967"/>
                    <a:pt x="5286" y="6978"/>
                  </a:cubicBezTo>
                  <a:lnTo>
                    <a:pt x="5290" y="6985"/>
                  </a:lnTo>
                  <a:cubicBezTo>
                    <a:pt x="5318" y="7049"/>
                    <a:pt x="5354" y="7106"/>
                    <a:pt x="5396" y="7163"/>
                  </a:cubicBezTo>
                  <a:cubicBezTo>
                    <a:pt x="5325" y="7156"/>
                    <a:pt x="5250" y="7159"/>
                    <a:pt x="5172" y="7116"/>
                  </a:cubicBezTo>
                  <a:cubicBezTo>
                    <a:pt x="5163" y="7111"/>
                    <a:pt x="5154" y="7109"/>
                    <a:pt x="5146" y="7109"/>
                  </a:cubicBezTo>
                  <a:cubicBezTo>
                    <a:pt x="5101" y="7109"/>
                    <a:pt x="5063" y="7170"/>
                    <a:pt x="5108" y="7205"/>
                  </a:cubicBezTo>
                  <a:cubicBezTo>
                    <a:pt x="5176" y="7259"/>
                    <a:pt x="5208" y="7334"/>
                    <a:pt x="5254" y="7398"/>
                  </a:cubicBezTo>
                  <a:cubicBezTo>
                    <a:pt x="5140" y="7348"/>
                    <a:pt x="5012" y="7323"/>
                    <a:pt x="4919" y="7216"/>
                  </a:cubicBezTo>
                  <a:cubicBezTo>
                    <a:pt x="4907" y="7202"/>
                    <a:pt x="4893" y="7197"/>
                    <a:pt x="4881" y="7197"/>
                  </a:cubicBezTo>
                  <a:cubicBezTo>
                    <a:pt x="4848" y="7197"/>
                    <a:pt x="4820" y="7236"/>
                    <a:pt x="4820" y="7270"/>
                  </a:cubicBezTo>
                  <a:cubicBezTo>
                    <a:pt x="4855" y="7476"/>
                    <a:pt x="4877" y="7679"/>
                    <a:pt x="4905" y="7885"/>
                  </a:cubicBezTo>
                  <a:cubicBezTo>
                    <a:pt x="4798" y="7985"/>
                    <a:pt x="4692" y="8085"/>
                    <a:pt x="4588" y="8188"/>
                  </a:cubicBezTo>
                  <a:cubicBezTo>
                    <a:pt x="4585" y="8188"/>
                    <a:pt x="4585" y="8192"/>
                    <a:pt x="4581" y="8192"/>
                  </a:cubicBezTo>
                  <a:lnTo>
                    <a:pt x="4567" y="8202"/>
                  </a:lnTo>
                  <a:cubicBezTo>
                    <a:pt x="4535" y="8240"/>
                    <a:pt x="4565" y="8296"/>
                    <a:pt x="4607" y="8296"/>
                  </a:cubicBezTo>
                  <a:cubicBezTo>
                    <a:pt x="4616" y="8296"/>
                    <a:pt x="4625" y="8293"/>
                    <a:pt x="4635" y="8288"/>
                  </a:cubicBezTo>
                  <a:cubicBezTo>
                    <a:pt x="4638" y="8288"/>
                    <a:pt x="4642" y="8281"/>
                    <a:pt x="4645" y="8281"/>
                  </a:cubicBezTo>
                  <a:lnTo>
                    <a:pt x="4659" y="8266"/>
                  </a:lnTo>
                  <a:cubicBezTo>
                    <a:pt x="4720" y="8234"/>
                    <a:pt x="4777" y="8192"/>
                    <a:pt x="4827" y="8145"/>
                  </a:cubicBezTo>
                  <a:cubicBezTo>
                    <a:pt x="4837" y="8135"/>
                    <a:pt x="4827" y="8124"/>
                    <a:pt x="4827" y="8110"/>
                  </a:cubicBezTo>
                  <a:cubicBezTo>
                    <a:pt x="4837" y="8099"/>
                    <a:pt x="4848" y="8088"/>
                    <a:pt x="4859" y="8078"/>
                  </a:cubicBezTo>
                  <a:cubicBezTo>
                    <a:pt x="4870" y="8135"/>
                    <a:pt x="4902" y="8188"/>
                    <a:pt x="4948" y="8220"/>
                  </a:cubicBezTo>
                  <a:cubicBezTo>
                    <a:pt x="4948" y="8227"/>
                    <a:pt x="4951" y="8234"/>
                    <a:pt x="4951" y="8241"/>
                  </a:cubicBezTo>
                  <a:lnTo>
                    <a:pt x="4959" y="8234"/>
                  </a:lnTo>
                  <a:cubicBezTo>
                    <a:pt x="4969" y="8241"/>
                    <a:pt x="4962" y="8256"/>
                    <a:pt x="4976" y="8263"/>
                  </a:cubicBezTo>
                  <a:cubicBezTo>
                    <a:pt x="4909" y="8327"/>
                    <a:pt x="4841" y="8416"/>
                    <a:pt x="4823" y="8473"/>
                  </a:cubicBezTo>
                  <a:cubicBezTo>
                    <a:pt x="4795" y="8487"/>
                    <a:pt x="4770" y="8501"/>
                    <a:pt x="4745" y="8519"/>
                  </a:cubicBezTo>
                  <a:cubicBezTo>
                    <a:pt x="4709" y="8540"/>
                    <a:pt x="4709" y="8594"/>
                    <a:pt x="4745" y="8619"/>
                  </a:cubicBezTo>
                  <a:cubicBezTo>
                    <a:pt x="4754" y="8622"/>
                    <a:pt x="4764" y="8624"/>
                    <a:pt x="4773" y="8624"/>
                  </a:cubicBezTo>
                  <a:cubicBezTo>
                    <a:pt x="4783" y="8624"/>
                    <a:pt x="4793" y="8622"/>
                    <a:pt x="4802" y="8619"/>
                  </a:cubicBezTo>
                  <a:cubicBezTo>
                    <a:pt x="4805" y="8619"/>
                    <a:pt x="4809" y="8612"/>
                    <a:pt x="4809" y="8608"/>
                  </a:cubicBezTo>
                  <a:cubicBezTo>
                    <a:pt x="4841" y="8587"/>
                    <a:pt x="4873" y="8569"/>
                    <a:pt x="4905" y="8555"/>
                  </a:cubicBezTo>
                  <a:cubicBezTo>
                    <a:pt x="4930" y="8540"/>
                    <a:pt x="4937" y="8508"/>
                    <a:pt x="4919" y="8487"/>
                  </a:cubicBezTo>
                  <a:cubicBezTo>
                    <a:pt x="4948" y="8451"/>
                    <a:pt x="4980" y="8423"/>
                    <a:pt x="5005" y="8391"/>
                  </a:cubicBezTo>
                  <a:cubicBezTo>
                    <a:pt x="5122" y="8263"/>
                    <a:pt x="5247" y="8142"/>
                    <a:pt x="5379" y="8028"/>
                  </a:cubicBezTo>
                  <a:cubicBezTo>
                    <a:pt x="5667" y="7771"/>
                    <a:pt x="5973" y="7544"/>
                    <a:pt x="6258" y="7291"/>
                  </a:cubicBezTo>
                  <a:cubicBezTo>
                    <a:pt x="6300" y="7252"/>
                    <a:pt x="6258" y="7195"/>
                    <a:pt x="6214" y="7195"/>
                  </a:cubicBezTo>
                  <a:cubicBezTo>
                    <a:pt x="6202" y="7195"/>
                    <a:pt x="6190" y="7199"/>
                    <a:pt x="6180" y="7209"/>
                  </a:cubicBezTo>
                  <a:cubicBezTo>
                    <a:pt x="5930" y="7433"/>
                    <a:pt x="5670" y="7633"/>
                    <a:pt x="5418" y="7850"/>
                  </a:cubicBezTo>
                  <a:cubicBezTo>
                    <a:pt x="5290" y="7953"/>
                    <a:pt x="5172" y="8063"/>
                    <a:pt x="5055" y="8177"/>
                  </a:cubicBezTo>
                  <a:cubicBezTo>
                    <a:pt x="5051" y="8092"/>
                    <a:pt x="5033" y="8006"/>
                    <a:pt x="5023" y="7921"/>
                  </a:cubicBezTo>
                  <a:cubicBezTo>
                    <a:pt x="5140" y="7811"/>
                    <a:pt x="5258" y="7697"/>
                    <a:pt x="5379" y="7583"/>
                  </a:cubicBezTo>
                  <a:cubicBezTo>
                    <a:pt x="5400" y="7590"/>
                    <a:pt x="5414" y="7611"/>
                    <a:pt x="5439" y="7618"/>
                  </a:cubicBezTo>
                  <a:cubicBezTo>
                    <a:pt x="5445" y="7620"/>
                    <a:pt x="5450" y="7621"/>
                    <a:pt x="5455" y="7621"/>
                  </a:cubicBezTo>
                  <a:cubicBezTo>
                    <a:pt x="5497" y="7621"/>
                    <a:pt x="5525" y="7574"/>
                    <a:pt x="5503" y="7537"/>
                  </a:cubicBezTo>
                  <a:cubicBezTo>
                    <a:pt x="5492" y="7519"/>
                    <a:pt x="5478" y="7512"/>
                    <a:pt x="5471" y="7494"/>
                  </a:cubicBezTo>
                  <a:cubicBezTo>
                    <a:pt x="5507" y="7462"/>
                    <a:pt x="5539" y="7430"/>
                    <a:pt x="5574" y="7398"/>
                  </a:cubicBezTo>
                  <a:cubicBezTo>
                    <a:pt x="5589" y="7398"/>
                    <a:pt x="5606" y="7400"/>
                    <a:pt x="5619" y="7400"/>
                  </a:cubicBezTo>
                  <a:cubicBezTo>
                    <a:pt x="5636" y="7400"/>
                    <a:pt x="5648" y="7395"/>
                    <a:pt x="5642" y="7373"/>
                  </a:cubicBezTo>
                  <a:cubicBezTo>
                    <a:pt x="5638" y="7362"/>
                    <a:pt x="5638" y="7351"/>
                    <a:pt x="5635" y="7341"/>
                  </a:cubicBezTo>
                  <a:cubicBezTo>
                    <a:pt x="5713" y="7270"/>
                    <a:pt x="5792" y="7195"/>
                    <a:pt x="5870" y="7120"/>
                  </a:cubicBezTo>
                  <a:cubicBezTo>
                    <a:pt x="5899" y="7122"/>
                    <a:pt x="5928" y="7122"/>
                    <a:pt x="5957" y="7122"/>
                  </a:cubicBezTo>
                  <a:cubicBezTo>
                    <a:pt x="6009" y="7122"/>
                    <a:pt x="6060" y="7121"/>
                    <a:pt x="6112" y="7121"/>
                  </a:cubicBezTo>
                  <a:cubicBezTo>
                    <a:pt x="6217" y="7121"/>
                    <a:pt x="6322" y="7128"/>
                    <a:pt x="6425" y="7170"/>
                  </a:cubicBezTo>
                  <a:lnTo>
                    <a:pt x="6439" y="7170"/>
                  </a:lnTo>
                  <a:cubicBezTo>
                    <a:pt x="6504" y="7170"/>
                    <a:pt x="6518" y="7077"/>
                    <a:pt x="6454" y="7059"/>
                  </a:cubicBezTo>
                  <a:lnTo>
                    <a:pt x="6439" y="7059"/>
                  </a:lnTo>
                  <a:cubicBezTo>
                    <a:pt x="6405" y="7063"/>
                    <a:pt x="6370" y="7064"/>
                    <a:pt x="6336" y="7064"/>
                  </a:cubicBezTo>
                  <a:cubicBezTo>
                    <a:pt x="6221" y="7064"/>
                    <a:pt x="6107" y="7047"/>
                    <a:pt x="5998" y="7017"/>
                  </a:cubicBezTo>
                  <a:cubicBezTo>
                    <a:pt x="5994" y="7010"/>
                    <a:pt x="5998" y="7006"/>
                    <a:pt x="5994" y="7003"/>
                  </a:cubicBezTo>
                  <a:cubicBezTo>
                    <a:pt x="6016" y="6981"/>
                    <a:pt x="6041" y="6960"/>
                    <a:pt x="6062" y="6938"/>
                  </a:cubicBezTo>
                  <a:cubicBezTo>
                    <a:pt x="6209" y="6971"/>
                    <a:pt x="6352" y="7036"/>
                    <a:pt x="6506" y="7036"/>
                  </a:cubicBezTo>
                  <a:cubicBezTo>
                    <a:pt x="6521" y="7036"/>
                    <a:pt x="6535" y="7036"/>
                    <a:pt x="6550" y="7035"/>
                  </a:cubicBezTo>
                  <a:lnTo>
                    <a:pt x="6557" y="7038"/>
                  </a:lnTo>
                  <a:cubicBezTo>
                    <a:pt x="6564" y="7038"/>
                    <a:pt x="6571" y="7042"/>
                    <a:pt x="6575" y="7042"/>
                  </a:cubicBezTo>
                  <a:cubicBezTo>
                    <a:pt x="6639" y="7035"/>
                    <a:pt x="6649" y="6949"/>
                    <a:pt x="6593" y="6928"/>
                  </a:cubicBezTo>
                  <a:cubicBezTo>
                    <a:pt x="6482" y="6889"/>
                    <a:pt x="6368" y="6860"/>
                    <a:pt x="6261" y="6825"/>
                  </a:cubicBezTo>
                  <a:lnTo>
                    <a:pt x="6333" y="6821"/>
                  </a:lnTo>
                  <a:cubicBezTo>
                    <a:pt x="6447" y="6814"/>
                    <a:pt x="6646" y="6814"/>
                    <a:pt x="6714" y="6700"/>
                  </a:cubicBezTo>
                  <a:cubicBezTo>
                    <a:pt x="6741" y="6656"/>
                    <a:pt x="6701" y="6615"/>
                    <a:pt x="6663" y="6615"/>
                  </a:cubicBezTo>
                  <a:cubicBezTo>
                    <a:pt x="6646" y="6615"/>
                    <a:pt x="6628" y="6623"/>
                    <a:pt x="6617" y="6643"/>
                  </a:cubicBezTo>
                  <a:cubicBezTo>
                    <a:pt x="6578" y="6710"/>
                    <a:pt x="6420" y="6718"/>
                    <a:pt x="6296" y="6718"/>
                  </a:cubicBezTo>
                  <a:cubicBezTo>
                    <a:pt x="6256" y="6718"/>
                    <a:pt x="6220" y="6717"/>
                    <a:pt x="6192" y="6717"/>
                  </a:cubicBezTo>
                  <a:cubicBezTo>
                    <a:pt x="6182" y="6717"/>
                    <a:pt x="6173" y="6717"/>
                    <a:pt x="6165" y="6718"/>
                  </a:cubicBezTo>
                  <a:cubicBezTo>
                    <a:pt x="6005" y="6725"/>
                    <a:pt x="5845" y="6728"/>
                    <a:pt x="5685" y="6746"/>
                  </a:cubicBezTo>
                  <a:cubicBezTo>
                    <a:pt x="5685" y="6590"/>
                    <a:pt x="5674" y="6433"/>
                    <a:pt x="5667" y="6276"/>
                  </a:cubicBezTo>
                  <a:cubicBezTo>
                    <a:pt x="5745" y="5333"/>
                    <a:pt x="5756" y="4386"/>
                    <a:pt x="5646" y="3450"/>
                  </a:cubicBezTo>
                  <a:cubicBezTo>
                    <a:pt x="5663" y="3161"/>
                    <a:pt x="5674" y="2877"/>
                    <a:pt x="5688" y="2588"/>
                  </a:cubicBezTo>
                  <a:cubicBezTo>
                    <a:pt x="5688" y="2578"/>
                    <a:pt x="5686" y="2575"/>
                    <a:pt x="5682" y="2575"/>
                  </a:cubicBezTo>
                  <a:cubicBezTo>
                    <a:pt x="5673" y="2575"/>
                    <a:pt x="5658" y="2589"/>
                    <a:pt x="5642" y="2589"/>
                  </a:cubicBezTo>
                  <a:cubicBezTo>
                    <a:pt x="5641" y="2589"/>
                    <a:pt x="5640" y="2588"/>
                    <a:pt x="5638" y="2588"/>
                  </a:cubicBezTo>
                  <a:cubicBezTo>
                    <a:pt x="5638" y="2570"/>
                    <a:pt x="5628" y="2567"/>
                    <a:pt x="5617" y="2556"/>
                  </a:cubicBezTo>
                  <a:cubicBezTo>
                    <a:pt x="5735" y="2528"/>
                    <a:pt x="5856" y="2499"/>
                    <a:pt x="5962" y="2464"/>
                  </a:cubicBezTo>
                  <a:cubicBezTo>
                    <a:pt x="5998" y="2453"/>
                    <a:pt x="6012" y="2414"/>
                    <a:pt x="5994" y="2382"/>
                  </a:cubicBezTo>
                  <a:cubicBezTo>
                    <a:pt x="5923" y="2219"/>
                    <a:pt x="5781" y="2167"/>
                    <a:pt x="5626" y="2167"/>
                  </a:cubicBezTo>
                  <a:cubicBezTo>
                    <a:pt x="5528" y="2167"/>
                    <a:pt x="5425" y="2188"/>
                    <a:pt x="5332" y="2214"/>
                  </a:cubicBezTo>
                  <a:cubicBezTo>
                    <a:pt x="5325" y="1926"/>
                    <a:pt x="5311" y="1638"/>
                    <a:pt x="5318" y="1346"/>
                  </a:cubicBezTo>
                  <a:cubicBezTo>
                    <a:pt x="5329" y="944"/>
                    <a:pt x="5357" y="435"/>
                    <a:pt x="5628" y="118"/>
                  </a:cubicBezTo>
                  <a:cubicBezTo>
                    <a:pt x="5663" y="82"/>
                    <a:pt x="5642" y="22"/>
                    <a:pt x="5592" y="18"/>
                  </a:cubicBezTo>
                  <a:cubicBezTo>
                    <a:pt x="5482" y="16"/>
                    <a:pt x="5375" y="1"/>
                    <a:pt x="526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1" name="Google Shape;3130;p74"/>
            <p:cNvSpPr/>
            <p:nvPr/>
          </p:nvSpPr>
          <p:spPr>
            <a:xfrm>
              <a:off x="2265300" y="3918750"/>
              <a:ext cx="29475" cy="8475"/>
            </a:xfrm>
            <a:custGeom>
              <a:avLst/>
              <a:gdLst/>
              <a:ahLst/>
              <a:cxnLst/>
              <a:rect l="l" t="t" r="r" b="b"/>
              <a:pathLst>
                <a:path w="1179" h="339" extrusionOk="0">
                  <a:moveTo>
                    <a:pt x="788" y="0"/>
                  </a:moveTo>
                  <a:cubicBezTo>
                    <a:pt x="776" y="0"/>
                    <a:pt x="763" y="6"/>
                    <a:pt x="752" y="18"/>
                  </a:cubicBezTo>
                  <a:cubicBezTo>
                    <a:pt x="723" y="53"/>
                    <a:pt x="709" y="100"/>
                    <a:pt x="705" y="146"/>
                  </a:cubicBezTo>
                  <a:cubicBezTo>
                    <a:pt x="702" y="160"/>
                    <a:pt x="698" y="174"/>
                    <a:pt x="698" y="189"/>
                  </a:cubicBezTo>
                  <a:cubicBezTo>
                    <a:pt x="698" y="189"/>
                    <a:pt x="698" y="190"/>
                    <a:pt x="697" y="190"/>
                  </a:cubicBezTo>
                  <a:cubicBezTo>
                    <a:pt x="696" y="190"/>
                    <a:pt x="693" y="188"/>
                    <a:pt x="692" y="188"/>
                  </a:cubicBezTo>
                  <a:cubicBezTo>
                    <a:pt x="691" y="188"/>
                    <a:pt x="691" y="188"/>
                    <a:pt x="691" y="189"/>
                  </a:cubicBezTo>
                  <a:lnTo>
                    <a:pt x="691" y="199"/>
                  </a:lnTo>
                  <a:cubicBezTo>
                    <a:pt x="664" y="199"/>
                    <a:pt x="638" y="199"/>
                    <a:pt x="611" y="199"/>
                  </a:cubicBezTo>
                  <a:cubicBezTo>
                    <a:pt x="431" y="199"/>
                    <a:pt x="252" y="209"/>
                    <a:pt x="72" y="224"/>
                  </a:cubicBezTo>
                  <a:cubicBezTo>
                    <a:pt x="3" y="235"/>
                    <a:pt x="1" y="339"/>
                    <a:pt x="65" y="339"/>
                  </a:cubicBezTo>
                  <a:cubicBezTo>
                    <a:pt x="67" y="339"/>
                    <a:pt x="69" y="338"/>
                    <a:pt x="72" y="338"/>
                  </a:cubicBezTo>
                  <a:cubicBezTo>
                    <a:pt x="413" y="296"/>
                    <a:pt x="759" y="296"/>
                    <a:pt x="1104" y="296"/>
                  </a:cubicBezTo>
                  <a:cubicBezTo>
                    <a:pt x="1179" y="296"/>
                    <a:pt x="1179" y="182"/>
                    <a:pt x="1104" y="182"/>
                  </a:cubicBezTo>
                  <a:cubicBezTo>
                    <a:pt x="1004" y="182"/>
                    <a:pt x="905" y="192"/>
                    <a:pt x="809" y="196"/>
                  </a:cubicBezTo>
                  <a:lnTo>
                    <a:pt x="809" y="189"/>
                  </a:lnTo>
                  <a:cubicBezTo>
                    <a:pt x="809" y="171"/>
                    <a:pt x="812" y="150"/>
                    <a:pt x="819" y="128"/>
                  </a:cubicBezTo>
                  <a:cubicBezTo>
                    <a:pt x="823" y="118"/>
                    <a:pt x="826" y="110"/>
                    <a:pt x="830" y="100"/>
                  </a:cubicBezTo>
                  <a:cubicBezTo>
                    <a:pt x="830" y="98"/>
                    <a:pt x="830" y="97"/>
                    <a:pt x="830" y="97"/>
                  </a:cubicBezTo>
                  <a:lnTo>
                    <a:pt x="830" y="97"/>
                  </a:lnTo>
                  <a:cubicBezTo>
                    <a:pt x="830" y="97"/>
                    <a:pt x="830" y="96"/>
                    <a:pt x="830" y="96"/>
                  </a:cubicBezTo>
                  <a:cubicBezTo>
                    <a:pt x="866" y="58"/>
                    <a:pt x="829" y="0"/>
                    <a:pt x="78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2" name="Google Shape;3131;p74"/>
            <p:cNvSpPr/>
            <p:nvPr/>
          </p:nvSpPr>
          <p:spPr>
            <a:xfrm>
              <a:off x="2288675" y="3930000"/>
              <a:ext cx="11700" cy="19725"/>
            </a:xfrm>
            <a:custGeom>
              <a:avLst/>
              <a:gdLst/>
              <a:ahLst/>
              <a:cxnLst/>
              <a:rect l="l" t="t" r="r" b="b"/>
              <a:pathLst>
                <a:path w="468" h="789" extrusionOk="0">
                  <a:moveTo>
                    <a:pt x="123" y="675"/>
                  </a:moveTo>
                  <a:cubicBezTo>
                    <a:pt x="123" y="675"/>
                    <a:pt x="124" y="676"/>
                    <a:pt x="124" y="676"/>
                  </a:cubicBezTo>
                  <a:lnTo>
                    <a:pt x="124" y="676"/>
                  </a:lnTo>
                  <a:cubicBezTo>
                    <a:pt x="123" y="676"/>
                    <a:pt x="121" y="675"/>
                    <a:pt x="119" y="675"/>
                  </a:cubicBezTo>
                  <a:close/>
                  <a:moveTo>
                    <a:pt x="388" y="0"/>
                  </a:moveTo>
                  <a:cubicBezTo>
                    <a:pt x="377" y="0"/>
                    <a:pt x="365" y="5"/>
                    <a:pt x="354" y="16"/>
                  </a:cubicBezTo>
                  <a:cubicBezTo>
                    <a:pt x="233" y="148"/>
                    <a:pt x="126" y="287"/>
                    <a:pt x="30" y="433"/>
                  </a:cubicBezTo>
                  <a:cubicBezTo>
                    <a:pt x="0" y="475"/>
                    <a:pt x="40" y="514"/>
                    <a:pt x="80" y="514"/>
                  </a:cubicBezTo>
                  <a:cubicBezTo>
                    <a:pt x="97" y="514"/>
                    <a:pt x="115" y="507"/>
                    <a:pt x="126" y="490"/>
                  </a:cubicBezTo>
                  <a:cubicBezTo>
                    <a:pt x="148" y="461"/>
                    <a:pt x="169" y="433"/>
                    <a:pt x="190" y="404"/>
                  </a:cubicBezTo>
                  <a:lnTo>
                    <a:pt x="190" y="404"/>
                  </a:lnTo>
                  <a:cubicBezTo>
                    <a:pt x="190" y="412"/>
                    <a:pt x="187" y="415"/>
                    <a:pt x="187" y="422"/>
                  </a:cubicBezTo>
                  <a:cubicBezTo>
                    <a:pt x="176" y="461"/>
                    <a:pt x="162" y="497"/>
                    <a:pt x="151" y="536"/>
                  </a:cubicBezTo>
                  <a:cubicBezTo>
                    <a:pt x="137" y="575"/>
                    <a:pt x="123" y="611"/>
                    <a:pt x="105" y="650"/>
                  </a:cubicBezTo>
                  <a:cubicBezTo>
                    <a:pt x="98" y="657"/>
                    <a:pt x="98" y="668"/>
                    <a:pt x="91" y="679"/>
                  </a:cubicBezTo>
                  <a:cubicBezTo>
                    <a:pt x="88" y="683"/>
                    <a:pt x="86" y="687"/>
                    <a:pt x="83" y="691"/>
                  </a:cubicBezTo>
                  <a:lnTo>
                    <a:pt x="83" y="691"/>
                  </a:lnTo>
                  <a:cubicBezTo>
                    <a:pt x="72" y="697"/>
                    <a:pt x="64" y="708"/>
                    <a:pt x="66" y="725"/>
                  </a:cubicBezTo>
                  <a:cubicBezTo>
                    <a:pt x="69" y="739"/>
                    <a:pt x="73" y="750"/>
                    <a:pt x="77" y="760"/>
                  </a:cubicBezTo>
                  <a:cubicBezTo>
                    <a:pt x="84" y="778"/>
                    <a:pt x="105" y="789"/>
                    <a:pt x="123" y="789"/>
                  </a:cubicBezTo>
                  <a:cubicBezTo>
                    <a:pt x="151" y="789"/>
                    <a:pt x="155" y="743"/>
                    <a:pt x="169" y="718"/>
                  </a:cubicBezTo>
                  <a:cubicBezTo>
                    <a:pt x="166" y="710"/>
                    <a:pt x="162" y="702"/>
                    <a:pt x="157" y="696"/>
                  </a:cubicBezTo>
                  <a:lnTo>
                    <a:pt x="157" y="696"/>
                  </a:lnTo>
                  <a:cubicBezTo>
                    <a:pt x="162" y="699"/>
                    <a:pt x="167" y="701"/>
                    <a:pt x="173" y="703"/>
                  </a:cubicBezTo>
                  <a:cubicBezTo>
                    <a:pt x="173" y="707"/>
                    <a:pt x="173" y="707"/>
                    <a:pt x="173" y="711"/>
                  </a:cubicBezTo>
                  <a:cubicBezTo>
                    <a:pt x="194" y="679"/>
                    <a:pt x="215" y="646"/>
                    <a:pt x="233" y="614"/>
                  </a:cubicBezTo>
                  <a:cubicBezTo>
                    <a:pt x="272" y="536"/>
                    <a:pt x="297" y="454"/>
                    <a:pt x="308" y="369"/>
                  </a:cubicBezTo>
                  <a:cubicBezTo>
                    <a:pt x="311" y="333"/>
                    <a:pt x="288" y="318"/>
                    <a:pt x="260" y="318"/>
                  </a:cubicBezTo>
                  <a:cubicBezTo>
                    <a:pt x="257" y="318"/>
                    <a:pt x="254" y="319"/>
                    <a:pt x="251" y="319"/>
                  </a:cubicBezTo>
                  <a:cubicBezTo>
                    <a:pt x="308" y="241"/>
                    <a:pt x="365" y="166"/>
                    <a:pt x="429" y="98"/>
                  </a:cubicBezTo>
                  <a:cubicBezTo>
                    <a:pt x="468" y="57"/>
                    <a:pt x="429" y="0"/>
                    <a:pt x="38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3" name="Google Shape;3132;p74"/>
            <p:cNvSpPr/>
            <p:nvPr/>
          </p:nvSpPr>
          <p:spPr>
            <a:xfrm>
              <a:off x="2292900" y="3947750"/>
              <a:ext cx="275" cy="475"/>
            </a:xfrm>
            <a:custGeom>
              <a:avLst/>
              <a:gdLst/>
              <a:ahLst/>
              <a:cxnLst/>
              <a:rect l="l" t="t" r="r" b="b"/>
              <a:pathLst>
                <a:path w="11" h="19" extrusionOk="0">
                  <a:moveTo>
                    <a:pt x="7" y="1"/>
                  </a:moveTo>
                  <a:lnTo>
                    <a:pt x="0" y="11"/>
                  </a:lnTo>
                  <a:cubicBezTo>
                    <a:pt x="4" y="15"/>
                    <a:pt x="11" y="15"/>
                    <a:pt x="11" y="18"/>
                  </a:cubicBezTo>
                  <a:cubicBezTo>
                    <a:pt x="11" y="11"/>
                    <a:pt x="11" y="8"/>
                    <a:pt x="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4" name="Google Shape;3133;p74"/>
            <p:cNvSpPr/>
            <p:nvPr/>
          </p:nvSpPr>
          <p:spPr>
            <a:xfrm>
              <a:off x="2291050" y="3960375"/>
              <a:ext cx="26200" cy="36425"/>
            </a:xfrm>
            <a:custGeom>
              <a:avLst/>
              <a:gdLst/>
              <a:ahLst/>
              <a:cxnLst/>
              <a:rect l="l" t="t" r="r" b="b"/>
              <a:pathLst>
                <a:path w="1048" h="1457" extrusionOk="0">
                  <a:moveTo>
                    <a:pt x="969" y="0"/>
                  </a:moveTo>
                  <a:cubicBezTo>
                    <a:pt x="952" y="0"/>
                    <a:pt x="934" y="8"/>
                    <a:pt x="921" y="26"/>
                  </a:cubicBezTo>
                  <a:cubicBezTo>
                    <a:pt x="615" y="464"/>
                    <a:pt x="305" y="909"/>
                    <a:pt x="24" y="1372"/>
                  </a:cubicBezTo>
                  <a:cubicBezTo>
                    <a:pt x="0" y="1414"/>
                    <a:pt x="36" y="1456"/>
                    <a:pt x="74" y="1456"/>
                  </a:cubicBezTo>
                  <a:cubicBezTo>
                    <a:pt x="88" y="1456"/>
                    <a:pt x="101" y="1451"/>
                    <a:pt x="113" y="1439"/>
                  </a:cubicBezTo>
                  <a:cubicBezTo>
                    <a:pt x="117" y="1432"/>
                    <a:pt x="117" y="1429"/>
                    <a:pt x="120" y="1425"/>
                  </a:cubicBezTo>
                  <a:cubicBezTo>
                    <a:pt x="124" y="1425"/>
                    <a:pt x="124" y="1421"/>
                    <a:pt x="124" y="1418"/>
                  </a:cubicBezTo>
                  <a:cubicBezTo>
                    <a:pt x="177" y="1368"/>
                    <a:pt x="220" y="1311"/>
                    <a:pt x="256" y="1247"/>
                  </a:cubicBezTo>
                  <a:cubicBezTo>
                    <a:pt x="259" y="1240"/>
                    <a:pt x="249" y="1236"/>
                    <a:pt x="252" y="1233"/>
                  </a:cubicBezTo>
                  <a:cubicBezTo>
                    <a:pt x="498" y="841"/>
                    <a:pt x="754" y="460"/>
                    <a:pt x="1017" y="83"/>
                  </a:cubicBezTo>
                  <a:cubicBezTo>
                    <a:pt x="1047" y="41"/>
                    <a:pt x="1009" y="0"/>
                    <a:pt x="96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5" name="Google Shape;3134;p74"/>
            <p:cNvSpPr/>
            <p:nvPr/>
          </p:nvSpPr>
          <p:spPr>
            <a:xfrm>
              <a:off x="2291375" y="3972650"/>
              <a:ext cx="23575" cy="33375"/>
            </a:xfrm>
            <a:custGeom>
              <a:avLst/>
              <a:gdLst/>
              <a:ahLst/>
              <a:cxnLst/>
              <a:rect l="l" t="t" r="r" b="b"/>
              <a:pathLst>
                <a:path w="943" h="1335" extrusionOk="0">
                  <a:moveTo>
                    <a:pt x="865" y="0"/>
                  </a:moveTo>
                  <a:cubicBezTo>
                    <a:pt x="848" y="0"/>
                    <a:pt x="831" y="8"/>
                    <a:pt x="819" y="26"/>
                  </a:cubicBezTo>
                  <a:cubicBezTo>
                    <a:pt x="549" y="429"/>
                    <a:pt x="282" y="834"/>
                    <a:pt x="11" y="1237"/>
                  </a:cubicBezTo>
                  <a:cubicBezTo>
                    <a:pt x="1" y="1262"/>
                    <a:pt x="4" y="1286"/>
                    <a:pt x="22" y="1304"/>
                  </a:cubicBezTo>
                  <a:cubicBezTo>
                    <a:pt x="25" y="1311"/>
                    <a:pt x="25" y="1315"/>
                    <a:pt x="29" y="1318"/>
                  </a:cubicBezTo>
                  <a:cubicBezTo>
                    <a:pt x="39" y="1329"/>
                    <a:pt x="53" y="1334"/>
                    <a:pt x="68" y="1334"/>
                  </a:cubicBezTo>
                  <a:cubicBezTo>
                    <a:pt x="79" y="1334"/>
                    <a:pt x="90" y="1332"/>
                    <a:pt x="100" y="1326"/>
                  </a:cubicBezTo>
                  <a:cubicBezTo>
                    <a:pt x="150" y="1297"/>
                    <a:pt x="196" y="1262"/>
                    <a:pt x="236" y="1219"/>
                  </a:cubicBezTo>
                  <a:cubicBezTo>
                    <a:pt x="268" y="1183"/>
                    <a:pt x="246" y="1151"/>
                    <a:pt x="211" y="1137"/>
                  </a:cubicBezTo>
                  <a:cubicBezTo>
                    <a:pt x="285" y="1027"/>
                    <a:pt x="364" y="913"/>
                    <a:pt x="438" y="795"/>
                  </a:cubicBezTo>
                  <a:cubicBezTo>
                    <a:pt x="602" y="557"/>
                    <a:pt x="755" y="322"/>
                    <a:pt x="915" y="83"/>
                  </a:cubicBezTo>
                  <a:cubicBezTo>
                    <a:pt x="943" y="41"/>
                    <a:pt x="904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6" name="Google Shape;3135;p74"/>
            <p:cNvSpPr/>
            <p:nvPr/>
          </p:nvSpPr>
          <p:spPr>
            <a:xfrm>
              <a:off x="2301400" y="3995125"/>
              <a:ext cx="17225" cy="41975"/>
            </a:xfrm>
            <a:custGeom>
              <a:avLst/>
              <a:gdLst/>
              <a:ahLst/>
              <a:cxnLst/>
              <a:rect l="l" t="t" r="r" b="b"/>
              <a:pathLst>
                <a:path w="689" h="1679" extrusionOk="0">
                  <a:moveTo>
                    <a:pt x="332" y="1"/>
                  </a:moveTo>
                  <a:cubicBezTo>
                    <a:pt x="310" y="1"/>
                    <a:pt x="288" y="12"/>
                    <a:pt x="280" y="39"/>
                  </a:cubicBezTo>
                  <a:cubicBezTo>
                    <a:pt x="180" y="277"/>
                    <a:pt x="66" y="508"/>
                    <a:pt x="9" y="758"/>
                  </a:cubicBezTo>
                  <a:cubicBezTo>
                    <a:pt x="1" y="788"/>
                    <a:pt x="30" y="828"/>
                    <a:pt x="63" y="828"/>
                  </a:cubicBezTo>
                  <a:cubicBezTo>
                    <a:pt x="72" y="828"/>
                    <a:pt x="82" y="825"/>
                    <a:pt x="91" y="818"/>
                  </a:cubicBezTo>
                  <a:cubicBezTo>
                    <a:pt x="237" y="711"/>
                    <a:pt x="372" y="590"/>
                    <a:pt x="493" y="452"/>
                  </a:cubicBezTo>
                  <a:lnTo>
                    <a:pt x="493" y="452"/>
                  </a:lnTo>
                  <a:cubicBezTo>
                    <a:pt x="522" y="847"/>
                    <a:pt x="376" y="1231"/>
                    <a:pt x="365" y="1623"/>
                  </a:cubicBezTo>
                  <a:cubicBezTo>
                    <a:pt x="365" y="1660"/>
                    <a:pt x="393" y="1679"/>
                    <a:pt x="420" y="1679"/>
                  </a:cubicBezTo>
                  <a:cubicBezTo>
                    <a:pt x="448" y="1679"/>
                    <a:pt x="475" y="1660"/>
                    <a:pt x="475" y="1623"/>
                  </a:cubicBezTo>
                  <a:cubicBezTo>
                    <a:pt x="490" y="1178"/>
                    <a:pt x="689" y="758"/>
                    <a:pt x="611" y="306"/>
                  </a:cubicBezTo>
                  <a:cubicBezTo>
                    <a:pt x="602" y="281"/>
                    <a:pt x="578" y="267"/>
                    <a:pt x="554" y="267"/>
                  </a:cubicBezTo>
                  <a:cubicBezTo>
                    <a:pt x="540" y="267"/>
                    <a:pt x="526" y="272"/>
                    <a:pt x="514" y="281"/>
                  </a:cubicBezTo>
                  <a:cubicBezTo>
                    <a:pt x="418" y="391"/>
                    <a:pt x="312" y="487"/>
                    <a:pt x="198" y="576"/>
                  </a:cubicBezTo>
                  <a:cubicBezTo>
                    <a:pt x="255" y="402"/>
                    <a:pt x="315" y="234"/>
                    <a:pt x="386" y="67"/>
                  </a:cubicBezTo>
                  <a:cubicBezTo>
                    <a:pt x="401" y="28"/>
                    <a:pt x="367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7" name="Google Shape;3136;p74"/>
            <p:cNvSpPr/>
            <p:nvPr/>
          </p:nvSpPr>
          <p:spPr>
            <a:xfrm>
              <a:off x="2384375" y="3865150"/>
              <a:ext cx="3950" cy="28900"/>
            </a:xfrm>
            <a:custGeom>
              <a:avLst/>
              <a:gdLst/>
              <a:ahLst/>
              <a:cxnLst/>
              <a:rect l="l" t="t" r="r" b="b"/>
              <a:pathLst>
                <a:path w="158" h="1156" extrusionOk="0">
                  <a:moveTo>
                    <a:pt x="102" y="0"/>
                  </a:moveTo>
                  <a:cubicBezTo>
                    <a:pt x="75" y="0"/>
                    <a:pt x="49" y="17"/>
                    <a:pt x="47" y="51"/>
                  </a:cubicBezTo>
                  <a:cubicBezTo>
                    <a:pt x="47" y="243"/>
                    <a:pt x="36" y="439"/>
                    <a:pt x="29" y="628"/>
                  </a:cubicBezTo>
                  <a:cubicBezTo>
                    <a:pt x="22" y="763"/>
                    <a:pt x="33" y="966"/>
                    <a:pt x="4" y="1080"/>
                  </a:cubicBezTo>
                  <a:lnTo>
                    <a:pt x="1" y="1080"/>
                  </a:lnTo>
                  <a:cubicBezTo>
                    <a:pt x="1" y="1090"/>
                    <a:pt x="1" y="1105"/>
                    <a:pt x="4" y="1115"/>
                  </a:cubicBezTo>
                  <a:cubicBezTo>
                    <a:pt x="13" y="1142"/>
                    <a:pt x="36" y="1155"/>
                    <a:pt x="59" y="1155"/>
                  </a:cubicBezTo>
                  <a:cubicBezTo>
                    <a:pt x="82" y="1155"/>
                    <a:pt x="104" y="1142"/>
                    <a:pt x="111" y="1115"/>
                  </a:cubicBezTo>
                  <a:cubicBezTo>
                    <a:pt x="115" y="1105"/>
                    <a:pt x="111" y="1090"/>
                    <a:pt x="111" y="1080"/>
                  </a:cubicBezTo>
                  <a:cubicBezTo>
                    <a:pt x="140" y="951"/>
                    <a:pt x="132" y="802"/>
                    <a:pt x="136" y="674"/>
                  </a:cubicBezTo>
                  <a:cubicBezTo>
                    <a:pt x="147" y="467"/>
                    <a:pt x="154" y="257"/>
                    <a:pt x="157" y="51"/>
                  </a:cubicBezTo>
                  <a:cubicBezTo>
                    <a:pt x="156" y="17"/>
                    <a:pt x="129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8" name="Google Shape;3137;p74"/>
            <p:cNvSpPr/>
            <p:nvPr/>
          </p:nvSpPr>
          <p:spPr>
            <a:xfrm>
              <a:off x="2377200" y="4051125"/>
              <a:ext cx="45475" cy="40950"/>
            </a:xfrm>
            <a:custGeom>
              <a:avLst/>
              <a:gdLst/>
              <a:ahLst/>
              <a:cxnLst/>
              <a:rect l="l" t="t" r="r" b="b"/>
              <a:pathLst>
                <a:path w="1819" h="1638" extrusionOk="0">
                  <a:moveTo>
                    <a:pt x="1728" y="1"/>
                  </a:moveTo>
                  <a:cubicBezTo>
                    <a:pt x="1717" y="1"/>
                    <a:pt x="1705" y="4"/>
                    <a:pt x="1694" y="13"/>
                  </a:cubicBezTo>
                  <a:cubicBezTo>
                    <a:pt x="1121" y="501"/>
                    <a:pt x="548" y="988"/>
                    <a:pt x="38" y="1540"/>
                  </a:cubicBezTo>
                  <a:cubicBezTo>
                    <a:pt x="1" y="1581"/>
                    <a:pt x="37" y="1638"/>
                    <a:pt x="78" y="1638"/>
                  </a:cubicBezTo>
                  <a:cubicBezTo>
                    <a:pt x="91" y="1638"/>
                    <a:pt x="105" y="1632"/>
                    <a:pt x="117" y="1618"/>
                  </a:cubicBezTo>
                  <a:cubicBezTo>
                    <a:pt x="626" y="1067"/>
                    <a:pt x="1203" y="582"/>
                    <a:pt x="1776" y="98"/>
                  </a:cubicBezTo>
                  <a:cubicBezTo>
                    <a:pt x="1818" y="58"/>
                    <a:pt x="1775" y="1"/>
                    <a:pt x="172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29" name="Google Shape;3138;p74"/>
            <p:cNvSpPr/>
            <p:nvPr/>
          </p:nvSpPr>
          <p:spPr>
            <a:xfrm>
              <a:off x="2372725" y="4060125"/>
              <a:ext cx="46600" cy="43225"/>
            </a:xfrm>
            <a:custGeom>
              <a:avLst/>
              <a:gdLst/>
              <a:ahLst/>
              <a:cxnLst/>
              <a:rect l="l" t="t" r="r" b="b"/>
              <a:pathLst>
                <a:path w="1864" h="1729" extrusionOk="0">
                  <a:moveTo>
                    <a:pt x="1778" y="0"/>
                  </a:moveTo>
                  <a:cubicBezTo>
                    <a:pt x="1765" y="0"/>
                    <a:pt x="1751" y="5"/>
                    <a:pt x="1738" y="16"/>
                  </a:cubicBezTo>
                  <a:cubicBezTo>
                    <a:pt x="1143" y="514"/>
                    <a:pt x="534" y="1027"/>
                    <a:pt x="36" y="1629"/>
                  </a:cubicBezTo>
                  <a:cubicBezTo>
                    <a:pt x="1" y="1672"/>
                    <a:pt x="40" y="1728"/>
                    <a:pt x="80" y="1728"/>
                  </a:cubicBezTo>
                  <a:cubicBezTo>
                    <a:pt x="92" y="1728"/>
                    <a:pt x="104" y="1723"/>
                    <a:pt x="114" y="1710"/>
                  </a:cubicBezTo>
                  <a:cubicBezTo>
                    <a:pt x="613" y="1109"/>
                    <a:pt x="1221" y="593"/>
                    <a:pt x="1819" y="94"/>
                  </a:cubicBezTo>
                  <a:cubicBezTo>
                    <a:pt x="1864" y="58"/>
                    <a:pt x="1826" y="0"/>
                    <a:pt x="177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0" name="Google Shape;3139;p74"/>
            <p:cNvSpPr/>
            <p:nvPr/>
          </p:nvSpPr>
          <p:spPr>
            <a:xfrm>
              <a:off x="2377475" y="4065625"/>
              <a:ext cx="46100" cy="41775"/>
            </a:xfrm>
            <a:custGeom>
              <a:avLst/>
              <a:gdLst/>
              <a:ahLst/>
              <a:cxnLst/>
              <a:rect l="l" t="t" r="r" b="b"/>
              <a:pathLst>
                <a:path w="1844" h="1671" extrusionOk="0">
                  <a:moveTo>
                    <a:pt x="1771" y="1"/>
                  </a:moveTo>
                  <a:cubicBezTo>
                    <a:pt x="1761" y="1"/>
                    <a:pt x="1750" y="4"/>
                    <a:pt x="1740" y="13"/>
                  </a:cubicBezTo>
                  <a:cubicBezTo>
                    <a:pt x="1444" y="241"/>
                    <a:pt x="1149" y="479"/>
                    <a:pt x="868" y="732"/>
                  </a:cubicBezTo>
                  <a:cubicBezTo>
                    <a:pt x="572" y="992"/>
                    <a:pt x="319" y="1295"/>
                    <a:pt x="42" y="1576"/>
                  </a:cubicBezTo>
                  <a:cubicBezTo>
                    <a:pt x="0" y="1615"/>
                    <a:pt x="38" y="1670"/>
                    <a:pt x="82" y="1670"/>
                  </a:cubicBezTo>
                  <a:cubicBezTo>
                    <a:pt x="95" y="1670"/>
                    <a:pt x="108" y="1665"/>
                    <a:pt x="120" y="1654"/>
                  </a:cubicBezTo>
                  <a:cubicBezTo>
                    <a:pt x="159" y="1612"/>
                    <a:pt x="202" y="1576"/>
                    <a:pt x="238" y="1533"/>
                  </a:cubicBezTo>
                  <a:lnTo>
                    <a:pt x="238" y="1530"/>
                  </a:lnTo>
                  <a:cubicBezTo>
                    <a:pt x="433" y="1327"/>
                    <a:pt x="618" y="1113"/>
                    <a:pt x="825" y="921"/>
                  </a:cubicBezTo>
                  <a:cubicBezTo>
                    <a:pt x="1138" y="633"/>
                    <a:pt x="1462" y="366"/>
                    <a:pt x="1797" y="106"/>
                  </a:cubicBezTo>
                  <a:cubicBezTo>
                    <a:pt x="1843" y="71"/>
                    <a:pt x="1814" y="1"/>
                    <a:pt x="177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1" name="Google Shape;3140;p74"/>
            <p:cNvSpPr/>
            <p:nvPr/>
          </p:nvSpPr>
          <p:spPr>
            <a:xfrm>
              <a:off x="2380625" y="4084775"/>
              <a:ext cx="36225" cy="38725"/>
            </a:xfrm>
            <a:custGeom>
              <a:avLst/>
              <a:gdLst/>
              <a:ahLst/>
              <a:cxnLst/>
              <a:rect l="l" t="t" r="r" b="b"/>
              <a:pathLst>
                <a:path w="1449" h="1549" extrusionOk="0">
                  <a:moveTo>
                    <a:pt x="1373" y="0"/>
                  </a:moveTo>
                  <a:cubicBezTo>
                    <a:pt x="1360" y="0"/>
                    <a:pt x="1347" y="6"/>
                    <a:pt x="1336" y="20"/>
                  </a:cubicBezTo>
                  <a:cubicBezTo>
                    <a:pt x="880" y="475"/>
                    <a:pt x="460" y="967"/>
                    <a:pt x="33" y="1451"/>
                  </a:cubicBezTo>
                  <a:cubicBezTo>
                    <a:pt x="0" y="1492"/>
                    <a:pt x="40" y="1548"/>
                    <a:pt x="79" y="1548"/>
                  </a:cubicBezTo>
                  <a:cubicBezTo>
                    <a:pt x="91" y="1548"/>
                    <a:pt x="102" y="1544"/>
                    <a:pt x="112" y="1533"/>
                  </a:cubicBezTo>
                  <a:cubicBezTo>
                    <a:pt x="539" y="1045"/>
                    <a:pt x="959" y="554"/>
                    <a:pt x="1411" y="98"/>
                  </a:cubicBezTo>
                  <a:cubicBezTo>
                    <a:pt x="1449" y="57"/>
                    <a:pt x="1413" y="0"/>
                    <a:pt x="137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2" name="Google Shape;3141;p74"/>
            <p:cNvSpPr/>
            <p:nvPr/>
          </p:nvSpPr>
          <p:spPr>
            <a:xfrm>
              <a:off x="2341475" y="3940175"/>
              <a:ext cx="28050" cy="93050"/>
            </a:xfrm>
            <a:custGeom>
              <a:avLst/>
              <a:gdLst/>
              <a:ahLst/>
              <a:cxnLst/>
              <a:rect l="l" t="t" r="r" b="b"/>
              <a:pathLst>
                <a:path w="1122" h="3722" extrusionOk="0">
                  <a:moveTo>
                    <a:pt x="161" y="154"/>
                  </a:moveTo>
                  <a:cubicBezTo>
                    <a:pt x="168" y="172"/>
                    <a:pt x="182" y="186"/>
                    <a:pt x="197" y="190"/>
                  </a:cubicBezTo>
                  <a:cubicBezTo>
                    <a:pt x="186" y="193"/>
                    <a:pt x="182" y="204"/>
                    <a:pt x="175" y="211"/>
                  </a:cubicBezTo>
                  <a:lnTo>
                    <a:pt x="175" y="190"/>
                  </a:lnTo>
                  <a:cubicBezTo>
                    <a:pt x="175" y="187"/>
                    <a:pt x="175" y="186"/>
                    <a:pt x="174" y="186"/>
                  </a:cubicBezTo>
                  <a:cubicBezTo>
                    <a:pt x="171" y="186"/>
                    <a:pt x="167" y="191"/>
                    <a:pt x="163" y="191"/>
                  </a:cubicBezTo>
                  <a:cubicBezTo>
                    <a:pt x="162" y="191"/>
                    <a:pt x="162" y="191"/>
                    <a:pt x="161" y="190"/>
                  </a:cubicBezTo>
                  <a:cubicBezTo>
                    <a:pt x="157" y="183"/>
                    <a:pt x="154" y="165"/>
                    <a:pt x="150" y="154"/>
                  </a:cubicBezTo>
                  <a:close/>
                  <a:moveTo>
                    <a:pt x="866" y="158"/>
                  </a:moveTo>
                  <a:cubicBezTo>
                    <a:pt x="887" y="168"/>
                    <a:pt x="919" y="168"/>
                    <a:pt x="933" y="186"/>
                  </a:cubicBezTo>
                  <a:cubicBezTo>
                    <a:pt x="945" y="200"/>
                    <a:pt x="958" y="206"/>
                    <a:pt x="970" y="206"/>
                  </a:cubicBezTo>
                  <a:cubicBezTo>
                    <a:pt x="981" y="206"/>
                    <a:pt x="992" y="201"/>
                    <a:pt x="1001" y="194"/>
                  </a:cubicBezTo>
                  <a:lnTo>
                    <a:pt x="1001" y="194"/>
                  </a:lnTo>
                  <a:cubicBezTo>
                    <a:pt x="852" y="1024"/>
                    <a:pt x="891" y="1863"/>
                    <a:pt x="909" y="2703"/>
                  </a:cubicBezTo>
                  <a:cubicBezTo>
                    <a:pt x="890" y="2685"/>
                    <a:pt x="865" y="2669"/>
                    <a:pt x="847" y="2669"/>
                  </a:cubicBezTo>
                  <a:cubicBezTo>
                    <a:pt x="833" y="2669"/>
                    <a:pt x="823" y="2678"/>
                    <a:pt x="823" y="2703"/>
                  </a:cubicBezTo>
                  <a:cubicBezTo>
                    <a:pt x="823" y="2952"/>
                    <a:pt x="837" y="3205"/>
                    <a:pt x="855" y="3458"/>
                  </a:cubicBezTo>
                  <a:cubicBezTo>
                    <a:pt x="773" y="3458"/>
                    <a:pt x="695" y="3490"/>
                    <a:pt x="613" y="3500"/>
                  </a:cubicBezTo>
                  <a:cubicBezTo>
                    <a:pt x="492" y="3507"/>
                    <a:pt x="371" y="3540"/>
                    <a:pt x="257" y="3543"/>
                  </a:cubicBezTo>
                  <a:cubicBezTo>
                    <a:pt x="246" y="3543"/>
                    <a:pt x="264" y="3554"/>
                    <a:pt x="257" y="3557"/>
                  </a:cubicBezTo>
                  <a:cubicBezTo>
                    <a:pt x="232" y="3554"/>
                    <a:pt x="211" y="3554"/>
                    <a:pt x="186" y="3550"/>
                  </a:cubicBezTo>
                  <a:cubicBezTo>
                    <a:pt x="186" y="3500"/>
                    <a:pt x="197" y="3451"/>
                    <a:pt x="214" y="3404"/>
                  </a:cubicBezTo>
                  <a:cubicBezTo>
                    <a:pt x="225" y="3372"/>
                    <a:pt x="214" y="3340"/>
                    <a:pt x="182" y="3326"/>
                  </a:cubicBezTo>
                  <a:cubicBezTo>
                    <a:pt x="182" y="2294"/>
                    <a:pt x="182" y="1265"/>
                    <a:pt x="264" y="236"/>
                  </a:cubicBezTo>
                  <a:cubicBezTo>
                    <a:pt x="264" y="215"/>
                    <a:pt x="246" y="211"/>
                    <a:pt x="232" y="200"/>
                  </a:cubicBezTo>
                  <a:lnTo>
                    <a:pt x="232" y="200"/>
                  </a:lnTo>
                  <a:cubicBezTo>
                    <a:pt x="250" y="201"/>
                    <a:pt x="268" y="201"/>
                    <a:pt x="286" y="201"/>
                  </a:cubicBezTo>
                  <a:cubicBezTo>
                    <a:pt x="477" y="201"/>
                    <a:pt x="666" y="184"/>
                    <a:pt x="855" y="158"/>
                  </a:cubicBezTo>
                  <a:close/>
                  <a:moveTo>
                    <a:pt x="211" y="1"/>
                  </a:moveTo>
                  <a:cubicBezTo>
                    <a:pt x="186" y="1"/>
                    <a:pt x="175" y="22"/>
                    <a:pt x="168" y="44"/>
                  </a:cubicBezTo>
                  <a:lnTo>
                    <a:pt x="33" y="44"/>
                  </a:lnTo>
                  <a:lnTo>
                    <a:pt x="33" y="158"/>
                  </a:lnTo>
                  <a:cubicBezTo>
                    <a:pt x="44" y="158"/>
                    <a:pt x="61" y="225"/>
                    <a:pt x="65" y="243"/>
                  </a:cubicBezTo>
                  <a:lnTo>
                    <a:pt x="65" y="1446"/>
                  </a:lnTo>
                  <a:cubicBezTo>
                    <a:pt x="65" y="1458"/>
                    <a:pt x="68" y="1462"/>
                    <a:pt x="73" y="1462"/>
                  </a:cubicBezTo>
                  <a:cubicBezTo>
                    <a:pt x="84" y="1462"/>
                    <a:pt x="103" y="1446"/>
                    <a:pt x="122" y="1446"/>
                  </a:cubicBezTo>
                  <a:cubicBezTo>
                    <a:pt x="100" y="2158"/>
                    <a:pt x="68" y="2874"/>
                    <a:pt x="68" y="3589"/>
                  </a:cubicBezTo>
                  <a:lnTo>
                    <a:pt x="65" y="3589"/>
                  </a:lnTo>
                  <a:cubicBezTo>
                    <a:pt x="1" y="3604"/>
                    <a:pt x="11" y="3696"/>
                    <a:pt x="76" y="3700"/>
                  </a:cubicBezTo>
                  <a:cubicBezTo>
                    <a:pt x="154" y="3700"/>
                    <a:pt x="222" y="3696"/>
                    <a:pt x="289" y="3693"/>
                  </a:cubicBezTo>
                  <a:cubicBezTo>
                    <a:pt x="359" y="3712"/>
                    <a:pt x="430" y="3722"/>
                    <a:pt x="501" y="3722"/>
                  </a:cubicBezTo>
                  <a:cubicBezTo>
                    <a:pt x="572" y="3722"/>
                    <a:pt x="643" y="3712"/>
                    <a:pt x="713" y="3693"/>
                  </a:cubicBezTo>
                  <a:cubicBezTo>
                    <a:pt x="757" y="3698"/>
                    <a:pt x="803" y="3701"/>
                    <a:pt x="848" y="3701"/>
                  </a:cubicBezTo>
                  <a:cubicBezTo>
                    <a:pt x="894" y="3701"/>
                    <a:pt x="941" y="3698"/>
                    <a:pt x="987" y="3693"/>
                  </a:cubicBezTo>
                  <a:cubicBezTo>
                    <a:pt x="1047" y="3685"/>
                    <a:pt x="1026" y="3625"/>
                    <a:pt x="983" y="3604"/>
                  </a:cubicBezTo>
                  <a:lnTo>
                    <a:pt x="983" y="3418"/>
                  </a:lnTo>
                  <a:cubicBezTo>
                    <a:pt x="983" y="3415"/>
                    <a:pt x="982" y="3414"/>
                    <a:pt x="981" y="3414"/>
                  </a:cubicBezTo>
                  <a:cubicBezTo>
                    <a:pt x="979" y="3414"/>
                    <a:pt x="974" y="3419"/>
                    <a:pt x="973" y="3419"/>
                  </a:cubicBezTo>
                  <a:cubicBezTo>
                    <a:pt x="973" y="3419"/>
                    <a:pt x="973" y="3419"/>
                    <a:pt x="973" y="3418"/>
                  </a:cubicBezTo>
                  <a:cubicBezTo>
                    <a:pt x="966" y="3312"/>
                    <a:pt x="958" y="3208"/>
                    <a:pt x="958" y="3102"/>
                  </a:cubicBezTo>
                  <a:lnTo>
                    <a:pt x="958" y="3102"/>
                  </a:lnTo>
                  <a:cubicBezTo>
                    <a:pt x="978" y="3110"/>
                    <a:pt x="1000" y="3126"/>
                    <a:pt x="1015" y="3126"/>
                  </a:cubicBezTo>
                  <a:cubicBezTo>
                    <a:pt x="1024" y="3126"/>
                    <a:pt x="1030" y="3120"/>
                    <a:pt x="1030" y="3102"/>
                  </a:cubicBezTo>
                  <a:cubicBezTo>
                    <a:pt x="1026" y="2133"/>
                    <a:pt x="941" y="1158"/>
                    <a:pt x="1115" y="200"/>
                  </a:cubicBezTo>
                  <a:cubicBezTo>
                    <a:pt x="1121" y="158"/>
                    <a:pt x="1085" y="132"/>
                    <a:pt x="1052" y="132"/>
                  </a:cubicBezTo>
                  <a:cubicBezTo>
                    <a:pt x="1042" y="132"/>
                    <a:pt x="1033" y="135"/>
                    <a:pt x="1024" y="140"/>
                  </a:cubicBezTo>
                  <a:lnTo>
                    <a:pt x="1024" y="140"/>
                  </a:lnTo>
                  <a:cubicBezTo>
                    <a:pt x="1024" y="128"/>
                    <a:pt x="1020" y="116"/>
                    <a:pt x="1012" y="104"/>
                  </a:cubicBezTo>
                  <a:cubicBezTo>
                    <a:pt x="983" y="69"/>
                    <a:pt x="930" y="72"/>
                    <a:pt x="884" y="61"/>
                  </a:cubicBezTo>
                  <a:cubicBezTo>
                    <a:pt x="877" y="58"/>
                    <a:pt x="891" y="44"/>
                    <a:pt x="884" y="44"/>
                  </a:cubicBezTo>
                  <a:lnTo>
                    <a:pt x="841" y="44"/>
                  </a:lnTo>
                  <a:cubicBezTo>
                    <a:pt x="812" y="40"/>
                    <a:pt x="791" y="19"/>
                    <a:pt x="763" y="19"/>
                  </a:cubicBezTo>
                  <a:cubicBezTo>
                    <a:pt x="581" y="1"/>
                    <a:pt x="396" y="1"/>
                    <a:pt x="21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3" name="Google Shape;3142;p74"/>
            <p:cNvSpPr/>
            <p:nvPr/>
          </p:nvSpPr>
          <p:spPr>
            <a:xfrm>
              <a:off x="1904425" y="4157225"/>
              <a:ext cx="39925" cy="113100"/>
            </a:xfrm>
            <a:custGeom>
              <a:avLst/>
              <a:gdLst/>
              <a:ahLst/>
              <a:cxnLst/>
              <a:rect l="l" t="t" r="r" b="b"/>
              <a:pathLst>
                <a:path w="1597" h="4524" extrusionOk="0">
                  <a:moveTo>
                    <a:pt x="627" y="193"/>
                  </a:moveTo>
                  <a:cubicBezTo>
                    <a:pt x="686" y="193"/>
                    <a:pt x="746" y="199"/>
                    <a:pt x="805" y="212"/>
                  </a:cubicBezTo>
                  <a:lnTo>
                    <a:pt x="812" y="212"/>
                  </a:lnTo>
                  <a:cubicBezTo>
                    <a:pt x="687" y="219"/>
                    <a:pt x="559" y="226"/>
                    <a:pt x="449" y="283"/>
                  </a:cubicBezTo>
                  <a:lnTo>
                    <a:pt x="449" y="212"/>
                  </a:lnTo>
                  <a:cubicBezTo>
                    <a:pt x="507" y="199"/>
                    <a:pt x="567" y="193"/>
                    <a:pt x="627" y="193"/>
                  </a:cubicBezTo>
                  <a:close/>
                  <a:moveTo>
                    <a:pt x="967" y="1"/>
                  </a:moveTo>
                  <a:cubicBezTo>
                    <a:pt x="906" y="1"/>
                    <a:pt x="845" y="6"/>
                    <a:pt x="783" y="16"/>
                  </a:cubicBezTo>
                  <a:cubicBezTo>
                    <a:pt x="748" y="23"/>
                    <a:pt x="755" y="62"/>
                    <a:pt x="765" y="91"/>
                  </a:cubicBezTo>
                  <a:cubicBezTo>
                    <a:pt x="758" y="91"/>
                    <a:pt x="751" y="83"/>
                    <a:pt x="748" y="83"/>
                  </a:cubicBezTo>
                  <a:cubicBezTo>
                    <a:pt x="690" y="77"/>
                    <a:pt x="622" y="69"/>
                    <a:pt x="554" y="69"/>
                  </a:cubicBezTo>
                  <a:cubicBezTo>
                    <a:pt x="446" y="69"/>
                    <a:pt x="337" y="89"/>
                    <a:pt x="267" y="165"/>
                  </a:cubicBezTo>
                  <a:cubicBezTo>
                    <a:pt x="235" y="201"/>
                    <a:pt x="260" y="233"/>
                    <a:pt x="296" y="244"/>
                  </a:cubicBezTo>
                  <a:cubicBezTo>
                    <a:pt x="292" y="536"/>
                    <a:pt x="214" y="842"/>
                    <a:pt x="196" y="1134"/>
                  </a:cubicBezTo>
                  <a:cubicBezTo>
                    <a:pt x="185" y="1365"/>
                    <a:pt x="189" y="1593"/>
                    <a:pt x="189" y="1821"/>
                  </a:cubicBezTo>
                  <a:cubicBezTo>
                    <a:pt x="189" y="1838"/>
                    <a:pt x="185" y="1856"/>
                    <a:pt x="185" y="1874"/>
                  </a:cubicBezTo>
                  <a:cubicBezTo>
                    <a:pt x="114" y="2739"/>
                    <a:pt x="0" y="3601"/>
                    <a:pt x="25" y="4469"/>
                  </a:cubicBezTo>
                  <a:cubicBezTo>
                    <a:pt x="27" y="4503"/>
                    <a:pt x="58" y="4524"/>
                    <a:pt x="87" y="4524"/>
                  </a:cubicBezTo>
                  <a:cubicBezTo>
                    <a:pt x="110" y="4524"/>
                    <a:pt x="131" y="4511"/>
                    <a:pt x="135" y="4483"/>
                  </a:cubicBezTo>
                  <a:lnTo>
                    <a:pt x="135" y="4469"/>
                  </a:lnTo>
                  <a:lnTo>
                    <a:pt x="135" y="4448"/>
                  </a:lnTo>
                  <a:cubicBezTo>
                    <a:pt x="167" y="4270"/>
                    <a:pt x="175" y="4092"/>
                    <a:pt x="199" y="3914"/>
                  </a:cubicBezTo>
                  <a:lnTo>
                    <a:pt x="199" y="3985"/>
                  </a:lnTo>
                  <a:cubicBezTo>
                    <a:pt x="207" y="4014"/>
                    <a:pt x="221" y="4038"/>
                    <a:pt x="242" y="4060"/>
                  </a:cubicBezTo>
                  <a:cubicBezTo>
                    <a:pt x="242" y="4106"/>
                    <a:pt x="246" y="4152"/>
                    <a:pt x="246" y="4199"/>
                  </a:cubicBezTo>
                  <a:cubicBezTo>
                    <a:pt x="246" y="4229"/>
                    <a:pt x="280" y="4255"/>
                    <a:pt x="310" y="4255"/>
                  </a:cubicBezTo>
                  <a:cubicBezTo>
                    <a:pt x="326" y="4255"/>
                    <a:pt x="340" y="4248"/>
                    <a:pt x="349" y="4231"/>
                  </a:cubicBezTo>
                  <a:cubicBezTo>
                    <a:pt x="353" y="4220"/>
                    <a:pt x="349" y="4209"/>
                    <a:pt x="356" y="4199"/>
                  </a:cubicBezTo>
                  <a:cubicBezTo>
                    <a:pt x="385" y="4127"/>
                    <a:pt x="399" y="4053"/>
                    <a:pt x="402" y="3978"/>
                  </a:cubicBezTo>
                  <a:cubicBezTo>
                    <a:pt x="402" y="3966"/>
                    <a:pt x="399" y="3962"/>
                    <a:pt x="394" y="3962"/>
                  </a:cubicBezTo>
                  <a:cubicBezTo>
                    <a:pt x="384" y="3962"/>
                    <a:pt x="366" y="3978"/>
                    <a:pt x="349" y="3978"/>
                  </a:cubicBezTo>
                  <a:cubicBezTo>
                    <a:pt x="345" y="3636"/>
                    <a:pt x="331" y="3291"/>
                    <a:pt x="317" y="2949"/>
                  </a:cubicBezTo>
                  <a:cubicBezTo>
                    <a:pt x="402" y="2095"/>
                    <a:pt x="445" y="1240"/>
                    <a:pt x="449" y="382"/>
                  </a:cubicBezTo>
                  <a:cubicBezTo>
                    <a:pt x="454" y="382"/>
                    <a:pt x="460" y="392"/>
                    <a:pt x="466" y="392"/>
                  </a:cubicBezTo>
                  <a:cubicBezTo>
                    <a:pt x="467" y="392"/>
                    <a:pt x="469" y="391"/>
                    <a:pt x="470" y="390"/>
                  </a:cubicBezTo>
                  <a:cubicBezTo>
                    <a:pt x="595" y="318"/>
                    <a:pt x="737" y="293"/>
                    <a:pt x="883" y="293"/>
                  </a:cubicBezTo>
                  <a:cubicBezTo>
                    <a:pt x="931" y="293"/>
                    <a:pt x="980" y="296"/>
                    <a:pt x="1029" y="301"/>
                  </a:cubicBezTo>
                  <a:cubicBezTo>
                    <a:pt x="1143" y="362"/>
                    <a:pt x="1271" y="394"/>
                    <a:pt x="1399" y="394"/>
                  </a:cubicBezTo>
                  <a:cubicBezTo>
                    <a:pt x="1428" y="394"/>
                    <a:pt x="1456" y="393"/>
                    <a:pt x="1485" y="390"/>
                  </a:cubicBezTo>
                  <a:lnTo>
                    <a:pt x="1502" y="393"/>
                  </a:lnTo>
                  <a:lnTo>
                    <a:pt x="1517" y="393"/>
                  </a:lnTo>
                  <a:cubicBezTo>
                    <a:pt x="1581" y="393"/>
                    <a:pt x="1591" y="304"/>
                    <a:pt x="1531" y="286"/>
                  </a:cubicBezTo>
                  <a:cubicBezTo>
                    <a:pt x="1424" y="258"/>
                    <a:pt x="1307" y="240"/>
                    <a:pt x="1189" y="222"/>
                  </a:cubicBezTo>
                  <a:cubicBezTo>
                    <a:pt x="1186" y="215"/>
                    <a:pt x="1193" y="208"/>
                    <a:pt x="1186" y="201"/>
                  </a:cubicBezTo>
                  <a:cubicBezTo>
                    <a:pt x="1164" y="187"/>
                    <a:pt x="1125" y="190"/>
                    <a:pt x="1097" y="180"/>
                  </a:cubicBezTo>
                  <a:lnTo>
                    <a:pt x="1097" y="180"/>
                  </a:lnTo>
                  <a:cubicBezTo>
                    <a:pt x="1228" y="197"/>
                    <a:pt x="1367" y="187"/>
                    <a:pt x="1488" y="251"/>
                  </a:cubicBezTo>
                  <a:cubicBezTo>
                    <a:pt x="1498" y="256"/>
                    <a:pt x="1508" y="259"/>
                    <a:pt x="1517" y="259"/>
                  </a:cubicBezTo>
                  <a:cubicBezTo>
                    <a:pt x="1566" y="259"/>
                    <a:pt x="1596" y="188"/>
                    <a:pt x="1545" y="158"/>
                  </a:cubicBezTo>
                  <a:cubicBezTo>
                    <a:pt x="1368" y="54"/>
                    <a:pt x="1169" y="1"/>
                    <a:pt x="9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4" name="Google Shape;3143;p74"/>
            <p:cNvSpPr/>
            <p:nvPr/>
          </p:nvSpPr>
          <p:spPr>
            <a:xfrm>
              <a:off x="1937600" y="4163450"/>
              <a:ext cx="9425" cy="97850"/>
            </a:xfrm>
            <a:custGeom>
              <a:avLst/>
              <a:gdLst/>
              <a:ahLst/>
              <a:cxnLst/>
              <a:rect l="l" t="t" r="r" b="b"/>
              <a:pathLst>
                <a:path w="377" h="3914" extrusionOk="0">
                  <a:moveTo>
                    <a:pt x="320" y="1"/>
                  </a:moveTo>
                  <a:cubicBezTo>
                    <a:pt x="300" y="1"/>
                    <a:pt x="279" y="11"/>
                    <a:pt x="268" y="34"/>
                  </a:cubicBezTo>
                  <a:cubicBezTo>
                    <a:pt x="193" y="329"/>
                    <a:pt x="154" y="635"/>
                    <a:pt x="147" y="945"/>
                  </a:cubicBezTo>
                  <a:lnTo>
                    <a:pt x="136" y="945"/>
                  </a:lnTo>
                  <a:cubicBezTo>
                    <a:pt x="129" y="1792"/>
                    <a:pt x="1" y="2675"/>
                    <a:pt x="158" y="3519"/>
                  </a:cubicBezTo>
                  <a:cubicBezTo>
                    <a:pt x="150" y="3530"/>
                    <a:pt x="133" y="3530"/>
                    <a:pt x="136" y="3547"/>
                  </a:cubicBezTo>
                  <a:cubicBezTo>
                    <a:pt x="143" y="3626"/>
                    <a:pt x="168" y="3693"/>
                    <a:pt x="179" y="3768"/>
                  </a:cubicBezTo>
                  <a:lnTo>
                    <a:pt x="179" y="3786"/>
                  </a:lnTo>
                  <a:cubicBezTo>
                    <a:pt x="179" y="3789"/>
                    <a:pt x="180" y="3790"/>
                    <a:pt x="181" y="3790"/>
                  </a:cubicBezTo>
                  <a:cubicBezTo>
                    <a:pt x="186" y="3790"/>
                    <a:pt x="197" y="3778"/>
                    <a:pt x="205" y="3778"/>
                  </a:cubicBezTo>
                  <a:cubicBezTo>
                    <a:pt x="206" y="3778"/>
                    <a:pt x="207" y="3779"/>
                    <a:pt x="207" y="3779"/>
                  </a:cubicBezTo>
                  <a:cubicBezTo>
                    <a:pt x="215" y="3807"/>
                    <a:pt x="215" y="3832"/>
                    <a:pt x="222" y="3861"/>
                  </a:cubicBezTo>
                  <a:cubicBezTo>
                    <a:pt x="222" y="3864"/>
                    <a:pt x="222" y="3868"/>
                    <a:pt x="225" y="3875"/>
                  </a:cubicBezTo>
                  <a:cubicBezTo>
                    <a:pt x="233" y="3902"/>
                    <a:pt x="255" y="3914"/>
                    <a:pt x="277" y="3914"/>
                  </a:cubicBezTo>
                  <a:cubicBezTo>
                    <a:pt x="305" y="3914"/>
                    <a:pt x="334" y="3894"/>
                    <a:pt x="336" y="3861"/>
                  </a:cubicBezTo>
                  <a:cubicBezTo>
                    <a:pt x="357" y="3223"/>
                    <a:pt x="304" y="2590"/>
                    <a:pt x="271" y="1953"/>
                  </a:cubicBezTo>
                  <a:cubicBezTo>
                    <a:pt x="250" y="1330"/>
                    <a:pt x="211" y="667"/>
                    <a:pt x="375" y="59"/>
                  </a:cubicBezTo>
                  <a:cubicBezTo>
                    <a:pt x="377" y="23"/>
                    <a:pt x="349" y="1"/>
                    <a:pt x="32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5" name="Google Shape;3144;p74"/>
            <p:cNvSpPr/>
            <p:nvPr/>
          </p:nvSpPr>
          <p:spPr>
            <a:xfrm>
              <a:off x="1913675" y="4256300"/>
              <a:ext cx="36050" cy="8450"/>
            </a:xfrm>
            <a:custGeom>
              <a:avLst/>
              <a:gdLst/>
              <a:ahLst/>
              <a:cxnLst/>
              <a:rect l="l" t="t" r="r" b="b"/>
              <a:pathLst>
                <a:path w="1442" h="338" extrusionOk="0">
                  <a:moveTo>
                    <a:pt x="488" y="115"/>
                  </a:moveTo>
                  <a:cubicBezTo>
                    <a:pt x="492" y="115"/>
                    <a:pt x="495" y="118"/>
                    <a:pt x="499" y="118"/>
                  </a:cubicBezTo>
                  <a:cubicBezTo>
                    <a:pt x="492" y="119"/>
                    <a:pt x="485" y="120"/>
                    <a:pt x="478" y="120"/>
                  </a:cubicBezTo>
                  <a:cubicBezTo>
                    <a:pt x="465" y="120"/>
                    <a:pt x="454" y="118"/>
                    <a:pt x="442" y="118"/>
                  </a:cubicBezTo>
                  <a:cubicBezTo>
                    <a:pt x="445" y="118"/>
                    <a:pt x="452" y="115"/>
                    <a:pt x="456" y="115"/>
                  </a:cubicBezTo>
                  <a:close/>
                  <a:moveTo>
                    <a:pt x="645" y="189"/>
                  </a:moveTo>
                  <a:cubicBezTo>
                    <a:pt x="652" y="189"/>
                    <a:pt x="662" y="197"/>
                    <a:pt x="673" y="204"/>
                  </a:cubicBezTo>
                  <a:lnTo>
                    <a:pt x="677" y="204"/>
                  </a:lnTo>
                  <a:cubicBezTo>
                    <a:pt x="634" y="214"/>
                    <a:pt x="591" y="218"/>
                    <a:pt x="549" y="218"/>
                  </a:cubicBezTo>
                  <a:cubicBezTo>
                    <a:pt x="581" y="211"/>
                    <a:pt x="613" y="200"/>
                    <a:pt x="645" y="189"/>
                  </a:cubicBezTo>
                  <a:close/>
                  <a:moveTo>
                    <a:pt x="114" y="1"/>
                  </a:moveTo>
                  <a:cubicBezTo>
                    <a:pt x="89" y="1"/>
                    <a:pt x="125" y="22"/>
                    <a:pt x="114" y="43"/>
                  </a:cubicBezTo>
                  <a:cubicBezTo>
                    <a:pt x="105" y="45"/>
                    <a:pt x="96" y="45"/>
                    <a:pt x="87" y="45"/>
                  </a:cubicBezTo>
                  <a:cubicBezTo>
                    <a:pt x="78" y="45"/>
                    <a:pt x="68" y="45"/>
                    <a:pt x="57" y="47"/>
                  </a:cubicBezTo>
                  <a:cubicBezTo>
                    <a:pt x="11" y="61"/>
                    <a:pt x="0" y="125"/>
                    <a:pt x="43" y="150"/>
                  </a:cubicBezTo>
                  <a:cubicBezTo>
                    <a:pt x="147" y="199"/>
                    <a:pt x="259" y="227"/>
                    <a:pt x="373" y="227"/>
                  </a:cubicBezTo>
                  <a:cubicBezTo>
                    <a:pt x="391" y="227"/>
                    <a:pt x="409" y="226"/>
                    <a:pt x="428" y="225"/>
                  </a:cubicBezTo>
                  <a:lnTo>
                    <a:pt x="428" y="225"/>
                  </a:lnTo>
                  <a:cubicBezTo>
                    <a:pt x="371" y="232"/>
                    <a:pt x="353" y="325"/>
                    <a:pt x="413" y="335"/>
                  </a:cubicBezTo>
                  <a:lnTo>
                    <a:pt x="428" y="335"/>
                  </a:lnTo>
                  <a:cubicBezTo>
                    <a:pt x="480" y="337"/>
                    <a:pt x="533" y="337"/>
                    <a:pt x="586" y="337"/>
                  </a:cubicBezTo>
                  <a:cubicBezTo>
                    <a:pt x="849" y="337"/>
                    <a:pt x="1110" y="322"/>
                    <a:pt x="1374" y="293"/>
                  </a:cubicBezTo>
                  <a:cubicBezTo>
                    <a:pt x="1439" y="286"/>
                    <a:pt x="1442" y="182"/>
                    <a:pt x="1383" y="182"/>
                  </a:cubicBezTo>
                  <a:cubicBezTo>
                    <a:pt x="1380" y="182"/>
                    <a:pt x="1377" y="182"/>
                    <a:pt x="1374" y="182"/>
                  </a:cubicBezTo>
                  <a:cubicBezTo>
                    <a:pt x="1221" y="200"/>
                    <a:pt x="1068" y="197"/>
                    <a:pt x="919" y="200"/>
                  </a:cubicBezTo>
                  <a:cubicBezTo>
                    <a:pt x="919" y="200"/>
                    <a:pt x="922" y="197"/>
                    <a:pt x="919" y="197"/>
                  </a:cubicBezTo>
                  <a:cubicBezTo>
                    <a:pt x="880" y="164"/>
                    <a:pt x="837" y="164"/>
                    <a:pt x="798" y="140"/>
                  </a:cubicBezTo>
                  <a:cubicBezTo>
                    <a:pt x="823" y="129"/>
                    <a:pt x="851" y="125"/>
                    <a:pt x="876" y="115"/>
                  </a:cubicBezTo>
                  <a:lnTo>
                    <a:pt x="880" y="115"/>
                  </a:lnTo>
                  <a:cubicBezTo>
                    <a:pt x="887" y="108"/>
                    <a:pt x="897" y="111"/>
                    <a:pt x="905" y="104"/>
                  </a:cubicBezTo>
                  <a:cubicBezTo>
                    <a:pt x="951" y="75"/>
                    <a:pt x="933" y="4"/>
                    <a:pt x="88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6" name="Google Shape;3145;p74"/>
            <p:cNvSpPr/>
            <p:nvPr/>
          </p:nvSpPr>
          <p:spPr>
            <a:xfrm>
              <a:off x="2000775" y="4167775"/>
              <a:ext cx="27200" cy="100350"/>
            </a:xfrm>
            <a:custGeom>
              <a:avLst/>
              <a:gdLst/>
              <a:ahLst/>
              <a:cxnLst/>
              <a:rect l="l" t="t" r="r" b="b"/>
              <a:pathLst>
                <a:path w="1088" h="4014" extrusionOk="0">
                  <a:moveTo>
                    <a:pt x="1018" y="0"/>
                  </a:moveTo>
                  <a:cubicBezTo>
                    <a:pt x="996" y="0"/>
                    <a:pt x="975" y="12"/>
                    <a:pt x="970" y="39"/>
                  </a:cubicBezTo>
                  <a:cubicBezTo>
                    <a:pt x="664" y="1260"/>
                    <a:pt x="923" y="2545"/>
                    <a:pt x="642" y="3766"/>
                  </a:cubicBezTo>
                  <a:cubicBezTo>
                    <a:pt x="550" y="3742"/>
                    <a:pt x="454" y="3729"/>
                    <a:pt x="359" y="3729"/>
                  </a:cubicBezTo>
                  <a:cubicBezTo>
                    <a:pt x="260" y="3729"/>
                    <a:pt x="162" y="3742"/>
                    <a:pt x="66" y="3770"/>
                  </a:cubicBezTo>
                  <a:cubicBezTo>
                    <a:pt x="1" y="3786"/>
                    <a:pt x="19" y="3879"/>
                    <a:pt x="79" y="3879"/>
                  </a:cubicBezTo>
                  <a:cubicBezTo>
                    <a:pt x="85" y="3879"/>
                    <a:pt x="91" y="3878"/>
                    <a:pt x="98" y="3876"/>
                  </a:cubicBezTo>
                  <a:cubicBezTo>
                    <a:pt x="189" y="3851"/>
                    <a:pt x="284" y="3839"/>
                    <a:pt x="379" y="3839"/>
                  </a:cubicBezTo>
                  <a:cubicBezTo>
                    <a:pt x="447" y="3839"/>
                    <a:pt x="515" y="3845"/>
                    <a:pt x="582" y="3859"/>
                  </a:cubicBezTo>
                  <a:cubicBezTo>
                    <a:pt x="585" y="3905"/>
                    <a:pt x="596" y="3948"/>
                    <a:pt x="614" y="3987"/>
                  </a:cubicBezTo>
                  <a:cubicBezTo>
                    <a:pt x="625" y="4005"/>
                    <a:pt x="643" y="4014"/>
                    <a:pt x="661" y="4014"/>
                  </a:cubicBezTo>
                  <a:cubicBezTo>
                    <a:pt x="685" y="4014"/>
                    <a:pt x="709" y="3999"/>
                    <a:pt x="717" y="3972"/>
                  </a:cubicBezTo>
                  <a:cubicBezTo>
                    <a:pt x="724" y="3951"/>
                    <a:pt x="721" y="3933"/>
                    <a:pt x="728" y="3912"/>
                  </a:cubicBezTo>
                  <a:cubicBezTo>
                    <a:pt x="770" y="3933"/>
                    <a:pt x="817" y="3930"/>
                    <a:pt x="859" y="3962"/>
                  </a:cubicBezTo>
                  <a:cubicBezTo>
                    <a:pt x="869" y="3968"/>
                    <a:pt x="879" y="3971"/>
                    <a:pt x="888" y="3971"/>
                  </a:cubicBezTo>
                  <a:cubicBezTo>
                    <a:pt x="934" y="3971"/>
                    <a:pt x="964" y="3898"/>
                    <a:pt x="916" y="3866"/>
                  </a:cubicBezTo>
                  <a:cubicBezTo>
                    <a:pt x="859" y="3827"/>
                    <a:pt x="802" y="3827"/>
                    <a:pt x="745" y="3802"/>
                  </a:cubicBezTo>
                  <a:cubicBezTo>
                    <a:pt x="1037" y="2577"/>
                    <a:pt x="774" y="1292"/>
                    <a:pt x="1077" y="67"/>
                  </a:cubicBezTo>
                  <a:cubicBezTo>
                    <a:pt x="1087" y="27"/>
                    <a:pt x="1052" y="0"/>
                    <a:pt x="101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7" name="Google Shape;3146;p74"/>
            <p:cNvSpPr/>
            <p:nvPr/>
          </p:nvSpPr>
          <p:spPr>
            <a:xfrm>
              <a:off x="2042825" y="4168850"/>
              <a:ext cx="7400" cy="98950"/>
            </a:xfrm>
            <a:custGeom>
              <a:avLst/>
              <a:gdLst/>
              <a:ahLst/>
              <a:cxnLst/>
              <a:rect l="l" t="t" r="r" b="b"/>
              <a:pathLst>
                <a:path w="296" h="3958" extrusionOk="0">
                  <a:moveTo>
                    <a:pt x="240" y="0"/>
                  </a:moveTo>
                  <a:cubicBezTo>
                    <a:pt x="212" y="0"/>
                    <a:pt x="185" y="19"/>
                    <a:pt x="185" y="56"/>
                  </a:cubicBezTo>
                  <a:cubicBezTo>
                    <a:pt x="181" y="1284"/>
                    <a:pt x="103" y="2509"/>
                    <a:pt x="53" y="3734"/>
                  </a:cubicBezTo>
                  <a:cubicBezTo>
                    <a:pt x="48" y="3736"/>
                    <a:pt x="43" y="3737"/>
                    <a:pt x="38" y="3737"/>
                  </a:cubicBezTo>
                  <a:cubicBezTo>
                    <a:pt x="27" y="3737"/>
                    <a:pt x="17" y="3734"/>
                    <a:pt x="11" y="3734"/>
                  </a:cubicBezTo>
                  <a:cubicBezTo>
                    <a:pt x="4" y="3734"/>
                    <a:pt x="0" y="3737"/>
                    <a:pt x="3" y="3748"/>
                  </a:cubicBezTo>
                  <a:cubicBezTo>
                    <a:pt x="14" y="3823"/>
                    <a:pt x="39" y="3887"/>
                    <a:pt x="46" y="3958"/>
                  </a:cubicBezTo>
                  <a:lnTo>
                    <a:pt x="160" y="3958"/>
                  </a:lnTo>
                  <a:cubicBezTo>
                    <a:pt x="203" y="2659"/>
                    <a:pt x="292" y="1359"/>
                    <a:pt x="295" y="56"/>
                  </a:cubicBezTo>
                  <a:cubicBezTo>
                    <a:pt x="295" y="19"/>
                    <a:pt x="268" y="0"/>
                    <a:pt x="24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8" name="Google Shape;3147;p74"/>
            <p:cNvSpPr/>
            <p:nvPr/>
          </p:nvSpPr>
          <p:spPr>
            <a:xfrm>
              <a:off x="2045575" y="4164425"/>
              <a:ext cx="25400" cy="6050"/>
            </a:xfrm>
            <a:custGeom>
              <a:avLst/>
              <a:gdLst/>
              <a:ahLst/>
              <a:cxnLst/>
              <a:rect l="l" t="t" r="r" b="b"/>
              <a:pathLst>
                <a:path w="1016" h="242" extrusionOk="0">
                  <a:moveTo>
                    <a:pt x="515" y="0"/>
                  </a:moveTo>
                  <a:cubicBezTo>
                    <a:pt x="342" y="0"/>
                    <a:pt x="174" y="34"/>
                    <a:pt x="39" y="151"/>
                  </a:cubicBezTo>
                  <a:cubicBezTo>
                    <a:pt x="0" y="185"/>
                    <a:pt x="39" y="242"/>
                    <a:pt x="84" y="242"/>
                  </a:cubicBezTo>
                  <a:cubicBezTo>
                    <a:pt x="96" y="242"/>
                    <a:pt x="109" y="237"/>
                    <a:pt x="121" y="226"/>
                  </a:cubicBezTo>
                  <a:cubicBezTo>
                    <a:pt x="225" y="136"/>
                    <a:pt x="365" y="109"/>
                    <a:pt x="509" y="109"/>
                  </a:cubicBezTo>
                  <a:cubicBezTo>
                    <a:pt x="650" y="109"/>
                    <a:pt x="797" y="136"/>
                    <a:pt x="919" y="155"/>
                  </a:cubicBezTo>
                  <a:cubicBezTo>
                    <a:pt x="921" y="155"/>
                    <a:pt x="923" y="155"/>
                    <a:pt x="925" y="155"/>
                  </a:cubicBezTo>
                  <a:cubicBezTo>
                    <a:pt x="991" y="155"/>
                    <a:pt x="1016" y="55"/>
                    <a:pt x="947" y="45"/>
                  </a:cubicBezTo>
                  <a:cubicBezTo>
                    <a:pt x="813" y="25"/>
                    <a:pt x="662" y="0"/>
                    <a:pt x="51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39" name="Google Shape;3148;p74"/>
            <p:cNvSpPr/>
            <p:nvPr/>
          </p:nvSpPr>
          <p:spPr>
            <a:xfrm>
              <a:off x="2064625" y="4171150"/>
              <a:ext cx="6325" cy="89050"/>
            </a:xfrm>
            <a:custGeom>
              <a:avLst/>
              <a:gdLst/>
              <a:ahLst/>
              <a:cxnLst/>
              <a:rect l="l" t="t" r="r" b="b"/>
              <a:pathLst>
                <a:path w="253" h="3562" extrusionOk="0">
                  <a:moveTo>
                    <a:pt x="171" y="1"/>
                  </a:moveTo>
                  <a:cubicBezTo>
                    <a:pt x="142" y="1"/>
                    <a:pt x="114" y="19"/>
                    <a:pt x="114" y="57"/>
                  </a:cubicBezTo>
                  <a:cubicBezTo>
                    <a:pt x="114" y="648"/>
                    <a:pt x="135" y="1242"/>
                    <a:pt x="135" y="1837"/>
                  </a:cubicBezTo>
                  <a:cubicBezTo>
                    <a:pt x="139" y="2182"/>
                    <a:pt x="135" y="2531"/>
                    <a:pt x="125" y="2876"/>
                  </a:cubicBezTo>
                  <a:cubicBezTo>
                    <a:pt x="121" y="2948"/>
                    <a:pt x="107" y="3446"/>
                    <a:pt x="64" y="3453"/>
                  </a:cubicBezTo>
                  <a:cubicBezTo>
                    <a:pt x="0" y="3463"/>
                    <a:pt x="22" y="3561"/>
                    <a:pt x="84" y="3561"/>
                  </a:cubicBezTo>
                  <a:cubicBezTo>
                    <a:pt x="88" y="3561"/>
                    <a:pt x="92" y="3561"/>
                    <a:pt x="96" y="3560"/>
                  </a:cubicBezTo>
                  <a:cubicBezTo>
                    <a:pt x="214" y="3542"/>
                    <a:pt x="210" y="3268"/>
                    <a:pt x="214" y="3190"/>
                  </a:cubicBezTo>
                  <a:cubicBezTo>
                    <a:pt x="249" y="2834"/>
                    <a:pt x="249" y="2481"/>
                    <a:pt x="249" y="2129"/>
                  </a:cubicBezTo>
                  <a:cubicBezTo>
                    <a:pt x="253" y="1435"/>
                    <a:pt x="228" y="744"/>
                    <a:pt x="228" y="57"/>
                  </a:cubicBezTo>
                  <a:cubicBezTo>
                    <a:pt x="228" y="19"/>
                    <a:pt x="199" y="1"/>
                    <a:pt x="17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0" name="Google Shape;3149;p74"/>
            <p:cNvSpPr/>
            <p:nvPr/>
          </p:nvSpPr>
          <p:spPr>
            <a:xfrm>
              <a:off x="2041075" y="4267525"/>
              <a:ext cx="29825" cy="5050"/>
            </a:xfrm>
            <a:custGeom>
              <a:avLst/>
              <a:gdLst/>
              <a:ahLst/>
              <a:cxnLst/>
              <a:rect l="l" t="t" r="r" b="b"/>
              <a:pathLst>
                <a:path w="1193" h="202" extrusionOk="0">
                  <a:moveTo>
                    <a:pt x="495" y="1"/>
                  </a:moveTo>
                  <a:cubicBezTo>
                    <a:pt x="354" y="1"/>
                    <a:pt x="212" y="16"/>
                    <a:pt x="70" y="50"/>
                  </a:cubicBezTo>
                  <a:cubicBezTo>
                    <a:pt x="1" y="63"/>
                    <a:pt x="23" y="155"/>
                    <a:pt x="83" y="155"/>
                  </a:cubicBezTo>
                  <a:cubicBezTo>
                    <a:pt x="88" y="155"/>
                    <a:pt x="93" y="155"/>
                    <a:pt x="98" y="153"/>
                  </a:cubicBezTo>
                  <a:cubicBezTo>
                    <a:pt x="228" y="125"/>
                    <a:pt x="357" y="112"/>
                    <a:pt x="486" y="112"/>
                  </a:cubicBezTo>
                  <a:cubicBezTo>
                    <a:pt x="691" y="112"/>
                    <a:pt x="895" y="145"/>
                    <a:pt x="1099" y="200"/>
                  </a:cubicBezTo>
                  <a:cubicBezTo>
                    <a:pt x="1104" y="201"/>
                    <a:pt x="1109" y="202"/>
                    <a:pt x="1114" y="202"/>
                  </a:cubicBezTo>
                  <a:cubicBezTo>
                    <a:pt x="1174" y="202"/>
                    <a:pt x="1193" y="109"/>
                    <a:pt x="1127" y="93"/>
                  </a:cubicBezTo>
                  <a:cubicBezTo>
                    <a:pt x="918" y="35"/>
                    <a:pt x="707" y="1"/>
                    <a:pt x="49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1" name="Google Shape;3150;p74"/>
            <p:cNvSpPr/>
            <p:nvPr/>
          </p:nvSpPr>
          <p:spPr>
            <a:xfrm>
              <a:off x="2097575" y="4167775"/>
              <a:ext cx="23750" cy="107100"/>
            </a:xfrm>
            <a:custGeom>
              <a:avLst/>
              <a:gdLst/>
              <a:ahLst/>
              <a:cxnLst/>
              <a:rect l="l" t="t" r="r" b="b"/>
              <a:pathLst>
                <a:path w="950" h="4284" extrusionOk="0">
                  <a:moveTo>
                    <a:pt x="198" y="1"/>
                  </a:moveTo>
                  <a:cubicBezTo>
                    <a:pt x="169" y="1"/>
                    <a:pt x="140" y="19"/>
                    <a:pt x="138" y="57"/>
                  </a:cubicBezTo>
                  <a:cubicBezTo>
                    <a:pt x="102" y="1342"/>
                    <a:pt x="248" y="2638"/>
                    <a:pt x="70" y="3916"/>
                  </a:cubicBezTo>
                  <a:cubicBezTo>
                    <a:pt x="61" y="3913"/>
                    <a:pt x="51" y="3911"/>
                    <a:pt x="43" y="3911"/>
                  </a:cubicBezTo>
                  <a:cubicBezTo>
                    <a:pt x="19" y="3911"/>
                    <a:pt x="1" y="3923"/>
                    <a:pt x="6" y="3955"/>
                  </a:cubicBezTo>
                  <a:cubicBezTo>
                    <a:pt x="17" y="4047"/>
                    <a:pt x="42" y="4133"/>
                    <a:pt x="52" y="4225"/>
                  </a:cubicBezTo>
                  <a:cubicBezTo>
                    <a:pt x="55" y="4260"/>
                    <a:pt x="87" y="4283"/>
                    <a:pt x="115" y="4283"/>
                  </a:cubicBezTo>
                  <a:cubicBezTo>
                    <a:pt x="136" y="4283"/>
                    <a:pt x="155" y="4271"/>
                    <a:pt x="159" y="4243"/>
                  </a:cubicBezTo>
                  <a:cubicBezTo>
                    <a:pt x="188" y="4101"/>
                    <a:pt x="170" y="3955"/>
                    <a:pt x="188" y="3812"/>
                  </a:cubicBezTo>
                  <a:cubicBezTo>
                    <a:pt x="416" y="3827"/>
                    <a:pt x="636" y="3894"/>
                    <a:pt x="839" y="4005"/>
                  </a:cubicBezTo>
                  <a:cubicBezTo>
                    <a:pt x="850" y="4011"/>
                    <a:pt x="860" y="4014"/>
                    <a:pt x="870" y="4014"/>
                  </a:cubicBezTo>
                  <a:cubicBezTo>
                    <a:pt x="919" y="4014"/>
                    <a:pt x="950" y="3941"/>
                    <a:pt x="896" y="3908"/>
                  </a:cubicBezTo>
                  <a:cubicBezTo>
                    <a:pt x="679" y="3787"/>
                    <a:pt x="441" y="3720"/>
                    <a:pt x="195" y="3702"/>
                  </a:cubicBezTo>
                  <a:cubicBezTo>
                    <a:pt x="323" y="2492"/>
                    <a:pt x="216" y="1271"/>
                    <a:pt x="252" y="57"/>
                  </a:cubicBezTo>
                  <a:cubicBezTo>
                    <a:pt x="254" y="19"/>
                    <a:pt x="226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2" name="Google Shape;3151;p74"/>
            <p:cNvSpPr/>
            <p:nvPr/>
          </p:nvSpPr>
          <p:spPr>
            <a:xfrm>
              <a:off x="2319775" y="3807800"/>
              <a:ext cx="51275" cy="94725"/>
            </a:xfrm>
            <a:custGeom>
              <a:avLst/>
              <a:gdLst/>
              <a:ahLst/>
              <a:cxnLst/>
              <a:rect l="l" t="t" r="r" b="b"/>
              <a:pathLst>
                <a:path w="2051" h="3789" extrusionOk="0">
                  <a:moveTo>
                    <a:pt x="189" y="2441"/>
                  </a:moveTo>
                  <a:cubicBezTo>
                    <a:pt x="164" y="2562"/>
                    <a:pt x="146" y="2683"/>
                    <a:pt x="135" y="2808"/>
                  </a:cubicBezTo>
                  <a:cubicBezTo>
                    <a:pt x="139" y="2690"/>
                    <a:pt x="143" y="2576"/>
                    <a:pt x="146" y="2459"/>
                  </a:cubicBezTo>
                  <a:cubicBezTo>
                    <a:pt x="146" y="2444"/>
                    <a:pt x="182" y="2448"/>
                    <a:pt x="189" y="2441"/>
                  </a:cubicBezTo>
                  <a:close/>
                  <a:moveTo>
                    <a:pt x="1793" y="0"/>
                  </a:moveTo>
                  <a:cubicBezTo>
                    <a:pt x="1776" y="0"/>
                    <a:pt x="1759" y="7"/>
                    <a:pt x="1748" y="24"/>
                  </a:cubicBezTo>
                  <a:cubicBezTo>
                    <a:pt x="1200" y="761"/>
                    <a:pt x="734" y="1558"/>
                    <a:pt x="143" y="2256"/>
                  </a:cubicBezTo>
                  <a:cubicBezTo>
                    <a:pt x="128" y="2277"/>
                    <a:pt x="128" y="2306"/>
                    <a:pt x="146" y="2327"/>
                  </a:cubicBezTo>
                  <a:cubicBezTo>
                    <a:pt x="135" y="2329"/>
                    <a:pt x="125" y="2329"/>
                    <a:pt x="114" y="2329"/>
                  </a:cubicBezTo>
                  <a:cubicBezTo>
                    <a:pt x="103" y="2329"/>
                    <a:pt x="91" y="2329"/>
                    <a:pt x="78" y="2331"/>
                  </a:cubicBezTo>
                  <a:cubicBezTo>
                    <a:pt x="50" y="2334"/>
                    <a:pt x="29" y="2359"/>
                    <a:pt x="32" y="2388"/>
                  </a:cubicBezTo>
                  <a:cubicBezTo>
                    <a:pt x="29" y="2843"/>
                    <a:pt x="0" y="3299"/>
                    <a:pt x="78" y="3747"/>
                  </a:cubicBezTo>
                  <a:cubicBezTo>
                    <a:pt x="85" y="3776"/>
                    <a:pt x="105" y="3788"/>
                    <a:pt x="127" y="3788"/>
                  </a:cubicBezTo>
                  <a:cubicBezTo>
                    <a:pt x="156" y="3788"/>
                    <a:pt x="187" y="3767"/>
                    <a:pt x="189" y="3737"/>
                  </a:cubicBezTo>
                  <a:cubicBezTo>
                    <a:pt x="228" y="3302"/>
                    <a:pt x="203" y="2861"/>
                    <a:pt x="303" y="2441"/>
                  </a:cubicBezTo>
                  <a:cubicBezTo>
                    <a:pt x="310" y="2437"/>
                    <a:pt x="328" y="2434"/>
                    <a:pt x="335" y="2434"/>
                  </a:cubicBezTo>
                  <a:cubicBezTo>
                    <a:pt x="402" y="2420"/>
                    <a:pt x="470" y="2405"/>
                    <a:pt x="538" y="2398"/>
                  </a:cubicBezTo>
                  <a:lnTo>
                    <a:pt x="538" y="2395"/>
                  </a:lnTo>
                  <a:cubicBezTo>
                    <a:pt x="577" y="2398"/>
                    <a:pt x="616" y="2409"/>
                    <a:pt x="652" y="2427"/>
                  </a:cubicBezTo>
                  <a:cubicBezTo>
                    <a:pt x="634" y="2459"/>
                    <a:pt x="612" y="2491"/>
                    <a:pt x="588" y="2523"/>
                  </a:cubicBezTo>
                  <a:cubicBezTo>
                    <a:pt x="584" y="2530"/>
                    <a:pt x="580" y="2533"/>
                    <a:pt x="577" y="2541"/>
                  </a:cubicBezTo>
                  <a:cubicBezTo>
                    <a:pt x="550" y="2581"/>
                    <a:pt x="588" y="2625"/>
                    <a:pt x="627" y="2625"/>
                  </a:cubicBezTo>
                  <a:cubicBezTo>
                    <a:pt x="641" y="2625"/>
                    <a:pt x="654" y="2620"/>
                    <a:pt x="666" y="2608"/>
                  </a:cubicBezTo>
                  <a:cubicBezTo>
                    <a:pt x="669" y="2605"/>
                    <a:pt x="669" y="2598"/>
                    <a:pt x="673" y="2594"/>
                  </a:cubicBezTo>
                  <a:cubicBezTo>
                    <a:pt x="674" y="2593"/>
                    <a:pt x="675" y="2592"/>
                    <a:pt x="675" y="2592"/>
                  </a:cubicBezTo>
                  <a:lnTo>
                    <a:pt x="675" y="2592"/>
                  </a:lnTo>
                  <a:cubicBezTo>
                    <a:pt x="675" y="2592"/>
                    <a:pt x="674" y="2594"/>
                    <a:pt x="677" y="2594"/>
                  </a:cubicBezTo>
                  <a:cubicBezTo>
                    <a:pt x="705" y="2548"/>
                    <a:pt x="741" y="2505"/>
                    <a:pt x="773" y="2459"/>
                  </a:cubicBezTo>
                  <a:cubicBezTo>
                    <a:pt x="776" y="2466"/>
                    <a:pt x="783" y="2462"/>
                    <a:pt x="790" y="2466"/>
                  </a:cubicBezTo>
                  <a:cubicBezTo>
                    <a:pt x="787" y="2494"/>
                    <a:pt x="787" y="2526"/>
                    <a:pt x="783" y="2558"/>
                  </a:cubicBezTo>
                  <a:cubicBezTo>
                    <a:pt x="744" y="2612"/>
                    <a:pt x="709" y="2665"/>
                    <a:pt x="669" y="2715"/>
                  </a:cubicBezTo>
                  <a:cubicBezTo>
                    <a:pt x="639" y="2753"/>
                    <a:pt x="681" y="2800"/>
                    <a:pt x="723" y="2800"/>
                  </a:cubicBezTo>
                  <a:cubicBezTo>
                    <a:pt x="735" y="2800"/>
                    <a:pt x="748" y="2796"/>
                    <a:pt x="758" y="2786"/>
                  </a:cubicBezTo>
                  <a:lnTo>
                    <a:pt x="769" y="2776"/>
                  </a:lnTo>
                  <a:lnTo>
                    <a:pt x="769" y="2776"/>
                  </a:lnTo>
                  <a:cubicBezTo>
                    <a:pt x="741" y="3064"/>
                    <a:pt x="709" y="3352"/>
                    <a:pt x="705" y="3641"/>
                  </a:cubicBezTo>
                  <a:cubicBezTo>
                    <a:pt x="709" y="3676"/>
                    <a:pt x="735" y="3694"/>
                    <a:pt x="762" y="3694"/>
                  </a:cubicBezTo>
                  <a:cubicBezTo>
                    <a:pt x="789" y="3694"/>
                    <a:pt x="815" y="3676"/>
                    <a:pt x="819" y="3641"/>
                  </a:cubicBezTo>
                  <a:cubicBezTo>
                    <a:pt x="819" y="3431"/>
                    <a:pt x="847" y="3221"/>
                    <a:pt x="862" y="3011"/>
                  </a:cubicBezTo>
                  <a:cubicBezTo>
                    <a:pt x="872" y="3021"/>
                    <a:pt x="886" y="3027"/>
                    <a:pt x="899" y="3027"/>
                  </a:cubicBezTo>
                  <a:cubicBezTo>
                    <a:pt x="912" y="3027"/>
                    <a:pt x="926" y="3021"/>
                    <a:pt x="936" y="3011"/>
                  </a:cubicBezTo>
                  <a:cubicBezTo>
                    <a:pt x="979" y="2950"/>
                    <a:pt x="1025" y="2889"/>
                    <a:pt x="1068" y="2833"/>
                  </a:cubicBezTo>
                  <a:cubicBezTo>
                    <a:pt x="1072" y="2829"/>
                    <a:pt x="1068" y="2825"/>
                    <a:pt x="1068" y="2822"/>
                  </a:cubicBezTo>
                  <a:cubicBezTo>
                    <a:pt x="1349" y="2412"/>
                    <a:pt x="1648" y="2014"/>
                    <a:pt x="1930" y="1608"/>
                  </a:cubicBezTo>
                  <a:cubicBezTo>
                    <a:pt x="1962" y="1568"/>
                    <a:pt x="1923" y="1530"/>
                    <a:pt x="1882" y="1530"/>
                  </a:cubicBezTo>
                  <a:cubicBezTo>
                    <a:pt x="1865" y="1530"/>
                    <a:pt x="1846" y="1537"/>
                    <a:pt x="1834" y="1555"/>
                  </a:cubicBezTo>
                  <a:cubicBezTo>
                    <a:pt x="1513" y="2010"/>
                    <a:pt x="1171" y="2448"/>
                    <a:pt x="869" y="2914"/>
                  </a:cubicBezTo>
                  <a:cubicBezTo>
                    <a:pt x="876" y="2829"/>
                    <a:pt x="879" y="2744"/>
                    <a:pt x="887" y="2658"/>
                  </a:cubicBezTo>
                  <a:lnTo>
                    <a:pt x="890" y="2655"/>
                  </a:lnTo>
                  <a:cubicBezTo>
                    <a:pt x="904" y="2640"/>
                    <a:pt x="890" y="2630"/>
                    <a:pt x="890" y="2615"/>
                  </a:cubicBezTo>
                  <a:lnTo>
                    <a:pt x="890" y="2605"/>
                  </a:lnTo>
                  <a:cubicBezTo>
                    <a:pt x="1275" y="2103"/>
                    <a:pt x="1656" y="1594"/>
                    <a:pt x="2019" y="1070"/>
                  </a:cubicBezTo>
                  <a:cubicBezTo>
                    <a:pt x="2051" y="1031"/>
                    <a:pt x="2012" y="991"/>
                    <a:pt x="1972" y="991"/>
                  </a:cubicBezTo>
                  <a:cubicBezTo>
                    <a:pt x="1954" y="991"/>
                    <a:pt x="1935" y="999"/>
                    <a:pt x="1923" y="1017"/>
                  </a:cubicBezTo>
                  <a:cubicBezTo>
                    <a:pt x="1595" y="1483"/>
                    <a:pt x="1250" y="1943"/>
                    <a:pt x="904" y="2395"/>
                  </a:cubicBezTo>
                  <a:lnTo>
                    <a:pt x="904" y="2388"/>
                  </a:lnTo>
                  <a:cubicBezTo>
                    <a:pt x="908" y="2363"/>
                    <a:pt x="887" y="2338"/>
                    <a:pt x="862" y="2338"/>
                  </a:cubicBezTo>
                  <a:cubicBezTo>
                    <a:pt x="1093" y="2003"/>
                    <a:pt x="1342" y="1679"/>
                    <a:pt x="1574" y="1341"/>
                  </a:cubicBezTo>
                  <a:cubicBezTo>
                    <a:pt x="1601" y="1299"/>
                    <a:pt x="1562" y="1258"/>
                    <a:pt x="1523" y="1258"/>
                  </a:cubicBezTo>
                  <a:cubicBezTo>
                    <a:pt x="1506" y="1258"/>
                    <a:pt x="1489" y="1266"/>
                    <a:pt x="1478" y="1284"/>
                  </a:cubicBezTo>
                  <a:cubicBezTo>
                    <a:pt x="1250" y="1615"/>
                    <a:pt x="1004" y="1935"/>
                    <a:pt x="776" y="2263"/>
                  </a:cubicBezTo>
                  <a:cubicBezTo>
                    <a:pt x="775" y="2264"/>
                    <a:pt x="773" y="2264"/>
                    <a:pt x="771" y="2264"/>
                  </a:cubicBezTo>
                  <a:cubicBezTo>
                    <a:pt x="769" y="2264"/>
                    <a:pt x="766" y="2263"/>
                    <a:pt x="764" y="2263"/>
                  </a:cubicBezTo>
                  <a:cubicBezTo>
                    <a:pt x="762" y="2263"/>
                    <a:pt x="760" y="2264"/>
                    <a:pt x="758" y="2266"/>
                  </a:cubicBezTo>
                  <a:cubicBezTo>
                    <a:pt x="744" y="2295"/>
                    <a:pt x="726" y="2313"/>
                    <a:pt x="712" y="2338"/>
                  </a:cubicBezTo>
                  <a:cubicBezTo>
                    <a:pt x="677" y="2323"/>
                    <a:pt x="645" y="2295"/>
                    <a:pt x="602" y="2291"/>
                  </a:cubicBezTo>
                  <a:cubicBezTo>
                    <a:pt x="1008" y="1626"/>
                    <a:pt x="1445" y="981"/>
                    <a:pt x="1969" y="408"/>
                  </a:cubicBezTo>
                  <a:cubicBezTo>
                    <a:pt x="2004" y="367"/>
                    <a:pt x="1968" y="309"/>
                    <a:pt x="1927" y="309"/>
                  </a:cubicBezTo>
                  <a:cubicBezTo>
                    <a:pt x="1915" y="309"/>
                    <a:pt x="1902" y="314"/>
                    <a:pt x="1890" y="326"/>
                  </a:cubicBezTo>
                  <a:cubicBezTo>
                    <a:pt x="1413" y="850"/>
                    <a:pt x="1022" y="1437"/>
                    <a:pt x="645" y="2039"/>
                  </a:cubicBezTo>
                  <a:cubicBezTo>
                    <a:pt x="643" y="2039"/>
                    <a:pt x="641" y="2040"/>
                    <a:pt x="640" y="2040"/>
                  </a:cubicBezTo>
                  <a:cubicBezTo>
                    <a:pt x="637" y="2040"/>
                    <a:pt x="634" y="2039"/>
                    <a:pt x="631" y="2039"/>
                  </a:cubicBezTo>
                  <a:cubicBezTo>
                    <a:pt x="628" y="2039"/>
                    <a:pt x="626" y="2040"/>
                    <a:pt x="623" y="2042"/>
                  </a:cubicBezTo>
                  <a:cubicBezTo>
                    <a:pt x="570" y="2131"/>
                    <a:pt x="506" y="2202"/>
                    <a:pt x="456" y="2295"/>
                  </a:cubicBezTo>
                  <a:cubicBezTo>
                    <a:pt x="413" y="2295"/>
                    <a:pt x="367" y="2299"/>
                    <a:pt x="324" y="2309"/>
                  </a:cubicBezTo>
                  <a:cubicBezTo>
                    <a:pt x="331" y="2281"/>
                    <a:pt x="317" y="2252"/>
                    <a:pt x="289" y="2245"/>
                  </a:cubicBezTo>
                  <a:cubicBezTo>
                    <a:pt x="855" y="1562"/>
                    <a:pt x="1310" y="796"/>
                    <a:pt x="1841" y="84"/>
                  </a:cubicBezTo>
                  <a:cubicBezTo>
                    <a:pt x="1873" y="41"/>
                    <a:pt x="1833" y="0"/>
                    <a:pt x="179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3" name="Google Shape;3152;p74"/>
            <p:cNvSpPr/>
            <p:nvPr/>
          </p:nvSpPr>
          <p:spPr>
            <a:xfrm>
              <a:off x="2297800" y="3916075"/>
              <a:ext cx="91050" cy="4400"/>
            </a:xfrm>
            <a:custGeom>
              <a:avLst/>
              <a:gdLst/>
              <a:ahLst/>
              <a:cxnLst/>
              <a:rect l="l" t="t" r="r" b="b"/>
              <a:pathLst>
                <a:path w="3642" h="176" extrusionOk="0">
                  <a:moveTo>
                    <a:pt x="1249" y="0"/>
                  </a:moveTo>
                  <a:cubicBezTo>
                    <a:pt x="856" y="0"/>
                    <a:pt x="464" y="16"/>
                    <a:pt x="75" y="64"/>
                  </a:cubicBezTo>
                  <a:cubicBezTo>
                    <a:pt x="3" y="71"/>
                    <a:pt x="0" y="175"/>
                    <a:pt x="65" y="175"/>
                  </a:cubicBezTo>
                  <a:cubicBezTo>
                    <a:pt x="68" y="175"/>
                    <a:pt x="71" y="175"/>
                    <a:pt x="75" y="175"/>
                  </a:cubicBezTo>
                  <a:cubicBezTo>
                    <a:pt x="460" y="127"/>
                    <a:pt x="848" y="111"/>
                    <a:pt x="1236" y="111"/>
                  </a:cubicBezTo>
                  <a:cubicBezTo>
                    <a:pt x="2013" y="111"/>
                    <a:pt x="2793" y="175"/>
                    <a:pt x="3567" y="175"/>
                  </a:cubicBezTo>
                  <a:cubicBezTo>
                    <a:pt x="3642" y="175"/>
                    <a:pt x="3642" y="64"/>
                    <a:pt x="3567" y="64"/>
                  </a:cubicBezTo>
                  <a:cubicBezTo>
                    <a:pt x="2798" y="62"/>
                    <a:pt x="2021" y="0"/>
                    <a:pt x="124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4" name="Google Shape;3153;p74"/>
            <p:cNvSpPr/>
            <p:nvPr/>
          </p:nvSpPr>
          <p:spPr>
            <a:xfrm>
              <a:off x="2341575" y="3685575"/>
              <a:ext cx="11250" cy="18875"/>
            </a:xfrm>
            <a:custGeom>
              <a:avLst/>
              <a:gdLst/>
              <a:ahLst/>
              <a:cxnLst/>
              <a:rect l="l" t="t" r="r" b="b"/>
              <a:pathLst>
                <a:path w="450" h="755" extrusionOk="0">
                  <a:moveTo>
                    <a:pt x="381" y="1"/>
                  </a:moveTo>
                  <a:cubicBezTo>
                    <a:pt x="359" y="1"/>
                    <a:pt x="336" y="13"/>
                    <a:pt x="328" y="39"/>
                  </a:cubicBezTo>
                  <a:cubicBezTo>
                    <a:pt x="285" y="160"/>
                    <a:pt x="232" y="285"/>
                    <a:pt x="175" y="402"/>
                  </a:cubicBezTo>
                  <a:cubicBezTo>
                    <a:pt x="150" y="459"/>
                    <a:pt x="118" y="520"/>
                    <a:pt x="86" y="580"/>
                  </a:cubicBezTo>
                  <a:cubicBezTo>
                    <a:pt x="86" y="584"/>
                    <a:pt x="82" y="587"/>
                    <a:pt x="82" y="591"/>
                  </a:cubicBezTo>
                  <a:cubicBezTo>
                    <a:pt x="72" y="587"/>
                    <a:pt x="62" y="584"/>
                    <a:pt x="53" y="584"/>
                  </a:cubicBezTo>
                  <a:cubicBezTo>
                    <a:pt x="33" y="584"/>
                    <a:pt x="17" y="596"/>
                    <a:pt x="15" y="623"/>
                  </a:cubicBezTo>
                  <a:cubicBezTo>
                    <a:pt x="11" y="662"/>
                    <a:pt x="0" y="755"/>
                    <a:pt x="68" y="755"/>
                  </a:cubicBezTo>
                  <a:cubicBezTo>
                    <a:pt x="139" y="755"/>
                    <a:pt x="171" y="666"/>
                    <a:pt x="193" y="623"/>
                  </a:cubicBezTo>
                  <a:cubicBezTo>
                    <a:pt x="289" y="445"/>
                    <a:pt x="367" y="260"/>
                    <a:pt x="435" y="71"/>
                  </a:cubicBezTo>
                  <a:cubicBezTo>
                    <a:pt x="450" y="28"/>
                    <a:pt x="41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5" name="Google Shape;3154;p74"/>
            <p:cNvSpPr/>
            <p:nvPr/>
          </p:nvSpPr>
          <p:spPr>
            <a:xfrm>
              <a:off x="2326650" y="3731600"/>
              <a:ext cx="28700" cy="34125"/>
            </a:xfrm>
            <a:custGeom>
              <a:avLst/>
              <a:gdLst/>
              <a:ahLst/>
              <a:cxnLst/>
              <a:rect l="l" t="t" r="r" b="b"/>
              <a:pathLst>
                <a:path w="1148" h="1365" extrusionOk="0">
                  <a:moveTo>
                    <a:pt x="1067" y="1"/>
                  </a:moveTo>
                  <a:cubicBezTo>
                    <a:pt x="1051" y="1"/>
                    <a:pt x="1033" y="8"/>
                    <a:pt x="1021" y="24"/>
                  </a:cubicBezTo>
                  <a:cubicBezTo>
                    <a:pt x="864" y="242"/>
                    <a:pt x="711" y="466"/>
                    <a:pt x="558" y="683"/>
                  </a:cubicBezTo>
                  <a:cubicBezTo>
                    <a:pt x="462" y="815"/>
                    <a:pt x="366" y="943"/>
                    <a:pt x="263" y="1071"/>
                  </a:cubicBezTo>
                  <a:cubicBezTo>
                    <a:pt x="220" y="1124"/>
                    <a:pt x="142" y="1242"/>
                    <a:pt x="67" y="1253"/>
                  </a:cubicBezTo>
                  <a:cubicBezTo>
                    <a:pt x="0" y="1266"/>
                    <a:pt x="24" y="1364"/>
                    <a:pt x="87" y="1364"/>
                  </a:cubicBezTo>
                  <a:cubicBezTo>
                    <a:pt x="91" y="1364"/>
                    <a:pt x="95" y="1364"/>
                    <a:pt x="99" y="1363"/>
                  </a:cubicBezTo>
                  <a:cubicBezTo>
                    <a:pt x="273" y="1335"/>
                    <a:pt x="434" y="1039"/>
                    <a:pt x="526" y="914"/>
                  </a:cubicBezTo>
                  <a:cubicBezTo>
                    <a:pt x="733" y="640"/>
                    <a:pt x="918" y="359"/>
                    <a:pt x="1117" y="81"/>
                  </a:cubicBezTo>
                  <a:cubicBezTo>
                    <a:pt x="1147" y="41"/>
                    <a:pt x="1108" y="1"/>
                    <a:pt x="10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6" name="Google Shape;3155;p74"/>
            <p:cNvSpPr/>
            <p:nvPr/>
          </p:nvSpPr>
          <p:spPr>
            <a:xfrm>
              <a:off x="2325650" y="3734925"/>
              <a:ext cx="33050" cy="42075"/>
            </a:xfrm>
            <a:custGeom>
              <a:avLst/>
              <a:gdLst/>
              <a:ahLst/>
              <a:cxnLst/>
              <a:rect l="l" t="t" r="r" b="b"/>
              <a:pathLst>
                <a:path w="1322" h="1683" extrusionOk="0">
                  <a:moveTo>
                    <a:pt x="1242" y="1"/>
                  </a:moveTo>
                  <a:cubicBezTo>
                    <a:pt x="1224" y="1"/>
                    <a:pt x="1206" y="8"/>
                    <a:pt x="1193" y="27"/>
                  </a:cubicBezTo>
                  <a:cubicBezTo>
                    <a:pt x="830" y="547"/>
                    <a:pt x="481" y="1127"/>
                    <a:pt x="36" y="1586"/>
                  </a:cubicBezTo>
                  <a:cubicBezTo>
                    <a:pt x="0" y="1627"/>
                    <a:pt x="38" y="1682"/>
                    <a:pt x="80" y="1682"/>
                  </a:cubicBezTo>
                  <a:cubicBezTo>
                    <a:pt x="93" y="1682"/>
                    <a:pt x="106" y="1677"/>
                    <a:pt x="118" y="1664"/>
                  </a:cubicBezTo>
                  <a:cubicBezTo>
                    <a:pt x="566" y="1202"/>
                    <a:pt x="919" y="611"/>
                    <a:pt x="1289" y="80"/>
                  </a:cubicBezTo>
                  <a:cubicBezTo>
                    <a:pt x="1321" y="40"/>
                    <a:pt x="1282" y="1"/>
                    <a:pt x="12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7" name="Google Shape;3156;p74"/>
            <p:cNvSpPr/>
            <p:nvPr/>
          </p:nvSpPr>
          <p:spPr>
            <a:xfrm>
              <a:off x="2347025" y="3854825"/>
              <a:ext cx="22775" cy="28650"/>
            </a:xfrm>
            <a:custGeom>
              <a:avLst/>
              <a:gdLst/>
              <a:ahLst/>
              <a:cxnLst/>
              <a:rect l="l" t="t" r="r" b="b"/>
              <a:pathLst>
                <a:path w="911" h="1146" extrusionOk="0">
                  <a:moveTo>
                    <a:pt x="833" y="1"/>
                  </a:moveTo>
                  <a:cubicBezTo>
                    <a:pt x="821" y="1"/>
                    <a:pt x="808" y="6"/>
                    <a:pt x="797" y="19"/>
                  </a:cubicBezTo>
                  <a:cubicBezTo>
                    <a:pt x="551" y="311"/>
                    <a:pt x="323" y="617"/>
                    <a:pt x="117" y="937"/>
                  </a:cubicBezTo>
                  <a:cubicBezTo>
                    <a:pt x="117" y="939"/>
                    <a:pt x="115" y="939"/>
                    <a:pt x="113" y="939"/>
                  </a:cubicBezTo>
                  <a:cubicBezTo>
                    <a:pt x="112" y="939"/>
                    <a:pt x="110" y="939"/>
                    <a:pt x="110" y="941"/>
                  </a:cubicBezTo>
                  <a:cubicBezTo>
                    <a:pt x="92" y="966"/>
                    <a:pt x="74" y="991"/>
                    <a:pt x="56" y="1016"/>
                  </a:cubicBezTo>
                  <a:cubicBezTo>
                    <a:pt x="49" y="1033"/>
                    <a:pt x="35" y="1044"/>
                    <a:pt x="24" y="1062"/>
                  </a:cubicBezTo>
                  <a:cubicBezTo>
                    <a:pt x="0" y="1102"/>
                    <a:pt x="38" y="1146"/>
                    <a:pt x="77" y="1146"/>
                  </a:cubicBezTo>
                  <a:cubicBezTo>
                    <a:pt x="90" y="1146"/>
                    <a:pt x="103" y="1141"/>
                    <a:pt x="113" y="1130"/>
                  </a:cubicBezTo>
                  <a:cubicBezTo>
                    <a:pt x="117" y="1126"/>
                    <a:pt x="117" y="1122"/>
                    <a:pt x="121" y="1119"/>
                  </a:cubicBezTo>
                  <a:cubicBezTo>
                    <a:pt x="348" y="759"/>
                    <a:pt x="601" y="418"/>
                    <a:pt x="875" y="97"/>
                  </a:cubicBezTo>
                  <a:cubicBezTo>
                    <a:pt x="911" y="56"/>
                    <a:pt x="873" y="1"/>
                    <a:pt x="83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8" name="Google Shape;3157;p74"/>
            <p:cNvSpPr/>
            <p:nvPr/>
          </p:nvSpPr>
          <p:spPr>
            <a:xfrm>
              <a:off x="1801800" y="4130425"/>
              <a:ext cx="1019325" cy="256825"/>
            </a:xfrm>
            <a:custGeom>
              <a:avLst/>
              <a:gdLst/>
              <a:ahLst/>
              <a:cxnLst/>
              <a:rect l="l" t="t" r="r" b="b"/>
              <a:pathLst>
                <a:path w="40773" h="10273" extrusionOk="0">
                  <a:moveTo>
                    <a:pt x="36752" y="923"/>
                  </a:moveTo>
                  <a:cubicBezTo>
                    <a:pt x="37195" y="923"/>
                    <a:pt x="37630" y="959"/>
                    <a:pt x="38035" y="1120"/>
                  </a:cubicBezTo>
                  <a:cubicBezTo>
                    <a:pt x="38013" y="1127"/>
                    <a:pt x="37992" y="1131"/>
                    <a:pt x="37967" y="1134"/>
                  </a:cubicBezTo>
                  <a:cubicBezTo>
                    <a:pt x="37130" y="1134"/>
                    <a:pt x="36290" y="1120"/>
                    <a:pt x="35450" y="1088"/>
                  </a:cubicBezTo>
                  <a:cubicBezTo>
                    <a:pt x="35475" y="1074"/>
                    <a:pt x="35503" y="1059"/>
                    <a:pt x="35528" y="1045"/>
                  </a:cubicBezTo>
                  <a:cubicBezTo>
                    <a:pt x="35569" y="1019"/>
                    <a:pt x="35558" y="969"/>
                    <a:pt x="35528" y="948"/>
                  </a:cubicBezTo>
                  <a:lnTo>
                    <a:pt x="35528" y="948"/>
                  </a:lnTo>
                  <a:cubicBezTo>
                    <a:pt x="35561" y="949"/>
                    <a:pt x="35593" y="949"/>
                    <a:pt x="35626" y="949"/>
                  </a:cubicBezTo>
                  <a:cubicBezTo>
                    <a:pt x="35997" y="949"/>
                    <a:pt x="36377" y="923"/>
                    <a:pt x="36752" y="923"/>
                  </a:cubicBezTo>
                  <a:close/>
                  <a:moveTo>
                    <a:pt x="35528" y="1198"/>
                  </a:moveTo>
                  <a:lnTo>
                    <a:pt x="35528" y="1198"/>
                  </a:lnTo>
                  <a:cubicBezTo>
                    <a:pt x="35735" y="1205"/>
                    <a:pt x="35941" y="1205"/>
                    <a:pt x="36148" y="1209"/>
                  </a:cubicBezTo>
                  <a:cubicBezTo>
                    <a:pt x="36123" y="1227"/>
                    <a:pt x="36098" y="1241"/>
                    <a:pt x="36069" y="1255"/>
                  </a:cubicBezTo>
                  <a:lnTo>
                    <a:pt x="36062" y="1252"/>
                  </a:lnTo>
                  <a:cubicBezTo>
                    <a:pt x="35884" y="1234"/>
                    <a:pt x="35706" y="1223"/>
                    <a:pt x="35528" y="1198"/>
                  </a:cubicBezTo>
                  <a:close/>
                  <a:moveTo>
                    <a:pt x="36340" y="1212"/>
                  </a:moveTo>
                  <a:cubicBezTo>
                    <a:pt x="36547" y="1216"/>
                    <a:pt x="36753" y="1223"/>
                    <a:pt x="36956" y="1223"/>
                  </a:cubicBezTo>
                  <a:cubicBezTo>
                    <a:pt x="36913" y="1244"/>
                    <a:pt x="36870" y="1266"/>
                    <a:pt x="36824" y="1284"/>
                  </a:cubicBezTo>
                  <a:lnTo>
                    <a:pt x="36821" y="1280"/>
                  </a:lnTo>
                  <a:cubicBezTo>
                    <a:pt x="36761" y="1280"/>
                    <a:pt x="36702" y="1280"/>
                    <a:pt x="36643" y="1280"/>
                  </a:cubicBezTo>
                  <a:cubicBezTo>
                    <a:pt x="36524" y="1280"/>
                    <a:pt x="36404" y="1279"/>
                    <a:pt x="36283" y="1269"/>
                  </a:cubicBezTo>
                  <a:cubicBezTo>
                    <a:pt x="36297" y="1262"/>
                    <a:pt x="36315" y="1252"/>
                    <a:pt x="36333" y="1244"/>
                  </a:cubicBezTo>
                  <a:cubicBezTo>
                    <a:pt x="36351" y="1234"/>
                    <a:pt x="36336" y="1223"/>
                    <a:pt x="36340" y="1212"/>
                  </a:cubicBezTo>
                  <a:close/>
                  <a:moveTo>
                    <a:pt x="39519" y="1294"/>
                  </a:moveTo>
                  <a:cubicBezTo>
                    <a:pt x="39572" y="1294"/>
                    <a:pt x="39626" y="1298"/>
                    <a:pt x="39676" y="1298"/>
                  </a:cubicBezTo>
                  <a:cubicBezTo>
                    <a:pt x="39665" y="1362"/>
                    <a:pt x="39629" y="1405"/>
                    <a:pt x="39615" y="1454"/>
                  </a:cubicBezTo>
                  <a:lnTo>
                    <a:pt x="39612" y="1444"/>
                  </a:lnTo>
                  <a:lnTo>
                    <a:pt x="39608" y="1454"/>
                  </a:lnTo>
                  <a:cubicBezTo>
                    <a:pt x="39601" y="1487"/>
                    <a:pt x="39594" y="1515"/>
                    <a:pt x="39587" y="1543"/>
                  </a:cubicBezTo>
                  <a:cubicBezTo>
                    <a:pt x="39587" y="1472"/>
                    <a:pt x="39587" y="1398"/>
                    <a:pt x="39587" y="1323"/>
                  </a:cubicBezTo>
                  <a:cubicBezTo>
                    <a:pt x="39587" y="1306"/>
                    <a:pt x="39582" y="1301"/>
                    <a:pt x="39575" y="1301"/>
                  </a:cubicBezTo>
                  <a:cubicBezTo>
                    <a:pt x="39562" y="1301"/>
                    <a:pt x="39540" y="1318"/>
                    <a:pt x="39519" y="1323"/>
                  </a:cubicBezTo>
                  <a:lnTo>
                    <a:pt x="39519" y="1294"/>
                  </a:lnTo>
                  <a:close/>
                  <a:moveTo>
                    <a:pt x="35169" y="1248"/>
                  </a:moveTo>
                  <a:cubicBezTo>
                    <a:pt x="35354" y="1280"/>
                    <a:pt x="35539" y="1309"/>
                    <a:pt x="35728" y="1333"/>
                  </a:cubicBezTo>
                  <a:cubicBezTo>
                    <a:pt x="35372" y="1422"/>
                    <a:pt x="35012" y="1494"/>
                    <a:pt x="34653" y="1551"/>
                  </a:cubicBezTo>
                  <a:lnTo>
                    <a:pt x="34649" y="1547"/>
                  </a:lnTo>
                  <a:cubicBezTo>
                    <a:pt x="34824" y="1451"/>
                    <a:pt x="34998" y="1351"/>
                    <a:pt x="35169" y="1248"/>
                  </a:cubicBezTo>
                  <a:close/>
                  <a:moveTo>
                    <a:pt x="33667" y="1536"/>
                  </a:moveTo>
                  <a:cubicBezTo>
                    <a:pt x="33798" y="1551"/>
                    <a:pt x="33930" y="1579"/>
                    <a:pt x="34065" y="1590"/>
                  </a:cubicBezTo>
                  <a:cubicBezTo>
                    <a:pt x="33916" y="1579"/>
                    <a:pt x="33766" y="1576"/>
                    <a:pt x="33617" y="1561"/>
                  </a:cubicBezTo>
                  <a:lnTo>
                    <a:pt x="33667" y="1536"/>
                  </a:lnTo>
                  <a:close/>
                  <a:moveTo>
                    <a:pt x="35635" y="1465"/>
                  </a:moveTo>
                  <a:cubicBezTo>
                    <a:pt x="35521" y="1526"/>
                    <a:pt x="35407" y="1586"/>
                    <a:pt x="35293" y="1643"/>
                  </a:cubicBezTo>
                  <a:lnTo>
                    <a:pt x="35290" y="1640"/>
                  </a:lnTo>
                  <a:cubicBezTo>
                    <a:pt x="35183" y="1622"/>
                    <a:pt x="35080" y="1615"/>
                    <a:pt x="34977" y="1597"/>
                  </a:cubicBezTo>
                  <a:cubicBezTo>
                    <a:pt x="35197" y="1558"/>
                    <a:pt x="35414" y="1519"/>
                    <a:pt x="35635" y="1465"/>
                  </a:cubicBezTo>
                  <a:close/>
                  <a:moveTo>
                    <a:pt x="32755" y="1490"/>
                  </a:moveTo>
                  <a:cubicBezTo>
                    <a:pt x="32969" y="1501"/>
                    <a:pt x="33182" y="1497"/>
                    <a:pt x="33396" y="1511"/>
                  </a:cubicBezTo>
                  <a:lnTo>
                    <a:pt x="33328" y="1543"/>
                  </a:lnTo>
                  <a:lnTo>
                    <a:pt x="33286" y="1543"/>
                  </a:lnTo>
                  <a:cubicBezTo>
                    <a:pt x="33282" y="1543"/>
                    <a:pt x="33279" y="1542"/>
                    <a:pt x="33276" y="1542"/>
                  </a:cubicBezTo>
                  <a:cubicBezTo>
                    <a:pt x="33249" y="1542"/>
                    <a:pt x="33229" y="1568"/>
                    <a:pt x="33232" y="1597"/>
                  </a:cubicBezTo>
                  <a:lnTo>
                    <a:pt x="33090" y="1668"/>
                  </a:lnTo>
                  <a:cubicBezTo>
                    <a:pt x="32979" y="1666"/>
                    <a:pt x="32869" y="1666"/>
                    <a:pt x="32759" y="1666"/>
                  </a:cubicBezTo>
                  <a:cubicBezTo>
                    <a:pt x="32648" y="1666"/>
                    <a:pt x="32538" y="1666"/>
                    <a:pt x="32428" y="1665"/>
                  </a:cubicBezTo>
                  <a:cubicBezTo>
                    <a:pt x="32538" y="1608"/>
                    <a:pt x="32641" y="1540"/>
                    <a:pt x="32755" y="1490"/>
                  </a:cubicBezTo>
                  <a:close/>
                  <a:moveTo>
                    <a:pt x="33410" y="1661"/>
                  </a:moveTo>
                  <a:cubicBezTo>
                    <a:pt x="33464" y="1665"/>
                    <a:pt x="33517" y="1665"/>
                    <a:pt x="33570" y="1672"/>
                  </a:cubicBezTo>
                  <a:cubicBezTo>
                    <a:pt x="33535" y="1672"/>
                    <a:pt x="33496" y="1673"/>
                    <a:pt x="33457" y="1673"/>
                  </a:cubicBezTo>
                  <a:cubicBezTo>
                    <a:pt x="33438" y="1673"/>
                    <a:pt x="33419" y="1673"/>
                    <a:pt x="33400" y="1672"/>
                  </a:cubicBezTo>
                  <a:lnTo>
                    <a:pt x="33392" y="1668"/>
                  </a:lnTo>
                  <a:lnTo>
                    <a:pt x="33410" y="1661"/>
                  </a:lnTo>
                  <a:close/>
                  <a:moveTo>
                    <a:pt x="23460" y="1538"/>
                  </a:moveTo>
                  <a:cubicBezTo>
                    <a:pt x="23555" y="1538"/>
                    <a:pt x="23650" y="1539"/>
                    <a:pt x="23745" y="1540"/>
                  </a:cubicBezTo>
                  <a:cubicBezTo>
                    <a:pt x="23749" y="1565"/>
                    <a:pt x="23713" y="1583"/>
                    <a:pt x="23745" y="1590"/>
                  </a:cubicBezTo>
                  <a:cubicBezTo>
                    <a:pt x="24108" y="1625"/>
                    <a:pt x="24475" y="1629"/>
                    <a:pt x="24838" y="1654"/>
                  </a:cubicBezTo>
                  <a:cubicBezTo>
                    <a:pt x="23948" y="1665"/>
                    <a:pt x="23065" y="1675"/>
                    <a:pt x="22175" y="1675"/>
                  </a:cubicBezTo>
                  <a:cubicBezTo>
                    <a:pt x="22182" y="1650"/>
                    <a:pt x="22168" y="1625"/>
                    <a:pt x="22143" y="1615"/>
                  </a:cubicBezTo>
                  <a:lnTo>
                    <a:pt x="22147" y="1611"/>
                  </a:lnTo>
                  <a:cubicBezTo>
                    <a:pt x="22118" y="1600"/>
                    <a:pt x="22090" y="1590"/>
                    <a:pt x="22061" y="1579"/>
                  </a:cubicBezTo>
                  <a:cubicBezTo>
                    <a:pt x="22526" y="1552"/>
                    <a:pt x="22993" y="1538"/>
                    <a:pt x="23460" y="1538"/>
                  </a:cubicBezTo>
                  <a:close/>
                  <a:moveTo>
                    <a:pt x="31944" y="1768"/>
                  </a:moveTo>
                  <a:lnTo>
                    <a:pt x="31936" y="1775"/>
                  </a:lnTo>
                  <a:cubicBezTo>
                    <a:pt x="31865" y="1771"/>
                    <a:pt x="31790" y="1768"/>
                    <a:pt x="31716" y="1768"/>
                  </a:cubicBezTo>
                  <a:close/>
                  <a:moveTo>
                    <a:pt x="32221" y="1771"/>
                  </a:moveTo>
                  <a:cubicBezTo>
                    <a:pt x="32346" y="1771"/>
                    <a:pt x="32470" y="1771"/>
                    <a:pt x="32595" y="1775"/>
                  </a:cubicBezTo>
                  <a:cubicBezTo>
                    <a:pt x="32488" y="1782"/>
                    <a:pt x="32385" y="1786"/>
                    <a:pt x="32282" y="1786"/>
                  </a:cubicBezTo>
                  <a:cubicBezTo>
                    <a:pt x="32253" y="1786"/>
                    <a:pt x="32228" y="1786"/>
                    <a:pt x="32203" y="1782"/>
                  </a:cubicBezTo>
                  <a:lnTo>
                    <a:pt x="32221" y="1771"/>
                  </a:lnTo>
                  <a:close/>
                  <a:moveTo>
                    <a:pt x="33610" y="1878"/>
                  </a:moveTo>
                  <a:lnTo>
                    <a:pt x="33581" y="1892"/>
                  </a:lnTo>
                  <a:cubicBezTo>
                    <a:pt x="33563" y="1892"/>
                    <a:pt x="33546" y="1885"/>
                    <a:pt x="33524" y="1885"/>
                  </a:cubicBezTo>
                  <a:lnTo>
                    <a:pt x="33610" y="1878"/>
                  </a:lnTo>
                  <a:close/>
                  <a:moveTo>
                    <a:pt x="37191" y="1533"/>
                  </a:moveTo>
                  <a:cubicBezTo>
                    <a:pt x="37006" y="1643"/>
                    <a:pt x="36814" y="1750"/>
                    <a:pt x="36625" y="1857"/>
                  </a:cubicBezTo>
                  <a:lnTo>
                    <a:pt x="36621" y="1853"/>
                  </a:lnTo>
                  <a:cubicBezTo>
                    <a:pt x="36550" y="1871"/>
                    <a:pt x="36475" y="1882"/>
                    <a:pt x="36404" y="1896"/>
                  </a:cubicBezTo>
                  <a:cubicBezTo>
                    <a:pt x="36657" y="1757"/>
                    <a:pt x="36920" y="1636"/>
                    <a:pt x="37191" y="1533"/>
                  </a:cubicBezTo>
                  <a:close/>
                  <a:moveTo>
                    <a:pt x="32314" y="1892"/>
                  </a:moveTo>
                  <a:lnTo>
                    <a:pt x="32314" y="1892"/>
                  </a:lnTo>
                  <a:cubicBezTo>
                    <a:pt x="32225" y="1899"/>
                    <a:pt x="32136" y="1914"/>
                    <a:pt x="32047" y="1921"/>
                  </a:cubicBezTo>
                  <a:cubicBezTo>
                    <a:pt x="32015" y="1917"/>
                    <a:pt x="31979" y="1917"/>
                    <a:pt x="31947" y="1914"/>
                  </a:cubicBezTo>
                  <a:cubicBezTo>
                    <a:pt x="31958" y="1907"/>
                    <a:pt x="31968" y="1903"/>
                    <a:pt x="31979" y="1896"/>
                  </a:cubicBezTo>
                  <a:cubicBezTo>
                    <a:pt x="32090" y="1896"/>
                    <a:pt x="32200" y="1896"/>
                    <a:pt x="32314" y="1892"/>
                  </a:cubicBezTo>
                  <a:close/>
                  <a:moveTo>
                    <a:pt x="34496" y="1725"/>
                  </a:moveTo>
                  <a:lnTo>
                    <a:pt x="34496" y="1725"/>
                  </a:lnTo>
                  <a:cubicBezTo>
                    <a:pt x="34681" y="1736"/>
                    <a:pt x="34866" y="1750"/>
                    <a:pt x="35055" y="1757"/>
                  </a:cubicBezTo>
                  <a:cubicBezTo>
                    <a:pt x="34898" y="1835"/>
                    <a:pt x="34742" y="1910"/>
                    <a:pt x="34589" y="1992"/>
                  </a:cubicBezTo>
                  <a:cubicBezTo>
                    <a:pt x="34386" y="1967"/>
                    <a:pt x="34179" y="1949"/>
                    <a:pt x="33976" y="1932"/>
                  </a:cubicBezTo>
                  <a:cubicBezTo>
                    <a:pt x="34047" y="1896"/>
                    <a:pt x="34112" y="1860"/>
                    <a:pt x="34179" y="1825"/>
                  </a:cubicBezTo>
                  <a:lnTo>
                    <a:pt x="34176" y="1821"/>
                  </a:lnTo>
                  <a:cubicBezTo>
                    <a:pt x="34286" y="1807"/>
                    <a:pt x="34393" y="1803"/>
                    <a:pt x="34503" y="1786"/>
                  </a:cubicBezTo>
                  <a:cubicBezTo>
                    <a:pt x="34542" y="1782"/>
                    <a:pt x="34507" y="1754"/>
                    <a:pt x="34496" y="1725"/>
                  </a:cubicBezTo>
                  <a:close/>
                  <a:moveTo>
                    <a:pt x="30153" y="1985"/>
                  </a:moveTo>
                  <a:lnTo>
                    <a:pt x="30463" y="2006"/>
                  </a:lnTo>
                  <a:lnTo>
                    <a:pt x="30278" y="2013"/>
                  </a:lnTo>
                  <a:cubicBezTo>
                    <a:pt x="30231" y="2006"/>
                    <a:pt x="30196" y="1988"/>
                    <a:pt x="30153" y="1985"/>
                  </a:cubicBezTo>
                  <a:close/>
                  <a:moveTo>
                    <a:pt x="32965" y="1942"/>
                  </a:moveTo>
                  <a:cubicBezTo>
                    <a:pt x="33108" y="1949"/>
                    <a:pt x="33254" y="1974"/>
                    <a:pt x="33396" y="1985"/>
                  </a:cubicBezTo>
                  <a:lnTo>
                    <a:pt x="33335" y="2017"/>
                  </a:lnTo>
                  <a:cubicBezTo>
                    <a:pt x="33154" y="2003"/>
                    <a:pt x="32969" y="1992"/>
                    <a:pt x="32787" y="1974"/>
                  </a:cubicBezTo>
                  <a:cubicBezTo>
                    <a:pt x="32801" y="1971"/>
                    <a:pt x="32816" y="1967"/>
                    <a:pt x="32826" y="1960"/>
                  </a:cubicBezTo>
                  <a:lnTo>
                    <a:pt x="32823" y="1956"/>
                  </a:lnTo>
                  <a:cubicBezTo>
                    <a:pt x="32869" y="1953"/>
                    <a:pt x="32919" y="1946"/>
                    <a:pt x="32965" y="1942"/>
                  </a:cubicBezTo>
                  <a:close/>
                  <a:moveTo>
                    <a:pt x="33602" y="2006"/>
                  </a:moveTo>
                  <a:lnTo>
                    <a:pt x="33560" y="2031"/>
                  </a:lnTo>
                  <a:lnTo>
                    <a:pt x="33556" y="2031"/>
                  </a:lnTo>
                  <a:lnTo>
                    <a:pt x="33602" y="2006"/>
                  </a:lnTo>
                  <a:close/>
                  <a:moveTo>
                    <a:pt x="36105" y="1365"/>
                  </a:moveTo>
                  <a:cubicBezTo>
                    <a:pt x="36244" y="1376"/>
                    <a:pt x="36383" y="1394"/>
                    <a:pt x="36525" y="1401"/>
                  </a:cubicBezTo>
                  <a:cubicBezTo>
                    <a:pt x="36027" y="1593"/>
                    <a:pt x="35536" y="1800"/>
                    <a:pt x="35051" y="2035"/>
                  </a:cubicBezTo>
                  <a:cubicBezTo>
                    <a:pt x="34998" y="2031"/>
                    <a:pt x="34945" y="2031"/>
                    <a:pt x="34888" y="2024"/>
                  </a:cubicBezTo>
                  <a:lnTo>
                    <a:pt x="34884" y="2020"/>
                  </a:lnTo>
                  <a:cubicBezTo>
                    <a:pt x="35037" y="1939"/>
                    <a:pt x="35190" y="1853"/>
                    <a:pt x="35343" y="1775"/>
                  </a:cubicBezTo>
                  <a:cubicBezTo>
                    <a:pt x="35407" y="1775"/>
                    <a:pt x="35475" y="1786"/>
                    <a:pt x="35539" y="1786"/>
                  </a:cubicBezTo>
                  <a:lnTo>
                    <a:pt x="35568" y="1786"/>
                  </a:lnTo>
                  <a:cubicBezTo>
                    <a:pt x="35632" y="1786"/>
                    <a:pt x="35642" y="1693"/>
                    <a:pt x="35578" y="1675"/>
                  </a:cubicBezTo>
                  <a:cubicBezTo>
                    <a:pt x="35564" y="1675"/>
                    <a:pt x="35546" y="1675"/>
                    <a:pt x="35532" y="1672"/>
                  </a:cubicBezTo>
                  <a:cubicBezTo>
                    <a:pt x="35724" y="1572"/>
                    <a:pt x="35913" y="1465"/>
                    <a:pt x="36105" y="1365"/>
                  </a:cubicBezTo>
                  <a:close/>
                  <a:moveTo>
                    <a:pt x="37294" y="1376"/>
                  </a:moveTo>
                  <a:lnTo>
                    <a:pt x="37294" y="1376"/>
                  </a:lnTo>
                  <a:cubicBezTo>
                    <a:pt x="36860" y="1533"/>
                    <a:pt x="36436" y="1732"/>
                    <a:pt x="36037" y="1967"/>
                  </a:cubicBezTo>
                  <a:cubicBezTo>
                    <a:pt x="35906" y="1985"/>
                    <a:pt x="35778" y="2031"/>
                    <a:pt x="35646" y="2042"/>
                  </a:cubicBezTo>
                  <a:cubicBezTo>
                    <a:pt x="36069" y="1828"/>
                    <a:pt x="36493" y="1597"/>
                    <a:pt x="36924" y="1390"/>
                  </a:cubicBezTo>
                  <a:lnTo>
                    <a:pt x="36927" y="1387"/>
                  </a:lnTo>
                  <a:cubicBezTo>
                    <a:pt x="37048" y="1387"/>
                    <a:pt x="37173" y="1387"/>
                    <a:pt x="37294" y="1376"/>
                  </a:cubicBezTo>
                  <a:close/>
                  <a:moveTo>
                    <a:pt x="26120" y="1807"/>
                  </a:moveTo>
                  <a:cubicBezTo>
                    <a:pt x="26436" y="1810"/>
                    <a:pt x="26753" y="1828"/>
                    <a:pt x="27070" y="1832"/>
                  </a:cubicBezTo>
                  <a:cubicBezTo>
                    <a:pt x="28088" y="1867"/>
                    <a:pt x="29106" y="1910"/>
                    <a:pt x="30124" y="1985"/>
                  </a:cubicBezTo>
                  <a:cubicBezTo>
                    <a:pt x="30084" y="1982"/>
                    <a:pt x="30044" y="1981"/>
                    <a:pt x="30004" y="1981"/>
                  </a:cubicBezTo>
                  <a:cubicBezTo>
                    <a:pt x="29883" y="1981"/>
                    <a:pt x="29761" y="1993"/>
                    <a:pt x="29644" y="2017"/>
                  </a:cubicBezTo>
                  <a:cubicBezTo>
                    <a:pt x="29633" y="2017"/>
                    <a:pt x="29640" y="2028"/>
                    <a:pt x="29633" y="2031"/>
                  </a:cubicBezTo>
                  <a:cubicBezTo>
                    <a:pt x="29147" y="2043"/>
                    <a:pt x="28662" y="2048"/>
                    <a:pt x="28177" y="2048"/>
                  </a:cubicBezTo>
                  <a:cubicBezTo>
                    <a:pt x="27781" y="2048"/>
                    <a:pt x="27385" y="2045"/>
                    <a:pt x="26988" y="2038"/>
                  </a:cubicBezTo>
                  <a:cubicBezTo>
                    <a:pt x="27025" y="2011"/>
                    <a:pt x="27030" y="1949"/>
                    <a:pt x="26979" y="1949"/>
                  </a:cubicBezTo>
                  <a:cubicBezTo>
                    <a:pt x="26976" y="1949"/>
                    <a:pt x="26973" y="1949"/>
                    <a:pt x="26970" y="1949"/>
                  </a:cubicBezTo>
                  <a:cubicBezTo>
                    <a:pt x="26917" y="1953"/>
                    <a:pt x="26888" y="2003"/>
                    <a:pt x="26853" y="2038"/>
                  </a:cubicBezTo>
                  <a:cubicBezTo>
                    <a:pt x="26230" y="2024"/>
                    <a:pt x="25603" y="2013"/>
                    <a:pt x="24980" y="1988"/>
                  </a:cubicBezTo>
                  <a:cubicBezTo>
                    <a:pt x="24792" y="1978"/>
                    <a:pt x="24603" y="1956"/>
                    <a:pt x="24414" y="1949"/>
                  </a:cubicBezTo>
                  <a:cubicBezTo>
                    <a:pt x="24407" y="1949"/>
                    <a:pt x="24411" y="1960"/>
                    <a:pt x="24404" y="1960"/>
                  </a:cubicBezTo>
                  <a:cubicBezTo>
                    <a:pt x="24137" y="1949"/>
                    <a:pt x="23873" y="1939"/>
                    <a:pt x="23610" y="1924"/>
                  </a:cubicBezTo>
                  <a:cubicBezTo>
                    <a:pt x="24012" y="1892"/>
                    <a:pt x="24414" y="1864"/>
                    <a:pt x="24820" y="1850"/>
                  </a:cubicBezTo>
                  <a:lnTo>
                    <a:pt x="24820" y="1846"/>
                  </a:lnTo>
                  <a:lnTo>
                    <a:pt x="24820" y="1846"/>
                  </a:lnTo>
                  <a:cubicBezTo>
                    <a:pt x="24827" y="1850"/>
                    <a:pt x="24813" y="1860"/>
                    <a:pt x="24820" y="1860"/>
                  </a:cubicBezTo>
                  <a:cubicBezTo>
                    <a:pt x="25254" y="1846"/>
                    <a:pt x="25685" y="1825"/>
                    <a:pt x="26120" y="1807"/>
                  </a:cubicBezTo>
                  <a:close/>
                  <a:moveTo>
                    <a:pt x="33802" y="2024"/>
                  </a:moveTo>
                  <a:cubicBezTo>
                    <a:pt x="33898" y="2031"/>
                    <a:pt x="33994" y="2042"/>
                    <a:pt x="34090" y="2053"/>
                  </a:cubicBezTo>
                  <a:lnTo>
                    <a:pt x="33998" y="2053"/>
                  </a:lnTo>
                  <a:lnTo>
                    <a:pt x="33830" y="2049"/>
                  </a:lnTo>
                  <a:lnTo>
                    <a:pt x="33763" y="2045"/>
                  </a:lnTo>
                  <a:lnTo>
                    <a:pt x="33802" y="2024"/>
                  </a:lnTo>
                  <a:close/>
                  <a:moveTo>
                    <a:pt x="35963" y="1754"/>
                  </a:moveTo>
                  <a:lnTo>
                    <a:pt x="35963" y="1754"/>
                  </a:lnTo>
                  <a:cubicBezTo>
                    <a:pt x="35763" y="1857"/>
                    <a:pt x="35560" y="1964"/>
                    <a:pt x="35361" y="2067"/>
                  </a:cubicBezTo>
                  <a:lnTo>
                    <a:pt x="35358" y="2063"/>
                  </a:lnTo>
                  <a:lnTo>
                    <a:pt x="35301" y="2063"/>
                  </a:lnTo>
                  <a:cubicBezTo>
                    <a:pt x="35279" y="2063"/>
                    <a:pt x="35269" y="2060"/>
                    <a:pt x="35251" y="2056"/>
                  </a:cubicBezTo>
                  <a:cubicBezTo>
                    <a:pt x="35486" y="1946"/>
                    <a:pt x="35724" y="1853"/>
                    <a:pt x="35963" y="1754"/>
                  </a:cubicBezTo>
                  <a:close/>
                  <a:moveTo>
                    <a:pt x="30274" y="2127"/>
                  </a:moveTo>
                  <a:cubicBezTo>
                    <a:pt x="30313" y="2131"/>
                    <a:pt x="30345" y="2142"/>
                    <a:pt x="30381" y="2149"/>
                  </a:cubicBezTo>
                  <a:cubicBezTo>
                    <a:pt x="30117" y="2177"/>
                    <a:pt x="29861" y="2216"/>
                    <a:pt x="29598" y="2227"/>
                  </a:cubicBezTo>
                  <a:lnTo>
                    <a:pt x="29598" y="2223"/>
                  </a:lnTo>
                  <a:lnTo>
                    <a:pt x="29590" y="2223"/>
                  </a:lnTo>
                  <a:cubicBezTo>
                    <a:pt x="29353" y="2230"/>
                    <a:pt x="29114" y="2235"/>
                    <a:pt x="28876" y="2235"/>
                  </a:cubicBezTo>
                  <a:cubicBezTo>
                    <a:pt x="28616" y="2235"/>
                    <a:pt x="28356" y="2229"/>
                    <a:pt x="28099" y="2216"/>
                  </a:cubicBezTo>
                  <a:cubicBezTo>
                    <a:pt x="27850" y="2202"/>
                    <a:pt x="27604" y="2177"/>
                    <a:pt x="27355" y="2156"/>
                  </a:cubicBezTo>
                  <a:lnTo>
                    <a:pt x="27355" y="2156"/>
                  </a:lnTo>
                  <a:cubicBezTo>
                    <a:pt x="27625" y="2161"/>
                    <a:pt x="27895" y="2163"/>
                    <a:pt x="28164" y="2163"/>
                  </a:cubicBezTo>
                  <a:cubicBezTo>
                    <a:pt x="28868" y="2163"/>
                    <a:pt x="29571" y="2148"/>
                    <a:pt x="30274" y="2127"/>
                  </a:cubicBezTo>
                  <a:close/>
                  <a:moveTo>
                    <a:pt x="38188" y="1255"/>
                  </a:moveTo>
                  <a:cubicBezTo>
                    <a:pt x="38593" y="1266"/>
                    <a:pt x="38999" y="1284"/>
                    <a:pt x="39405" y="1298"/>
                  </a:cubicBezTo>
                  <a:cubicBezTo>
                    <a:pt x="39409" y="1543"/>
                    <a:pt x="39391" y="1782"/>
                    <a:pt x="39387" y="2020"/>
                  </a:cubicBezTo>
                  <a:lnTo>
                    <a:pt x="39384" y="2017"/>
                  </a:lnTo>
                  <a:cubicBezTo>
                    <a:pt x="39355" y="2017"/>
                    <a:pt x="39334" y="2028"/>
                    <a:pt x="39309" y="2031"/>
                  </a:cubicBezTo>
                  <a:cubicBezTo>
                    <a:pt x="39313" y="1843"/>
                    <a:pt x="39309" y="1650"/>
                    <a:pt x="39316" y="1462"/>
                  </a:cubicBezTo>
                  <a:cubicBezTo>
                    <a:pt x="39318" y="1428"/>
                    <a:pt x="39290" y="1411"/>
                    <a:pt x="39262" y="1411"/>
                  </a:cubicBezTo>
                  <a:cubicBezTo>
                    <a:pt x="39234" y="1411"/>
                    <a:pt x="39206" y="1428"/>
                    <a:pt x="39206" y="1462"/>
                  </a:cubicBezTo>
                  <a:cubicBezTo>
                    <a:pt x="39195" y="1657"/>
                    <a:pt x="39202" y="1853"/>
                    <a:pt x="39195" y="2049"/>
                  </a:cubicBezTo>
                  <a:lnTo>
                    <a:pt x="39184" y="2049"/>
                  </a:lnTo>
                  <a:cubicBezTo>
                    <a:pt x="39184" y="2010"/>
                    <a:pt x="39184" y="1974"/>
                    <a:pt x="39181" y="1935"/>
                  </a:cubicBezTo>
                  <a:cubicBezTo>
                    <a:pt x="39181" y="1901"/>
                    <a:pt x="39150" y="1879"/>
                    <a:pt x="39121" y="1879"/>
                  </a:cubicBezTo>
                  <a:cubicBezTo>
                    <a:pt x="39099" y="1879"/>
                    <a:pt x="39079" y="1892"/>
                    <a:pt x="39074" y="1921"/>
                  </a:cubicBezTo>
                  <a:cubicBezTo>
                    <a:pt x="39074" y="1924"/>
                    <a:pt x="39074" y="1932"/>
                    <a:pt x="39070" y="1935"/>
                  </a:cubicBezTo>
                  <a:lnTo>
                    <a:pt x="39070" y="1946"/>
                  </a:lnTo>
                  <a:cubicBezTo>
                    <a:pt x="39063" y="1985"/>
                    <a:pt x="39063" y="2028"/>
                    <a:pt x="39056" y="2070"/>
                  </a:cubicBezTo>
                  <a:cubicBezTo>
                    <a:pt x="38754" y="2120"/>
                    <a:pt x="38455" y="2198"/>
                    <a:pt x="38170" y="2309"/>
                  </a:cubicBezTo>
                  <a:cubicBezTo>
                    <a:pt x="38383" y="2177"/>
                    <a:pt x="38604" y="2042"/>
                    <a:pt x="38818" y="1914"/>
                  </a:cubicBezTo>
                  <a:cubicBezTo>
                    <a:pt x="38862" y="1890"/>
                    <a:pt x="38848" y="1810"/>
                    <a:pt x="38799" y="1810"/>
                  </a:cubicBezTo>
                  <a:cubicBezTo>
                    <a:pt x="38797" y="1810"/>
                    <a:pt x="38795" y="1810"/>
                    <a:pt x="38793" y="1810"/>
                  </a:cubicBezTo>
                  <a:cubicBezTo>
                    <a:pt x="38544" y="1835"/>
                    <a:pt x="38302" y="1882"/>
                    <a:pt x="38059" y="1949"/>
                  </a:cubicBezTo>
                  <a:cubicBezTo>
                    <a:pt x="38202" y="1839"/>
                    <a:pt x="38359" y="1754"/>
                    <a:pt x="38497" y="1640"/>
                  </a:cubicBezTo>
                  <a:cubicBezTo>
                    <a:pt x="38536" y="1607"/>
                    <a:pt x="38498" y="1542"/>
                    <a:pt x="38450" y="1542"/>
                  </a:cubicBezTo>
                  <a:cubicBezTo>
                    <a:pt x="38446" y="1542"/>
                    <a:pt x="38441" y="1542"/>
                    <a:pt x="38437" y="1543"/>
                  </a:cubicBezTo>
                  <a:cubicBezTo>
                    <a:pt x="38148" y="1632"/>
                    <a:pt x="37878" y="1771"/>
                    <a:pt x="37600" y="1885"/>
                  </a:cubicBezTo>
                  <a:cubicBezTo>
                    <a:pt x="37892" y="1711"/>
                    <a:pt x="38195" y="1558"/>
                    <a:pt x="38483" y="1376"/>
                  </a:cubicBezTo>
                  <a:cubicBezTo>
                    <a:pt x="38532" y="1347"/>
                    <a:pt x="38506" y="1271"/>
                    <a:pt x="38451" y="1271"/>
                  </a:cubicBezTo>
                  <a:cubicBezTo>
                    <a:pt x="38446" y="1271"/>
                    <a:pt x="38442" y="1272"/>
                    <a:pt x="38437" y="1273"/>
                  </a:cubicBezTo>
                  <a:cubicBezTo>
                    <a:pt x="37967" y="1362"/>
                    <a:pt x="37525" y="1547"/>
                    <a:pt x="37081" y="1725"/>
                  </a:cubicBezTo>
                  <a:cubicBezTo>
                    <a:pt x="37323" y="1586"/>
                    <a:pt x="37568" y="1447"/>
                    <a:pt x="37810" y="1312"/>
                  </a:cubicBezTo>
                  <a:cubicBezTo>
                    <a:pt x="37825" y="1301"/>
                    <a:pt x="37796" y="1298"/>
                    <a:pt x="37800" y="1284"/>
                  </a:cubicBezTo>
                  <a:cubicBezTo>
                    <a:pt x="37814" y="1280"/>
                    <a:pt x="37828" y="1276"/>
                    <a:pt x="37842" y="1273"/>
                  </a:cubicBezTo>
                  <a:cubicBezTo>
                    <a:pt x="37960" y="1266"/>
                    <a:pt x="38074" y="1269"/>
                    <a:pt x="38188" y="1255"/>
                  </a:cubicBezTo>
                  <a:close/>
                  <a:moveTo>
                    <a:pt x="31623" y="2088"/>
                  </a:moveTo>
                  <a:cubicBezTo>
                    <a:pt x="31808" y="2099"/>
                    <a:pt x="31997" y="2113"/>
                    <a:pt x="32186" y="2124"/>
                  </a:cubicBezTo>
                  <a:cubicBezTo>
                    <a:pt x="31755" y="2337"/>
                    <a:pt x="31313" y="2530"/>
                    <a:pt x="30865" y="2697"/>
                  </a:cubicBezTo>
                  <a:cubicBezTo>
                    <a:pt x="31118" y="2498"/>
                    <a:pt x="31331" y="2255"/>
                    <a:pt x="31634" y="2124"/>
                  </a:cubicBezTo>
                  <a:lnTo>
                    <a:pt x="31634" y="2120"/>
                  </a:lnTo>
                  <a:cubicBezTo>
                    <a:pt x="31655" y="2109"/>
                    <a:pt x="31620" y="2102"/>
                    <a:pt x="31620" y="2088"/>
                  </a:cubicBezTo>
                  <a:close/>
                  <a:moveTo>
                    <a:pt x="30758" y="2651"/>
                  </a:moveTo>
                  <a:cubicBezTo>
                    <a:pt x="30732" y="2686"/>
                    <a:pt x="30759" y="2716"/>
                    <a:pt x="30799" y="2716"/>
                  </a:cubicBezTo>
                  <a:cubicBezTo>
                    <a:pt x="30803" y="2716"/>
                    <a:pt x="30807" y="2715"/>
                    <a:pt x="30812" y="2715"/>
                  </a:cubicBezTo>
                  <a:lnTo>
                    <a:pt x="30812" y="2715"/>
                  </a:lnTo>
                  <a:cubicBezTo>
                    <a:pt x="30733" y="2747"/>
                    <a:pt x="30651" y="2772"/>
                    <a:pt x="30573" y="2800"/>
                  </a:cubicBezTo>
                  <a:lnTo>
                    <a:pt x="30573" y="2797"/>
                  </a:lnTo>
                  <a:cubicBezTo>
                    <a:pt x="30569" y="2789"/>
                    <a:pt x="30566" y="2789"/>
                    <a:pt x="30559" y="2782"/>
                  </a:cubicBezTo>
                  <a:cubicBezTo>
                    <a:pt x="30623" y="2740"/>
                    <a:pt x="30694" y="2693"/>
                    <a:pt x="30758" y="2651"/>
                  </a:cubicBezTo>
                  <a:close/>
                  <a:moveTo>
                    <a:pt x="35123" y="2184"/>
                  </a:moveTo>
                  <a:cubicBezTo>
                    <a:pt x="34571" y="2469"/>
                    <a:pt x="34008" y="2736"/>
                    <a:pt x="33464" y="3028"/>
                  </a:cubicBezTo>
                  <a:cubicBezTo>
                    <a:pt x="33973" y="2729"/>
                    <a:pt x="34489" y="2448"/>
                    <a:pt x="35019" y="2184"/>
                  </a:cubicBezTo>
                  <a:close/>
                  <a:moveTo>
                    <a:pt x="32474" y="2134"/>
                  </a:moveTo>
                  <a:cubicBezTo>
                    <a:pt x="32671" y="2149"/>
                    <a:pt x="32872" y="2142"/>
                    <a:pt x="33073" y="2148"/>
                  </a:cubicBezTo>
                  <a:lnTo>
                    <a:pt x="33073" y="2148"/>
                  </a:lnTo>
                  <a:cubicBezTo>
                    <a:pt x="32384" y="2503"/>
                    <a:pt x="31678" y="2822"/>
                    <a:pt x="30965" y="3131"/>
                  </a:cubicBezTo>
                  <a:cubicBezTo>
                    <a:pt x="31463" y="2789"/>
                    <a:pt x="31958" y="2448"/>
                    <a:pt x="32474" y="2134"/>
                  </a:cubicBezTo>
                  <a:close/>
                  <a:moveTo>
                    <a:pt x="39024" y="2352"/>
                  </a:moveTo>
                  <a:lnTo>
                    <a:pt x="39024" y="2352"/>
                  </a:lnTo>
                  <a:cubicBezTo>
                    <a:pt x="38996" y="2533"/>
                    <a:pt x="38978" y="2715"/>
                    <a:pt x="38960" y="2900"/>
                  </a:cubicBezTo>
                  <a:cubicBezTo>
                    <a:pt x="38625" y="2946"/>
                    <a:pt x="38309" y="3067"/>
                    <a:pt x="37995" y="3206"/>
                  </a:cubicBezTo>
                  <a:cubicBezTo>
                    <a:pt x="38294" y="2996"/>
                    <a:pt x="38618" y="2818"/>
                    <a:pt x="38903" y="2587"/>
                  </a:cubicBezTo>
                  <a:lnTo>
                    <a:pt x="38900" y="2583"/>
                  </a:lnTo>
                  <a:cubicBezTo>
                    <a:pt x="38947" y="2546"/>
                    <a:pt x="38901" y="2486"/>
                    <a:pt x="38854" y="2486"/>
                  </a:cubicBezTo>
                  <a:cubicBezTo>
                    <a:pt x="38851" y="2486"/>
                    <a:pt x="38849" y="2486"/>
                    <a:pt x="38846" y="2487"/>
                  </a:cubicBezTo>
                  <a:cubicBezTo>
                    <a:pt x="38796" y="2498"/>
                    <a:pt x="38750" y="2526"/>
                    <a:pt x="38700" y="2537"/>
                  </a:cubicBezTo>
                  <a:cubicBezTo>
                    <a:pt x="38807" y="2476"/>
                    <a:pt x="38921" y="2419"/>
                    <a:pt x="39024" y="2352"/>
                  </a:cubicBezTo>
                  <a:close/>
                  <a:moveTo>
                    <a:pt x="31865" y="2398"/>
                  </a:moveTo>
                  <a:lnTo>
                    <a:pt x="31865" y="2398"/>
                  </a:lnTo>
                  <a:cubicBezTo>
                    <a:pt x="31420" y="2686"/>
                    <a:pt x="30975" y="2975"/>
                    <a:pt x="30537" y="3274"/>
                  </a:cubicBezTo>
                  <a:cubicBezTo>
                    <a:pt x="30548" y="3156"/>
                    <a:pt x="30562" y="3039"/>
                    <a:pt x="30573" y="2918"/>
                  </a:cubicBezTo>
                  <a:lnTo>
                    <a:pt x="30577" y="2918"/>
                  </a:lnTo>
                  <a:cubicBezTo>
                    <a:pt x="31014" y="2772"/>
                    <a:pt x="31445" y="2597"/>
                    <a:pt x="31865" y="2398"/>
                  </a:cubicBezTo>
                  <a:close/>
                  <a:moveTo>
                    <a:pt x="38893" y="3444"/>
                  </a:moveTo>
                  <a:cubicBezTo>
                    <a:pt x="38893" y="3445"/>
                    <a:pt x="38893" y="3447"/>
                    <a:pt x="38892" y="3448"/>
                  </a:cubicBezTo>
                  <a:lnTo>
                    <a:pt x="38892" y="3444"/>
                  </a:lnTo>
                  <a:cubicBezTo>
                    <a:pt x="38893" y="3444"/>
                    <a:pt x="38893" y="3444"/>
                    <a:pt x="38893" y="3444"/>
                  </a:cubicBezTo>
                  <a:close/>
                  <a:moveTo>
                    <a:pt x="36315" y="2031"/>
                  </a:moveTo>
                  <a:lnTo>
                    <a:pt x="36294" y="2042"/>
                  </a:lnTo>
                  <a:cubicBezTo>
                    <a:pt x="35774" y="2298"/>
                    <a:pt x="35265" y="2579"/>
                    <a:pt x="34774" y="2889"/>
                  </a:cubicBezTo>
                  <a:lnTo>
                    <a:pt x="34774" y="2886"/>
                  </a:lnTo>
                  <a:cubicBezTo>
                    <a:pt x="34752" y="2900"/>
                    <a:pt x="34735" y="2918"/>
                    <a:pt x="34713" y="2932"/>
                  </a:cubicBezTo>
                  <a:cubicBezTo>
                    <a:pt x="34371" y="3124"/>
                    <a:pt x="34023" y="3302"/>
                    <a:pt x="33677" y="3491"/>
                  </a:cubicBezTo>
                  <a:cubicBezTo>
                    <a:pt x="33873" y="3377"/>
                    <a:pt x="34069" y="3252"/>
                    <a:pt x="34265" y="3138"/>
                  </a:cubicBezTo>
                  <a:cubicBezTo>
                    <a:pt x="34820" y="2818"/>
                    <a:pt x="35372" y="2494"/>
                    <a:pt x="35920" y="2163"/>
                  </a:cubicBezTo>
                  <a:cubicBezTo>
                    <a:pt x="35973" y="2131"/>
                    <a:pt x="36030" y="2106"/>
                    <a:pt x="36084" y="2074"/>
                  </a:cubicBezTo>
                  <a:cubicBezTo>
                    <a:pt x="36158" y="2063"/>
                    <a:pt x="36237" y="2042"/>
                    <a:pt x="36315" y="2031"/>
                  </a:cubicBezTo>
                  <a:close/>
                  <a:moveTo>
                    <a:pt x="38942" y="3049"/>
                  </a:moveTo>
                  <a:lnTo>
                    <a:pt x="38942" y="3049"/>
                  </a:lnTo>
                  <a:cubicBezTo>
                    <a:pt x="38930" y="3169"/>
                    <a:pt x="38909" y="3283"/>
                    <a:pt x="38897" y="3402"/>
                  </a:cubicBezTo>
                  <a:lnTo>
                    <a:pt x="38897" y="3402"/>
                  </a:lnTo>
                  <a:cubicBezTo>
                    <a:pt x="38892" y="3380"/>
                    <a:pt x="38875" y="3362"/>
                    <a:pt x="38854" y="3362"/>
                  </a:cubicBezTo>
                  <a:cubicBezTo>
                    <a:pt x="38851" y="3362"/>
                    <a:pt x="38849" y="3362"/>
                    <a:pt x="38846" y="3363"/>
                  </a:cubicBezTo>
                  <a:cubicBezTo>
                    <a:pt x="38789" y="3370"/>
                    <a:pt x="38739" y="3405"/>
                    <a:pt x="38686" y="3416"/>
                  </a:cubicBezTo>
                  <a:lnTo>
                    <a:pt x="38601" y="3416"/>
                  </a:lnTo>
                  <a:cubicBezTo>
                    <a:pt x="38601" y="3427"/>
                    <a:pt x="38601" y="3437"/>
                    <a:pt x="38601" y="3448"/>
                  </a:cubicBezTo>
                  <a:cubicBezTo>
                    <a:pt x="38458" y="3487"/>
                    <a:pt x="38316" y="3533"/>
                    <a:pt x="38177" y="3594"/>
                  </a:cubicBezTo>
                  <a:cubicBezTo>
                    <a:pt x="38430" y="3405"/>
                    <a:pt x="38704" y="3252"/>
                    <a:pt x="38942" y="3049"/>
                  </a:cubicBezTo>
                  <a:close/>
                  <a:moveTo>
                    <a:pt x="37351" y="2323"/>
                  </a:moveTo>
                  <a:lnTo>
                    <a:pt x="37351" y="2323"/>
                  </a:lnTo>
                  <a:cubicBezTo>
                    <a:pt x="36625" y="2807"/>
                    <a:pt x="35870" y="3249"/>
                    <a:pt x="35094" y="3647"/>
                  </a:cubicBezTo>
                  <a:lnTo>
                    <a:pt x="35094" y="3651"/>
                  </a:lnTo>
                  <a:cubicBezTo>
                    <a:pt x="35058" y="3669"/>
                    <a:pt x="35019" y="3687"/>
                    <a:pt x="34980" y="3704"/>
                  </a:cubicBezTo>
                  <a:cubicBezTo>
                    <a:pt x="35180" y="3569"/>
                    <a:pt x="35368" y="3420"/>
                    <a:pt x="35571" y="3291"/>
                  </a:cubicBezTo>
                  <a:cubicBezTo>
                    <a:pt x="36116" y="2943"/>
                    <a:pt x="36721" y="2590"/>
                    <a:pt x="37351" y="2323"/>
                  </a:cubicBezTo>
                  <a:close/>
                  <a:moveTo>
                    <a:pt x="39384" y="2142"/>
                  </a:moveTo>
                  <a:lnTo>
                    <a:pt x="39384" y="2142"/>
                  </a:lnTo>
                  <a:cubicBezTo>
                    <a:pt x="39373" y="2554"/>
                    <a:pt x="39362" y="2967"/>
                    <a:pt x="39345" y="3384"/>
                  </a:cubicBezTo>
                  <a:cubicBezTo>
                    <a:pt x="39330" y="3498"/>
                    <a:pt x="39298" y="3608"/>
                    <a:pt x="39284" y="3722"/>
                  </a:cubicBezTo>
                  <a:lnTo>
                    <a:pt x="39284" y="3719"/>
                  </a:lnTo>
                  <a:cubicBezTo>
                    <a:pt x="39288" y="3210"/>
                    <a:pt x="39291" y="2697"/>
                    <a:pt x="39309" y="2188"/>
                  </a:cubicBezTo>
                  <a:cubicBezTo>
                    <a:pt x="39330" y="2170"/>
                    <a:pt x="39359" y="2163"/>
                    <a:pt x="39384" y="2142"/>
                  </a:cubicBezTo>
                  <a:close/>
                  <a:moveTo>
                    <a:pt x="33339" y="2152"/>
                  </a:moveTo>
                  <a:cubicBezTo>
                    <a:pt x="32346" y="2686"/>
                    <a:pt x="31370" y="3245"/>
                    <a:pt x="30473" y="3932"/>
                  </a:cubicBezTo>
                  <a:cubicBezTo>
                    <a:pt x="30491" y="3776"/>
                    <a:pt x="30505" y="3615"/>
                    <a:pt x="30520" y="3455"/>
                  </a:cubicBezTo>
                  <a:cubicBezTo>
                    <a:pt x="31477" y="3071"/>
                    <a:pt x="32403" y="2622"/>
                    <a:pt x="33321" y="2152"/>
                  </a:cubicBezTo>
                  <a:close/>
                  <a:moveTo>
                    <a:pt x="39046" y="2188"/>
                  </a:moveTo>
                  <a:cubicBezTo>
                    <a:pt x="39046" y="2198"/>
                    <a:pt x="39046" y="2206"/>
                    <a:pt x="39042" y="2216"/>
                  </a:cubicBezTo>
                  <a:cubicBezTo>
                    <a:pt x="38761" y="2401"/>
                    <a:pt x="38472" y="2572"/>
                    <a:pt x="38170" y="2722"/>
                  </a:cubicBezTo>
                  <a:cubicBezTo>
                    <a:pt x="37561" y="2935"/>
                    <a:pt x="36984" y="3220"/>
                    <a:pt x="36443" y="3573"/>
                  </a:cubicBezTo>
                  <a:cubicBezTo>
                    <a:pt x="36301" y="3637"/>
                    <a:pt x="36158" y="3697"/>
                    <a:pt x="36020" y="3768"/>
                  </a:cubicBezTo>
                  <a:cubicBezTo>
                    <a:pt x="35909" y="3825"/>
                    <a:pt x="35802" y="3893"/>
                    <a:pt x="35696" y="3954"/>
                  </a:cubicBezTo>
                  <a:cubicBezTo>
                    <a:pt x="35941" y="3776"/>
                    <a:pt x="36162" y="3555"/>
                    <a:pt x="36418" y="3387"/>
                  </a:cubicBezTo>
                  <a:cubicBezTo>
                    <a:pt x="36728" y="3199"/>
                    <a:pt x="37038" y="3014"/>
                    <a:pt x="37344" y="2821"/>
                  </a:cubicBezTo>
                  <a:cubicBezTo>
                    <a:pt x="37881" y="2522"/>
                    <a:pt x="38455" y="2284"/>
                    <a:pt x="39046" y="2188"/>
                  </a:cubicBezTo>
                  <a:close/>
                  <a:moveTo>
                    <a:pt x="33567" y="2156"/>
                  </a:moveTo>
                  <a:cubicBezTo>
                    <a:pt x="33652" y="2159"/>
                    <a:pt x="33738" y="2159"/>
                    <a:pt x="33823" y="2163"/>
                  </a:cubicBezTo>
                  <a:lnTo>
                    <a:pt x="33827" y="2159"/>
                  </a:lnTo>
                  <a:cubicBezTo>
                    <a:pt x="33866" y="2159"/>
                    <a:pt x="33902" y="2166"/>
                    <a:pt x="33941" y="2170"/>
                  </a:cubicBezTo>
                  <a:cubicBezTo>
                    <a:pt x="33962" y="2171"/>
                    <a:pt x="33983" y="2171"/>
                    <a:pt x="34004" y="2171"/>
                  </a:cubicBezTo>
                  <a:cubicBezTo>
                    <a:pt x="34061" y="2171"/>
                    <a:pt x="34118" y="2169"/>
                    <a:pt x="34175" y="2169"/>
                  </a:cubicBezTo>
                  <a:cubicBezTo>
                    <a:pt x="34195" y="2169"/>
                    <a:pt x="34216" y="2169"/>
                    <a:pt x="34236" y="2170"/>
                  </a:cubicBezTo>
                  <a:cubicBezTo>
                    <a:pt x="33019" y="2804"/>
                    <a:pt x="31794" y="3430"/>
                    <a:pt x="30548" y="4014"/>
                  </a:cubicBezTo>
                  <a:cubicBezTo>
                    <a:pt x="31488" y="3295"/>
                    <a:pt x="32520" y="2715"/>
                    <a:pt x="33567" y="2156"/>
                  </a:cubicBezTo>
                  <a:close/>
                  <a:moveTo>
                    <a:pt x="37953" y="1558"/>
                  </a:moveTo>
                  <a:lnTo>
                    <a:pt x="37953" y="1558"/>
                  </a:lnTo>
                  <a:cubicBezTo>
                    <a:pt x="37590" y="1778"/>
                    <a:pt x="37216" y="1981"/>
                    <a:pt x="36849" y="2195"/>
                  </a:cubicBezTo>
                  <a:cubicBezTo>
                    <a:pt x="36269" y="2483"/>
                    <a:pt x="35706" y="2811"/>
                    <a:pt x="35162" y="3167"/>
                  </a:cubicBezTo>
                  <a:cubicBezTo>
                    <a:pt x="34589" y="3480"/>
                    <a:pt x="34005" y="3765"/>
                    <a:pt x="33421" y="4057"/>
                  </a:cubicBezTo>
                  <a:cubicBezTo>
                    <a:pt x="33866" y="3726"/>
                    <a:pt x="34275" y="3345"/>
                    <a:pt x="34742" y="3046"/>
                  </a:cubicBezTo>
                  <a:cubicBezTo>
                    <a:pt x="35350" y="2708"/>
                    <a:pt x="35956" y="2362"/>
                    <a:pt x="36564" y="2020"/>
                  </a:cubicBezTo>
                  <a:lnTo>
                    <a:pt x="36564" y="2017"/>
                  </a:lnTo>
                  <a:cubicBezTo>
                    <a:pt x="36653" y="1974"/>
                    <a:pt x="36753" y="1964"/>
                    <a:pt x="36846" y="1924"/>
                  </a:cubicBezTo>
                  <a:cubicBezTo>
                    <a:pt x="36959" y="1892"/>
                    <a:pt x="37084" y="1896"/>
                    <a:pt x="37198" y="1857"/>
                  </a:cubicBezTo>
                  <a:cubicBezTo>
                    <a:pt x="37223" y="1846"/>
                    <a:pt x="37226" y="1821"/>
                    <a:pt x="37226" y="1800"/>
                  </a:cubicBezTo>
                  <a:cubicBezTo>
                    <a:pt x="37465" y="1707"/>
                    <a:pt x="37707" y="1622"/>
                    <a:pt x="37953" y="1558"/>
                  </a:cubicBezTo>
                  <a:close/>
                  <a:moveTo>
                    <a:pt x="38501" y="1985"/>
                  </a:moveTo>
                  <a:lnTo>
                    <a:pt x="38501" y="1985"/>
                  </a:lnTo>
                  <a:cubicBezTo>
                    <a:pt x="38088" y="2241"/>
                    <a:pt x="37671" y="2487"/>
                    <a:pt x="37258" y="2743"/>
                  </a:cubicBezTo>
                  <a:cubicBezTo>
                    <a:pt x="36984" y="2896"/>
                    <a:pt x="36717" y="3056"/>
                    <a:pt x="36465" y="3217"/>
                  </a:cubicBezTo>
                  <a:lnTo>
                    <a:pt x="36465" y="3213"/>
                  </a:lnTo>
                  <a:cubicBezTo>
                    <a:pt x="36443" y="3231"/>
                    <a:pt x="36425" y="3249"/>
                    <a:pt x="36401" y="3266"/>
                  </a:cubicBezTo>
                  <a:cubicBezTo>
                    <a:pt x="36158" y="3412"/>
                    <a:pt x="35920" y="3569"/>
                    <a:pt x="35674" y="3711"/>
                  </a:cubicBezTo>
                  <a:cubicBezTo>
                    <a:pt x="35443" y="3843"/>
                    <a:pt x="35201" y="3954"/>
                    <a:pt x="34966" y="4078"/>
                  </a:cubicBezTo>
                  <a:cubicBezTo>
                    <a:pt x="35066" y="3982"/>
                    <a:pt x="35172" y="3889"/>
                    <a:pt x="35272" y="3793"/>
                  </a:cubicBezTo>
                  <a:cubicBezTo>
                    <a:pt x="35304" y="3758"/>
                    <a:pt x="35258" y="3736"/>
                    <a:pt x="35222" y="3726"/>
                  </a:cubicBezTo>
                  <a:cubicBezTo>
                    <a:pt x="36119" y="3270"/>
                    <a:pt x="36981" y="2743"/>
                    <a:pt x="37800" y="2149"/>
                  </a:cubicBezTo>
                  <a:cubicBezTo>
                    <a:pt x="38027" y="2074"/>
                    <a:pt x="38262" y="2020"/>
                    <a:pt x="38501" y="1985"/>
                  </a:cubicBezTo>
                  <a:close/>
                  <a:moveTo>
                    <a:pt x="38889" y="3466"/>
                  </a:moveTo>
                  <a:lnTo>
                    <a:pt x="38889" y="3466"/>
                  </a:lnTo>
                  <a:cubicBezTo>
                    <a:pt x="38875" y="3672"/>
                    <a:pt x="38821" y="3875"/>
                    <a:pt x="38803" y="4082"/>
                  </a:cubicBezTo>
                  <a:cubicBezTo>
                    <a:pt x="38779" y="4099"/>
                    <a:pt x="38747" y="4114"/>
                    <a:pt x="38714" y="4128"/>
                  </a:cubicBezTo>
                  <a:lnTo>
                    <a:pt x="38714" y="4124"/>
                  </a:lnTo>
                  <a:lnTo>
                    <a:pt x="38714" y="3598"/>
                  </a:lnTo>
                  <a:cubicBezTo>
                    <a:pt x="38768" y="3548"/>
                    <a:pt x="38836" y="3512"/>
                    <a:pt x="38889" y="3466"/>
                  </a:cubicBezTo>
                  <a:close/>
                  <a:moveTo>
                    <a:pt x="34644" y="4228"/>
                  </a:moveTo>
                  <a:lnTo>
                    <a:pt x="34599" y="4270"/>
                  </a:lnTo>
                  <a:cubicBezTo>
                    <a:pt x="34571" y="4285"/>
                    <a:pt x="34539" y="4302"/>
                    <a:pt x="34514" y="4317"/>
                  </a:cubicBezTo>
                  <a:cubicBezTo>
                    <a:pt x="34556" y="4287"/>
                    <a:pt x="34599" y="4258"/>
                    <a:pt x="34644" y="4228"/>
                  </a:cubicBezTo>
                  <a:close/>
                  <a:moveTo>
                    <a:pt x="38031" y="1835"/>
                  </a:moveTo>
                  <a:lnTo>
                    <a:pt x="38031" y="1835"/>
                  </a:lnTo>
                  <a:cubicBezTo>
                    <a:pt x="37928" y="1917"/>
                    <a:pt x="37814" y="1988"/>
                    <a:pt x="37707" y="2067"/>
                  </a:cubicBezTo>
                  <a:cubicBezTo>
                    <a:pt x="36945" y="2330"/>
                    <a:pt x="36223" y="2747"/>
                    <a:pt x="35568" y="3156"/>
                  </a:cubicBezTo>
                  <a:cubicBezTo>
                    <a:pt x="35147" y="3420"/>
                    <a:pt x="34738" y="3715"/>
                    <a:pt x="34336" y="4014"/>
                  </a:cubicBezTo>
                  <a:cubicBezTo>
                    <a:pt x="34115" y="4124"/>
                    <a:pt x="33891" y="4231"/>
                    <a:pt x="33670" y="4338"/>
                  </a:cubicBezTo>
                  <a:cubicBezTo>
                    <a:pt x="34172" y="3975"/>
                    <a:pt x="34685" y="3612"/>
                    <a:pt x="35204" y="3270"/>
                  </a:cubicBezTo>
                  <a:cubicBezTo>
                    <a:pt x="35774" y="2964"/>
                    <a:pt x="36333" y="2629"/>
                    <a:pt x="36892" y="2298"/>
                  </a:cubicBezTo>
                  <a:cubicBezTo>
                    <a:pt x="37262" y="2120"/>
                    <a:pt x="37643" y="1967"/>
                    <a:pt x="38031" y="1835"/>
                  </a:cubicBezTo>
                  <a:close/>
                  <a:moveTo>
                    <a:pt x="34603" y="2174"/>
                  </a:moveTo>
                  <a:cubicBezTo>
                    <a:pt x="34661" y="2177"/>
                    <a:pt x="34723" y="2180"/>
                    <a:pt x="34785" y="2181"/>
                  </a:cubicBezTo>
                  <a:lnTo>
                    <a:pt x="34785" y="2181"/>
                  </a:lnTo>
                  <a:cubicBezTo>
                    <a:pt x="34007" y="2582"/>
                    <a:pt x="33251" y="3026"/>
                    <a:pt x="32524" y="3516"/>
                  </a:cubicBezTo>
                  <a:cubicBezTo>
                    <a:pt x="31976" y="3811"/>
                    <a:pt x="31420" y="4096"/>
                    <a:pt x="30865" y="4377"/>
                  </a:cubicBezTo>
                  <a:cubicBezTo>
                    <a:pt x="32075" y="3590"/>
                    <a:pt x="33321" y="2857"/>
                    <a:pt x="34603" y="2174"/>
                  </a:cubicBezTo>
                  <a:close/>
                  <a:moveTo>
                    <a:pt x="35646" y="3861"/>
                  </a:moveTo>
                  <a:lnTo>
                    <a:pt x="35646" y="3861"/>
                  </a:lnTo>
                  <a:cubicBezTo>
                    <a:pt x="35432" y="4018"/>
                    <a:pt x="35229" y="4181"/>
                    <a:pt x="35023" y="4345"/>
                  </a:cubicBezTo>
                  <a:lnTo>
                    <a:pt x="34969" y="4377"/>
                  </a:lnTo>
                  <a:cubicBezTo>
                    <a:pt x="35048" y="4292"/>
                    <a:pt x="35130" y="4217"/>
                    <a:pt x="35204" y="4135"/>
                  </a:cubicBezTo>
                  <a:cubicBezTo>
                    <a:pt x="35219" y="4117"/>
                    <a:pt x="35208" y="4103"/>
                    <a:pt x="35204" y="4089"/>
                  </a:cubicBezTo>
                  <a:cubicBezTo>
                    <a:pt x="35350" y="4010"/>
                    <a:pt x="35500" y="3943"/>
                    <a:pt x="35646" y="3861"/>
                  </a:cubicBezTo>
                  <a:close/>
                  <a:moveTo>
                    <a:pt x="32890" y="2967"/>
                  </a:moveTo>
                  <a:cubicBezTo>
                    <a:pt x="32029" y="3462"/>
                    <a:pt x="31196" y="4003"/>
                    <a:pt x="30374" y="4555"/>
                  </a:cubicBezTo>
                  <a:cubicBezTo>
                    <a:pt x="30395" y="4438"/>
                    <a:pt x="30416" y="4317"/>
                    <a:pt x="30434" y="4199"/>
                  </a:cubicBezTo>
                  <a:lnTo>
                    <a:pt x="30438" y="4199"/>
                  </a:lnTo>
                  <a:cubicBezTo>
                    <a:pt x="31267" y="3815"/>
                    <a:pt x="32082" y="3398"/>
                    <a:pt x="32890" y="2967"/>
                  </a:cubicBezTo>
                  <a:close/>
                  <a:moveTo>
                    <a:pt x="34346" y="3729"/>
                  </a:moveTo>
                  <a:cubicBezTo>
                    <a:pt x="34072" y="3921"/>
                    <a:pt x="33795" y="4110"/>
                    <a:pt x="33524" y="4310"/>
                  </a:cubicBezTo>
                  <a:cubicBezTo>
                    <a:pt x="33530" y="4277"/>
                    <a:pt x="33506" y="4241"/>
                    <a:pt x="33475" y="4241"/>
                  </a:cubicBezTo>
                  <a:cubicBezTo>
                    <a:pt x="33469" y="4241"/>
                    <a:pt x="33463" y="4243"/>
                    <a:pt x="33457" y="4245"/>
                  </a:cubicBezTo>
                  <a:cubicBezTo>
                    <a:pt x="33271" y="4342"/>
                    <a:pt x="33104" y="4466"/>
                    <a:pt x="32930" y="4580"/>
                  </a:cubicBezTo>
                  <a:cubicBezTo>
                    <a:pt x="32919" y="4537"/>
                    <a:pt x="32915" y="4495"/>
                    <a:pt x="32912" y="4448"/>
                  </a:cubicBezTo>
                  <a:lnTo>
                    <a:pt x="32979" y="4399"/>
                  </a:lnTo>
                  <a:cubicBezTo>
                    <a:pt x="33435" y="4174"/>
                    <a:pt x="33898" y="3964"/>
                    <a:pt x="34346" y="3729"/>
                  </a:cubicBezTo>
                  <a:close/>
                  <a:moveTo>
                    <a:pt x="35297" y="4548"/>
                  </a:moveTo>
                  <a:cubicBezTo>
                    <a:pt x="35268" y="4573"/>
                    <a:pt x="35247" y="4601"/>
                    <a:pt x="35222" y="4623"/>
                  </a:cubicBezTo>
                  <a:cubicBezTo>
                    <a:pt x="35247" y="4598"/>
                    <a:pt x="35268" y="4573"/>
                    <a:pt x="35297" y="4548"/>
                  </a:cubicBezTo>
                  <a:close/>
                  <a:moveTo>
                    <a:pt x="35034" y="3822"/>
                  </a:moveTo>
                  <a:lnTo>
                    <a:pt x="35034" y="3822"/>
                  </a:lnTo>
                  <a:cubicBezTo>
                    <a:pt x="34646" y="4060"/>
                    <a:pt x="34275" y="4324"/>
                    <a:pt x="33923" y="4605"/>
                  </a:cubicBezTo>
                  <a:lnTo>
                    <a:pt x="33919" y="4605"/>
                  </a:lnTo>
                  <a:cubicBezTo>
                    <a:pt x="33880" y="4623"/>
                    <a:pt x="33830" y="4633"/>
                    <a:pt x="33791" y="4648"/>
                  </a:cubicBezTo>
                  <a:cubicBezTo>
                    <a:pt x="33923" y="4523"/>
                    <a:pt x="34051" y="4399"/>
                    <a:pt x="34183" y="4274"/>
                  </a:cubicBezTo>
                  <a:lnTo>
                    <a:pt x="34186" y="4274"/>
                  </a:lnTo>
                  <a:lnTo>
                    <a:pt x="34197" y="4263"/>
                  </a:lnTo>
                  <a:cubicBezTo>
                    <a:pt x="34197" y="4260"/>
                    <a:pt x="34197" y="4256"/>
                    <a:pt x="34197" y="4256"/>
                  </a:cubicBezTo>
                  <a:cubicBezTo>
                    <a:pt x="34240" y="4221"/>
                    <a:pt x="34286" y="4192"/>
                    <a:pt x="34329" y="4160"/>
                  </a:cubicBezTo>
                  <a:cubicBezTo>
                    <a:pt x="34564" y="4046"/>
                    <a:pt x="34799" y="3936"/>
                    <a:pt x="35034" y="3822"/>
                  </a:cubicBezTo>
                  <a:close/>
                  <a:moveTo>
                    <a:pt x="33150" y="4569"/>
                  </a:moveTo>
                  <a:cubicBezTo>
                    <a:pt x="33143" y="4577"/>
                    <a:pt x="33136" y="4584"/>
                    <a:pt x="33125" y="4594"/>
                  </a:cubicBezTo>
                  <a:lnTo>
                    <a:pt x="33093" y="4616"/>
                  </a:lnTo>
                  <a:lnTo>
                    <a:pt x="33008" y="4658"/>
                  </a:lnTo>
                  <a:cubicBezTo>
                    <a:pt x="33054" y="4626"/>
                    <a:pt x="33104" y="4598"/>
                    <a:pt x="33150" y="4569"/>
                  </a:cubicBezTo>
                  <a:close/>
                  <a:moveTo>
                    <a:pt x="38767" y="4328"/>
                  </a:moveTo>
                  <a:cubicBezTo>
                    <a:pt x="38753" y="4447"/>
                    <a:pt x="38732" y="4564"/>
                    <a:pt x="38714" y="4683"/>
                  </a:cubicBezTo>
                  <a:lnTo>
                    <a:pt x="38714" y="4366"/>
                  </a:lnTo>
                  <a:cubicBezTo>
                    <a:pt x="38732" y="4352"/>
                    <a:pt x="38753" y="4342"/>
                    <a:pt x="38767" y="4328"/>
                  </a:cubicBezTo>
                  <a:close/>
                  <a:moveTo>
                    <a:pt x="38501" y="2725"/>
                  </a:moveTo>
                  <a:cubicBezTo>
                    <a:pt x="38067" y="3067"/>
                    <a:pt x="37607" y="3370"/>
                    <a:pt x="37141" y="3665"/>
                  </a:cubicBezTo>
                  <a:cubicBezTo>
                    <a:pt x="37013" y="3747"/>
                    <a:pt x="36870" y="3815"/>
                    <a:pt x="36749" y="3897"/>
                  </a:cubicBezTo>
                  <a:lnTo>
                    <a:pt x="36749" y="3893"/>
                  </a:lnTo>
                  <a:cubicBezTo>
                    <a:pt x="36632" y="3975"/>
                    <a:pt x="36518" y="4071"/>
                    <a:pt x="36397" y="4160"/>
                  </a:cubicBezTo>
                  <a:cubicBezTo>
                    <a:pt x="36016" y="4388"/>
                    <a:pt x="35624" y="4598"/>
                    <a:pt x="35222" y="4783"/>
                  </a:cubicBezTo>
                  <a:cubicBezTo>
                    <a:pt x="35333" y="4683"/>
                    <a:pt x="35432" y="4569"/>
                    <a:pt x="35543" y="4470"/>
                  </a:cubicBezTo>
                  <a:cubicBezTo>
                    <a:pt x="35578" y="4434"/>
                    <a:pt x="35546" y="4402"/>
                    <a:pt x="35511" y="4391"/>
                  </a:cubicBezTo>
                  <a:cubicBezTo>
                    <a:pt x="35795" y="4160"/>
                    <a:pt x="36084" y="3932"/>
                    <a:pt x="36383" y="3733"/>
                  </a:cubicBezTo>
                  <a:cubicBezTo>
                    <a:pt x="36404" y="3719"/>
                    <a:pt x="36433" y="3708"/>
                    <a:pt x="36458" y="3690"/>
                  </a:cubicBezTo>
                  <a:cubicBezTo>
                    <a:pt x="37045" y="3405"/>
                    <a:pt x="37629" y="3117"/>
                    <a:pt x="38209" y="2825"/>
                  </a:cubicBezTo>
                  <a:cubicBezTo>
                    <a:pt x="38305" y="2789"/>
                    <a:pt x="38401" y="2754"/>
                    <a:pt x="38501" y="2725"/>
                  </a:cubicBezTo>
                  <a:close/>
                  <a:moveTo>
                    <a:pt x="34909" y="4242"/>
                  </a:moveTo>
                  <a:lnTo>
                    <a:pt x="34909" y="4242"/>
                  </a:lnTo>
                  <a:cubicBezTo>
                    <a:pt x="34702" y="4420"/>
                    <a:pt x="34496" y="4598"/>
                    <a:pt x="34290" y="4772"/>
                  </a:cubicBezTo>
                  <a:cubicBezTo>
                    <a:pt x="34250" y="4794"/>
                    <a:pt x="34208" y="4811"/>
                    <a:pt x="34168" y="4833"/>
                  </a:cubicBezTo>
                  <a:cubicBezTo>
                    <a:pt x="34332" y="4676"/>
                    <a:pt x="34500" y="4520"/>
                    <a:pt x="34663" y="4366"/>
                  </a:cubicBezTo>
                  <a:cubicBezTo>
                    <a:pt x="34745" y="4327"/>
                    <a:pt x="34827" y="4285"/>
                    <a:pt x="34909" y="4242"/>
                  </a:cubicBezTo>
                  <a:close/>
                  <a:moveTo>
                    <a:pt x="38173" y="4153"/>
                  </a:moveTo>
                  <a:lnTo>
                    <a:pt x="38173" y="4153"/>
                  </a:lnTo>
                  <a:cubicBezTo>
                    <a:pt x="37899" y="4420"/>
                    <a:pt x="37600" y="4662"/>
                    <a:pt x="37280" y="4872"/>
                  </a:cubicBezTo>
                  <a:cubicBezTo>
                    <a:pt x="37351" y="4804"/>
                    <a:pt x="37419" y="4733"/>
                    <a:pt x="37490" y="4666"/>
                  </a:cubicBezTo>
                  <a:cubicBezTo>
                    <a:pt x="37531" y="4630"/>
                    <a:pt x="37493" y="4583"/>
                    <a:pt x="37450" y="4583"/>
                  </a:cubicBezTo>
                  <a:cubicBezTo>
                    <a:pt x="37441" y="4583"/>
                    <a:pt x="37431" y="4586"/>
                    <a:pt x="37422" y="4591"/>
                  </a:cubicBezTo>
                  <a:lnTo>
                    <a:pt x="37422" y="4587"/>
                  </a:lnTo>
                  <a:cubicBezTo>
                    <a:pt x="37650" y="4402"/>
                    <a:pt x="37914" y="4281"/>
                    <a:pt x="38173" y="4153"/>
                  </a:cubicBezTo>
                  <a:close/>
                  <a:moveTo>
                    <a:pt x="39088" y="2736"/>
                  </a:moveTo>
                  <a:cubicBezTo>
                    <a:pt x="39110" y="3402"/>
                    <a:pt x="39120" y="4064"/>
                    <a:pt x="39124" y="4730"/>
                  </a:cubicBezTo>
                  <a:cubicBezTo>
                    <a:pt x="39010" y="4765"/>
                    <a:pt x="38907" y="4833"/>
                    <a:pt x="38796" y="4886"/>
                  </a:cubicBezTo>
                  <a:cubicBezTo>
                    <a:pt x="38836" y="4669"/>
                    <a:pt x="38871" y="4448"/>
                    <a:pt x="38896" y="4228"/>
                  </a:cubicBezTo>
                  <a:lnTo>
                    <a:pt x="38892" y="4224"/>
                  </a:lnTo>
                  <a:cubicBezTo>
                    <a:pt x="38960" y="4167"/>
                    <a:pt x="39035" y="4117"/>
                    <a:pt x="39099" y="4060"/>
                  </a:cubicBezTo>
                  <a:cubicBezTo>
                    <a:pt x="39138" y="4025"/>
                    <a:pt x="39109" y="3966"/>
                    <a:pt x="39064" y="3966"/>
                  </a:cubicBezTo>
                  <a:cubicBezTo>
                    <a:pt x="39059" y="3966"/>
                    <a:pt x="39054" y="3966"/>
                    <a:pt x="39049" y="3968"/>
                  </a:cubicBezTo>
                  <a:cubicBezTo>
                    <a:pt x="39006" y="3982"/>
                    <a:pt x="38964" y="4007"/>
                    <a:pt x="38921" y="4025"/>
                  </a:cubicBezTo>
                  <a:cubicBezTo>
                    <a:pt x="38960" y="3594"/>
                    <a:pt x="39038" y="3167"/>
                    <a:pt x="39088" y="2736"/>
                  </a:cubicBezTo>
                  <a:close/>
                  <a:moveTo>
                    <a:pt x="34339" y="4876"/>
                  </a:moveTo>
                  <a:lnTo>
                    <a:pt x="34314" y="4897"/>
                  </a:lnTo>
                  <a:cubicBezTo>
                    <a:pt x="34306" y="4906"/>
                    <a:pt x="34296" y="4913"/>
                    <a:pt x="34286" y="4920"/>
                  </a:cubicBezTo>
                  <a:lnTo>
                    <a:pt x="34286" y="4920"/>
                  </a:lnTo>
                  <a:lnTo>
                    <a:pt x="34339" y="4876"/>
                  </a:lnTo>
                  <a:close/>
                  <a:moveTo>
                    <a:pt x="35735" y="2142"/>
                  </a:moveTo>
                  <a:cubicBezTo>
                    <a:pt x="35247" y="2426"/>
                    <a:pt x="34763" y="2718"/>
                    <a:pt x="34275" y="3003"/>
                  </a:cubicBezTo>
                  <a:cubicBezTo>
                    <a:pt x="33652" y="3366"/>
                    <a:pt x="33022" y="3729"/>
                    <a:pt x="32413" y="4121"/>
                  </a:cubicBezTo>
                  <a:cubicBezTo>
                    <a:pt x="31876" y="4402"/>
                    <a:pt x="31345" y="4687"/>
                    <a:pt x="30794" y="4940"/>
                  </a:cubicBezTo>
                  <a:lnTo>
                    <a:pt x="30794" y="4936"/>
                  </a:lnTo>
                  <a:cubicBezTo>
                    <a:pt x="31367" y="4470"/>
                    <a:pt x="31965" y="4028"/>
                    <a:pt x="32584" y="3612"/>
                  </a:cubicBezTo>
                  <a:cubicBezTo>
                    <a:pt x="33499" y="3124"/>
                    <a:pt x="34432" y="2665"/>
                    <a:pt x="35358" y="2188"/>
                  </a:cubicBezTo>
                  <a:cubicBezTo>
                    <a:pt x="35400" y="2188"/>
                    <a:pt x="35443" y="2191"/>
                    <a:pt x="35486" y="2191"/>
                  </a:cubicBezTo>
                  <a:lnTo>
                    <a:pt x="35500" y="2191"/>
                  </a:lnTo>
                  <a:cubicBezTo>
                    <a:pt x="35514" y="2191"/>
                    <a:pt x="35496" y="2177"/>
                    <a:pt x="35503" y="2170"/>
                  </a:cubicBezTo>
                  <a:cubicBezTo>
                    <a:pt x="35582" y="2166"/>
                    <a:pt x="35657" y="2149"/>
                    <a:pt x="35735" y="2142"/>
                  </a:cubicBezTo>
                  <a:close/>
                  <a:moveTo>
                    <a:pt x="33862" y="4384"/>
                  </a:moveTo>
                  <a:cubicBezTo>
                    <a:pt x="33848" y="4395"/>
                    <a:pt x="33837" y="4409"/>
                    <a:pt x="33823" y="4420"/>
                  </a:cubicBezTo>
                  <a:cubicBezTo>
                    <a:pt x="33652" y="4548"/>
                    <a:pt x="33485" y="4683"/>
                    <a:pt x="33321" y="4822"/>
                  </a:cubicBezTo>
                  <a:cubicBezTo>
                    <a:pt x="33193" y="4868"/>
                    <a:pt x="33065" y="4915"/>
                    <a:pt x="32937" y="4961"/>
                  </a:cubicBezTo>
                  <a:cubicBezTo>
                    <a:pt x="33008" y="4883"/>
                    <a:pt x="33083" y="4804"/>
                    <a:pt x="33154" y="4726"/>
                  </a:cubicBezTo>
                  <a:lnTo>
                    <a:pt x="33157" y="4722"/>
                  </a:lnTo>
                  <a:cubicBezTo>
                    <a:pt x="33392" y="4612"/>
                    <a:pt x="33627" y="4495"/>
                    <a:pt x="33862" y="4384"/>
                  </a:cubicBezTo>
                  <a:close/>
                  <a:moveTo>
                    <a:pt x="38558" y="4320"/>
                  </a:moveTo>
                  <a:lnTo>
                    <a:pt x="38558" y="4320"/>
                  </a:lnTo>
                  <a:cubicBezTo>
                    <a:pt x="38554" y="4334"/>
                    <a:pt x="38558" y="4345"/>
                    <a:pt x="38554" y="4356"/>
                  </a:cubicBezTo>
                  <a:lnTo>
                    <a:pt x="38554" y="4352"/>
                  </a:lnTo>
                  <a:cubicBezTo>
                    <a:pt x="38337" y="4530"/>
                    <a:pt x="38127" y="4719"/>
                    <a:pt x="37892" y="4876"/>
                  </a:cubicBezTo>
                  <a:cubicBezTo>
                    <a:pt x="37842" y="4911"/>
                    <a:pt x="37782" y="4940"/>
                    <a:pt x="37728" y="4975"/>
                  </a:cubicBezTo>
                  <a:cubicBezTo>
                    <a:pt x="37807" y="4893"/>
                    <a:pt x="37885" y="4815"/>
                    <a:pt x="37960" y="4733"/>
                  </a:cubicBezTo>
                  <a:cubicBezTo>
                    <a:pt x="37963" y="4730"/>
                    <a:pt x="37956" y="4726"/>
                    <a:pt x="37960" y="4722"/>
                  </a:cubicBezTo>
                  <a:cubicBezTo>
                    <a:pt x="38145" y="4573"/>
                    <a:pt x="38344" y="4438"/>
                    <a:pt x="38558" y="4320"/>
                  </a:cubicBezTo>
                  <a:close/>
                  <a:moveTo>
                    <a:pt x="38601" y="4747"/>
                  </a:moveTo>
                  <a:lnTo>
                    <a:pt x="38601" y="4975"/>
                  </a:lnTo>
                  <a:cubicBezTo>
                    <a:pt x="38569" y="4997"/>
                    <a:pt x="38533" y="5007"/>
                    <a:pt x="38501" y="5029"/>
                  </a:cubicBezTo>
                  <a:lnTo>
                    <a:pt x="38497" y="5025"/>
                  </a:lnTo>
                  <a:cubicBezTo>
                    <a:pt x="38529" y="4929"/>
                    <a:pt x="38579" y="4843"/>
                    <a:pt x="38601" y="4747"/>
                  </a:cubicBezTo>
                  <a:close/>
                  <a:moveTo>
                    <a:pt x="32716" y="5032"/>
                  </a:moveTo>
                  <a:lnTo>
                    <a:pt x="32709" y="5039"/>
                  </a:lnTo>
                  <a:lnTo>
                    <a:pt x="32698" y="5043"/>
                  </a:lnTo>
                  <a:lnTo>
                    <a:pt x="32716" y="5032"/>
                  </a:lnTo>
                  <a:close/>
                  <a:moveTo>
                    <a:pt x="32791" y="4541"/>
                  </a:moveTo>
                  <a:cubicBezTo>
                    <a:pt x="32791" y="4555"/>
                    <a:pt x="32805" y="4541"/>
                    <a:pt x="32805" y="4562"/>
                  </a:cubicBezTo>
                  <a:cubicBezTo>
                    <a:pt x="32805" y="4591"/>
                    <a:pt x="32812" y="4619"/>
                    <a:pt x="32830" y="4641"/>
                  </a:cubicBezTo>
                  <a:cubicBezTo>
                    <a:pt x="32645" y="4769"/>
                    <a:pt x="32453" y="4886"/>
                    <a:pt x="32271" y="5018"/>
                  </a:cubicBezTo>
                  <a:lnTo>
                    <a:pt x="32179" y="5064"/>
                  </a:lnTo>
                  <a:cubicBezTo>
                    <a:pt x="32239" y="5000"/>
                    <a:pt x="32300" y="4936"/>
                    <a:pt x="32364" y="4876"/>
                  </a:cubicBezTo>
                  <a:cubicBezTo>
                    <a:pt x="32374" y="4861"/>
                    <a:pt x="32389" y="4854"/>
                    <a:pt x="32403" y="4840"/>
                  </a:cubicBezTo>
                  <a:cubicBezTo>
                    <a:pt x="32527" y="4737"/>
                    <a:pt x="32663" y="4644"/>
                    <a:pt x="32791" y="4541"/>
                  </a:cubicBezTo>
                  <a:close/>
                  <a:moveTo>
                    <a:pt x="34087" y="3412"/>
                  </a:moveTo>
                  <a:cubicBezTo>
                    <a:pt x="33688" y="3687"/>
                    <a:pt x="33314" y="3996"/>
                    <a:pt x="32930" y="4302"/>
                  </a:cubicBezTo>
                  <a:cubicBezTo>
                    <a:pt x="32403" y="4562"/>
                    <a:pt x="31876" y="4829"/>
                    <a:pt x="31342" y="5075"/>
                  </a:cubicBezTo>
                  <a:cubicBezTo>
                    <a:pt x="31701" y="4779"/>
                    <a:pt x="32065" y="4488"/>
                    <a:pt x="32456" y="4231"/>
                  </a:cubicBezTo>
                  <a:cubicBezTo>
                    <a:pt x="32997" y="3954"/>
                    <a:pt x="33553" y="3708"/>
                    <a:pt x="34087" y="3412"/>
                  </a:cubicBezTo>
                  <a:close/>
                  <a:moveTo>
                    <a:pt x="38967" y="4925"/>
                  </a:moveTo>
                  <a:lnTo>
                    <a:pt x="38967" y="4925"/>
                  </a:lnTo>
                  <a:cubicBezTo>
                    <a:pt x="38900" y="4982"/>
                    <a:pt x="38839" y="5039"/>
                    <a:pt x="38768" y="5093"/>
                  </a:cubicBezTo>
                  <a:cubicBezTo>
                    <a:pt x="38771" y="5071"/>
                    <a:pt x="38771" y="5046"/>
                    <a:pt x="38779" y="5018"/>
                  </a:cubicBezTo>
                  <a:lnTo>
                    <a:pt x="38779" y="5014"/>
                  </a:lnTo>
                  <a:cubicBezTo>
                    <a:pt x="38843" y="4982"/>
                    <a:pt x="38903" y="4954"/>
                    <a:pt x="38967" y="4925"/>
                  </a:cubicBezTo>
                  <a:close/>
                  <a:moveTo>
                    <a:pt x="33663" y="4819"/>
                  </a:moveTo>
                  <a:lnTo>
                    <a:pt x="33663" y="4819"/>
                  </a:lnTo>
                  <a:cubicBezTo>
                    <a:pt x="33549" y="4911"/>
                    <a:pt x="33435" y="5004"/>
                    <a:pt x="33321" y="5103"/>
                  </a:cubicBezTo>
                  <a:cubicBezTo>
                    <a:pt x="33410" y="5018"/>
                    <a:pt x="33503" y="4932"/>
                    <a:pt x="33592" y="4847"/>
                  </a:cubicBezTo>
                  <a:lnTo>
                    <a:pt x="33592" y="4843"/>
                  </a:lnTo>
                  <a:cubicBezTo>
                    <a:pt x="33613" y="4833"/>
                    <a:pt x="33642" y="4829"/>
                    <a:pt x="33663" y="4819"/>
                  </a:cubicBezTo>
                  <a:close/>
                  <a:moveTo>
                    <a:pt x="35827" y="4007"/>
                  </a:moveTo>
                  <a:lnTo>
                    <a:pt x="35827" y="4007"/>
                  </a:lnTo>
                  <a:cubicBezTo>
                    <a:pt x="35454" y="4281"/>
                    <a:pt x="35108" y="4591"/>
                    <a:pt x="34791" y="4929"/>
                  </a:cubicBezTo>
                  <a:cubicBezTo>
                    <a:pt x="34617" y="4997"/>
                    <a:pt x="34443" y="5057"/>
                    <a:pt x="34268" y="5110"/>
                  </a:cubicBezTo>
                  <a:cubicBezTo>
                    <a:pt x="34311" y="5064"/>
                    <a:pt x="34357" y="5018"/>
                    <a:pt x="34403" y="4968"/>
                  </a:cubicBezTo>
                  <a:lnTo>
                    <a:pt x="34403" y="4965"/>
                  </a:lnTo>
                  <a:cubicBezTo>
                    <a:pt x="34610" y="4787"/>
                    <a:pt x="34831" y="4633"/>
                    <a:pt x="35041" y="4466"/>
                  </a:cubicBezTo>
                  <a:cubicBezTo>
                    <a:pt x="35304" y="4306"/>
                    <a:pt x="35568" y="4153"/>
                    <a:pt x="35827" y="4007"/>
                  </a:cubicBezTo>
                  <a:close/>
                  <a:moveTo>
                    <a:pt x="38672" y="3106"/>
                  </a:moveTo>
                  <a:cubicBezTo>
                    <a:pt x="38241" y="3455"/>
                    <a:pt x="37789" y="3779"/>
                    <a:pt x="37319" y="4075"/>
                  </a:cubicBezTo>
                  <a:cubicBezTo>
                    <a:pt x="37266" y="4110"/>
                    <a:pt x="37205" y="4142"/>
                    <a:pt x="37155" y="4178"/>
                  </a:cubicBezTo>
                  <a:cubicBezTo>
                    <a:pt x="37102" y="4213"/>
                    <a:pt x="37066" y="4253"/>
                    <a:pt x="37020" y="4288"/>
                  </a:cubicBezTo>
                  <a:cubicBezTo>
                    <a:pt x="36924" y="4345"/>
                    <a:pt x="36842" y="4427"/>
                    <a:pt x="36746" y="4484"/>
                  </a:cubicBezTo>
                  <a:cubicBezTo>
                    <a:pt x="36465" y="4648"/>
                    <a:pt x="36169" y="4794"/>
                    <a:pt x="35874" y="4940"/>
                  </a:cubicBezTo>
                  <a:lnTo>
                    <a:pt x="35877" y="4932"/>
                  </a:lnTo>
                  <a:cubicBezTo>
                    <a:pt x="35919" y="4896"/>
                    <a:pt x="35880" y="4840"/>
                    <a:pt x="35835" y="4840"/>
                  </a:cubicBezTo>
                  <a:cubicBezTo>
                    <a:pt x="35823" y="4840"/>
                    <a:pt x="35810" y="4844"/>
                    <a:pt x="35799" y="4854"/>
                  </a:cubicBezTo>
                  <a:cubicBezTo>
                    <a:pt x="35713" y="4940"/>
                    <a:pt x="35628" y="5025"/>
                    <a:pt x="35543" y="5110"/>
                  </a:cubicBezTo>
                  <a:cubicBezTo>
                    <a:pt x="35521" y="5118"/>
                    <a:pt x="35496" y="5121"/>
                    <a:pt x="35479" y="5128"/>
                  </a:cubicBezTo>
                  <a:cubicBezTo>
                    <a:pt x="35770" y="4811"/>
                    <a:pt x="36091" y="4527"/>
                    <a:pt x="36440" y="4270"/>
                  </a:cubicBezTo>
                  <a:cubicBezTo>
                    <a:pt x="36461" y="4260"/>
                    <a:pt x="36482" y="4249"/>
                    <a:pt x="36500" y="4238"/>
                  </a:cubicBezTo>
                  <a:cubicBezTo>
                    <a:pt x="36732" y="4103"/>
                    <a:pt x="36938" y="3925"/>
                    <a:pt x="37162" y="3783"/>
                  </a:cubicBezTo>
                  <a:cubicBezTo>
                    <a:pt x="37632" y="3480"/>
                    <a:pt x="38138" y="3238"/>
                    <a:pt x="38672" y="3106"/>
                  </a:cubicBezTo>
                  <a:close/>
                  <a:moveTo>
                    <a:pt x="31748" y="4046"/>
                  </a:moveTo>
                  <a:cubicBezTo>
                    <a:pt x="31260" y="4402"/>
                    <a:pt x="30787" y="4772"/>
                    <a:pt x="30331" y="5157"/>
                  </a:cubicBezTo>
                  <a:cubicBezTo>
                    <a:pt x="30331" y="5150"/>
                    <a:pt x="30324" y="5128"/>
                    <a:pt x="30324" y="5121"/>
                  </a:cubicBezTo>
                  <a:cubicBezTo>
                    <a:pt x="30320" y="5004"/>
                    <a:pt x="30331" y="4883"/>
                    <a:pt x="30352" y="4765"/>
                  </a:cubicBezTo>
                  <a:cubicBezTo>
                    <a:pt x="30819" y="4537"/>
                    <a:pt x="31281" y="4292"/>
                    <a:pt x="31748" y="4046"/>
                  </a:cubicBezTo>
                  <a:close/>
                  <a:moveTo>
                    <a:pt x="38547" y="3580"/>
                  </a:moveTo>
                  <a:lnTo>
                    <a:pt x="38547" y="3580"/>
                  </a:lnTo>
                  <a:cubicBezTo>
                    <a:pt x="38074" y="3996"/>
                    <a:pt x="37572" y="4381"/>
                    <a:pt x="37041" y="4722"/>
                  </a:cubicBezTo>
                  <a:cubicBezTo>
                    <a:pt x="36952" y="4776"/>
                    <a:pt x="36846" y="4826"/>
                    <a:pt x="36749" y="4883"/>
                  </a:cubicBezTo>
                  <a:cubicBezTo>
                    <a:pt x="36742" y="4863"/>
                    <a:pt x="36725" y="4844"/>
                    <a:pt x="36703" y="4844"/>
                  </a:cubicBezTo>
                  <a:cubicBezTo>
                    <a:pt x="36693" y="4844"/>
                    <a:pt x="36682" y="4848"/>
                    <a:pt x="36671" y="4858"/>
                  </a:cubicBezTo>
                  <a:lnTo>
                    <a:pt x="36671" y="4854"/>
                  </a:lnTo>
                  <a:cubicBezTo>
                    <a:pt x="36618" y="4904"/>
                    <a:pt x="36575" y="4961"/>
                    <a:pt x="36525" y="5007"/>
                  </a:cubicBezTo>
                  <a:cubicBezTo>
                    <a:pt x="36436" y="5061"/>
                    <a:pt x="36351" y="5110"/>
                    <a:pt x="36258" y="5157"/>
                  </a:cubicBezTo>
                  <a:cubicBezTo>
                    <a:pt x="36504" y="4868"/>
                    <a:pt x="36781" y="4605"/>
                    <a:pt x="37084" y="4377"/>
                  </a:cubicBezTo>
                  <a:cubicBezTo>
                    <a:pt x="37205" y="4302"/>
                    <a:pt x="37312" y="4206"/>
                    <a:pt x="37429" y="4128"/>
                  </a:cubicBezTo>
                  <a:cubicBezTo>
                    <a:pt x="37775" y="3893"/>
                    <a:pt x="38152" y="3708"/>
                    <a:pt x="38547" y="3580"/>
                  </a:cubicBezTo>
                  <a:close/>
                  <a:moveTo>
                    <a:pt x="34300" y="4555"/>
                  </a:moveTo>
                  <a:lnTo>
                    <a:pt x="34300" y="4555"/>
                  </a:lnTo>
                  <a:cubicBezTo>
                    <a:pt x="34140" y="4705"/>
                    <a:pt x="33980" y="4858"/>
                    <a:pt x="33816" y="5011"/>
                  </a:cubicBezTo>
                  <a:cubicBezTo>
                    <a:pt x="33687" y="5067"/>
                    <a:pt x="33554" y="5119"/>
                    <a:pt x="33421" y="5168"/>
                  </a:cubicBezTo>
                  <a:lnTo>
                    <a:pt x="33421" y="5168"/>
                  </a:lnTo>
                  <a:cubicBezTo>
                    <a:pt x="33604" y="5014"/>
                    <a:pt x="33783" y="4863"/>
                    <a:pt x="33969" y="4712"/>
                  </a:cubicBezTo>
                  <a:cubicBezTo>
                    <a:pt x="34083" y="4662"/>
                    <a:pt x="34190" y="4609"/>
                    <a:pt x="34300" y="4555"/>
                  </a:cubicBezTo>
                  <a:close/>
                  <a:moveTo>
                    <a:pt x="35842" y="4580"/>
                  </a:moveTo>
                  <a:lnTo>
                    <a:pt x="35842" y="4580"/>
                  </a:lnTo>
                  <a:cubicBezTo>
                    <a:pt x="35628" y="4765"/>
                    <a:pt x="35457" y="4982"/>
                    <a:pt x="35276" y="5196"/>
                  </a:cubicBezTo>
                  <a:cubicBezTo>
                    <a:pt x="35215" y="5217"/>
                    <a:pt x="35155" y="5232"/>
                    <a:pt x="35091" y="5253"/>
                  </a:cubicBezTo>
                  <a:cubicBezTo>
                    <a:pt x="35222" y="5125"/>
                    <a:pt x="35350" y="4997"/>
                    <a:pt x="35479" y="4868"/>
                  </a:cubicBezTo>
                  <a:cubicBezTo>
                    <a:pt x="35511" y="4836"/>
                    <a:pt x="35479" y="4801"/>
                    <a:pt x="35439" y="4794"/>
                  </a:cubicBezTo>
                  <a:lnTo>
                    <a:pt x="35443" y="4790"/>
                  </a:lnTo>
                  <a:cubicBezTo>
                    <a:pt x="35578" y="4726"/>
                    <a:pt x="35710" y="4651"/>
                    <a:pt x="35842" y="4580"/>
                  </a:cubicBezTo>
                  <a:close/>
                  <a:moveTo>
                    <a:pt x="37999" y="4941"/>
                  </a:moveTo>
                  <a:lnTo>
                    <a:pt x="37999" y="4941"/>
                  </a:lnTo>
                  <a:cubicBezTo>
                    <a:pt x="37898" y="5052"/>
                    <a:pt x="37790" y="5163"/>
                    <a:pt x="37689" y="5271"/>
                  </a:cubicBezTo>
                  <a:cubicBezTo>
                    <a:pt x="37625" y="5260"/>
                    <a:pt x="37561" y="5249"/>
                    <a:pt x="37493" y="5246"/>
                  </a:cubicBezTo>
                  <a:cubicBezTo>
                    <a:pt x="37611" y="5182"/>
                    <a:pt x="37736" y="5121"/>
                    <a:pt x="37842" y="5050"/>
                  </a:cubicBezTo>
                  <a:cubicBezTo>
                    <a:pt x="37896" y="5015"/>
                    <a:pt x="37948" y="4979"/>
                    <a:pt x="37999" y="4941"/>
                  </a:cubicBezTo>
                  <a:close/>
                  <a:moveTo>
                    <a:pt x="38604" y="5096"/>
                  </a:moveTo>
                  <a:lnTo>
                    <a:pt x="38604" y="5210"/>
                  </a:lnTo>
                  <a:cubicBezTo>
                    <a:pt x="38576" y="5232"/>
                    <a:pt x="38547" y="5249"/>
                    <a:pt x="38515" y="5271"/>
                  </a:cubicBezTo>
                  <a:lnTo>
                    <a:pt x="38515" y="5139"/>
                  </a:lnTo>
                  <a:cubicBezTo>
                    <a:pt x="38544" y="5121"/>
                    <a:pt x="38576" y="5114"/>
                    <a:pt x="38604" y="5096"/>
                  </a:cubicBezTo>
                  <a:close/>
                  <a:moveTo>
                    <a:pt x="37102" y="4801"/>
                  </a:moveTo>
                  <a:lnTo>
                    <a:pt x="37102" y="4801"/>
                  </a:lnTo>
                  <a:cubicBezTo>
                    <a:pt x="37006" y="4897"/>
                    <a:pt x="36917" y="5000"/>
                    <a:pt x="36835" y="5110"/>
                  </a:cubicBezTo>
                  <a:cubicBezTo>
                    <a:pt x="36700" y="5178"/>
                    <a:pt x="36557" y="5239"/>
                    <a:pt x="36415" y="5288"/>
                  </a:cubicBezTo>
                  <a:cubicBezTo>
                    <a:pt x="36479" y="5232"/>
                    <a:pt x="36532" y="5160"/>
                    <a:pt x="36596" y="5096"/>
                  </a:cubicBezTo>
                  <a:lnTo>
                    <a:pt x="36600" y="5093"/>
                  </a:lnTo>
                  <a:cubicBezTo>
                    <a:pt x="36728" y="5021"/>
                    <a:pt x="36867" y="4961"/>
                    <a:pt x="36988" y="4886"/>
                  </a:cubicBezTo>
                  <a:cubicBezTo>
                    <a:pt x="37027" y="4861"/>
                    <a:pt x="37063" y="4826"/>
                    <a:pt x="37102" y="4801"/>
                  </a:cubicBezTo>
                  <a:close/>
                  <a:moveTo>
                    <a:pt x="33930" y="5078"/>
                  </a:moveTo>
                  <a:cubicBezTo>
                    <a:pt x="33837" y="5157"/>
                    <a:pt x="33745" y="5235"/>
                    <a:pt x="33656" y="5313"/>
                  </a:cubicBezTo>
                  <a:cubicBezTo>
                    <a:pt x="33731" y="5242"/>
                    <a:pt x="33802" y="5171"/>
                    <a:pt x="33877" y="5103"/>
                  </a:cubicBezTo>
                  <a:lnTo>
                    <a:pt x="33877" y="5107"/>
                  </a:lnTo>
                  <a:cubicBezTo>
                    <a:pt x="33894" y="5096"/>
                    <a:pt x="33912" y="5089"/>
                    <a:pt x="33930" y="5078"/>
                  </a:cubicBezTo>
                  <a:close/>
                  <a:moveTo>
                    <a:pt x="38405" y="5288"/>
                  </a:moveTo>
                  <a:lnTo>
                    <a:pt x="38405" y="5345"/>
                  </a:lnTo>
                  <a:lnTo>
                    <a:pt x="38376" y="5360"/>
                  </a:lnTo>
                  <a:cubicBezTo>
                    <a:pt x="38387" y="5338"/>
                    <a:pt x="38394" y="5313"/>
                    <a:pt x="38405" y="5288"/>
                  </a:cubicBezTo>
                  <a:close/>
                  <a:moveTo>
                    <a:pt x="32535" y="5221"/>
                  </a:moveTo>
                  <a:lnTo>
                    <a:pt x="32535" y="5221"/>
                  </a:lnTo>
                  <a:cubicBezTo>
                    <a:pt x="32485" y="5271"/>
                    <a:pt x="32446" y="5328"/>
                    <a:pt x="32392" y="5374"/>
                  </a:cubicBezTo>
                  <a:cubicBezTo>
                    <a:pt x="32396" y="5353"/>
                    <a:pt x="32392" y="5331"/>
                    <a:pt x="32396" y="5313"/>
                  </a:cubicBezTo>
                  <a:cubicBezTo>
                    <a:pt x="32399" y="5292"/>
                    <a:pt x="32381" y="5296"/>
                    <a:pt x="32374" y="5281"/>
                  </a:cubicBezTo>
                  <a:cubicBezTo>
                    <a:pt x="32428" y="5267"/>
                    <a:pt x="32481" y="5235"/>
                    <a:pt x="32535" y="5221"/>
                  </a:cubicBezTo>
                  <a:close/>
                  <a:moveTo>
                    <a:pt x="36290" y="5264"/>
                  </a:moveTo>
                  <a:lnTo>
                    <a:pt x="36290" y="5264"/>
                  </a:lnTo>
                  <a:cubicBezTo>
                    <a:pt x="36258" y="5292"/>
                    <a:pt x="36233" y="5324"/>
                    <a:pt x="36201" y="5356"/>
                  </a:cubicBezTo>
                  <a:cubicBezTo>
                    <a:pt x="36155" y="5367"/>
                    <a:pt x="36109" y="5385"/>
                    <a:pt x="36062" y="5395"/>
                  </a:cubicBezTo>
                  <a:cubicBezTo>
                    <a:pt x="36069" y="5392"/>
                    <a:pt x="36077" y="5385"/>
                    <a:pt x="36084" y="5374"/>
                  </a:cubicBezTo>
                  <a:cubicBezTo>
                    <a:pt x="36155" y="5338"/>
                    <a:pt x="36215" y="5296"/>
                    <a:pt x="36290" y="5264"/>
                  </a:cubicBezTo>
                  <a:close/>
                  <a:moveTo>
                    <a:pt x="38547" y="4495"/>
                  </a:moveTo>
                  <a:lnTo>
                    <a:pt x="38547" y="4495"/>
                  </a:lnTo>
                  <a:cubicBezTo>
                    <a:pt x="38515" y="4705"/>
                    <a:pt x="38426" y="4893"/>
                    <a:pt x="38355" y="5093"/>
                  </a:cubicBezTo>
                  <a:cubicBezTo>
                    <a:pt x="38234" y="5178"/>
                    <a:pt x="38159" y="5292"/>
                    <a:pt x="38056" y="5395"/>
                  </a:cubicBezTo>
                  <a:cubicBezTo>
                    <a:pt x="37970" y="5363"/>
                    <a:pt x="37889" y="5338"/>
                    <a:pt x="37807" y="5310"/>
                  </a:cubicBezTo>
                  <a:cubicBezTo>
                    <a:pt x="37903" y="5210"/>
                    <a:pt x="37999" y="5107"/>
                    <a:pt x="38095" y="5004"/>
                  </a:cubicBezTo>
                  <a:cubicBezTo>
                    <a:pt x="38133" y="4963"/>
                    <a:pt x="38096" y="4908"/>
                    <a:pt x="38055" y="4908"/>
                  </a:cubicBezTo>
                  <a:cubicBezTo>
                    <a:pt x="38050" y="4908"/>
                    <a:pt x="38046" y="4908"/>
                    <a:pt x="38041" y="4909"/>
                  </a:cubicBezTo>
                  <a:lnTo>
                    <a:pt x="38041" y="4909"/>
                  </a:lnTo>
                  <a:cubicBezTo>
                    <a:pt x="38215" y="4777"/>
                    <a:pt x="38378" y="4632"/>
                    <a:pt x="38547" y="4495"/>
                  </a:cubicBezTo>
                  <a:close/>
                  <a:moveTo>
                    <a:pt x="38280" y="5296"/>
                  </a:moveTo>
                  <a:lnTo>
                    <a:pt x="38280" y="5296"/>
                  </a:lnTo>
                  <a:cubicBezTo>
                    <a:pt x="38266" y="5328"/>
                    <a:pt x="38259" y="5363"/>
                    <a:pt x="38245" y="5395"/>
                  </a:cubicBezTo>
                  <a:lnTo>
                    <a:pt x="38245" y="5338"/>
                  </a:lnTo>
                  <a:cubicBezTo>
                    <a:pt x="38259" y="5324"/>
                    <a:pt x="38266" y="5306"/>
                    <a:pt x="38280" y="5296"/>
                  </a:cubicBezTo>
                  <a:close/>
                  <a:moveTo>
                    <a:pt x="38593" y="3690"/>
                  </a:moveTo>
                  <a:cubicBezTo>
                    <a:pt x="38593" y="3857"/>
                    <a:pt x="38583" y="4028"/>
                    <a:pt x="38565" y="4196"/>
                  </a:cubicBezTo>
                  <a:cubicBezTo>
                    <a:pt x="38074" y="4452"/>
                    <a:pt x="37636" y="4804"/>
                    <a:pt x="37280" y="5235"/>
                  </a:cubicBezTo>
                  <a:cubicBezTo>
                    <a:pt x="37234" y="5246"/>
                    <a:pt x="37187" y="5267"/>
                    <a:pt x="37148" y="5288"/>
                  </a:cubicBezTo>
                  <a:cubicBezTo>
                    <a:pt x="37016" y="5342"/>
                    <a:pt x="36881" y="5381"/>
                    <a:pt x="36742" y="5402"/>
                  </a:cubicBezTo>
                  <a:lnTo>
                    <a:pt x="36742" y="5399"/>
                  </a:lnTo>
                  <a:cubicBezTo>
                    <a:pt x="36824" y="5321"/>
                    <a:pt x="36903" y="5239"/>
                    <a:pt x="36988" y="5160"/>
                  </a:cubicBezTo>
                  <a:cubicBezTo>
                    <a:pt x="37579" y="4840"/>
                    <a:pt x="38113" y="4423"/>
                    <a:pt x="38565" y="3925"/>
                  </a:cubicBezTo>
                  <a:cubicBezTo>
                    <a:pt x="38596" y="3894"/>
                    <a:pt x="38572" y="3829"/>
                    <a:pt x="38529" y="3829"/>
                  </a:cubicBezTo>
                  <a:cubicBezTo>
                    <a:pt x="38524" y="3829"/>
                    <a:pt x="38518" y="3830"/>
                    <a:pt x="38512" y="3832"/>
                  </a:cubicBezTo>
                  <a:cubicBezTo>
                    <a:pt x="38504" y="3836"/>
                    <a:pt x="38494" y="3843"/>
                    <a:pt x="38487" y="3847"/>
                  </a:cubicBezTo>
                  <a:cubicBezTo>
                    <a:pt x="38330" y="3907"/>
                    <a:pt x="38191" y="4021"/>
                    <a:pt x="38042" y="4099"/>
                  </a:cubicBezTo>
                  <a:cubicBezTo>
                    <a:pt x="38223" y="3961"/>
                    <a:pt x="38419" y="3840"/>
                    <a:pt x="38593" y="3690"/>
                  </a:cubicBezTo>
                  <a:close/>
                  <a:moveTo>
                    <a:pt x="35347" y="4840"/>
                  </a:moveTo>
                  <a:lnTo>
                    <a:pt x="35347" y="4840"/>
                  </a:lnTo>
                  <a:cubicBezTo>
                    <a:pt x="35183" y="5004"/>
                    <a:pt x="35023" y="5167"/>
                    <a:pt x="34859" y="5328"/>
                  </a:cubicBezTo>
                  <a:cubicBezTo>
                    <a:pt x="34763" y="5360"/>
                    <a:pt x="34667" y="5395"/>
                    <a:pt x="34571" y="5420"/>
                  </a:cubicBezTo>
                  <a:cubicBezTo>
                    <a:pt x="34727" y="5274"/>
                    <a:pt x="34877" y="5114"/>
                    <a:pt x="35034" y="4968"/>
                  </a:cubicBezTo>
                  <a:lnTo>
                    <a:pt x="35037" y="4965"/>
                  </a:lnTo>
                  <a:cubicBezTo>
                    <a:pt x="35140" y="4922"/>
                    <a:pt x="35244" y="4886"/>
                    <a:pt x="35347" y="4840"/>
                  </a:cubicBezTo>
                  <a:close/>
                  <a:moveTo>
                    <a:pt x="35363" y="5286"/>
                  </a:moveTo>
                  <a:lnTo>
                    <a:pt x="35212" y="5438"/>
                  </a:lnTo>
                  <a:cubicBezTo>
                    <a:pt x="35251" y="5385"/>
                    <a:pt x="35297" y="5342"/>
                    <a:pt x="35340" y="5292"/>
                  </a:cubicBezTo>
                  <a:cubicBezTo>
                    <a:pt x="35346" y="5289"/>
                    <a:pt x="35354" y="5289"/>
                    <a:pt x="35363" y="5286"/>
                  </a:cubicBezTo>
                  <a:close/>
                  <a:moveTo>
                    <a:pt x="36429" y="4772"/>
                  </a:moveTo>
                  <a:cubicBezTo>
                    <a:pt x="36383" y="4819"/>
                    <a:pt x="36351" y="4876"/>
                    <a:pt x="36308" y="4925"/>
                  </a:cubicBezTo>
                  <a:cubicBezTo>
                    <a:pt x="36299" y="4925"/>
                    <a:pt x="36291" y="4919"/>
                    <a:pt x="36282" y="4919"/>
                  </a:cubicBezTo>
                  <a:cubicBezTo>
                    <a:pt x="36278" y="4919"/>
                    <a:pt x="36274" y="4921"/>
                    <a:pt x="36269" y="4925"/>
                  </a:cubicBezTo>
                  <a:cubicBezTo>
                    <a:pt x="36137" y="5057"/>
                    <a:pt x="36002" y="5192"/>
                    <a:pt x="35870" y="5328"/>
                  </a:cubicBezTo>
                  <a:cubicBezTo>
                    <a:pt x="35696" y="5392"/>
                    <a:pt x="35514" y="5442"/>
                    <a:pt x="35333" y="5477"/>
                  </a:cubicBezTo>
                  <a:lnTo>
                    <a:pt x="35607" y="5203"/>
                  </a:lnTo>
                  <a:cubicBezTo>
                    <a:pt x="35891" y="5075"/>
                    <a:pt x="36158" y="4922"/>
                    <a:pt x="36429" y="4772"/>
                  </a:cubicBezTo>
                  <a:close/>
                  <a:moveTo>
                    <a:pt x="38401" y="5481"/>
                  </a:moveTo>
                  <a:lnTo>
                    <a:pt x="38401" y="5499"/>
                  </a:lnTo>
                  <a:cubicBezTo>
                    <a:pt x="38398" y="5499"/>
                    <a:pt x="38391" y="5491"/>
                    <a:pt x="38383" y="5491"/>
                  </a:cubicBezTo>
                  <a:lnTo>
                    <a:pt x="38401" y="5481"/>
                  </a:lnTo>
                  <a:close/>
                  <a:moveTo>
                    <a:pt x="38095" y="5520"/>
                  </a:moveTo>
                  <a:lnTo>
                    <a:pt x="38106" y="5523"/>
                  </a:lnTo>
                  <a:cubicBezTo>
                    <a:pt x="38100" y="5527"/>
                    <a:pt x="38091" y="5530"/>
                    <a:pt x="38084" y="5533"/>
                  </a:cubicBezTo>
                  <a:lnTo>
                    <a:pt x="38084" y="5533"/>
                  </a:lnTo>
                  <a:cubicBezTo>
                    <a:pt x="38086" y="5530"/>
                    <a:pt x="38089" y="5526"/>
                    <a:pt x="38092" y="5523"/>
                  </a:cubicBezTo>
                  <a:lnTo>
                    <a:pt x="38095" y="5520"/>
                  </a:lnTo>
                  <a:close/>
                  <a:moveTo>
                    <a:pt x="33042" y="5043"/>
                  </a:moveTo>
                  <a:lnTo>
                    <a:pt x="33042" y="5043"/>
                  </a:lnTo>
                  <a:cubicBezTo>
                    <a:pt x="32830" y="5223"/>
                    <a:pt x="32601" y="5375"/>
                    <a:pt x="32385" y="5548"/>
                  </a:cubicBezTo>
                  <a:lnTo>
                    <a:pt x="32385" y="5531"/>
                  </a:lnTo>
                  <a:cubicBezTo>
                    <a:pt x="32520" y="5410"/>
                    <a:pt x="32634" y="5267"/>
                    <a:pt x="32762" y="5143"/>
                  </a:cubicBezTo>
                  <a:cubicBezTo>
                    <a:pt x="32858" y="5114"/>
                    <a:pt x="32950" y="5075"/>
                    <a:pt x="33042" y="5043"/>
                  </a:cubicBezTo>
                  <a:close/>
                  <a:moveTo>
                    <a:pt x="38601" y="5335"/>
                  </a:moveTo>
                  <a:lnTo>
                    <a:pt x="38601" y="5431"/>
                  </a:lnTo>
                  <a:cubicBezTo>
                    <a:pt x="38603" y="5464"/>
                    <a:pt x="38630" y="5482"/>
                    <a:pt x="38657" y="5482"/>
                  </a:cubicBezTo>
                  <a:cubicBezTo>
                    <a:pt x="38665" y="5482"/>
                    <a:pt x="38673" y="5480"/>
                    <a:pt x="38680" y="5477"/>
                  </a:cubicBezTo>
                  <a:lnTo>
                    <a:pt x="38680" y="5477"/>
                  </a:lnTo>
                  <a:cubicBezTo>
                    <a:pt x="38624" y="5512"/>
                    <a:pt x="38566" y="5547"/>
                    <a:pt x="38509" y="5580"/>
                  </a:cubicBezTo>
                  <a:lnTo>
                    <a:pt x="38509" y="5580"/>
                  </a:lnTo>
                  <a:cubicBezTo>
                    <a:pt x="38511" y="5575"/>
                    <a:pt x="38512" y="5569"/>
                    <a:pt x="38512" y="5563"/>
                  </a:cubicBezTo>
                  <a:lnTo>
                    <a:pt x="38512" y="5392"/>
                  </a:lnTo>
                  <a:cubicBezTo>
                    <a:pt x="38540" y="5374"/>
                    <a:pt x="38569" y="5353"/>
                    <a:pt x="38601" y="5335"/>
                  </a:cubicBezTo>
                  <a:close/>
                  <a:moveTo>
                    <a:pt x="38291" y="5573"/>
                  </a:moveTo>
                  <a:cubicBezTo>
                    <a:pt x="38337" y="5591"/>
                    <a:pt x="38387" y="5605"/>
                    <a:pt x="38437" y="5616"/>
                  </a:cubicBezTo>
                  <a:cubicBezTo>
                    <a:pt x="38440" y="5616"/>
                    <a:pt x="38443" y="5616"/>
                    <a:pt x="38445" y="5616"/>
                  </a:cubicBezTo>
                  <a:lnTo>
                    <a:pt x="38445" y="5616"/>
                  </a:lnTo>
                  <a:cubicBezTo>
                    <a:pt x="38374" y="5656"/>
                    <a:pt x="38302" y="5695"/>
                    <a:pt x="38228" y="5730"/>
                  </a:cubicBezTo>
                  <a:lnTo>
                    <a:pt x="38228" y="5730"/>
                  </a:lnTo>
                  <a:cubicBezTo>
                    <a:pt x="38230" y="5728"/>
                    <a:pt x="38232" y="5726"/>
                    <a:pt x="38234" y="5723"/>
                  </a:cubicBezTo>
                  <a:cubicBezTo>
                    <a:pt x="38262" y="5680"/>
                    <a:pt x="38266" y="5620"/>
                    <a:pt x="38291" y="5573"/>
                  </a:cubicBezTo>
                  <a:close/>
                  <a:moveTo>
                    <a:pt x="37728" y="5392"/>
                  </a:moveTo>
                  <a:cubicBezTo>
                    <a:pt x="37814" y="5420"/>
                    <a:pt x="37899" y="5449"/>
                    <a:pt x="37981" y="5481"/>
                  </a:cubicBezTo>
                  <a:cubicBezTo>
                    <a:pt x="37935" y="5531"/>
                    <a:pt x="37892" y="5584"/>
                    <a:pt x="37849" y="5637"/>
                  </a:cubicBezTo>
                  <a:cubicBezTo>
                    <a:pt x="37689" y="5709"/>
                    <a:pt x="37522" y="5758"/>
                    <a:pt x="37351" y="5790"/>
                  </a:cubicBezTo>
                  <a:cubicBezTo>
                    <a:pt x="37479" y="5662"/>
                    <a:pt x="37600" y="5527"/>
                    <a:pt x="37728" y="5395"/>
                  </a:cubicBezTo>
                  <a:lnTo>
                    <a:pt x="37728" y="5392"/>
                  </a:lnTo>
                  <a:close/>
                  <a:moveTo>
                    <a:pt x="31929" y="5744"/>
                  </a:moveTo>
                  <a:cubicBezTo>
                    <a:pt x="31929" y="5757"/>
                    <a:pt x="31926" y="5771"/>
                    <a:pt x="31926" y="5787"/>
                  </a:cubicBezTo>
                  <a:lnTo>
                    <a:pt x="31894" y="5812"/>
                  </a:lnTo>
                  <a:cubicBezTo>
                    <a:pt x="31908" y="5790"/>
                    <a:pt x="31919" y="5766"/>
                    <a:pt x="31929" y="5744"/>
                  </a:cubicBezTo>
                  <a:close/>
                  <a:moveTo>
                    <a:pt x="37380" y="5345"/>
                  </a:moveTo>
                  <a:cubicBezTo>
                    <a:pt x="37454" y="5345"/>
                    <a:pt x="37525" y="5349"/>
                    <a:pt x="37600" y="5367"/>
                  </a:cubicBezTo>
                  <a:cubicBezTo>
                    <a:pt x="37458" y="5516"/>
                    <a:pt x="37315" y="5666"/>
                    <a:pt x="37173" y="5815"/>
                  </a:cubicBezTo>
                  <a:cubicBezTo>
                    <a:pt x="37123" y="5822"/>
                    <a:pt x="37073" y="5833"/>
                    <a:pt x="37024" y="5837"/>
                  </a:cubicBezTo>
                  <a:cubicBezTo>
                    <a:pt x="37088" y="5719"/>
                    <a:pt x="37159" y="5605"/>
                    <a:pt x="37237" y="5499"/>
                  </a:cubicBezTo>
                  <a:cubicBezTo>
                    <a:pt x="37283" y="5449"/>
                    <a:pt x="37330" y="5395"/>
                    <a:pt x="37380" y="5345"/>
                  </a:cubicBezTo>
                  <a:close/>
                  <a:moveTo>
                    <a:pt x="32677" y="5474"/>
                  </a:moveTo>
                  <a:cubicBezTo>
                    <a:pt x="32656" y="5527"/>
                    <a:pt x="32627" y="5584"/>
                    <a:pt x="32606" y="5637"/>
                  </a:cubicBezTo>
                  <a:lnTo>
                    <a:pt x="32602" y="5641"/>
                  </a:lnTo>
                  <a:cubicBezTo>
                    <a:pt x="32527" y="5716"/>
                    <a:pt x="32446" y="5783"/>
                    <a:pt x="32367" y="5855"/>
                  </a:cubicBezTo>
                  <a:cubicBezTo>
                    <a:pt x="32371" y="5801"/>
                    <a:pt x="32371" y="5751"/>
                    <a:pt x="32374" y="5698"/>
                  </a:cubicBezTo>
                  <a:cubicBezTo>
                    <a:pt x="32474" y="5616"/>
                    <a:pt x="32581" y="5555"/>
                    <a:pt x="32677" y="5474"/>
                  </a:cubicBezTo>
                  <a:close/>
                  <a:moveTo>
                    <a:pt x="38131" y="5627"/>
                  </a:moveTo>
                  <a:lnTo>
                    <a:pt x="38131" y="5694"/>
                  </a:lnTo>
                  <a:cubicBezTo>
                    <a:pt x="38133" y="5729"/>
                    <a:pt x="38160" y="5749"/>
                    <a:pt x="38188" y="5749"/>
                  </a:cubicBezTo>
                  <a:cubicBezTo>
                    <a:pt x="38188" y="5749"/>
                    <a:pt x="38189" y="5749"/>
                    <a:pt x="38189" y="5749"/>
                  </a:cubicBezTo>
                  <a:lnTo>
                    <a:pt x="38189" y="5749"/>
                  </a:lnTo>
                  <a:cubicBezTo>
                    <a:pt x="38049" y="5815"/>
                    <a:pt x="37904" y="5872"/>
                    <a:pt x="37753" y="5915"/>
                  </a:cubicBezTo>
                  <a:cubicBezTo>
                    <a:pt x="37753" y="5911"/>
                    <a:pt x="37757" y="5908"/>
                    <a:pt x="37760" y="5904"/>
                  </a:cubicBezTo>
                  <a:cubicBezTo>
                    <a:pt x="37814" y="5844"/>
                    <a:pt x="37867" y="5780"/>
                    <a:pt x="37921" y="5719"/>
                  </a:cubicBezTo>
                  <a:cubicBezTo>
                    <a:pt x="37992" y="5687"/>
                    <a:pt x="38063" y="5662"/>
                    <a:pt x="38131" y="5627"/>
                  </a:cubicBezTo>
                  <a:close/>
                  <a:moveTo>
                    <a:pt x="32257" y="5883"/>
                  </a:moveTo>
                  <a:cubicBezTo>
                    <a:pt x="32257" y="5904"/>
                    <a:pt x="32253" y="5926"/>
                    <a:pt x="32253" y="5954"/>
                  </a:cubicBezTo>
                  <a:lnTo>
                    <a:pt x="32235" y="5968"/>
                  </a:lnTo>
                  <a:cubicBezTo>
                    <a:pt x="32243" y="5940"/>
                    <a:pt x="32250" y="5911"/>
                    <a:pt x="32257" y="5883"/>
                  </a:cubicBezTo>
                  <a:close/>
                  <a:moveTo>
                    <a:pt x="31908" y="6047"/>
                  </a:moveTo>
                  <a:cubicBezTo>
                    <a:pt x="31904" y="6079"/>
                    <a:pt x="31904" y="6114"/>
                    <a:pt x="31901" y="6150"/>
                  </a:cubicBezTo>
                  <a:lnTo>
                    <a:pt x="31897" y="6154"/>
                  </a:lnTo>
                  <a:lnTo>
                    <a:pt x="31762" y="6154"/>
                  </a:lnTo>
                  <a:cubicBezTo>
                    <a:pt x="31812" y="6118"/>
                    <a:pt x="31858" y="6082"/>
                    <a:pt x="31908" y="6047"/>
                  </a:cubicBezTo>
                  <a:close/>
                  <a:moveTo>
                    <a:pt x="32146" y="5869"/>
                  </a:moveTo>
                  <a:lnTo>
                    <a:pt x="32146" y="5869"/>
                  </a:lnTo>
                  <a:cubicBezTo>
                    <a:pt x="32129" y="5940"/>
                    <a:pt x="32107" y="6011"/>
                    <a:pt x="32090" y="6086"/>
                  </a:cubicBezTo>
                  <a:lnTo>
                    <a:pt x="32090" y="6089"/>
                  </a:lnTo>
                  <a:cubicBezTo>
                    <a:pt x="32065" y="6111"/>
                    <a:pt x="32036" y="6136"/>
                    <a:pt x="32011" y="6154"/>
                  </a:cubicBezTo>
                  <a:lnTo>
                    <a:pt x="32008" y="6154"/>
                  </a:lnTo>
                  <a:cubicBezTo>
                    <a:pt x="32018" y="6089"/>
                    <a:pt x="32018" y="6022"/>
                    <a:pt x="32022" y="5958"/>
                  </a:cubicBezTo>
                  <a:cubicBezTo>
                    <a:pt x="32065" y="5926"/>
                    <a:pt x="32104" y="5897"/>
                    <a:pt x="32146" y="5869"/>
                  </a:cubicBezTo>
                  <a:close/>
                  <a:moveTo>
                    <a:pt x="32446" y="6000"/>
                  </a:moveTo>
                  <a:cubicBezTo>
                    <a:pt x="32421" y="6054"/>
                    <a:pt x="32399" y="6107"/>
                    <a:pt x="32374" y="6161"/>
                  </a:cubicBezTo>
                  <a:lnTo>
                    <a:pt x="32353" y="6161"/>
                  </a:lnTo>
                  <a:cubicBezTo>
                    <a:pt x="32353" y="6129"/>
                    <a:pt x="32357" y="6104"/>
                    <a:pt x="32357" y="6075"/>
                  </a:cubicBezTo>
                  <a:lnTo>
                    <a:pt x="32446" y="6000"/>
                  </a:lnTo>
                  <a:close/>
                  <a:moveTo>
                    <a:pt x="33563" y="5242"/>
                  </a:moveTo>
                  <a:lnTo>
                    <a:pt x="33563" y="5242"/>
                  </a:lnTo>
                  <a:cubicBezTo>
                    <a:pt x="33236" y="5541"/>
                    <a:pt x="32926" y="5858"/>
                    <a:pt x="32602" y="6161"/>
                  </a:cubicBezTo>
                  <a:lnTo>
                    <a:pt x="32492" y="6157"/>
                  </a:lnTo>
                  <a:cubicBezTo>
                    <a:pt x="32545" y="6050"/>
                    <a:pt x="32591" y="5936"/>
                    <a:pt x="32638" y="5826"/>
                  </a:cubicBezTo>
                  <a:cubicBezTo>
                    <a:pt x="32819" y="5669"/>
                    <a:pt x="33004" y="5516"/>
                    <a:pt x="33186" y="5360"/>
                  </a:cubicBezTo>
                  <a:cubicBezTo>
                    <a:pt x="33314" y="5321"/>
                    <a:pt x="33442" y="5292"/>
                    <a:pt x="33563" y="5242"/>
                  </a:cubicBezTo>
                  <a:close/>
                  <a:moveTo>
                    <a:pt x="33862" y="5281"/>
                  </a:moveTo>
                  <a:cubicBezTo>
                    <a:pt x="33855" y="5306"/>
                    <a:pt x="33869" y="5331"/>
                    <a:pt x="33894" y="5335"/>
                  </a:cubicBezTo>
                  <a:cubicBezTo>
                    <a:pt x="33624" y="5616"/>
                    <a:pt x="33368" y="5901"/>
                    <a:pt x="33090" y="6168"/>
                  </a:cubicBezTo>
                  <a:lnTo>
                    <a:pt x="32851" y="6164"/>
                  </a:lnTo>
                  <a:cubicBezTo>
                    <a:pt x="33190" y="5872"/>
                    <a:pt x="33521" y="5570"/>
                    <a:pt x="33862" y="5281"/>
                  </a:cubicBezTo>
                  <a:close/>
                  <a:moveTo>
                    <a:pt x="34293" y="5217"/>
                  </a:moveTo>
                  <a:cubicBezTo>
                    <a:pt x="33958" y="5520"/>
                    <a:pt x="33649" y="5847"/>
                    <a:pt x="33332" y="6168"/>
                  </a:cubicBezTo>
                  <a:lnTo>
                    <a:pt x="33250" y="6168"/>
                  </a:lnTo>
                  <a:cubicBezTo>
                    <a:pt x="33538" y="5883"/>
                    <a:pt x="33809" y="5580"/>
                    <a:pt x="34094" y="5285"/>
                  </a:cubicBezTo>
                  <a:cubicBezTo>
                    <a:pt x="34161" y="5267"/>
                    <a:pt x="34229" y="5239"/>
                    <a:pt x="34293" y="5217"/>
                  </a:cubicBezTo>
                  <a:close/>
                  <a:moveTo>
                    <a:pt x="34631" y="5100"/>
                  </a:moveTo>
                  <a:lnTo>
                    <a:pt x="34631" y="5100"/>
                  </a:lnTo>
                  <a:cubicBezTo>
                    <a:pt x="34503" y="5249"/>
                    <a:pt x="34350" y="5377"/>
                    <a:pt x="34243" y="5538"/>
                  </a:cubicBezTo>
                  <a:cubicBezTo>
                    <a:pt x="34233" y="5552"/>
                    <a:pt x="34257" y="5548"/>
                    <a:pt x="34261" y="5563"/>
                  </a:cubicBezTo>
                  <a:cubicBezTo>
                    <a:pt x="34051" y="5762"/>
                    <a:pt x="33848" y="5968"/>
                    <a:pt x="33642" y="6171"/>
                  </a:cubicBezTo>
                  <a:lnTo>
                    <a:pt x="33485" y="6171"/>
                  </a:lnTo>
                  <a:cubicBezTo>
                    <a:pt x="33788" y="5865"/>
                    <a:pt x="34080" y="5559"/>
                    <a:pt x="34396" y="5271"/>
                  </a:cubicBezTo>
                  <a:cubicBezTo>
                    <a:pt x="34435" y="5235"/>
                    <a:pt x="34403" y="5203"/>
                    <a:pt x="34364" y="5192"/>
                  </a:cubicBezTo>
                  <a:cubicBezTo>
                    <a:pt x="34453" y="5164"/>
                    <a:pt x="34542" y="5132"/>
                    <a:pt x="34631" y="5100"/>
                  </a:cubicBezTo>
                  <a:close/>
                  <a:moveTo>
                    <a:pt x="34681" y="5502"/>
                  </a:moveTo>
                  <a:lnTo>
                    <a:pt x="34681" y="5502"/>
                  </a:lnTo>
                  <a:cubicBezTo>
                    <a:pt x="34453" y="5726"/>
                    <a:pt x="34225" y="5951"/>
                    <a:pt x="34005" y="6178"/>
                  </a:cubicBezTo>
                  <a:lnTo>
                    <a:pt x="33798" y="6175"/>
                  </a:lnTo>
                  <a:cubicBezTo>
                    <a:pt x="33994" y="5983"/>
                    <a:pt x="34190" y="5783"/>
                    <a:pt x="34389" y="5598"/>
                  </a:cubicBezTo>
                  <a:cubicBezTo>
                    <a:pt x="34489" y="5577"/>
                    <a:pt x="34581" y="5531"/>
                    <a:pt x="34681" y="5502"/>
                  </a:cubicBezTo>
                  <a:close/>
                  <a:moveTo>
                    <a:pt x="35133" y="5353"/>
                  </a:moveTo>
                  <a:cubicBezTo>
                    <a:pt x="35066" y="5442"/>
                    <a:pt x="34969" y="5513"/>
                    <a:pt x="34913" y="5605"/>
                  </a:cubicBezTo>
                  <a:cubicBezTo>
                    <a:pt x="34895" y="5637"/>
                    <a:pt x="34923" y="5677"/>
                    <a:pt x="34959" y="5680"/>
                  </a:cubicBezTo>
                  <a:cubicBezTo>
                    <a:pt x="34788" y="5847"/>
                    <a:pt x="34621" y="6015"/>
                    <a:pt x="34453" y="6182"/>
                  </a:cubicBezTo>
                  <a:lnTo>
                    <a:pt x="34158" y="6182"/>
                  </a:lnTo>
                  <a:cubicBezTo>
                    <a:pt x="34411" y="5926"/>
                    <a:pt x="34663" y="5677"/>
                    <a:pt x="34916" y="5424"/>
                  </a:cubicBezTo>
                  <a:cubicBezTo>
                    <a:pt x="34987" y="5402"/>
                    <a:pt x="35062" y="5381"/>
                    <a:pt x="35133" y="5353"/>
                  </a:cubicBezTo>
                  <a:close/>
                  <a:moveTo>
                    <a:pt x="35696" y="5491"/>
                  </a:moveTo>
                  <a:lnTo>
                    <a:pt x="35696" y="5491"/>
                  </a:lnTo>
                  <a:cubicBezTo>
                    <a:pt x="35461" y="5723"/>
                    <a:pt x="35226" y="5958"/>
                    <a:pt x="34998" y="6193"/>
                  </a:cubicBezTo>
                  <a:lnTo>
                    <a:pt x="34603" y="6186"/>
                  </a:lnTo>
                  <a:cubicBezTo>
                    <a:pt x="34791" y="6004"/>
                    <a:pt x="34977" y="5819"/>
                    <a:pt x="35162" y="5634"/>
                  </a:cubicBezTo>
                  <a:cubicBezTo>
                    <a:pt x="35343" y="5602"/>
                    <a:pt x="35521" y="5555"/>
                    <a:pt x="35696" y="5491"/>
                  </a:cubicBezTo>
                  <a:close/>
                  <a:moveTo>
                    <a:pt x="35859" y="5484"/>
                  </a:moveTo>
                  <a:lnTo>
                    <a:pt x="35859" y="5484"/>
                  </a:lnTo>
                  <a:cubicBezTo>
                    <a:pt x="35856" y="5518"/>
                    <a:pt x="35875" y="5556"/>
                    <a:pt x="35908" y="5556"/>
                  </a:cubicBezTo>
                  <a:cubicBezTo>
                    <a:pt x="35910" y="5556"/>
                    <a:pt x="35911" y="5556"/>
                    <a:pt x="35913" y="5555"/>
                  </a:cubicBezTo>
                  <a:cubicBezTo>
                    <a:pt x="35952" y="5548"/>
                    <a:pt x="35998" y="5527"/>
                    <a:pt x="36041" y="5516"/>
                  </a:cubicBezTo>
                  <a:lnTo>
                    <a:pt x="36041" y="5516"/>
                  </a:lnTo>
                  <a:cubicBezTo>
                    <a:pt x="35817" y="5733"/>
                    <a:pt x="35617" y="5972"/>
                    <a:pt x="35400" y="6196"/>
                  </a:cubicBezTo>
                  <a:lnTo>
                    <a:pt x="35151" y="6196"/>
                  </a:lnTo>
                  <a:cubicBezTo>
                    <a:pt x="35386" y="5958"/>
                    <a:pt x="35624" y="5719"/>
                    <a:pt x="35859" y="5484"/>
                  </a:cubicBezTo>
                  <a:close/>
                  <a:moveTo>
                    <a:pt x="36637" y="5347"/>
                  </a:moveTo>
                  <a:lnTo>
                    <a:pt x="36637" y="5347"/>
                  </a:lnTo>
                  <a:cubicBezTo>
                    <a:pt x="36342" y="5631"/>
                    <a:pt x="36037" y="5909"/>
                    <a:pt x="35756" y="6207"/>
                  </a:cubicBezTo>
                  <a:lnTo>
                    <a:pt x="35553" y="6203"/>
                  </a:lnTo>
                  <a:cubicBezTo>
                    <a:pt x="35795" y="5961"/>
                    <a:pt x="36013" y="5698"/>
                    <a:pt x="36258" y="5459"/>
                  </a:cubicBezTo>
                  <a:lnTo>
                    <a:pt x="36255" y="5452"/>
                  </a:lnTo>
                  <a:cubicBezTo>
                    <a:pt x="36381" y="5424"/>
                    <a:pt x="36511" y="5389"/>
                    <a:pt x="36637" y="5347"/>
                  </a:cubicBezTo>
                  <a:close/>
                  <a:moveTo>
                    <a:pt x="39544" y="5163"/>
                  </a:moveTo>
                  <a:cubicBezTo>
                    <a:pt x="39544" y="5165"/>
                    <a:pt x="39544" y="5166"/>
                    <a:pt x="39544" y="5167"/>
                  </a:cubicBezTo>
                  <a:lnTo>
                    <a:pt x="39544" y="6203"/>
                  </a:lnTo>
                  <a:cubicBezTo>
                    <a:pt x="39505" y="6203"/>
                    <a:pt x="39469" y="6211"/>
                    <a:pt x="39430" y="6211"/>
                  </a:cubicBezTo>
                  <a:cubicBezTo>
                    <a:pt x="39437" y="5954"/>
                    <a:pt x="39412" y="5698"/>
                    <a:pt x="39398" y="5445"/>
                  </a:cubicBezTo>
                  <a:cubicBezTo>
                    <a:pt x="39402" y="5417"/>
                    <a:pt x="39405" y="5392"/>
                    <a:pt x="39412" y="5367"/>
                  </a:cubicBezTo>
                  <a:lnTo>
                    <a:pt x="39523" y="5367"/>
                  </a:lnTo>
                  <a:cubicBezTo>
                    <a:pt x="39530" y="5299"/>
                    <a:pt x="39537" y="5231"/>
                    <a:pt x="39544" y="5163"/>
                  </a:cubicBezTo>
                  <a:close/>
                  <a:moveTo>
                    <a:pt x="37148" y="5417"/>
                  </a:moveTo>
                  <a:cubicBezTo>
                    <a:pt x="37145" y="5420"/>
                    <a:pt x="37145" y="5424"/>
                    <a:pt x="37141" y="5427"/>
                  </a:cubicBezTo>
                  <a:cubicBezTo>
                    <a:pt x="36888" y="5687"/>
                    <a:pt x="36639" y="5951"/>
                    <a:pt x="36393" y="6214"/>
                  </a:cubicBezTo>
                  <a:cubicBezTo>
                    <a:pt x="36348" y="6215"/>
                    <a:pt x="36301" y="6216"/>
                    <a:pt x="36255" y="6216"/>
                  </a:cubicBezTo>
                  <a:cubicBezTo>
                    <a:pt x="36143" y="6216"/>
                    <a:pt x="36030" y="6213"/>
                    <a:pt x="35916" y="6211"/>
                  </a:cubicBezTo>
                  <a:lnTo>
                    <a:pt x="35909" y="6207"/>
                  </a:lnTo>
                  <a:cubicBezTo>
                    <a:pt x="36123" y="5983"/>
                    <a:pt x="36354" y="5773"/>
                    <a:pt x="36579" y="5555"/>
                  </a:cubicBezTo>
                  <a:cubicBezTo>
                    <a:pt x="36678" y="5552"/>
                    <a:pt x="36771" y="5502"/>
                    <a:pt x="36870" y="5481"/>
                  </a:cubicBezTo>
                  <a:lnTo>
                    <a:pt x="36870" y="5481"/>
                  </a:lnTo>
                  <a:cubicBezTo>
                    <a:pt x="36858" y="5517"/>
                    <a:pt x="36882" y="5557"/>
                    <a:pt x="36913" y="5557"/>
                  </a:cubicBezTo>
                  <a:cubicBezTo>
                    <a:pt x="36925" y="5557"/>
                    <a:pt x="36937" y="5551"/>
                    <a:pt x="36949" y="5538"/>
                  </a:cubicBezTo>
                  <a:cubicBezTo>
                    <a:pt x="37006" y="5466"/>
                    <a:pt x="37081" y="5449"/>
                    <a:pt x="37148" y="5417"/>
                  </a:cubicBezTo>
                  <a:close/>
                  <a:moveTo>
                    <a:pt x="38127" y="5904"/>
                  </a:moveTo>
                  <a:cubicBezTo>
                    <a:pt x="38031" y="6004"/>
                    <a:pt x="37953" y="6118"/>
                    <a:pt x="37860" y="6218"/>
                  </a:cubicBezTo>
                  <a:lnTo>
                    <a:pt x="37486" y="6218"/>
                  </a:lnTo>
                  <a:cubicBezTo>
                    <a:pt x="37525" y="6175"/>
                    <a:pt x="37561" y="6129"/>
                    <a:pt x="37600" y="6089"/>
                  </a:cubicBezTo>
                  <a:cubicBezTo>
                    <a:pt x="37785" y="6050"/>
                    <a:pt x="37960" y="5986"/>
                    <a:pt x="38127" y="5904"/>
                  </a:cubicBezTo>
                  <a:close/>
                  <a:moveTo>
                    <a:pt x="38383" y="5783"/>
                  </a:moveTo>
                  <a:lnTo>
                    <a:pt x="38383" y="5783"/>
                  </a:lnTo>
                  <a:cubicBezTo>
                    <a:pt x="38294" y="5897"/>
                    <a:pt x="38213" y="6018"/>
                    <a:pt x="38134" y="6143"/>
                  </a:cubicBezTo>
                  <a:cubicBezTo>
                    <a:pt x="38120" y="6171"/>
                    <a:pt x="38134" y="6207"/>
                    <a:pt x="38166" y="6218"/>
                  </a:cubicBezTo>
                  <a:lnTo>
                    <a:pt x="38006" y="6218"/>
                  </a:lnTo>
                  <a:cubicBezTo>
                    <a:pt x="38127" y="6086"/>
                    <a:pt x="38227" y="5933"/>
                    <a:pt x="38359" y="5805"/>
                  </a:cubicBezTo>
                  <a:lnTo>
                    <a:pt x="38359" y="5798"/>
                  </a:lnTo>
                  <a:cubicBezTo>
                    <a:pt x="38366" y="5794"/>
                    <a:pt x="38376" y="5787"/>
                    <a:pt x="38383" y="5783"/>
                  </a:cubicBezTo>
                  <a:close/>
                  <a:moveTo>
                    <a:pt x="36863" y="5883"/>
                  </a:moveTo>
                  <a:lnTo>
                    <a:pt x="36863" y="5883"/>
                  </a:lnTo>
                  <a:cubicBezTo>
                    <a:pt x="36849" y="5919"/>
                    <a:pt x="36863" y="5958"/>
                    <a:pt x="36906" y="5961"/>
                  </a:cubicBezTo>
                  <a:cubicBezTo>
                    <a:pt x="36909" y="5962"/>
                    <a:pt x="36913" y="5962"/>
                    <a:pt x="36916" y="5962"/>
                  </a:cubicBezTo>
                  <a:cubicBezTo>
                    <a:pt x="36956" y="5962"/>
                    <a:pt x="37002" y="5944"/>
                    <a:pt x="37048" y="5944"/>
                  </a:cubicBezTo>
                  <a:cubicBezTo>
                    <a:pt x="36959" y="6036"/>
                    <a:pt x="36874" y="6129"/>
                    <a:pt x="36785" y="6221"/>
                  </a:cubicBezTo>
                  <a:cubicBezTo>
                    <a:pt x="36766" y="6221"/>
                    <a:pt x="36742" y="6223"/>
                    <a:pt x="36718" y="6223"/>
                  </a:cubicBezTo>
                  <a:cubicBezTo>
                    <a:pt x="36706" y="6223"/>
                    <a:pt x="36694" y="6222"/>
                    <a:pt x="36682" y="6221"/>
                  </a:cubicBezTo>
                  <a:lnTo>
                    <a:pt x="36678" y="6218"/>
                  </a:lnTo>
                  <a:lnTo>
                    <a:pt x="36543" y="6218"/>
                  </a:lnTo>
                  <a:cubicBezTo>
                    <a:pt x="36650" y="6104"/>
                    <a:pt x="36757" y="5997"/>
                    <a:pt x="36863" y="5883"/>
                  </a:cubicBezTo>
                  <a:close/>
                  <a:moveTo>
                    <a:pt x="37668" y="5837"/>
                  </a:moveTo>
                  <a:lnTo>
                    <a:pt x="37668" y="5837"/>
                  </a:lnTo>
                  <a:cubicBezTo>
                    <a:pt x="37554" y="5961"/>
                    <a:pt x="37440" y="6093"/>
                    <a:pt x="37326" y="6221"/>
                  </a:cubicBezTo>
                  <a:cubicBezTo>
                    <a:pt x="37205" y="6225"/>
                    <a:pt x="37073" y="6225"/>
                    <a:pt x="36945" y="6225"/>
                  </a:cubicBezTo>
                  <a:lnTo>
                    <a:pt x="36942" y="6218"/>
                  </a:lnTo>
                  <a:cubicBezTo>
                    <a:pt x="37034" y="6118"/>
                    <a:pt x="37130" y="6018"/>
                    <a:pt x="37223" y="5919"/>
                  </a:cubicBezTo>
                  <a:cubicBezTo>
                    <a:pt x="37376" y="5908"/>
                    <a:pt x="37525" y="5879"/>
                    <a:pt x="37668" y="5837"/>
                  </a:cubicBezTo>
                  <a:close/>
                  <a:moveTo>
                    <a:pt x="39120" y="4929"/>
                  </a:moveTo>
                  <a:cubicBezTo>
                    <a:pt x="39120" y="5164"/>
                    <a:pt x="39135" y="5395"/>
                    <a:pt x="39135" y="5630"/>
                  </a:cubicBezTo>
                  <a:lnTo>
                    <a:pt x="39206" y="5630"/>
                  </a:lnTo>
                  <a:cubicBezTo>
                    <a:pt x="39206" y="5694"/>
                    <a:pt x="39199" y="5762"/>
                    <a:pt x="39202" y="5830"/>
                  </a:cubicBezTo>
                  <a:cubicBezTo>
                    <a:pt x="39204" y="5860"/>
                    <a:pt x="39224" y="5874"/>
                    <a:pt x="39247" y="5874"/>
                  </a:cubicBezTo>
                  <a:cubicBezTo>
                    <a:pt x="39267" y="5874"/>
                    <a:pt x="39289" y="5864"/>
                    <a:pt x="39302" y="5844"/>
                  </a:cubicBezTo>
                  <a:cubicBezTo>
                    <a:pt x="39305" y="5915"/>
                    <a:pt x="39309" y="5986"/>
                    <a:pt x="39309" y="6054"/>
                  </a:cubicBezTo>
                  <a:cubicBezTo>
                    <a:pt x="39309" y="6075"/>
                    <a:pt x="39305" y="6143"/>
                    <a:pt x="39302" y="6207"/>
                  </a:cubicBezTo>
                  <a:cubicBezTo>
                    <a:pt x="39224" y="6214"/>
                    <a:pt x="39145" y="6225"/>
                    <a:pt x="39067" y="6225"/>
                  </a:cubicBezTo>
                  <a:lnTo>
                    <a:pt x="39063" y="6214"/>
                  </a:lnTo>
                  <a:cubicBezTo>
                    <a:pt x="39046" y="6178"/>
                    <a:pt x="39085" y="6118"/>
                    <a:pt x="39021" y="6107"/>
                  </a:cubicBezTo>
                  <a:cubicBezTo>
                    <a:pt x="38960" y="6099"/>
                    <a:pt x="38900" y="6096"/>
                    <a:pt x="38839" y="6096"/>
                  </a:cubicBezTo>
                  <a:cubicBezTo>
                    <a:pt x="38690" y="6096"/>
                    <a:pt x="38539" y="6113"/>
                    <a:pt x="38389" y="6113"/>
                  </a:cubicBezTo>
                  <a:cubicBezTo>
                    <a:pt x="38358" y="6113"/>
                    <a:pt x="38326" y="6113"/>
                    <a:pt x="38294" y="6111"/>
                  </a:cubicBezTo>
                  <a:cubicBezTo>
                    <a:pt x="38448" y="5862"/>
                    <a:pt x="38622" y="5620"/>
                    <a:pt x="38885" y="5474"/>
                  </a:cubicBezTo>
                  <a:cubicBezTo>
                    <a:pt x="38931" y="5440"/>
                    <a:pt x="38904" y="5375"/>
                    <a:pt x="38857" y="5375"/>
                  </a:cubicBezTo>
                  <a:cubicBezTo>
                    <a:pt x="38849" y="5375"/>
                    <a:pt x="38841" y="5377"/>
                    <a:pt x="38832" y="5381"/>
                  </a:cubicBezTo>
                  <a:cubicBezTo>
                    <a:pt x="38786" y="5411"/>
                    <a:pt x="38740" y="5440"/>
                    <a:pt x="38694" y="5469"/>
                  </a:cubicBezTo>
                  <a:lnTo>
                    <a:pt x="38694" y="5469"/>
                  </a:lnTo>
                  <a:cubicBezTo>
                    <a:pt x="38701" y="5462"/>
                    <a:pt x="38707" y="5453"/>
                    <a:pt x="38711" y="5442"/>
                  </a:cubicBezTo>
                  <a:cubicBezTo>
                    <a:pt x="38711" y="5438"/>
                    <a:pt x="38711" y="5431"/>
                    <a:pt x="38711" y="5427"/>
                  </a:cubicBezTo>
                  <a:lnTo>
                    <a:pt x="38711" y="5420"/>
                  </a:lnTo>
                  <a:cubicBezTo>
                    <a:pt x="38725" y="5360"/>
                    <a:pt x="38722" y="5299"/>
                    <a:pt x="38736" y="5239"/>
                  </a:cubicBezTo>
                  <a:cubicBezTo>
                    <a:pt x="38871" y="5135"/>
                    <a:pt x="38999" y="5036"/>
                    <a:pt x="39120" y="4929"/>
                  </a:cubicBezTo>
                  <a:close/>
                  <a:moveTo>
                    <a:pt x="38953" y="6212"/>
                  </a:moveTo>
                  <a:cubicBezTo>
                    <a:pt x="38972" y="6212"/>
                    <a:pt x="38990" y="6213"/>
                    <a:pt x="39006" y="6218"/>
                  </a:cubicBezTo>
                  <a:lnTo>
                    <a:pt x="38946" y="6218"/>
                  </a:lnTo>
                  <a:cubicBezTo>
                    <a:pt x="38903" y="6228"/>
                    <a:pt x="38857" y="6228"/>
                    <a:pt x="38811" y="6228"/>
                  </a:cubicBezTo>
                  <a:lnTo>
                    <a:pt x="38807" y="6218"/>
                  </a:lnTo>
                  <a:cubicBezTo>
                    <a:pt x="38843" y="6218"/>
                    <a:pt x="38878" y="6214"/>
                    <a:pt x="38914" y="6214"/>
                  </a:cubicBezTo>
                  <a:cubicBezTo>
                    <a:pt x="38927" y="6213"/>
                    <a:pt x="38940" y="6212"/>
                    <a:pt x="38953" y="6212"/>
                  </a:cubicBezTo>
                  <a:close/>
                  <a:moveTo>
                    <a:pt x="30338" y="6235"/>
                  </a:moveTo>
                  <a:lnTo>
                    <a:pt x="30338" y="6235"/>
                  </a:lnTo>
                  <a:cubicBezTo>
                    <a:pt x="30637" y="6239"/>
                    <a:pt x="30933" y="6243"/>
                    <a:pt x="31228" y="6250"/>
                  </a:cubicBezTo>
                  <a:cubicBezTo>
                    <a:pt x="31221" y="6275"/>
                    <a:pt x="31207" y="6296"/>
                    <a:pt x="31196" y="6324"/>
                  </a:cubicBezTo>
                  <a:lnTo>
                    <a:pt x="31196" y="6317"/>
                  </a:lnTo>
                  <a:cubicBezTo>
                    <a:pt x="31049" y="6286"/>
                    <a:pt x="30900" y="6272"/>
                    <a:pt x="30752" y="6272"/>
                  </a:cubicBezTo>
                  <a:cubicBezTo>
                    <a:pt x="30696" y="6272"/>
                    <a:pt x="30639" y="6274"/>
                    <a:pt x="30584" y="6278"/>
                  </a:cubicBezTo>
                  <a:cubicBezTo>
                    <a:pt x="30502" y="6260"/>
                    <a:pt x="30420" y="6246"/>
                    <a:pt x="30338" y="6235"/>
                  </a:cubicBezTo>
                  <a:close/>
                  <a:moveTo>
                    <a:pt x="32488" y="6267"/>
                  </a:moveTo>
                  <a:cubicBezTo>
                    <a:pt x="32463" y="6292"/>
                    <a:pt x="32435" y="6321"/>
                    <a:pt x="32410" y="6346"/>
                  </a:cubicBezTo>
                  <a:cubicBezTo>
                    <a:pt x="32421" y="6324"/>
                    <a:pt x="32431" y="6296"/>
                    <a:pt x="32446" y="6271"/>
                  </a:cubicBezTo>
                  <a:lnTo>
                    <a:pt x="32442" y="6267"/>
                  </a:lnTo>
                  <a:close/>
                  <a:moveTo>
                    <a:pt x="30352" y="6413"/>
                  </a:moveTo>
                  <a:cubicBezTo>
                    <a:pt x="30384" y="6413"/>
                    <a:pt x="30416" y="6428"/>
                    <a:pt x="30448" y="6431"/>
                  </a:cubicBezTo>
                  <a:cubicBezTo>
                    <a:pt x="30370" y="6442"/>
                    <a:pt x="30292" y="6449"/>
                    <a:pt x="30213" y="6456"/>
                  </a:cubicBezTo>
                  <a:cubicBezTo>
                    <a:pt x="30263" y="6445"/>
                    <a:pt x="30306" y="6424"/>
                    <a:pt x="30352" y="6413"/>
                  </a:cubicBezTo>
                  <a:close/>
                  <a:moveTo>
                    <a:pt x="30901" y="6456"/>
                  </a:moveTo>
                  <a:cubicBezTo>
                    <a:pt x="30904" y="6456"/>
                    <a:pt x="30911" y="6460"/>
                    <a:pt x="30915" y="6460"/>
                  </a:cubicBezTo>
                  <a:lnTo>
                    <a:pt x="30897" y="6467"/>
                  </a:lnTo>
                  <a:cubicBezTo>
                    <a:pt x="30901" y="6463"/>
                    <a:pt x="30901" y="6460"/>
                    <a:pt x="30901" y="6456"/>
                  </a:cubicBezTo>
                  <a:close/>
                  <a:moveTo>
                    <a:pt x="31232" y="6488"/>
                  </a:moveTo>
                  <a:lnTo>
                    <a:pt x="31228" y="6502"/>
                  </a:lnTo>
                  <a:cubicBezTo>
                    <a:pt x="31228" y="6502"/>
                    <a:pt x="31224" y="6502"/>
                    <a:pt x="31224" y="6499"/>
                  </a:cubicBezTo>
                  <a:cubicBezTo>
                    <a:pt x="31228" y="6496"/>
                    <a:pt x="31230" y="6492"/>
                    <a:pt x="31232" y="6488"/>
                  </a:cubicBezTo>
                  <a:close/>
                  <a:moveTo>
                    <a:pt x="32018" y="6360"/>
                  </a:moveTo>
                  <a:cubicBezTo>
                    <a:pt x="32008" y="6413"/>
                    <a:pt x="31993" y="6463"/>
                    <a:pt x="31979" y="6513"/>
                  </a:cubicBezTo>
                  <a:cubicBezTo>
                    <a:pt x="31986" y="6470"/>
                    <a:pt x="31983" y="6428"/>
                    <a:pt x="31990" y="6385"/>
                  </a:cubicBezTo>
                  <a:lnTo>
                    <a:pt x="32018" y="6360"/>
                  </a:lnTo>
                  <a:close/>
                  <a:moveTo>
                    <a:pt x="31694" y="6257"/>
                  </a:moveTo>
                  <a:lnTo>
                    <a:pt x="31694" y="6260"/>
                  </a:lnTo>
                  <a:lnTo>
                    <a:pt x="31883" y="6264"/>
                  </a:lnTo>
                  <a:cubicBezTo>
                    <a:pt x="31783" y="6353"/>
                    <a:pt x="31677" y="6442"/>
                    <a:pt x="31573" y="6531"/>
                  </a:cubicBezTo>
                  <a:cubicBezTo>
                    <a:pt x="31605" y="6431"/>
                    <a:pt x="31659" y="6349"/>
                    <a:pt x="31694" y="6257"/>
                  </a:cubicBezTo>
                  <a:close/>
                  <a:moveTo>
                    <a:pt x="30705" y="6520"/>
                  </a:moveTo>
                  <a:lnTo>
                    <a:pt x="30705" y="6520"/>
                  </a:lnTo>
                  <a:cubicBezTo>
                    <a:pt x="30698" y="6531"/>
                    <a:pt x="30690" y="6542"/>
                    <a:pt x="30683" y="6552"/>
                  </a:cubicBezTo>
                  <a:cubicBezTo>
                    <a:pt x="30559" y="6591"/>
                    <a:pt x="30431" y="6613"/>
                    <a:pt x="30302" y="6616"/>
                  </a:cubicBezTo>
                  <a:cubicBezTo>
                    <a:pt x="30441" y="6606"/>
                    <a:pt x="30577" y="6574"/>
                    <a:pt x="30705" y="6520"/>
                  </a:cubicBezTo>
                  <a:close/>
                  <a:moveTo>
                    <a:pt x="27969" y="6584"/>
                  </a:moveTo>
                  <a:cubicBezTo>
                    <a:pt x="28197" y="6584"/>
                    <a:pt x="28422" y="6595"/>
                    <a:pt x="28650" y="6623"/>
                  </a:cubicBezTo>
                  <a:lnTo>
                    <a:pt x="28650" y="6623"/>
                  </a:lnTo>
                  <a:cubicBezTo>
                    <a:pt x="28655" y="6629"/>
                    <a:pt x="28658" y="6635"/>
                    <a:pt x="28661" y="6641"/>
                  </a:cubicBezTo>
                  <a:cubicBezTo>
                    <a:pt x="28398" y="6606"/>
                    <a:pt x="28134" y="6599"/>
                    <a:pt x="27875" y="6584"/>
                  </a:cubicBezTo>
                  <a:cubicBezTo>
                    <a:pt x="27906" y="6584"/>
                    <a:pt x="27938" y="6584"/>
                    <a:pt x="27969" y="6584"/>
                  </a:cubicBezTo>
                  <a:close/>
                  <a:moveTo>
                    <a:pt x="26150" y="6604"/>
                  </a:moveTo>
                  <a:cubicBezTo>
                    <a:pt x="26148" y="6617"/>
                    <a:pt x="26148" y="6633"/>
                    <a:pt x="26144" y="6648"/>
                  </a:cubicBezTo>
                  <a:cubicBezTo>
                    <a:pt x="26136" y="6648"/>
                    <a:pt x="26128" y="6647"/>
                    <a:pt x="26120" y="6647"/>
                  </a:cubicBezTo>
                  <a:cubicBezTo>
                    <a:pt x="26097" y="6647"/>
                    <a:pt x="26075" y="6649"/>
                    <a:pt x="26054" y="6649"/>
                  </a:cubicBezTo>
                  <a:cubicBezTo>
                    <a:pt x="26046" y="6649"/>
                    <a:pt x="26038" y="6649"/>
                    <a:pt x="26031" y="6648"/>
                  </a:cubicBezTo>
                  <a:cubicBezTo>
                    <a:pt x="26072" y="6635"/>
                    <a:pt x="26110" y="6618"/>
                    <a:pt x="26150" y="6604"/>
                  </a:cubicBezTo>
                  <a:close/>
                  <a:moveTo>
                    <a:pt x="29523" y="6641"/>
                  </a:moveTo>
                  <a:lnTo>
                    <a:pt x="29523" y="6641"/>
                  </a:lnTo>
                  <a:cubicBezTo>
                    <a:pt x="29555" y="6645"/>
                    <a:pt x="29590" y="6648"/>
                    <a:pt x="29622" y="6659"/>
                  </a:cubicBezTo>
                  <a:cubicBezTo>
                    <a:pt x="29587" y="6652"/>
                    <a:pt x="29555" y="6648"/>
                    <a:pt x="29523" y="6641"/>
                  </a:cubicBezTo>
                  <a:close/>
                  <a:moveTo>
                    <a:pt x="26529" y="6633"/>
                  </a:moveTo>
                  <a:cubicBezTo>
                    <a:pt x="26519" y="6649"/>
                    <a:pt x="26506" y="6665"/>
                    <a:pt x="26497" y="6680"/>
                  </a:cubicBezTo>
                  <a:cubicBezTo>
                    <a:pt x="26490" y="6680"/>
                    <a:pt x="26479" y="6677"/>
                    <a:pt x="26468" y="6677"/>
                  </a:cubicBezTo>
                  <a:cubicBezTo>
                    <a:pt x="26492" y="6663"/>
                    <a:pt x="26509" y="6647"/>
                    <a:pt x="26529" y="6633"/>
                  </a:cubicBezTo>
                  <a:close/>
                  <a:moveTo>
                    <a:pt x="28811" y="6634"/>
                  </a:moveTo>
                  <a:lnTo>
                    <a:pt x="28811" y="6634"/>
                  </a:lnTo>
                  <a:cubicBezTo>
                    <a:pt x="28917" y="6651"/>
                    <a:pt x="29023" y="6667"/>
                    <a:pt x="29130" y="6684"/>
                  </a:cubicBezTo>
                  <a:lnTo>
                    <a:pt x="29000" y="6684"/>
                  </a:lnTo>
                  <a:lnTo>
                    <a:pt x="28829" y="6663"/>
                  </a:lnTo>
                  <a:cubicBezTo>
                    <a:pt x="28822" y="6652"/>
                    <a:pt x="28818" y="6641"/>
                    <a:pt x="28811" y="6634"/>
                  </a:cubicBezTo>
                  <a:close/>
                  <a:moveTo>
                    <a:pt x="32161" y="6264"/>
                  </a:moveTo>
                  <a:cubicBezTo>
                    <a:pt x="32186" y="6267"/>
                    <a:pt x="32211" y="6267"/>
                    <a:pt x="32235" y="6267"/>
                  </a:cubicBezTo>
                  <a:lnTo>
                    <a:pt x="32235" y="6267"/>
                  </a:lnTo>
                  <a:cubicBezTo>
                    <a:pt x="32235" y="6348"/>
                    <a:pt x="32221" y="6429"/>
                    <a:pt x="32221" y="6513"/>
                  </a:cubicBezTo>
                  <a:cubicBezTo>
                    <a:pt x="32221" y="6514"/>
                    <a:pt x="32222" y="6514"/>
                    <a:pt x="32222" y="6514"/>
                  </a:cubicBezTo>
                  <a:cubicBezTo>
                    <a:pt x="32225" y="6514"/>
                    <a:pt x="32229" y="6512"/>
                    <a:pt x="32232" y="6512"/>
                  </a:cubicBezTo>
                  <a:cubicBezTo>
                    <a:pt x="32234" y="6512"/>
                    <a:pt x="32235" y="6512"/>
                    <a:pt x="32235" y="6513"/>
                  </a:cubicBezTo>
                  <a:cubicBezTo>
                    <a:pt x="32175" y="6570"/>
                    <a:pt x="32114" y="6627"/>
                    <a:pt x="32057" y="6688"/>
                  </a:cubicBezTo>
                  <a:cubicBezTo>
                    <a:pt x="32093" y="6545"/>
                    <a:pt x="32129" y="6403"/>
                    <a:pt x="32161" y="6264"/>
                  </a:cubicBezTo>
                  <a:close/>
                  <a:moveTo>
                    <a:pt x="26977" y="6467"/>
                  </a:moveTo>
                  <a:cubicBezTo>
                    <a:pt x="26935" y="6542"/>
                    <a:pt x="26892" y="6613"/>
                    <a:pt x="26853" y="6688"/>
                  </a:cubicBezTo>
                  <a:cubicBezTo>
                    <a:pt x="26835" y="6723"/>
                    <a:pt x="26874" y="6734"/>
                    <a:pt x="26906" y="6741"/>
                  </a:cubicBezTo>
                  <a:lnTo>
                    <a:pt x="26892" y="6741"/>
                  </a:lnTo>
                  <a:cubicBezTo>
                    <a:pt x="26821" y="6730"/>
                    <a:pt x="26750" y="6720"/>
                    <a:pt x="26678" y="6709"/>
                  </a:cubicBezTo>
                  <a:cubicBezTo>
                    <a:pt x="26778" y="6627"/>
                    <a:pt x="26878" y="6545"/>
                    <a:pt x="26977" y="6467"/>
                  </a:cubicBezTo>
                  <a:close/>
                  <a:moveTo>
                    <a:pt x="29818" y="6616"/>
                  </a:moveTo>
                  <a:cubicBezTo>
                    <a:pt x="29922" y="6652"/>
                    <a:pt x="30028" y="6677"/>
                    <a:pt x="30135" y="6688"/>
                  </a:cubicBezTo>
                  <a:cubicBezTo>
                    <a:pt x="30117" y="6709"/>
                    <a:pt x="30092" y="6727"/>
                    <a:pt x="30071" y="6748"/>
                  </a:cubicBezTo>
                  <a:lnTo>
                    <a:pt x="29850" y="6702"/>
                  </a:lnTo>
                  <a:cubicBezTo>
                    <a:pt x="29818" y="6673"/>
                    <a:pt x="29786" y="6648"/>
                    <a:pt x="29751" y="6623"/>
                  </a:cubicBezTo>
                  <a:cubicBezTo>
                    <a:pt x="29772" y="6623"/>
                    <a:pt x="29797" y="6616"/>
                    <a:pt x="29818" y="6616"/>
                  </a:cubicBezTo>
                  <a:close/>
                  <a:moveTo>
                    <a:pt x="31545" y="6307"/>
                  </a:moveTo>
                  <a:cubicBezTo>
                    <a:pt x="31499" y="6435"/>
                    <a:pt x="31427" y="6556"/>
                    <a:pt x="31381" y="6684"/>
                  </a:cubicBezTo>
                  <a:cubicBezTo>
                    <a:pt x="31342" y="6716"/>
                    <a:pt x="31306" y="6752"/>
                    <a:pt x="31264" y="6784"/>
                  </a:cubicBezTo>
                  <a:cubicBezTo>
                    <a:pt x="31278" y="6748"/>
                    <a:pt x="31285" y="6709"/>
                    <a:pt x="31296" y="6673"/>
                  </a:cubicBezTo>
                  <a:lnTo>
                    <a:pt x="31296" y="6670"/>
                  </a:lnTo>
                  <a:cubicBezTo>
                    <a:pt x="31306" y="6687"/>
                    <a:pt x="31321" y="6694"/>
                    <a:pt x="31336" y="6694"/>
                  </a:cubicBezTo>
                  <a:cubicBezTo>
                    <a:pt x="31366" y="6694"/>
                    <a:pt x="31395" y="6668"/>
                    <a:pt x="31388" y="6631"/>
                  </a:cubicBezTo>
                  <a:cubicBezTo>
                    <a:pt x="31385" y="6606"/>
                    <a:pt x="31335" y="6599"/>
                    <a:pt x="31321" y="6577"/>
                  </a:cubicBezTo>
                  <a:cubicBezTo>
                    <a:pt x="31338" y="6534"/>
                    <a:pt x="31349" y="6485"/>
                    <a:pt x="31363" y="6442"/>
                  </a:cubicBezTo>
                  <a:cubicBezTo>
                    <a:pt x="31431" y="6403"/>
                    <a:pt x="31484" y="6346"/>
                    <a:pt x="31545" y="6307"/>
                  </a:cubicBezTo>
                  <a:close/>
                  <a:moveTo>
                    <a:pt x="25127" y="6780"/>
                  </a:moveTo>
                  <a:lnTo>
                    <a:pt x="25127" y="6780"/>
                  </a:lnTo>
                  <a:cubicBezTo>
                    <a:pt x="25222" y="6784"/>
                    <a:pt x="25313" y="6787"/>
                    <a:pt x="25404" y="6798"/>
                  </a:cubicBezTo>
                  <a:lnTo>
                    <a:pt x="25404" y="6794"/>
                  </a:lnTo>
                  <a:cubicBezTo>
                    <a:pt x="25411" y="6798"/>
                    <a:pt x="25422" y="6801"/>
                    <a:pt x="25432" y="6805"/>
                  </a:cubicBezTo>
                  <a:cubicBezTo>
                    <a:pt x="25331" y="6805"/>
                    <a:pt x="25229" y="6784"/>
                    <a:pt x="25127" y="6780"/>
                  </a:cubicBezTo>
                  <a:close/>
                  <a:moveTo>
                    <a:pt x="30577" y="6705"/>
                  </a:moveTo>
                  <a:cubicBezTo>
                    <a:pt x="30548" y="6748"/>
                    <a:pt x="30523" y="6791"/>
                    <a:pt x="30491" y="6833"/>
                  </a:cubicBezTo>
                  <a:lnTo>
                    <a:pt x="30285" y="6791"/>
                  </a:lnTo>
                  <a:cubicBezTo>
                    <a:pt x="30295" y="6769"/>
                    <a:pt x="30295" y="6748"/>
                    <a:pt x="30302" y="6723"/>
                  </a:cubicBezTo>
                  <a:lnTo>
                    <a:pt x="30302" y="6723"/>
                  </a:lnTo>
                  <a:cubicBezTo>
                    <a:pt x="30317" y="6724"/>
                    <a:pt x="30332" y="6724"/>
                    <a:pt x="30347" y="6724"/>
                  </a:cubicBezTo>
                  <a:cubicBezTo>
                    <a:pt x="30423" y="6724"/>
                    <a:pt x="30500" y="6717"/>
                    <a:pt x="30577" y="6705"/>
                  </a:cubicBezTo>
                  <a:close/>
                  <a:moveTo>
                    <a:pt x="28932" y="6805"/>
                  </a:moveTo>
                  <a:cubicBezTo>
                    <a:pt x="29060" y="6809"/>
                    <a:pt x="29188" y="6837"/>
                    <a:pt x="29320" y="6837"/>
                  </a:cubicBezTo>
                  <a:lnTo>
                    <a:pt x="29320" y="6819"/>
                  </a:lnTo>
                  <a:lnTo>
                    <a:pt x="29323" y="6819"/>
                  </a:lnTo>
                  <a:cubicBezTo>
                    <a:pt x="29348" y="6837"/>
                    <a:pt x="29363" y="6866"/>
                    <a:pt x="29388" y="6876"/>
                  </a:cubicBezTo>
                  <a:lnTo>
                    <a:pt x="29309" y="6876"/>
                  </a:lnTo>
                  <a:cubicBezTo>
                    <a:pt x="29185" y="6851"/>
                    <a:pt x="29060" y="6844"/>
                    <a:pt x="28935" y="6823"/>
                  </a:cubicBezTo>
                  <a:lnTo>
                    <a:pt x="28921" y="6809"/>
                  </a:lnTo>
                  <a:lnTo>
                    <a:pt x="28918" y="6805"/>
                  </a:lnTo>
                  <a:close/>
                  <a:moveTo>
                    <a:pt x="30726" y="6684"/>
                  </a:moveTo>
                  <a:cubicBezTo>
                    <a:pt x="30708" y="6748"/>
                    <a:pt x="30690" y="6812"/>
                    <a:pt x="30673" y="6876"/>
                  </a:cubicBezTo>
                  <a:cubicBezTo>
                    <a:pt x="30651" y="6873"/>
                    <a:pt x="30630" y="6873"/>
                    <a:pt x="30612" y="6869"/>
                  </a:cubicBezTo>
                  <a:cubicBezTo>
                    <a:pt x="30605" y="6866"/>
                    <a:pt x="30619" y="6858"/>
                    <a:pt x="30612" y="6858"/>
                  </a:cubicBezTo>
                  <a:lnTo>
                    <a:pt x="30609" y="6858"/>
                  </a:lnTo>
                  <a:cubicBezTo>
                    <a:pt x="30651" y="6801"/>
                    <a:pt x="30683" y="6741"/>
                    <a:pt x="30726" y="6684"/>
                  </a:cubicBezTo>
                  <a:close/>
                  <a:moveTo>
                    <a:pt x="31068" y="6510"/>
                  </a:moveTo>
                  <a:cubicBezTo>
                    <a:pt x="31075" y="6513"/>
                    <a:pt x="31082" y="6517"/>
                    <a:pt x="31089" y="6520"/>
                  </a:cubicBezTo>
                  <a:cubicBezTo>
                    <a:pt x="31025" y="6648"/>
                    <a:pt x="30961" y="6777"/>
                    <a:pt x="30890" y="6905"/>
                  </a:cubicBezTo>
                  <a:cubicBezTo>
                    <a:pt x="30858" y="6901"/>
                    <a:pt x="30819" y="6901"/>
                    <a:pt x="30783" y="6894"/>
                  </a:cubicBezTo>
                  <a:lnTo>
                    <a:pt x="30783" y="6890"/>
                  </a:lnTo>
                  <a:cubicBezTo>
                    <a:pt x="30812" y="6791"/>
                    <a:pt x="30840" y="6691"/>
                    <a:pt x="30861" y="6591"/>
                  </a:cubicBezTo>
                  <a:cubicBezTo>
                    <a:pt x="30933" y="6570"/>
                    <a:pt x="31000" y="6542"/>
                    <a:pt x="31068" y="6510"/>
                  </a:cubicBezTo>
                  <a:close/>
                  <a:moveTo>
                    <a:pt x="26070" y="6908"/>
                  </a:moveTo>
                  <a:lnTo>
                    <a:pt x="26070" y="6919"/>
                  </a:lnTo>
                  <a:cubicBezTo>
                    <a:pt x="26062" y="6918"/>
                    <a:pt x="26053" y="6918"/>
                    <a:pt x="26045" y="6918"/>
                  </a:cubicBezTo>
                  <a:cubicBezTo>
                    <a:pt x="26030" y="6918"/>
                    <a:pt x="26015" y="6919"/>
                    <a:pt x="25999" y="6919"/>
                  </a:cubicBezTo>
                  <a:cubicBezTo>
                    <a:pt x="25985" y="6919"/>
                    <a:pt x="25970" y="6918"/>
                    <a:pt x="25956" y="6915"/>
                  </a:cubicBezTo>
                  <a:lnTo>
                    <a:pt x="25956" y="6908"/>
                  </a:lnTo>
                  <a:close/>
                  <a:moveTo>
                    <a:pt x="31189" y="6570"/>
                  </a:moveTo>
                  <a:cubicBezTo>
                    <a:pt x="31196" y="6574"/>
                    <a:pt x="31200" y="6581"/>
                    <a:pt x="31207" y="6584"/>
                  </a:cubicBezTo>
                  <a:cubicBezTo>
                    <a:pt x="31175" y="6688"/>
                    <a:pt x="31160" y="6794"/>
                    <a:pt x="31132" y="6898"/>
                  </a:cubicBezTo>
                  <a:cubicBezTo>
                    <a:pt x="31114" y="6912"/>
                    <a:pt x="31100" y="6926"/>
                    <a:pt x="31082" y="6940"/>
                  </a:cubicBezTo>
                  <a:cubicBezTo>
                    <a:pt x="31075" y="6940"/>
                    <a:pt x="31089" y="6933"/>
                    <a:pt x="31082" y="6930"/>
                  </a:cubicBezTo>
                  <a:lnTo>
                    <a:pt x="31068" y="6930"/>
                  </a:lnTo>
                  <a:lnTo>
                    <a:pt x="31068" y="6926"/>
                  </a:lnTo>
                  <a:lnTo>
                    <a:pt x="31061" y="6926"/>
                  </a:lnTo>
                  <a:cubicBezTo>
                    <a:pt x="31043" y="6922"/>
                    <a:pt x="31025" y="6922"/>
                    <a:pt x="31007" y="6919"/>
                  </a:cubicBezTo>
                  <a:cubicBezTo>
                    <a:pt x="31071" y="6805"/>
                    <a:pt x="31132" y="6688"/>
                    <a:pt x="31189" y="6570"/>
                  </a:cubicBezTo>
                  <a:close/>
                  <a:moveTo>
                    <a:pt x="29804" y="6983"/>
                  </a:moveTo>
                  <a:lnTo>
                    <a:pt x="29797" y="6990"/>
                  </a:lnTo>
                  <a:cubicBezTo>
                    <a:pt x="29783" y="6990"/>
                    <a:pt x="29768" y="6987"/>
                    <a:pt x="29754" y="6987"/>
                  </a:cubicBezTo>
                  <a:lnTo>
                    <a:pt x="29754" y="6983"/>
                  </a:lnTo>
                  <a:close/>
                  <a:moveTo>
                    <a:pt x="27383" y="6972"/>
                  </a:moveTo>
                  <a:cubicBezTo>
                    <a:pt x="27381" y="6979"/>
                    <a:pt x="27380" y="6986"/>
                    <a:pt x="27380" y="6993"/>
                  </a:cubicBezTo>
                  <a:lnTo>
                    <a:pt x="27380" y="6993"/>
                  </a:lnTo>
                  <a:cubicBezTo>
                    <a:pt x="27353" y="6980"/>
                    <a:pt x="27330" y="6976"/>
                    <a:pt x="27310" y="6976"/>
                  </a:cubicBezTo>
                  <a:cubicBezTo>
                    <a:pt x="27287" y="6976"/>
                    <a:pt x="27269" y="6981"/>
                    <a:pt x="27256" y="6981"/>
                  </a:cubicBezTo>
                  <a:cubicBezTo>
                    <a:pt x="27248" y="6981"/>
                    <a:pt x="27242" y="6979"/>
                    <a:pt x="27237" y="6972"/>
                  </a:cubicBezTo>
                  <a:close/>
                  <a:moveTo>
                    <a:pt x="27604" y="6976"/>
                  </a:moveTo>
                  <a:lnTo>
                    <a:pt x="27860" y="6979"/>
                  </a:lnTo>
                  <a:cubicBezTo>
                    <a:pt x="27871" y="6979"/>
                    <a:pt x="27882" y="6983"/>
                    <a:pt x="27896" y="6983"/>
                  </a:cubicBezTo>
                  <a:cubicBezTo>
                    <a:pt x="27879" y="7018"/>
                    <a:pt x="27854" y="7038"/>
                    <a:pt x="27812" y="7038"/>
                  </a:cubicBezTo>
                  <a:cubicBezTo>
                    <a:pt x="27793" y="7038"/>
                    <a:pt x="27770" y="7034"/>
                    <a:pt x="27743" y="7026"/>
                  </a:cubicBezTo>
                  <a:lnTo>
                    <a:pt x="27739" y="7022"/>
                  </a:lnTo>
                  <a:cubicBezTo>
                    <a:pt x="27693" y="7004"/>
                    <a:pt x="27650" y="6994"/>
                    <a:pt x="27604" y="6976"/>
                  </a:cubicBezTo>
                  <a:close/>
                  <a:moveTo>
                    <a:pt x="30957" y="7044"/>
                  </a:moveTo>
                  <a:cubicBezTo>
                    <a:pt x="30950" y="7051"/>
                    <a:pt x="30943" y="7058"/>
                    <a:pt x="30936" y="7061"/>
                  </a:cubicBezTo>
                  <a:cubicBezTo>
                    <a:pt x="30940" y="7058"/>
                    <a:pt x="30940" y="7051"/>
                    <a:pt x="30943" y="7044"/>
                  </a:cubicBezTo>
                  <a:close/>
                  <a:moveTo>
                    <a:pt x="31267" y="6951"/>
                  </a:moveTo>
                  <a:lnTo>
                    <a:pt x="31267" y="6951"/>
                  </a:lnTo>
                  <a:cubicBezTo>
                    <a:pt x="31253" y="7008"/>
                    <a:pt x="31228" y="7058"/>
                    <a:pt x="31207" y="7108"/>
                  </a:cubicBezTo>
                  <a:lnTo>
                    <a:pt x="31207" y="7100"/>
                  </a:lnTo>
                  <a:cubicBezTo>
                    <a:pt x="31214" y="7065"/>
                    <a:pt x="31217" y="7022"/>
                    <a:pt x="31228" y="6983"/>
                  </a:cubicBezTo>
                  <a:lnTo>
                    <a:pt x="31267" y="6951"/>
                  </a:lnTo>
                  <a:close/>
                  <a:moveTo>
                    <a:pt x="29569" y="7076"/>
                  </a:moveTo>
                  <a:cubicBezTo>
                    <a:pt x="29598" y="7076"/>
                    <a:pt x="29626" y="7083"/>
                    <a:pt x="29655" y="7083"/>
                  </a:cubicBezTo>
                  <a:lnTo>
                    <a:pt x="29669" y="7100"/>
                  </a:lnTo>
                  <a:cubicBezTo>
                    <a:pt x="29662" y="7111"/>
                    <a:pt x="29651" y="7125"/>
                    <a:pt x="29640" y="7129"/>
                  </a:cubicBezTo>
                  <a:lnTo>
                    <a:pt x="29644" y="7125"/>
                  </a:lnTo>
                  <a:lnTo>
                    <a:pt x="29598" y="7125"/>
                  </a:lnTo>
                  <a:cubicBezTo>
                    <a:pt x="29587" y="7111"/>
                    <a:pt x="29583" y="7083"/>
                    <a:pt x="29569" y="7076"/>
                  </a:cubicBezTo>
                  <a:close/>
                  <a:moveTo>
                    <a:pt x="28490" y="7093"/>
                  </a:moveTo>
                  <a:cubicBezTo>
                    <a:pt x="28498" y="7118"/>
                    <a:pt x="28512" y="7140"/>
                    <a:pt x="28519" y="7161"/>
                  </a:cubicBezTo>
                  <a:cubicBezTo>
                    <a:pt x="28490" y="7140"/>
                    <a:pt x="28462" y="7115"/>
                    <a:pt x="28430" y="7097"/>
                  </a:cubicBezTo>
                  <a:lnTo>
                    <a:pt x="28430" y="7097"/>
                  </a:lnTo>
                  <a:cubicBezTo>
                    <a:pt x="28434" y="7098"/>
                    <a:pt x="28438" y="7098"/>
                    <a:pt x="28442" y="7098"/>
                  </a:cubicBezTo>
                  <a:cubicBezTo>
                    <a:pt x="28459" y="7098"/>
                    <a:pt x="28473" y="7093"/>
                    <a:pt x="28490" y="7093"/>
                  </a:cubicBezTo>
                  <a:close/>
                  <a:moveTo>
                    <a:pt x="28911" y="7086"/>
                  </a:moveTo>
                  <a:lnTo>
                    <a:pt x="28911" y="7086"/>
                  </a:lnTo>
                  <a:cubicBezTo>
                    <a:pt x="28939" y="7097"/>
                    <a:pt x="28964" y="7108"/>
                    <a:pt x="28992" y="7115"/>
                  </a:cubicBezTo>
                  <a:lnTo>
                    <a:pt x="28989" y="7115"/>
                  </a:lnTo>
                  <a:cubicBezTo>
                    <a:pt x="28996" y="7133"/>
                    <a:pt x="29014" y="7147"/>
                    <a:pt x="29021" y="7165"/>
                  </a:cubicBezTo>
                  <a:cubicBezTo>
                    <a:pt x="28985" y="7140"/>
                    <a:pt x="28946" y="7118"/>
                    <a:pt x="28911" y="7086"/>
                  </a:cubicBezTo>
                  <a:close/>
                  <a:moveTo>
                    <a:pt x="26497" y="6848"/>
                  </a:moveTo>
                  <a:cubicBezTo>
                    <a:pt x="26646" y="6848"/>
                    <a:pt x="26796" y="6851"/>
                    <a:pt x="26942" y="6851"/>
                  </a:cubicBezTo>
                  <a:cubicBezTo>
                    <a:pt x="26992" y="6862"/>
                    <a:pt x="27042" y="6866"/>
                    <a:pt x="27091" y="6873"/>
                  </a:cubicBezTo>
                  <a:cubicBezTo>
                    <a:pt x="27081" y="6883"/>
                    <a:pt x="27095" y="6890"/>
                    <a:pt x="27095" y="6901"/>
                  </a:cubicBezTo>
                  <a:cubicBezTo>
                    <a:pt x="26949" y="6990"/>
                    <a:pt x="26814" y="7090"/>
                    <a:pt x="26689" y="7204"/>
                  </a:cubicBezTo>
                  <a:lnTo>
                    <a:pt x="26689" y="6915"/>
                  </a:lnTo>
                  <a:cubicBezTo>
                    <a:pt x="26695" y="6874"/>
                    <a:pt x="26665" y="6852"/>
                    <a:pt x="26634" y="6852"/>
                  </a:cubicBezTo>
                  <a:cubicBezTo>
                    <a:pt x="26609" y="6852"/>
                    <a:pt x="26584" y="6867"/>
                    <a:pt x="26579" y="6901"/>
                  </a:cubicBezTo>
                  <a:cubicBezTo>
                    <a:pt x="26579" y="6905"/>
                    <a:pt x="26565" y="6905"/>
                    <a:pt x="26565" y="6908"/>
                  </a:cubicBezTo>
                  <a:cubicBezTo>
                    <a:pt x="26543" y="6901"/>
                    <a:pt x="26518" y="6898"/>
                    <a:pt x="26497" y="6890"/>
                  </a:cubicBezTo>
                  <a:lnTo>
                    <a:pt x="26497" y="6848"/>
                  </a:lnTo>
                  <a:close/>
                  <a:moveTo>
                    <a:pt x="28611" y="7086"/>
                  </a:moveTo>
                  <a:cubicBezTo>
                    <a:pt x="28670" y="7134"/>
                    <a:pt x="28732" y="7175"/>
                    <a:pt x="28797" y="7210"/>
                  </a:cubicBezTo>
                  <a:lnTo>
                    <a:pt x="28797" y="7210"/>
                  </a:lnTo>
                  <a:cubicBezTo>
                    <a:pt x="28744" y="7188"/>
                    <a:pt x="28689" y="7168"/>
                    <a:pt x="28633" y="7150"/>
                  </a:cubicBezTo>
                  <a:cubicBezTo>
                    <a:pt x="28626" y="7129"/>
                    <a:pt x="28615" y="7108"/>
                    <a:pt x="28604" y="7086"/>
                  </a:cubicBezTo>
                  <a:close/>
                  <a:moveTo>
                    <a:pt x="32730" y="6271"/>
                  </a:moveTo>
                  <a:lnTo>
                    <a:pt x="32965" y="6275"/>
                  </a:lnTo>
                  <a:cubicBezTo>
                    <a:pt x="32631" y="6602"/>
                    <a:pt x="32275" y="6905"/>
                    <a:pt x="31926" y="7218"/>
                  </a:cubicBezTo>
                  <a:lnTo>
                    <a:pt x="31922" y="7211"/>
                  </a:lnTo>
                  <a:cubicBezTo>
                    <a:pt x="31951" y="7122"/>
                    <a:pt x="31968" y="7029"/>
                    <a:pt x="31990" y="6940"/>
                  </a:cubicBezTo>
                  <a:cubicBezTo>
                    <a:pt x="32235" y="6716"/>
                    <a:pt x="32481" y="6488"/>
                    <a:pt x="32730" y="6271"/>
                  </a:cubicBezTo>
                  <a:close/>
                  <a:moveTo>
                    <a:pt x="39523" y="7029"/>
                  </a:moveTo>
                  <a:lnTo>
                    <a:pt x="39523" y="7029"/>
                  </a:lnTo>
                  <a:cubicBezTo>
                    <a:pt x="39537" y="7040"/>
                    <a:pt x="39551" y="7047"/>
                    <a:pt x="39562" y="7054"/>
                  </a:cubicBezTo>
                  <a:cubicBezTo>
                    <a:pt x="39544" y="7125"/>
                    <a:pt x="39540" y="7197"/>
                    <a:pt x="39526" y="7268"/>
                  </a:cubicBezTo>
                  <a:cubicBezTo>
                    <a:pt x="39526" y="7189"/>
                    <a:pt x="39526" y="7108"/>
                    <a:pt x="39523" y="7029"/>
                  </a:cubicBezTo>
                  <a:close/>
                  <a:moveTo>
                    <a:pt x="30331" y="7079"/>
                  </a:moveTo>
                  <a:lnTo>
                    <a:pt x="30331" y="7079"/>
                  </a:lnTo>
                  <a:cubicBezTo>
                    <a:pt x="30278" y="7157"/>
                    <a:pt x="30221" y="7232"/>
                    <a:pt x="30174" y="7314"/>
                  </a:cubicBezTo>
                  <a:cubicBezTo>
                    <a:pt x="30185" y="7236"/>
                    <a:pt x="30210" y="7161"/>
                    <a:pt x="30224" y="7086"/>
                  </a:cubicBezTo>
                  <a:cubicBezTo>
                    <a:pt x="30260" y="7086"/>
                    <a:pt x="30295" y="7083"/>
                    <a:pt x="30331" y="7079"/>
                  </a:cubicBezTo>
                  <a:close/>
                  <a:moveTo>
                    <a:pt x="30107" y="7090"/>
                  </a:moveTo>
                  <a:lnTo>
                    <a:pt x="30107" y="7090"/>
                  </a:lnTo>
                  <a:cubicBezTo>
                    <a:pt x="30092" y="7175"/>
                    <a:pt x="30067" y="7261"/>
                    <a:pt x="30053" y="7350"/>
                  </a:cubicBezTo>
                  <a:cubicBezTo>
                    <a:pt x="29971" y="7307"/>
                    <a:pt x="29893" y="7264"/>
                    <a:pt x="29811" y="7225"/>
                  </a:cubicBezTo>
                  <a:cubicBezTo>
                    <a:pt x="29833" y="7207"/>
                    <a:pt x="29850" y="7179"/>
                    <a:pt x="29840" y="7154"/>
                  </a:cubicBezTo>
                  <a:cubicBezTo>
                    <a:pt x="29833" y="7147"/>
                    <a:pt x="29818" y="7136"/>
                    <a:pt x="29815" y="7125"/>
                  </a:cubicBezTo>
                  <a:lnTo>
                    <a:pt x="29815" y="7122"/>
                  </a:lnTo>
                  <a:cubicBezTo>
                    <a:pt x="29822" y="7115"/>
                    <a:pt x="29829" y="7108"/>
                    <a:pt x="29833" y="7104"/>
                  </a:cubicBezTo>
                  <a:cubicBezTo>
                    <a:pt x="29925" y="7104"/>
                    <a:pt x="30018" y="7093"/>
                    <a:pt x="30107" y="7090"/>
                  </a:cubicBezTo>
                  <a:close/>
                  <a:moveTo>
                    <a:pt x="30819" y="7051"/>
                  </a:moveTo>
                  <a:lnTo>
                    <a:pt x="30819" y="7051"/>
                  </a:lnTo>
                  <a:cubicBezTo>
                    <a:pt x="30762" y="7157"/>
                    <a:pt x="30712" y="7264"/>
                    <a:pt x="30651" y="7371"/>
                  </a:cubicBezTo>
                  <a:cubicBezTo>
                    <a:pt x="30683" y="7268"/>
                    <a:pt x="30705" y="7161"/>
                    <a:pt x="30737" y="7058"/>
                  </a:cubicBezTo>
                  <a:lnTo>
                    <a:pt x="30740" y="7054"/>
                  </a:lnTo>
                  <a:cubicBezTo>
                    <a:pt x="30765" y="7054"/>
                    <a:pt x="30790" y="7054"/>
                    <a:pt x="30819" y="7051"/>
                  </a:cubicBezTo>
                  <a:close/>
                  <a:moveTo>
                    <a:pt x="29153" y="7168"/>
                  </a:moveTo>
                  <a:cubicBezTo>
                    <a:pt x="29359" y="7254"/>
                    <a:pt x="29551" y="7371"/>
                    <a:pt x="29722" y="7513"/>
                  </a:cubicBezTo>
                  <a:cubicBezTo>
                    <a:pt x="29541" y="7474"/>
                    <a:pt x="29395" y="7396"/>
                    <a:pt x="29234" y="7311"/>
                  </a:cubicBezTo>
                  <a:cubicBezTo>
                    <a:pt x="29234" y="7307"/>
                    <a:pt x="29245" y="7307"/>
                    <a:pt x="29242" y="7303"/>
                  </a:cubicBezTo>
                  <a:cubicBezTo>
                    <a:pt x="29217" y="7257"/>
                    <a:pt x="29174" y="7222"/>
                    <a:pt x="29153" y="7172"/>
                  </a:cubicBezTo>
                  <a:lnTo>
                    <a:pt x="29153" y="7168"/>
                  </a:lnTo>
                  <a:close/>
                  <a:moveTo>
                    <a:pt x="33218" y="6275"/>
                  </a:moveTo>
                  <a:cubicBezTo>
                    <a:pt x="33172" y="6324"/>
                    <a:pt x="33118" y="6374"/>
                    <a:pt x="33072" y="6424"/>
                  </a:cubicBezTo>
                  <a:cubicBezTo>
                    <a:pt x="32688" y="6805"/>
                    <a:pt x="32303" y="7239"/>
                    <a:pt x="31844" y="7535"/>
                  </a:cubicBezTo>
                  <a:cubicBezTo>
                    <a:pt x="31843" y="7535"/>
                    <a:pt x="31842" y="7536"/>
                    <a:pt x="31842" y="7536"/>
                  </a:cubicBezTo>
                  <a:lnTo>
                    <a:pt x="31842" y="7536"/>
                  </a:lnTo>
                  <a:cubicBezTo>
                    <a:pt x="31851" y="7491"/>
                    <a:pt x="31862" y="7446"/>
                    <a:pt x="31876" y="7403"/>
                  </a:cubicBezTo>
                  <a:cubicBezTo>
                    <a:pt x="32296" y="7033"/>
                    <a:pt x="32727" y="6666"/>
                    <a:pt x="33129" y="6275"/>
                  </a:cubicBezTo>
                  <a:close/>
                  <a:moveTo>
                    <a:pt x="29651" y="7264"/>
                  </a:moveTo>
                  <a:cubicBezTo>
                    <a:pt x="29779" y="7321"/>
                    <a:pt x="29900" y="7392"/>
                    <a:pt x="30028" y="7460"/>
                  </a:cubicBezTo>
                  <a:cubicBezTo>
                    <a:pt x="30021" y="7485"/>
                    <a:pt x="30014" y="7513"/>
                    <a:pt x="30011" y="7542"/>
                  </a:cubicBezTo>
                  <a:cubicBezTo>
                    <a:pt x="29975" y="7538"/>
                    <a:pt x="29939" y="7535"/>
                    <a:pt x="29907" y="7531"/>
                  </a:cubicBezTo>
                  <a:cubicBezTo>
                    <a:pt x="29822" y="7442"/>
                    <a:pt x="29729" y="7364"/>
                    <a:pt x="29630" y="7289"/>
                  </a:cubicBezTo>
                  <a:lnTo>
                    <a:pt x="29630" y="7286"/>
                  </a:lnTo>
                  <a:lnTo>
                    <a:pt x="29651" y="7264"/>
                  </a:lnTo>
                  <a:close/>
                  <a:moveTo>
                    <a:pt x="30167" y="7531"/>
                  </a:moveTo>
                  <a:cubicBezTo>
                    <a:pt x="30189" y="7542"/>
                    <a:pt x="30210" y="7553"/>
                    <a:pt x="30235" y="7567"/>
                  </a:cubicBezTo>
                  <a:cubicBezTo>
                    <a:pt x="30206" y="7567"/>
                    <a:pt x="30178" y="7560"/>
                    <a:pt x="30149" y="7556"/>
                  </a:cubicBezTo>
                  <a:cubicBezTo>
                    <a:pt x="30153" y="7549"/>
                    <a:pt x="30160" y="7542"/>
                    <a:pt x="30164" y="7535"/>
                  </a:cubicBezTo>
                  <a:lnTo>
                    <a:pt x="30167" y="7531"/>
                  </a:lnTo>
                  <a:close/>
                  <a:moveTo>
                    <a:pt x="30619" y="7061"/>
                  </a:moveTo>
                  <a:lnTo>
                    <a:pt x="30619" y="7061"/>
                  </a:lnTo>
                  <a:cubicBezTo>
                    <a:pt x="30566" y="7229"/>
                    <a:pt x="30527" y="7400"/>
                    <a:pt x="30480" y="7570"/>
                  </a:cubicBezTo>
                  <a:cubicBezTo>
                    <a:pt x="30399" y="7524"/>
                    <a:pt x="30310" y="7485"/>
                    <a:pt x="30224" y="7435"/>
                  </a:cubicBezTo>
                  <a:cubicBezTo>
                    <a:pt x="30299" y="7311"/>
                    <a:pt x="30388" y="7197"/>
                    <a:pt x="30470" y="7072"/>
                  </a:cubicBezTo>
                  <a:lnTo>
                    <a:pt x="30466" y="7072"/>
                  </a:lnTo>
                  <a:cubicBezTo>
                    <a:pt x="30520" y="7068"/>
                    <a:pt x="30569" y="7065"/>
                    <a:pt x="30619" y="7061"/>
                  </a:cubicBezTo>
                  <a:close/>
                  <a:moveTo>
                    <a:pt x="29163" y="7578"/>
                  </a:moveTo>
                  <a:cubicBezTo>
                    <a:pt x="29169" y="7582"/>
                    <a:pt x="29175" y="7586"/>
                    <a:pt x="29181" y="7590"/>
                  </a:cubicBezTo>
                  <a:lnTo>
                    <a:pt x="29181" y="7590"/>
                  </a:lnTo>
                  <a:cubicBezTo>
                    <a:pt x="29176" y="7587"/>
                    <a:pt x="29172" y="7584"/>
                    <a:pt x="29167" y="7581"/>
                  </a:cubicBezTo>
                  <a:lnTo>
                    <a:pt x="29163" y="7578"/>
                  </a:lnTo>
                  <a:close/>
                  <a:moveTo>
                    <a:pt x="29188" y="7594"/>
                  </a:moveTo>
                  <a:cubicBezTo>
                    <a:pt x="29246" y="7630"/>
                    <a:pt x="29310" y="7655"/>
                    <a:pt x="29363" y="7702"/>
                  </a:cubicBezTo>
                  <a:cubicBezTo>
                    <a:pt x="29296" y="7680"/>
                    <a:pt x="29246" y="7632"/>
                    <a:pt x="29188" y="7594"/>
                  </a:cubicBezTo>
                  <a:close/>
                  <a:moveTo>
                    <a:pt x="28928" y="7272"/>
                  </a:moveTo>
                  <a:cubicBezTo>
                    <a:pt x="28964" y="7287"/>
                    <a:pt x="29001" y="7299"/>
                    <a:pt x="29039" y="7311"/>
                  </a:cubicBezTo>
                  <a:cubicBezTo>
                    <a:pt x="29284" y="7474"/>
                    <a:pt x="29566" y="7588"/>
                    <a:pt x="29861" y="7634"/>
                  </a:cubicBezTo>
                  <a:cubicBezTo>
                    <a:pt x="29917" y="7680"/>
                    <a:pt x="29972" y="7728"/>
                    <a:pt x="30025" y="7780"/>
                  </a:cubicBezTo>
                  <a:lnTo>
                    <a:pt x="30025" y="7780"/>
                  </a:lnTo>
                  <a:cubicBezTo>
                    <a:pt x="29997" y="7782"/>
                    <a:pt x="29968" y="7783"/>
                    <a:pt x="29940" y="7783"/>
                  </a:cubicBezTo>
                  <a:cubicBezTo>
                    <a:pt x="29801" y="7783"/>
                    <a:pt x="29663" y="7761"/>
                    <a:pt x="29526" y="7720"/>
                  </a:cubicBezTo>
                  <a:cubicBezTo>
                    <a:pt x="29344" y="7543"/>
                    <a:pt x="29148" y="7386"/>
                    <a:pt x="28928" y="7272"/>
                  </a:cubicBezTo>
                  <a:close/>
                  <a:moveTo>
                    <a:pt x="40208" y="1"/>
                  </a:moveTo>
                  <a:cubicBezTo>
                    <a:pt x="40146" y="1"/>
                    <a:pt x="40125" y="99"/>
                    <a:pt x="40188" y="109"/>
                  </a:cubicBezTo>
                  <a:cubicBezTo>
                    <a:pt x="40302" y="127"/>
                    <a:pt x="40512" y="155"/>
                    <a:pt x="40519" y="305"/>
                  </a:cubicBezTo>
                  <a:cubicBezTo>
                    <a:pt x="40526" y="422"/>
                    <a:pt x="40384" y="540"/>
                    <a:pt x="40302" y="607"/>
                  </a:cubicBezTo>
                  <a:cubicBezTo>
                    <a:pt x="40195" y="700"/>
                    <a:pt x="40074" y="775"/>
                    <a:pt x="39946" y="835"/>
                  </a:cubicBezTo>
                  <a:cubicBezTo>
                    <a:pt x="39939" y="824"/>
                    <a:pt x="39950" y="807"/>
                    <a:pt x="39936" y="807"/>
                  </a:cubicBezTo>
                  <a:cubicBezTo>
                    <a:pt x="39931" y="806"/>
                    <a:pt x="39926" y="806"/>
                    <a:pt x="39921" y="806"/>
                  </a:cubicBezTo>
                  <a:cubicBezTo>
                    <a:pt x="39791" y="806"/>
                    <a:pt x="39661" y="852"/>
                    <a:pt x="39558" y="931"/>
                  </a:cubicBezTo>
                  <a:cubicBezTo>
                    <a:pt x="39551" y="931"/>
                    <a:pt x="39540" y="938"/>
                    <a:pt x="39533" y="938"/>
                  </a:cubicBezTo>
                  <a:cubicBezTo>
                    <a:pt x="39519" y="949"/>
                    <a:pt x="39505" y="938"/>
                    <a:pt x="39491" y="953"/>
                  </a:cubicBezTo>
                  <a:cubicBezTo>
                    <a:pt x="39455" y="988"/>
                    <a:pt x="39480" y="1049"/>
                    <a:pt x="39530" y="1052"/>
                  </a:cubicBezTo>
                  <a:cubicBezTo>
                    <a:pt x="39629" y="1049"/>
                    <a:pt x="39729" y="999"/>
                    <a:pt x="39829" y="967"/>
                  </a:cubicBezTo>
                  <a:lnTo>
                    <a:pt x="39829" y="967"/>
                  </a:lnTo>
                  <a:cubicBezTo>
                    <a:pt x="39790" y="1042"/>
                    <a:pt x="39754" y="1120"/>
                    <a:pt x="39726" y="1198"/>
                  </a:cubicBezTo>
                  <a:cubicBezTo>
                    <a:pt x="39259" y="1187"/>
                    <a:pt x="38793" y="1166"/>
                    <a:pt x="38323" y="1152"/>
                  </a:cubicBezTo>
                  <a:lnTo>
                    <a:pt x="38323" y="1141"/>
                  </a:lnTo>
                  <a:lnTo>
                    <a:pt x="38273" y="1141"/>
                  </a:lnTo>
                  <a:cubicBezTo>
                    <a:pt x="38284" y="1116"/>
                    <a:pt x="38309" y="1095"/>
                    <a:pt x="38280" y="1081"/>
                  </a:cubicBezTo>
                  <a:cubicBezTo>
                    <a:pt x="37833" y="850"/>
                    <a:pt x="37345" y="797"/>
                    <a:pt x="36847" y="797"/>
                  </a:cubicBezTo>
                  <a:cubicBezTo>
                    <a:pt x="36431" y="797"/>
                    <a:pt x="36008" y="834"/>
                    <a:pt x="35595" y="834"/>
                  </a:cubicBezTo>
                  <a:cubicBezTo>
                    <a:pt x="35404" y="834"/>
                    <a:pt x="35215" y="826"/>
                    <a:pt x="35030" y="803"/>
                  </a:cubicBezTo>
                  <a:cubicBezTo>
                    <a:pt x="35028" y="803"/>
                    <a:pt x="35026" y="803"/>
                    <a:pt x="35023" y="803"/>
                  </a:cubicBezTo>
                  <a:cubicBezTo>
                    <a:pt x="34956" y="803"/>
                    <a:pt x="34961" y="910"/>
                    <a:pt x="35030" y="917"/>
                  </a:cubicBezTo>
                  <a:cubicBezTo>
                    <a:pt x="35173" y="935"/>
                    <a:pt x="35320" y="944"/>
                    <a:pt x="35468" y="947"/>
                  </a:cubicBezTo>
                  <a:lnTo>
                    <a:pt x="35468" y="947"/>
                  </a:lnTo>
                  <a:cubicBezTo>
                    <a:pt x="35377" y="993"/>
                    <a:pt x="35289" y="1039"/>
                    <a:pt x="35197" y="1084"/>
                  </a:cubicBezTo>
                  <a:cubicBezTo>
                    <a:pt x="35058" y="1077"/>
                    <a:pt x="34916" y="1084"/>
                    <a:pt x="34777" y="1074"/>
                  </a:cubicBezTo>
                  <a:lnTo>
                    <a:pt x="34759" y="1074"/>
                  </a:lnTo>
                  <a:cubicBezTo>
                    <a:pt x="34758" y="1074"/>
                    <a:pt x="34757" y="1073"/>
                    <a:pt x="34756" y="1073"/>
                  </a:cubicBezTo>
                  <a:cubicBezTo>
                    <a:pt x="34698" y="1073"/>
                    <a:pt x="34682" y="1173"/>
                    <a:pt x="34745" y="1180"/>
                  </a:cubicBezTo>
                  <a:cubicBezTo>
                    <a:pt x="34749" y="1180"/>
                    <a:pt x="34752" y="1180"/>
                    <a:pt x="34759" y="1184"/>
                  </a:cubicBezTo>
                  <a:lnTo>
                    <a:pt x="34763" y="1184"/>
                  </a:lnTo>
                  <a:cubicBezTo>
                    <a:pt x="34820" y="1195"/>
                    <a:pt x="34880" y="1202"/>
                    <a:pt x="34937" y="1212"/>
                  </a:cubicBezTo>
                  <a:cubicBezTo>
                    <a:pt x="34738" y="1309"/>
                    <a:pt x="34539" y="1412"/>
                    <a:pt x="34336" y="1515"/>
                  </a:cubicBezTo>
                  <a:cubicBezTo>
                    <a:pt x="34172" y="1494"/>
                    <a:pt x="34005" y="1462"/>
                    <a:pt x="33841" y="1447"/>
                  </a:cubicBezTo>
                  <a:cubicBezTo>
                    <a:pt x="34108" y="1319"/>
                    <a:pt x="34361" y="1152"/>
                    <a:pt x="34642" y="1049"/>
                  </a:cubicBezTo>
                  <a:cubicBezTo>
                    <a:pt x="34696" y="1027"/>
                    <a:pt x="34685" y="937"/>
                    <a:pt x="34632" y="937"/>
                  </a:cubicBezTo>
                  <a:cubicBezTo>
                    <a:pt x="34625" y="937"/>
                    <a:pt x="34618" y="939"/>
                    <a:pt x="34610" y="942"/>
                  </a:cubicBezTo>
                  <a:cubicBezTo>
                    <a:pt x="34434" y="1013"/>
                    <a:pt x="34264" y="1100"/>
                    <a:pt x="34092" y="1182"/>
                  </a:cubicBezTo>
                  <a:lnTo>
                    <a:pt x="34092" y="1182"/>
                  </a:lnTo>
                  <a:cubicBezTo>
                    <a:pt x="34129" y="1153"/>
                    <a:pt x="34125" y="1088"/>
                    <a:pt x="34069" y="1088"/>
                  </a:cubicBezTo>
                  <a:cubicBezTo>
                    <a:pt x="34068" y="1088"/>
                    <a:pt x="34067" y="1088"/>
                    <a:pt x="34065" y="1088"/>
                  </a:cubicBezTo>
                  <a:cubicBezTo>
                    <a:pt x="33771" y="1099"/>
                    <a:pt x="33475" y="1104"/>
                    <a:pt x="33179" y="1104"/>
                  </a:cubicBezTo>
                  <a:cubicBezTo>
                    <a:pt x="32276" y="1104"/>
                    <a:pt x="31367" y="1062"/>
                    <a:pt x="30466" y="1049"/>
                  </a:cubicBezTo>
                  <a:cubicBezTo>
                    <a:pt x="27892" y="1002"/>
                    <a:pt x="25319" y="953"/>
                    <a:pt x="22741" y="903"/>
                  </a:cubicBezTo>
                  <a:cubicBezTo>
                    <a:pt x="19690" y="846"/>
                    <a:pt x="16636" y="789"/>
                    <a:pt x="13582" y="725"/>
                  </a:cubicBezTo>
                  <a:cubicBezTo>
                    <a:pt x="10951" y="675"/>
                    <a:pt x="8316" y="625"/>
                    <a:pt x="5679" y="575"/>
                  </a:cubicBezTo>
                  <a:cubicBezTo>
                    <a:pt x="4365" y="547"/>
                    <a:pt x="3048" y="515"/>
                    <a:pt x="1731" y="500"/>
                  </a:cubicBezTo>
                  <a:lnTo>
                    <a:pt x="1677" y="500"/>
                  </a:lnTo>
                  <a:cubicBezTo>
                    <a:pt x="1606" y="508"/>
                    <a:pt x="1606" y="611"/>
                    <a:pt x="1677" y="618"/>
                  </a:cubicBezTo>
                  <a:cubicBezTo>
                    <a:pt x="2873" y="618"/>
                    <a:pt x="4077" y="657"/>
                    <a:pt x="5276" y="678"/>
                  </a:cubicBezTo>
                  <a:cubicBezTo>
                    <a:pt x="7850" y="725"/>
                    <a:pt x="10427" y="775"/>
                    <a:pt x="13001" y="824"/>
                  </a:cubicBezTo>
                  <a:cubicBezTo>
                    <a:pt x="16056" y="888"/>
                    <a:pt x="19107" y="945"/>
                    <a:pt x="22161" y="1002"/>
                  </a:cubicBezTo>
                  <a:cubicBezTo>
                    <a:pt x="24795" y="1052"/>
                    <a:pt x="27430" y="1102"/>
                    <a:pt x="30064" y="1148"/>
                  </a:cubicBezTo>
                  <a:cubicBezTo>
                    <a:pt x="31141" y="1166"/>
                    <a:pt x="32223" y="1200"/>
                    <a:pt x="33302" y="1200"/>
                  </a:cubicBezTo>
                  <a:cubicBezTo>
                    <a:pt x="33539" y="1200"/>
                    <a:pt x="33775" y="1198"/>
                    <a:pt x="34012" y="1195"/>
                  </a:cubicBezTo>
                  <a:lnTo>
                    <a:pt x="34055" y="1195"/>
                  </a:lnTo>
                  <a:cubicBezTo>
                    <a:pt x="33902" y="1269"/>
                    <a:pt x="33745" y="1337"/>
                    <a:pt x="33592" y="1412"/>
                  </a:cubicBezTo>
                  <a:cubicBezTo>
                    <a:pt x="33346" y="1394"/>
                    <a:pt x="33101" y="1390"/>
                    <a:pt x="32858" y="1380"/>
                  </a:cubicBezTo>
                  <a:cubicBezTo>
                    <a:pt x="32853" y="1355"/>
                    <a:pt x="32831" y="1339"/>
                    <a:pt x="32807" y="1339"/>
                  </a:cubicBezTo>
                  <a:cubicBezTo>
                    <a:pt x="32799" y="1339"/>
                    <a:pt x="32791" y="1341"/>
                    <a:pt x="32784" y="1344"/>
                  </a:cubicBezTo>
                  <a:cubicBezTo>
                    <a:pt x="32762" y="1355"/>
                    <a:pt x="32741" y="1365"/>
                    <a:pt x="32720" y="1376"/>
                  </a:cubicBezTo>
                  <a:cubicBezTo>
                    <a:pt x="32246" y="1357"/>
                    <a:pt x="31771" y="1351"/>
                    <a:pt x="31295" y="1351"/>
                  </a:cubicBezTo>
                  <a:cubicBezTo>
                    <a:pt x="29964" y="1351"/>
                    <a:pt x="28629" y="1405"/>
                    <a:pt x="27301" y="1405"/>
                  </a:cubicBezTo>
                  <a:cubicBezTo>
                    <a:pt x="27234" y="1412"/>
                    <a:pt x="27234" y="1511"/>
                    <a:pt x="27301" y="1519"/>
                  </a:cubicBezTo>
                  <a:cubicBezTo>
                    <a:pt x="28644" y="1519"/>
                    <a:pt x="29998" y="1463"/>
                    <a:pt x="31347" y="1463"/>
                  </a:cubicBezTo>
                  <a:cubicBezTo>
                    <a:pt x="31736" y="1463"/>
                    <a:pt x="32125" y="1467"/>
                    <a:pt x="32513" y="1479"/>
                  </a:cubicBezTo>
                  <a:cubicBezTo>
                    <a:pt x="32399" y="1543"/>
                    <a:pt x="32278" y="1600"/>
                    <a:pt x="32157" y="1657"/>
                  </a:cubicBezTo>
                  <a:cubicBezTo>
                    <a:pt x="31815" y="1654"/>
                    <a:pt x="31470" y="1650"/>
                    <a:pt x="31128" y="1650"/>
                  </a:cubicBezTo>
                  <a:cubicBezTo>
                    <a:pt x="31196" y="1643"/>
                    <a:pt x="31196" y="1547"/>
                    <a:pt x="31128" y="1540"/>
                  </a:cubicBezTo>
                  <a:cubicBezTo>
                    <a:pt x="29989" y="1540"/>
                    <a:pt x="28854" y="1579"/>
                    <a:pt x="27714" y="1629"/>
                  </a:cubicBezTo>
                  <a:cubicBezTo>
                    <a:pt x="26285" y="1526"/>
                    <a:pt x="24854" y="1418"/>
                    <a:pt x="23430" y="1418"/>
                  </a:cubicBezTo>
                  <a:cubicBezTo>
                    <a:pt x="22882" y="1418"/>
                    <a:pt x="22336" y="1434"/>
                    <a:pt x="21791" y="1472"/>
                  </a:cubicBezTo>
                  <a:cubicBezTo>
                    <a:pt x="21741" y="1476"/>
                    <a:pt x="21716" y="1533"/>
                    <a:pt x="21748" y="1572"/>
                  </a:cubicBezTo>
                  <a:cubicBezTo>
                    <a:pt x="21830" y="1640"/>
                    <a:pt x="21915" y="1650"/>
                    <a:pt x="22001" y="1675"/>
                  </a:cubicBezTo>
                  <a:lnTo>
                    <a:pt x="21723" y="1675"/>
                  </a:lnTo>
                  <a:cubicBezTo>
                    <a:pt x="21721" y="1675"/>
                    <a:pt x="21719" y="1675"/>
                    <a:pt x="21717" y="1675"/>
                  </a:cubicBezTo>
                  <a:cubicBezTo>
                    <a:pt x="21647" y="1675"/>
                    <a:pt x="21647" y="1786"/>
                    <a:pt x="21717" y="1786"/>
                  </a:cubicBezTo>
                  <a:cubicBezTo>
                    <a:pt x="21719" y="1786"/>
                    <a:pt x="21721" y="1786"/>
                    <a:pt x="21723" y="1786"/>
                  </a:cubicBezTo>
                  <a:cubicBezTo>
                    <a:pt x="22446" y="1786"/>
                    <a:pt x="23172" y="1793"/>
                    <a:pt x="23895" y="1793"/>
                  </a:cubicBezTo>
                  <a:cubicBezTo>
                    <a:pt x="23471" y="1825"/>
                    <a:pt x="23040" y="1818"/>
                    <a:pt x="22617" y="1878"/>
                  </a:cubicBezTo>
                  <a:lnTo>
                    <a:pt x="22595" y="1878"/>
                  </a:lnTo>
                  <a:cubicBezTo>
                    <a:pt x="22595" y="1878"/>
                    <a:pt x="22595" y="1878"/>
                    <a:pt x="22595" y="1882"/>
                  </a:cubicBezTo>
                  <a:lnTo>
                    <a:pt x="22581" y="1882"/>
                  </a:lnTo>
                  <a:cubicBezTo>
                    <a:pt x="22517" y="1889"/>
                    <a:pt x="22535" y="1985"/>
                    <a:pt x="22595" y="1988"/>
                  </a:cubicBezTo>
                  <a:cubicBezTo>
                    <a:pt x="23418" y="2031"/>
                    <a:pt x="24240" y="2070"/>
                    <a:pt x="25066" y="2099"/>
                  </a:cubicBezTo>
                  <a:cubicBezTo>
                    <a:pt x="25621" y="2134"/>
                    <a:pt x="26177" y="2170"/>
                    <a:pt x="26735" y="2216"/>
                  </a:cubicBezTo>
                  <a:cubicBezTo>
                    <a:pt x="26721" y="2255"/>
                    <a:pt x="26710" y="2295"/>
                    <a:pt x="26703" y="2334"/>
                  </a:cubicBezTo>
                  <a:cubicBezTo>
                    <a:pt x="26703" y="2371"/>
                    <a:pt x="26732" y="2390"/>
                    <a:pt x="26760" y="2390"/>
                  </a:cubicBezTo>
                  <a:cubicBezTo>
                    <a:pt x="26789" y="2390"/>
                    <a:pt x="26817" y="2371"/>
                    <a:pt x="26817" y="2334"/>
                  </a:cubicBezTo>
                  <a:cubicBezTo>
                    <a:pt x="26821" y="2309"/>
                    <a:pt x="26828" y="2284"/>
                    <a:pt x="26839" y="2259"/>
                  </a:cubicBezTo>
                  <a:cubicBezTo>
                    <a:pt x="27002" y="2263"/>
                    <a:pt x="27166" y="2287"/>
                    <a:pt x="27326" y="2327"/>
                  </a:cubicBezTo>
                  <a:cubicBezTo>
                    <a:pt x="27430" y="2352"/>
                    <a:pt x="27576" y="2376"/>
                    <a:pt x="27661" y="2441"/>
                  </a:cubicBezTo>
                  <a:cubicBezTo>
                    <a:pt x="27673" y="2451"/>
                    <a:pt x="27686" y="2455"/>
                    <a:pt x="27699" y="2455"/>
                  </a:cubicBezTo>
                  <a:cubicBezTo>
                    <a:pt x="27745" y="2455"/>
                    <a:pt x="27784" y="2399"/>
                    <a:pt x="27739" y="2362"/>
                  </a:cubicBezTo>
                  <a:cubicBezTo>
                    <a:pt x="27686" y="2316"/>
                    <a:pt x="27604" y="2302"/>
                    <a:pt x="27526" y="2277"/>
                  </a:cubicBezTo>
                  <a:lnTo>
                    <a:pt x="27526" y="2277"/>
                  </a:lnTo>
                  <a:cubicBezTo>
                    <a:pt x="27739" y="2295"/>
                    <a:pt x="27953" y="2316"/>
                    <a:pt x="28166" y="2327"/>
                  </a:cubicBezTo>
                  <a:cubicBezTo>
                    <a:pt x="28368" y="2338"/>
                    <a:pt x="28571" y="2342"/>
                    <a:pt x="28776" y="2342"/>
                  </a:cubicBezTo>
                  <a:cubicBezTo>
                    <a:pt x="29023" y="2342"/>
                    <a:pt x="29272" y="2336"/>
                    <a:pt x="29519" y="2330"/>
                  </a:cubicBezTo>
                  <a:lnTo>
                    <a:pt x="29519" y="2330"/>
                  </a:lnTo>
                  <a:cubicBezTo>
                    <a:pt x="29391" y="3291"/>
                    <a:pt x="29206" y="4256"/>
                    <a:pt x="29206" y="5228"/>
                  </a:cubicBezTo>
                  <a:cubicBezTo>
                    <a:pt x="29205" y="5230"/>
                    <a:pt x="29204" y="5231"/>
                    <a:pt x="29203" y="5231"/>
                  </a:cubicBezTo>
                  <a:cubicBezTo>
                    <a:pt x="29199" y="5231"/>
                    <a:pt x="29193" y="5225"/>
                    <a:pt x="29190" y="5225"/>
                  </a:cubicBezTo>
                  <a:cubicBezTo>
                    <a:pt x="29189" y="5225"/>
                    <a:pt x="29188" y="5226"/>
                    <a:pt x="29188" y="5228"/>
                  </a:cubicBezTo>
                  <a:lnTo>
                    <a:pt x="29188" y="5566"/>
                  </a:lnTo>
                  <a:cubicBezTo>
                    <a:pt x="29188" y="5604"/>
                    <a:pt x="29217" y="5622"/>
                    <a:pt x="29245" y="5622"/>
                  </a:cubicBezTo>
                  <a:cubicBezTo>
                    <a:pt x="29274" y="5622"/>
                    <a:pt x="29302" y="5604"/>
                    <a:pt x="29302" y="5566"/>
                  </a:cubicBezTo>
                  <a:cubicBezTo>
                    <a:pt x="29242" y="4473"/>
                    <a:pt x="29487" y="3405"/>
                    <a:pt x="29626" y="2330"/>
                  </a:cubicBezTo>
                  <a:cubicBezTo>
                    <a:pt x="30181" y="2309"/>
                    <a:pt x="30733" y="2227"/>
                    <a:pt x="31271" y="2092"/>
                  </a:cubicBezTo>
                  <a:lnTo>
                    <a:pt x="31292" y="2092"/>
                  </a:lnTo>
                  <a:cubicBezTo>
                    <a:pt x="31256" y="2109"/>
                    <a:pt x="31217" y="2131"/>
                    <a:pt x="31182" y="2149"/>
                  </a:cubicBezTo>
                  <a:cubicBezTo>
                    <a:pt x="30847" y="2270"/>
                    <a:pt x="30530" y="2433"/>
                    <a:pt x="30235" y="2629"/>
                  </a:cubicBezTo>
                  <a:cubicBezTo>
                    <a:pt x="30178" y="2662"/>
                    <a:pt x="30209" y="2735"/>
                    <a:pt x="30260" y="2735"/>
                  </a:cubicBezTo>
                  <a:cubicBezTo>
                    <a:pt x="30270" y="2735"/>
                    <a:pt x="30281" y="2732"/>
                    <a:pt x="30292" y="2725"/>
                  </a:cubicBezTo>
                  <a:cubicBezTo>
                    <a:pt x="30488" y="2611"/>
                    <a:pt x="30694" y="2522"/>
                    <a:pt x="30897" y="2423"/>
                  </a:cubicBezTo>
                  <a:lnTo>
                    <a:pt x="30897" y="2423"/>
                  </a:lnTo>
                  <a:cubicBezTo>
                    <a:pt x="30630" y="2601"/>
                    <a:pt x="30356" y="2775"/>
                    <a:pt x="30100" y="2967"/>
                  </a:cubicBezTo>
                  <a:cubicBezTo>
                    <a:pt x="30050" y="2997"/>
                    <a:pt x="30074" y="3072"/>
                    <a:pt x="30128" y="3072"/>
                  </a:cubicBezTo>
                  <a:cubicBezTo>
                    <a:pt x="30133" y="3072"/>
                    <a:pt x="30137" y="3072"/>
                    <a:pt x="30142" y="3071"/>
                  </a:cubicBezTo>
                  <a:cubicBezTo>
                    <a:pt x="30249" y="3042"/>
                    <a:pt x="30349" y="2992"/>
                    <a:pt x="30456" y="2960"/>
                  </a:cubicBezTo>
                  <a:lnTo>
                    <a:pt x="30456" y="2960"/>
                  </a:lnTo>
                  <a:cubicBezTo>
                    <a:pt x="30445" y="3092"/>
                    <a:pt x="30420" y="3227"/>
                    <a:pt x="30409" y="3359"/>
                  </a:cubicBezTo>
                  <a:cubicBezTo>
                    <a:pt x="30374" y="3384"/>
                    <a:pt x="30334" y="3409"/>
                    <a:pt x="30299" y="3434"/>
                  </a:cubicBezTo>
                  <a:cubicBezTo>
                    <a:pt x="30258" y="3465"/>
                    <a:pt x="30275" y="3541"/>
                    <a:pt x="30324" y="3541"/>
                  </a:cubicBezTo>
                  <a:cubicBezTo>
                    <a:pt x="30331" y="3541"/>
                    <a:pt x="30338" y="3540"/>
                    <a:pt x="30345" y="3537"/>
                  </a:cubicBezTo>
                  <a:cubicBezTo>
                    <a:pt x="30349" y="3537"/>
                    <a:pt x="30352" y="3530"/>
                    <a:pt x="30356" y="3530"/>
                  </a:cubicBezTo>
                  <a:lnTo>
                    <a:pt x="30356" y="3533"/>
                  </a:lnTo>
                  <a:lnTo>
                    <a:pt x="30374" y="3519"/>
                  </a:lnTo>
                  <a:cubicBezTo>
                    <a:pt x="30381" y="3519"/>
                    <a:pt x="30384" y="3516"/>
                    <a:pt x="30391" y="3516"/>
                  </a:cubicBezTo>
                  <a:cubicBezTo>
                    <a:pt x="30374" y="3690"/>
                    <a:pt x="30352" y="3861"/>
                    <a:pt x="30331" y="4035"/>
                  </a:cubicBezTo>
                  <a:cubicBezTo>
                    <a:pt x="30213" y="4128"/>
                    <a:pt x="30085" y="4203"/>
                    <a:pt x="29975" y="4302"/>
                  </a:cubicBezTo>
                  <a:cubicBezTo>
                    <a:pt x="29968" y="4302"/>
                    <a:pt x="29964" y="4306"/>
                    <a:pt x="29961" y="4310"/>
                  </a:cubicBezTo>
                  <a:lnTo>
                    <a:pt x="29954" y="4317"/>
                  </a:lnTo>
                  <a:cubicBezTo>
                    <a:pt x="29907" y="4354"/>
                    <a:pt x="29949" y="4410"/>
                    <a:pt x="29996" y="4410"/>
                  </a:cubicBezTo>
                  <a:cubicBezTo>
                    <a:pt x="30003" y="4410"/>
                    <a:pt x="30011" y="4408"/>
                    <a:pt x="30018" y="4406"/>
                  </a:cubicBezTo>
                  <a:lnTo>
                    <a:pt x="30028" y="4399"/>
                  </a:lnTo>
                  <a:cubicBezTo>
                    <a:pt x="30121" y="4359"/>
                    <a:pt x="30206" y="4306"/>
                    <a:pt x="30299" y="4267"/>
                  </a:cubicBezTo>
                  <a:lnTo>
                    <a:pt x="30299" y="4267"/>
                  </a:lnTo>
                  <a:cubicBezTo>
                    <a:pt x="30285" y="4384"/>
                    <a:pt x="30278" y="4509"/>
                    <a:pt x="30256" y="4626"/>
                  </a:cubicBezTo>
                  <a:cubicBezTo>
                    <a:pt x="30071" y="4755"/>
                    <a:pt x="29872" y="4854"/>
                    <a:pt x="29690" y="4982"/>
                  </a:cubicBezTo>
                  <a:cubicBezTo>
                    <a:pt x="29637" y="5015"/>
                    <a:pt x="29668" y="5088"/>
                    <a:pt x="29717" y="5088"/>
                  </a:cubicBezTo>
                  <a:cubicBezTo>
                    <a:pt x="29726" y="5088"/>
                    <a:pt x="29737" y="5085"/>
                    <a:pt x="29747" y="5078"/>
                  </a:cubicBezTo>
                  <a:cubicBezTo>
                    <a:pt x="29914" y="5000"/>
                    <a:pt x="30075" y="4904"/>
                    <a:pt x="30242" y="4822"/>
                  </a:cubicBezTo>
                  <a:lnTo>
                    <a:pt x="30242" y="4822"/>
                  </a:lnTo>
                  <a:cubicBezTo>
                    <a:pt x="30217" y="4968"/>
                    <a:pt x="30210" y="5118"/>
                    <a:pt x="30221" y="5267"/>
                  </a:cubicBezTo>
                  <a:cubicBezTo>
                    <a:pt x="30231" y="5338"/>
                    <a:pt x="30235" y="5410"/>
                    <a:pt x="30238" y="5477"/>
                  </a:cubicBezTo>
                  <a:lnTo>
                    <a:pt x="30235" y="5474"/>
                  </a:lnTo>
                  <a:cubicBezTo>
                    <a:pt x="30226" y="5457"/>
                    <a:pt x="30215" y="5450"/>
                    <a:pt x="30202" y="5450"/>
                  </a:cubicBezTo>
                  <a:cubicBezTo>
                    <a:pt x="30184" y="5450"/>
                    <a:pt x="30164" y="5466"/>
                    <a:pt x="30153" y="5488"/>
                  </a:cubicBezTo>
                  <a:cubicBezTo>
                    <a:pt x="29989" y="5481"/>
                    <a:pt x="29825" y="5488"/>
                    <a:pt x="29665" y="5449"/>
                  </a:cubicBezTo>
                  <a:cubicBezTo>
                    <a:pt x="29661" y="5448"/>
                    <a:pt x="29656" y="5447"/>
                    <a:pt x="29652" y="5447"/>
                  </a:cubicBezTo>
                  <a:cubicBezTo>
                    <a:pt x="29591" y="5447"/>
                    <a:pt x="29570" y="5539"/>
                    <a:pt x="29637" y="5559"/>
                  </a:cubicBezTo>
                  <a:cubicBezTo>
                    <a:pt x="29815" y="5602"/>
                    <a:pt x="30000" y="5595"/>
                    <a:pt x="30185" y="5602"/>
                  </a:cubicBezTo>
                  <a:cubicBezTo>
                    <a:pt x="30213" y="5644"/>
                    <a:pt x="30246" y="5685"/>
                    <a:pt x="30282" y="5685"/>
                  </a:cubicBezTo>
                  <a:cubicBezTo>
                    <a:pt x="30300" y="5685"/>
                    <a:pt x="30319" y="5674"/>
                    <a:pt x="30338" y="5648"/>
                  </a:cubicBezTo>
                  <a:cubicBezTo>
                    <a:pt x="30345" y="5641"/>
                    <a:pt x="30338" y="5620"/>
                    <a:pt x="30342" y="5612"/>
                  </a:cubicBezTo>
                  <a:cubicBezTo>
                    <a:pt x="30402" y="5612"/>
                    <a:pt x="30463" y="5627"/>
                    <a:pt x="30523" y="5627"/>
                  </a:cubicBezTo>
                  <a:cubicBezTo>
                    <a:pt x="30598" y="5627"/>
                    <a:pt x="30598" y="5513"/>
                    <a:pt x="30523" y="5513"/>
                  </a:cubicBezTo>
                  <a:cubicBezTo>
                    <a:pt x="30466" y="5513"/>
                    <a:pt x="30409" y="5502"/>
                    <a:pt x="30352" y="5502"/>
                  </a:cubicBezTo>
                  <a:cubicBezTo>
                    <a:pt x="30356" y="5427"/>
                    <a:pt x="30356" y="5353"/>
                    <a:pt x="30345" y="5281"/>
                  </a:cubicBezTo>
                  <a:lnTo>
                    <a:pt x="30345" y="5281"/>
                  </a:lnTo>
                  <a:cubicBezTo>
                    <a:pt x="30345" y="5281"/>
                    <a:pt x="30347" y="5283"/>
                    <a:pt x="30349" y="5283"/>
                  </a:cubicBezTo>
                  <a:cubicBezTo>
                    <a:pt x="30350" y="5283"/>
                    <a:pt x="30351" y="5283"/>
                    <a:pt x="30352" y="5281"/>
                  </a:cubicBezTo>
                  <a:cubicBezTo>
                    <a:pt x="30886" y="5046"/>
                    <a:pt x="31392" y="4758"/>
                    <a:pt x="31915" y="4498"/>
                  </a:cubicBezTo>
                  <a:lnTo>
                    <a:pt x="31915" y="4498"/>
                  </a:lnTo>
                  <a:cubicBezTo>
                    <a:pt x="31541" y="4762"/>
                    <a:pt x="31157" y="5014"/>
                    <a:pt x="30819" y="5328"/>
                  </a:cubicBezTo>
                  <a:cubicBezTo>
                    <a:pt x="30776" y="5368"/>
                    <a:pt x="30818" y="5421"/>
                    <a:pt x="30866" y="5421"/>
                  </a:cubicBezTo>
                  <a:cubicBezTo>
                    <a:pt x="30874" y="5421"/>
                    <a:pt x="30882" y="5420"/>
                    <a:pt x="30890" y="5417"/>
                  </a:cubicBezTo>
                  <a:cubicBezTo>
                    <a:pt x="31417" y="5178"/>
                    <a:pt x="31929" y="4904"/>
                    <a:pt x="32453" y="4651"/>
                  </a:cubicBezTo>
                  <a:lnTo>
                    <a:pt x="32453" y="4651"/>
                  </a:lnTo>
                  <a:cubicBezTo>
                    <a:pt x="32438" y="4662"/>
                    <a:pt x="32428" y="4676"/>
                    <a:pt x="32417" y="4687"/>
                  </a:cubicBezTo>
                  <a:cubicBezTo>
                    <a:pt x="32118" y="4936"/>
                    <a:pt x="31776" y="5132"/>
                    <a:pt x="31491" y="5395"/>
                  </a:cubicBezTo>
                  <a:cubicBezTo>
                    <a:pt x="31450" y="5434"/>
                    <a:pt x="31488" y="5487"/>
                    <a:pt x="31532" y="5487"/>
                  </a:cubicBezTo>
                  <a:cubicBezTo>
                    <a:pt x="31541" y="5487"/>
                    <a:pt x="31550" y="5485"/>
                    <a:pt x="31559" y="5481"/>
                  </a:cubicBezTo>
                  <a:cubicBezTo>
                    <a:pt x="31591" y="5466"/>
                    <a:pt x="31623" y="5452"/>
                    <a:pt x="31655" y="5438"/>
                  </a:cubicBezTo>
                  <a:lnTo>
                    <a:pt x="31655" y="5438"/>
                  </a:lnTo>
                  <a:cubicBezTo>
                    <a:pt x="31627" y="5466"/>
                    <a:pt x="31598" y="5491"/>
                    <a:pt x="31570" y="5523"/>
                  </a:cubicBezTo>
                  <a:lnTo>
                    <a:pt x="31563" y="5531"/>
                  </a:lnTo>
                  <a:cubicBezTo>
                    <a:pt x="31525" y="5568"/>
                    <a:pt x="31555" y="5627"/>
                    <a:pt x="31599" y="5627"/>
                  </a:cubicBezTo>
                  <a:cubicBezTo>
                    <a:pt x="31609" y="5627"/>
                    <a:pt x="31619" y="5623"/>
                    <a:pt x="31630" y="5616"/>
                  </a:cubicBezTo>
                  <a:lnTo>
                    <a:pt x="31637" y="5609"/>
                  </a:lnTo>
                  <a:lnTo>
                    <a:pt x="31648" y="5602"/>
                  </a:lnTo>
                  <a:cubicBezTo>
                    <a:pt x="31869" y="5449"/>
                    <a:pt x="32086" y="5288"/>
                    <a:pt x="32300" y="5128"/>
                  </a:cubicBezTo>
                  <a:cubicBezTo>
                    <a:pt x="32381" y="5089"/>
                    <a:pt x="32463" y="5050"/>
                    <a:pt x="32545" y="5011"/>
                  </a:cubicBezTo>
                  <a:lnTo>
                    <a:pt x="32545" y="5011"/>
                  </a:lnTo>
                  <a:cubicBezTo>
                    <a:pt x="32463" y="5068"/>
                    <a:pt x="32385" y="5125"/>
                    <a:pt x="32307" y="5182"/>
                  </a:cubicBezTo>
                  <a:cubicBezTo>
                    <a:pt x="32275" y="5207"/>
                    <a:pt x="32314" y="5228"/>
                    <a:pt x="32335" y="5253"/>
                  </a:cubicBezTo>
                  <a:cubicBezTo>
                    <a:pt x="32314" y="5253"/>
                    <a:pt x="32289" y="5253"/>
                    <a:pt x="32282" y="5285"/>
                  </a:cubicBezTo>
                  <a:cubicBezTo>
                    <a:pt x="32271" y="5363"/>
                    <a:pt x="32239" y="5438"/>
                    <a:pt x="32225" y="5516"/>
                  </a:cubicBezTo>
                  <a:cubicBezTo>
                    <a:pt x="32164" y="5573"/>
                    <a:pt x="32100" y="5627"/>
                    <a:pt x="32036" y="5684"/>
                  </a:cubicBezTo>
                  <a:cubicBezTo>
                    <a:pt x="32036" y="5598"/>
                    <a:pt x="32061" y="5520"/>
                    <a:pt x="32054" y="5434"/>
                  </a:cubicBezTo>
                  <a:cubicBezTo>
                    <a:pt x="32054" y="5401"/>
                    <a:pt x="32026" y="5379"/>
                    <a:pt x="31998" y="5379"/>
                  </a:cubicBezTo>
                  <a:cubicBezTo>
                    <a:pt x="31980" y="5379"/>
                    <a:pt x="31963" y="5387"/>
                    <a:pt x="31951" y="5406"/>
                  </a:cubicBezTo>
                  <a:cubicBezTo>
                    <a:pt x="31830" y="5588"/>
                    <a:pt x="31766" y="5798"/>
                    <a:pt x="31680" y="5997"/>
                  </a:cubicBezTo>
                  <a:cubicBezTo>
                    <a:pt x="31627" y="6047"/>
                    <a:pt x="31570" y="6093"/>
                    <a:pt x="31516" y="6143"/>
                  </a:cubicBezTo>
                  <a:lnTo>
                    <a:pt x="31449" y="6143"/>
                  </a:lnTo>
                  <a:cubicBezTo>
                    <a:pt x="31474" y="6068"/>
                    <a:pt x="31499" y="5997"/>
                    <a:pt x="31516" y="5919"/>
                  </a:cubicBezTo>
                  <a:cubicBezTo>
                    <a:pt x="31529" y="5878"/>
                    <a:pt x="31495" y="5850"/>
                    <a:pt x="31462" y="5850"/>
                  </a:cubicBezTo>
                  <a:cubicBezTo>
                    <a:pt x="31440" y="5850"/>
                    <a:pt x="31418" y="5862"/>
                    <a:pt x="31410" y="5890"/>
                  </a:cubicBezTo>
                  <a:cubicBezTo>
                    <a:pt x="31374" y="5979"/>
                    <a:pt x="31321" y="6054"/>
                    <a:pt x="31281" y="6139"/>
                  </a:cubicBezTo>
                  <a:cubicBezTo>
                    <a:pt x="30708" y="6132"/>
                    <a:pt x="30139" y="6125"/>
                    <a:pt x="29566" y="6114"/>
                  </a:cubicBezTo>
                  <a:cubicBezTo>
                    <a:pt x="26554" y="6061"/>
                    <a:pt x="23542" y="6000"/>
                    <a:pt x="20534" y="5936"/>
                  </a:cubicBezTo>
                  <a:cubicBezTo>
                    <a:pt x="17497" y="5876"/>
                    <a:pt x="14457" y="5815"/>
                    <a:pt x="11414" y="5758"/>
                  </a:cubicBezTo>
                  <a:cubicBezTo>
                    <a:pt x="8950" y="5716"/>
                    <a:pt x="6490" y="5673"/>
                    <a:pt x="4027" y="5655"/>
                  </a:cubicBezTo>
                  <a:cubicBezTo>
                    <a:pt x="3552" y="5653"/>
                    <a:pt x="3076" y="5651"/>
                    <a:pt x="2600" y="5651"/>
                  </a:cubicBezTo>
                  <a:cubicBezTo>
                    <a:pt x="2252" y="5651"/>
                    <a:pt x="1904" y="5652"/>
                    <a:pt x="1556" y="5655"/>
                  </a:cubicBezTo>
                  <a:cubicBezTo>
                    <a:pt x="1104" y="5659"/>
                    <a:pt x="648" y="5655"/>
                    <a:pt x="203" y="5701"/>
                  </a:cubicBezTo>
                  <a:cubicBezTo>
                    <a:pt x="157" y="5701"/>
                    <a:pt x="114" y="5709"/>
                    <a:pt x="65" y="5716"/>
                  </a:cubicBezTo>
                  <a:cubicBezTo>
                    <a:pt x="0" y="5729"/>
                    <a:pt x="23" y="5827"/>
                    <a:pt x="87" y="5827"/>
                  </a:cubicBezTo>
                  <a:cubicBezTo>
                    <a:pt x="90" y="5827"/>
                    <a:pt x="93" y="5827"/>
                    <a:pt x="97" y="5826"/>
                  </a:cubicBezTo>
                  <a:cubicBezTo>
                    <a:pt x="435" y="5762"/>
                    <a:pt x="834" y="5776"/>
                    <a:pt x="1186" y="5769"/>
                  </a:cubicBezTo>
                  <a:cubicBezTo>
                    <a:pt x="1641" y="5763"/>
                    <a:pt x="2095" y="5761"/>
                    <a:pt x="2548" y="5761"/>
                  </a:cubicBezTo>
                  <a:cubicBezTo>
                    <a:pt x="2850" y="5761"/>
                    <a:pt x="3152" y="5762"/>
                    <a:pt x="3454" y="5762"/>
                  </a:cubicBezTo>
                  <a:cubicBezTo>
                    <a:pt x="5825" y="5776"/>
                    <a:pt x="8195" y="5815"/>
                    <a:pt x="10566" y="5851"/>
                  </a:cubicBezTo>
                  <a:cubicBezTo>
                    <a:pt x="13578" y="5908"/>
                    <a:pt x="16586" y="5968"/>
                    <a:pt x="19594" y="6029"/>
                  </a:cubicBezTo>
                  <a:cubicBezTo>
                    <a:pt x="22638" y="6093"/>
                    <a:pt x="25678" y="6150"/>
                    <a:pt x="28718" y="6207"/>
                  </a:cubicBezTo>
                  <a:cubicBezTo>
                    <a:pt x="28978" y="6214"/>
                    <a:pt x="29238" y="6218"/>
                    <a:pt x="29498" y="6221"/>
                  </a:cubicBezTo>
                  <a:cubicBezTo>
                    <a:pt x="29480" y="6243"/>
                    <a:pt x="29448" y="6260"/>
                    <a:pt x="29473" y="6282"/>
                  </a:cubicBezTo>
                  <a:cubicBezTo>
                    <a:pt x="29519" y="6324"/>
                    <a:pt x="29576" y="6324"/>
                    <a:pt x="29626" y="6356"/>
                  </a:cubicBezTo>
                  <a:cubicBezTo>
                    <a:pt x="29612" y="6378"/>
                    <a:pt x="29587" y="6396"/>
                    <a:pt x="29608" y="6417"/>
                  </a:cubicBezTo>
                  <a:cubicBezTo>
                    <a:pt x="29622" y="6428"/>
                    <a:pt x="29640" y="6421"/>
                    <a:pt x="29651" y="6431"/>
                  </a:cubicBezTo>
                  <a:cubicBezTo>
                    <a:pt x="29622" y="6449"/>
                    <a:pt x="29583" y="6445"/>
                    <a:pt x="29551" y="6463"/>
                  </a:cubicBezTo>
                  <a:cubicBezTo>
                    <a:pt x="29523" y="6481"/>
                    <a:pt x="29537" y="6513"/>
                    <a:pt x="29551" y="6538"/>
                  </a:cubicBezTo>
                  <a:cubicBezTo>
                    <a:pt x="29519" y="6530"/>
                    <a:pt x="29486" y="6527"/>
                    <a:pt x="29453" y="6527"/>
                  </a:cubicBezTo>
                  <a:cubicBezTo>
                    <a:pt x="29409" y="6527"/>
                    <a:pt x="29364" y="6531"/>
                    <a:pt x="29320" y="6531"/>
                  </a:cubicBezTo>
                  <a:cubicBezTo>
                    <a:pt x="29312" y="6531"/>
                    <a:pt x="29303" y="6531"/>
                    <a:pt x="29295" y="6531"/>
                  </a:cubicBezTo>
                  <a:cubicBezTo>
                    <a:pt x="29181" y="6449"/>
                    <a:pt x="29071" y="6353"/>
                    <a:pt x="28925" y="6324"/>
                  </a:cubicBezTo>
                  <a:cubicBezTo>
                    <a:pt x="28920" y="6323"/>
                    <a:pt x="28916" y="6323"/>
                    <a:pt x="28912" y="6323"/>
                  </a:cubicBezTo>
                  <a:cubicBezTo>
                    <a:pt x="28870" y="6323"/>
                    <a:pt x="28832" y="6368"/>
                    <a:pt x="28861" y="6406"/>
                  </a:cubicBezTo>
                  <a:cubicBezTo>
                    <a:pt x="28893" y="6456"/>
                    <a:pt x="28950" y="6481"/>
                    <a:pt x="28992" y="6527"/>
                  </a:cubicBezTo>
                  <a:cubicBezTo>
                    <a:pt x="28985" y="6527"/>
                    <a:pt x="28978" y="6524"/>
                    <a:pt x="28971" y="6524"/>
                  </a:cubicBezTo>
                  <a:cubicBezTo>
                    <a:pt x="28967" y="6524"/>
                    <a:pt x="28964" y="6525"/>
                    <a:pt x="28960" y="6527"/>
                  </a:cubicBezTo>
                  <a:cubicBezTo>
                    <a:pt x="28950" y="6531"/>
                    <a:pt x="28957" y="6538"/>
                    <a:pt x="28953" y="6542"/>
                  </a:cubicBezTo>
                  <a:cubicBezTo>
                    <a:pt x="28878" y="6531"/>
                    <a:pt x="28804" y="6527"/>
                    <a:pt x="28729" y="6517"/>
                  </a:cubicBezTo>
                  <a:cubicBezTo>
                    <a:pt x="28686" y="6463"/>
                    <a:pt x="28665" y="6388"/>
                    <a:pt x="28615" y="6339"/>
                  </a:cubicBezTo>
                  <a:cubicBezTo>
                    <a:pt x="28605" y="6328"/>
                    <a:pt x="28591" y="6323"/>
                    <a:pt x="28577" y="6323"/>
                  </a:cubicBezTo>
                  <a:cubicBezTo>
                    <a:pt x="28542" y="6323"/>
                    <a:pt x="28504" y="6355"/>
                    <a:pt x="28519" y="6396"/>
                  </a:cubicBezTo>
                  <a:cubicBezTo>
                    <a:pt x="28537" y="6435"/>
                    <a:pt x="28562" y="6467"/>
                    <a:pt x="28579" y="6506"/>
                  </a:cubicBezTo>
                  <a:cubicBezTo>
                    <a:pt x="28396" y="6486"/>
                    <a:pt x="28211" y="6477"/>
                    <a:pt x="28025" y="6477"/>
                  </a:cubicBezTo>
                  <a:cubicBezTo>
                    <a:pt x="27840" y="6477"/>
                    <a:pt x="27654" y="6486"/>
                    <a:pt x="27469" y="6506"/>
                  </a:cubicBezTo>
                  <a:cubicBezTo>
                    <a:pt x="27504" y="6477"/>
                    <a:pt x="27540" y="6453"/>
                    <a:pt x="27579" y="6431"/>
                  </a:cubicBezTo>
                  <a:lnTo>
                    <a:pt x="27593" y="6424"/>
                  </a:lnTo>
                  <a:cubicBezTo>
                    <a:pt x="27644" y="6399"/>
                    <a:pt x="27619" y="6320"/>
                    <a:pt x="27570" y="6320"/>
                  </a:cubicBezTo>
                  <a:cubicBezTo>
                    <a:pt x="27564" y="6320"/>
                    <a:pt x="27557" y="6322"/>
                    <a:pt x="27551" y="6324"/>
                  </a:cubicBezTo>
                  <a:cubicBezTo>
                    <a:pt x="27547" y="6324"/>
                    <a:pt x="27544" y="6328"/>
                    <a:pt x="27540" y="6332"/>
                  </a:cubicBezTo>
                  <a:cubicBezTo>
                    <a:pt x="27536" y="6332"/>
                    <a:pt x="27540" y="6328"/>
                    <a:pt x="27540" y="6324"/>
                  </a:cubicBezTo>
                  <a:lnTo>
                    <a:pt x="27540" y="6324"/>
                  </a:lnTo>
                  <a:cubicBezTo>
                    <a:pt x="27398" y="6396"/>
                    <a:pt x="27262" y="6467"/>
                    <a:pt x="27123" y="6534"/>
                  </a:cubicBezTo>
                  <a:cubicBezTo>
                    <a:pt x="27102" y="6534"/>
                    <a:pt x="27084" y="6531"/>
                    <a:pt x="27063" y="6531"/>
                  </a:cubicBezTo>
                  <a:cubicBezTo>
                    <a:pt x="27113" y="6445"/>
                    <a:pt x="27163" y="6360"/>
                    <a:pt x="27212" y="6271"/>
                  </a:cubicBezTo>
                  <a:cubicBezTo>
                    <a:pt x="27239" y="6228"/>
                    <a:pt x="27202" y="6182"/>
                    <a:pt x="27162" y="6182"/>
                  </a:cubicBezTo>
                  <a:cubicBezTo>
                    <a:pt x="27149" y="6182"/>
                    <a:pt x="27135" y="6187"/>
                    <a:pt x="27123" y="6200"/>
                  </a:cubicBezTo>
                  <a:cubicBezTo>
                    <a:pt x="27002" y="6310"/>
                    <a:pt x="26874" y="6413"/>
                    <a:pt x="26743" y="6506"/>
                  </a:cubicBezTo>
                  <a:cubicBezTo>
                    <a:pt x="26764" y="6474"/>
                    <a:pt x="26789" y="6442"/>
                    <a:pt x="26810" y="6406"/>
                  </a:cubicBezTo>
                  <a:cubicBezTo>
                    <a:pt x="26829" y="6363"/>
                    <a:pt x="26794" y="6323"/>
                    <a:pt x="26756" y="6323"/>
                  </a:cubicBezTo>
                  <a:cubicBezTo>
                    <a:pt x="26744" y="6323"/>
                    <a:pt x="26732" y="6327"/>
                    <a:pt x="26721" y="6335"/>
                  </a:cubicBezTo>
                  <a:cubicBezTo>
                    <a:pt x="26589" y="6449"/>
                    <a:pt x="26454" y="6556"/>
                    <a:pt x="26315" y="6652"/>
                  </a:cubicBezTo>
                  <a:cubicBezTo>
                    <a:pt x="26294" y="6652"/>
                    <a:pt x="26273" y="6648"/>
                    <a:pt x="26251" y="6645"/>
                  </a:cubicBezTo>
                  <a:cubicBezTo>
                    <a:pt x="26266" y="6602"/>
                    <a:pt x="26273" y="6559"/>
                    <a:pt x="26280" y="6513"/>
                  </a:cubicBezTo>
                  <a:cubicBezTo>
                    <a:pt x="26280" y="6478"/>
                    <a:pt x="26252" y="6455"/>
                    <a:pt x="26221" y="6455"/>
                  </a:cubicBezTo>
                  <a:cubicBezTo>
                    <a:pt x="26217" y="6455"/>
                    <a:pt x="26213" y="6455"/>
                    <a:pt x="26209" y="6456"/>
                  </a:cubicBezTo>
                  <a:cubicBezTo>
                    <a:pt x="26098" y="6495"/>
                    <a:pt x="25981" y="6538"/>
                    <a:pt x="25874" y="6584"/>
                  </a:cubicBezTo>
                  <a:cubicBezTo>
                    <a:pt x="25845" y="6591"/>
                    <a:pt x="25817" y="6602"/>
                    <a:pt x="25792" y="6620"/>
                  </a:cubicBezTo>
                  <a:cubicBezTo>
                    <a:pt x="25771" y="6631"/>
                    <a:pt x="25749" y="6641"/>
                    <a:pt x="25724" y="6652"/>
                  </a:cubicBezTo>
                  <a:cubicBezTo>
                    <a:pt x="25692" y="6652"/>
                    <a:pt x="25660" y="6651"/>
                    <a:pt x="25628" y="6651"/>
                  </a:cubicBezTo>
                  <a:cubicBezTo>
                    <a:pt x="25596" y="6651"/>
                    <a:pt x="25564" y="6652"/>
                    <a:pt x="25532" y="6655"/>
                  </a:cubicBezTo>
                  <a:cubicBezTo>
                    <a:pt x="25277" y="6606"/>
                    <a:pt x="25020" y="6581"/>
                    <a:pt x="24762" y="6581"/>
                  </a:cubicBezTo>
                  <a:cubicBezTo>
                    <a:pt x="24666" y="6581"/>
                    <a:pt x="24571" y="6585"/>
                    <a:pt x="24475" y="6591"/>
                  </a:cubicBezTo>
                  <a:cubicBezTo>
                    <a:pt x="24429" y="6591"/>
                    <a:pt x="24393" y="6666"/>
                    <a:pt x="24450" y="6695"/>
                  </a:cubicBezTo>
                  <a:cubicBezTo>
                    <a:pt x="24471" y="6705"/>
                    <a:pt x="24493" y="6705"/>
                    <a:pt x="24518" y="6716"/>
                  </a:cubicBezTo>
                  <a:cubicBezTo>
                    <a:pt x="24496" y="6720"/>
                    <a:pt x="24476" y="6720"/>
                    <a:pt x="24455" y="6720"/>
                  </a:cubicBezTo>
                  <a:cubicBezTo>
                    <a:pt x="24435" y="6720"/>
                    <a:pt x="24414" y="6720"/>
                    <a:pt x="24393" y="6723"/>
                  </a:cubicBezTo>
                  <a:cubicBezTo>
                    <a:pt x="24343" y="6737"/>
                    <a:pt x="24340" y="6823"/>
                    <a:pt x="24393" y="6833"/>
                  </a:cubicBezTo>
                  <a:cubicBezTo>
                    <a:pt x="24621" y="6876"/>
                    <a:pt x="24849" y="6876"/>
                    <a:pt x="25077" y="6890"/>
                  </a:cubicBezTo>
                  <a:cubicBezTo>
                    <a:pt x="25218" y="6917"/>
                    <a:pt x="25362" y="6931"/>
                    <a:pt x="25505" y="6931"/>
                  </a:cubicBezTo>
                  <a:cubicBezTo>
                    <a:pt x="25570" y="6931"/>
                    <a:pt x="25635" y="6928"/>
                    <a:pt x="25699" y="6922"/>
                  </a:cubicBezTo>
                  <a:cubicBezTo>
                    <a:pt x="25828" y="6972"/>
                    <a:pt x="25959" y="7011"/>
                    <a:pt x="26095" y="7029"/>
                  </a:cubicBezTo>
                  <a:cubicBezTo>
                    <a:pt x="26098" y="7044"/>
                    <a:pt x="26102" y="7054"/>
                    <a:pt x="26105" y="7065"/>
                  </a:cubicBezTo>
                  <a:cubicBezTo>
                    <a:pt x="26112" y="7086"/>
                    <a:pt x="26134" y="7104"/>
                    <a:pt x="26159" y="7104"/>
                  </a:cubicBezTo>
                  <a:cubicBezTo>
                    <a:pt x="26276" y="7097"/>
                    <a:pt x="26394" y="7076"/>
                    <a:pt x="26508" y="7036"/>
                  </a:cubicBezTo>
                  <a:cubicBezTo>
                    <a:pt x="26522" y="7036"/>
                    <a:pt x="26536" y="7038"/>
                    <a:pt x="26550" y="7038"/>
                  </a:cubicBezTo>
                  <a:cubicBezTo>
                    <a:pt x="26557" y="7038"/>
                    <a:pt x="26565" y="7038"/>
                    <a:pt x="26572" y="7036"/>
                  </a:cubicBezTo>
                  <a:lnTo>
                    <a:pt x="26572" y="7314"/>
                  </a:lnTo>
                  <a:cubicBezTo>
                    <a:pt x="26572" y="7349"/>
                    <a:pt x="26601" y="7371"/>
                    <a:pt x="26629" y="7371"/>
                  </a:cubicBezTo>
                  <a:cubicBezTo>
                    <a:pt x="26642" y="7371"/>
                    <a:pt x="26654" y="7367"/>
                    <a:pt x="26664" y="7357"/>
                  </a:cubicBezTo>
                  <a:cubicBezTo>
                    <a:pt x="26807" y="7225"/>
                    <a:pt x="26960" y="7108"/>
                    <a:pt x="27127" y="7011"/>
                  </a:cubicBezTo>
                  <a:lnTo>
                    <a:pt x="27127" y="7011"/>
                  </a:lnTo>
                  <a:cubicBezTo>
                    <a:pt x="27127" y="7054"/>
                    <a:pt x="27106" y="7104"/>
                    <a:pt x="27148" y="7133"/>
                  </a:cubicBezTo>
                  <a:cubicBezTo>
                    <a:pt x="27160" y="7141"/>
                    <a:pt x="27172" y="7144"/>
                    <a:pt x="27184" y="7144"/>
                  </a:cubicBezTo>
                  <a:cubicBezTo>
                    <a:pt x="27232" y="7144"/>
                    <a:pt x="27285" y="7092"/>
                    <a:pt x="27323" y="7092"/>
                  </a:cubicBezTo>
                  <a:cubicBezTo>
                    <a:pt x="27329" y="7092"/>
                    <a:pt x="27335" y="7094"/>
                    <a:pt x="27341" y="7097"/>
                  </a:cubicBezTo>
                  <a:cubicBezTo>
                    <a:pt x="27350" y="7102"/>
                    <a:pt x="27360" y="7105"/>
                    <a:pt x="27369" y="7105"/>
                  </a:cubicBezTo>
                  <a:cubicBezTo>
                    <a:pt x="27404" y="7105"/>
                    <a:pt x="27430" y="7069"/>
                    <a:pt x="27423" y="7037"/>
                  </a:cubicBezTo>
                  <a:lnTo>
                    <a:pt x="27423" y="7037"/>
                  </a:lnTo>
                  <a:cubicBezTo>
                    <a:pt x="27589" y="7060"/>
                    <a:pt x="27734" y="7158"/>
                    <a:pt x="27907" y="7168"/>
                  </a:cubicBezTo>
                  <a:cubicBezTo>
                    <a:pt x="27909" y="7168"/>
                    <a:pt x="27912" y="7169"/>
                    <a:pt x="27914" y="7169"/>
                  </a:cubicBezTo>
                  <a:cubicBezTo>
                    <a:pt x="27976" y="7169"/>
                    <a:pt x="28000" y="7086"/>
                    <a:pt x="28013" y="7001"/>
                  </a:cubicBezTo>
                  <a:cubicBezTo>
                    <a:pt x="28049" y="7004"/>
                    <a:pt x="28085" y="7011"/>
                    <a:pt x="28120" y="7015"/>
                  </a:cubicBezTo>
                  <a:cubicBezTo>
                    <a:pt x="28284" y="7125"/>
                    <a:pt x="28458" y="7225"/>
                    <a:pt x="28604" y="7357"/>
                  </a:cubicBezTo>
                  <a:cubicBezTo>
                    <a:pt x="28610" y="7362"/>
                    <a:pt x="28616" y="7364"/>
                    <a:pt x="28620" y="7364"/>
                  </a:cubicBezTo>
                  <a:cubicBezTo>
                    <a:pt x="28636" y="7364"/>
                    <a:pt x="28644" y="7334"/>
                    <a:pt x="28658" y="7314"/>
                  </a:cubicBezTo>
                  <a:cubicBezTo>
                    <a:pt x="28875" y="7556"/>
                    <a:pt x="29156" y="7731"/>
                    <a:pt x="29466" y="7823"/>
                  </a:cubicBezTo>
                  <a:cubicBezTo>
                    <a:pt x="29580" y="7937"/>
                    <a:pt x="29687" y="8055"/>
                    <a:pt x="29786" y="8183"/>
                  </a:cubicBezTo>
                  <a:cubicBezTo>
                    <a:pt x="29672" y="8151"/>
                    <a:pt x="29562" y="8104"/>
                    <a:pt x="29459" y="8047"/>
                  </a:cubicBezTo>
                  <a:cubicBezTo>
                    <a:pt x="29306" y="7909"/>
                    <a:pt x="29170" y="7741"/>
                    <a:pt x="28982" y="7642"/>
                  </a:cubicBezTo>
                  <a:cubicBezTo>
                    <a:pt x="28975" y="7631"/>
                    <a:pt x="28960" y="7624"/>
                    <a:pt x="28950" y="7613"/>
                  </a:cubicBezTo>
                  <a:cubicBezTo>
                    <a:pt x="28946" y="7610"/>
                    <a:pt x="28943" y="7606"/>
                    <a:pt x="28939" y="7602"/>
                  </a:cubicBezTo>
                  <a:cubicBezTo>
                    <a:pt x="28929" y="7597"/>
                    <a:pt x="28920" y="7595"/>
                    <a:pt x="28911" y="7595"/>
                  </a:cubicBezTo>
                  <a:cubicBezTo>
                    <a:pt x="28866" y="7595"/>
                    <a:pt x="28833" y="7653"/>
                    <a:pt x="28871" y="7691"/>
                  </a:cubicBezTo>
                  <a:cubicBezTo>
                    <a:pt x="29024" y="7873"/>
                    <a:pt x="29202" y="8026"/>
                    <a:pt x="29405" y="8147"/>
                  </a:cubicBezTo>
                  <a:cubicBezTo>
                    <a:pt x="29512" y="8247"/>
                    <a:pt x="29640" y="8318"/>
                    <a:pt x="29736" y="8432"/>
                  </a:cubicBezTo>
                  <a:cubicBezTo>
                    <a:pt x="29687" y="8450"/>
                    <a:pt x="29637" y="8460"/>
                    <a:pt x="29583" y="8467"/>
                  </a:cubicBezTo>
                  <a:cubicBezTo>
                    <a:pt x="29516" y="8478"/>
                    <a:pt x="29512" y="8581"/>
                    <a:pt x="29583" y="8581"/>
                  </a:cubicBezTo>
                  <a:cubicBezTo>
                    <a:pt x="29594" y="8581"/>
                    <a:pt x="29605" y="8581"/>
                    <a:pt x="29615" y="8581"/>
                  </a:cubicBezTo>
                  <a:cubicBezTo>
                    <a:pt x="29733" y="8581"/>
                    <a:pt x="29852" y="8578"/>
                    <a:pt x="29950" y="8507"/>
                  </a:cubicBezTo>
                  <a:cubicBezTo>
                    <a:pt x="29997" y="8474"/>
                    <a:pt x="29969" y="8399"/>
                    <a:pt x="29924" y="8399"/>
                  </a:cubicBezTo>
                  <a:cubicBezTo>
                    <a:pt x="29914" y="8399"/>
                    <a:pt x="29904" y="8402"/>
                    <a:pt x="29893" y="8411"/>
                  </a:cubicBezTo>
                  <a:lnTo>
                    <a:pt x="29886" y="8411"/>
                  </a:lnTo>
                  <a:cubicBezTo>
                    <a:pt x="29840" y="8357"/>
                    <a:pt x="29776" y="8329"/>
                    <a:pt x="29729" y="8279"/>
                  </a:cubicBezTo>
                  <a:lnTo>
                    <a:pt x="29729" y="8279"/>
                  </a:lnTo>
                  <a:cubicBezTo>
                    <a:pt x="29811" y="8307"/>
                    <a:pt x="29886" y="8361"/>
                    <a:pt x="29975" y="8378"/>
                  </a:cubicBezTo>
                  <a:cubicBezTo>
                    <a:pt x="29978" y="8379"/>
                    <a:pt x="29981" y="8379"/>
                    <a:pt x="29984" y="8379"/>
                  </a:cubicBezTo>
                  <a:cubicBezTo>
                    <a:pt x="30024" y="8379"/>
                    <a:pt x="30066" y="8336"/>
                    <a:pt x="30039" y="8297"/>
                  </a:cubicBezTo>
                  <a:cubicBezTo>
                    <a:pt x="29911" y="8136"/>
                    <a:pt x="29776" y="7983"/>
                    <a:pt x="29633" y="7841"/>
                  </a:cubicBezTo>
                  <a:lnTo>
                    <a:pt x="29633" y="7841"/>
                  </a:lnTo>
                  <a:cubicBezTo>
                    <a:pt x="29782" y="7869"/>
                    <a:pt x="29928" y="7917"/>
                    <a:pt x="30081" y="7917"/>
                  </a:cubicBezTo>
                  <a:cubicBezTo>
                    <a:pt x="30122" y="7917"/>
                    <a:pt x="30164" y="7913"/>
                    <a:pt x="30206" y="7905"/>
                  </a:cubicBezTo>
                  <a:cubicBezTo>
                    <a:pt x="30238" y="7898"/>
                    <a:pt x="30256" y="7855"/>
                    <a:pt x="30238" y="7823"/>
                  </a:cubicBezTo>
                  <a:cubicBezTo>
                    <a:pt x="30185" y="7755"/>
                    <a:pt x="30103" y="7716"/>
                    <a:pt x="30046" y="7652"/>
                  </a:cubicBezTo>
                  <a:lnTo>
                    <a:pt x="30046" y="7652"/>
                  </a:lnTo>
                  <a:cubicBezTo>
                    <a:pt x="30168" y="7662"/>
                    <a:pt x="30293" y="7699"/>
                    <a:pt x="30415" y="7699"/>
                  </a:cubicBezTo>
                  <a:cubicBezTo>
                    <a:pt x="30425" y="7699"/>
                    <a:pt x="30435" y="7699"/>
                    <a:pt x="30445" y="7699"/>
                  </a:cubicBezTo>
                  <a:lnTo>
                    <a:pt x="30445" y="7699"/>
                  </a:lnTo>
                  <a:cubicBezTo>
                    <a:pt x="30434" y="7745"/>
                    <a:pt x="30416" y="7791"/>
                    <a:pt x="30406" y="7837"/>
                  </a:cubicBezTo>
                  <a:cubicBezTo>
                    <a:pt x="30401" y="7876"/>
                    <a:pt x="30435" y="7908"/>
                    <a:pt x="30469" y="7908"/>
                  </a:cubicBezTo>
                  <a:cubicBezTo>
                    <a:pt x="30485" y="7908"/>
                    <a:pt x="30501" y="7901"/>
                    <a:pt x="30512" y="7884"/>
                  </a:cubicBezTo>
                  <a:cubicBezTo>
                    <a:pt x="30616" y="7688"/>
                    <a:pt x="30708" y="7485"/>
                    <a:pt x="30815" y="7293"/>
                  </a:cubicBezTo>
                  <a:cubicBezTo>
                    <a:pt x="30818" y="7293"/>
                    <a:pt x="30821" y="7297"/>
                    <a:pt x="30824" y="7297"/>
                  </a:cubicBezTo>
                  <a:cubicBezTo>
                    <a:pt x="30824" y="7297"/>
                    <a:pt x="30825" y="7297"/>
                    <a:pt x="30826" y="7296"/>
                  </a:cubicBezTo>
                  <a:cubicBezTo>
                    <a:pt x="30922" y="7232"/>
                    <a:pt x="31004" y="7154"/>
                    <a:pt x="31096" y="7086"/>
                  </a:cubicBezTo>
                  <a:lnTo>
                    <a:pt x="31096" y="7086"/>
                  </a:lnTo>
                  <a:cubicBezTo>
                    <a:pt x="31064" y="7250"/>
                    <a:pt x="31014" y="7410"/>
                    <a:pt x="31007" y="7585"/>
                  </a:cubicBezTo>
                  <a:cubicBezTo>
                    <a:pt x="31009" y="7619"/>
                    <a:pt x="31038" y="7639"/>
                    <a:pt x="31067" y="7639"/>
                  </a:cubicBezTo>
                  <a:cubicBezTo>
                    <a:pt x="31085" y="7639"/>
                    <a:pt x="31103" y="7631"/>
                    <a:pt x="31114" y="7613"/>
                  </a:cubicBezTo>
                  <a:cubicBezTo>
                    <a:pt x="31260" y="7360"/>
                    <a:pt x="31353" y="7083"/>
                    <a:pt x="31449" y="6812"/>
                  </a:cubicBezTo>
                  <a:cubicBezTo>
                    <a:pt x="31588" y="6702"/>
                    <a:pt x="31734" y="6595"/>
                    <a:pt x="31872" y="6481"/>
                  </a:cubicBezTo>
                  <a:lnTo>
                    <a:pt x="31872" y="6481"/>
                  </a:lnTo>
                  <a:cubicBezTo>
                    <a:pt x="31847" y="6627"/>
                    <a:pt x="31837" y="6773"/>
                    <a:pt x="31812" y="6919"/>
                  </a:cubicBezTo>
                  <a:cubicBezTo>
                    <a:pt x="31620" y="7108"/>
                    <a:pt x="31413" y="7282"/>
                    <a:pt x="31228" y="7478"/>
                  </a:cubicBezTo>
                  <a:cubicBezTo>
                    <a:pt x="31187" y="7519"/>
                    <a:pt x="31226" y="7573"/>
                    <a:pt x="31269" y="7573"/>
                  </a:cubicBezTo>
                  <a:cubicBezTo>
                    <a:pt x="31282" y="7573"/>
                    <a:pt x="31295" y="7568"/>
                    <a:pt x="31306" y="7556"/>
                  </a:cubicBezTo>
                  <a:cubicBezTo>
                    <a:pt x="31456" y="7410"/>
                    <a:pt x="31623" y="7278"/>
                    <a:pt x="31776" y="7133"/>
                  </a:cubicBezTo>
                  <a:lnTo>
                    <a:pt x="31776" y="7133"/>
                  </a:lnTo>
                  <a:cubicBezTo>
                    <a:pt x="31762" y="7214"/>
                    <a:pt x="31748" y="7296"/>
                    <a:pt x="31737" y="7378"/>
                  </a:cubicBezTo>
                  <a:cubicBezTo>
                    <a:pt x="31495" y="7588"/>
                    <a:pt x="31271" y="7816"/>
                    <a:pt x="31029" y="8015"/>
                  </a:cubicBezTo>
                  <a:cubicBezTo>
                    <a:pt x="30981" y="8052"/>
                    <a:pt x="31019" y="8108"/>
                    <a:pt x="31067" y="8108"/>
                  </a:cubicBezTo>
                  <a:cubicBezTo>
                    <a:pt x="31080" y="8108"/>
                    <a:pt x="31094" y="8104"/>
                    <a:pt x="31107" y="8094"/>
                  </a:cubicBezTo>
                  <a:cubicBezTo>
                    <a:pt x="31313" y="7923"/>
                    <a:pt x="31502" y="7731"/>
                    <a:pt x="31709" y="7556"/>
                  </a:cubicBezTo>
                  <a:lnTo>
                    <a:pt x="31709" y="7556"/>
                  </a:lnTo>
                  <a:cubicBezTo>
                    <a:pt x="31701" y="7610"/>
                    <a:pt x="31687" y="7663"/>
                    <a:pt x="31680" y="7720"/>
                  </a:cubicBezTo>
                  <a:cubicBezTo>
                    <a:pt x="31676" y="7754"/>
                    <a:pt x="31703" y="7771"/>
                    <a:pt x="31733" y="7771"/>
                  </a:cubicBezTo>
                  <a:cubicBezTo>
                    <a:pt x="31758" y="7771"/>
                    <a:pt x="31784" y="7759"/>
                    <a:pt x="31794" y="7734"/>
                  </a:cubicBezTo>
                  <a:cubicBezTo>
                    <a:pt x="31808" y="7694"/>
                    <a:pt x="31817" y="7651"/>
                    <a:pt x="31827" y="7609"/>
                  </a:cubicBezTo>
                  <a:lnTo>
                    <a:pt x="31827" y="7609"/>
                  </a:lnTo>
                  <a:cubicBezTo>
                    <a:pt x="31835" y="7627"/>
                    <a:pt x="31852" y="7640"/>
                    <a:pt x="31872" y="7640"/>
                  </a:cubicBezTo>
                  <a:cubicBezTo>
                    <a:pt x="31881" y="7640"/>
                    <a:pt x="31891" y="7637"/>
                    <a:pt x="31901" y="7631"/>
                  </a:cubicBezTo>
                  <a:cubicBezTo>
                    <a:pt x="32335" y="7353"/>
                    <a:pt x="32702" y="6951"/>
                    <a:pt x="33061" y="6588"/>
                  </a:cubicBezTo>
                  <a:cubicBezTo>
                    <a:pt x="33168" y="6485"/>
                    <a:pt x="33275" y="6385"/>
                    <a:pt x="33378" y="6278"/>
                  </a:cubicBezTo>
                  <a:lnTo>
                    <a:pt x="33531" y="6282"/>
                  </a:lnTo>
                  <a:cubicBezTo>
                    <a:pt x="32923" y="6883"/>
                    <a:pt x="32285" y="7456"/>
                    <a:pt x="31701" y="8083"/>
                  </a:cubicBezTo>
                  <a:cubicBezTo>
                    <a:pt x="31665" y="8125"/>
                    <a:pt x="31701" y="8175"/>
                    <a:pt x="31743" y="8175"/>
                  </a:cubicBezTo>
                  <a:cubicBezTo>
                    <a:pt x="31755" y="8175"/>
                    <a:pt x="31768" y="8171"/>
                    <a:pt x="31780" y="8161"/>
                  </a:cubicBezTo>
                  <a:cubicBezTo>
                    <a:pt x="32389" y="7510"/>
                    <a:pt x="33054" y="6908"/>
                    <a:pt x="33688" y="6282"/>
                  </a:cubicBezTo>
                  <a:lnTo>
                    <a:pt x="33898" y="6285"/>
                  </a:lnTo>
                  <a:cubicBezTo>
                    <a:pt x="33314" y="6883"/>
                    <a:pt x="32748" y="7492"/>
                    <a:pt x="32235" y="8151"/>
                  </a:cubicBezTo>
                  <a:cubicBezTo>
                    <a:pt x="32195" y="8191"/>
                    <a:pt x="32233" y="8247"/>
                    <a:pt x="32277" y="8247"/>
                  </a:cubicBezTo>
                  <a:cubicBezTo>
                    <a:pt x="32291" y="8247"/>
                    <a:pt x="32305" y="8242"/>
                    <a:pt x="32317" y="8229"/>
                  </a:cubicBezTo>
                  <a:cubicBezTo>
                    <a:pt x="32385" y="8161"/>
                    <a:pt x="32449" y="8094"/>
                    <a:pt x="32517" y="8026"/>
                  </a:cubicBezTo>
                  <a:cubicBezTo>
                    <a:pt x="32527" y="8015"/>
                    <a:pt x="32517" y="8008"/>
                    <a:pt x="32517" y="8001"/>
                  </a:cubicBezTo>
                  <a:cubicBezTo>
                    <a:pt x="33001" y="7403"/>
                    <a:pt x="33517" y="6837"/>
                    <a:pt x="34051" y="6289"/>
                  </a:cubicBezTo>
                  <a:lnTo>
                    <a:pt x="34343" y="6292"/>
                  </a:lnTo>
                  <a:cubicBezTo>
                    <a:pt x="34265" y="6371"/>
                    <a:pt x="34186" y="6449"/>
                    <a:pt x="34108" y="6527"/>
                  </a:cubicBezTo>
                  <a:cubicBezTo>
                    <a:pt x="33802" y="6833"/>
                    <a:pt x="33503" y="7136"/>
                    <a:pt x="33207" y="7449"/>
                  </a:cubicBezTo>
                  <a:cubicBezTo>
                    <a:pt x="33147" y="7517"/>
                    <a:pt x="32841" y="7766"/>
                    <a:pt x="32901" y="7880"/>
                  </a:cubicBezTo>
                  <a:cubicBezTo>
                    <a:pt x="32910" y="7900"/>
                    <a:pt x="32926" y="7908"/>
                    <a:pt x="32942" y="7908"/>
                  </a:cubicBezTo>
                  <a:cubicBezTo>
                    <a:pt x="32978" y="7908"/>
                    <a:pt x="33018" y="7867"/>
                    <a:pt x="32994" y="7823"/>
                  </a:cubicBezTo>
                  <a:lnTo>
                    <a:pt x="32994" y="7823"/>
                  </a:lnTo>
                  <a:cubicBezTo>
                    <a:pt x="33005" y="7843"/>
                    <a:pt x="33007" y="7852"/>
                    <a:pt x="33009" y="7852"/>
                  </a:cubicBezTo>
                  <a:cubicBezTo>
                    <a:pt x="33011" y="7852"/>
                    <a:pt x="33014" y="7839"/>
                    <a:pt x="33033" y="7816"/>
                  </a:cubicBezTo>
                  <a:cubicBezTo>
                    <a:pt x="33058" y="7780"/>
                    <a:pt x="33090" y="7748"/>
                    <a:pt x="33118" y="7713"/>
                  </a:cubicBezTo>
                  <a:cubicBezTo>
                    <a:pt x="33222" y="7599"/>
                    <a:pt x="33325" y="7489"/>
                    <a:pt x="33428" y="7382"/>
                  </a:cubicBezTo>
                  <a:cubicBezTo>
                    <a:pt x="33724" y="7072"/>
                    <a:pt x="34023" y="6773"/>
                    <a:pt x="34325" y="6467"/>
                  </a:cubicBezTo>
                  <a:lnTo>
                    <a:pt x="34500" y="6296"/>
                  </a:lnTo>
                  <a:cubicBezTo>
                    <a:pt x="34631" y="6296"/>
                    <a:pt x="34759" y="6299"/>
                    <a:pt x="34891" y="6303"/>
                  </a:cubicBezTo>
                  <a:cubicBezTo>
                    <a:pt x="34421" y="6784"/>
                    <a:pt x="33983" y="7289"/>
                    <a:pt x="33574" y="7823"/>
                  </a:cubicBezTo>
                  <a:cubicBezTo>
                    <a:pt x="33541" y="7863"/>
                    <a:pt x="33580" y="7904"/>
                    <a:pt x="33620" y="7904"/>
                  </a:cubicBezTo>
                  <a:cubicBezTo>
                    <a:pt x="33637" y="7904"/>
                    <a:pt x="33654" y="7897"/>
                    <a:pt x="33667" y="7880"/>
                  </a:cubicBezTo>
                  <a:cubicBezTo>
                    <a:pt x="34094" y="7328"/>
                    <a:pt x="34557" y="6801"/>
                    <a:pt x="35048" y="6303"/>
                  </a:cubicBezTo>
                  <a:cubicBezTo>
                    <a:pt x="35133" y="6303"/>
                    <a:pt x="35215" y="6307"/>
                    <a:pt x="35301" y="6310"/>
                  </a:cubicBezTo>
                  <a:cubicBezTo>
                    <a:pt x="34674" y="6962"/>
                    <a:pt x="34015" y="7585"/>
                    <a:pt x="33446" y="8282"/>
                  </a:cubicBezTo>
                  <a:cubicBezTo>
                    <a:pt x="33411" y="8325"/>
                    <a:pt x="33447" y="8382"/>
                    <a:pt x="33486" y="8382"/>
                  </a:cubicBezTo>
                  <a:cubicBezTo>
                    <a:pt x="33499" y="8382"/>
                    <a:pt x="33513" y="8376"/>
                    <a:pt x="33524" y="8361"/>
                  </a:cubicBezTo>
                  <a:cubicBezTo>
                    <a:pt x="34115" y="7634"/>
                    <a:pt x="34799" y="6987"/>
                    <a:pt x="35450" y="6310"/>
                  </a:cubicBezTo>
                  <a:cubicBezTo>
                    <a:pt x="35525" y="6310"/>
                    <a:pt x="35596" y="6314"/>
                    <a:pt x="35667" y="6314"/>
                  </a:cubicBezTo>
                  <a:cubicBezTo>
                    <a:pt x="35172" y="6848"/>
                    <a:pt x="34702" y="7407"/>
                    <a:pt x="34311" y="8026"/>
                  </a:cubicBezTo>
                  <a:cubicBezTo>
                    <a:pt x="34284" y="8068"/>
                    <a:pt x="34322" y="8109"/>
                    <a:pt x="34363" y="8109"/>
                  </a:cubicBezTo>
                  <a:cubicBezTo>
                    <a:pt x="34380" y="8109"/>
                    <a:pt x="34398" y="8101"/>
                    <a:pt x="34411" y="8083"/>
                  </a:cubicBezTo>
                  <a:cubicBezTo>
                    <a:pt x="34813" y="7446"/>
                    <a:pt x="35297" y="6869"/>
                    <a:pt x="35810" y="6317"/>
                  </a:cubicBezTo>
                  <a:cubicBezTo>
                    <a:pt x="35909" y="6317"/>
                    <a:pt x="36013" y="6321"/>
                    <a:pt x="36112" y="6321"/>
                  </a:cubicBezTo>
                  <a:cubicBezTo>
                    <a:pt x="36173" y="6321"/>
                    <a:pt x="36233" y="6321"/>
                    <a:pt x="36290" y="6324"/>
                  </a:cubicBezTo>
                  <a:cubicBezTo>
                    <a:pt x="35774" y="6887"/>
                    <a:pt x="35279" y="7464"/>
                    <a:pt x="34848" y="8094"/>
                  </a:cubicBezTo>
                  <a:cubicBezTo>
                    <a:pt x="34816" y="8134"/>
                    <a:pt x="34856" y="8176"/>
                    <a:pt x="34897" y="8176"/>
                  </a:cubicBezTo>
                  <a:cubicBezTo>
                    <a:pt x="34914" y="8176"/>
                    <a:pt x="34932" y="8168"/>
                    <a:pt x="34945" y="8151"/>
                  </a:cubicBezTo>
                  <a:cubicBezTo>
                    <a:pt x="35390" y="7499"/>
                    <a:pt x="35906" y="6905"/>
                    <a:pt x="36440" y="6328"/>
                  </a:cubicBezTo>
                  <a:lnTo>
                    <a:pt x="36682" y="6332"/>
                  </a:lnTo>
                  <a:cubicBezTo>
                    <a:pt x="36660" y="6353"/>
                    <a:pt x="36639" y="6378"/>
                    <a:pt x="36621" y="6399"/>
                  </a:cubicBezTo>
                  <a:cubicBezTo>
                    <a:pt x="36215" y="6844"/>
                    <a:pt x="35763" y="7328"/>
                    <a:pt x="35521" y="7891"/>
                  </a:cubicBezTo>
                  <a:cubicBezTo>
                    <a:pt x="35499" y="7937"/>
                    <a:pt x="35537" y="7978"/>
                    <a:pt x="35574" y="7978"/>
                  </a:cubicBezTo>
                  <a:cubicBezTo>
                    <a:pt x="35591" y="7978"/>
                    <a:pt x="35607" y="7969"/>
                    <a:pt x="35617" y="7948"/>
                  </a:cubicBezTo>
                  <a:cubicBezTo>
                    <a:pt x="35852" y="7392"/>
                    <a:pt x="36297" y="6922"/>
                    <a:pt x="36700" y="6477"/>
                  </a:cubicBezTo>
                  <a:cubicBezTo>
                    <a:pt x="36742" y="6428"/>
                    <a:pt x="36789" y="6381"/>
                    <a:pt x="36831" y="6335"/>
                  </a:cubicBezTo>
                  <a:lnTo>
                    <a:pt x="37219" y="6342"/>
                  </a:lnTo>
                  <a:cubicBezTo>
                    <a:pt x="37113" y="6463"/>
                    <a:pt x="36999" y="6584"/>
                    <a:pt x="36892" y="6709"/>
                  </a:cubicBezTo>
                  <a:cubicBezTo>
                    <a:pt x="36575" y="7072"/>
                    <a:pt x="36297" y="7474"/>
                    <a:pt x="35977" y="7834"/>
                  </a:cubicBezTo>
                  <a:cubicBezTo>
                    <a:pt x="35859" y="7966"/>
                    <a:pt x="35710" y="8129"/>
                    <a:pt x="35642" y="8293"/>
                  </a:cubicBezTo>
                  <a:cubicBezTo>
                    <a:pt x="35612" y="8368"/>
                    <a:pt x="35630" y="8394"/>
                    <a:pt x="35666" y="8394"/>
                  </a:cubicBezTo>
                  <a:cubicBezTo>
                    <a:pt x="35728" y="8394"/>
                    <a:pt x="35845" y="8321"/>
                    <a:pt x="35874" y="8297"/>
                  </a:cubicBezTo>
                  <a:cubicBezTo>
                    <a:pt x="35916" y="8264"/>
                    <a:pt x="35878" y="8217"/>
                    <a:pt x="35833" y="8217"/>
                  </a:cubicBezTo>
                  <a:cubicBezTo>
                    <a:pt x="35829" y="8217"/>
                    <a:pt x="35825" y="8217"/>
                    <a:pt x="35820" y="8218"/>
                  </a:cubicBezTo>
                  <a:cubicBezTo>
                    <a:pt x="35859" y="8161"/>
                    <a:pt x="35902" y="8108"/>
                    <a:pt x="35945" y="8051"/>
                  </a:cubicBezTo>
                  <a:cubicBezTo>
                    <a:pt x="36105" y="7841"/>
                    <a:pt x="36269" y="7634"/>
                    <a:pt x="36436" y="7424"/>
                  </a:cubicBezTo>
                  <a:cubicBezTo>
                    <a:pt x="36735" y="7054"/>
                    <a:pt x="37063" y="6702"/>
                    <a:pt x="37380" y="6346"/>
                  </a:cubicBezTo>
                  <a:lnTo>
                    <a:pt x="37753" y="6349"/>
                  </a:lnTo>
                  <a:cubicBezTo>
                    <a:pt x="37226" y="6933"/>
                    <a:pt x="36714" y="7531"/>
                    <a:pt x="36230" y="8147"/>
                  </a:cubicBezTo>
                  <a:cubicBezTo>
                    <a:pt x="36223" y="8147"/>
                    <a:pt x="36215" y="8142"/>
                    <a:pt x="36209" y="8142"/>
                  </a:cubicBezTo>
                  <a:cubicBezTo>
                    <a:pt x="36206" y="8142"/>
                    <a:pt x="36204" y="8144"/>
                    <a:pt x="36201" y="8147"/>
                  </a:cubicBezTo>
                  <a:cubicBezTo>
                    <a:pt x="36126" y="8233"/>
                    <a:pt x="36073" y="8332"/>
                    <a:pt x="35998" y="8418"/>
                  </a:cubicBezTo>
                  <a:cubicBezTo>
                    <a:pt x="35965" y="8459"/>
                    <a:pt x="36000" y="8517"/>
                    <a:pt x="36039" y="8517"/>
                  </a:cubicBezTo>
                  <a:cubicBezTo>
                    <a:pt x="36051" y="8517"/>
                    <a:pt x="36062" y="8512"/>
                    <a:pt x="36073" y="8500"/>
                  </a:cubicBezTo>
                  <a:cubicBezTo>
                    <a:pt x="36653" y="7759"/>
                    <a:pt x="37262" y="7044"/>
                    <a:pt x="37896" y="6353"/>
                  </a:cubicBezTo>
                  <a:lnTo>
                    <a:pt x="38067" y="6353"/>
                  </a:lnTo>
                  <a:cubicBezTo>
                    <a:pt x="37454" y="7015"/>
                    <a:pt x="36789" y="7645"/>
                    <a:pt x="36326" y="8428"/>
                  </a:cubicBezTo>
                  <a:cubicBezTo>
                    <a:pt x="36302" y="8469"/>
                    <a:pt x="36335" y="8513"/>
                    <a:pt x="36375" y="8513"/>
                  </a:cubicBezTo>
                  <a:cubicBezTo>
                    <a:pt x="36383" y="8513"/>
                    <a:pt x="36392" y="8511"/>
                    <a:pt x="36401" y="8507"/>
                  </a:cubicBezTo>
                  <a:cubicBezTo>
                    <a:pt x="36497" y="8446"/>
                    <a:pt x="36543" y="8378"/>
                    <a:pt x="36614" y="8297"/>
                  </a:cubicBezTo>
                  <a:cubicBezTo>
                    <a:pt x="36628" y="8275"/>
                    <a:pt x="36618" y="8257"/>
                    <a:pt x="36614" y="8236"/>
                  </a:cubicBezTo>
                  <a:cubicBezTo>
                    <a:pt x="37081" y="7549"/>
                    <a:pt x="37671" y="6962"/>
                    <a:pt x="38227" y="6349"/>
                  </a:cubicBezTo>
                  <a:cubicBezTo>
                    <a:pt x="38494" y="6349"/>
                    <a:pt x="38761" y="6335"/>
                    <a:pt x="39028" y="6328"/>
                  </a:cubicBezTo>
                  <a:cubicBezTo>
                    <a:pt x="39040" y="6344"/>
                    <a:pt x="39056" y="6356"/>
                    <a:pt x="39073" y="6356"/>
                  </a:cubicBezTo>
                  <a:cubicBezTo>
                    <a:pt x="39086" y="6356"/>
                    <a:pt x="39099" y="6349"/>
                    <a:pt x="39110" y="6332"/>
                  </a:cubicBezTo>
                  <a:cubicBezTo>
                    <a:pt x="39113" y="6328"/>
                    <a:pt x="39106" y="6328"/>
                    <a:pt x="39110" y="6324"/>
                  </a:cubicBezTo>
                  <a:cubicBezTo>
                    <a:pt x="39174" y="6324"/>
                    <a:pt x="39241" y="6324"/>
                    <a:pt x="39305" y="6321"/>
                  </a:cubicBezTo>
                  <a:lnTo>
                    <a:pt x="39305" y="6321"/>
                  </a:lnTo>
                  <a:cubicBezTo>
                    <a:pt x="39302" y="6346"/>
                    <a:pt x="39302" y="6371"/>
                    <a:pt x="39305" y="6396"/>
                  </a:cubicBezTo>
                  <a:cubicBezTo>
                    <a:pt x="39294" y="6386"/>
                    <a:pt x="39281" y="6381"/>
                    <a:pt x="39269" y="6381"/>
                  </a:cubicBezTo>
                  <a:cubicBezTo>
                    <a:pt x="39223" y="6381"/>
                    <a:pt x="39182" y="6438"/>
                    <a:pt x="39227" y="6474"/>
                  </a:cubicBezTo>
                  <a:cubicBezTo>
                    <a:pt x="39262" y="6504"/>
                    <a:pt x="39290" y="6517"/>
                    <a:pt x="39313" y="6517"/>
                  </a:cubicBezTo>
                  <a:cubicBezTo>
                    <a:pt x="39379" y="6517"/>
                    <a:pt x="39402" y="6410"/>
                    <a:pt x="39412" y="6317"/>
                  </a:cubicBezTo>
                  <a:cubicBezTo>
                    <a:pt x="39459" y="6317"/>
                    <a:pt x="39501" y="6317"/>
                    <a:pt x="39548" y="6314"/>
                  </a:cubicBezTo>
                  <a:lnTo>
                    <a:pt x="39548" y="6435"/>
                  </a:lnTo>
                  <a:cubicBezTo>
                    <a:pt x="39548" y="6466"/>
                    <a:pt x="39576" y="6493"/>
                    <a:pt x="39604" y="6493"/>
                  </a:cubicBezTo>
                  <a:cubicBezTo>
                    <a:pt x="39617" y="6493"/>
                    <a:pt x="39630" y="6487"/>
                    <a:pt x="39640" y="6474"/>
                  </a:cubicBezTo>
                  <a:cubicBezTo>
                    <a:pt x="39690" y="6413"/>
                    <a:pt x="39743" y="6360"/>
                    <a:pt x="39800" y="6307"/>
                  </a:cubicBezTo>
                  <a:cubicBezTo>
                    <a:pt x="39843" y="6307"/>
                    <a:pt x="39893" y="6307"/>
                    <a:pt x="39936" y="6303"/>
                  </a:cubicBezTo>
                  <a:cubicBezTo>
                    <a:pt x="39982" y="6299"/>
                    <a:pt x="40025" y="6296"/>
                    <a:pt x="40074" y="6289"/>
                  </a:cubicBezTo>
                  <a:cubicBezTo>
                    <a:pt x="40121" y="6285"/>
                    <a:pt x="40078" y="6246"/>
                    <a:pt x="40053" y="6214"/>
                  </a:cubicBezTo>
                  <a:lnTo>
                    <a:pt x="40053" y="6214"/>
                  </a:lnTo>
                  <a:cubicBezTo>
                    <a:pt x="40146" y="6228"/>
                    <a:pt x="40192" y="6339"/>
                    <a:pt x="40192" y="6424"/>
                  </a:cubicBezTo>
                  <a:cubicBezTo>
                    <a:pt x="40203" y="6705"/>
                    <a:pt x="39964" y="6791"/>
                    <a:pt x="39718" y="6809"/>
                  </a:cubicBezTo>
                  <a:cubicBezTo>
                    <a:pt x="39718" y="6801"/>
                    <a:pt x="39718" y="6794"/>
                    <a:pt x="39722" y="6787"/>
                  </a:cubicBezTo>
                  <a:cubicBezTo>
                    <a:pt x="39735" y="6747"/>
                    <a:pt x="39703" y="6720"/>
                    <a:pt x="39670" y="6720"/>
                  </a:cubicBezTo>
                  <a:cubicBezTo>
                    <a:pt x="39649" y="6720"/>
                    <a:pt x="39627" y="6732"/>
                    <a:pt x="39619" y="6759"/>
                  </a:cubicBezTo>
                  <a:cubicBezTo>
                    <a:pt x="39612" y="6777"/>
                    <a:pt x="39612" y="6798"/>
                    <a:pt x="39608" y="6819"/>
                  </a:cubicBezTo>
                  <a:cubicBezTo>
                    <a:pt x="39519" y="6816"/>
                    <a:pt x="39434" y="6805"/>
                    <a:pt x="39348" y="6787"/>
                  </a:cubicBezTo>
                  <a:cubicBezTo>
                    <a:pt x="39344" y="6786"/>
                    <a:pt x="39339" y="6786"/>
                    <a:pt x="39335" y="6786"/>
                  </a:cubicBezTo>
                  <a:cubicBezTo>
                    <a:pt x="39282" y="6786"/>
                    <a:pt x="39250" y="6861"/>
                    <a:pt x="39305" y="6887"/>
                  </a:cubicBezTo>
                  <a:cubicBezTo>
                    <a:pt x="39355" y="6915"/>
                    <a:pt x="39402" y="6947"/>
                    <a:pt x="39451" y="6976"/>
                  </a:cubicBezTo>
                  <a:lnTo>
                    <a:pt x="39409" y="6976"/>
                  </a:lnTo>
                  <a:lnTo>
                    <a:pt x="39409" y="7243"/>
                  </a:lnTo>
                  <a:cubicBezTo>
                    <a:pt x="39409" y="8076"/>
                    <a:pt x="39345" y="8902"/>
                    <a:pt x="39341" y="9735"/>
                  </a:cubicBezTo>
                  <a:cubicBezTo>
                    <a:pt x="39341" y="9749"/>
                    <a:pt x="39347" y="9754"/>
                    <a:pt x="39356" y="9754"/>
                  </a:cubicBezTo>
                  <a:cubicBezTo>
                    <a:pt x="39369" y="9754"/>
                    <a:pt x="39390" y="9744"/>
                    <a:pt x="39409" y="9742"/>
                  </a:cubicBezTo>
                  <a:lnTo>
                    <a:pt x="39409" y="9763"/>
                  </a:lnTo>
                  <a:cubicBezTo>
                    <a:pt x="39403" y="9762"/>
                    <a:pt x="39397" y="9762"/>
                    <a:pt x="39391" y="9762"/>
                  </a:cubicBezTo>
                  <a:cubicBezTo>
                    <a:pt x="39361" y="9762"/>
                    <a:pt x="39333" y="9778"/>
                    <a:pt x="39345" y="9817"/>
                  </a:cubicBezTo>
                  <a:cubicBezTo>
                    <a:pt x="39391" y="9963"/>
                    <a:pt x="39412" y="10116"/>
                    <a:pt x="39409" y="10272"/>
                  </a:cubicBezTo>
                  <a:lnTo>
                    <a:pt x="39523" y="10272"/>
                  </a:lnTo>
                  <a:lnTo>
                    <a:pt x="39523" y="8567"/>
                  </a:lnTo>
                  <a:cubicBezTo>
                    <a:pt x="39526" y="8336"/>
                    <a:pt x="39533" y="8104"/>
                    <a:pt x="39533" y="7873"/>
                  </a:cubicBezTo>
                  <a:cubicBezTo>
                    <a:pt x="39537" y="7599"/>
                    <a:pt x="39604" y="7343"/>
                    <a:pt x="39669" y="7083"/>
                  </a:cubicBezTo>
                  <a:cubicBezTo>
                    <a:pt x="39715" y="7076"/>
                    <a:pt x="39747" y="7022"/>
                    <a:pt x="39697" y="6994"/>
                  </a:cubicBezTo>
                  <a:cubicBezTo>
                    <a:pt x="39693" y="6994"/>
                    <a:pt x="39690" y="6990"/>
                    <a:pt x="39686" y="6987"/>
                  </a:cubicBezTo>
                  <a:cubicBezTo>
                    <a:pt x="39693" y="6965"/>
                    <a:pt x="39693" y="6944"/>
                    <a:pt x="39697" y="6922"/>
                  </a:cubicBezTo>
                  <a:cubicBezTo>
                    <a:pt x="40010" y="6905"/>
                    <a:pt x="40316" y="6777"/>
                    <a:pt x="40302" y="6403"/>
                  </a:cubicBezTo>
                  <a:cubicBezTo>
                    <a:pt x="40302" y="6264"/>
                    <a:pt x="40217" y="6143"/>
                    <a:pt x="40089" y="6097"/>
                  </a:cubicBezTo>
                  <a:cubicBezTo>
                    <a:pt x="40065" y="6090"/>
                    <a:pt x="40041" y="6087"/>
                    <a:pt x="40017" y="6087"/>
                  </a:cubicBezTo>
                  <a:cubicBezTo>
                    <a:pt x="39930" y="6087"/>
                    <a:pt x="39848" y="6130"/>
                    <a:pt x="39772" y="6189"/>
                  </a:cubicBezTo>
                  <a:cubicBezTo>
                    <a:pt x="39733" y="6193"/>
                    <a:pt x="39697" y="6193"/>
                    <a:pt x="39658" y="6193"/>
                  </a:cubicBezTo>
                  <a:lnTo>
                    <a:pt x="39658" y="5167"/>
                  </a:lnTo>
                  <a:cubicBezTo>
                    <a:pt x="39658" y="5130"/>
                    <a:pt x="39629" y="5111"/>
                    <a:pt x="39601" y="5111"/>
                  </a:cubicBezTo>
                  <a:cubicBezTo>
                    <a:pt x="39575" y="5111"/>
                    <a:pt x="39549" y="5127"/>
                    <a:pt x="39545" y="5158"/>
                  </a:cubicBezTo>
                  <a:lnTo>
                    <a:pt x="39545" y="5158"/>
                  </a:lnTo>
                  <a:cubicBezTo>
                    <a:pt x="39616" y="4433"/>
                    <a:pt x="39637" y="3702"/>
                    <a:pt x="39604" y="2971"/>
                  </a:cubicBezTo>
                  <a:lnTo>
                    <a:pt x="39604" y="2587"/>
                  </a:lnTo>
                  <a:cubicBezTo>
                    <a:pt x="39651" y="2376"/>
                    <a:pt x="39665" y="2159"/>
                    <a:pt x="39722" y="1949"/>
                  </a:cubicBezTo>
                  <a:cubicBezTo>
                    <a:pt x="39733" y="1910"/>
                    <a:pt x="39704" y="1892"/>
                    <a:pt x="39672" y="1892"/>
                  </a:cubicBezTo>
                  <a:cubicBezTo>
                    <a:pt x="39676" y="1875"/>
                    <a:pt x="39676" y="1857"/>
                    <a:pt x="39679" y="1839"/>
                  </a:cubicBezTo>
                  <a:cubicBezTo>
                    <a:pt x="39711" y="1718"/>
                    <a:pt x="39765" y="1604"/>
                    <a:pt x="39790" y="1479"/>
                  </a:cubicBezTo>
                  <a:cubicBezTo>
                    <a:pt x="39793" y="1451"/>
                    <a:pt x="39779" y="1422"/>
                    <a:pt x="39750" y="1415"/>
                  </a:cubicBezTo>
                  <a:cubicBezTo>
                    <a:pt x="39761" y="1380"/>
                    <a:pt x="39786" y="1351"/>
                    <a:pt x="39793" y="1312"/>
                  </a:cubicBezTo>
                  <a:cubicBezTo>
                    <a:pt x="39864" y="1312"/>
                    <a:pt x="39936" y="1319"/>
                    <a:pt x="40003" y="1319"/>
                  </a:cubicBezTo>
                  <a:cubicBezTo>
                    <a:pt x="40078" y="1319"/>
                    <a:pt x="40078" y="1209"/>
                    <a:pt x="40003" y="1209"/>
                  </a:cubicBezTo>
                  <a:cubicBezTo>
                    <a:pt x="39950" y="1209"/>
                    <a:pt x="39896" y="1205"/>
                    <a:pt x="39843" y="1202"/>
                  </a:cubicBezTo>
                  <a:cubicBezTo>
                    <a:pt x="39879" y="1109"/>
                    <a:pt x="39900" y="1006"/>
                    <a:pt x="39964" y="928"/>
                  </a:cubicBezTo>
                  <a:cubicBezTo>
                    <a:pt x="40185" y="839"/>
                    <a:pt x="40391" y="714"/>
                    <a:pt x="40530" y="543"/>
                  </a:cubicBezTo>
                  <a:cubicBezTo>
                    <a:pt x="40772" y="248"/>
                    <a:pt x="40519" y="52"/>
                    <a:pt x="40220" y="2"/>
                  </a:cubicBezTo>
                  <a:cubicBezTo>
                    <a:pt x="40216" y="1"/>
                    <a:pt x="40212" y="1"/>
                    <a:pt x="4020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49" name="Google Shape;3158;p74"/>
            <p:cNvSpPr/>
            <p:nvPr/>
          </p:nvSpPr>
          <p:spPr>
            <a:xfrm>
              <a:off x="1504900" y="3743850"/>
              <a:ext cx="15325" cy="203475"/>
            </a:xfrm>
            <a:custGeom>
              <a:avLst/>
              <a:gdLst/>
              <a:ahLst/>
              <a:cxnLst/>
              <a:rect l="l" t="t" r="r" b="b"/>
              <a:pathLst>
                <a:path w="613" h="8139" extrusionOk="0">
                  <a:moveTo>
                    <a:pt x="72" y="1"/>
                  </a:moveTo>
                  <a:cubicBezTo>
                    <a:pt x="29" y="1"/>
                    <a:pt x="1" y="51"/>
                    <a:pt x="22" y="86"/>
                  </a:cubicBezTo>
                  <a:cubicBezTo>
                    <a:pt x="68" y="165"/>
                    <a:pt x="115" y="232"/>
                    <a:pt x="157" y="311"/>
                  </a:cubicBezTo>
                  <a:cubicBezTo>
                    <a:pt x="168" y="330"/>
                    <a:pt x="186" y="339"/>
                    <a:pt x="203" y="339"/>
                  </a:cubicBezTo>
                  <a:cubicBezTo>
                    <a:pt x="241" y="339"/>
                    <a:pt x="280" y="298"/>
                    <a:pt x="253" y="254"/>
                  </a:cubicBezTo>
                  <a:cubicBezTo>
                    <a:pt x="239" y="225"/>
                    <a:pt x="221" y="197"/>
                    <a:pt x="204" y="168"/>
                  </a:cubicBezTo>
                  <a:lnTo>
                    <a:pt x="204" y="168"/>
                  </a:lnTo>
                  <a:cubicBezTo>
                    <a:pt x="531" y="307"/>
                    <a:pt x="510" y="766"/>
                    <a:pt x="474" y="1090"/>
                  </a:cubicBezTo>
                  <a:cubicBezTo>
                    <a:pt x="417" y="1574"/>
                    <a:pt x="360" y="2055"/>
                    <a:pt x="328" y="2550"/>
                  </a:cubicBezTo>
                  <a:cubicBezTo>
                    <a:pt x="246" y="3927"/>
                    <a:pt x="246" y="5312"/>
                    <a:pt x="246" y="6693"/>
                  </a:cubicBezTo>
                  <a:cubicBezTo>
                    <a:pt x="246" y="6694"/>
                    <a:pt x="246" y="6694"/>
                    <a:pt x="246" y="6694"/>
                  </a:cubicBezTo>
                  <a:cubicBezTo>
                    <a:pt x="244" y="6694"/>
                    <a:pt x="241" y="6692"/>
                    <a:pt x="240" y="6692"/>
                  </a:cubicBezTo>
                  <a:cubicBezTo>
                    <a:pt x="240" y="6692"/>
                    <a:pt x="239" y="6693"/>
                    <a:pt x="239" y="6693"/>
                  </a:cubicBezTo>
                  <a:lnTo>
                    <a:pt x="239" y="8085"/>
                  </a:lnTo>
                  <a:cubicBezTo>
                    <a:pt x="243" y="8121"/>
                    <a:pt x="269" y="8139"/>
                    <a:pt x="296" y="8139"/>
                  </a:cubicBezTo>
                  <a:cubicBezTo>
                    <a:pt x="323" y="8139"/>
                    <a:pt x="350" y="8121"/>
                    <a:pt x="353" y="8085"/>
                  </a:cubicBezTo>
                  <a:lnTo>
                    <a:pt x="353" y="7053"/>
                  </a:lnTo>
                  <a:cubicBezTo>
                    <a:pt x="353" y="5408"/>
                    <a:pt x="353" y="3760"/>
                    <a:pt x="474" y="2115"/>
                  </a:cubicBezTo>
                  <a:cubicBezTo>
                    <a:pt x="506" y="1646"/>
                    <a:pt x="613" y="1176"/>
                    <a:pt x="609" y="702"/>
                  </a:cubicBezTo>
                  <a:cubicBezTo>
                    <a:pt x="606" y="343"/>
                    <a:pt x="460" y="36"/>
                    <a:pt x="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0" name="Google Shape;3159;p74"/>
            <p:cNvSpPr/>
            <p:nvPr/>
          </p:nvSpPr>
          <p:spPr>
            <a:xfrm>
              <a:off x="1006525" y="3880650"/>
              <a:ext cx="861325" cy="472775"/>
            </a:xfrm>
            <a:custGeom>
              <a:avLst/>
              <a:gdLst/>
              <a:ahLst/>
              <a:cxnLst/>
              <a:rect l="l" t="t" r="r" b="b"/>
              <a:pathLst>
                <a:path w="34453" h="18911" extrusionOk="0">
                  <a:moveTo>
                    <a:pt x="17173" y="1001"/>
                  </a:moveTo>
                  <a:lnTo>
                    <a:pt x="17173" y="1001"/>
                  </a:lnTo>
                  <a:cubicBezTo>
                    <a:pt x="17170" y="1029"/>
                    <a:pt x="17170" y="1058"/>
                    <a:pt x="17166" y="1086"/>
                  </a:cubicBezTo>
                  <a:lnTo>
                    <a:pt x="17159" y="1086"/>
                  </a:lnTo>
                  <a:cubicBezTo>
                    <a:pt x="17159" y="1058"/>
                    <a:pt x="17170" y="1029"/>
                    <a:pt x="17173" y="1001"/>
                  </a:cubicBezTo>
                  <a:close/>
                  <a:moveTo>
                    <a:pt x="17159" y="1168"/>
                  </a:moveTo>
                  <a:cubicBezTo>
                    <a:pt x="17148" y="1300"/>
                    <a:pt x="17130" y="1435"/>
                    <a:pt x="17123" y="1567"/>
                  </a:cubicBezTo>
                  <a:cubicBezTo>
                    <a:pt x="17120" y="1435"/>
                    <a:pt x="17138" y="1303"/>
                    <a:pt x="17145" y="1172"/>
                  </a:cubicBezTo>
                  <a:cubicBezTo>
                    <a:pt x="17148" y="1172"/>
                    <a:pt x="17155" y="1168"/>
                    <a:pt x="17159" y="1168"/>
                  </a:cubicBezTo>
                  <a:close/>
                  <a:moveTo>
                    <a:pt x="17255" y="1350"/>
                  </a:moveTo>
                  <a:cubicBezTo>
                    <a:pt x="17266" y="1656"/>
                    <a:pt x="17291" y="1958"/>
                    <a:pt x="17287" y="2264"/>
                  </a:cubicBezTo>
                  <a:cubicBezTo>
                    <a:pt x="17276" y="2097"/>
                    <a:pt x="17255" y="1933"/>
                    <a:pt x="17219" y="1773"/>
                  </a:cubicBezTo>
                  <a:cubicBezTo>
                    <a:pt x="17223" y="1631"/>
                    <a:pt x="17248" y="1492"/>
                    <a:pt x="17255" y="1350"/>
                  </a:cubicBezTo>
                  <a:close/>
                  <a:moveTo>
                    <a:pt x="17437" y="4012"/>
                  </a:moveTo>
                  <a:cubicBezTo>
                    <a:pt x="17437" y="4023"/>
                    <a:pt x="17483" y="4027"/>
                    <a:pt x="17497" y="4037"/>
                  </a:cubicBezTo>
                  <a:cubicBezTo>
                    <a:pt x="17470" y="4040"/>
                    <a:pt x="17443" y="4043"/>
                    <a:pt x="17415" y="4045"/>
                  </a:cubicBezTo>
                  <a:lnTo>
                    <a:pt x="17415" y="4045"/>
                  </a:lnTo>
                  <a:cubicBezTo>
                    <a:pt x="17426" y="4039"/>
                    <a:pt x="17434" y="4028"/>
                    <a:pt x="17437" y="4012"/>
                  </a:cubicBezTo>
                  <a:close/>
                  <a:moveTo>
                    <a:pt x="8160" y="4119"/>
                  </a:moveTo>
                  <a:cubicBezTo>
                    <a:pt x="8409" y="4119"/>
                    <a:pt x="8661" y="4130"/>
                    <a:pt x="8911" y="4133"/>
                  </a:cubicBezTo>
                  <a:cubicBezTo>
                    <a:pt x="8893" y="4151"/>
                    <a:pt x="8875" y="4165"/>
                    <a:pt x="8861" y="4183"/>
                  </a:cubicBezTo>
                  <a:lnTo>
                    <a:pt x="8861" y="4187"/>
                  </a:lnTo>
                  <a:cubicBezTo>
                    <a:pt x="8792" y="4184"/>
                    <a:pt x="8724" y="4182"/>
                    <a:pt x="8655" y="4182"/>
                  </a:cubicBezTo>
                  <a:cubicBezTo>
                    <a:pt x="8489" y="4182"/>
                    <a:pt x="8322" y="4192"/>
                    <a:pt x="8156" y="4212"/>
                  </a:cubicBezTo>
                  <a:cubicBezTo>
                    <a:pt x="8163" y="4187"/>
                    <a:pt x="8163" y="4165"/>
                    <a:pt x="8170" y="4141"/>
                  </a:cubicBezTo>
                  <a:cubicBezTo>
                    <a:pt x="8174" y="4130"/>
                    <a:pt x="8160" y="4130"/>
                    <a:pt x="8160" y="4119"/>
                  </a:cubicBezTo>
                  <a:close/>
                  <a:moveTo>
                    <a:pt x="9071" y="4133"/>
                  </a:moveTo>
                  <a:cubicBezTo>
                    <a:pt x="9302" y="4137"/>
                    <a:pt x="9534" y="4144"/>
                    <a:pt x="9765" y="4148"/>
                  </a:cubicBezTo>
                  <a:cubicBezTo>
                    <a:pt x="9616" y="4162"/>
                    <a:pt x="9466" y="4190"/>
                    <a:pt x="9324" y="4230"/>
                  </a:cubicBezTo>
                  <a:lnTo>
                    <a:pt x="9284" y="4230"/>
                  </a:lnTo>
                  <a:cubicBezTo>
                    <a:pt x="9277" y="4222"/>
                    <a:pt x="9284" y="4208"/>
                    <a:pt x="9270" y="4205"/>
                  </a:cubicBezTo>
                  <a:cubicBezTo>
                    <a:pt x="9236" y="4197"/>
                    <a:pt x="9202" y="4195"/>
                    <a:pt x="9169" y="4195"/>
                  </a:cubicBezTo>
                  <a:cubicBezTo>
                    <a:pt x="9144" y="4195"/>
                    <a:pt x="9119" y="4196"/>
                    <a:pt x="9094" y="4196"/>
                  </a:cubicBezTo>
                  <a:cubicBezTo>
                    <a:pt x="9076" y="4196"/>
                    <a:pt x="9057" y="4196"/>
                    <a:pt x="9039" y="4194"/>
                  </a:cubicBezTo>
                  <a:cubicBezTo>
                    <a:pt x="9049" y="4173"/>
                    <a:pt x="9064" y="4155"/>
                    <a:pt x="9071" y="4133"/>
                  </a:cubicBezTo>
                  <a:close/>
                  <a:moveTo>
                    <a:pt x="10395" y="4158"/>
                  </a:moveTo>
                  <a:cubicBezTo>
                    <a:pt x="10452" y="4158"/>
                    <a:pt x="10505" y="4158"/>
                    <a:pt x="10559" y="4162"/>
                  </a:cubicBezTo>
                  <a:cubicBezTo>
                    <a:pt x="10505" y="4189"/>
                    <a:pt x="10450" y="4215"/>
                    <a:pt x="10395" y="4242"/>
                  </a:cubicBezTo>
                  <a:lnTo>
                    <a:pt x="10395" y="4242"/>
                  </a:lnTo>
                  <a:lnTo>
                    <a:pt x="10395" y="4158"/>
                  </a:lnTo>
                  <a:close/>
                  <a:moveTo>
                    <a:pt x="7779" y="4116"/>
                  </a:moveTo>
                  <a:cubicBezTo>
                    <a:pt x="7871" y="4116"/>
                    <a:pt x="7964" y="4119"/>
                    <a:pt x="8056" y="4119"/>
                  </a:cubicBezTo>
                  <a:cubicBezTo>
                    <a:pt x="8046" y="4155"/>
                    <a:pt x="8046" y="4190"/>
                    <a:pt x="8035" y="4226"/>
                  </a:cubicBezTo>
                  <a:cubicBezTo>
                    <a:pt x="7936" y="4240"/>
                    <a:pt x="7837" y="4251"/>
                    <a:pt x="7738" y="4265"/>
                  </a:cubicBezTo>
                  <a:lnTo>
                    <a:pt x="7738" y="4265"/>
                  </a:lnTo>
                  <a:cubicBezTo>
                    <a:pt x="7758" y="4216"/>
                    <a:pt x="7775" y="4168"/>
                    <a:pt x="7779" y="4116"/>
                  </a:cubicBezTo>
                  <a:close/>
                  <a:moveTo>
                    <a:pt x="8448" y="4283"/>
                  </a:moveTo>
                  <a:lnTo>
                    <a:pt x="8448" y="4283"/>
                  </a:lnTo>
                  <a:cubicBezTo>
                    <a:pt x="8410" y="4300"/>
                    <a:pt x="8372" y="4324"/>
                    <a:pt x="8337" y="4349"/>
                  </a:cubicBezTo>
                  <a:lnTo>
                    <a:pt x="8337" y="4349"/>
                  </a:lnTo>
                  <a:cubicBezTo>
                    <a:pt x="8345" y="4332"/>
                    <a:pt x="8344" y="4313"/>
                    <a:pt x="8334" y="4297"/>
                  </a:cubicBezTo>
                  <a:cubicBezTo>
                    <a:pt x="8370" y="4294"/>
                    <a:pt x="8409" y="4287"/>
                    <a:pt x="8448" y="4283"/>
                  </a:cubicBezTo>
                  <a:close/>
                  <a:moveTo>
                    <a:pt x="8975" y="4301"/>
                  </a:moveTo>
                  <a:cubicBezTo>
                    <a:pt x="9000" y="4301"/>
                    <a:pt x="9025" y="4301"/>
                    <a:pt x="9053" y="4304"/>
                  </a:cubicBezTo>
                  <a:cubicBezTo>
                    <a:pt x="9014" y="4319"/>
                    <a:pt x="8975" y="4343"/>
                    <a:pt x="8939" y="4361"/>
                  </a:cubicBezTo>
                  <a:cubicBezTo>
                    <a:pt x="8950" y="4340"/>
                    <a:pt x="8964" y="4322"/>
                    <a:pt x="8975" y="4301"/>
                  </a:cubicBezTo>
                  <a:close/>
                  <a:moveTo>
                    <a:pt x="8288" y="4383"/>
                  </a:moveTo>
                  <a:cubicBezTo>
                    <a:pt x="8256" y="4404"/>
                    <a:pt x="8216" y="4418"/>
                    <a:pt x="8188" y="4443"/>
                  </a:cubicBezTo>
                  <a:cubicBezTo>
                    <a:pt x="8177" y="4425"/>
                    <a:pt x="8167" y="4404"/>
                    <a:pt x="8160" y="4383"/>
                  </a:cubicBezTo>
                  <a:close/>
                  <a:moveTo>
                    <a:pt x="8094" y="4517"/>
                  </a:moveTo>
                  <a:lnTo>
                    <a:pt x="8094" y="4517"/>
                  </a:lnTo>
                  <a:cubicBezTo>
                    <a:pt x="8100" y="4525"/>
                    <a:pt x="8103" y="4537"/>
                    <a:pt x="8106" y="4543"/>
                  </a:cubicBezTo>
                  <a:cubicBezTo>
                    <a:pt x="8095" y="4557"/>
                    <a:pt x="8088" y="4571"/>
                    <a:pt x="8081" y="4582"/>
                  </a:cubicBezTo>
                  <a:cubicBezTo>
                    <a:pt x="8088" y="4560"/>
                    <a:pt x="8091" y="4537"/>
                    <a:pt x="8094" y="4517"/>
                  </a:cubicBezTo>
                  <a:close/>
                  <a:moveTo>
                    <a:pt x="10381" y="4248"/>
                  </a:moveTo>
                  <a:cubicBezTo>
                    <a:pt x="10199" y="4337"/>
                    <a:pt x="10016" y="4429"/>
                    <a:pt x="9847" y="4550"/>
                  </a:cubicBezTo>
                  <a:cubicBezTo>
                    <a:pt x="9819" y="4570"/>
                    <a:pt x="9797" y="4596"/>
                    <a:pt x="9772" y="4619"/>
                  </a:cubicBezTo>
                  <a:lnTo>
                    <a:pt x="9772" y="4619"/>
                  </a:lnTo>
                  <a:cubicBezTo>
                    <a:pt x="9787" y="4587"/>
                    <a:pt x="9770" y="4542"/>
                    <a:pt x="9726" y="4539"/>
                  </a:cubicBezTo>
                  <a:cubicBezTo>
                    <a:pt x="9619" y="4539"/>
                    <a:pt x="9470" y="4546"/>
                    <a:pt x="9331" y="4550"/>
                  </a:cubicBezTo>
                  <a:cubicBezTo>
                    <a:pt x="9345" y="4529"/>
                    <a:pt x="9359" y="4511"/>
                    <a:pt x="9370" y="4489"/>
                  </a:cubicBezTo>
                  <a:cubicBezTo>
                    <a:pt x="9396" y="4448"/>
                    <a:pt x="9361" y="4402"/>
                    <a:pt x="9322" y="4402"/>
                  </a:cubicBezTo>
                  <a:cubicBezTo>
                    <a:pt x="9308" y="4402"/>
                    <a:pt x="9293" y="4408"/>
                    <a:pt x="9281" y="4422"/>
                  </a:cubicBezTo>
                  <a:lnTo>
                    <a:pt x="9146" y="4554"/>
                  </a:lnTo>
                  <a:cubicBezTo>
                    <a:pt x="9114" y="4557"/>
                    <a:pt x="9089" y="4561"/>
                    <a:pt x="9057" y="4564"/>
                  </a:cubicBezTo>
                  <a:cubicBezTo>
                    <a:pt x="8996" y="4554"/>
                    <a:pt x="8932" y="4536"/>
                    <a:pt x="8872" y="4514"/>
                  </a:cubicBezTo>
                  <a:cubicBezTo>
                    <a:pt x="8953" y="4461"/>
                    <a:pt x="9042" y="4418"/>
                    <a:pt x="9131" y="4383"/>
                  </a:cubicBezTo>
                  <a:cubicBezTo>
                    <a:pt x="9338" y="4383"/>
                    <a:pt x="9541" y="4358"/>
                    <a:pt x="9740" y="4311"/>
                  </a:cubicBezTo>
                  <a:cubicBezTo>
                    <a:pt x="9761" y="4308"/>
                    <a:pt x="9740" y="4287"/>
                    <a:pt x="9740" y="4262"/>
                  </a:cubicBezTo>
                  <a:cubicBezTo>
                    <a:pt x="9776" y="4258"/>
                    <a:pt x="9808" y="4258"/>
                    <a:pt x="9843" y="4258"/>
                  </a:cubicBezTo>
                  <a:cubicBezTo>
                    <a:pt x="9847" y="4283"/>
                    <a:pt x="9829" y="4315"/>
                    <a:pt x="9858" y="4315"/>
                  </a:cubicBezTo>
                  <a:cubicBezTo>
                    <a:pt x="10038" y="4308"/>
                    <a:pt x="10205" y="4261"/>
                    <a:pt x="10381" y="4248"/>
                  </a:cubicBezTo>
                  <a:close/>
                  <a:moveTo>
                    <a:pt x="8615" y="4283"/>
                  </a:moveTo>
                  <a:cubicBezTo>
                    <a:pt x="8661" y="4283"/>
                    <a:pt x="8711" y="4290"/>
                    <a:pt x="8761" y="4290"/>
                  </a:cubicBezTo>
                  <a:cubicBezTo>
                    <a:pt x="8690" y="4372"/>
                    <a:pt x="8608" y="4447"/>
                    <a:pt x="8537" y="4529"/>
                  </a:cubicBezTo>
                  <a:lnTo>
                    <a:pt x="8537" y="4532"/>
                  </a:lnTo>
                  <a:cubicBezTo>
                    <a:pt x="8518" y="4520"/>
                    <a:pt x="8494" y="4504"/>
                    <a:pt x="8478" y="4504"/>
                  </a:cubicBezTo>
                  <a:cubicBezTo>
                    <a:pt x="8466" y="4504"/>
                    <a:pt x="8459" y="4512"/>
                    <a:pt x="8459" y="4532"/>
                  </a:cubicBezTo>
                  <a:cubicBezTo>
                    <a:pt x="8459" y="4564"/>
                    <a:pt x="8441" y="4600"/>
                    <a:pt x="8437" y="4639"/>
                  </a:cubicBezTo>
                  <a:cubicBezTo>
                    <a:pt x="8434" y="4643"/>
                    <a:pt x="8427" y="4650"/>
                    <a:pt x="8419" y="4657"/>
                  </a:cubicBezTo>
                  <a:cubicBezTo>
                    <a:pt x="8412" y="4632"/>
                    <a:pt x="8409" y="4625"/>
                    <a:pt x="8384" y="4621"/>
                  </a:cubicBezTo>
                  <a:cubicBezTo>
                    <a:pt x="8359" y="4593"/>
                    <a:pt x="8345" y="4564"/>
                    <a:pt x="8320" y="4539"/>
                  </a:cubicBezTo>
                  <a:cubicBezTo>
                    <a:pt x="8416" y="4461"/>
                    <a:pt x="8491" y="4361"/>
                    <a:pt x="8601" y="4315"/>
                  </a:cubicBezTo>
                  <a:cubicBezTo>
                    <a:pt x="8612" y="4311"/>
                    <a:pt x="8608" y="4294"/>
                    <a:pt x="8615" y="4283"/>
                  </a:cubicBezTo>
                  <a:close/>
                  <a:moveTo>
                    <a:pt x="8793" y="4607"/>
                  </a:moveTo>
                  <a:cubicBezTo>
                    <a:pt x="8832" y="4621"/>
                    <a:pt x="8875" y="4628"/>
                    <a:pt x="8918" y="4639"/>
                  </a:cubicBezTo>
                  <a:cubicBezTo>
                    <a:pt x="8839" y="4664"/>
                    <a:pt x="8768" y="4699"/>
                    <a:pt x="8708" y="4749"/>
                  </a:cubicBezTo>
                  <a:cubicBezTo>
                    <a:pt x="8736" y="4703"/>
                    <a:pt x="8761" y="4653"/>
                    <a:pt x="8793" y="4607"/>
                  </a:cubicBezTo>
                  <a:close/>
                  <a:moveTo>
                    <a:pt x="8651" y="4571"/>
                  </a:moveTo>
                  <a:cubicBezTo>
                    <a:pt x="8659" y="4571"/>
                    <a:pt x="8666" y="4580"/>
                    <a:pt x="8673" y="4580"/>
                  </a:cubicBezTo>
                  <a:cubicBezTo>
                    <a:pt x="8675" y="4580"/>
                    <a:pt x="8677" y="4580"/>
                    <a:pt x="8679" y="4578"/>
                  </a:cubicBezTo>
                  <a:lnTo>
                    <a:pt x="8679" y="4578"/>
                  </a:lnTo>
                  <a:cubicBezTo>
                    <a:pt x="8622" y="4664"/>
                    <a:pt x="8580" y="4756"/>
                    <a:pt x="8523" y="4838"/>
                  </a:cubicBezTo>
                  <a:cubicBezTo>
                    <a:pt x="8516" y="4824"/>
                    <a:pt x="8508" y="4813"/>
                    <a:pt x="8498" y="4803"/>
                  </a:cubicBezTo>
                  <a:cubicBezTo>
                    <a:pt x="8505" y="4796"/>
                    <a:pt x="8498" y="4788"/>
                    <a:pt x="8505" y="4781"/>
                  </a:cubicBezTo>
                  <a:cubicBezTo>
                    <a:pt x="8508" y="4771"/>
                    <a:pt x="8512" y="4756"/>
                    <a:pt x="8516" y="4746"/>
                  </a:cubicBezTo>
                  <a:cubicBezTo>
                    <a:pt x="8544" y="4710"/>
                    <a:pt x="8576" y="4678"/>
                    <a:pt x="8612" y="4646"/>
                  </a:cubicBezTo>
                  <a:cubicBezTo>
                    <a:pt x="8626" y="4635"/>
                    <a:pt x="8619" y="4621"/>
                    <a:pt x="8619" y="4607"/>
                  </a:cubicBezTo>
                  <a:cubicBezTo>
                    <a:pt x="8629" y="4593"/>
                    <a:pt x="8644" y="4582"/>
                    <a:pt x="8651" y="4571"/>
                  </a:cubicBezTo>
                  <a:close/>
                  <a:moveTo>
                    <a:pt x="18227" y="4909"/>
                  </a:moveTo>
                  <a:cubicBezTo>
                    <a:pt x="18234" y="4945"/>
                    <a:pt x="18231" y="4984"/>
                    <a:pt x="18241" y="5019"/>
                  </a:cubicBezTo>
                  <a:lnTo>
                    <a:pt x="18241" y="5019"/>
                  </a:lnTo>
                  <a:cubicBezTo>
                    <a:pt x="18237" y="5050"/>
                    <a:pt x="18230" y="5085"/>
                    <a:pt x="18227" y="5116"/>
                  </a:cubicBezTo>
                  <a:lnTo>
                    <a:pt x="18227" y="4909"/>
                  </a:lnTo>
                  <a:close/>
                  <a:moveTo>
                    <a:pt x="8968" y="4735"/>
                  </a:moveTo>
                  <a:cubicBezTo>
                    <a:pt x="8797" y="4913"/>
                    <a:pt x="8619" y="5087"/>
                    <a:pt x="8441" y="5265"/>
                  </a:cubicBezTo>
                  <a:lnTo>
                    <a:pt x="8441" y="5191"/>
                  </a:lnTo>
                  <a:cubicBezTo>
                    <a:pt x="8505" y="5095"/>
                    <a:pt x="8555" y="4991"/>
                    <a:pt x="8619" y="4899"/>
                  </a:cubicBezTo>
                  <a:cubicBezTo>
                    <a:pt x="8620" y="4898"/>
                    <a:pt x="8621" y="4898"/>
                    <a:pt x="8622" y="4898"/>
                  </a:cubicBezTo>
                  <a:cubicBezTo>
                    <a:pt x="8624" y="4898"/>
                    <a:pt x="8626" y="4899"/>
                    <a:pt x="8628" y="4899"/>
                  </a:cubicBezTo>
                  <a:cubicBezTo>
                    <a:pt x="8630" y="4899"/>
                    <a:pt x="8632" y="4898"/>
                    <a:pt x="8633" y="4895"/>
                  </a:cubicBezTo>
                  <a:cubicBezTo>
                    <a:pt x="8694" y="4792"/>
                    <a:pt x="8839" y="4771"/>
                    <a:pt x="8968" y="4735"/>
                  </a:cubicBezTo>
                  <a:close/>
                  <a:moveTo>
                    <a:pt x="8398" y="4860"/>
                  </a:moveTo>
                  <a:cubicBezTo>
                    <a:pt x="8419" y="4888"/>
                    <a:pt x="8441" y="4917"/>
                    <a:pt x="8455" y="4945"/>
                  </a:cubicBezTo>
                  <a:cubicBezTo>
                    <a:pt x="8430" y="4984"/>
                    <a:pt x="8412" y="5027"/>
                    <a:pt x="8384" y="5066"/>
                  </a:cubicBezTo>
                  <a:cubicBezTo>
                    <a:pt x="8365" y="5066"/>
                    <a:pt x="8346" y="5050"/>
                    <a:pt x="8335" y="5050"/>
                  </a:cubicBezTo>
                  <a:cubicBezTo>
                    <a:pt x="8330" y="5050"/>
                    <a:pt x="8327" y="5054"/>
                    <a:pt x="8327" y="5066"/>
                  </a:cubicBezTo>
                  <a:cubicBezTo>
                    <a:pt x="8327" y="5105"/>
                    <a:pt x="8323" y="5134"/>
                    <a:pt x="8323" y="5169"/>
                  </a:cubicBezTo>
                  <a:cubicBezTo>
                    <a:pt x="8291" y="5219"/>
                    <a:pt x="8263" y="5269"/>
                    <a:pt x="8234" y="5319"/>
                  </a:cubicBezTo>
                  <a:cubicBezTo>
                    <a:pt x="8234" y="5219"/>
                    <a:pt x="8234" y="5123"/>
                    <a:pt x="8238" y="5023"/>
                  </a:cubicBezTo>
                  <a:cubicBezTo>
                    <a:pt x="8252" y="5006"/>
                    <a:pt x="8270" y="4991"/>
                    <a:pt x="8288" y="4974"/>
                  </a:cubicBezTo>
                  <a:cubicBezTo>
                    <a:pt x="8323" y="4934"/>
                    <a:pt x="8362" y="4899"/>
                    <a:pt x="8398" y="4860"/>
                  </a:cubicBezTo>
                  <a:close/>
                  <a:moveTo>
                    <a:pt x="8993" y="4874"/>
                  </a:moveTo>
                  <a:lnTo>
                    <a:pt x="8993" y="4874"/>
                  </a:lnTo>
                  <a:cubicBezTo>
                    <a:pt x="8807" y="5159"/>
                    <a:pt x="8633" y="5447"/>
                    <a:pt x="8448" y="5728"/>
                  </a:cubicBezTo>
                  <a:cubicBezTo>
                    <a:pt x="8448" y="5625"/>
                    <a:pt x="8444" y="5525"/>
                    <a:pt x="8444" y="5422"/>
                  </a:cubicBezTo>
                  <a:cubicBezTo>
                    <a:pt x="8629" y="5241"/>
                    <a:pt x="8815" y="5059"/>
                    <a:pt x="8993" y="4874"/>
                  </a:cubicBezTo>
                  <a:close/>
                  <a:moveTo>
                    <a:pt x="17380" y="5301"/>
                  </a:moveTo>
                  <a:cubicBezTo>
                    <a:pt x="17376" y="5369"/>
                    <a:pt x="17369" y="5436"/>
                    <a:pt x="17369" y="5504"/>
                  </a:cubicBezTo>
                  <a:lnTo>
                    <a:pt x="17365" y="5504"/>
                  </a:lnTo>
                  <a:cubicBezTo>
                    <a:pt x="17287" y="5629"/>
                    <a:pt x="17205" y="5750"/>
                    <a:pt x="17120" y="5871"/>
                  </a:cubicBezTo>
                  <a:cubicBezTo>
                    <a:pt x="17209" y="5682"/>
                    <a:pt x="17291" y="5490"/>
                    <a:pt x="17380" y="5301"/>
                  </a:cubicBezTo>
                  <a:close/>
                  <a:moveTo>
                    <a:pt x="9740" y="4650"/>
                  </a:moveTo>
                  <a:cubicBezTo>
                    <a:pt x="9722" y="4664"/>
                    <a:pt x="9708" y="4685"/>
                    <a:pt x="9690" y="4699"/>
                  </a:cubicBezTo>
                  <a:cubicBezTo>
                    <a:pt x="9678" y="4685"/>
                    <a:pt x="9666" y="4674"/>
                    <a:pt x="9652" y="4674"/>
                  </a:cubicBezTo>
                  <a:cubicBezTo>
                    <a:pt x="9645" y="4674"/>
                    <a:pt x="9638" y="4676"/>
                    <a:pt x="9630" y="4682"/>
                  </a:cubicBezTo>
                  <a:cubicBezTo>
                    <a:pt x="9480" y="4799"/>
                    <a:pt x="9377" y="4963"/>
                    <a:pt x="9242" y="5098"/>
                  </a:cubicBezTo>
                  <a:cubicBezTo>
                    <a:pt x="9224" y="5123"/>
                    <a:pt x="9188" y="5137"/>
                    <a:pt x="9171" y="5162"/>
                  </a:cubicBezTo>
                  <a:cubicBezTo>
                    <a:pt x="9153" y="5187"/>
                    <a:pt x="9128" y="5216"/>
                    <a:pt x="9106" y="5241"/>
                  </a:cubicBezTo>
                  <a:cubicBezTo>
                    <a:pt x="8875" y="5493"/>
                    <a:pt x="8640" y="5735"/>
                    <a:pt x="8451" y="6024"/>
                  </a:cubicBezTo>
                  <a:lnTo>
                    <a:pt x="8451" y="5945"/>
                  </a:lnTo>
                  <a:cubicBezTo>
                    <a:pt x="8711" y="5536"/>
                    <a:pt x="8971" y="5127"/>
                    <a:pt x="9227" y="4717"/>
                  </a:cubicBezTo>
                  <a:cubicBezTo>
                    <a:pt x="9253" y="4719"/>
                    <a:pt x="9278" y="4720"/>
                    <a:pt x="9304" y="4720"/>
                  </a:cubicBezTo>
                  <a:cubicBezTo>
                    <a:pt x="9445" y="4720"/>
                    <a:pt x="9583" y="4695"/>
                    <a:pt x="9719" y="4650"/>
                  </a:cubicBezTo>
                  <a:close/>
                  <a:moveTo>
                    <a:pt x="17707" y="6024"/>
                  </a:moveTo>
                  <a:cubicBezTo>
                    <a:pt x="17705" y="6035"/>
                    <a:pt x="17703" y="6047"/>
                    <a:pt x="17701" y="6059"/>
                  </a:cubicBezTo>
                  <a:lnTo>
                    <a:pt x="17701" y="6059"/>
                  </a:lnTo>
                  <a:cubicBezTo>
                    <a:pt x="17699" y="6054"/>
                    <a:pt x="17696" y="6049"/>
                    <a:pt x="17693" y="6045"/>
                  </a:cubicBezTo>
                  <a:lnTo>
                    <a:pt x="17707" y="6024"/>
                  </a:lnTo>
                  <a:close/>
                  <a:moveTo>
                    <a:pt x="9559" y="4970"/>
                  </a:moveTo>
                  <a:lnTo>
                    <a:pt x="9559" y="4970"/>
                  </a:lnTo>
                  <a:cubicBezTo>
                    <a:pt x="9231" y="5330"/>
                    <a:pt x="8932" y="5710"/>
                    <a:pt x="8658" y="6109"/>
                  </a:cubicBezTo>
                  <a:cubicBezTo>
                    <a:pt x="8651" y="6070"/>
                    <a:pt x="8651" y="6034"/>
                    <a:pt x="8647" y="5999"/>
                  </a:cubicBezTo>
                  <a:cubicBezTo>
                    <a:pt x="8686" y="5977"/>
                    <a:pt x="8726" y="5945"/>
                    <a:pt x="8758" y="5913"/>
                  </a:cubicBezTo>
                  <a:cubicBezTo>
                    <a:pt x="8775" y="5899"/>
                    <a:pt x="8761" y="5881"/>
                    <a:pt x="8758" y="5867"/>
                  </a:cubicBezTo>
                  <a:cubicBezTo>
                    <a:pt x="8811" y="5799"/>
                    <a:pt x="8861" y="5732"/>
                    <a:pt x="8914" y="5671"/>
                  </a:cubicBezTo>
                  <a:cubicBezTo>
                    <a:pt x="9017" y="5540"/>
                    <a:pt x="9124" y="5411"/>
                    <a:pt x="9224" y="5280"/>
                  </a:cubicBezTo>
                  <a:lnTo>
                    <a:pt x="9263" y="5237"/>
                  </a:lnTo>
                  <a:cubicBezTo>
                    <a:pt x="9341" y="5134"/>
                    <a:pt x="9459" y="5059"/>
                    <a:pt x="9559" y="4970"/>
                  </a:cubicBezTo>
                  <a:close/>
                  <a:moveTo>
                    <a:pt x="8313" y="5554"/>
                  </a:moveTo>
                  <a:cubicBezTo>
                    <a:pt x="8313" y="5700"/>
                    <a:pt x="8302" y="5842"/>
                    <a:pt x="8298" y="5988"/>
                  </a:cubicBezTo>
                  <a:cubicBezTo>
                    <a:pt x="8273" y="6031"/>
                    <a:pt x="8252" y="6074"/>
                    <a:pt x="8227" y="6116"/>
                  </a:cubicBezTo>
                  <a:cubicBezTo>
                    <a:pt x="8227" y="5956"/>
                    <a:pt x="8231" y="5796"/>
                    <a:pt x="8231" y="5636"/>
                  </a:cubicBezTo>
                  <a:cubicBezTo>
                    <a:pt x="8259" y="5607"/>
                    <a:pt x="8284" y="5579"/>
                    <a:pt x="8313" y="5554"/>
                  </a:cubicBezTo>
                  <a:close/>
                  <a:moveTo>
                    <a:pt x="8291" y="6223"/>
                  </a:moveTo>
                  <a:lnTo>
                    <a:pt x="8288" y="6316"/>
                  </a:lnTo>
                  <a:lnTo>
                    <a:pt x="8284" y="6323"/>
                  </a:lnTo>
                  <a:cubicBezTo>
                    <a:pt x="8277" y="6310"/>
                    <a:pt x="8271" y="6307"/>
                    <a:pt x="8260" y="6307"/>
                  </a:cubicBezTo>
                  <a:cubicBezTo>
                    <a:pt x="8255" y="6307"/>
                    <a:pt x="8249" y="6307"/>
                    <a:pt x="8241" y="6309"/>
                  </a:cubicBezTo>
                  <a:cubicBezTo>
                    <a:pt x="8259" y="6280"/>
                    <a:pt x="8273" y="6252"/>
                    <a:pt x="8291" y="6223"/>
                  </a:cubicBezTo>
                  <a:close/>
                  <a:moveTo>
                    <a:pt x="8526" y="6116"/>
                  </a:moveTo>
                  <a:lnTo>
                    <a:pt x="8526" y="6116"/>
                  </a:lnTo>
                  <a:cubicBezTo>
                    <a:pt x="8523" y="6170"/>
                    <a:pt x="8523" y="6223"/>
                    <a:pt x="8523" y="6276"/>
                  </a:cubicBezTo>
                  <a:cubicBezTo>
                    <a:pt x="8501" y="6305"/>
                    <a:pt x="8476" y="6330"/>
                    <a:pt x="8459" y="6355"/>
                  </a:cubicBezTo>
                  <a:lnTo>
                    <a:pt x="8459" y="6241"/>
                  </a:lnTo>
                  <a:cubicBezTo>
                    <a:pt x="8483" y="6198"/>
                    <a:pt x="8501" y="6155"/>
                    <a:pt x="8526" y="6116"/>
                  </a:cubicBezTo>
                  <a:close/>
                  <a:moveTo>
                    <a:pt x="9277" y="5504"/>
                  </a:moveTo>
                  <a:lnTo>
                    <a:pt x="9277" y="5504"/>
                  </a:lnTo>
                  <a:cubicBezTo>
                    <a:pt x="9167" y="5696"/>
                    <a:pt x="9067" y="5896"/>
                    <a:pt x="8953" y="6088"/>
                  </a:cubicBezTo>
                  <a:cubicBezTo>
                    <a:pt x="8875" y="6195"/>
                    <a:pt x="8779" y="6287"/>
                    <a:pt x="8708" y="6405"/>
                  </a:cubicBezTo>
                  <a:cubicBezTo>
                    <a:pt x="8701" y="6415"/>
                    <a:pt x="8694" y="6426"/>
                    <a:pt x="8686" y="6433"/>
                  </a:cubicBezTo>
                  <a:cubicBezTo>
                    <a:pt x="8679" y="6380"/>
                    <a:pt x="8676" y="6326"/>
                    <a:pt x="8669" y="6273"/>
                  </a:cubicBezTo>
                  <a:cubicBezTo>
                    <a:pt x="8861" y="6006"/>
                    <a:pt x="9078" y="5760"/>
                    <a:pt x="9277" y="5504"/>
                  </a:cubicBezTo>
                  <a:close/>
                  <a:moveTo>
                    <a:pt x="19420" y="4817"/>
                  </a:moveTo>
                  <a:cubicBezTo>
                    <a:pt x="19423" y="5152"/>
                    <a:pt x="19427" y="5486"/>
                    <a:pt x="19420" y="5821"/>
                  </a:cubicBezTo>
                  <a:cubicBezTo>
                    <a:pt x="19395" y="6066"/>
                    <a:pt x="19366" y="6316"/>
                    <a:pt x="19345" y="6561"/>
                  </a:cubicBezTo>
                  <a:cubicBezTo>
                    <a:pt x="19334" y="6440"/>
                    <a:pt x="19316" y="6319"/>
                    <a:pt x="19302" y="6202"/>
                  </a:cubicBezTo>
                  <a:cubicBezTo>
                    <a:pt x="19302" y="6038"/>
                    <a:pt x="19306" y="5878"/>
                    <a:pt x="19309" y="5714"/>
                  </a:cubicBezTo>
                  <a:cubicBezTo>
                    <a:pt x="19341" y="5419"/>
                    <a:pt x="19380" y="5120"/>
                    <a:pt x="19416" y="4821"/>
                  </a:cubicBezTo>
                  <a:lnTo>
                    <a:pt x="19420" y="4817"/>
                  </a:lnTo>
                  <a:close/>
                  <a:moveTo>
                    <a:pt x="18045" y="4550"/>
                  </a:moveTo>
                  <a:cubicBezTo>
                    <a:pt x="18067" y="4892"/>
                    <a:pt x="18070" y="5233"/>
                    <a:pt x="18113" y="5575"/>
                  </a:cubicBezTo>
                  <a:lnTo>
                    <a:pt x="18159" y="5575"/>
                  </a:lnTo>
                  <a:cubicBezTo>
                    <a:pt x="18124" y="5828"/>
                    <a:pt x="18085" y="6081"/>
                    <a:pt x="18052" y="6337"/>
                  </a:cubicBezTo>
                  <a:cubicBezTo>
                    <a:pt x="18035" y="6426"/>
                    <a:pt x="17992" y="6504"/>
                    <a:pt x="17967" y="6590"/>
                  </a:cubicBezTo>
                  <a:cubicBezTo>
                    <a:pt x="18006" y="5949"/>
                    <a:pt x="18045" y="5308"/>
                    <a:pt x="18045" y="4664"/>
                  </a:cubicBezTo>
                  <a:lnTo>
                    <a:pt x="18038" y="4664"/>
                  </a:lnTo>
                  <a:cubicBezTo>
                    <a:pt x="18042" y="4625"/>
                    <a:pt x="18042" y="4586"/>
                    <a:pt x="18045" y="4550"/>
                  </a:cubicBezTo>
                  <a:close/>
                  <a:moveTo>
                    <a:pt x="8690" y="6469"/>
                  </a:moveTo>
                  <a:cubicBezTo>
                    <a:pt x="8693" y="6496"/>
                    <a:pt x="8708" y="6523"/>
                    <a:pt x="8729" y="6523"/>
                  </a:cubicBezTo>
                  <a:cubicBezTo>
                    <a:pt x="8736" y="6523"/>
                    <a:pt x="8743" y="6521"/>
                    <a:pt x="8750" y="6515"/>
                  </a:cubicBezTo>
                  <a:lnTo>
                    <a:pt x="8754" y="6515"/>
                  </a:lnTo>
                  <a:cubicBezTo>
                    <a:pt x="8733" y="6551"/>
                    <a:pt x="8722" y="6593"/>
                    <a:pt x="8704" y="6629"/>
                  </a:cubicBezTo>
                  <a:cubicBezTo>
                    <a:pt x="8701" y="6576"/>
                    <a:pt x="8694" y="6522"/>
                    <a:pt x="8690" y="6469"/>
                  </a:cubicBezTo>
                  <a:close/>
                  <a:moveTo>
                    <a:pt x="8281" y="6554"/>
                  </a:moveTo>
                  <a:lnTo>
                    <a:pt x="8281" y="6558"/>
                  </a:lnTo>
                  <a:lnTo>
                    <a:pt x="8281" y="6583"/>
                  </a:lnTo>
                  <a:cubicBezTo>
                    <a:pt x="8266" y="6604"/>
                    <a:pt x="8249" y="6622"/>
                    <a:pt x="8234" y="6643"/>
                  </a:cubicBezTo>
                  <a:cubicBezTo>
                    <a:pt x="8249" y="6615"/>
                    <a:pt x="8266" y="6583"/>
                    <a:pt x="8281" y="6554"/>
                  </a:cubicBezTo>
                  <a:close/>
                  <a:moveTo>
                    <a:pt x="8184" y="4646"/>
                  </a:moveTo>
                  <a:lnTo>
                    <a:pt x="8184" y="4650"/>
                  </a:lnTo>
                  <a:cubicBezTo>
                    <a:pt x="8216" y="4682"/>
                    <a:pt x="8252" y="4710"/>
                    <a:pt x="8288" y="4739"/>
                  </a:cubicBezTo>
                  <a:cubicBezTo>
                    <a:pt x="8273" y="4785"/>
                    <a:pt x="8252" y="4828"/>
                    <a:pt x="8224" y="4867"/>
                  </a:cubicBezTo>
                  <a:lnTo>
                    <a:pt x="8127" y="4867"/>
                  </a:lnTo>
                  <a:cubicBezTo>
                    <a:pt x="8127" y="4902"/>
                    <a:pt x="8120" y="4938"/>
                    <a:pt x="8124" y="4974"/>
                  </a:cubicBezTo>
                  <a:cubicBezTo>
                    <a:pt x="8081" y="5013"/>
                    <a:pt x="8049" y="5063"/>
                    <a:pt x="8006" y="5098"/>
                  </a:cubicBezTo>
                  <a:cubicBezTo>
                    <a:pt x="7968" y="5139"/>
                    <a:pt x="8004" y="5191"/>
                    <a:pt x="8047" y="5191"/>
                  </a:cubicBezTo>
                  <a:cubicBezTo>
                    <a:pt x="8059" y="5191"/>
                    <a:pt x="8073" y="5187"/>
                    <a:pt x="8085" y="5176"/>
                  </a:cubicBezTo>
                  <a:lnTo>
                    <a:pt x="8117" y="5144"/>
                  </a:lnTo>
                  <a:lnTo>
                    <a:pt x="8117" y="5144"/>
                  </a:lnTo>
                  <a:cubicBezTo>
                    <a:pt x="8120" y="5276"/>
                    <a:pt x="8106" y="5408"/>
                    <a:pt x="8106" y="5536"/>
                  </a:cubicBezTo>
                  <a:cubicBezTo>
                    <a:pt x="8071" y="5597"/>
                    <a:pt x="8028" y="5650"/>
                    <a:pt x="7999" y="5714"/>
                  </a:cubicBezTo>
                  <a:cubicBezTo>
                    <a:pt x="7975" y="5757"/>
                    <a:pt x="8009" y="5797"/>
                    <a:pt x="8048" y="5797"/>
                  </a:cubicBezTo>
                  <a:cubicBezTo>
                    <a:pt x="8062" y="5797"/>
                    <a:pt x="8076" y="5792"/>
                    <a:pt x="8088" y="5782"/>
                  </a:cubicBezTo>
                  <a:cubicBezTo>
                    <a:pt x="8092" y="5778"/>
                    <a:pt x="8095" y="5775"/>
                    <a:pt x="8099" y="5771"/>
                  </a:cubicBezTo>
                  <a:lnTo>
                    <a:pt x="8099" y="5771"/>
                  </a:lnTo>
                  <a:cubicBezTo>
                    <a:pt x="8099" y="5970"/>
                    <a:pt x="8088" y="6170"/>
                    <a:pt x="8078" y="6373"/>
                  </a:cubicBezTo>
                  <a:cubicBezTo>
                    <a:pt x="8021" y="6472"/>
                    <a:pt x="7957" y="6568"/>
                    <a:pt x="7903" y="6672"/>
                  </a:cubicBezTo>
                  <a:cubicBezTo>
                    <a:pt x="7917" y="6273"/>
                    <a:pt x="7914" y="5871"/>
                    <a:pt x="7910" y="5468"/>
                  </a:cubicBezTo>
                  <a:cubicBezTo>
                    <a:pt x="7928" y="5326"/>
                    <a:pt x="7967" y="5187"/>
                    <a:pt x="7992" y="5045"/>
                  </a:cubicBezTo>
                  <a:cubicBezTo>
                    <a:pt x="8028" y="4998"/>
                    <a:pt x="8060" y="4938"/>
                    <a:pt x="8088" y="4906"/>
                  </a:cubicBezTo>
                  <a:cubicBezTo>
                    <a:pt x="8120" y="4867"/>
                    <a:pt x="8086" y="4826"/>
                    <a:pt x="8048" y="4826"/>
                  </a:cubicBezTo>
                  <a:cubicBezTo>
                    <a:pt x="8043" y="4826"/>
                    <a:pt x="8039" y="4827"/>
                    <a:pt x="8035" y="4828"/>
                  </a:cubicBezTo>
                  <a:cubicBezTo>
                    <a:pt x="8049" y="4796"/>
                    <a:pt x="8063" y="4760"/>
                    <a:pt x="8085" y="4728"/>
                  </a:cubicBezTo>
                  <a:cubicBezTo>
                    <a:pt x="8103" y="4699"/>
                    <a:pt x="8156" y="4678"/>
                    <a:pt x="8184" y="4646"/>
                  </a:cubicBezTo>
                  <a:close/>
                  <a:moveTo>
                    <a:pt x="19726" y="6579"/>
                  </a:moveTo>
                  <a:lnTo>
                    <a:pt x="19726" y="6682"/>
                  </a:lnTo>
                  <a:cubicBezTo>
                    <a:pt x="19726" y="6682"/>
                    <a:pt x="19725" y="6681"/>
                    <a:pt x="19725" y="6681"/>
                  </a:cubicBezTo>
                  <a:cubicBezTo>
                    <a:pt x="19725" y="6681"/>
                    <a:pt x="19723" y="6683"/>
                    <a:pt x="19723" y="6683"/>
                  </a:cubicBezTo>
                  <a:cubicBezTo>
                    <a:pt x="19722" y="6683"/>
                    <a:pt x="19722" y="6683"/>
                    <a:pt x="19722" y="6682"/>
                  </a:cubicBezTo>
                  <a:lnTo>
                    <a:pt x="19726" y="6579"/>
                  </a:lnTo>
                  <a:close/>
                  <a:moveTo>
                    <a:pt x="17351" y="5743"/>
                  </a:moveTo>
                  <a:cubicBezTo>
                    <a:pt x="17351" y="5824"/>
                    <a:pt x="17344" y="5910"/>
                    <a:pt x="17333" y="5995"/>
                  </a:cubicBezTo>
                  <a:cubicBezTo>
                    <a:pt x="17323" y="6038"/>
                    <a:pt x="17357" y="6067"/>
                    <a:pt x="17390" y="6067"/>
                  </a:cubicBezTo>
                  <a:cubicBezTo>
                    <a:pt x="17413" y="6067"/>
                    <a:pt x="17435" y="6054"/>
                    <a:pt x="17444" y="6024"/>
                  </a:cubicBezTo>
                  <a:cubicBezTo>
                    <a:pt x="17447" y="6006"/>
                    <a:pt x="17454" y="5988"/>
                    <a:pt x="17462" y="5970"/>
                  </a:cubicBezTo>
                  <a:lnTo>
                    <a:pt x="17462" y="5970"/>
                  </a:lnTo>
                  <a:cubicBezTo>
                    <a:pt x="17462" y="5992"/>
                    <a:pt x="17458" y="6013"/>
                    <a:pt x="17454" y="6034"/>
                  </a:cubicBezTo>
                  <a:cubicBezTo>
                    <a:pt x="17187" y="6255"/>
                    <a:pt x="16935" y="6497"/>
                    <a:pt x="16707" y="6761"/>
                  </a:cubicBezTo>
                  <a:cubicBezTo>
                    <a:pt x="16924" y="6422"/>
                    <a:pt x="17145" y="6084"/>
                    <a:pt x="17351" y="5743"/>
                  </a:cubicBezTo>
                  <a:close/>
                  <a:moveTo>
                    <a:pt x="17034" y="6654"/>
                  </a:moveTo>
                  <a:cubicBezTo>
                    <a:pt x="16988" y="6697"/>
                    <a:pt x="16945" y="6743"/>
                    <a:pt x="16903" y="6789"/>
                  </a:cubicBezTo>
                  <a:lnTo>
                    <a:pt x="16903" y="6746"/>
                  </a:lnTo>
                  <a:lnTo>
                    <a:pt x="16853" y="6746"/>
                  </a:lnTo>
                  <a:cubicBezTo>
                    <a:pt x="16863" y="6740"/>
                    <a:pt x="16870" y="6730"/>
                    <a:pt x="16880" y="6720"/>
                  </a:cubicBezTo>
                  <a:lnTo>
                    <a:pt x="16880" y="6720"/>
                  </a:lnTo>
                  <a:cubicBezTo>
                    <a:pt x="16890" y="6729"/>
                    <a:pt x="16903" y="6734"/>
                    <a:pt x="16915" y="6734"/>
                  </a:cubicBezTo>
                  <a:cubicBezTo>
                    <a:pt x="16928" y="6734"/>
                    <a:pt x="16942" y="6729"/>
                    <a:pt x="16952" y="6718"/>
                  </a:cubicBezTo>
                  <a:cubicBezTo>
                    <a:pt x="16977" y="6697"/>
                    <a:pt x="17006" y="6675"/>
                    <a:pt x="17034" y="6654"/>
                  </a:cubicBezTo>
                  <a:close/>
                  <a:moveTo>
                    <a:pt x="17077" y="6839"/>
                  </a:moveTo>
                  <a:cubicBezTo>
                    <a:pt x="17077" y="6841"/>
                    <a:pt x="17075" y="6842"/>
                    <a:pt x="17073" y="6843"/>
                  </a:cubicBezTo>
                  <a:lnTo>
                    <a:pt x="17073" y="6843"/>
                  </a:lnTo>
                  <a:cubicBezTo>
                    <a:pt x="17074" y="6842"/>
                    <a:pt x="17076" y="6840"/>
                    <a:pt x="17077" y="6839"/>
                  </a:cubicBezTo>
                  <a:close/>
                  <a:moveTo>
                    <a:pt x="17070" y="6845"/>
                  </a:moveTo>
                  <a:cubicBezTo>
                    <a:pt x="17070" y="6846"/>
                    <a:pt x="17070" y="6846"/>
                    <a:pt x="17070" y="6846"/>
                  </a:cubicBezTo>
                  <a:lnTo>
                    <a:pt x="17081" y="6857"/>
                  </a:lnTo>
                  <a:cubicBezTo>
                    <a:pt x="17079" y="6856"/>
                    <a:pt x="17077" y="6856"/>
                    <a:pt x="17075" y="6856"/>
                  </a:cubicBezTo>
                  <a:cubicBezTo>
                    <a:pt x="17068" y="6856"/>
                    <a:pt x="17062" y="6859"/>
                    <a:pt x="17055" y="6860"/>
                  </a:cubicBezTo>
                  <a:lnTo>
                    <a:pt x="17055" y="6860"/>
                  </a:lnTo>
                  <a:cubicBezTo>
                    <a:pt x="17059" y="6854"/>
                    <a:pt x="17065" y="6850"/>
                    <a:pt x="17070" y="6845"/>
                  </a:cubicBezTo>
                  <a:close/>
                  <a:moveTo>
                    <a:pt x="17692" y="6117"/>
                  </a:moveTo>
                  <a:cubicBezTo>
                    <a:pt x="17652" y="6364"/>
                    <a:pt x="17617" y="6611"/>
                    <a:pt x="17579" y="6860"/>
                  </a:cubicBezTo>
                  <a:cubicBezTo>
                    <a:pt x="17548" y="6816"/>
                    <a:pt x="17540" y="6762"/>
                    <a:pt x="17496" y="6717"/>
                  </a:cubicBezTo>
                  <a:lnTo>
                    <a:pt x="17496" y="6717"/>
                  </a:lnTo>
                  <a:cubicBezTo>
                    <a:pt x="17500" y="6711"/>
                    <a:pt x="17503" y="6704"/>
                    <a:pt x="17504" y="6697"/>
                  </a:cubicBezTo>
                  <a:cubicBezTo>
                    <a:pt x="17536" y="6540"/>
                    <a:pt x="17554" y="6383"/>
                    <a:pt x="17583" y="6230"/>
                  </a:cubicBezTo>
                  <a:cubicBezTo>
                    <a:pt x="17622" y="6198"/>
                    <a:pt x="17643" y="6155"/>
                    <a:pt x="17682" y="6123"/>
                  </a:cubicBezTo>
                  <a:cubicBezTo>
                    <a:pt x="17685" y="6123"/>
                    <a:pt x="17689" y="6121"/>
                    <a:pt x="17692" y="6117"/>
                  </a:cubicBezTo>
                  <a:close/>
                  <a:moveTo>
                    <a:pt x="17415" y="6444"/>
                  </a:moveTo>
                  <a:lnTo>
                    <a:pt x="17415" y="6444"/>
                  </a:lnTo>
                  <a:cubicBezTo>
                    <a:pt x="17408" y="6515"/>
                    <a:pt x="17405" y="6583"/>
                    <a:pt x="17397" y="6654"/>
                  </a:cubicBezTo>
                  <a:cubicBezTo>
                    <a:pt x="17397" y="6657"/>
                    <a:pt x="17397" y="6661"/>
                    <a:pt x="17397" y="6668"/>
                  </a:cubicBezTo>
                  <a:lnTo>
                    <a:pt x="17397" y="6682"/>
                  </a:lnTo>
                  <a:cubicBezTo>
                    <a:pt x="17396" y="6698"/>
                    <a:pt x="17401" y="6711"/>
                    <a:pt x="17409" y="6720"/>
                  </a:cubicBezTo>
                  <a:lnTo>
                    <a:pt x="17409" y="6720"/>
                  </a:lnTo>
                  <a:cubicBezTo>
                    <a:pt x="17394" y="6739"/>
                    <a:pt x="17389" y="6767"/>
                    <a:pt x="17412" y="6789"/>
                  </a:cubicBezTo>
                  <a:cubicBezTo>
                    <a:pt x="17465" y="6835"/>
                    <a:pt x="17479" y="6899"/>
                    <a:pt x="17515" y="6953"/>
                  </a:cubicBezTo>
                  <a:cubicBezTo>
                    <a:pt x="17397" y="6885"/>
                    <a:pt x="17273" y="6825"/>
                    <a:pt x="17148" y="6771"/>
                  </a:cubicBezTo>
                  <a:cubicBezTo>
                    <a:pt x="17241" y="6665"/>
                    <a:pt x="17333" y="6558"/>
                    <a:pt x="17415" y="6444"/>
                  </a:cubicBezTo>
                  <a:close/>
                  <a:moveTo>
                    <a:pt x="8071" y="6675"/>
                  </a:moveTo>
                  <a:lnTo>
                    <a:pt x="8071" y="6711"/>
                  </a:lnTo>
                  <a:cubicBezTo>
                    <a:pt x="8014" y="6821"/>
                    <a:pt x="7942" y="6921"/>
                    <a:pt x="7889" y="7031"/>
                  </a:cubicBezTo>
                  <a:cubicBezTo>
                    <a:pt x="7889" y="6992"/>
                    <a:pt x="7889" y="6953"/>
                    <a:pt x="7893" y="6914"/>
                  </a:cubicBezTo>
                  <a:cubicBezTo>
                    <a:pt x="7957" y="6839"/>
                    <a:pt x="8017" y="6757"/>
                    <a:pt x="8071" y="6675"/>
                  </a:cubicBezTo>
                  <a:close/>
                  <a:moveTo>
                    <a:pt x="18935" y="5372"/>
                  </a:moveTo>
                  <a:lnTo>
                    <a:pt x="18935" y="5372"/>
                  </a:lnTo>
                  <a:cubicBezTo>
                    <a:pt x="18939" y="5928"/>
                    <a:pt x="18889" y="6479"/>
                    <a:pt x="18839" y="7035"/>
                  </a:cubicBezTo>
                  <a:lnTo>
                    <a:pt x="18839" y="6871"/>
                  </a:lnTo>
                  <a:cubicBezTo>
                    <a:pt x="18889" y="6373"/>
                    <a:pt x="18914" y="5874"/>
                    <a:pt x="18935" y="5372"/>
                  </a:cubicBezTo>
                  <a:close/>
                  <a:moveTo>
                    <a:pt x="16792" y="6828"/>
                  </a:moveTo>
                  <a:cubicBezTo>
                    <a:pt x="16792" y="6857"/>
                    <a:pt x="16792" y="6885"/>
                    <a:pt x="16792" y="6917"/>
                  </a:cubicBezTo>
                  <a:cubicBezTo>
                    <a:pt x="16750" y="6967"/>
                    <a:pt x="16696" y="7006"/>
                    <a:pt x="16657" y="7056"/>
                  </a:cubicBezTo>
                  <a:cubicBezTo>
                    <a:pt x="16657" y="7038"/>
                    <a:pt x="16653" y="7017"/>
                    <a:pt x="16653" y="6996"/>
                  </a:cubicBezTo>
                  <a:cubicBezTo>
                    <a:pt x="16700" y="6939"/>
                    <a:pt x="16746" y="6882"/>
                    <a:pt x="16792" y="6828"/>
                  </a:cubicBezTo>
                  <a:close/>
                  <a:moveTo>
                    <a:pt x="17678" y="3880"/>
                  </a:moveTo>
                  <a:cubicBezTo>
                    <a:pt x="17696" y="3880"/>
                    <a:pt x="17714" y="3880"/>
                    <a:pt x="17732" y="3881"/>
                  </a:cubicBezTo>
                  <a:cubicBezTo>
                    <a:pt x="17814" y="3895"/>
                    <a:pt x="17899" y="3909"/>
                    <a:pt x="17963" y="3916"/>
                  </a:cubicBezTo>
                  <a:cubicBezTo>
                    <a:pt x="17942" y="4646"/>
                    <a:pt x="17899" y="5372"/>
                    <a:pt x="17871" y="6099"/>
                  </a:cubicBezTo>
                  <a:cubicBezTo>
                    <a:pt x="17853" y="6398"/>
                    <a:pt x="17850" y="6700"/>
                    <a:pt x="17832" y="6999"/>
                  </a:cubicBezTo>
                  <a:cubicBezTo>
                    <a:pt x="17800" y="7038"/>
                    <a:pt x="17778" y="7088"/>
                    <a:pt x="17750" y="7131"/>
                  </a:cubicBezTo>
                  <a:cubicBezTo>
                    <a:pt x="17789" y="6711"/>
                    <a:pt x="17846" y="6294"/>
                    <a:pt x="17846" y="5874"/>
                  </a:cubicBezTo>
                  <a:cubicBezTo>
                    <a:pt x="17846" y="5869"/>
                    <a:pt x="17844" y="5867"/>
                    <a:pt x="17842" y="5867"/>
                  </a:cubicBezTo>
                  <a:cubicBezTo>
                    <a:pt x="17837" y="5867"/>
                    <a:pt x="17829" y="5872"/>
                    <a:pt x="17823" y="5872"/>
                  </a:cubicBezTo>
                  <a:cubicBezTo>
                    <a:pt x="17821" y="5872"/>
                    <a:pt x="17819" y="5872"/>
                    <a:pt x="17818" y="5871"/>
                  </a:cubicBezTo>
                  <a:cubicBezTo>
                    <a:pt x="17825" y="5856"/>
                    <a:pt x="17835" y="5849"/>
                    <a:pt x="17842" y="5835"/>
                  </a:cubicBezTo>
                  <a:cubicBezTo>
                    <a:pt x="17863" y="5794"/>
                    <a:pt x="17831" y="5749"/>
                    <a:pt x="17790" y="5749"/>
                  </a:cubicBezTo>
                  <a:cubicBezTo>
                    <a:pt x="17780" y="5749"/>
                    <a:pt x="17770" y="5751"/>
                    <a:pt x="17761" y="5757"/>
                  </a:cubicBezTo>
                  <a:cubicBezTo>
                    <a:pt x="17721" y="5785"/>
                    <a:pt x="17689" y="5828"/>
                    <a:pt x="17650" y="5860"/>
                  </a:cubicBezTo>
                  <a:cubicBezTo>
                    <a:pt x="17721" y="5461"/>
                    <a:pt x="17807" y="5066"/>
                    <a:pt x="17846" y="4664"/>
                  </a:cubicBezTo>
                  <a:cubicBezTo>
                    <a:pt x="17850" y="4628"/>
                    <a:pt x="17821" y="4609"/>
                    <a:pt x="17792" y="4609"/>
                  </a:cubicBezTo>
                  <a:cubicBezTo>
                    <a:pt x="17768" y="4609"/>
                    <a:pt x="17746" y="4621"/>
                    <a:pt x="17739" y="4646"/>
                  </a:cubicBezTo>
                  <a:cubicBezTo>
                    <a:pt x="17729" y="4678"/>
                    <a:pt x="17718" y="4710"/>
                    <a:pt x="17711" y="4739"/>
                  </a:cubicBezTo>
                  <a:cubicBezTo>
                    <a:pt x="17714" y="4593"/>
                    <a:pt x="17739" y="4443"/>
                    <a:pt x="17711" y="4294"/>
                  </a:cubicBezTo>
                  <a:cubicBezTo>
                    <a:pt x="17711" y="4283"/>
                    <a:pt x="17711" y="4269"/>
                    <a:pt x="17714" y="4258"/>
                  </a:cubicBezTo>
                  <a:lnTo>
                    <a:pt x="17711" y="4258"/>
                  </a:lnTo>
                  <a:lnTo>
                    <a:pt x="17711" y="4244"/>
                  </a:lnTo>
                  <a:cubicBezTo>
                    <a:pt x="17711" y="4242"/>
                    <a:pt x="17710" y="4241"/>
                    <a:pt x="17709" y="4241"/>
                  </a:cubicBezTo>
                  <a:cubicBezTo>
                    <a:pt x="17708" y="4241"/>
                    <a:pt x="17704" y="4245"/>
                    <a:pt x="17702" y="4245"/>
                  </a:cubicBezTo>
                  <a:cubicBezTo>
                    <a:pt x="17701" y="4245"/>
                    <a:pt x="17701" y="4244"/>
                    <a:pt x="17700" y="4244"/>
                  </a:cubicBezTo>
                  <a:cubicBezTo>
                    <a:pt x="17697" y="4230"/>
                    <a:pt x="17700" y="4215"/>
                    <a:pt x="17686" y="4208"/>
                  </a:cubicBezTo>
                  <a:cubicBezTo>
                    <a:pt x="17629" y="4183"/>
                    <a:pt x="17572" y="4165"/>
                    <a:pt x="17515" y="4151"/>
                  </a:cubicBezTo>
                  <a:cubicBezTo>
                    <a:pt x="17629" y="4133"/>
                    <a:pt x="17743" y="4119"/>
                    <a:pt x="17860" y="4112"/>
                  </a:cubicBezTo>
                  <a:cubicBezTo>
                    <a:pt x="17931" y="4112"/>
                    <a:pt x="17931" y="4005"/>
                    <a:pt x="17860" y="4005"/>
                  </a:cubicBezTo>
                  <a:cubicBezTo>
                    <a:pt x="17707" y="3995"/>
                    <a:pt x="17561" y="3952"/>
                    <a:pt x="17415" y="3938"/>
                  </a:cubicBezTo>
                  <a:cubicBezTo>
                    <a:pt x="17408" y="3927"/>
                    <a:pt x="17405" y="3916"/>
                    <a:pt x="17401" y="3906"/>
                  </a:cubicBezTo>
                  <a:cubicBezTo>
                    <a:pt x="17493" y="3888"/>
                    <a:pt x="17586" y="3880"/>
                    <a:pt x="17678" y="3880"/>
                  </a:cubicBezTo>
                  <a:close/>
                  <a:moveTo>
                    <a:pt x="17280" y="6960"/>
                  </a:moveTo>
                  <a:lnTo>
                    <a:pt x="17280" y="6960"/>
                  </a:lnTo>
                  <a:cubicBezTo>
                    <a:pt x="17348" y="6992"/>
                    <a:pt x="17415" y="7024"/>
                    <a:pt x="17479" y="7060"/>
                  </a:cubicBezTo>
                  <a:cubicBezTo>
                    <a:pt x="17458" y="7095"/>
                    <a:pt x="17437" y="7127"/>
                    <a:pt x="17415" y="7163"/>
                  </a:cubicBezTo>
                  <a:cubicBezTo>
                    <a:pt x="17369" y="7095"/>
                    <a:pt x="17323" y="7031"/>
                    <a:pt x="17280" y="6960"/>
                  </a:cubicBezTo>
                  <a:close/>
                  <a:moveTo>
                    <a:pt x="8516" y="6465"/>
                  </a:moveTo>
                  <a:lnTo>
                    <a:pt x="8516" y="6465"/>
                  </a:lnTo>
                  <a:cubicBezTo>
                    <a:pt x="8508" y="6679"/>
                    <a:pt x="8505" y="6896"/>
                    <a:pt x="8501" y="7113"/>
                  </a:cubicBezTo>
                  <a:cubicBezTo>
                    <a:pt x="8491" y="7134"/>
                    <a:pt x="8480" y="7159"/>
                    <a:pt x="8469" y="7181"/>
                  </a:cubicBezTo>
                  <a:cubicBezTo>
                    <a:pt x="8466" y="6967"/>
                    <a:pt x="8466" y="6750"/>
                    <a:pt x="8462" y="6533"/>
                  </a:cubicBezTo>
                  <a:cubicBezTo>
                    <a:pt x="8480" y="6511"/>
                    <a:pt x="8498" y="6490"/>
                    <a:pt x="8516" y="6465"/>
                  </a:cubicBezTo>
                  <a:close/>
                  <a:moveTo>
                    <a:pt x="8661" y="7095"/>
                  </a:moveTo>
                  <a:cubicBezTo>
                    <a:pt x="8661" y="7106"/>
                    <a:pt x="8665" y="7117"/>
                    <a:pt x="8669" y="7127"/>
                  </a:cubicBezTo>
                  <a:cubicBezTo>
                    <a:pt x="8651" y="7152"/>
                    <a:pt x="8629" y="7177"/>
                    <a:pt x="8612" y="7206"/>
                  </a:cubicBezTo>
                  <a:lnTo>
                    <a:pt x="8608" y="7206"/>
                  </a:lnTo>
                  <a:lnTo>
                    <a:pt x="8608" y="7177"/>
                  </a:lnTo>
                  <a:cubicBezTo>
                    <a:pt x="8626" y="7149"/>
                    <a:pt x="8644" y="7120"/>
                    <a:pt x="8661" y="7095"/>
                  </a:cubicBezTo>
                  <a:close/>
                  <a:moveTo>
                    <a:pt x="16985" y="6924"/>
                  </a:moveTo>
                  <a:lnTo>
                    <a:pt x="16985" y="6924"/>
                  </a:lnTo>
                  <a:cubicBezTo>
                    <a:pt x="16949" y="7028"/>
                    <a:pt x="16938" y="7134"/>
                    <a:pt x="16906" y="7238"/>
                  </a:cubicBezTo>
                  <a:lnTo>
                    <a:pt x="16906" y="6996"/>
                  </a:lnTo>
                  <a:cubicBezTo>
                    <a:pt x="16931" y="6971"/>
                    <a:pt x="16960" y="6949"/>
                    <a:pt x="16985" y="6924"/>
                  </a:cubicBezTo>
                  <a:close/>
                  <a:moveTo>
                    <a:pt x="16440" y="6910"/>
                  </a:moveTo>
                  <a:cubicBezTo>
                    <a:pt x="16426" y="6953"/>
                    <a:pt x="16408" y="6999"/>
                    <a:pt x="16394" y="7042"/>
                  </a:cubicBezTo>
                  <a:cubicBezTo>
                    <a:pt x="16344" y="7113"/>
                    <a:pt x="16305" y="7188"/>
                    <a:pt x="16255" y="7259"/>
                  </a:cubicBezTo>
                  <a:cubicBezTo>
                    <a:pt x="16255" y="7223"/>
                    <a:pt x="16241" y="7184"/>
                    <a:pt x="16241" y="7149"/>
                  </a:cubicBezTo>
                  <a:cubicBezTo>
                    <a:pt x="16305" y="7067"/>
                    <a:pt x="16383" y="6996"/>
                    <a:pt x="16440" y="6910"/>
                  </a:cubicBezTo>
                  <a:close/>
                  <a:moveTo>
                    <a:pt x="9049" y="6803"/>
                  </a:moveTo>
                  <a:lnTo>
                    <a:pt x="9049" y="6807"/>
                  </a:lnTo>
                  <a:cubicBezTo>
                    <a:pt x="9046" y="6850"/>
                    <a:pt x="9039" y="6896"/>
                    <a:pt x="9039" y="6935"/>
                  </a:cubicBezTo>
                  <a:cubicBezTo>
                    <a:pt x="8961" y="7049"/>
                    <a:pt x="8875" y="7159"/>
                    <a:pt x="8804" y="7277"/>
                  </a:cubicBezTo>
                  <a:cubicBezTo>
                    <a:pt x="8797" y="7238"/>
                    <a:pt x="8793" y="7195"/>
                    <a:pt x="8786" y="7156"/>
                  </a:cubicBezTo>
                  <a:cubicBezTo>
                    <a:pt x="8872" y="7038"/>
                    <a:pt x="8953" y="6914"/>
                    <a:pt x="9049" y="6803"/>
                  </a:cubicBezTo>
                  <a:close/>
                  <a:moveTo>
                    <a:pt x="18508" y="6155"/>
                  </a:moveTo>
                  <a:cubicBezTo>
                    <a:pt x="18512" y="6369"/>
                    <a:pt x="18515" y="6583"/>
                    <a:pt x="18519" y="6796"/>
                  </a:cubicBezTo>
                  <a:cubicBezTo>
                    <a:pt x="18515" y="6867"/>
                    <a:pt x="18519" y="6939"/>
                    <a:pt x="18515" y="7010"/>
                  </a:cubicBezTo>
                  <a:cubicBezTo>
                    <a:pt x="18501" y="7110"/>
                    <a:pt x="18487" y="7213"/>
                    <a:pt x="18473" y="7316"/>
                  </a:cubicBezTo>
                  <a:cubicBezTo>
                    <a:pt x="18467" y="7312"/>
                    <a:pt x="18461" y="7311"/>
                    <a:pt x="18454" y="7311"/>
                  </a:cubicBezTo>
                  <a:cubicBezTo>
                    <a:pt x="18448" y="7311"/>
                    <a:pt x="18441" y="7312"/>
                    <a:pt x="18433" y="7316"/>
                  </a:cubicBezTo>
                  <a:cubicBezTo>
                    <a:pt x="18444" y="7142"/>
                    <a:pt x="18441" y="6967"/>
                    <a:pt x="18451" y="6796"/>
                  </a:cubicBezTo>
                  <a:cubicBezTo>
                    <a:pt x="18473" y="6579"/>
                    <a:pt x="18494" y="6369"/>
                    <a:pt x="18508" y="6155"/>
                  </a:cubicBezTo>
                  <a:close/>
                  <a:moveTo>
                    <a:pt x="17625" y="7312"/>
                  </a:moveTo>
                  <a:lnTo>
                    <a:pt x="17625" y="7337"/>
                  </a:lnTo>
                  <a:lnTo>
                    <a:pt x="17618" y="7341"/>
                  </a:lnTo>
                  <a:cubicBezTo>
                    <a:pt x="17618" y="7334"/>
                    <a:pt x="17622" y="7323"/>
                    <a:pt x="17625" y="7312"/>
                  </a:cubicBezTo>
                  <a:close/>
                  <a:moveTo>
                    <a:pt x="19007" y="6597"/>
                  </a:moveTo>
                  <a:cubicBezTo>
                    <a:pt x="18995" y="6855"/>
                    <a:pt x="18990" y="7108"/>
                    <a:pt x="18981" y="7362"/>
                  </a:cubicBezTo>
                  <a:lnTo>
                    <a:pt x="18981" y="7362"/>
                  </a:lnTo>
                  <a:cubicBezTo>
                    <a:pt x="18977" y="7342"/>
                    <a:pt x="18946" y="7328"/>
                    <a:pt x="18921" y="7323"/>
                  </a:cubicBezTo>
                  <a:cubicBezTo>
                    <a:pt x="18946" y="7081"/>
                    <a:pt x="18992" y="6839"/>
                    <a:pt x="19007" y="6597"/>
                  </a:cubicBezTo>
                  <a:close/>
                  <a:moveTo>
                    <a:pt x="19309" y="7110"/>
                  </a:moveTo>
                  <a:cubicBezTo>
                    <a:pt x="19313" y="7138"/>
                    <a:pt x="19320" y="7163"/>
                    <a:pt x="19323" y="7191"/>
                  </a:cubicBezTo>
                  <a:cubicBezTo>
                    <a:pt x="19316" y="7298"/>
                    <a:pt x="19316" y="7405"/>
                    <a:pt x="19313" y="7512"/>
                  </a:cubicBezTo>
                  <a:cubicBezTo>
                    <a:pt x="19313" y="7377"/>
                    <a:pt x="19309" y="7245"/>
                    <a:pt x="19309" y="7110"/>
                  </a:cubicBezTo>
                  <a:close/>
                  <a:moveTo>
                    <a:pt x="18327" y="5184"/>
                  </a:moveTo>
                  <a:cubicBezTo>
                    <a:pt x="18319" y="5981"/>
                    <a:pt x="18252" y="6771"/>
                    <a:pt x="18124" y="7558"/>
                  </a:cubicBezTo>
                  <a:cubicBezTo>
                    <a:pt x="18113" y="7565"/>
                    <a:pt x="18102" y="7576"/>
                    <a:pt x="18088" y="7587"/>
                  </a:cubicBezTo>
                  <a:cubicBezTo>
                    <a:pt x="18113" y="7174"/>
                    <a:pt x="18106" y="6764"/>
                    <a:pt x="18159" y="6355"/>
                  </a:cubicBezTo>
                  <a:cubicBezTo>
                    <a:pt x="18163" y="6337"/>
                    <a:pt x="18174" y="6323"/>
                    <a:pt x="18177" y="6309"/>
                  </a:cubicBezTo>
                  <a:cubicBezTo>
                    <a:pt x="18177" y="6301"/>
                    <a:pt x="18170" y="6301"/>
                    <a:pt x="18170" y="6294"/>
                  </a:cubicBezTo>
                  <a:cubicBezTo>
                    <a:pt x="18220" y="5924"/>
                    <a:pt x="18273" y="5554"/>
                    <a:pt x="18327" y="5184"/>
                  </a:cubicBezTo>
                  <a:close/>
                  <a:moveTo>
                    <a:pt x="16785" y="7110"/>
                  </a:moveTo>
                  <a:lnTo>
                    <a:pt x="16785" y="7110"/>
                  </a:lnTo>
                  <a:cubicBezTo>
                    <a:pt x="16778" y="7288"/>
                    <a:pt x="16750" y="7462"/>
                    <a:pt x="16707" y="7633"/>
                  </a:cubicBezTo>
                  <a:cubicBezTo>
                    <a:pt x="16700" y="7640"/>
                    <a:pt x="16693" y="7651"/>
                    <a:pt x="16685" y="7661"/>
                  </a:cubicBezTo>
                  <a:cubicBezTo>
                    <a:pt x="16675" y="7515"/>
                    <a:pt x="16668" y="7369"/>
                    <a:pt x="16664" y="7223"/>
                  </a:cubicBezTo>
                  <a:cubicBezTo>
                    <a:pt x="16707" y="7191"/>
                    <a:pt x="16742" y="7149"/>
                    <a:pt x="16785" y="7110"/>
                  </a:cubicBezTo>
                  <a:close/>
                  <a:moveTo>
                    <a:pt x="8694" y="7280"/>
                  </a:moveTo>
                  <a:cubicBezTo>
                    <a:pt x="8704" y="7334"/>
                    <a:pt x="8708" y="7384"/>
                    <a:pt x="8718" y="7433"/>
                  </a:cubicBezTo>
                  <a:cubicBezTo>
                    <a:pt x="8672" y="7515"/>
                    <a:pt x="8640" y="7611"/>
                    <a:pt x="8597" y="7700"/>
                  </a:cubicBezTo>
                  <a:cubicBezTo>
                    <a:pt x="8597" y="7601"/>
                    <a:pt x="8605" y="7501"/>
                    <a:pt x="8605" y="7401"/>
                  </a:cubicBezTo>
                  <a:cubicBezTo>
                    <a:pt x="8633" y="7359"/>
                    <a:pt x="8665" y="7323"/>
                    <a:pt x="8694" y="7280"/>
                  </a:cubicBezTo>
                  <a:close/>
                  <a:moveTo>
                    <a:pt x="18458" y="7441"/>
                  </a:moveTo>
                  <a:lnTo>
                    <a:pt x="18458" y="7441"/>
                  </a:lnTo>
                  <a:cubicBezTo>
                    <a:pt x="18448" y="7530"/>
                    <a:pt x="18437" y="7619"/>
                    <a:pt x="18423" y="7711"/>
                  </a:cubicBezTo>
                  <a:cubicBezTo>
                    <a:pt x="18426" y="7633"/>
                    <a:pt x="18426" y="7551"/>
                    <a:pt x="18430" y="7473"/>
                  </a:cubicBezTo>
                  <a:cubicBezTo>
                    <a:pt x="18441" y="7462"/>
                    <a:pt x="18448" y="7451"/>
                    <a:pt x="18458" y="7441"/>
                  </a:cubicBezTo>
                  <a:close/>
                  <a:moveTo>
                    <a:pt x="18003" y="6835"/>
                  </a:moveTo>
                  <a:lnTo>
                    <a:pt x="18003" y="6835"/>
                  </a:lnTo>
                  <a:cubicBezTo>
                    <a:pt x="17971" y="7117"/>
                    <a:pt x="17988" y="7398"/>
                    <a:pt x="17974" y="7683"/>
                  </a:cubicBezTo>
                  <a:cubicBezTo>
                    <a:pt x="17953" y="7697"/>
                    <a:pt x="17932" y="7715"/>
                    <a:pt x="17907" y="7732"/>
                  </a:cubicBezTo>
                  <a:lnTo>
                    <a:pt x="17907" y="7732"/>
                  </a:lnTo>
                  <a:cubicBezTo>
                    <a:pt x="17914" y="7638"/>
                    <a:pt x="17914" y="7546"/>
                    <a:pt x="17921" y="7455"/>
                  </a:cubicBezTo>
                  <a:cubicBezTo>
                    <a:pt x="17931" y="7320"/>
                    <a:pt x="17939" y="7181"/>
                    <a:pt x="17949" y="7045"/>
                  </a:cubicBezTo>
                  <a:cubicBezTo>
                    <a:pt x="17949" y="7024"/>
                    <a:pt x="17963" y="7010"/>
                    <a:pt x="17967" y="6992"/>
                  </a:cubicBezTo>
                  <a:cubicBezTo>
                    <a:pt x="17971" y="6988"/>
                    <a:pt x="17971" y="6985"/>
                    <a:pt x="17974" y="6981"/>
                  </a:cubicBezTo>
                  <a:lnTo>
                    <a:pt x="17971" y="6981"/>
                  </a:lnTo>
                  <a:cubicBezTo>
                    <a:pt x="17971" y="6971"/>
                    <a:pt x="17978" y="6964"/>
                    <a:pt x="17978" y="6953"/>
                  </a:cubicBezTo>
                  <a:cubicBezTo>
                    <a:pt x="17979" y="6950"/>
                    <a:pt x="17978" y="6949"/>
                    <a:pt x="17977" y="6949"/>
                  </a:cubicBezTo>
                  <a:cubicBezTo>
                    <a:pt x="17975" y="6949"/>
                    <a:pt x="17970" y="6951"/>
                    <a:pt x="17967" y="6951"/>
                  </a:cubicBezTo>
                  <a:cubicBezTo>
                    <a:pt x="17966" y="6951"/>
                    <a:pt x="17964" y="6951"/>
                    <a:pt x="17963" y="6949"/>
                  </a:cubicBezTo>
                  <a:cubicBezTo>
                    <a:pt x="17978" y="6914"/>
                    <a:pt x="17992" y="6875"/>
                    <a:pt x="18003" y="6835"/>
                  </a:cubicBezTo>
                  <a:close/>
                  <a:moveTo>
                    <a:pt x="16814" y="7687"/>
                  </a:moveTo>
                  <a:cubicBezTo>
                    <a:pt x="16815" y="7687"/>
                    <a:pt x="16816" y="7688"/>
                    <a:pt x="16817" y="7690"/>
                  </a:cubicBezTo>
                  <a:cubicBezTo>
                    <a:pt x="16807" y="7715"/>
                    <a:pt x="16796" y="7740"/>
                    <a:pt x="16785" y="7761"/>
                  </a:cubicBezTo>
                  <a:cubicBezTo>
                    <a:pt x="16789" y="7740"/>
                    <a:pt x="16799" y="7715"/>
                    <a:pt x="16803" y="7690"/>
                  </a:cubicBezTo>
                  <a:lnTo>
                    <a:pt x="16807" y="7690"/>
                  </a:lnTo>
                  <a:cubicBezTo>
                    <a:pt x="16807" y="7690"/>
                    <a:pt x="16807" y="7691"/>
                    <a:pt x="16807" y="7691"/>
                  </a:cubicBezTo>
                  <a:cubicBezTo>
                    <a:pt x="16808" y="7691"/>
                    <a:pt x="16811" y="7687"/>
                    <a:pt x="16814" y="7687"/>
                  </a:cubicBezTo>
                  <a:close/>
                  <a:moveTo>
                    <a:pt x="8487" y="7551"/>
                  </a:moveTo>
                  <a:cubicBezTo>
                    <a:pt x="8487" y="7633"/>
                    <a:pt x="8480" y="7711"/>
                    <a:pt x="8480" y="7789"/>
                  </a:cubicBezTo>
                  <a:cubicBezTo>
                    <a:pt x="8480" y="7718"/>
                    <a:pt x="8480" y="7644"/>
                    <a:pt x="8476" y="7569"/>
                  </a:cubicBezTo>
                  <a:cubicBezTo>
                    <a:pt x="8480" y="7562"/>
                    <a:pt x="8487" y="7558"/>
                    <a:pt x="8487" y="7551"/>
                  </a:cubicBezTo>
                  <a:close/>
                  <a:moveTo>
                    <a:pt x="9010" y="7163"/>
                  </a:moveTo>
                  <a:lnTo>
                    <a:pt x="9010" y="7163"/>
                  </a:lnTo>
                  <a:cubicBezTo>
                    <a:pt x="9007" y="7273"/>
                    <a:pt x="9003" y="7387"/>
                    <a:pt x="8985" y="7505"/>
                  </a:cubicBezTo>
                  <a:cubicBezTo>
                    <a:pt x="8909" y="7608"/>
                    <a:pt x="8837" y="7714"/>
                    <a:pt x="8769" y="7823"/>
                  </a:cubicBezTo>
                  <a:lnTo>
                    <a:pt x="8769" y="7823"/>
                  </a:lnTo>
                  <a:cubicBezTo>
                    <a:pt x="8766" y="7796"/>
                    <a:pt x="8741" y="7771"/>
                    <a:pt x="8714" y="7771"/>
                  </a:cubicBezTo>
                  <a:cubicBezTo>
                    <a:pt x="8702" y="7771"/>
                    <a:pt x="8690" y="7776"/>
                    <a:pt x="8679" y="7786"/>
                  </a:cubicBezTo>
                  <a:cubicBezTo>
                    <a:pt x="8715" y="7704"/>
                    <a:pt x="8747" y="7619"/>
                    <a:pt x="8790" y="7540"/>
                  </a:cubicBezTo>
                  <a:cubicBezTo>
                    <a:pt x="8822" y="7537"/>
                    <a:pt x="8843" y="7508"/>
                    <a:pt x="8836" y="7476"/>
                  </a:cubicBezTo>
                  <a:cubicBezTo>
                    <a:pt x="8832" y="7466"/>
                    <a:pt x="8832" y="7458"/>
                    <a:pt x="8829" y="7448"/>
                  </a:cubicBezTo>
                  <a:cubicBezTo>
                    <a:pt x="8886" y="7348"/>
                    <a:pt x="8950" y="7259"/>
                    <a:pt x="9010" y="7163"/>
                  </a:cubicBezTo>
                  <a:close/>
                  <a:moveTo>
                    <a:pt x="17077" y="6996"/>
                  </a:moveTo>
                  <a:cubicBezTo>
                    <a:pt x="17163" y="7099"/>
                    <a:pt x="17244" y="7195"/>
                    <a:pt x="17333" y="7291"/>
                  </a:cubicBezTo>
                  <a:cubicBezTo>
                    <a:pt x="17219" y="7476"/>
                    <a:pt x="17102" y="7661"/>
                    <a:pt x="16985" y="7846"/>
                  </a:cubicBezTo>
                  <a:cubicBezTo>
                    <a:pt x="16981" y="7765"/>
                    <a:pt x="16985" y="7686"/>
                    <a:pt x="16974" y="7608"/>
                  </a:cubicBezTo>
                  <a:lnTo>
                    <a:pt x="16970" y="7608"/>
                  </a:lnTo>
                  <a:cubicBezTo>
                    <a:pt x="17038" y="7462"/>
                    <a:pt x="17123" y="7323"/>
                    <a:pt x="17170" y="7166"/>
                  </a:cubicBezTo>
                  <a:cubicBezTo>
                    <a:pt x="17180" y="7128"/>
                    <a:pt x="17150" y="7097"/>
                    <a:pt x="17116" y="7097"/>
                  </a:cubicBezTo>
                  <a:cubicBezTo>
                    <a:pt x="17103" y="7097"/>
                    <a:pt x="17089" y="7102"/>
                    <a:pt x="17077" y="7113"/>
                  </a:cubicBezTo>
                  <a:cubicBezTo>
                    <a:pt x="17059" y="7131"/>
                    <a:pt x="17052" y="7156"/>
                    <a:pt x="17034" y="7174"/>
                  </a:cubicBezTo>
                  <a:cubicBezTo>
                    <a:pt x="17052" y="7117"/>
                    <a:pt x="17059" y="7056"/>
                    <a:pt x="17077" y="6996"/>
                  </a:cubicBezTo>
                  <a:close/>
                  <a:moveTo>
                    <a:pt x="17806" y="7464"/>
                  </a:moveTo>
                  <a:cubicBezTo>
                    <a:pt x="17794" y="7597"/>
                    <a:pt x="17767" y="7727"/>
                    <a:pt x="17753" y="7857"/>
                  </a:cubicBezTo>
                  <a:cubicBezTo>
                    <a:pt x="17743" y="7851"/>
                    <a:pt x="17730" y="7847"/>
                    <a:pt x="17718" y="7847"/>
                  </a:cubicBezTo>
                  <a:cubicBezTo>
                    <a:pt x="17709" y="7847"/>
                    <a:pt x="17700" y="7849"/>
                    <a:pt x="17693" y="7854"/>
                  </a:cubicBezTo>
                  <a:cubicBezTo>
                    <a:pt x="17697" y="7825"/>
                    <a:pt x="17697" y="7793"/>
                    <a:pt x="17700" y="7765"/>
                  </a:cubicBezTo>
                  <a:cubicBezTo>
                    <a:pt x="17737" y="7666"/>
                    <a:pt x="17774" y="7565"/>
                    <a:pt x="17806" y="7464"/>
                  </a:cubicBezTo>
                  <a:close/>
                  <a:moveTo>
                    <a:pt x="18981" y="7374"/>
                  </a:moveTo>
                  <a:cubicBezTo>
                    <a:pt x="18979" y="7425"/>
                    <a:pt x="18977" y="7475"/>
                    <a:pt x="18975" y="7526"/>
                  </a:cubicBezTo>
                  <a:lnTo>
                    <a:pt x="18978" y="7522"/>
                  </a:lnTo>
                  <a:lnTo>
                    <a:pt x="18978" y="7522"/>
                  </a:lnTo>
                  <a:cubicBezTo>
                    <a:pt x="18953" y="7644"/>
                    <a:pt x="18910" y="7761"/>
                    <a:pt x="18882" y="7878"/>
                  </a:cubicBezTo>
                  <a:cubicBezTo>
                    <a:pt x="18878" y="7832"/>
                    <a:pt x="18875" y="7782"/>
                    <a:pt x="18871" y="7736"/>
                  </a:cubicBezTo>
                  <a:cubicBezTo>
                    <a:pt x="18886" y="7640"/>
                    <a:pt x="18893" y="7547"/>
                    <a:pt x="18903" y="7455"/>
                  </a:cubicBezTo>
                  <a:cubicBezTo>
                    <a:pt x="18921" y="7433"/>
                    <a:pt x="18942" y="7423"/>
                    <a:pt x="18957" y="7405"/>
                  </a:cubicBezTo>
                  <a:lnTo>
                    <a:pt x="18964" y="7398"/>
                  </a:lnTo>
                  <a:cubicBezTo>
                    <a:pt x="18964" y="7394"/>
                    <a:pt x="18967" y="7394"/>
                    <a:pt x="18971" y="7391"/>
                  </a:cubicBezTo>
                  <a:cubicBezTo>
                    <a:pt x="18976" y="7385"/>
                    <a:pt x="18979" y="7379"/>
                    <a:pt x="18981" y="7374"/>
                  </a:cubicBezTo>
                  <a:close/>
                  <a:moveTo>
                    <a:pt x="17472" y="7451"/>
                  </a:moveTo>
                  <a:cubicBezTo>
                    <a:pt x="17476" y="7455"/>
                    <a:pt x="17476" y="7458"/>
                    <a:pt x="17479" y="7466"/>
                  </a:cubicBezTo>
                  <a:cubicBezTo>
                    <a:pt x="17481" y="7467"/>
                    <a:pt x="17481" y="7467"/>
                    <a:pt x="17482" y="7467"/>
                  </a:cubicBezTo>
                  <a:cubicBezTo>
                    <a:pt x="17483" y="7467"/>
                    <a:pt x="17484" y="7466"/>
                    <a:pt x="17486" y="7466"/>
                  </a:cubicBezTo>
                  <a:cubicBezTo>
                    <a:pt x="17479" y="7505"/>
                    <a:pt x="17472" y="7547"/>
                    <a:pt x="17465" y="7587"/>
                  </a:cubicBezTo>
                  <a:cubicBezTo>
                    <a:pt x="17405" y="7686"/>
                    <a:pt x="17341" y="7786"/>
                    <a:pt x="17280" y="7886"/>
                  </a:cubicBezTo>
                  <a:cubicBezTo>
                    <a:pt x="17351" y="7743"/>
                    <a:pt x="17408" y="7594"/>
                    <a:pt x="17469" y="7451"/>
                  </a:cubicBezTo>
                  <a:close/>
                  <a:moveTo>
                    <a:pt x="17604" y="7562"/>
                  </a:moveTo>
                  <a:cubicBezTo>
                    <a:pt x="17597" y="7626"/>
                    <a:pt x="17593" y="7690"/>
                    <a:pt x="17590" y="7754"/>
                  </a:cubicBezTo>
                  <a:cubicBezTo>
                    <a:pt x="17565" y="7807"/>
                    <a:pt x="17558" y="7871"/>
                    <a:pt x="17529" y="7928"/>
                  </a:cubicBezTo>
                  <a:cubicBezTo>
                    <a:pt x="17543" y="7818"/>
                    <a:pt x="17565" y="7708"/>
                    <a:pt x="17579" y="7601"/>
                  </a:cubicBezTo>
                  <a:lnTo>
                    <a:pt x="17604" y="7562"/>
                  </a:lnTo>
                  <a:close/>
                  <a:moveTo>
                    <a:pt x="17729" y="8021"/>
                  </a:moveTo>
                  <a:cubicBezTo>
                    <a:pt x="17729" y="8039"/>
                    <a:pt x="17729" y="8049"/>
                    <a:pt x="17725" y="8064"/>
                  </a:cubicBezTo>
                  <a:lnTo>
                    <a:pt x="17682" y="8110"/>
                  </a:lnTo>
                  <a:cubicBezTo>
                    <a:pt x="17682" y="8103"/>
                    <a:pt x="17679" y="8099"/>
                    <a:pt x="17679" y="8096"/>
                  </a:cubicBezTo>
                  <a:cubicBezTo>
                    <a:pt x="17675" y="8092"/>
                    <a:pt x="17679" y="8074"/>
                    <a:pt x="17679" y="8064"/>
                  </a:cubicBezTo>
                  <a:lnTo>
                    <a:pt x="17729" y="8021"/>
                  </a:lnTo>
                  <a:close/>
                  <a:moveTo>
                    <a:pt x="8709" y="7922"/>
                  </a:moveTo>
                  <a:cubicBezTo>
                    <a:pt x="8662" y="8000"/>
                    <a:pt x="8616" y="8079"/>
                    <a:pt x="8572" y="8160"/>
                  </a:cubicBezTo>
                  <a:cubicBezTo>
                    <a:pt x="8572" y="8138"/>
                    <a:pt x="8576" y="8113"/>
                    <a:pt x="8576" y="8092"/>
                  </a:cubicBezTo>
                  <a:cubicBezTo>
                    <a:pt x="8621" y="8036"/>
                    <a:pt x="8664" y="7978"/>
                    <a:pt x="8709" y="7922"/>
                  </a:cubicBezTo>
                  <a:close/>
                  <a:moveTo>
                    <a:pt x="17963" y="7971"/>
                  </a:moveTo>
                  <a:cubicBezTo>
                    <a:pt x="17963" y="8014"/>
                    <a:pt x="17963" y="8056"/>
                    <a:pt x="17960" y="8099"/>
                  </a:cubicBezTo>
                  <a:cubicBezTo>
                    <a:pt x="17939" y="8121"/>
                    <a:pt x="17910" y="8142"/>
                    <a:pt x="17889" y="8163"/>
                  </a:cubicBezTo>
                  <a:cubicBezTo>
                    <a:pt x="17889" y="8124"/>
                    <a:pt x="17892" y="8085"/>
                    <a:pt x="17892" y="8049"/>
                  </a:cubicBezTo>
                  <a:cubicBezTo>
                    <a:pt x="17917" y="8021"/>
                    <a:pt x="17942" y="7996"/>
                    <a:pt x="17963" y="7971"/>
                  </a:cubicBezTo>
                  <a:close/>
                  <a:moveTo>
                    <a:pt x="17306" y="7543"/>
                  </a:moveTo>
                  <a:lnTo>
                    <a:pt x="17306" y="7543"/>
                  </a:lnTo>
                  <a:cubicBezTo>
                    <a:pt x="17207" y="7764"/>
                    <a:pt x="17116" y="7992"/>
                    <a:pt x="17006" y="8206"/>
                  </a:cubicBezTo>
                  <a:cubicBezTo>
                    <a:pt x="17002" y="8149"/>
                    <a:pt x="16999" y="8092"/>
                    <a:pt x="16995" y="8035"/>
                  </a:cubicBezTo>
                  <a:cubicBezTo>
                    <a:pt x="17101" y="7874"/>
                    <a:pt x="17204" y="7707"/>
                    <a:pt x="17306" y="7543"/>
                  </a:cubicBezTo>
                  <a:close/>
                  <a:moveTo>
                    <a:pt x="8273" y="6768"/>
                  </a:moveTo>
                  <a:lnTo>
                    <a:pt x="8273" y="6768"/>
                  </a:lnTo>
                  <a:cubicBezTo>
                    <a:pt x="8256" y="7266"/>
                    <a:pt x="8245" y="7761"/>
                    <a:pt x="8220" y="8259"/>
                  </a:cubicBezTo>
                  <a:lnTo>
                    <a:pt x="8216" y="8259"/>
                  </a:lnTo>
                  <a:cubicBezTo>
                    <a:pt x="8216" y="7786"/>
                    <a:pt x="8209" y="7316"/>
                    <a:pt x="8216" y="6843"/>
                  </a:cubicBezTo>
                  <a:lnTo>
                    <a:pt x="8273" y="6768"/>
                  </a:lnTo>
                  <a:close/>
                  <a:moveTo>
                    <a:pt x="17426" y="7832"/>
                  </a:moveTo>
                  <a:lnTo>
                    <a:pt x="17426" y="7832"/>
                  </a:lnTo>
                  <a:cubicBezTo>
                    <a:pt x="17412" y="7932"/>
                    <a:pt x="17383" y="8028"/>
                    <a:pt x="17369" y="8128"/>
                  </a:cubicBezTo>
                  <a:cubicBezTo>
                    <a:pt x="17280" y="8202"/>
                    <a:pt x="17191" y="8284"/>
                    <a:pt x="17102" y="8363"/>
                  </a:cubicBezTo>
                  <a:cubicBezTo>
                    <a:pt x="17205" y="8185"/>
                    <a:pt x="17323" y="8010"/>
                    <a:pt x="17426" y="7832"/>
                  </a:cubicBezTo>
                  <a:close/>
                  <a:moveTo>
                    <a:pt x="17515" y="8199"/>
                  </a:moveTo>
                  <a:cubicBezTo>
                    <a:pt x="17508" y="8234"/>
                    <a:pt x="17508" y="8270"/>
                    <a:pt x="17504" y="8302"/>
                  </a:cubicBezTo>
                  <a:lnTo>
                    <a:pt x="17430" y="8380"/>
                  </a:lnTo>
                  <a:cubicBezTo>
                    <a:pt x="17433" y="8352"/>
                    <a:pt x="17444" y="8323"/>
                    <a:pt x="17447" y="8295"/>
                  </a:cubicBezTo>
                  <a:lnTo>
                    <a:pt x="17497" y="8213"/>
                  </a:lnTo>
                  <a:lnTo>
                    <a:pt x="17515" y="8199"/>
                  </a:lnTo>
                  <a:close/>
                  <a:moveTo>
                    <a:pt x="16547" y="7127"/>
                  </a:moveTo>
                  <a:cubicBezTo>
                    <a:pt x="16547" y="7142"/>
                    <a:pt x="16547" y="7156"/>
                    <a:pt x="16550" y="7170"/>
                  </a:cubicBezTo>
                  <a:cubicBezTo>
                    <a:pt x="16536" y="7191"/>
                    <a:pt x="16515" y="7202"/>
                    <a:pt x="16500" y="7223"/>
                  </a:cubicBezTo>
                  <a:cubicBezTo>
                    <a:pt x="16493" y="7227"/>
                    <a:pt x="16490" y="7234"/>
                    <a:pt x="16483" y="7238"/>
                  </a:cubicBezTo>
                  <a:cubicBezTo>
                    <a:pt x="16479" y="7245"/>
                    <a:pt x="16472" y="7248"/>
                    <a:pt x="16465" y="7259"/>
                  </a:cubicBezTo>
                  <a:cubicBezTo>
                    <a:pt x="16438" y="7294"/>
                    <a:pt x="16477" y="7341"/>
                    <a:pt x="16515" y="7341"/>
                  </a:cubicBezTo>
                  <a:cubicBezTo>
                    <a:pt x="16524" y="7341"/>
                    <a:pt x="16532" y="7339"/>
                    <a:pt x="16540" y="7334"/>
                  </a:cubicBezTo>
                  <a:cubicBezTo>
                    <a:pt x="16547" y="7330"/>
                    <a:pt x="16550" y="7323"/>
                    <a:pt x="16557" y="7320"/>
                  </a:cubicBezTo>
                  <a:cubicBezTo>
                    <a:pt x="16561" y="7480"/>
                    <a:pt x="16564" y="7644"/>
                    <a:pt x="16582" y="7804"/>
                  </a:cubicBezTo>
                  <a:cubicBezTo>
                    <a:pt x="16416" y="8030"/>
                    <a:pt x="16236" y="8245"/>
                    <a:pt x="16094" y="8482"/>
                  </a:cubicBezTo>
                  <a:lnTo>
                    <a:pt x="16094" y="8482"/>
                  </a:lnTo>
                  <a:cubicBezTo>
                    <a:pt x="16211" y="8157"/>
                    <a:pt x="16334" y="7836"/>
                    <a:pt x="16433" y="7505"/>
                  </a:cubicBezTo>
                  <a:cubicBezTo>
                    <a:pt x="16442" y="7475"/>
                    <a:pt x="16425" y="7467"/>
                    <a:pt x="16402" y="7467"/>
                  </a:cubicBezTo>
                  <a:cubicBezTo>
                    <a:pt x="16388" y="7467"/>
                    <a:pt x="16372" y="7470"/>
                    <a:pt x="16358" y="7473"/>
                  </a:cubicBezTo>
                  <a:cubicBezTo>
                    <a:pt x="16386" y="7405"/>
                    <a:pt x="16404" y="7334"/>
                    <a:pt x="16433" y="7266"/>
                  </a:cubicBezTo>
                  <a:cubicBezTo>
                    <a:pt x="16468" y="7220"/>
                    <a:pt x="16507" y="7174"/>
                    <a:pt x="16547" y="7127"/>
                  </a:cubicBezTo>
                  <a:close/>
                  <a:moveTo>
                    <a:pt x="18255" y="8117"/>
                  </a:moveTo>
                  <a:cubicBezTo>
                    <a:pt x="18263" y="8210"/>
                    <a:pt x="18259" y="8302"/>
                    <a:pt x="18270" y="8398"/>
                  </a:cubicBezTo>
                  <a:cubicBezTo>
                    <a:pt x="18223" y="8434"/>
                    <a:pt x="18181" y="8477"/>
                    <a:pt x="18134" y="8509"/>
                  </a:cubicBezTo>
                  <a:cubicBezTo>
                    <a:pt x="18159" y="8416"/>
                    <a:pt x="18170" y="8316"/>
                    <a:pt x="18188" y="8224"/>
                  </a:cubicBezTo>
                  <a:cubicBezTo>
                    <a:pt x="18206" y="8185"/>
                    <a:pt x="18241" y="8160"/>
                    <a:pt x="18255" y="8117"/>
                  </a:cubicBezTo>
                  <a:close/>
                  <a:moveTo>
                    <a:pt x="16785" y="8024"/>
                  </a:moveTo>
                  <a:lnTo>
                    <a:pt x="16785" y="8024"/>
                  </a:lnTo>
                  <a:cubicBezTo>
                    <a:pt x="16774" y="8088"/>
                    <a:pt x="16764" y="8153"/>
                    <a:pt x="16753" y="8217"/>
                  </a:cubicBezTo>
                  <a:lnTo>
                    <a:pt x="16757" y="8213"/>
                  </a:lnTo>
                  <a:lnTo>
                    <a:pt x="16757" y="8213"/>
                  </a:lnTo>
                  <a:cubicBezTo>
                    <a:pt x="16693" y="8316"/>
                    <a:pt x="16629" y="8420"/>
                    <a:pt x="16564" y="8519"/>
                  </a:cubicBezTo>
                  <a:cubicBezTo>
                    <a:pt x="16646" y="8359"/>
                    <a:pt x="16703" y="8185"/>
                    <a:pt x="16785" y="8024"/>
                  </a:cubicBezTo>
                  <a:close/>
                  <a:moveTo>
                    <a:pt x="17946" y="8363"/>
                  </a:moveTo>
                  <a:lnTo>
                    <a:pt x="17946" y="8363"/>
                  </a:lnTo>
                  <a:cubicBezTo>
                    <a:pt x="17939" y="8388"/>
                    <a:pt x="17928" y="8412"/>
                    <a:pt x="17921" y="8441"/>
                  </a:cubicBezTo>
                  <a:cubicBezTo>
                    <a:pt x="17903" y="8462"/>
                    <a:pt x="17899" y="8498"/>
                    <a:pt x="17871" y="8519"/>
                  </a:cubicBezTo>
                  <a:cubicBezTo>
                    <a:pt x="17871" y="8487"/>
                    <a:pt x="17875" y="8459"/>
                    <a:pt x="17878" y="8427"/>
                  </a:cubicBezTo>
                  <a:cubicBezTo>
                    <a:pt x="17903" y="8405"/>
                    <a:pt x="17921" y="8380"/>
                    <a:pt x="17946" y="8363"/>
                  </a:cubicBezTo>
                  <a:close/>
                  <a:moveTo>
                    <a:pt x="19441" y="8138"/>
                  </a:moveTo>
                  <a:cubicBezTo>
                    <a:pt x="19437" y="8270"/>
                    <a:pt x="19430" y="8405"/>
                    <a:pt x="19430" y="8541"/>
                  </a:cubicBezTo>
                  <a:cubicBezTo>
                    <a:pt x="19420" y="8544"/>
                    <a:pt x="19409" y="8548"/>
                    <a:pt x="19398" y="8551"/>
                  </a:cubicBezTo>
                  <a:cubicBezTo>
                    <a:pt x="19405" y="8444"/>
                    <a:pt x="19409" y="8334"/>
                    <a:pt x="19416" y="8227"/>
                  </a:cubicBezTo>
                  <a:lnTo>
                    <a:pt x="19420" y="8227"/>
                  </a:lnTo>
                  <a:cubicBezTo>
                    <a:pt x="19427" y="8195"/>
                    <a:pt x="19434" y="8167"/>
                    <a:pt x="19441" y="8138"/>
                  </a:cubicBezTo>
                  <a:close/>
                  <a:moveTo>
                    <a:pt x="16899" y="8195"/>
                  </a:moveTo>
                  <a:cubicBezTo>
                    <a:pt x="16899" y="8259"/>
                    <a:pt x="16906" y="8323"/>
                    <a:pt x="16910" y="8391"/>
                  </a:cubicBezTo>
                  <a:cubicBezTo>
                    <a:pt x="16874" y="8452"/>
                    <a:pt x="16842" y="8516"/>
                    <a:pt x="16807" y="8580"/>
                  </a:cubicBezTo>
                  <a:cubicBezTo>
                    <a:pt x="16821" y="8473"/>
                    <a:pt x="16842" y="8366"/>
                    <a:pt x="16860" y="8259"/>
                  </a:cubicBezTo>
                  <a:cubicBezTo>
                    <a:pt x="16871" y="8238"/>
                    <a:pt x="16881" y="8217"/>
                    <a:pt x="16896" y="8195"/>
                  </a:cubicBezTo>
                  <a:close/>
                  <a:moveTo>
                    <a:pt x="17650" y="8598"/>
                  </a:moveTo>
                  <a:cubicBezTo>
                    <a:pt x="17650" y="8608"/>
                    <a:pt x="17650" y="8615"/>
                    <a:pt x="17647" y="8622"/>
                  </a:cubicBezTo>
                  <a:lnTo>
                    <a:pt x="17647" y="8601"/>
                  </a:lnTo>
                  <a:lnTo>
                    <a:pt x="17650" y="8598"/>
                  </a:lnTo>
                  <a:close/>
                  <a:moveTo>
                    <a:pt x="8053" y="7045"/>
                  </a:moveTo>
                  <a:lnTo>
                    <a:pt x="8053" y="7045"/>
                  </a:lnTo>
                  <a:cubicBezTo>
                    <a:pt x="8014" y="7608"/>
                    <a:pt x="7939" y="8167"/>
                    <a:pt x="7857" y="8726"/>
                  </a:cubicBezTo>
                  <a:cubicBezTo>
                    <a:pt x="7864" y="8236"/>
                    <a:pt x="7899" y="7746"/>
                    <a:pt x="7878" y="7256"/>
                  </a:cubicBezTo>
                  <a:lnTo>
                    <a:pt x="7878" y="7256"/>
                  </a:lnTo>
                  <a:cubicBezTo>
                    <a:pt x="7880" y="7258"/>
                    <a:pt x="7880" y="7263"/>
                    <a:pt x="7883" y="7263"/>
                  </a:cubicBezTo>
                  <a:cubicBezTo>
                    <a:pt x="7884" y="7263"/>
                    <a:pt x="7885" y="7263"/>
                    <a:pt x="7885" y="7263"/>
                  </a:cubicBezTo>
                  <a:cubicBezTo>
                    <a:pt x="7889" y="7255"/>
                    <a:pt x="7889" y="7255"/>
                    <a:pt x="7893" y="7252"/>
                  </a:cubicBezTo>
                  <a:cubicBezTo>
                    <a:pt x="7893" y="7248"/>
                    <a:pt x="7893" y="7248"/>
                    <a:pt x="7893" y="7245"/>
                  </a:cubicBezTo>
                  <a:cubicBezTo>
                    <a:pt x="7953" y="7184"/>
                    <a:pt x="7999" y="7110"/>
                    <a:pt x="8053" y="7045"/>
                  </a:cubicBezTo>
                  <a:close/>
                  <a:moveTo>
                    <a:pt x="17241" y="8422"/>
                  </a:moveTo>
                  <a:cubicBezTo>
                    <a:pt x="17171" y="8537"/>
                    <a:pt x="17104" y="8653"/>
                    <a:pt x="17034" y="8768"/>
                  </a:cubicBezTo>
                  <a:cubicBezTo>
                    <a:pt x="17034" y="8711"/>
                    <a:pt x="17024" y="8655"/>
                    <a:pt x="17024" y="8598"/>
                  </a:cubicBezTo>
                  <a:cubicBezTo>
                    <a:pt x="17100" y="8539"/>
                    <a:pt x="17169" y="8480"/>
                    <a:pt x="17241" y="8422"/>
                  </a:cubicBezTo>
                  <a:close/>
                  <a:moveTo>
                    <a:pt x="17750" y="8694"/>
                  </a:moveTo>
                  <a:cubicBezTo>
                    <a:pt x="17750" y="8729"/>
                    <a:pt x="17750" y="8761"/>
                    <a:pt x="17746" y="8797"/>
                  </a:cubicBezTo>
                  <a:lnTo>
                    <a:pt x="17736" y="8804"/>
                  </a:lnTo>
                  <a:cubicBezTo>
                    <a:pt x="17743" y="8768"/>
                    <a:pt x="17746" y="8729"/>
                    <a:pt x="17750" y="8694"/>
                  </a:cubicBezTo>
                  <a:close/>
                  <a:moveTo>
                    <a:pt x="8961" y="7750"/>
                  </a:moveTo>
                  <a:cubicBezTo>
                    <a:pt x="8961" y="7765"/>
                    <a:pt x="8961" y="7779"/>
                    <a:pt x="8957" y="7793"/>
                  </a:cubicBezTo>
                  <a:lnTo>
                    <a:pt x="8957" y="7797"/>
                  </a:lnTo>
                  <a:cubicBezTo>
                    <a:pt x="8939" y="7935"/>
                    <a:pt x="8904" y="8081"/>
                    <a:pt x="8879" y="8227"/>
                  </a:cubicBezTo>
                  <a:cubicBezTo>
                    <a:pt x="8750" y="8412"/>
                    <a:pt x="8651" y="8619"/>
                    <a:pt x="8537" y="8815"/>
                  </a:cubicBezTo>
                  <a:cubicBezTo>
                    <a:pt x="8548" y="8683"/>
                    <a:pt x="8555" y="8555"/>
                    <a:pt x="8558" y="8423"/>
                  </a:cubicBezTo>
                  <a:cubicBezTo>
                    <a:pt x="8580" y="8395"/>
                    <a:pt x="8601" y="8366"/>
                    <a:pt x="8622" y="8341"/>
                  </a:cubicBezTo>
                  <a:cubicBezTo>
                    <a:pt x="8633" y="8323"/>
                    <a:pt x="8622" y="8313"/>
                    <a:pt x="8619" y="8295"/>
                  </a:cubicBezTo>
                  <a:cubicBezTo>
                    <a:pt x="8722" y="8106"/>
                    <a:pt x="8836" y="7925"/>
                    <a:pt x="8961" y="7750"/>
                  </a:cubicBezTo>
                  <a:close/>
                  <a:moveTo>
                    <a:pt x="19548" y="8694"/>
                  </a:moveTo>
                  <a:cubicBezTo>
                    <a:pt x="19562" y="8715"/>
                    <a:pt x="19594" y="8711"/>
                    <a:pt x="19590" y="8761"/>
                  </a:cubicBezTo>
                  <a:cubicBezTo>
                    <a:pt x="19590" y="8776"/>
                    <a:pt x="19595" y="8787"/>
                    <a:pt x="19603" y="8795"/>
                  </a:cubicBezTo>
                  <a:lnTo>
                    <a:pt x="19603" y="8795"/>
                  </a:lnTo>
                  <a:cubicBezTo>
                    <a:pt x="19602" y="8795"/>
                    <a:pt x="19600" y="8795"/>
                    <a:pt x="19598" y="8795"/>
                  </a:cubicBezTo>
                  <a:cubicBezTo>
                    <a:pt x="19586" y="8795"/>
                    <a:pt x="19573" y="8799"/>
                    <a:pt x="19562" y="8808"/>
                  </a:cubicBezTo>
                  <a:cubicBezTo>
                    <a:pt x="19551" y="8818"/>
                    <a:pt x="19548" y="8829"/>
                    <a:pt x="19537" y="8840"/>
                  </a:cubicBezTo>
                  <a:cubicBezTo>
                    <a:pt x="19544" y="8790"/>
                    <a:pt x="19541" y="8740"/>
                    <a:pt x="19548" y="8694"/>
                  </a:cubicBezTo>
                  <a:close/>
                  <a:moveTo>
                    <a:pt x="17739" y="8935"/>
                  </a:moveTo>
                  <a:lnTo>
                    <a:pt x="17739" y="8968"/>
                  </a:lnTo>
                  <a:cubicBezTo>
                    <a:pt x="17729" y="8982"/>
                    <a:pt x="17721" y="8993"/>
                    <a:pt x="17711" y="9003"/>
                  </a:cubicBezTo>
                  <a:cubicBezTo>
                    <a:pt x="17714" y="8986"/>
                    <a:pt x="17714" y="8968"/>
                    <a:pt x="17718" y="8946"/>
                  </a:cubicBezTo>
                  <a:cubicBezTo>
                    <a:pt x="17724" y="8943"/>
                    <a:pt x="17730" y="8940"/>
                    <a:pt x="17739" y="8935"/>
                  </a:cubicBezTo>
                  <a:close/>
                  <a:moveTo>
                    <a:pt x="17533" y="8690"/>
                  </a:moveTo>
                  <a:cubicBezTo>
                    <a:pt x="17526" y="8772"/>
                    <a:pt x="17526" y="8854"/>
                    <a:pt x="17522" y="8936"/>
                  </a:cubicBezTo>
                  <a:cubicBezTo>
                    <a:pt x="17444" y="8986"/>
                    <a:pt x="17362" y="9032"/>
                    <a:pt x="17284" y="9078"/>
                  </a:cubicBezTo>
                  <a:cubicBezTo>
                    <a:pt x="17298" y="9011"/>
                    <a:pt x="17312" y="8939"/>
                    <a:pt x="17326" y="8868"/>
                  </a:cubicBezTo>
                  <a:lnTo>
                    <a:pt x="17394" y="8797"/>
                  </a:lnTo>
                  <a:cubicBezTo>
                    <a:pt x="17440" y="8761"/>
                    <a:pt x="17486" y="8726"/>
                    <a:pt x="17533" y="8690"/>
                  </a:cubicBezTo>
                  <a:close/>
                  <a:moveTo>
                    <a:pt x="17180" y="9021"/>
                  </a:moveTo>
                  <a:lnTo>
                    <a:pt x="17180" y="9021"/>
                  </a:lnTo>
                  <a:cubicBezTo>
                    <a:pt x="17170" y="9064"/>
                    <a:pt x="17163" y="9114"/>
                    <a:pt x="17152" y="9160"/>
                  </a:cubicBezTo>
                  <a:lnTo>
                    <a:pt x="17063" y="9213"/>
                  </a:lnTo>
                  <a:cubicBezTo>
                    <a:pt x="17063" y="9192"/>
                    <a:pt x="17059" y="9171"/>
                    <a:pt x="17059" y="9149"/>
                  </a:cubicBezTo>
                  <a:cubicBezTo>
                    <a:pt x="17102" y="9107"/>
                    <a:pt x="17141" y="9067"/>
                    <a:pt x="17180" y="9021"/>
                  </a:cubicBezTo>
                  <a:close/>
                  <a:moveTo>
                    <a:pt x="16920" y="8679"/>
                  </a:moveTo>
                  <a:cubicBezTo>
                    <a:pt x="16920" y="8758"/>
                    <a:pt x="16935" y="8836"/>
                    <a:pt x="16935" y="8911"/>
                  </a:cubicBezTo>
                  <a:cubicBezTo>
                    <a:pt x="16842" y="9025"/>
                    <a:pt x="16728" y="9121"/>
                    <a:pt x="16636" y="9235"/>
                  </a:cubicBezTo>
                  <a:cubicBezTo>
                    <a:pt x="16650" y="9171"/>
                    <a:pt x="16682" y="9110"/>
                    <a:pt x="16693" y="9046"/>
                  </a:cubicBezTo>
                  <a:cubicBezTo>
                    <a:pt x="16760" y="8932"/>
                    <a:pt x="16831" y="8818"/>
                    <a:pt x="16899" y="8701"/>
                  </a:cubicBezTo>
                  <a:lnTo>
                    <a:pt x="16920" y="8679"/>
                  </a:lnTo>
                  <a:close/>
                  <a:moveTo>
                    <a:pt x="8366" y="7718"/>
                  </a:moveTo>
                  <a:cubicBezTo>
                    <a:pt x="8373" y="7967"/>
                    <a:pt x="8373" y="8220"/>
                    <a:pt x="8377" y="8469"/>
                  </a:cubicBezTo>
                  <a:cubicBezTo>
                    <a:pt x="8366" y="8494"/>
                    <a:pt x="8345" y="8516"/>
                    <a:pt x="8334" y="8537"/>
                  </a:cubicBezTo>
                  <a:cubicBezTo>
                    <a:pt x="8320" y="8562"/>
                    <a:pt x="8355" y="8569"/>
                    <a:pt x="8377" y="8583"/>
                  </a:cubicBezTo>
                  <a:cubicBezTo>
                    <a:pt x="8380" y="8747"/>
                    <a:pt x="8384" y="8911"/>
                    <a:pt x="8387" y="9075"/>
                  </a:cubicBezTo>
                  <a:cubicBezTo>
                    <a:pt x="8355" y="9139"/>
                    <a:pt x="8309" y="9192"/>
                    <a:pt x="8281" y="9253"/>
                  </a:cubicBezTo>
                  <a:cubicBezTo>
                    <a:pt x="8305" y="8744"/>
                    <a:pt x="8330" y="8231"/>
                    <a:pt x="8355" y="7718"/>
                  </a:cubicBezTo>
                  <a:cubicBezTo>
                    <a:pt x="8355" y="7718"/>
                    <a:pt x="8360" y="7723"/>
                    <a:pt x="8362" y="7723"/>
                  </a:cubicBezTo>
                  <a:cubicBezTo>
                    <a:pt x="8362" y="7723"/>
                    <a:pt x="8362" y="7723"/>
                    <a:pt x="8362" y="7722"/>
                  </a:cubicBezTo>
                  <a:lnTo>
                    <a:pt x="8362" y="7725"/>
                  </a:lnTo>
                  <a:lnTo>
                    <a:pt x="8366" y="7718"/>
                  </a:lnTo>
                  <a:close/>
                  <a:moveTo>
                    <a:pt x="16960" y="9263"/>
                  </a:moveTo>
                  <a:lnTo>
                    <a:pt x="16960" y="9281"/>
                  </a:lnTo>
                  <a:cubicBezTo>
                    <a:pt x="16942" y="9288"/>
                    <a:pt x="16928" y="9299"/>
                    <a:pt x="16913" y="9306"/>
                  </a:cubicBezTo>
                  <a:cubicBezTo>
                    <a:pt x="16928" y="9292"/>
                    <a:pt x="16942" y="9277"/>
                    <a:pt x="16960" y="9263"/>
                  </a:cubicBezTo>
                  <a:close/>
                  <a:moveTo>
                    <a:pt x="8822" y="8544"/>
                  </a:moveTo>
                  <a:lnTo>
                    <a:pt x="8822" y="8544"/>
                  </a:lnTo>
                  <a:cubicBezTo>
                    <a:pt x="8807" y="8587"/>
                    <a:pt x="8811" y="8637"/>
                    <a:pt x="8797" y="8683"/>
                  </a:cubicBezTo>
                  <a:cubicBezTo>
                    <a:pt x="8790" y="8708"/>
                    <a:pt x="8811" y="8719"/>
                    <a:pt x="8825" y="8733"/>
                  </a:cubicBezTo>
                  <a:cubicBezTo>
                    <a:pt x="8701" y="8922"/>
                    <a:pt x="8594" y="9124"/>
                    <a:pt x="8508" y="9334"/>
                  </a:cubicBezTo>
                  <a:cubicBezTo>
                    <a:pt x="8519" y="9245"/>
                    <a:pt x="8516" y="9156"/>
                    <a:pt x="8523" y="9067"/>
                  </a:cubicBezTo>
                  <a:cubicBezTo>
                    <a:pt x="8537" y="9043"/>
                    <a:pt x="8551" y="9021"/>
                    <a:pt x="8565" y="8996"/>
                  </a:cubicBezTo>
                  <a:cubicBezTo>
                    <a:pt x="8565" y="8993"/>
                    <a:pt x="8562" y="8993"/>
                    <a:pt x="8562" y="8989"/>
                  </a:cubicBezTo>
                  <a:cubicBezTo>
                    <a:pt x="8644" y="8836"/>
                    <a:pt x="8726" y="8690"/>
                    <a:pt x="8822" y="8544"/>
                  </a:cubicBezTo>
                  <a:close/>
                  <a:moveTo>
                    <a:pt x="17120" y="9313"/>
                  </a:moveTo>
                  <a:lnTo>
                    <a:pt x="17120" y="9313"/>
                  </a:lnTo>
                  <a:cubicBezTo>
                    <a:pt x="17106" y="9377"/>
                    <a:pt x="17098" y="9441"/>
                    <a:pt x="17081" y="9502"/>
                  </a:cubicBezTo>
                  <a:cubicBezTo>
                    <a:pt x="17077" y="9448"/>
                    <a:pt x="17074" y="9395"/>
                    <a:pt x="17070" y="9342"/>
                  </a:cubicBezTo>
                  <a:cubicBezTo>
                    <a:pt x="17088" y="9331"/>
                    <a:pt x="17106" y="9320"/>
                    <a:pt x="17120" y="9313"/>
                  </a:cubicBezTo>
                  <a:close/>
                  <a:moveTo>
                    <a:pt x="16821" y="9242"/>
                  </a:moveTo>
                  <a:cubicBezTo>
                    <a:pt x="16732" y="9338"/>
                    <a:pt x="16636" y="9431"/>
                    <a:pt x="16547" y="9530"/>
                  </a:cubicBezTo>
                  <a:cubicBezTo>
                    <a:pt x="16572" y="9463"/>
                    <a:pt x="16589" y="9391"/>
                    <a:pt x="16611" y="9324"/>
                  </a:cubicBezTo>
                  <a:cubicBezTo>
                    <a:pt x="16613" y="9348"/>
                    <a:pt x="16633" y="9361"/>
                    <a:pt x="16653" y="9361"/>
                  </a:cubicBezTo>
                  <a:cubicBezTo>
                    <a:pt x="16666" y="9361"/>
                    <a:pt x="16679" y="9356"/>
                    <a:pt x="16689" y="9345"/>
                  </a:cubicBezTo>
                  <a:cubicBezTo>
                    <a:pt x="16732" y="9310"/>
                    <a:pt x="16778" y="9277"/>
                    <a:pt x="16821" y="9242"/>
                  </a:cubicBezTo>
                  <a:close/>
                  <a:moveTo>
                    <a:pt x="16707" y="8498"/>
                  </a:moveTo>
                  <a:lnTo>
                    <a:pt x="16707" y="8498"/>
                  </a:lnTo>
                  <a:cubicBezTo>
                    <a:pt x="16696" y="8580"/>
                    <a:pt x="16678" y="8662"/>
                    <a:pt x="16668" y="8744"/>
                  </a:cubicBezTo>
                  <a:cubicBezTo>
                    <a:pt x="16646" y="8761"/>
                    <a:pt x="16625" y="8776"/>
                    <a:pt x="16607" y="8797"/>
                  </a:cubicBezTo>
                  <a:cubicBezTo>
                    <a:pt x="16575" y="8829"/>
                    <a:pt x="16596" y="8857"/>
                    <a:pt x="16629" y="8872"/>
                  </a:cubicBezTo>
                  <a:cubicBezTo>
                    <a:pt x="16625" y="8900"/>
                    <a:pt x="16611" y="8925"/>
                    <a:pt x="16604" y="8957"/>
                  </a:cubicBezTo>
                  <a:cubicBezTo>
                    <a:pt x="16561" y="9039"/>
                    <a:pt x="16511" y="9128"/>
                    <a:pt x="16465" y="9210"/>
                  </a:cubicBezTo>
                  <a:cubicBezTo>
                    <a:pt x="16443" y="9253"/>
                    <a:pt x="16472" y="9274"/>
                    <a:pt x="16507" y="9281"/>
                  </a:cubicBezTo>
                  <a:cubicBezTo>
                    <a:pt x="16483" y="9384"/>
                    <a:pt x="16454" y="9488"/>
                    <a:pt x="16419" y="9587"/>
                  </a:cubicBezTo>
                  <a:cubicBezTo>
                    <a:pt x="16401" y="9395"/>
                    <a:pt x="16390" y="9203"/>
                    <a:pt x="16390" y="9007"/>
                  </a:cubicBezTo>
                  <a:cubicBezTo>
                    <a:pt x="16497" y="8840"/>
                    <a:pt x="16600" y="8669"/>
                    <a:pt x="16707" y="8498"/>
                  </a:cubicBezTo>
                  <a:close/>
                  <a:moveTo>
                    <a:pt x="17515" y="9071"/>
                  </a:moveTo>
                  <a:lnTo>
                    <a:pt x="17515" y="9071"/>
                  </a:lnTo>
                  <a:cubicBezTo>
                    <a:pt x="17511" y="9132"/>
                    <a:pt x="17508" y="9192"/>
                    <a:pt x="17504" y="9253"/>
                  </a:cubicBezTo>
                  <a:cubicBezTo>
                    <a:pt x="17387" y="9388"/>
                    <a:pt x="17273" y="9530"/>
                    <a:pt x="17159" y="9669"/>
                  </a:cubicBezTo>
                  <a:cubicBezTo>
                    <a:pt x="17198" y="9523"/>
                    <a:pt x="17216" y="9377"/>
                    <a:pt x="17252" y="9231"/>
                  </a:cubicBezTo>
                  <a:cubicBezTo>
                    <a:pt x="17341" y="9178"/>
                    <a:pt x="17430" y="9128"/>
                    <a:pt x="17515" y="9071"/>
                  </a:cubicBezTo>
                  <a:close/>
                  <a:moveTo>
                    <a:pt x="19726" y="6833"/>
                  </a:moveTo>
                  <a:lnTo>
                    <a:pt x="19726" y="8444"/>
                  </a:lnTo>
                  <a:cubicBezTo>
                    <a:pt x="19726" y="8482"/>
                    <a:pt x="19753" y="8501"/>
                    <a:pt x="19781" y="8501"/>
                  </a:cubicBezTo>
                  <a:cubicBezTo>
                    <a:pt x="19808" y="8501"/>
                    <a:pt x="19836" y="8482"/>
                    <a:pt x="19836" y="8444"/>
                  </a:cubicBezTo>
                  <a:lnTo>
                    <a:pt x="19836" y="8373"/>
                  </a:lnTo>
                  <a:lnTo>
                    <a:pt x="19836" y="8373"/>
                  </a:lnTo>
                  <a:cubicBezTo>
                    <a:pt x="19847" y="8519"/>
                    <a:pt x="19857" y="8694"/>
                    <a:pt x="19829" y="8719"/>
                  </a:cubicBezTo>
                  <a:cubicBezTo>
                    <a:pt x="19785" y="8754"/>
                    <a:pt x="19828" y="8809"/>
                    <a:pt x="19873" y="8809"/>
                  </a:cubicBezTo>
                  <a:cubicBezTo>
                    <a:pt x="19882" y="8809"/>
                    <a:pt x="19891" y="8806"/>
                    <a:pt x="19900" y="8800"/>
                  </a:cubicBezTo>
                  <a:lnTo>
                    <a:pt x="19900" y="8800"/>
                  </a:lnTo>
                  <a:cubicBezTo>
                    <a:pt x="19615" y="9078"/>
                    <a:pt x="19327" y="9352"/>
                    <a:pt x="19124" y="9698"/>
                  </a:cubicBezTo>
                  <a:cubicBezTo>
                    <a:pt x="19120" y="9705"/>
                    <a:pt x="19110" y="9708"/>
                    <a:pt x="19106" y="9719"/>
                  </a:cubicBezTo>
                  <a:cubicBezTo>
                    <a:pt x="19085" y="9749"/>
                    <a:pt x="19114" y="9768"/>
                    <a:pt x="19147" y="9774"/>
                  </a:cubicBezTo>
                  <a:lnTo>
                    <a:pt x="19147" y="9774"/>
                  </a:lnTo>
                  <a:cubicBezTo>
                    <a:pt x="19022" y="9762"/>
                    <a:pt x="18900" y="9733"/>
                    <a:pt x="18843" y="9598"/>
                  </a:cubicBezTo>
                  <a:cubicBezTo>
                    <a:pt x="18768" y="9413"/>
                    <a:pt x="18811" y="9228"/>
                    <a:pt x="18914" y="9071"/>
                  </a:cubicBezTo>
                  <a:cubicBezTo>
                    <a:pt x="18971" y="8986"/>
                    <a:pt x="19242" y="8719"/>
                    <a:pt x="19423" y="8651"/>
                  </a:cubicBezTo>
                  <a:lnTo>
                    <a:pt x="19423" y="8651"/>
                  </a:lnTo>
                  <a:cubicBezTo>
                    <a:pt x="19423" y="8758"/>
                    <a:pt x="19416" y="8865"/>
                    <a:pt x="19416" y="8971"/>
                  </a:cubicBezTo>
                  <a:cubicBezTo>
                    <a:pt x="19231" y="9128"/>
                    <a:pt x="19039" y="9277"/>
                    <a:pt x="18928" y="9495"/>
                  </a:cubicBezTo>
                  <a:cubicBezTo>
                    <a:pt x="18905" y="9532"/>
                    <a:pt x="18936" y="9577"/>
                    <a:pt x="18975" y="9577"/>
                  </a:cubicBezTo>
                  <a:cubicBezTo>
                    <a:pt x="18984" y="9577"/>
                    <a:pt x="18994" y="9575"/>
                    <a:pt x="19003" y="9569"/>
                  </a:cubicBezTo>
                  <a:lnTo>
                    <a:pt x="19270" y="9434"/>
                  </a:lnTo>
                  <a:cubicBezTo>
                    <a:pt x="19329" y="9409"/>
                    <a:pt x="19293" y="9337"/>
                    <a:pt x="19242" y="9337"/>
                  </a:cubicBezTo>
                  <a:cubicBezTo>
                    <a:pt x="19235" y="9337"/>
                    <a:pt x="19227" y="9339"/>
                    <a:pt x="19220" y="9342"/>
                  </a:cubicBezTo>
                  <a:cubicBezTo>
                    <a:pt x="19355" y="9181"/>
                    <a:pt x="19480" y="9021"/>
                    <a:pt x="19640" y="8889"/>
                  </a:cubicBezTo>
                  <a:cubicBezTo>
                    <a:pt x="19672" y="8865"/>
                    <a:pt x="19664" y="8832"/>
                    <a:pt x="19642" y="8812"/>
                  </a:cubicBezTo>
                  <a:lnTo>
                    <a:pt x="19642" y="8812"/>
                  </a:lnTo>
                  <a:cubicBezTo>
                    <a:pt x="19643" y="8812"/>
                    <a:pt x="19644" y="8812"/>
                    <a:pt x="19646" y="8812"/>
                  </a:cubicBezTo>
                  <a:cubicBezTo>
                    <a:pt x="19673" y="8812"/>
                    <a:pt x="19701" y="8795"/>
                    <a:pt x="19701" y="8761"/>
                  </a:cubicBezTo>
                  <a:cubicBezTo>
                    <a:pt x="19708" y="8608"/>
                    <a:pt x="19644" y="8548"/>
                    <a:pt x="19565" y="8526"/>
                  </a:cubicBezTo>
                  <a:cubicBezTo>
                    <a:pt x="19590" y="8323"/>
                    <a:pt x="19601" y="8121"/>
                    <a:pt x="19619" y="7918"/>
                  </a:cubicBezTo>
                  <a:cubicBezTo>
                    <a:pt x="19621" y="7917"/>
                    <a:pt x="19622" y="7917"/>
                    <a:pt x="19624" y="7917"/>
                  </a:cubicBezTo>
                  <a:cubicBezTo>
                    <a:pt x="19635" y="7917"/>
                    <a:pt x="19646" y="7930"/>
                    <a:pt x="19652" y="7930"/>
                  </a:cubicBezTo>
                  <a:cubicBezTo>
                    <a:pt x="19655" y="7930"/>
                    <a:pt x="19657" y="7928"/>
                    <a:pt x="19658" y="7921"/>
                  </a:cubicBezTo>
                  <a:cubicBezTo>
                    <a:pt x="19676" y="7782"/>
                    <a:pt x="19665" y="7647"/>
                    <a:pt x="19679" y="7508"/>
                  </a:cubicBezTo>
                  <a:cubicBezTo>
                    <a:pt x="19683" y="7437"/>
                    <a:pt x="19683" y="7366"/>
                    <a:pt x="19690" y="7295"/>
                  </a:cubicBezTo>
                  <a:cubicBezTo>
                    <a:pt x="19712" y="7141"/>
                    <a:pt x="19723" y="6988"/>
                    <a:pt x="19726" y="6833"/>
                  </a:cubicBezTo>
                  <a:close/>
                  <a:moveTo>
                    <a:pt x="18483" y="8434"/>
                  </a:moveTo>
                  <a:cubicBezTo>
                    <a:pt x="18483" y="8569"/>
                    <a:pt x="18469" y="8701"/>
                    <a:pt x="18476" y="8833"/>
                  </a:cubicBezTo>
                  <a:cubicBezTo>
                    <a:pt x="18476" y="8839"/>
                    <a:pt x="18479" y="8841"/>
                    <a:pt x="18483" y="8841"/>
                  </a:cubicBezTo>
                  <a:cubicBezTo>
                    <a:pt x="18489" y="8841"/>
                    <a:pt x="18501" y="8835"/>
                    <a:pt x="18511" y="8835"/>
                  </a:cubicBezTo>
                  <a:cubicBezTo>
                    <a:pt x="18514" y="8835"/>
                    <a:pt x="18516" y="8835"/>
                    <a:pt x="18519" y="8836"/>
                  </a:cubicBezTo>
                  <a:cubicBezTo>
                    <a:pt x="18202" y="9160"/>
                    <a:pt x="17903" y="9498"/>
                    <a:pt x="17600" y="9836"/>
                  </a:cubicBezTo>
                  <a:cubicBezTo>
                    <a:pt x="17636" y="9630"/>
                    <a:pt x="17650" y="9416"/>
                    <a:pt x="17682" y="9210"/>
                  </a:cubicBezTo>
                  <a:lnTo>
                    <a:pt x="17682" y="9206"/>
                  </a:lnTo>
                  <a:cubicBezTo>
                    <a:pt x="17711" y="9174"/>
                    <a:pt x="17736" y="9139"/>
                    <a:pt x="17764" y="9107"/>
                  </a:cubicBezTo>
                  <a:cubicBezTo>
                    <a:pt x="17782" y="9120"/>
                    <a:pt x="17804" y="9138"/>
                    <a:pt x="17820" y="9138"/>
                  </a:cubicBezTo>
                  <a:cubicBezTo>
                    <a:pt x="17829" y="9138"/>
                    <a:pt x="17837" y="9133"/>
                    <a:pt x="17842" y="9117"/>
                  </a:cubicBezTo>
                  <a:cubicBezTo>
                    <a:pt x="17860" y="9075"/>
                    <a:pt x="17867" y="9032"/>
                    <a:pt x="17882" y="8989"/>
                  </a:cubicBezTo>
                  <a:cubicBezTo>
                    <a:pt x="17896" y="8971"/>
                    <a:pt x="17917" y="8957"/>
                    <a:pt x="17935" y="8939"/>
                  </a:cubicBezTo>
                  <a:lnTo>
                    <a:pt x="17935" y="8968"/>
                  </a:lnTo>
                  <a:cubicBezTo>
                    <a:pt x="17937" y="9003"/>
                    <a:pt x="17966" y="9022"/>
                    <a:pt x="17994" y="9022"/>
                  </a:cubicBezTo>
                  <a:cubicBezTo>
                    <a:pt x="18018" y="9022"/>
                    <a:pt x="18041" y="9009"/>
                    <a:pt x="18049" y="8982"/>
                  </a:cubicBezTo>
                  <a:cubicBezTo>
                    <a:pt x="18067" y="8922"/>
                    <a:pt x="18063" y="8865"/>
                    <a:pt x="18081" y="8804"/>
                  </a:cubicBezTo>
                  <a:cubicBezTo>
                    <a:pt x="18145" y="8740"/>
                    <a:pt x="18216" y="8683"/>
                    <a:pt x="18284" y="8619"/>
                  </a:cubicBezTo>
                  <a:lnTo>
                    <a:pt x="18284" y="8619"/>
                  </a:lnTo>
                  <a:cubicBezTo>
                    <a:pt x="18284" y="8715"/>
                    <a:pt x="18270" y="8808"/>
                    <a:pt x="18273" y="8900"/>
                  </a:cubicBezTo>
                  <a:lnTo>
                    <a:pt x="18387" y="8900"/>
                  </a:lnTo>
                  <a:cubicBezTo>
                    <a:pt x="18405" y="8758"/>
                    <a:pt x="18423" y="8615"/>
                    <a:pt x="18441" y="8473"/>
                  </a:cubicBezTo>
                  <a:lnTo>
                    <a:pt x="18483" y="8434"/>
                  </a:lnTo>
                  <a:close/>
                  <a:moveTo>
                    <a:pt x="22324" y="10588"/>
                  </a:moveTo>
                  <a:lnTo>
                    <a:pt x="22282" y="10659"/>
                  </a:lnTo>
                  <a:lnTo>
                    <a:pt x="22250" y="10655"/>
                  </a:lnTo>
                  <a:cubicBezTo>
                    <a:pt x="22275" y="10634"/>
                    <a:pt x="22299" y="10612"/>
                    <a:pt x="22324" y="10588"/>
                  </a:cubicBezTo>
                  <a:close/>
                  <a:moveTo>
                    <a:pt x="21150" y="10751"/>
                  </a:moveTo>
                  <a:cubicBezTo>
                    <a:pt x="21217" y="10751"/>
                    <a:pt x="21285" y="10751"/>
                    <a:pt x="21353" y="10755"/>
                  </a:cubicBezTo>
                  <a:cubicBezTo>
                    <a:pt x="21285" y="10837"/>
                    <a:pt x="21224" y="10926"/>
                    <a:pt x="21175" y="11022"/>
                  </a:cubicBezTo>
                  <a:lnTo>
                    <a:pt x="21171" y="11022"/>
                  </a:lnTo>
                  <a:cubicBezTo>
                    <a:pt x="21164" y="10933"/>
                    <a:pt x="21164" y="10840"/>
                    <a:pt x="21150" y="10751"/>
                  </a:cubicBezTo>
                  <a:close/>
                  <a:moveTo>
                    <a:pt x="21488" y="10755"/>
                  </a:moveTo>
                  <a:cubicBezTo>
                    <a:pt x="21602" y="10755"/>
                    <a:pt x="21716" y="10758"/>
                    <a:pt x="21833" y="10762"/>
                  </a:cubicBezTo>
                  <a:cubicBezTo>
                    <a:pt x="21755" y="10837"/>
                    <a:pt x="21684" y="10919"/>
                    <a:pt x="21602" y="10993"/>
                  </a:cubicBezTo>
                  <a:lnTo>
                    <a:pt x="21598" y="10997"/>
                  </a:lnTo>
                  <a:cubicBezTo>
                    <a:pt x="21620" y="10958"/>
                    <a:pt x="21648" y="10919"/>
                    <a:pt x="21669" y="10883"/>
                  </a:cubicBezTo>
                  <a:cubicBezTo>
                    <a:pt x="21696" y="10840"/>
                    <a:pt x="21659" y="10795"/>
                    <a:pt x="21619" y="10795"/>
                  </a:cubicBezTo>
                  <a:cubicBezTo>
                    <a:pt x="21605" y="10795"/>
                    <a:pt x="21592" y="10800"/>
                    <a:pt x="21580" y="10812"/>
                  </a:cubicBezTo>
                  <a:cubicBezTo>
                    <a:pt x="21481" y="10901"/>
                    <a:pt x="21392" y="11000"/>
                    <a:pt x="21296" y="11089"/>
                  </a:cubicBezTo>
                  <a:cubicBezTo>
                    <a:pt x="21363" y="10979"/>
                    <a:pt x="21424" y="10869"/>
                    <a:pt x="21488" y="10755"/>
                  </a:cubicBezTo>
                  <a:close/>
                  <a:moveTo>
                    <a:pt x="20676" y="10744"/>
                  </a:moveTo>
                  <a:cubicBezTo>
                    <a:pt x="20747" y="10744"/>
                    <a:pt x="20815" y="10748"/>
                    <a:pt x="20883" y="10748"/>
                  </a:cubicBezTo>
                  <a:cubicBezTo>
                    <a:pt x="20883" y="10751"/>
                    <a:pt x="20883" y="10751"/>
                    <a:pt x="20883" y="10755"/>
                  </a:cubicBezTo>
                  <a:cubicBezTo>
                    <a:pt x="20854" y="10790"/>
                    <a:pt x="20826" y="10830"/>
                    <a:pt x="20804" y="10869"/>
                  </a:cubicBezTo>
                  <a:lnTo>
                    <a:pt x="20804" y="10855"/>
                  </a:lnTo>
                  <a:lnTo>
                    <a:pt x="20690" y="10855"/>
                  </a:lnTo>
                  <a:cubicBezTo>
                    <a:pt x="20694" y="10915"/>
                    <a:pt x="20687" y="10979"/>
                    <a:pt x="20690" y="11040"/>
                  </a:cubicBezTo>
                  <a:cubicBezTo>
                    <a:pt x="20676" y="11065"/>
                    <a:pt x="20651" y="11086"/>
                    <a:pt x="20641" y="11111"/>
                  </a:cubicBezTo>
                  <a:cubicBezTo>
                    <a:pt x="20646" y="10988"/>
                    <a:pt x="20661" y="10867"/>
                    <a:pt x="20667" y="10744"/>
                  </a:cubicBezTo>
                  <a:lnTo>
                    <a:pt x="20667" y="10744"/>
                  </a:lnTo>
                  <a:cubicBezTo>
                    <a:pt x="20668" y="10744"/>
                    <a:pt x="20669" y="10744"/>
                    <a:pt x="20670" y="10744"/>
                  </a:cubicBezTo>
                  <a:cubicBezTo>
                    <a:pt x="20672" y="10744"/>
                    <a:pt x="20674" y="10744"/>
                    <a:pt x="20676" y="10744"/>
                  </a:cubicBezTo>
                  <a:close/>
                  <a:moveTo>
                    <a:pt x="20277" y="10758"/>
                  </a:moveTo>
                  <a:cubicBezTo>
                    <a:pt x="20277" y="10839"/>
                    <a:pt x="20263" y="10920"/>
                    <a:pt x="20263" y="11000"/>
                  </a:cubicBezTo>
                  <a:cubicBezTo>
                    <a:pt x="20256" y="11029"/>
                    <a:pt x="20249" y="11061"/>
                    <a:pt x="20242" y="11089"/>
                  </a:cubicBezTo>
                  <a:cubicBezTo>
                    <a:pt x="20240" y="11093"/>
                    <a:pt x="20237" y="11093"/>
                    <a:pt x="20235" y="11093"/>
                  </a:cubicBezTo>
                  <a:cubicBezTo>
                    <a:pt x="20232" y="11093"/>
                    <a:pt x="20229" y="11093"/>
                    <a:pt x="20228" y="11097"/>
                  </a:cubicBezTo>
                  <a:cubicBezTo>
                    <a:pt x="20224" y="11100"/>
                    <a:pt x="20224" y="11104"/>
                    <a:pt x="20220" y="11107"/>
                  </a:cubicBezTo>
                  <a:lnTo>
                    <a:pt x="20220" y="11111"/>
                  </a:lnTo>
                  <a:cubicBezTo>
                    <a:pt x="20192" y="11168"/>
                    <a:pt x="20171" y="11228"/>
                    <a:pt x="20142" y="11289"/>
                  </a:cubicBezTo>
                  <a:cubicBezTo>
                    <a:pt x="20153" y="11164"/>
                    <a:pt x="20146" y="11036"/>
                    <a:pt x="20121" y="10915"/>
                  </a:cubicBezTo>
                  <a:cubicBezTo>
                    <a:pt x="20191" y="10880"/>
                    <a:pt x="20219" y="10804"/>
                    <a:pt x="20277" y="10758"/>
                  </a:cubicBezTo>
                  <a:close/>
                  <a:moveTo>
                    <a:pt x="21071" y="11164"/>
                  </a:moveTo>
                  <a:cubicBezTo>
                    <a:pt x="21071" y="11193"/>
                    <a:pt x="21078" y="11221"/>
                    <a:pt x="21078" y="11253"/>
                  </a:cubicBezTo>
                  <a:cubicBezTo>
                    <a:pt x="21071" y="11264"/>
                    <a:pt x="21064" y="11278"/>
                    <a:pt x="21057" y="11289"/>
                  </a:cubicBezTo>
                  <a:cubicBezTo>
                    <a:pt x="21064" y="11246"/>
                    <a:pt x="21068" y="11203"/>
                    <a:pt x="21071" y="11164"/>
                  </a:cubicBezTo>
                  <a:close/>
                  <a:moveTo>
                    <a:pt x="21345" y="11203"/>
                  </a:moveTo>
                  <a:lnTo>
                    <a:pt x="21264" y="11335"/>
                  </a:lnTo>
                  <a:cubicBezTo>
                    <a:pt x="21242" y="11356"/>
                    <a:pt x="21221" y="11374"/>
                    <a:pt x="21203" y="11396"/>
                  </a:cubicBezTo>
                  <a:cubicBezTo>
                    <a:pt x="21203" y="11378"/>
                    <a:pt x="21199" y="11360"/>
                    <a:pt x="21199" y="11342"/>
                  </a:cubicBezTo>
                  <a:cubicBezTo>
                    <a:pt x="21246" y="11292"/>
                    <a:pt x="21296" y="11250"/>
                    <a:pt x="21345" y="11203"/>
                  </a:cubicBezTo>
                  <a:close/>
                  <a:moveTo>
                    <a:pt x="20039" y="11171"/>
                  </a:moveTo>
                  <a:cubicBezTo>
                    <a:pt x="20039" y="11253"/>
                    <a:pt x="20025" y="11335"/>
                    <a:pt x="19993" y="11413"/>
                  </a:cubicBezTo>
                  <a:cubicBezTo>
                    <a:pt x="20003" y="11332"/>
                    <a:pt x="20021" y="11250"/>
                    <a:pt x="20039" y="11171"/>
                  </a:cubicBezTo>
                  <a:close/>
                  <a:moveTo>
                    <a:pt x="11616" y="11365"/>
                  </a:moveTo>
                  <a:cubicBezTo>
                    <a:pt x="12225" y="11365"/>
                    <a:pt x="12834" y="11376"/>
                    <a:pt x="13442" y="11403"/>
                  </a:cubicBezTo>
                  <a:lnTo>
                    <a:pt x="13442" y="11403"/>
                  </a:lnTo>
                  <a:cubicBezTo>
                    <a:pt x="12847" y="11408"/>
                    <a:pt x="12253" y="11449"/>
                    <a:pt x="11659" y="11460"/>
                  </a:cubicBezTo>
                  <a:cubicBezTo>
                    <a:pt x="11284" y="11450"/>
                    <a:pt x="10909" y="11445"/>
                    <a:pt x="10535" y="11445"/>
                  </a:cubicBezTo>
                  <a:cubicBezTo>
                    <a:pt x="9968" y="11445"/>
                    <a:pt x="9402" y="11456"/>
                    <a:pt x="8836" y="11478"/>
                  </a:cubicBezTo>
                  <a:lnTo>
                    <a:pt x="8850" y="11445"/>
                  </a:lnTo>
                  <a:cubicBezTo>
                    <a:pt x="8850" y="11438"/>
                    <a:pt x="8857" y="11431"/>
                    <a:pt x="8861" y="11424"/>
                  </a:cubicBezTo>
                  <a:cubicBezTo>
                    <a:pt x="9780" y="11390"/>
                    <a:pt x="10698" y="11365"/>
                    <a:pt x="11616" y="11365"/>
                  </a:cubicBezTo>
                  <a:close/>
                  <a:moveTo>
                    <a:pt x="20858" y="10990"/>
                  </a:moveTo>
                  <a:lnTo>
                    <a:pt x="20858" y="10990"/>
                  </a:lnTo>
                  <a:cubicBezTo>
                    <a:pt x="20840" y="11164"/>
                    <a:pt x="20811" y="11342"/>
                    <a:pt x="20804" y="11520"/>
                  </a:cubicBezTo>
                  <a:lnTo>
                    <a:pt x="20801" y="11520"/>
                  </a:lnTo>
                  <a:lnTo>
                    <a:pt x="20801" y="11072"/>
                  </a:lnTo>
                  <a:cubicBezTo>
                    <a:pt x="20819" y="11043"/>
                    <a:pt x="20840" y="11018"/>
                    <a:pt x="20858" y="10990"/>
                  </a:cubicBezTo>
                  <a:close/>
                  <a:moveTo>
                    <a:pt x="13499" y="11406"/>
                  </a:moveTo>
                  <a:lnTo>
                    <a:pt x="13499" y="11406"/>
                  </a:lnTo>
                  <a:cubicBezTo>
                    <a:pt x="13878" y="11423"/>
                    <a:pt x="14257" y="11447"/>
                    <a:pt x="14635" y="11478"/>
                  </a:cubicBezTo>
                  <a:lnTo>
                    <a:pt x="14635" y="11556"/>
                  </a:lnTo>
                  <a:cubicBezTo>
                    <a:pt x="14240" y="11542"/>
                    <a:pt x="13845" y="11531"/>
                    <a:pt x="13450" y="11517"/>
                  </a:cubicBezTo>
                  <a:lnTo>
                    <a:pt x="13485" y="11517"/>
                  </a:lnTo>
                  <a:cubicBezTo>
                    <a:pt x="13551" y="11510"/>
                    <a:pt x="13556" y="11424"/>
                    <a:pt x="13499" y="11406"/>
                  </a:cubicBezTo>
                  <a:close/>
                  <a:moveTo>
                    <a:pt x="14770" y="11492"/>
                  </a:moveTo>
                  <a:cubicBezTo>
                    <a:pt x="15019" y="11513"/>
                    <a:pt x="15272" y="11545"/>
                    <a:pt x="15521" y="11577"/>
                  </a:cubicBezTo>
                  <a:cubicBezTo>
                    <a:pt x="15269" y="11570"/>
                    <a:pt x="15019" y="11567"/>
                    <a:pt x="14767" y="11559"/>
                  </a:cubicBezTo>
                  <a:cubicBezTo>
                    <a:pt x="14767" y="11538"/>
                    <a:pt x="14767" y="11517"/>
                    <a:pt x="14770" y="11492"/>
                  </a:cubicBezTo>
                  <a:close/>
                  <a:moveTo>
                    <a:pt x="8736" y="11428"/>
                  </a:moveTo>
                  <a:lnTo>
                    <a:pt x="8736" y="11431"/>
                  </a:lnTo>
                  <a:cubicBezTo>
                    <a:pt x="8736" y="11435"/>
                    <a:pt x="8729" y="11438"/>
                    <a:pt x="8729" y="11445"/>
                  </a:cubicBezTo>
                  <a:cubicBezTo>
                    <a:pt x="8728" y="11463"/>
                    <a:pt x="8735" y="11474"/>
                    <a:pt x="8746" y="11480"/>
                  </a:cubicBezTo>
                  <a:lnTo>
                    <a:pt x="8746" y="11480"/>
                  </a:lnTo>
                  <a:cubicBezTo>
                    <a:pt x="8333" y="11496"/>
                    <a:pt x="7922" y="11501"/>
                    <a:pt x="7508" y="11534"/>
                  </a:cubicBezTo>
                  <a:cubicBezTo>
                    <a:pt x="7451" y="11542"/>
                    <a:pt x="7455" y="11599"/>
                    <a:pt x="7483" y="11623"/>
                  </a:cubicBezTo>
                  <a:cubicBezTo>
                    <a:pt x="6995" y="11599"/>
                    <a:pt x="6504" y="11552"/>
                    <a:pt x="6016" y="11495"/>
                  </a:cubicBezTo>
                  <a:cubicBezTo>
                    <a:pt x="6921" y="11481"/>
                    <a:pt x="7828" y="11460"/>
                    <a:pt x="8736" y="11428"/>
                  </a:cubicBezTo>
                  <a:close/>
                  <a:moveTo>
                    <a:pt x="11748" y="11577"/>
                  </a:moveTo>
                  <a:cubicBezTo>
                    <a:pt x="12193" y="11588"/>
                    <a:pt x="12631" y="11599"/>
                    <a:pt x="13072" y="11616"/>
                  </a:cubicBezTo>
                  <a:lnTo>
                    <a:pt x="13069" y="11616"/>
                  </a:lnTo>
                  <a:cubicBezTo>
                    <a:pt x="12720" y="11620"/>
                    <a:pt x="12371" y="11623"/>
                    <a:pt x="12018" y="11631"/>
                  </a:cubicBezTo>
                  <a:cubicBezTo>
                    <a:pt x="11929" y="11609"/>
                    <a:pt x="11840" y="11591"/>
                    <a:pt x="11748" y="11577"/>
                  </a:cubicBezTo>
                  <a:close/>
                  <a:moveTo>
                    <a:pt x="8921" y="11584"/>
                  </a:moveTo>
                  <a:cubicBezTo>
                    <a:pt x="8918" y="11616"/>
                    <a:pt x="8882" y="11648"/>
                    <a:pt x="8921" y="11648"/>
                  </a:cubicBezTo>
                  <a:cubicBezTo>
                    <a:pt x="9498" y="11646"/>
                    <a:pt x="10087" y="11593"/>
                    <a:pt x="10671" y="11593"/>
                  </a:cubicBezTo>
                  <a:cubicBezTo>
                    <a:pt x="10952" y="11593"/>
                    <a:pt x="11232" y="11605"/>
                    <a:pt x="11509" y="11641"/>
                  </a:cubicBezTo>
                  <a:cubicBezTo>
                    <a:pt x="10774" y="11660"/>
                    <a:pt x="10039" y="11677"/>
                    <a:pt x="9305" y="11677"/>
                  </a:cubicBezTo>
                  <a:cubicBezTo>
                    <a:pt x="8756" y="11677"/>
                    <a:pt x="8208" y="11667"/>
                    <a:pt x="7661" y="11641"/>
                  </a:cubicBezTo>
                  <a:cubicBezTo>
                    <a:pt x="8081" y="11609"/>
                    <a:pt x="8501" y="11599"/>
                    <a:pt x="8921" y="11584"/>
                  </a:cubicBezTo>
                  <a:close/>
                  <a:moveTo>
                    <a:pt x="21449" y="11385"/>
                  </a:moveTo>
                  <a:cubicBezTo>
                    <a:pt x="21377" y="11513"/>
                    <a:pt x="21299" y="11631"/>
                    <a:pt x="21221" y="11752"/>
                  </a:cubicBezTo>
                  <a:cubicBezTo>
                    <a:pt x="21221" y="11705"/>
                    <a:pt x="21221" y="11663"/>
                    <a:pt x="21221" y="11620"/>
                  </a:cubicBezTo>
                  <a:cubicBezTo>
                    <a:pt x="21224" y="11613"/>
                    <a:pt x="21228" y="11606"/>
                    <a:pt x="21231" y="11599"/>
                  </a:cubicBezTo>
                  <a:cubicBezTo>
                    <a:pt x="21303" y="11527"/>
                    <a:pt x="21377" y="11460"/>
                    <a:pt x="21449" y="11385"/>
                  </a:cubicBezTo>
                  <a:close/>
                  <a:moveTo>
                    <a:pt x="20690" y="11246"/>
                  </a:moveTo>
                  <a:cubicBezTo>
                    <a:pt x="20694" y="11428"/>
                    <a:pt x="20683" y="11616"/>
                    <a:pt x="20687" y="11801"/>
                  </a:cubicBezTo>
                  <a:lnTo>
                    <a:pt x="20683" y="11801"/>
                  </a:lnTo>
                  <a:cubicBezTo>
                    <a:pt x="20658" y="11848"/>
                    <a:pt x="20630" y="11898"/>
                    <a:pt x="20601" y="11944"/>
                  </a:cubicBezTo>
                  <a:cubicBezTo>
                    <a:pt x="20587" y="11705"/>
                    <a:pt x="20616" y="11470"/>
                    <a:pt x="20690" y="11246"/>
                  </a:cubicBezTo>
                  <a:close/>
                  <a:moveTo>
                    <a:pt x="21783" y="11068"/>
                  </a:moveTo>
                  <a:lnTo>
                    <a:pt x="21783" y="11068"/>
                  </a:lnTo>
                  <a:cubicBezTo>
                    <a:pt x="21598" y="11374"/>
                    <a:pt x="21417" y="11684"/>
                    <a:pt x="21217" y="11987"/>
                  </a:cubicBezTo>
                  <a:cubicBezTo>
                    <a:pt x="21217" y="11972"/>
                    <a:pt x="21217" y="11962"/>
                    <a:pt x="21217" y="11947"/>
                  </a:cubicBezTo>
                  <a:cubicBezTo>
                    <a:pt x="21356" y="11759"/>
                    <a:pt x="21484" y="11559"/>
                    <a:pt x="21598" y="11353"/>
                  </a:cubicBezTo>
                  <a:cubicBezTo>
                    <a:pt x="21620" y="11310"/>
                    <a:pt x="21587" y="11285"/>
                    <a:pt x="21555" y="11285"/>
                  </a:cubicBezTo>
                  <a:cubicBezTo>
                    <a:pt x="21627" y="11211"/>
                    <a:pt x="21709" y="11143"/>
                    <a:pt x="21783" y="11068"/>
                  </a:cubicBezTo>
                  <a:close/>
                  <a:moveTo>
                    <a:pt x="20128" y="11574"/>
                  </a:moveTo>
                  <a:cubicBezTo>
                    <a:pt x="20099" y="11748"/>
                    <a:pt x="20057" y="11915"/>
                    <a:pt x="20025" y="12090"/>
                  </a:cubicBezTo>
                  <a:cubicBezTo>
                    <a:pt x="19953" y="11944"/>
                    <a:pt x="19936" y="11798"/>
                    <a:pt x="20114" y="11634"/>
                  </a:cubicBezTo>
                  <a:cubicBezTo>
                    <a:pt x="20121" y="11623"/>
                    <a:pt x="20110" y="11616"/>
                    <a:pt x="20114" y="11609"/>
                  </a:cubicBezTo>
                  <a:cubicBezTo>
                    <a:pt x="20114" y="11599"/>
                    <a:pt x="20121" y="11588"/>
                    <a:pt x="20128" y="11574"/>
                  </a:cubicBezTo>
                  <a:close/>
                  <a:moveTo>
                    <a:pt x="21096" y="11791"/>
                  </a:moveTo>
                  <a:lnTo>
                    <a:pt x="21096" y="11955"/>
                  </a:lnTo>
                  <a:lnTo>
                    <a:pt x="21089" y="11958"/>
                  </a:lnTo>
                  <a:cubicBezTo>
                    <a:pt x="21053" y="12011"/>
                    <a:pt x="21000" y="12054"/>
                    <a:pt x="20964" y="12108"/>
                  </a:cubicBezTo>
                  <a:cubicBezTo>
                    <a:pt x="20968" y="12051"/>
                    <a:pt x="20979" y="11994"/>
                    <a:pt x="20982" y="11933"/>
                  </a:cubicBezTo>
                  <a:cubicBezTo>
                    <a:pt x="21021" y="11887"/>
                    <a:pt x="21061" y="11844"/>
                    <a:pt x="21096" y="11791"/>
                  </a:cubicBezTo>
                  <a:close/>
                  <a:moveTo>
                    <a:pt x="22324" y="10442"/>
                  </a:moveTo>
                  <a:lnTo>
                    <a:pt x="22324" y="10442"/>
                  </a:lnTo>
                  <a:cubicBezTo>
                    <a:pt x="22243" y="10509"/>
                    <a:pt x="22164" y="10580"/>
                    <a:pt x="22082" y="10655"/>
                  </a:cubicBezTo>
                  <a:cubicBezTo>
                    <a:pt x="21887" y="10652"/>
                    <a:pt x="21687" y="10648"/>
                    <a:pt x="21488" y="10644"/>
                  </a:cubicBezTo>
                  <a:cubicBezTo>
                    <a:pt x="21471" y="10633"/>
                    <a:pt x="21467" y="10605"/>
                    <a:pt x="21456" y="10605"/>
                  </a:cubicBezTo>
                  <a:cubicBezTo>
                    <a:pt x="21453" y="10605"/>
                    <a:pt x="21450" y="10607"/>
                    <a:pt x="21445" y="10612"/>
                  </a:cubicBezTo>
                  <a:cubicBezTo>
                    <a:pt x="21442" y="10616"/>
                    <a:pt x="21438" y="10620"/>
                    <a:pt x="21434" y="10623"/>
                  </a:cubicBezTo>
                  <a:cubicBezTo>
                    <a:pt x="21431" y="10630"/>
                    <a:pt x="21427" y="10637"/>
                    <a:pt x="21424" y="10644"/>
                  </a:cubicBezTo>
                  <a:lnTo>
                    <a:pt x="21139" y="10641"/>
                  </a:lnTo>
                  <a:cubicBezTo>
                    <a:pt x="21135" y="10620"/>
                    <a:pt x="21139" y="10595"/>
                    <a:pt x="21135" y="10570"/>
                  </a:cubicBezTo>
                  <a:cubicBezTo>
                    <a:pt x="21126" y="10543"/>
                    <a:pt x="21103" y="10530"/>
                    <a:pt x="21080" y="10530"/>
                  </a:cubicBezTo>
                  <a:cubicBezTo>
                    <a:pt x="21057" y="10530"/>
                    <a:pt x="21034" y="10543"/>
                    <a:pt x="21025" y="10570"/>
                  </a:cubicBezTo>
                  <a:cubicBezTo>
                    <a:pt x="21021" y="10588"/>
                    <a:pt x="21021" y="10609"/>
                    <a:pt x="21018" y="10627"/>
                  </a:cubicBezTo>
                  <a:cubicBezTo>
                    <a:pt x="21004" y="10624"/>
                    <a:pt x="20994" y="10609"/>
                    <a:pt x="20983" y="10609"/>
                  </a:cubicBezTo>
                  <a:cubicBezTo>
                    <a:pt x="20981" y="10609"/>
                    <a:pt x="20978" y="10610"/>
                    <a:pt x="20975" y="10612"/>
                  </a:cubicBezTo>
                  <a:cubicBezTo>
                    <a:pt x="20961" y="10627"/>
                    <a:pt x="20968" y="10630"/>
                    <a:pt x="20957" y="10637"/>
                  </a:cubicBezTo>
                  <a:lnTo>
                    <a:pt x="20676" y="10637"/>
                  </a:lnTo>
                  <a:cubicBezTo>
                    <a:pt x="20674" y="10637"/>
                    <a:pt x="20672" y="10637"/>
                    <a:pt x="20670" y="10637"/>
                  </a:cubicBezTo>
                  <a:cubicBezTo>
                    <a:pt x="20668" y="10637"/>
                    <a:pt x="20667" y="10637"/>
                    <a:pt x="20666" y="10637"/>
                  </a:cubicBezTo>
                  <a:lnTo>
                    <a:pt x="20666" y="10637"/>
                  </a:lnTo>
                  <a:cubicBezTo>
                    <a:pt x="20657" y="10614"/>
                    <a:pt x="20636" y="10602"/>
                    <a:pt x="20614" y="10602"/>
                  </a:cubicBezTo>
                  <a:cubicBezTo>
                    <a:pt x="20587" y="10602"/>
                    <a:pt x="20560" y="10620"/>
                    <a:pt x="20559" y="10655"/>
                  </a:cubicBezTo>
                  <a:cubicBezTo>
                    <a:pt x="20534" y="11161"/>
                    <a:pt x="20487" y="11670"/>
                    <a:pt x="20448" y="12175"/>
                  </a:cubicBezTo>
                  <a:cubicBezTo>
                    <a:pt x="20487" y="11652"/>
                    <a:pt x="20523" y="11129"/>
                    <a:pt x="20527" y="10605"/>
                  </a:cubicBezTo>
                  <a:cubicBezTo>
                    <a:pt x="20975" y="10538"/>
                    <a:pt x="21424" y="10481"/>
                    <a:pt x="21876" y="10452"/>
                  </a:cubicBezTo>
                  <a:lnTo>
                    <a:pt x="21876" y="10452"/>
                  </a:lnTo>
                  <a:lnTo>
                    <a:pt x="21872" y="10456"/>
                  </a:lnTo>
                  <a:cubicBezTo>
                    <a:pt x="22025" y="10445"/>
                    <a:pt x="22175" y="10449"/>
                    <a:pt x="22324" y="10442"/>
                  </a:cubicBezTo>
                  <a:close/>
                  <a:moveTo>
                    <a:pt x="20669" y="12065"/>
                  </a:moveTo>
                  <a:cubicBezTo>
                    <a:pt x="20673" y="12068"/>
                    <a:pt x="20676" y="12076"/>
                    <a:pt x="20683" y="12079"/>
                  </a:cubicBezTo>
                  <a:lnTo>
                    <a:pt x="20687" y="12076"/>
                  </a:lnTo>
                  <a:lnTo>
                    <a:pt x="20687" y="12133"/>
                  </a:lnTo>
                  <a:cubicBezTo>
                    <a:pt x="20662" y="12161"/>
                    <a:pt x="20641" y="12189"/>
                    <a:pt x="20619" y="12214"/>
                  </a:cubicBezTo>
                  <a:cubicBezTo>
                    <a:pt x="20619" y="12197"/>
                    <a:pt x="20616" y="12175"/>
                    <a:pt x="20612" y="12157"/>
                  </a:cubicBezTo>
                  <a:cubicBezTo>
                    <a:pt x="20626" y="12122"/>
                    <a:pt x="20651" y="12097"/>
                    <a:pt x="20669" y="12065"/>
                  </a:cubicBezTo>
                  <a:close/>
                  <a:moveTo>
                    <a:pt x="22203" y="10766"/>
                  </a:moveTo>
                  <a:cubicBezTo>
                    <a:pt x="21876" y="11250"/>
                    <a:pt x="21548" y="11737"/>
                    <a:pt x="21214" y="12222"/>
                  </a:cubicBezTo>
                  <a:lnTo>
                    <a:pt x="21210" y="12222"/>
                  </a:lnTo>
                  <a:lnTo>
                    <a:pt x="21210" y="12168"/>
                  </a:lnTo>
                  <a:cubicBezTo>
                    <a:pt x="21513" y="11723"/>
                    <a:pt x="21790" y="11257"/>
                    <a:pt x="22068" y="10815"/>
                  </a:cubicBezTo>
                  <a:cubicBezTo>
                    <a:pt x="22086" y="10798"/>
                    <a:pt x="22107" y="10783"/>
                    <a:pt x="22125" y="10766"/>
                  </a:cubicBezTo>
                  <a:close/>
                  <a:moveTo>
                    <a:pt x="19865" y="11609"/>
                  </a:moveTo>
                  <a:cubicBezTo>
                    <a:pt x="19870" y="11609"/>
                    <a:pt x="19876" y="11609"/>
                    <a:pt x="19882" y="11609"/>
                  </a:cubicBezTo>
                  <a:cubicBezTo>
                    <a:pt x="19865" y="11643"/>
                    <a:pt x="19882" y="11691"/>
                    <a:pt x="19915" y="11691"/>
                  </a:cubicBezTo>
                  <a:cubicBezTo>
                    <a:pt x="19923" y="11691"/>
                    <a:pt x="19933" y="11688"/>
                    <a:pt x="19943" y="11680"/>
                  </a:cubicBezTo>
                  <a:cubicBezTo>
                    <a:pt x="19964" y="11666"/>
                    <a:pt x="19964" y="11641"/>
                    <a:pt x="19982" y="11627"/>
                  </a:cubicBezTo>
                  <a:lnTo>
                    <a:pt x="19982" y="11627"/>
                  </a:lnTo>
                  <a:cubicBezTo>
                    <a:pt x="19957" y="11680"/>
                    <a:pt x="19929" y="11734"/>
                    <a:pt x="19907" y="11791"/>
                  </a:cubicBezTo>
                  <a:cubicBezTo>
                    <a:pt x="19893" y="11834"/>
                    <a:pt x="19847" y="11880"/>
                    <a:pt x="19847" y="11919"/>
                  </a:cubicBezTo>
                  <a:cubicBezTo>
                    <a:pt x="19840" y="11940"/>
                    <a:pt x="19822" y="11962"/>
                    <a:pt x="19818" y="11983"/>
                  </a:cubicBezTo>
                  <a:cubicBezTo>
                    <a:pt x="19836" y="11987"/>
                    <a:pt x="19857" y="11994"/>
                    <a:pt x="19875" y="12001"/>
                  </a:cubicBezTo>
                  <a:cubicBezTo>
                    <a:pt x="19886" y="12079"/>
                    <a:pt x="19914" y="12157"/>
                    <a:pt x="19957" y="12229"/>
                  </a:cubicBezTo>
                  <a:cubicBezTo>
                    <a:pt x="19886" y="12133"/>
                    <a:pt x="19779" y="12072"/>
                    <a:pt x="19715" y="11969"/>
                  </a:cubicBezTo>
                  <a:cubicBezTo>
                    <a:pt x="19715" y="11965"/>
                    <a:pt x="19711" y="11962"/>
                    <a:pt x="19711" y="11958"/>
                  </a:cubicBezTo>
                  <a:cubicBezTo>
                    <a:pt x="19708" y="11958"/>
                    <a:pt x="19708" y="11966"/>
                    <a:pt x="19706" y="11966"/>
                  </a:cubicBezTo>
                  <a:cubicBezTo>
                    <a:pt x="19705" y="11966"/>
                    <a:pt x="19705" y="11966"/>
                    <a:pt x="19704" y="11965"/>
                  </a:cubicBezTo>
                  <a:cubicBezTo>
                    <a:pt x="19695" y="11958"/>
                    <a:pt x="19686" y="11954"/>
                    <a:pt x="19677" y="11954"/>
                  </a:cubicBezTo>
                  <a:cubicBezTo>
                    <a:pt x="19672" y="11954"/>
                    <a:pt x="19667" y="11956"/>
                    <a:pt x="19662" y="11958"/>
                  </a:cubicBezTo>
                  <a:cubicBezTo>
                    <a:pt x="19578" y="11767"/>
                    <a:pt x="19603" y="11609"/>
                    <a:pt x="19865" y="11609"/>
                  </a:cubicBezTo>
                  <a:close/>
                  <a:moveTo>
                    <a:pt x="21021" y="12229"/>
                  </a:moveTo>
                  <a:cubicBezTo>
                    <a:pt x="20997" y="12261"/>
                    <a:pt x="20968" y="12289"/>
                    <a:pt x="20943" y="12321"/>
                  </a:cubicBezTo>
                  <a:cubicBezTo>
                    <a:pt x="20943" y="12318"/>
                    <a:pt x="20943" y="12318"/>
                    <a:pt x="20943" y="12314"/>
                  </a:cubicBezTo>
                  <a:cubicBezTo>
                    <a:pt x="20968" y="12282"/>
                    <a:pt x="20997" y="12257"/>
                    <a:pt x="21021" y="12229"/>
                  </a:cubicBezTo>
                  <a:close/>
                  <a:moveTo>
                    <a:pt x="20210" y="11769"/>
                  </a:moveTo>
                  <a:cubicBezTo>
                    <a:pt x="20196" y="11947"/>
                    <a:pt x="20192" y="12125"/>
                    <a:pt x="20174" y="12303"/>
                  </a:cubicBezTo>
                  <a:lnTo>
                    <a:pt x="20174" y="12325"/>
                  </a:lnTo>
                  <a:cubicBezTo>
                    <a:pt x="20124" y="12264"/>
                    <a:pt x="20082" y="12197"/>
                    <a:pt x="20050" y="12125"/>
                  </a:cubicBezTo>
                  <a:lnTo>
                    <a:pt x="20050" y="12125"/>
                  </a:lnTo>
                  <a:cubicBezTo>
                    <a:pt x="20075" y="12133"/>
                    <a:pt x="20099" y="12136"/>
                    <a:pt x="20128" y="12147"/>
                  </a:cubicBezTo>
                  <a:cubicBezTo>
                    <a:pt x="20164" y="12022"/>
                    <a:pt x="20178" y="11894"/>
                    <a:pt x="20210" y="11769"/>
                  </a:cubicBezTo>
                  <a:close/>
                  <a:moveTo>
                    <a:pt x="20683" y="12314"/>
                  </a:moveTo>
                  <a:lnTo>
                    <a:pt x="20683" y="12439"/>
                  </a:lnTo>
                  <a:cubicBezTo>
                    <a:pt x="20669" y="12449"/>
                    <a:pt x="20662" y="12467"/>
                    <a:pt x="20651" y="12478"/>
                  </a:cubicBezTo>
                  <a:cubicBezTo>
                    <a:pt x="20644" y="12442"/>
                    <a:pt x="20641" y="12407"/>
                    <a:pt x="20637" y="12371"/>
                  </a:cubicBezTo>
                  <a:cubicBezTo>
                    <a:pt x="20655" y="12353"/>
                    <a:pt x="20669" y="12332"/>
                    <a:pt x="20683" y="12314"/>
                  </a:cubicBezTo>
                  <a:close/>
                  <a:moveTo>
                    <a:pt x="20331" y="12204"/>
                  </a:moveTo>
                  <a:lnTo>
                    <a:pt x="20331" y="12204"/>
                  </a:lnTo>
                  <a:cubicBezTo>
                    <a:pt x="20324" y="12314"/>
                    <a:pt x="20324" y="12421"/>
                    <a:pt x="20313" y="12531"/>
                  </a:cubicBezTo>
                  <a:cubicBezTo>
                    <a:pt x="20306" y="12521"/>
                    <a:pt x="20299" y="12506"/>
                    <a:pt x="20288" y="12496"/>
                  </a:cubicBezTo>
                  <a:lnTo>
                    <a:pt x="20292" y="12496"/>
                  </a:lnTo>
                  <a:cubicBezTo>
                    <a:pt x="20302" y="12400"/>
                    <a:pt x="20324" y="12300"/>
                    <a:pt x="20331" y="12204"/>
                  </a:cubicBezTo>
                  <a:close/>
                  <a:moveTo>
                    <a:pt x="20124" y="12574"/>
                  </a:moveTo>
                  <a:cubicBezTo>
                    <a:pt x="20131" y="12578"/>
                    <a:pt x="20135" y="12581"/>
                    <a:pt x="20142" y="12585"/>
                  </a:cubicBezTo>
                  <a:cubicBezTo>
                    <a:pt x="20142" y="12585"/>
                    <a:pt x="20142" y="12585"/>
                    <a:pt x="20146" y="12588"/>
                  </a:cubicBezTo>
                  <a:lnTo>
                    <a:pt x="20146" y="12606"/>
                  </a:lnTo>
                  <a:cubicBezTo>
                    <a:pt x="20139" y="12595"/>
                    <a:pt x="20131" y="12585"/>
                    <a:pt x="20124" y="12574"/>
                  </a:cubicBezTo>
                  <a:close/>
                  <a:moveTo>
                    <a:pt x="21096" y="12311"/>
                  </a:moveTo>
                  <a:lnTo>
                    <a:pt x="21096" y="12392"/>
                  </a:lnTo>
                  <a:cubicBezTo>
                    <a:pt x="21039" y="12474"/>
                    <a:pt x="20986" y="12553"/>
                    <a:pt x="20932" y="12634"/>
                  </a:cubicBezTo>
                  <a:cubicBezTo>
                    <a:pt x="20932" y="12592"/>
                    <a:pt x="20932" y="12549"/>
                    <a:pt x="20936" y="12506"/>
                  </a:cubicBezTo>
                  <a:cubicBezTo>
                    <a:pt x="20986" y="12439"/>
                    <a:pt x="21046" y="12382"/>
                    <a:pt x="21096" y="12311"/>
                  </a:cubicBezTo>
                  <a:close/>
                  <a:moveTo>
                    <a:pt x="20683" y="12602"/>
                  </a:moveTo>
                  <a:lnTo>
                    <a:pt x="20683" y="12642"/>
                  </a:lnTo>
                  <a:lnTo>
                    <a:pt x="20673" y="12652"/>
                  </a:lnTo>
                  <a:cubicBezTo>
                    <a:pt x="20669" y="12642"/>
                    <a:pt x="20669" y="12631"/>
                    <a:pt x="20665" y="12620"/>
                  </a:cubicBezTo>
                  <a:lnTo>
                    <a:pt x="20669" y="12620"/>
                  </a:lnTo>
                  <a:cubicBezTo>
                    <a:pt x="20673" y="12617"/>
                    <a:pt x="20676" y="12610"/>
                    <a:pt x="20683" y="12602"/>
                  </a:cubicBezTo>
                  <a:close/>
                  <a:moveTo>
                    <a:pt x="20260" y="12709"/>
                  </a:moveTo>
                  <a:cubicBezTo>
                    <a:pt x="20274" y="12720"/>
                    <a:pt x="20281" y="12738"/>
                    <a:pt x="20295" y="12748"/>
                  </a:cubicBezTo>
                  <a:cubicBezTo>
                    <a:pt x="20292" y="12770"/>
                    <a:pt x="20288" y="12791"/>
                    <a:pt x="20285" y="12812"/>
                  </a:cubicBezTo>
                  <a:cubicBezTo>
                    <a:pt x="20274" y="12798"/>
                    <a:pt x="20263" y="12784"/>
                    <a:pt x="20256" y="12770"/>
                  </a:cubicBezTo>
                  <a:cubicBezTo>
                    <a:pt x="20256" y="12752"/>
                    <a:pt x="20256" y="12731"/>
                    <a:pt x="20260" y="12713"/>
                  </a:cubicBezTo>
                  <a:lnTo>
                    <a:pt x="20260" y="12709"/>
                  </a:lnTo>
                  <a:close/>
                  <a:moveTo>
                    <a:pt x="20552" y="12531"/>
                  </a:moveTo>
                  <a:cubicBezTo>
                    <a:pt x="20562" y="12610"/>
                    <a:pt x="20566" y="12691"/>
                    <a:pt x="20576" y="12770"/>
                  </a:cubicBezTo>
                  <a:cubicBezTo>
                    <a:pt x="20559" y="12788"/>
                    <a:pt x="20544" y="12809"/>
                    <a:pt x="20530" y="12827"/>
                  </a:cubicBezTo>
                  <a:cubicBezTo>
                    <a:pt x="20541" y="12727"/>
                    <a:pt x="20541" y="12631"/>
                    <a:pt x="20552" y="12531"/>
                  </a:cubicBezTo>
                  <a:close/>
                  <a:moveTo>
                    <a:pt x="20107" y="13144"/>
                  </a:moveTo>
                  <a:cubicBezTo>
                    <a:pt x="20103" y="13176"/>
                    <a:pt x="20099" y="13208"/>
                    <a:pt x="20096" y="13240"/>
                  </a:cubicBezTo>
                  <a:cubicBezTo>
                    <a:pt x="20099" y="13204"/>
                    <a:pt x="20096" y="13176"/>
                    <a:pt x="20096" y="13144"/>
                  </a:cubicBezTo>
                  <a:lnTo>
                    <a:pt x="20096" y="13144"/>
                  </a:lnTo>
                  <a:cubicBezTo>
                    <a:pt x="20096" y="13145"/>
                    <a:pt x="20097" y="13145"/>
                    <a:pt x="20098" y="13145"/>
                  </a:cubicBezTo>
                  <a:cubicBezTo>
                    <a:pt x="20100" y="13145"/>
                    <a:pt x="20104" y="13144"/>
                    <a:pt x="20107" y="13144"/>
                  </a:cubicBezTo>
                  <a:close/>
                  <a:moveTo>
                    <a:pt x="20235" y="12969"/>
                  </a:moveTo>
                  <a:lnTo>
                    <a:pt x="20235" y="12973"/>
                  </a:lnTo>
                  <a:lnTo>
                    <a:pt x="20253" y="12998"/>
                  </a:lnTo>
                  <a:cubicBezTo>
                    <a:pt x="20242" y="13090"/>
                    <a:pt x="20217" y="13183"/>
                    <a:pt x="20206" y="13279"/>
                  </a:cubicBezTo>
                  <a:cubicBezTo>
                    <a:pt x="20217" y="13176"/>
                    <a:pt x="20224" y="13072"/>
                    <a:pt x="20235" y="12969"/>
                  </a:cubicBezTo>
                  <a:close/>
                  <a:moveTo>
                    <a:pt x="20587" y="12934"/>
                  </a:moveTo>
                  <a:cubicBezTo>
                    <a:pt x="20601" y="13072"/>
                    <a:pt x="20609" y="13208"/>
                    <a:pt x="20612" y="13339"/>
                  </a:cubicBezTo>
                  <a:cubicBezTo>
                    <a:pt x="20576" y="13290"/>
                    <a:pt x="20548" y="13240"/>
                    <a:pt x="20512" y="13190"/>
                  </a:cubicBezTo>
                  <a:cubicBezTo>
                    <a:pt x="20512" y="13183"/>
                    <a:pt x="20530" y="13186"/>
                    <a:pt x="20527" y="13179"/>
                  </a:cubicBezTo>
                  <a:lnTo>
                    <a:pt x="20516" y="13161"/>
                  </a:lnTo>
                  <a:cubicBezTo>
                    <a:pt x="20520" y="13112"/>
                    <a:pt x="20516" y="13065"/>
                    <a:pt x="20516" y="13015"/>
                  </a:cubicBezTo>
                  <a:cubicBezTo>
                    <a:pt x="20544" y="12990"/>
                    <a:pt x="20562" y="12958"/>
                    <a:pt x="20587" y="12934"/>
                  </a:cubicBezTo>
                  <a:close/>
                  <a:moveTo>
                    <a:pt x="22203" y="12873"/>
                  </a:moveTo>
                  <a:cubicBezTo>
                    <a:pt x="22207" y="12891"/>
                    <a:pt x="22207" y="12909"/>
                    <a:pt x="22207" y="12926"/>
                  </a:cubicBezTo>
                  <a:lnTo>
                    <a:pt x="22203" y="12926"/>
                  </a:lnTo>
                  <a:cubicBezTo>
                    <a:pt x="22088" y="13094"/>
                    <a:pt x="21959" y="13255"/>
                    <a:pt x="21850" y="13428"/>
                  </a:cubicBezTo>
                  <a:lnTo>
                    <a:pt x="21850" y="13428"/>
                  </a:lnTo>
                  <a:cubicBezTo>
                    <a:pt x="21966" y="13243"/>
                    <a:pt x="22088" y="13058"/>
                    <a:pt x="22203" y="12873"/>
                  </a:cubicBezTo>
                  <a:close/>
                  <a:moveTo>
                    <a:pt x="20509" y="13389"/>
                  </a:moveTo>
                  <a:cubicBezTo>
                    <a:pt x="20544" y="13439"/>
                    <a:pt x="20576" y="13496"/>
                    <a:pt x="20616" y="13549"/>
                  </a:cubicBezTo>
                  <a:lnTo>
                    <a:pt x="20612" y="13549"/>
                  </a:lnTo>
                  <a:cubicBezTo>
                    <a:pt x="20587" y="13848"/>
                    <a:pt x="20534" y="14147"/>
                    <a:pt x="20484" y="14443"/>
                  </a:cubicBezTo>
                  <a:cubicBezTo>
                    <a:pt x="20491" y="14090"/>
                    <a:pt x="20484" y="13738"/>
                    <a:pt x="20509" y="13389"/>
                  </a:cubicBezTo>
                  <a:close/>
                  <a:moveTo>
                    <a:pt x="19936" y="14069"/>
                  </a:moveTo>
                  <a:cubicBezTo>
                    <a:pt x="19957" y="14183"/>
                    <a:pt x="19975" y="14297"/>
                    <a:pt x="19993" y="14411"/>
                  </a:cubicBezTo>
                  <a:lnTo>
                    <a:pt x="19989" y="14411"/>
                  </a:lnTo>
                  <a:cubicBezTo>
                    <a:pt x="19986" y="14471"/>
                    <a:pt x="19975" y="14532"/>
                    <a:pt x="19971" y="14592"/>
                  </a:cubicBezTo>
                  <a:cubicBezTo>
                    <a:pt x="19971" y="14574"/>
                    <a:pt x="19966" y="14568"/>
                    <a:pt x="19957" y="14568"/>
                  </a:cubicBezTo>
                  <a:cubicBezTo>
                    <a:pt x="19944" y="14568"/>
                    <a:pt x="19922" y="14584"/>
                    <a:pt x="19900" y="14592"/>
                  </a:cubicBezTo>
                  <a:cubicBezTo>
                    <a:pt x="19907" y="14418"/>
                    <a:pt x="19929" y="14244"/>
                    <a:pt x="19936" y="14069"/>
                  </a:cubicBezTo>
                  <a:close/>
                  <a:moveTo>
                    <a:pt x="20687" y="13806"/>
                  </a:moveTo>
                  <a:lnTo>
                    <a:pt x="20687" y="14891"/>
                  </a:lnTo>
                  <a:cubicBezTo>
                    <a:pt x="20687" y="14893"/>
                    <a:pt x="20687" y="14894"/>
                    <a:pt x="20687" y="14894"/>
                  </a:cubicBezTo>
                  <a:lnTo>
                    <a:pt x="20687" y="14894"/>
                  </a:lnTo>
                  <a:cubicBezTo>
                    <a:pt x="20643" y="14894"/>
                    <a:pt x="20600" y="14892"/>
                    <a:pt x="20556" y="14892"/>
                  </a:cubicBezTo>
                  <a:lnTo>
                    <a:pt x="20556" y="14892"/>
                  </a:lnTo>
                  <a:cubicBezTo>
                    <a:pt x="20613" y="14533"/>
                    <a:pt x="20648" y="14169"/>
                    <a:pt x="20687" y="13806"/>
                  </a:cubicBezTo>
                  <a:close/>
                  <a:moveTo>
                    <a:pt x="20732" y="14895"/>
                  </a:moveTo>
                  <a:cubicBezTo>
                    <a:pt x="20734" y="14895"/>
                    <a:pt x="20735" y="14895"/>
                    <a:pt x="20737" y="14895"/>
                  </a:cubicBezTo>
                  <a:cubicBezTo>
                    <a:pt x="20734" y="14895"/>
                    <a:pt x="20731" y="14895"/>
                    <a:pt x="20727" y="14895"/>
                  </a:cubicBezTo>
                  <a:lnTo>
                    <a:pt x="20727" y="14895"/>
                  </a:lnTo>
                  <a:cubicBezTo>
                    <a:pt x="20729" y="14895"/>
                    <a:pt x="20731" y="14895"/>
                    <a:pt x="20732" y="14895"/>
                  </a:cubicBezTo>
                  <a:close/>
                  <a:moveTo>
                    <a:pt x="22189" y="11882"/>
                  </a:moveTo>
                  <a:cubicBezTo>
                    <a:pt x="22189" y="11984"/>
                    <a:pt x="22189" y="12087"/>
                    <a:pt x="22193" y="12189"/>
                  </a:cubicBezTo>
                  <a:cubicBezTo>
                    <a:pt x="21830" y="12720"/>
                    <a:pt x="21495" y="13275"/>
                    <a:pt x="21196" y="13845"/>
                  </a:cubicBezTo>
                  <a:cubicBezTo>
                    <a:pt x="21194" y="13845"/>
                    <a:pt x="21192" y="13846"/>
                    <a:pt x="21191" y="13846"/>
                  </a:cubicBezTo>
                  <a:cubicBezTo>
                    <a:pt x="21186" y="13846"/>
                    <a:pt x="21181" y="13844"/>
                    <a:pt x="21177" y="13844"/>
                  </a:cubicBezTo>
                  <a:cubicBezTo>
                    <a:pt x="21173" y="13844"/>
                    <a:pt x="21169" y="13846"/>
                    <a:pt x="21167" y="13852"/>
                  </a:cubicBezTo>
                  <a:cubicBezTo>
                    <a:pt x="21100" y="13987"/>
                    <a:pt x="21032" y="14123"/>
                    <a:pt x="20964" y="14258"/>
                  </a:cubicBezTo>
                  <a:cubicBezTo>
                    <a:pt x="20945" y="14299"/>
                    <a:pt x="20983" y="14339"/>
                    <a:pt x="21018" y="14339"/>
                  </a:cubicBezTo>
                  <a:cubicBezTo>
                    <a:pt x="21035" y="14339"/>
                    <a:pt x="21051" y="14331"/>
                    <a:pt x="21061" y="14311"/>
                  </a:cubicBezTo>
                  <a:cubicBezTo>
                    <a:pt x="21381" y="13635"/>
                    <a:pt x="21780" y="13001"/>
                    <a:pt x="22196" y="12382"/>
                  </a:cubicBezTo>
                  <a:cubicBezTo>
                    <a:pt x="22200" y="12478"/>
                    <a:pt x="22200" y="12574"/>
                    <a:pt x="22200" y="12667"/>
                  </a:cubicBezTo>
                  <a:cubicBezTo>
                    <a:pt x="21990" y="13001"/>
                    <a:pt x="21773" y="13336"/>
                    <a:pt x="21566" y="13670"/>
                  </a:cubicBezTo>
                  <a:cubicBezTo>
                    <a:pt x="21388" y="13962"/>
                    <a:pt x="21214" y="14251"/>
                    <a:pt x="21057" y="14550"/>
                  </a:cubicBezTo>
                  <a:cubicBezTo>
                    <a:pt x="21032" y="14596"/>
                    <a:pt x="20868" y="14849"/>
                    <a:pt x="21000" y="14877"/>
                  </a:cubicBezTo>
                  <a:cubicBezTo>
                    <a:pt x="21004" y="14878"/>
                    <a:pt x="21008" y="14878"/>
                    <a:pt x="21012" y="14878"/>
                  </a:cubicBezTo>
                  <a:cubicBezTo>
                    <a:pt x="21054" y="14878"/>
                    <a:pt x="21078" y="14830"/>
                    <a:pt x="21066" y="14798"/>
                  </a:cubicBezTo>
                  <a:lnTo>
                    <a:pt x="21066" y="14798"/>
                  </a:lnTo>
                  <a:cubicBezTo>
                    <a:pt x="21068" y="14794"/>
                    <a:pt x="21070" y="14787"/>
                    <a:pt x="21075" y="14778"/>
                  </a:cubicBezTo>
                  <a:cubicBezTo>
                    <a:pt x="21086" y="14742"/>
                    <a:pt x="21103" y="14706"/>
                    <a:pt x="21121" y="14671"/>
                  </a:cubicBezTo>
                  <a:cubicBezTo>
                    <a:pt x="21175" y="14564"/>
                    <a:pt x="21235" y="14457"/>
                    <a:pt x="21296" y="14354"/>
                  </a:cubicBezTo>
                  <a:cubicBezTo>
                    <a:pt x="21385" y="14194"/>
                    <a:pt x="21484" y="14037"/>
                    <a:pt x="21580" y="13877"/>
                  </a:cubicBezTo>
                  <a:lnTo>
                    <a:pt x="21580" y="13877"/>
                  </a:lnTo>
                  <a:cubicBezTo>
                    <a:pt x="21395" y="14212"/>
                    <a:pt x="21235" y="14557"/>
                    <a:pt x="21078" y="14902"/>
                  </a:cubicBezTo>
                  <a:cubicBezTo>
                    <a:pt x="20986" y="14902"/>
                    <a:pt x="20893" y="14895"/>
                    <a:pt x="20801" y="14895"/>
                  </a:cubicBezTo>
                  <a:lnTo>
                    <a:pt x="20801" y="14888"/>
                  </a:lnTo>
                  <a:lnTo>
                    <a:pt x="20801" y="14867"/>
                  </a:lnTo>
                  <a:cubicBezTo>
                    <a:pt x="20836" y="14674"/>
                    <a:pt x="20840" y="14479"/>
                    <a:pt x="20858" y="14283"/>
                  </a:cubicBezTo>
                  <a:cubicBezTo>
                    <a:pt x="20858" y="14281"/>
                    <a:pt x="20858" y="14281"/>
                    <a:pt x="20859" y="14281"/>
                  </a:cubicBezTo>
                  <a:cubicBezTo>
                    <a:pt x="20861" y="14281"/>
                    <a:pt x="20865" y="14285"/>
                    <a:pt x="20867" y="14285"/>
                  </a:cubicBezTo>
                  <a:cubicBezTo>
                    <a:pt x="20868" y="14285"/>
                    <a:pt x="20868" y="14284"/>
                    <a:pt x="20868" y="14283"/>
                  </a:cubicBezTo>
                  <a:cubicBezTo>
                    <a:pt x="20868" y="14226"/>
                    <a:pt x="20872" y="14169"/>
                    <a:pt x="20872" y="14112"/>
                  </a:cubicBezTo>
                  <a:cubicBezTo>
                    <a:pt x="20872" y="14080"/>
                    <a:pt x="20883" y="14044"/>
                    <a:pt x="20883" y="14012"/>
                  </a:cubicBezTo>
                  <a:cubicBezTo>
                    <a:pt x="21259" y="13266"/>
                    <a:pt x="21727" y="12578"/>
                    <a:pt x="22189" y="11882"/>
                  </a:cubicBezTo>
                  <a:close/>
                  <a:moveTo>
                    <a:pt x="22207" y="13115"/>
                  </a:moveTo>
                  <a:lnTo>
                    <a:pt x="22207" y="13115"/>
                  </a:lnTo>
                  <a:cubicBezTo>
                    <a:pt x="22210" y="13250"/>
                    <a:pt x="22193" y="13386"/>
                    <a:pt x="22189" y="13521"/>
                  </a:cubicBezTo>
                  <a:lnTo>
                    <a:pt x="22186" y="13524"/>
                  </a:lnTo>
                  <a:cubicBezTo>
                    <a:pt x="21883" y="13966"/>
                    <a:pt x="21609" y="14429"/>
                    <a:pt x="21367" y="14909"/>
                  </a:cubicBezTo>
                  <a:cubicBezTo>
                    <a:pt x="21310" y="14909"/>
                    <a:pt x="21253" y="14906"/>
                    <a:pt x="21196" y="14906"/>
                  </a:cubicBezTo>
                  <a:cubicBezTo>
                    <a:pt x="21484" y="14283"/>
                    <a:pt x="21822" y="13685"/>
                    <a:pt x="22207" y="13115"/>
                  </a:cubicBezTo>
                  <a:close/>
                  <a:moveTo>
                    <a:pt x="22171" y="13734"/>
                  </a:moveTo>
                  <a:lnTo>
                    <a:pt x="22171" y="13734"/>
                  </a:lnTo>
                  <a:cubicBezTo>
                    <a:pt x="22168" y="13920"/>
                    <a:pt x="22154" y="14101"/>
                    <a:pt x="22136" y="14286"/>
                  </a:cubicBezTo>
                  <a:cubicBezTo>
                    <a:pt x="22025" y="14489"/>
                    <a:pt x="21958" y="14706"/>
                    <a:pt x="21872" y="14920"/>
                  </a:cubicBezTo>
                  <a:cubicBezTo>
                    <a:pt x="21744" y="14920"/>
                    <a:pt x="21620" y="14913"/>
                    <a:pt x="21491" y="14913"/>
                  </a:cubicBezTo>
                  <a:cubicBezTo>
                    <a:pt x="21694" y="14507"/>
                    <a:pt x="21922" y="14115"/>
                    <a:pt x="22171" y="13734"/>
                  </a:cubicBezTo>
                  <a:close/>
                  <a:moveTo>
                    <a:pt x="22926" y="15058"/>
                  </a:moveTo>
                  <a:lnTo>
                    <a:pt x="22940" y="15059"/>
                  </a:lnTo>
                  <a:cubicBezTo>
                    <a:pt x="22939" y="15059"/>
                    <a:pt x="22938" y="15060"/>
                    <a:pt x="22937" y="15060"/>
                  </a:cubicBezTo>
                  <a:cubicBezTo>
                    <a:pt x="22933" y="15060"/>
                    <a:pt x="22930" y="15058"/>
                    <a:pt x="22926" y="15058"/>
                  </a:cubicBezTo>
                  <a:close/>
                  <a:moveTo>
                    <a:pt x="22898" y="15055"/>
                  </a:moveTo>
                  <a:lnTo>
                    <a:pt x="22924" y="15057"/>
                  </a:lnTo>
                  <a:lnTo>
                    <a:pt x="22924" y="15057"/>
                  </a:lnTo>
                  <a:cubicBezTo>
                    <a:pt x="22924" y="15057"/>
                    <a:pt x="22924" y="15057"/>
                    <a:pt x="22924" y="15057"/>
                  </a:cubicBezTo>
                  <a:cubicBezTo>
                    <a:pt x="22921" y="15057"/>
                    <a:pt x="22918" y="15059"/>
                    <a:pt x="22915" y="15062"/>
                  </a:cubicBezTo>
                  <a:cubicBezTo>
                    <a:pt x="22908" y="15077"/>
                    <a:pt x="22901" y="15087"/>
                    <a:pt x="22894" y="15105"/>
                  </a:cubicBezTo>
                  <a:cubicBezTo>
                    <a:pt x="22894" y="15087"/>
                    <a:pt x="22894" y="15073"/>
                    <a:pt x="22898" y="15055"/>
                  </a:cubicBezTo>
                  <a:close/>
                  <a:moveTo>
                    <a:pt x="19971" y="14824"/>
                  </a:moveTo>
                  <a:cubicBezTo>
                    <a:pt x="19979" y="14840"/>
                    <a:pt x="19995" y="14848"/>
                    <a:pt x="20010" y="14848"/>
                  </a:cubicBezTo>
                  <a:cubicBezTo>
                    <a:pt x="20022" y="14848"/>
                    <a:pt x="20033" y="14844"/>
                    <a:pt x="20042" y="14835"/>
                  </a:cubicBezTo>
                  <a:lnTo>
                    <a:pt x="20042" y="14835"/>
                  </a:lnTo>
                  <a:lnTo>
                    <a:pt x="20039" y="14838"/>
                  </a:lnTo>
                  <a:cubicBezTo>
                    <a:pt x="20060" y="15037"/>
                    <a:pt x="20078" y="15233"/>
                    <a:pt x="20089" y="15436"/>
                  </a:cubicBezTo>
                  <a:cubicBezTo>
                    <a:pt x="20060" y="15379"/>
                    <a:pt x="20014" y="15340"/>
                    <a:pt x="19993" y="15279"/>
                  </a:cubicBezTo>
                  <a:cubicBezTo>
                    <a:pt x="19989" y="15265"/>
                    <a:pt x="19975" y="15272"/>
                    <a:pt x="19964" y="15265"/>
                  </a:cubicBezTo>
                  <a:cubicBezTo>
                    <a:pt x="19964" y="15119"/>
                    <a:pt x="19968" y="14973"/>
                    <a:pt x="19971" y="14824"/>
                  </a:cubicBezTo>
                  <a:close/>
                  <a:moveTo>
                    <a:pt x="10736" y="15894"/>
                  </a:moveTo>
                  <a:cubicBezTo>
                    <a:pt x="10932" y="15894"/>
                    <a:pt x="11128" y="15894"/>
                    <a:pt x="11324" y="15895"/>
                  </a:cubicBezTo>
                  <a:cubicBezTo>
                    <a:pt x="11189" y="15902"/>
                    <a:pt x="11054" y="15906"/>
                    <a:pt x="10915" y="15913"/>
                  </a:cubicBezTo>
                  <a:cubicBezTo>
                    <a:pt x="10138" y="15943"/>
                    <a:pt x="9358" y="15970"/>
                    <a:pt x="8578" y="15970"/>
                  </a:cubicBezTo>
                  <a:cubicBezTo>
                    <a:pt x="8149" y="15970"/>
                    <a:pt x="7720" y="15962"/>
                    <a:pt x="7291" y="15942"/>
                  </a:cubicBezTo>
                  <a:cubicBezTo>
                    <a:pt x="8440" y="15911"/>
                    <a:pt x="9587" y="15894"/>
                    <a:pt x="10736" y="15894"/>
                  </a:cubicBezTo>
                  <a:close/>
                  <a:moveTo>
                    <a:pt x="20231" y="15846"/>
                  </a:moveTo>
                  <a:cubicBezTo>
                    <a:pt x="20270" y="15874"/>
                    <a:pt x="20313" y="15899"/>
                    <a:pt x="20356" y="15924"/>
                  </a:cubicBezTo>
                  <a:cubicBezTo>
                    <a:pt x="20306" y="15959"/>
                    <a:pt x="20263" y="16002"/>
                    <a:pt x="20220" y="16045"/>
                  </a:cubicBezTo>
                  <a:cubicBezTo>
                    <a:pt x="20220" y="15977"/>
                    <a:pt x="20235" y="15910"/>
                    <a:pt x="20231" y="15846"/>
                  </a:cubicBezTo>
                  <a:close/>
                  <a:moveTo>
                    <a:pt x="2742" y="15762"/>
                  </a:moveTo>
                  <a:cubicBezTo>
                    <a:pt x="3068" y="15762"/>
                    <a:pt x="3394" y="15773"/>
                    <a:pt x="3717" y="15789"/>
                  </a:cubicBezTo>
                  <a:cubicBezTo>
                    <a:pt x="4194" y="15810"/>
                    <a:pt x="4674" y="15856"/>
                    <a:pt x="5151" y="15899"/>
                  </a:cubicBezTo>
                  <a:cubicBezTo>
                    <a:pt x="3870" y="15963"/>
                    <a:pt x="2592" y="16048"/>
                    <a:pt x="1314" y="16198"/>
                  </a:cubicBezTo>
                  <a:cubicBezTo>
                    <a:pt x="1036" y="16226"/>
                    <a:pt x="758" y="16266"/>
                    <a:pt x="481" y="16305"/>
                  </a:cubicBezTo>
                  <a:cubicBezTo>
                    <a:pt x="491" y="16241"/>
                    <a:pt x="495" y="16177"/>
                    <a:pt x="509" y="16116"/>
                  </a:cubicBezTo>
                  <a:cubicBezTo>
                    <a:pt x="518" y="16073"/>
                    <a:pt x="481" y="16046"/>
                    <a:pt x="447" y="16046"/>
                  </a:cubicBezTo>
                  <a:cubicBezTo>
                    <a:pt x="425" y="16046"/>
                    <a:pt x="405" y="16057"/>
                    <a:pt x="399" y="16084"/>
                  </a:cubicBezTo>
                  <a:cubicBezTo>
                    <a:pt x="388" y="16130"/>
                    <a:pt x="388" y="16180"/>
                    <a:pt x="378" y="16226"/>
                  </a:cubicBezTo>
                  <a:cubicBezTo>
                    <a:pt x="346" y="16177"/>
                    <a:pt x="306" y="16127"/>
                    <a:pt x="278" y="16073"/>
                  </a:cubicBezTo>
                  <a:cubicBezTo>
                    <a:pt x="1073" y="15833"/>
                    <a:pt x="1909" y="15762"/>
                    <a:pt x="2742" y="15762"/>
                  </a:cubicBezTo>
                  <a:close/>
                  <a:moveTo>
                    <a:pt x="19964" y="15436"/>
                  </a:moveTo>
                  <a:cubicBezTo>
                    <a:pt x="20003" y="15518"/>
                    <a:pt x="20053" y="15596"/>
                    <a:pt x="20110" y="15671"/>
                  </a:cubicBezTo>
                  <a:lnTo>
                    <a:pt x="20110" y="15675"/>
                  </a:lnTo>
                  <a:cubicBezTo>
                    <a:pt x="20085" y="15689"/>
                    <a:pt x="20078" y="15717"/>
                    <a:pt x="20092" y="15742"/>
                  </a:cubicBezTo>
                  <a:cubicBezTo>
                    <a:pt x="20094" y="15745"/>
                    <a:pt x="20095" y="15746"/>
                    <a:pt x="20096" y="15746"/>
                  </a:cubicBezTo>
                  <a:cubicBezTo>
                    <a:pt x="20099" y="15746"/>
                    <a:pt x="20100" y="15741"/>
                    <a:pt x="20103" y="15741"/>
                  </a:cubicBezTo>
                  <a:cubicBezTo>
                    <a:pt x="20104" y="15741"/>
                    <a:pt x="20105" y="15741"/>
                    <a:pt x="20107" y="15742"/>
                  </a:cubicBezTo>
                  <a:cubicBezTo>
                    <a:pt x="20110" y="15878"/>
                    <a:pt x="20099" y="16016"/>
                    <a:pt x="20099" y="16155"/>
                  </a:cubicBezTo>
                  <a:cubicBezTo>
                    <a:pt x="20010" y="16280"/>
                    <a:pt x="19986" y="16433"/>
                    <a:pt x="19950" y="16579"/>
                  </a:cubicBezTo>
                  <a:cubicBezTo>
                    <a:pt x="19957" y="16198"/>
                    <a:pt x="19961" y="15817"/>
                    <a:pt x="19964" y="15436"/>
                  </a:cubicBezTo>
                  <a:close/>
                  <a:moveTo>
                    <a:pt x="20448" y="15981"/>
                  </a:moveTo>
                  <a:cubicBezTo>
                    <a:pt x="20502" y="16020"/>
                    <a:pt x="20559" y="16056"/>
                    <a:pt x="20619" y="16084"/>
                  </a:cubicBezTo>
                  <a:lnTo>
                    <a:pt x="20616" y="16088"/>
                  </a:lnTo>
                  <a:cubicBezTo>
                    <a:pt x="20466" y="16255"/>
                    <a:pt x="20324" y="16433"/>
                    <a:pt x="20199" y="16622"/>
                  </a:cubicBezTo>
                  <a:cubicBezTo>
                    <a:pt x="20206" y="16497"/>
                    <a:pt x="20203" y="16372"/>
                    <a:pt x="20206" y="16248"/>
                  </a:cubicBezTo>
                  <a:cubicBezTo>
                    <a:pt x="20206" y="16230"/>
                    <a:pt x="20210" y="16212"/>
                    <a:pt x="20210" y="16194"/>
                  </a:cubicBezTo>
                  <a:cubicBezTo>
                    <a:pt x="20274" y="16105"/>
                    <a:pt x="20366" y="16052"/>
                    <a:pt x="20448" y="15981"/>
                  </a:cubicBezTo>
                  <a:close/>
                  <a:moveTo>
                    <a:pt x="20794" y="16120"/>
                  </a:moveTo>
                  <a:cubicBezTo>
                    <a:pt x="20843" y="16145"/>
                    <a:pt x="20893" y="16169"/>
                    <a:pt x="20943" y="16194"/>
                  </a:cubicBezTo>
                  <a:cubicBezTo>
                    <a:pt x="20936" y="16194"/>
                    <a:pt x="20929" y="16190"/>
                    <a:pt x="20922" y="16190"/>
                  </a:cubicBezTo>
                  <a:cubicBezTo>
                    <a:pt x="20918" y="16190"/>
                    <a:pt x="20915" y="16191"/>
                    <a:pt x="20911" y="16194"/>
                  </a:cubicBezTo>
                  <a:lnTo>
                    <a:pt x="20908" y="16194"/>
                  </a:lnTo>
                  <a:cubicBezTo>
                    <a:pt x="20655" y="16458"/>
                    <a:pt x="20427" y="16743"/>
                    <a:pt x="20228" y="17045"/>
                  </a:cubicBezTo>
                  <a:cubicBezTo>
                    <a:pt x="20213" y="17067"/>
                    <a:pt x="20185" y="17109"/>
                    <a:pt x="20153" y="17159"/>
                  </a:cubicBezTo>
                  <a:cubicBezTo>
                    <a:pt x="20160" y="17113"/>
                    <a:pt x="20156" y="17070"/>
                    <a:pt x="20164" y="17027"/>
                  </a:cubicBezTo>
                  <a:lnTo>
                    <a:pt x="20171" y="17027"/>
                  </a:lnTo>
                  <a:cubicBezTo>
                    <a:pt x="20210" y="17006"/>
                    <a:pt x="20196" y="16967"/>
                    <a:pt x="20167" y="16946"/>
                  </a:cubicBezTo>
                  <a:cubicBezTo>
                    <a:pt x="20167" y="16931"/>
                    <a:pt x="20167" y="16917"/>
                    <a:pt x="20171" y="16903"/>
                  </a:cubicBezTo>
                  <a:cubicBezTo>
                    <a:pt x="20171" y="16885"/>
                    <a:pt x="20174" y="16881"/>
                    <a:pt x="20174" y="16871"/>
                  </a:cubicBezTo>
                  <a:cubicBezTo>
                    <a:pt x="20185" y="16853"/>
                    <a:pt x="20192" y="16835"/>
                    <a:pt x="20203" y="16821"/>
                  </a:cubicBezTo>
                  <a:cubicBezTo>
                    <a:pt x="20270" y="16714"/>
                    <a:pt x="20342" y="16607"/>
                    <a:pt x="20420" y="16511"/>
                  </a:cubicBezTo>
                  <a:cubicBezTo>
                    <a:pt x="20509" y="16390"/>
                    <a:pt x="20619" y="16276"/>
                    <a:pt x="20726" y="16155"/>
                  </a:cubicBezTo>
                  <a:cubicBezTo>
                    <a:pt x="20732" y="16157"/>
                    <a:pt x="20738" y="16158"/>
                    <a:pt x="20743" y="16158"/>
                  </a:cubicBezTo>
                  <a:cubicBezTo>
                    <a:pt x="20766" y="16158"/>
                    <a:pt x="20788" y="16142"/>
                    <a:pt x="20794" y="16120"/>
                  </a:cubicBezTo>
                  <a:close/>
                  <a:moveTo>
                    <a:pt x="20082" y="16529"/>
                  </a:moveTo>
                  <a:cubicBezTo>
                    <a:pt x="20071" y="16643"/>
                    <a:pt x="20071" y="16757"/>
                    <a:pt x="20060" y="16867"/>
                  </a:cubicBezTo>
                  <a:cubicBezTo>
                    <a:pt x="20060" y="16874"/>
                    <a:pt x="20060" y="16881"/>
                    <a:pt x="20057" y="16889"/>
                  </a:cubicBezTo>
                  <a:cubicBezTo>
                    <a:pt x="20042" y="16921"/>
                    <a:pt x="20014" y="16949"/>
                    <a:pt x="20007" y="16981"/>
                  </a:cubicBezTo>
                  <a:cubicBezTo>
                    <a:pt x="20007" y="17002"/>
                    <a:pt x="20025" y="17002"/>
                    <a:pt x="20035" y="17013"/>
                  </a:cubicBezTo>
                  <a:cubicBezTo>
                    <a:pt x="20021" y="17106"/>
                    <a:pt x="20003" y="17198"/>
                    <a:pt x="19989" y="17287"/>
                  </a:cubicBezTo>
                  <a:cubicBezTo>
                    <a:pt x="19971" y="17117"/>
                    <a:pt x="19964" y="16947"/>
                    <a:pt x="19961" y="16774"/>
                  </a:cubicBezTo>
                  <a:lnTo>
                    <a:pt x="19961" y="16774"/>
                  </a:lnTo>
                  <a:cubicBezTo>
                    <a:pt x="19961" y="16774"/>
                    <a:pt x="19962" y="16774"/>
                    <a:pt x="19963" y="16774"/>
                  </a:cubicBezTo>
                  <a:cubicBezTo>
                    <a:pt x="19973" y="16774"/>
                    <a:pt x="19983" y="16784"/>
                    <a:pt x="19989" y="16784"/>
                  </a:cubicBezTo>
                  <a:cubicBezTo>
                    <a:pt x="19991" y="16784"/>
                    <a:pt x="19993" y="16782"/>
                    <a:pt x="19993" y="16775"/>
                  </a:cubicBezTo>
                  <a:cubicBezTo>
                    <a:pt x="19996" y="16686"/>
                    <a:pt x="20053" y="16614"/>
                    <a:pt x="20082" y="16529"/>
                  </a:cubicBezTo>
                  <a:close/>
                  <a:moveTo>
                    <a:pt x="19936" y="17793"/>
                  </a:moveTo>
                  <a:cubicBezTo>
                    <a:pt x="19940" y="17794"/>
                    <a:pt x="19944" y="17794"/>
                    <a:pt x="19947" y="17794"/>
                  </a:cubicBezTo>
                  <a:cubicBezTo>
                    <a:pt x="19952" y="17794"/>
                    <a:pt x="19956" y="17793"/>
                    <a:pt x="19961" y="17793"/>
                  </a:cubicBezTo>
                  <a:lnTo>
                    <a:pt x="19961" y="17793"/>
                  </a:lnTo>
                  <a:cubicBezTo>
                    <a:pt x="19953" y="17850"/>
                    <a:pt x="19943" y="17910"/>
                    <a:pt x="19936" y="17971"/>
                  </a:cubicBezTo>
                  <a:lnTo>
                    <a:pt x="19936" y="17793"/>
                  </a:lnTo>
                  <a:close/>
                  <a:moveTo>
                    <a:pt x="17276" y="1"/>
                  </a:moveTo>
                  <a:cubicBezTo>
                    <a:pt x="17253" y="1"/>
                    <a:pt x="17229" y="13"/>
                    <a:pt x="17219" y="40"/>
                  </a:cubicBezTo>
                  <a:cubicBezTo>
                    <a:pt x="17088" y="374"/>
                    <a:pt x="17066" y="716"/>
                    <a:pt x="17049" y="1058"/>
                  </a:cubicBezTo>
                  <a:cubicBezTo>
                    <a:pt x="16666" y="905"/>
                    <a:pt x="16253" y="833"/>
                    <a:pt x="15840" y="833"/>
                  </a:cubicBezTo>
                  <a:cubicBezTo>
                    <a:pt x="15484" y="833"/>
                    <a:pt x="15129" y="886"/>
                    <a:pt x="14795" y="986"/>
                  </a:cubicBezTo>
                  <a:cubicBezTo>
                    <a:pt x="14733" y="1009"/>
                    <a:pt x="14752" y="1095"/>
                    <a:pt x="14808" y="1095"/>
                  </a:cubicBezTo>
                  <a:cubicBezTo>
                    <a:pt x="14813" y="1095"/>
                    <a:pt x="14818" y="1095"/>
                    <a:pt x="14824" y="1093"/>
                  </a:cubicBezTo>
                  <a:cubicBezTo>
                    <a:pt x="15154" y="994"/>
                    <a:pt x="15505" y="940"/>
                    <a:pt x="15856" y="940"/>
                  </a:cubicBezTo>
                  <a:cubicBezTo>
                    <a:pt x="16258" y="940"/>
                    <a:pt x="16660" y="1011"/>
                    <a:pt x="17031" y="1164"/>
                  </a:cubicBezTo>
                  <a:cubicBezTo>
                    <a:pt x="17013" y="1642"/>
                    <a:pt x="17034" y="2122"/>
                    <a:pt x="17038" y="2613"/>
                  </a:cubicBezTo>
                  <a:cubicBezTo>
                    <a:pt x="17038" y="2636"/>
                    <a:pt x="17047" y="2644"/>
                    <a:pt x="17059" y="2644"/>
                  </a:cubicBezTo>
                  <a:cubicBezTo>
                    <a:pt x="17076" y="2644"/>
                    <a:pt x="17101" y="2628"/>
                    <a:pt x="17120" y="2613"/>
                  </a:cubicBezTo>
                  <a:cubicBezTo>
                    <a:pt x="17123" y="2777"/>
                    <a:pt x="17120" y="2941"/>
                    <a:pt x="17127" y="3105"/>
                  </a:cubicBezTo>
                  <a:cubicBezTo>
                    <a:pt x="17129" y="3139"/>
                    <a:pt x="17160" y="3159"/>
                    <a:pt x="17189" y="3159"/>
                  </a:cubicBezTo>
                  <a:cubicBezTo>
                    <a:pt x="17212" y="3159"/>
                    <a:pt x="17233" y="3147"/>
                    <a:pt x="17237" y="3119"/>
                  </a:cubicBezTo>
                  <a:lnTo>
                    <a:pt x="17237" y="3105"/>
                  </a:lnTo>
                  <a:lnTo>
                    <a:pt x="17241" y="3105"/>
                  </a:lnTo>
                  <a:lnTo>
                    <a:pt x="17241" y="3080"/>
                  </a:lnTo>
                  <a:cubicBezTo>
                    <a:pt x="17261" y="2933"/>
                    <a:pt x="17275" y="2781"/>
                    <a:pt x="17279" y="2630"/>
                  </a:cubicBezTo>
                  <a:lnTo>
                    <a:pt x="17279" y="2630"/>
                  </a:lnTo>
                  <a:cubicBezTo>
                    <a:pt x="17276" y="2833"/>
                    <a:pt x="17275" y="3037"/>
                    <a:pt x="17269" y="3240"/>
                  </a:cubicBezTo>
                  <a:cubicBezTo>
                    <a:pt x="17269" y="3242"/>
                    <a:pt x="17269" y="3242"/>
                    <a:pt x="17268" y="3242"/>
                  </a:cubicBezTo>
                  <a:cubicBezTo>
                    <a:pt x="17266" y="3242"/>
                    <a:pt x="17264" y="3239"/>
                    <a:pt x="17263" y="3239"/>
                  </a:cubicBezTo>
                  <a:cubicBezTo>
                    <a:pt x="17262" y="3239"/>
                    <a:pt x="17262" y="3239"/>
                    <a:pt x="17262" y="3240"/>
                  </a:cubicBezTo>
                  <a:lnTo>
                    <a:pt x="17262" y="3820"/>
                  </a:lnTo>
                  <a:lnTo>
                    <a:pt x="17291" y="3820"/>
                  </a:lnTo>
                  <a:cubicBezTo>
                    <a:pt x="17276" y="3834"/>
                    <a:pt x="17259" y="3845"/>
                    <a:pt x="17266" y="3863"/>
                  </a:cubicBezTo>
                  <a:cubicBezTo>
                    <a:pt x="17284" y="3916"/>
                    <a:pt x="17298" y="4002"/>
                    <a:pt x="17344" y="4037"/>
                  </a:cubicBezTo>
                  <a:cubicBezTo>
                    <a:pt x="17350" y="4043"/>
                    <a:pt x="17358" y="4047"/>
                    <a:pt x="17366" y="4050"/>
                  </a:cubicBezTo>
                  <a:lnTo>
                    <a:pt x="17366" y="4050"/>
                  </a:lnTo>
                  <a:cubicBezTo>
                    <a:pt x="17348" y="4051"/>
                    <a:pt x="17330" y="4053"/>
                    <a:pt x="17312" y="4055"/>
                  </a:cubicBezTo>
                  <a:cubicBezTo>
                    <a:pt x="17300" y="4057"/>
                    <a:pt x="17286" y="4057"/>
                    <a:pt x="17271" y="4057"/>
                  </a:cubicBezTo>
                  <a:cubicBezTo>
                    <a:pt x="17268" y="4057"/>
                    <a:pt x="17264" y="4057"/>
                    <a:pt x="17260" y="4057"/>
                  </a:cubicBezTo>
                  <a:cubicBezTo>
                    <a:pt x="17203" y="4057"/>
                    <a:pt x="17139" y="4059"/>
                    <a:pt x="17123" y="4123"/>
                  </a:cubicBezTo>
                  <a:cubicBezTo>
                    <a:pt x="17116" y="4137"/>
                    <a:pt x="17148" y="4137"/>
                    <a:pt x="17152" y="4148"/>
                  </a:cubicBezTo>
                  <a:cubicBezTo>
                    <a:pt x="17066" y="4162"/>
                    <a:pt x="16985" y="4176"/>
                    <a:pt x="16899" y="4198"/>
                  </a:cubicBezTo>
                  <a:cubicBezTo>
                    <a:pt x="16842" y="4219"/>
                    <a:pt x="16853" y="4308"/>
                    <a:pt x="16917" y="4311"/>
                  </a:cubicBezTo>
                  <a:cubicBezTo>
                    <a:pt x="17063" y="4304"/>
                    <a:pt x="17209" y="4272"/>
                    <a:pt x="17355" y="4254"/>
                  </a:cubicBezTo>
                  <a:cubicBezTo>
                    <a:pt x="17380" y="4251"/>
                    <a:pt x="17406" y="4250"/>
                    <a:pt x="17431" y="4250"/>
                  </a:cubicBezTo>
                  <a:cubicBezTo>
                    <a:pt x="17462" y="4250"/>
                    <a:pt x="17493" y="4252"/>
                    <a:pt x="17522" y="4258"/>
                  </a:cubicBezTo>
                  <a:cubicBezTo>
                    <a:pt x="17622" y="4283"/>
                    <a:pt x="17579" y="4329"/>
                    <a:pt x="17579" y="4415"/>
                  </a:cubicBezTo>
                  <a:lnTo>
                    <a:pt x="17579" y="4454"/>
                  </a:lnTo>
                  <a:cubicBezTo>
                    <a:pt x="17554" y="4778"/>
                    <a:pt x="17529" y="5098"/>
                    <a:pt x="17501" y="5419"/>
                  </a:cubicBezTo>
                  <a:lnTo>
                    <a:pt x="17490" y="5454"/>
                  </a:lnTo>
                  <a:cubicBezTo>
                    <a:pt x="17486" y="5443"/>
                    <a:pt x="17490" y="5426"/>
                    <a:pt x="17479" y="5419"/>
                  </a:cubicBezTo>
                  <a:cubicBezTo>
                    <a:pt x="17479" y="5280"/>
                    <a:pt x="17486" y="5144"/>
                    <a:pt x="17508" y="5009"/>
                  </a:cubicBezTo>
                  <a:cubicBezTo>
                    <a:pt x="17513" y="4969"/>
                    <a:pt x="17477" y="4936"/>
                    <a:pt x="17445" y="4936"/>
                  </a:cubicBezTo>
                  <a:cubicBezTo>
                    <a:pt x="17429" y="4936"/>
                    <a:pt x="17413" y="4945"/>
                    <a:pt x="17405" y="4966"/>
                  </a:cubicBezTo>
                  <a:cubicBezTo>
                    <a:pt x="17401" y="4970"/>
                    <a:pt x="17401" y="4974"/>
                    <a:pt x="17397" y="4977"/>
                  </a:cubicBezTo>
                  <a:lnTo>
                    <a:pt x="17397" y="4984"/>
                  </a:lnTo>
                  <a:cubicBezTo>
                    <a:pt x="17180" y="5479"/>
                    <a:pt x="16924" y="5956"/>
                    <a:pt x="16728" y="6458"/>
                  </a:cubicBezTo>
                  <a:cubicBezTo>
                    <a:pt x="16725" y="6464"/>
                    <a:pt x="16728" y="6465"/>
                    <a:pt x="16732" y="6465"/>
                  </a:cubicBezTo>
                  <a:cubicBezTo>
                    <a:pt x="16735" y="6465"/>
                    <a:pt x="16738" y="6464"/>
                    <a:pt x="16742" y="6464"/>
                  </a:cubicBezTo>
                  <a:cubicBezTo>
                    <a:pt x="16746" y="6464"/>
                    <a:pt x="16751" y="6465"/>
                    <a:pt x="16753" y="6469"/>
                  </a:cubicBezTo>
                  <a:cubicBezTo>
                    <a:pt x="16707" y="6536"/>
                    <a:pt x="16664" y="6608"/>
                    <a:pt x="16621" y="6675"/>
                  </a:cubicBezTo>
                  <a:cubicBezTo>
                    <a:pt x="16611" y="6648"/>
                    <a:pt x="16583" y="6628"/>
                    <a:pt x="16560" y="6628"/>
                  </a:cubicBezTo>
                  <a:cubicBezTo>
                    <a:pt x="16544" y="6628"/>
                    <a:pt x="16530" y="6638"/>
                    <a:pt x="16525" y="6661"/>
                  </a:cubicBezTo>
                  <a:cubicBezTo>
                    <a:pt x="16518" y="6707"/>
                    <a:pt x="16493" y="6746"/>
                    <a:pt x="16483" y="6789"/>
                  </a:cubicBezTo>
                  <a:cubicBezTo>
                    <a:pt x="16470" y="6772"/>
                    <a:pt x="16453" y="6759"/>
                    <a:pt x="16435" y="6759"/>
                  </a:cubicBezTo>
                  <a:cubicBezTo>
                    <a:pt x="16423" y="6759"/>
                    <a:pt x="16411" y="6766"/>
                    <a:pt x="16401" y="6782"/>
                  </a:cubicBezTo>
                  <a:cubicBezTo>
                    <a:pt x="16398" y="6787"/>
                    <a:pt x="16395" y="6790"/>
                    <a:pt x="16391" y="6793"/>
                  </a:cubicBezTo>
                  <a:lnTo>
                    <a:pt x="16391" y="6793"/>
                  </a:lnTo>
                  <a:cubicBezTo>
                    <a:pt x="16447" y="6718"/>
                    <a:pt x="16505" y="6648"/>
                    <a:pt x="16561" y="6568"/>
                  </a:cubicBezTo>
                  <a:cubicBezTo>
                    <a:pt x="16593" y="6529"/>
                    <a:pt x="16555" y="6489"/>
                    <a:pt x="16515" y="6489"/>
                  </a:cubicBezTo>
                  <a:cubicBezTo>
                    <a:pt x="16498" y="6489"/>
                    <a:pt x="16480" y="6497"/>
                    <a:pt x="16468" y="6515"/>
                  </a:cubicBezTo>
                  <a:cubicBezTo>
                    <a:pt x="16315" y="6721"/>
                    <a:pt x="16159" y="6924"/>
                    <a:pt x="16002" y="7124"/>
                  </a:cubicBezTo>
                  <a:cubicBezTo>
                    <a:pt x="16123" y="6871"/>
                    <a:pt x="16248" y="6622"/>
                    <a:pt x="16362" y="6369"/>
                  </a:cubicBezTo>
                  <a:cubicBezTo>
                    <a:pt x="16386" y="6325"/>
                    <a:pt x="16348" y="6284"/>
                    <a:pt x="16309" y="6284"/>
                  </a:cubicBezTo>
                  <a:cubicBezTo>
                    <a:pt x="16292" y="6284"/>
                    <a:pt x="16274" y="6292"/>
                    <a:pt x="16262" y="6312"/>
                  </a:cubicBezTo>
                  <a:cubicBezTo>
                    <a:pt x="16109" y="6551"/>
                    <a:pt x="15924" y="6761"/>
                    <a:pt x="15753" y="6985"/>
                  </a:cubicBezTo>
                  <a:cubicBezTo>
                    <a:pt x="15742" y="6992"/>
                    <a:pt x="15728" y="6985"/>
                    <a:pt x="15721" y="6999"/>
                  </a:cubicBezTo>
                  <a:cubicBezTo>
                    <a:pt x="15714" y="7024"/>
                    <a:pt x="15696" y="7045"/>
                    <a:pt x="15689" y="7070"/>
                  </a:cubicBezTo>
                  <a:cubicBezTo>
                    <a:pt x="15642" y="7124"/>
                    <a:pt x="15603" y="7184"/>
                    <a:pt x="15557" y="7238"/>
                  </a:cubicBezTo>
                  <a:cubicBezTo>
                    <a:pt x="15607" y="7013"/>
                    <a:pt x="15632" y="6782"/>
                    <a:pt x="15696" y="6561"/>
                  </a:cubicBezTo>
                  <a:cubicBezTo>
                    <a:pt x="15706" y="6520"/>
                    <a:pt x="15674" y="6489"/>
                    <a:pt x="15639" y="6489"/>
                  </a:cubicBezTo>
                  <a:cubicBezTo>
                    <a:pt x="15626" y="6489"/>
                    <a:pt x="15612" y="6493"/>
                    <a:pt x="15600" y="6504"/>
                  </a:cubicBezTo>
                  <a:cubicBezTo>
                    <a:pt x="15557" y="6547"/>
                    <a:pt x="15496" y="6590"/>
                    <a:pt x="15440" y="6640"/>
                  </a:cubicBezTo>
                  <a:cubicBezTo>
                    <a:pt x="15430" y="6640"/>
                    <a:pt x="15422" y="6633"/>
                    <a:pt x="15414" y="6633"/>
                  </a:cubicBezTo>
                  <a:cubicBezTo>
                    <a:pt x="15409" y="6633"/>
                    <a:pt x="15405" y="6635"/>
                    <a:pt x="15400" y="6640"/>
                  </a:cubicBezTo>
                  <a:cubicBezTo>
                    <a:pt x="15386" y="6650"/>
                    <a:pt x="15372" y="6689"/>
                    <a:pt x="15351" y="6711"/>
                  </a:cubicBezTo>
                  <a:cubicBezTo>
                    <a:pt x="15343" y="6714"/>
                    <a:pt x="15340" y="6725"/>
                    <a:pt x="15333" y="6725"/>
                  </a:cubicBezTo>
                  <a:lnTo>
                    <a:pt x="15340" y="6729"/>
                  </a:lnTo>
                  <a:cubicBezTo>
                    <a:pt x="15333" y="6736"/>
                    <a:pt x="15329" y="6743"/>
                    <a:pt x="15326" y="6750"/>
                  </a:cubicBezTo>
                  <a:lnTo>
                    <a:pt x="15279" y="6707"/>
                  </a:lnTo>
                  <a:cubicBezTo>
                    <a:pt x="15270" y="6697"/>
                    <a:pt x="15258" y="6691"/>
                    <a:pt x="15245" y="6691"/>
                  </a:cubicBezTo>
                  <a:cubicBezTo>
                    <a:pt x="15232" y="6691"/>
                    <a:pt x="15219" y="6697"/>
                    <a:pt x="15208" y="6707"/>
                  </a:cubicBezTo>
                  <a:cubicBezTo>
                    <a:pt x="15237" y="6661"/>
                    <a:pt x="15258" y="6615"/>
                    <a:pt x="15286" y="6572"/>
                  </a:cubicBezTo>
                  <a:cubicBezTo>
                    <a:pt x="15316" y="6528"/>
                    <a:pt x="15278" y="6487"/>
                    <a:pt x="15238" y="6487"/>
                  </a:cubicBezTo>
                  <a:cubicBezTo>
                    <a:pt x="15220" y="6487"/>
                    <a:pt x="15202" y="6495"/>
                    <a:pt x="15190" y="6515"/>
                  </a:cubicBezTo>
                  <a:cubicBezTo>
                    <a:pt x="15105" y="6650"/>
                    <a:pt x="15027" y="6789"/>
                    <a:pt x="14955" y="6932"/>
                  </a:cubicBezTo>
                  <a:cubicBezTo>
                    <a:pt x="14913" y="7017"/>
                    <a:pt x="14856" y="7117"/>
                    <a:pt x="14849" y="7216"/>
                  </a:cubicBezTo>
                  <a:cubicBezTo>
                    <a:pt x="14843" y="7251"/>
                    <a:pt x="14868" y="7268"/>
                    <a:pt x="14896" y="7268"/>
                  </a:cubicBezTo>
                  <a:cubicBezTo>
                    <a:pt x="14923" y="7268"/>
                    <a:pt x="14954" y="7251"/>
                    <a:pt x="14955" y="7216"/>
                  </a:cubicBezTo>
                  <a:cubicBezTo>
                    <a:pt x="14966" y="7117"/>
                    <a:pt x="15041" y="7010"/>
                    <a:pt x="15084" y="6924"/>
                  </a:cubicBezTo>
                  <a:cubicBezTo>
                    <a:pt x="15118" y="6858"/>
                    <a:pt x="15160" y="6792"/>
                    <a:pt x="15199" y="6726"/>
                  </a:cubicBezTo>
                  <a:lnTo>
                    <a:pt x="15199" y="6726"/>
                  </a:lnTo>
                  <a:cubicBezTo>
                    <a:pt x="15189" y="6743"/>
                    <a:pt x="15181" y="6766"/>
                    <a:pt x="15201" y="6782"/>
                  </a:cubicBezTo>
                  <a:cubicBezTo>
                    <a:pt x="15222" y="6807"/>
                    <a:pt x="15244" y="6828"/>
                    <a:pt x="15269" y="6850"/>
                  </a:cubicBezTo>
                  <a:cubicBezTo>
                    <a:pt x="15280" y="6862"/>
                    <a:pt x="15291" y="6867"/>
                    <a:pt x="15301" y="6867"/>
                  </a:cubicBezTo>
                  <a:cubicBezTo>
                    <a:pt x="15321" y="6867"/>
                    <a:pt x="15338" y="6848"/>
                    <a:pt x="15347" y="6825"/>
                  </a:cubicBezTo>
                  <a:cubicBezTo>
                    <a:pt x="15353" y="6825"/>
                    <a:pt x="15357" y="6836"/>
                    <a:pt x="15363" y="6836"/>
                  </a:cubicBezTo>
                  <a:cubicBezTo>
                    <a:pt x="15363" y="6836"/>
                    <a:pt x="15364" y="6836"/>
                    <a:pt x="15365" y="6835"/>
                  </a:cubicBezTo>
                  <a:cubicBezTo>
                    <a:pt x="15440" y="6807"/>
                    <a:pt x="15500" y="6739"/>
                    <a:pt x="15561" y="6679"/>
                  </a:cubicBezTo>
                  <a:lnTo>
                    <a:pt x="15561" y="6679"/>
                  </a:lnTo>
                  <a:cubicBezTo>
                    <a:pt x="15514" y="6939"/>
                    <a:pt x="15504" y="7209"/>
                    <a:pt x="15393" y="7455"/>
                  </a:cubicBezTo>
                  <a:cubicBezTo>
                    <a:pt x="15376" y="7493"/>
                    <a:pt x="15409" y="7514"/>
                    <a:pt x="15444" y="7514"/>
                  </a:cubicBezTo>
                  <a:cubicBezTo>
                    <a:pt x="15451" y="7514"/>
                    <a:pt x="15458" y="7514"/>
                    <a:pt x="15464" y="7512"/>
                  </a:cubicBezTo>
                  <a:lnTo>
                    <a:pt x="15464" y="7512"/>
                  </a:lnTo>
                  <a:cubicBezTo>
                    <a:pt x="15464" y="7515"/>
                    <a:pt x="15461" y="7519"/>
                    <a:pt x="15461" y="7522"/>
                  </a:cubicBezTo>
                  <a:cubicBezTo>
                    <a:pt x="15431" y="7565"/>
                    <a:pt x="15471" y="7605"/>
                    <a:pt x="15511" y="7605"/>
                  </a:cubicBezTo>
                  <a:cubicBezTo>
                    <a:pt x="15528" y="7605"/>
                    <a:pt x="15545" y="7598"/>
                    <a:pt x="15557" y="7579"/>
                  </a:cubicBezTo>
                  <a:cubicBezTo>
                    <a:pt x="15646" y="7441"/>
                    <a:pt x="15721" y="7288"/>
                    <a:pt x="15778" y="7131"/>
                  </a:cubicBezTo>
                  <a:cubicBezTo>
                    <a:pt x="15863" y="7024"/>
                    <a:pt x="15949" y="6921"/>
                    <a:pt x="16027" y="6810"/>
                  </a:cubicBezTo>
                  <a:lnTo>
                    <a:pt x="16027" y="6810"/>
                  </a:lnTo>
                  <a:cubicBezTo>
                    <a:pt x="15920" y="7024"/>
                    <a:pt x="15824" y="7245"/>
                    <a:pt x="15742" y="7469"/>
                  </a:cubicBezTo>
                  <a:cubicBezTo>
                    <a:pt x="15642" y="7597"/>
                    <a:pt x="15539" y="7725"/>
                    <a:pt x="15443" y="7861"/>
                  </a:cubicBezTo>
                  <a:cubicBezTo>
                    <a:pt x="15404" y="7907"/>
                    <a:pt x="15340" y="8024"/>
                    <a:pt x="15443" y="8053"/>
                  </a:cubicBezTo>
                  <a:cubicBezTo>
                    <a:pt x="15451" y="8055"/>
                    <a:pt x="15458" y="8056"/>
                    <a:pt x="15465" y="8056"/>
                  </a:cubicBezTo>
                  <a:cubicBezTo>
                    <a:pt x="15553" y="8056"/>
                    <a:pt x="15636" y="7910"/>
                    <a:pt x="15682" y="7861"/>
                  </a:cubicBezTo>
                  <a:cubicBezTo>
                    <a:pt x="15717" y="7821"/>
                    <a:pt x="15682" y="7782"/>
                    <a:pt x="15639" y="7779"/>
                  </a:cubicBezTo>
                  <a:cubicBezTo>
                    <a:pt x="15657" y="7754"/>
                    <a:pt x="15682" y="7725"/>
                    <a:pt x="15699" y="7697"/>
                  </a:cubicBezTo>
                  <a:cubicBezTo>
                    <a:pt x="15716" y="7708"/>
                    <a:pt x="15724" y="7732"/>
                    <a:pt x="15735" y="7732"/>
                  </a:cubicBezTo>
                  <a:cubicBezTo>
                    <a:pt x="15738" y="7732"/>
                    <a:pt x="15742" y="7730"/>
                    <a:pt x="15746" y="7725"/>
                  </a:cubicBezTo>
                  <a:cubicBezTo>
                    <a:pt x="15892" y="7579"/>
                    <a:pt x="16009" y="7412"/>
                    <a:pt x="16144" y="7255"/>
                  </a:cubicBezTo>
                  <a:cubicBezTo>
                    <a:pt x="16144" y="7305"/>
                    <a:pt x="16155" y="7355"/>
                    <a:pt x="16162" y="7405"/>
                  </a:cubicBezTo>
                  <a:cubicBezTo>
                    <a:pt x="16148" y="7419"/>
                    <a:pt x="16141" y="7437"/>
                    <a:pt x="16127" y="7455"/>
                  </a:cubicBezTo>
                  <a:cubicBezTo>
                    <a:pt x="16102" y="7494"/>
                    <a:pt x="16137" y="7522"/>
                    <a:pt x="16176" y="7526"/>
                  </a:cubicBezTo>
                  <a:cubicBezTo>
                    <a:pt x="16176" y="7558"/>
                    <a:pt x="16180" y="7587"/>
                    <a:pt x="16187" y="7619"/>
                  </a:cubicBezTo>
                  <a:cubicBezTo>
                    <a:pt x="16123" y="7693"/>
                    <a:pt x="16063" y="7772"/>
                    <a:pt x="15995" y="7839"/>
                  </a:cubicBezTo>
                  <a:cubicBezTo>
                    <a:pt x="15927" y="7910"/>
                    <a:pt x="15799" y="8078"/>
                    <a:pt x="15689" y="8103"/>
                  </a:cubicBezTo>
                  <a:cubicBezTo>
                    <a:pt x="15625" y="8119"/>
                    <a:pt x="15646" y="8214"/>
                    <a:pt x="15708" y="8214"/>
                  </a:cubicBezTo>
                  <a:cubicBezTo>
                    <a:pt x="15712" y="8214"/>
                    <a:pt x="15716" y="8214"/>
                    <a:pt x="15721" y="8213"/>
                  </a:cubicBezTo>
                  <a:cubicBezTo>
                    <a:pt x="15824" y="8188"/>
                    <a:pt x="15920" y="8067"/>
                    <a:pt x="15991" y="7999"/>
                  </a:cubicBezTo>
                  <a:cubicBezTo>
                    <a:pt x="16080" y="7914"/>
                    <a:pt x="16155" y="7818"/>
                    <a:pt x="16237" y="7725"/>
                  </a:cubicBezTo>
                  <a:lnTo>
                    <a:pt x="16237" y="7725"/>
                  </a:lnTo>
                  <a:cubicBezTo>
                    <a:pt x="16112" y="8088"/>
                    <a:pt x="15977" y="8448"/>
                    <a:pt x="15856" y="8815"/>
                  </a:cubicBezTo>
                  <a:cubicBezTo>
                    <a:pt x="15840" y="8855"/>
                    <a:pt x="15874" y="8885"/>
                    <a:pt x="15910" y="8885"/>
                  </a:cubicBezTo>
                  <a:cubicBezTo>
                    <a:pt x="15928" y="8885"/>
                    <a:pt x="15947" y="8877"/>
                    <a:pt x="15959" y="8857"/>
                  </a:cubicBezTo>
                  <a:cubicBezTo>
                    <a:pt x="16137" y="8541"/>
                    <a:pt x="16379" y="8274"/>
                    <a:pt x="16589" y="7978"/>
                  </a:cubicBezTo>
                  <a:cubicBezTo>
                    <a:pt x="16593" y="7996"/>
                    <a:pt x="16589" y="8017"/>
                    <a:pt x="16593" y="8039"/>
                  </a:cubicBezTo>
                  <a:cubicBezTo>
                    <a:pt x="16594" y="8050"/>
                    <a:pt x="16600" y="8053"/>
                    <a:pt x="16609" y="8053"/>
                  </a:cubicBezTo>
                  <a:cubicBezTo>
                    <a:pt x="16621" y="8053"/>
                    <a:pt x="16639" y="8046"/>
                    <a:pt x="16653" y="8046"/>
                  </a:cubicBezTo>
                  <a:cubicBezTo>
                    <a:pt x="16543" y="8245"/>
                    <a:pt x="16468" y="8462"/>
                    <a:pt x="16369" y="8669"/>
                  </a:cubicBezTo>
                  <a:lnTo>
                    <a:pt x="16369" y="8626"/>
                  </a:lnTo>
                  <a:cubicBezTo>
                    <a:pt x="16367" y="8592"/>
                    <a:pt x="16341" y="8575"/>
                    <a:pt x="16315" y="8575"/>
                  </a:cubicBezTo>
                  <a:cubicBezTo>
                    <a:pt x="16289" y="8575"/>
                    <a:pt x="16262" y="8592"/>
                    <a:pt x="16258" y="8626"/>
                  </a:cubicBezTo>
                  <a:cubicBezTo>
                    <a:pt x="16244" y="8811"/>
                    <a:pt x="16208" y="8996"/>
                    <a:pt x="16144" y="9171"/>
                  </a:cubicBezTo>
                  <a:cubicBezTo>
                    <a:pt x="16141" y="9185"/>
                    <a:pt x="16130" y="9199"/>
                    <a:pt x="16123" y="9213"/>
                  </a:cubicBezTo>
                  <a:cubicBezTo>
                    <a:pt x="16123" y="9217"/>
                    <a:pt x="16126" y="9217"/>
                    <a:pt x="16128" y="9217"/>
                  </a:cubicBezTo>
                  <a:cubicBezTo>
                    <a:pt x="16131" y="9217"/>
                    <a:pt x="16134" y="9217"/>
                    <a:pt x="16134" y="9221"/>
                  </a:cubicBezTo>
                  <a:cubicBezTo>
                    <a:pt x="16070" y="9406"/>
                    <a:pt x="15977" y="9584"/>
                    <a:pt x="15867" y="9747"/>
                  </a:cubicBezTo>
                  <a:cubicBezTo>
                    <a:pt x="15835" y="9605"/>
                    <a:pt x="15860" y="9466"/>
                    <a:pt x="15899" y="9313"/>
                  </a:cubicBezTo>
                  <a:cubicBezTo>
                    <a:pt x="15910" y="9270"/>
                    <a:pt x="15876" y="9241"/>
                    <a:pt x="15843" y="9241"/>
                  </a:cubicBezTo>
                  <a:cubicBezTo>
                    <a:pt x="15821" y="9241"/>
                    <a:pt x="15800" y="9253"/>
                    <a:pt x="15792" y="9281"/>
                  </a:cubicBezTo>
                  <a:cubicBezTo>
                    <a:pt x="15731" y="9520"/>
                    <a:pt x="15664" y="9712"/>
                    <a:pt x="15799" y="9933"/>
                  </a:cubicBezTo>
                  <a:cubicBezTo>
                    <a:pt x="15810" y="9950"/>
                    <a:pt x="15828" y="9959"/>
                    <a:pt x="15847" y="9959"/>
                  </a:cubicBezTo>
                  <a:cubicBezTo>
                    <a:pt x="15866" y="9959"/>
                    <a:pt x="15885" y="9950"/>
                    <a:pt x="15895" y="9933"/>
                  </a:cubicBezTo>
                  <a:cubicBezTo>
                    <a:pt x="16052" y="9719"/>
                    <a:pt x="16173" y="9480"/>
                    <a:pt x="16251" y="9228"/>
                  </a:cubicBezTo>
                  <a:cubicBezTo>
                    <a:pt x="16262" y="9206"/>
                    <a:pt x="16276" y="9185"/>
                    <a:pt x="16290" y="9164"/>
                  </a:cubicBezTo>
                  <a:cubicBezTo>
                    <a:pt x="16297" y="9416"/>
                    <a:pt x="16290" y="9666"/>
                    <a:pt x="16330" y="9918"/>
                  </a:cubicBezTo>
                  <a:cubicBezTo>
                    <a:pt x="16338" y="9945"/>
                    <a:pt x="16361" y="9959"/>
                    <a:pt x="16384" y="9959"/>
                  </a:cubicBezTo>
                  <a:cubicBezTo>
                    <a:pt x="16401" y="9959"/>
                    <a:pt x="16418" y="9951"/>
                    <a:pt x="16429" y="9933"/>
                  </a:cubicBezTo>
                  <a:cubicBezTo>
                    <a:pt x="16491" y="9816"/>
                    <a:pt x="16502" y="9690"/>
                    <a:pt x="16539" y="9567"/>
                  </a:cubicBezTo>
                  <a:lnTo>
                    <a:pt x="16539" y="9567"/>
                  </a:lnTo>
                  <a:cubicBezTo>
                    <a:pt x="16539" y="9596"/>
                    <a:pt x="16559" y="9622"/>
                    <a:pt x="16588" y="9622"/>
                  </a:cubicBezTo>
                  <a:cubicBezTo>
                    <a:pt x="16596" y="9622"/>
                    <a:pt x="16605" y="9620"/>
                    <a:pt x="16614" y="9616"/>
                  </a:cubicBezTo>
                  <a:cubicBezTo>
                    <a:pt x="16735" y="9548"/>
                    <a:pt x="16849" y="9466"/>
                    <a:pt x="16970" y="9399"/>
                  </a:cubicBezTo>
                  <a:cubicBezTo>
                    <a:pt x="16977" y="9552"/>
                    <a:pt x="16974" y="9705"/>
                    <a:pt x="16999" y="9858"/>
                  </a:cubicBezTo>
                  <a:cubicBezTo>
                    <a:pt x="16849" y="10039"/>
                    <a:pt x="16693" y="10217"/>
                    <a:pt x="16547" y="10402"/>
                  </a:cubicBezTo>
                  <a:cubicBezTo>
                    <a:pt x="16511" y="10438"/>
                    <a:pt x="16540" y="10497"/>
                    <a:pt x="16586" y="10497"/>
                  </a:cubicBezTo>
                  <a:cubicBezTo>
                    <a:pt x="16590" y="10497"/>
                    <a:pt x="16595" y="10496"/>
                    <a:pt x="16600" y="10495"/>
                  </a:cubicBezTo>
                  <a:cubicBezTo>
                    <a:pt x="16611" y="10495"/>
                    <a:pt x="16614" y="10481"/>
                    <a:pt x="16621" y="10477"/>
                  </a:cubicBezTo>
                  <a:lnTo>
                    <a:pt x="16621" y="10481"/>
                  </a:lnTo>
                  <a:cubicBezTo>
                    <a:pt x="16621" y="10481"/>
                    <a:pt x="16622" y="10482"/>
                    <a:pt x="16622" y="10482"/>
                  </a:cubicBezTo>
                  <a:cubicBezTo>
                    <a:pt x="16624" y="10482"/>
                    <a:pt x="16629" y="10477"/>
                    <a:pt x="16629" y="10474"/>
                  </a:cubicBezTo>
                  <a:cubicBezTo>
                    <a:pt x="16703" y="10445"/>
                    <a:pt x="16771" y="10402"/>
                    <a:pt x="16824" y="10345"/>
                  </a:cubicBezTo>
                  <a:cubicBezTo>
                    <a:pt x="16856" y="10313"/>
                    <a:pt x="16831" y="10281"/>
                    <a:pt x="16799" y="10267"/>
                  </a:cubicBezTo>
                  <a:cubicBezTo>
                    <a:pt x="16896" y="10150"/>
                    <a:pt x="16995" y="10036"/>
                    <a:pt x="17091" y="9915"/>
                  </a:cubicBezTo>
                  <a:cubicBezTo>
                    <a:pt x="17092" y="9914"/>
                    <a:pt x="17093" y="9914"/>
                    <a:pt x="17093" y="9914"/>
                  </a:cubicBezTo>
                  <a:cubicBezTo>
                    <a:pt x="17096" y="9914"/>
                    <a:pt x="17101" y="9917"/>
                    <a:pt x="17104" y="9917"/>
                  </a:cubicBezTo>
                  <a:cubicBezTo>
                    <a:pt x="17105" y="9917"/>
                    <a:pt x="17106" y="9917"/>
                    <a:pt x="17106" y="9915"/>
                  </a:cubicBezTo>
                  <a:cubicBezTo>
                    <a:pt x="17109" y="9908"/>
                    <a:pt x="17109" y="9900"/>
                    <a:pt x="17113" y="9890"/>
                  </a:cubicBezTo>
                  <a:cubicBezTo>
                    <a:pt x="17237" y="9733"/>
                    <a:pt x="17365" y="9580"/>
                    <a:pt x="17497" y="9427"/>
                  </a:cubicBezTo>
                  <a:lnTo>
                    <a:pt x="17497" y="9427"/>
                  </a:lnTo>
                  <a:cubicBezTo>
                    <a:pt x="17494" y="9609"/>
                    <a:pt x="17458" y="9787"/>
                    <a:pt x="17469" y="9968"/>
                  </a:cubicBezTo>
                  <a:lnTo>
                    <a:pt x="17472" y="9968"/>
                  </a:lnTo>
                  <a:cubicBezTo>
                    <a:pt x="17198" y="10271"/>
                    <a:pt x="16931" y="10620"/>
                    <a:pt x="16611" y="10869"/>
                  </a:cubicBezTo>
                  <a:cubicBezTo>
                    <a:pt x="16566" y="10905"/>
                    <a:pt x="16605" y="10961"/>
                    <a:pt x="16651" y="10961"/>
                  </a:cubicBezTo>
                  <a:cubicBezTo>
                    <a:pt x="16664" y="10961"/>
                    <a:pt x="16677" y="10957"/>
                    <a:pt x="16689" y="10947"/>
                  </a:cubicBezTo>
                  <a:cubicBezTo>
                    <a:pt x="17017" y="10698"/>
                    <a:pt x="17284" y="10342"/>
                    <a:pt x="17561" y="10032"/>
                  </a:cubicBezTo>
                  <a:cubicBezTo>
                    <a:pt x="17917" y="9641"/>
                    <a:pt x="18266" y="9242"/>
                    <a:pt x="18636" y="8865"/>
                  </a:cubicBezTo>
                  <a:cubicBezTo>
                    <a:pt x="18679" y="8825"/>
                    <a:pt x="18636" y="8786"/>
                    <a:pt x="18594" y="8786"/>
                  </a:cubicBezTo>
                  <a:cubicBezTo>
                    <a:pt x="18622" y="8612"/>
                    <a:pt x="18636" y="8434"/>
                    <a:pt x="18661" y="8259"/>
                  </a:cubicBezTo>
                  <a:lnTo>
                    <a:pt x="18668" y="8256"/>
                  </a:lnTo>
                  <a:cubicBezTo>
                    <a:pt x="18672" y="8309"/>
                    <a:pt x="18672" y="8366"/>
                    <a:pt x="18679" y="8420"/>
                  </a:cubicBezTo>
                  <a:cubicBezTo>
                    <a:pt x="18679" y="8484"/>
                    <a:pt x="18672" y="8544"/>
                    <a:pt x="18679" y="8608"/>
                  </a:cubicBezTo>
                  <a:lnTo>
                    <a:pt x="18679" y="8622"/>
                  </a:lnTo>
                  <a:cubicBezTo>
                    <a:pt x="18679" y="8658"/>
                    <a:pt x="18706" y="8677"/>
                    <a:pt x="18733" y="8677"/>
                  </a:cubicBezTo>
                  <a:cubicBezTo>
                    <a:pt x="18755" y="8677"/>
                    <a:pt x="18778" y="8664"/>
                    <a:pt x="18786" y="8637"/>
                  </a:cubicBezTo>
                  <a:cubicBezTo>
                    <a:pt x="18804" y="8594"/>
                    <a:pt x="18811" y="8548"/>
                    <a:pt x="18825" y="8505"/>
                  </a:cubicBezTo>
                  <a:cubicBezTo>
                    <a:pt x="18836" y="8523"/>
                    <a:pt x="18854" y="8532"/>
                    <a:pt x="18873" y="8532"/>
                  </a:cubicBezTo>
                  <a:cubicBezTo>
                    <a:pt x="18892" y="8532"/>
                    <a:pt x="18910" y="8523"/>
                    <a:pt x="18921" y="8505"/>
                  </a:cubicBezTo>
                  <a:cubicBezTo>
                    <a:pt x="18939" y="8455"/>
                    <a:pt x="18935" y="8402"/>
                    <a:pt x="18950" y="8355"/>
                  </a:cubicBezTo>
                  <a:lnTo>
                    <a:pt x="18950" y="8355"/>
                  </a:lnTo>
                  <a:cubicBezTo>
                    <a:pt x="18950" y="8423"/>
                    <a:pt x="18946" y="8487"/>
                    <a:pt x="18946" y="8555"/>
                  </a:cubicBezTo>
                  <a:cubicBezTo>
                    <a:pt x="18946" y="8592"/>
                    <a:pt x="18974" y="8611"/>
                    <a:pt x="19001" y="8611"/>
                  </a:cubicBezTo>
                  <a:cubicBezTo>
                    <a:pt x="19029" y="8611"/>
                    <a:pt x="19056" y="8592"/>
                    <a:pt x="19056" y="8555"/>
                  </a:cubicBezTo>
                  <a:cubicBezTo>
                    <a:pt x="19067" y="8316"/>
                    <a:pt x="19099" y="8081"/>
                    <a:pt x="19117" y="7843"/>
                  </a:cubicBezTo>
                  <a:cubicBezTo>
                    <a:pt x="19128" y="7832"/>
                    <a:pt x="19138" y="7814"/>
                    <a:pt x="19153" y="7807"/>
                  </a:cubicBezTo>
                  <a:cubicBezTo>
                    <a:pt x="19160" y="7800"/>
                    <a:pt x="19170" y="7793"/>
                    <a:pt x="19177" y="7786"/>
                  </a:cubicBezTo>
                  <a:cubicBezTo>
                    <a:pt x="19211" y="7752"/>
                    <a:pt x="19175" y="7703"/>
                    <a:pt x="19135" y="7703"/>
                  </a:cubicBezTo>
                  <a:cubicBezTo>
                    <a:pt x="19133" y="7703"/>
                    <a:pt x="19130" y="7704"/>
                    <a:pt x="19128" y="7704"/>
                  </a:cubicBezTo>
                  <a:cubicBezTo>
                    <a:pt x="19135" y="7590"/>
                    <a:pt x="19145" y="7476"/>
                    <a:pt x="19153" y="7366"/>
                  </a:cubicBezTo>
                  <a:cubicBezTo>
                    <a:pt x="19163" y="7266"/>
                    <a:pt x="19192" y="7174"/>
                    <a:pt x="19199" y="7074"/>
                  </a:cubicBezTo>
                  <a:lnTo>
                    <a:pt x="19199" y="7074"/>
                  </a:lnTo>
                  <a:cubicBezTo>
                    <a:pt x="19199" y="7569"/>
                    <a:pt x="19192" y="8060"/>
                    <a:pt x="19217" y="8555"/>
                  </a:cubicBezTo>
                  <a:cubicBezTo>
                    <a:pt x="19217" y="8572"/>
                    <a:pt x="19224" y="8578"/>
                    <a:pt x="19234" y="8578"/>
                  </a:cubicBezTo>
                  <a:cubicBezTo>
                    <a:pt x="19248" y="8578"/>
                    <a:pt x="19267" y="8569"/>
                    <a:pt x="19284" y="8566"/>
                  </a:cubicBezTo>
                  <a:lnTo>
                    <a:pt x="19284" y="8573"/>
                  </a:lnTo>
                  <a:cubicBezTo>
                    <a:pt x="19270" y="8583"/>
                    <a:pt x="19256" y="8576"/>
                    <a:pt x="19238" y="8587"/>
                  </a:cubicBezTo>
                  <a:cubicBezTo>
                    <a:pt x="18942" y="8776"/>
                    <a:pt x="18672" y="9092"/>
                    <a:pt x="18704" y="9459"/>
                  </a:cubicBezTo>
                  <a:cubicBezTo>
                    <a:pt x="18732" y="9833"/>
                    <a:pt x="19007" y="9854"/>
                    <a:pt x="19302" y="9893"/>
                  </a:cubicBezTo>
                  <a:cubicBezTo>
                    <a:pt x="19284" y="9933"/>
                    <a:pt x="19249" y="9965"/>
                    <a:pt x="19231" y="10004"/>
                  </a:cubicBezTo>
                  <a:cubicBezTo>
                    <a:pt x="19209" y="10045"/>
                    <a:pt x="19239" y="10088"/>
                    <a:pt x="19279" y="10088"/>
                  </a:cubicBezTo>
                  <a:cubicBezTo>
                    <a:pt x="19284" y="10088"/>
                    <a:pt x="19289" y="10087"/>
                    <a:pt x="19295" y="10086"/>
                  </a:cubicBezTo>
                  <a:cubicBezTo>
                    <a:pt x="19306" y="10086"/>
                    <a:pt x="19313" y="10064"/>
                    <a:pt x="19323" y="10054"/>
                  </a:cubicBezTo>
                  <a:lnTo>
                    <a:pt x="19327" y="10061"/>
                  </a:lnTo>
                  <a:cubicBezTo>
                    <a:pt x="19334" y="10046"/>
                    <a:pt x="19345" y="10039"/>
                    <a:pt x="19352" y="10025"/>
                  </a:cubicBezTo>
                  <a:cubicBezTo>
                    <a:pt x="19373" y="9997"/>
                    <a:pt x="19402" y="9975"/>
                    <a:pt x="19420" y="9954"/>
                  </a:cubicBezTo>
                  <a:cubicBezTo>
                    <a:pt x="19430" y="9943"/>
                    <a:pt x="19420" y="9933"/>
                    <a:pt x="19420" y="9922"/>
                  </a:cubicBezTo>
                  <a:lnTo>
                    <a:pt x="19420" y="9922"/>
                  </a:lnTo>
                  <a:cubicBezTo>
                    <a:pt x="19484" y="9933"/>
                    <a:pt x="19544" y="9961"/>
                    <a:pt x="19597" y="10000"/>
                  </a:cubicBezTo>
                  <a:cubicBezTo>
                    <a:pt x="19544" y="10086"/>
                    <a:pt x="19469" y="10160"/>
                    <a:pt x="19423" y="10249"/>
                  </a:cubicBezTo>
                  <a:cubicBezTo>
                    <a:pt x="19404" y="10284"/>
                    <a:pt x="19429" y="10334"/>
                    <a:pt x="19469" y="10334"/>
                  </a:cubicBezTo>
                  <a:cubicBezTo>
                    <a:pt x="19475" y="10334"/>
                    <a:pt x="19481" y="10333"/>
                    <a:pt x="19487" y="10331"/>
                  </a:cubicBezTo>
                  <a:cubicBezTo>
                    <a:pt x="19555" y="10299"/>
                    <a:pt x="19615" y="10260"/>
                    <a:pt x="19672" y="10214"/>
                  </a:cubicBezTo>
                  <a:cubicBezTo>
                    <a:pt x="19672" y="10228"/>
                    <a:pt x="19679" y="10239"/>
                    <a:pt x="19679" y="10253"/>
                  </a:cubicBezTo>
                  <a:cubicBezTo>
                    <a:pt x="19686" y="10331"/>
                    <a:pt x="19690" y="10406"/>
                    <a:pt x="19694" y="10481"/>
                  </a:cubicBezTo>
                  <a:cubicBezTo>
                    <a:pt x="19665" y="10527"/>
                    <a:pt x="19630" y="10563"/>
                    <a:pt x="19605" y="10605"/>
                  </a:cubicBezTo>
                  <a:cubicBezTo>
                    <a:pt x="19584" y="10643"/>
                    <a:pt x="19618" y="10692"/>
                    <a:pt x="19656" y="10692"/>
                  </a:cubicBezTo>
                  <a:cubicBezTo>
                    <a:pt x="19665" y="10692"/>
                    <a:pt x="19674" y="10690"/>
                    <a:pt x="19683" y="10684"/>
                  </a:cubicBezTo>
                  <a:cubicBezTo>
                    <a:pt x="19690" y="10677"/>
                    <a:pt x="19694" y="10669"/>
                    <a:pt x="19701" y="10666"/>
                  </a:cubicBezTo>
                  <a:cubicBezTo>
                    <a:pt x="19701" y="10677"/>
                    <a:pt x="19704" y="10691"/>
                    <a:pt x="19708" y="10705"/>
                  </a:cubicBezTo>
                  <a:cubicBezTo>
                    <a:pt x="19719" y="10722"/>
                    <a:pt x="19742" y="10733"/>
                    <a:pt x="19763" y="10733"/>
                  </a:cubicBezTo>
                  <a:cubicBezTo>
                    <a:pt x="19782" y="10733"/>
                    <a:pt x="19799" y="10725"/>
                    <a:pt x="19808" y="10705"/>
                  </a:cubicBezTo>
                  <a:cubicBezTo>
                    <a:pt x="19818" y="10659"/>
                    <a:pt x="19822" y="10612"/>
                    <a:pt x="19811" y="10570"/>
                  </a:cubicBezTo>
                  <a:cubicBezTo>
                    <a:pt x="19850" y="10538"/>
                    <a:pt x="19882" y="10502"/>
                    <a:pt x="19921" y="10470"/>
                  </a:cubicBezTo>
                  <a:cubicBezTo>
                    <a:pt x="19936" y="10605"/>
                    <a:pt x="19957" y="10737"/>
                    <a:pt x="19993" y="10869"/>
                  </a:cubicBezTo>
                  <a:cubicBezTo>
                    <a:pt x="19918" y="11068"/>
                    <a:pt x="19879" y="11278"/>
                    <a:pt x="19875" y="11492"/>
                  </a:cubicBezTo>
                  <a:cubicBezTo>
                    <a:pt x="19868" y="11492"/>
                    <a:pt x="19864" y="11495"/>
                    <a:pt x="19857" y="11495"/>
                  </a:cubicBezTo>
                  <a:cubicBezTo>
                    <a:pt x="19847" y="11475"/>
                    <a:pt x="19829" y="11464"/>
                    <a:pt x="19810" y="11464"/>
                  </a:cubicBezTo>
                  <a:cubicBezTo>
                    <a:pt x="19802" y="11464"/>
                    <a:pt x="19794" y="11466"/>
                    <a:pt x="19786" y="11470"/>
                  </a:cubicBezTo>
                  <a:cubicBezTo>
                    <a:pt x="19237" y="11751"/>
                    <a:pt x="18585" y="11815"/>
                    <a:pt x="17945" y="11815"/>
                  </a:cubicBezTo>
                  <a:cubicBezTo>
                    <a:pt x="17610" y="11815"/>
                    <a:pt x="17278" y="11797"/>
                    <a:pt x="16967" y="11784"/>
                  </a:cubicBezTo>
                  <a:cubicBezTo>
                    <a:pt x="16557" y="11762"/>
                    <a:pt x="16148" y="11727"/>
                    <a:pt x="15735" y="11691"/>
                  </a:cubicBezTo>
                  <a:lnTo>
                    <a:pt x="15735" y="11691"/>
                  </a:lnTo>
                  <a:cubicBezTo>
                    <a:pt x="16087" y="11698"/>
                    <a:pt x="16436" y="11712"/>
                    <a:pt x="16789" y="11712"/>
                  </a:cubicBezTo>
                  <a:cubicBezTo>
                    <a:pt x="16849" y="11712"/>
                    <a:pt x="16867" y="11613"/>
                    <a:pt x="16803" y="11602"/>
                  </a:cubicBezTo>
                  <a:lnTo>
                    <a:pt x="16796" y="11602"/>
                  </a:lnTo>
                  <a:cubicBezTo>
                    <a:pt x="16828" y="11588"/>
                    <a:pt x="16867" y="11577"/>
                    <a:pt x="16885" y="11570"/>
                  </a:cubicBezTo>
                  <a:cubicBezTo>
                    <a:pt x="16942" y="11545"/>
                    <a:pt x="16909" y="11474"/>
                    <a:pt x="16858" y="11474"/>
                  </a:cubicBezTo>
                  <a:cubicBezTo>
                    <a:pt x="16852" y="11474"/>
                    <a:pt x="16845" y="11475"/>
                    <a:pt x="16839" y="11478"/>
                  </a:cubicBezTo>
                  <a:cubicBezTo>
                    <a:pt x="16888" y="11424"/>
                    <a:pt x="16938" y="11374"/>
                    <a:pt x="16995" y="11324"/>
                  </a:cubicBezTo>
                  <a:cubicBezTo>
                    <a:pt x="17159" y="11171"/>
                    <a:pt x="17273" y="10979"/>
                    <a:pt x="17408" y="10801"/>
                  </a:cubicBezTo>
                  <a:cubicBezTo>
                    <a:pt x="17786" y="10285"/>
                    <a:pt x="18198" y="9797"/>
                    <a:pt x="18643" y="9342"/>
                  </a:cubicBezTo>
                  <a:cubicBezTo>
                    <a:pt x="18682" y="9300"/>
                    <a:pt x="18645" y="9245"/>
                    <a:pt x="18602" y="9245"/>
                  </a:cubicBezTo>
                  <a:cubicBezTo>
                    <a:pt x="18590" y="9245"/>
                    <a:pt x="18577" y="9250"/>
                    <a:pt x="18565" y="9260"/>
                  </a:cubicBezTo>
                  <a:cubicBezTo>
                    <a:pt x="18273" y="9555"/>
                    <a:pt x="17999" y="9865"/>
                    <a:pt x="17743" y="10185"/>
                  </a:cubicBezTo>
                  <a:cubicBezTo>
                    <a:pt x="17629" y="10321"/>
                    <a:pt x="17519" y="10467"/>
                    <a:pt x="17412" y="10602"/>
                  </a:cubicBezTo>
                  <a:cubicBezTo>
                    <a:pt x="17276" y="10780"/>
                    <a:pt x="17159" y="11008"/>
                    <a:pt x="16999" y="11168"/>
                  </a:cubicBezTo>
                  <a:cubicBezTo>
                    <a:pt x="16899" y="11264"/>
                    <a:pt x="16682" y="11399"/>
                    <a:pt x="16646" y="11538"/>
                  </a:cubicBezTo>
                  <a:cubicBezTo>
                    <a:pt x="16636" y="11584"/>
                    <a:pt x="16675" y="11581"/>
                    <a:pt x="16696" y="11588"/>
                  </a:cubicBezTo>
                  <a:cubicBezTo>
                    <a:pt x="16063" y="11478"/>
                    <a:pt x="15422" y="11431"/>
                    <a:pt x="14785" y="11374"/>
                  </a:cubicBezTo>
                  <a:cubicBezTo>
                    <a:pt x="14920" y="9836"/>
                    <a:pt x="14877" y="8291"/>
                    <a:pt x="14820" y="6743"/>
                  </a:cubicBezTo>
                  <a:cubicBezTo>
                    <a:pt x="14820" y="6742"/>
                    <a:pt x="14820" y="6742"/>
                    <a:pt x="14821" y="6742"/>
                  </a:cubicBezTo>
                  <a:cubicBezTo>
                    <a:pt x="14822" y="6742"/>
                    <a:pt x="14827" y="6745"/>
                    <a:pt x="14829" y="6745"/>
                  </a:cubicBezTo>
                  <a:cubicBezTo>
                    <a:pt x="14830" y="6745"/>
                    <a:pt x="14831" y="6745"/>
                    <a:pt x="14831" y="6743"/>
                  </a:cubicBezTo>
                  <a:lnTo>
                    <a:pt x="14831" y="6212"/>
                  </a:lnTo>
                  <a:cubicBezTo>
                    <a:pt x="14831" y="6116"/>
                    <a:pt x="14845" y="6024"/>
                    <a:pt x="14845" y="5931"/>
                  </a:cubicBezTo>
                  <a:cubicBezTo>
                    <a:pt x="14941" y="5401"/>
                    <a:pt x="15027" y="4870"/>
                    <a:pt x="15034" y="4329"/>
                  </a:cubicBezTo>
                  <a:lnTo>
                    <a:pt x="14920" y="4329"/>
                  </a:lnTo>
                  <a:cubicBezTo>
                    <a:pt x="14898" y="4507"/>
                    <a:pt x="14856" y="4685"/>
                    <a:pt x="14831" y="4860"/>
                  </a:cubicBezTo>
                  <a:cubicBezTo>
                    <a:pt x="14831" y="4796"/>
                    <a:pt x="14827" y="4728"/>
                    <a:pt x="14827" y="4664"/>
                  </a:cubicBezTo>
                  <a:lnTo>
                    <a:pt x="14827" y="4237"/>
                  </a:lnTo>
                  <a:cubicBezTo>
                    <a:pt x="15055" y="4237"/>
                    <a:pt x="15283" y="4247"/>
                    <a:pt x="15514" y="4247"/>
                  </a:cubicBezTo>
                  <a:cubicBezTo>
                    <a:pt x="15578" y="4244"/>
                    <a:pt x="15578" y="4144"/>
                    <a:pt x="15514" y="4141"/>
                  </a:cubicBezTo>
                  <a:cubicBezTo>
                    <a:pt x="14101" y="4141"/>
                    <a:pt x="12695" y="4101"/>
                    <a:pt x="11285" y="4066"/>
                  </a:cubicBezTo>
                  <a:cubicBezTo>
                    <a:pt x="11161" y="4041"/>
                    <a:pt x="11032" y="4027"/>
                    <a:pt x="10904" y="4027"/>
                  </a:cubicBezTo>
                  <a:cubicBezTo>
                    <a:pt x="10892" y="4018"/>
                    <a:pt x="10885" y="4004"/>
                    <a:pt x="10871" y="4004"/>
                  </a:cubicBezTo>
                  <a:cubicBezTo>
                    <a:pt x="10868" y="4004"/>
                    <a:pt x="10865" y="4004"/>
                    <a:pt x="10861" y="4005"/>
                  </a:cubicBezTo>
                  <a:cubicBezTo>
                    <a:pt x="10854" y="4009"/>
                    <a:pt x="10847" y="4016"/>
                    <a:pt x="10837" y="4020"/>
                  </a:cubicBezTo>
                  <a:cubicBezTo>
                    <a:pt x="10807" y="4018"/>
                    <a:pt x="10778" y="4017"/>
                    <a:pt x="10749" y="4017"/>
                  </a:cubicBezTo>
                  <a:cubicBezTo>
                    <a:pt x="10631" y="4017"/>
                    <a:pt x="10512" y="4029"/>
                    <a:pt x="10395" y="4052"/>
                  </a:cubicBezTo>
                  <a:cubicBezTo>
                    <a:pt x="9939" y="4041"/>
                    <a:pt x="9487" y="4034"/>
                    <a:pt x="9032" y="4027"/>
                  </a:cubicBezTo>
                  <a:cubicBezTo>
                    <a:pt x="9031" y="4027"/>
                    <a:pt x="9031" y="4027"/>
                    <a:pt x="9031" y="4027"/>
                  </a:cubicBezTo>
                  <a:cubicBezTo>
                    <a:pt x="9028" y="4027"/>
                    <a:pt x="9028" y="4019"/>
                    <a:pt x="9026" y="4019"/>
                  </a:cubicBezTo>
                  <a:cubicBezTo>
                    <a:pt x="9025" y="4019"/>
                    <a:pt x="9025" y="4019"/>
                    <a:pt x="9025" y="4020"/>
                  </a:cubicBezTo>
                  <a:lnTo>
                    <a:pt x="9017" y="4027"/>
                  </a:lnTo>
                  <a:cubicBezTo>
                    <a:pt x="8608" y="4020"/>
                    <a:pt x="8199" y="4005"/>
                    <a:pt x="7789" y="4005"/>
                  </a:cubicBezTo>
                  <a:cubicBezTo>
                    <a:pt x="7750" y="3891"/>
                    <a:pt x="7643" y="3834"/>
                    <a:pt x="7533" y="3806"/>
                  </a:cubicBezTo>
                  <a:cubicBezTo>
                    <a:pt x="7527" y="3804"/>
                    <a:pt x="7520" y="3803"/>
                    <a:pt x="7515" y="3803"/>
                  </a:cubicBezTo>
                  <a:cubicBezTo>
                    <a:pt x="7457" y="3803"/>
                    <a:pt x="7436" y="3893"/>
                    <a:pt x="7501" y="3913"/>
                  </a:cubicBezTo>
                  <a:cubicBezTo>
                    <a:pt x="7572" y="3931"/>
                    <a:pt x="7672" y="3955"/>
                    <a:pt x="7697" y="4034"/>
                  </a:cubicBezTo>
                  <a:cubicBezTo>
                    <a:pt x="7729" y="4137"/>
                    <a:pt x="7601" y="4283"/>
                    <a:pt x="7544" y="4354"/>
                  </a:cubicBezTo>
                  <a:cubicBezTo>
                    <a:pt x="7511" y="4400"/>
                    <a:pt x="7548" y="4456"/>
                    <a:pt x="7587" y="4456"/>
                  </a:cubicBezTo>
                  <a:cubicBezTo>
                    <a:pt x="7599" y="4456"/>
                    <a:pt x="7612" y="4450"/>
                    <a:pt x="7622" y="4436"/>
                  </a:cubicBezTo>
                  <a:cubicBezTo>
                    <a:pt x="7650" y="4404"/>
                    <a:pt x="7675" y="4361"/>
                    <a:pt x="7704" y="4319"/>
                  </a:cubicBezTo>
                  <a:lnTo>
                    <a:pt x="7704" y="4319"/>
                  </a:lnTo>
                  <a:cubicBezTo>
                    <a:pt x="7700" y="4347"/>
                    <a:pt x="7675" y="4376"/>
                    <a:pt x="7704" y="4383"/>
                  </a:cubicBezTo>
                  <a:cubicBezTo>
                    <a:pt x="7741" y="4391"/>
                    <a:pt x="7776" y="4394"/>
                    <a:pt x="7811" y="4394"/>
                  </a:cubicBezTo>
                  <a:cubicBezTo>
                    <a:pt x="7881" y="4394"/>
                    <a:pt x="7947" y="4383"/>
                    <a:pt x="8014" y="4383"/>
                  </a:cubicBezTo>
                  <a:cubicBezTo>
                    <a:pt x="7978" y="4521"/>
                    <a:pt x="7960" y="4664"/>
                    <a:pt x="7932" y="4806"/>
                  </a:cubicBezTo>
                  <a:cubicBezTo>
                    <a:pt x="7928" y="4813"/>
                    <a:pt x="7917" y="4821"/>
                    <a:pt x="7914" y="4828"/>
                  </a:cubicBezTo>
                  <a:cubicBezTo>
                    <a:pt x="7910" y="4838"/>
                    <a:pt x="7910" y="4838"/>
                    <a:pt x="7910" y="4842"/>
                  </a:cubicBezTo>
                  <a:cubicBezTo>
                    <a:pt x="7907" y="4760"/>
                    <a:pt x="7914" y="4678"/>
                    <a:pt x="7910" y="4596"/>
                  </a:cubicBezTo>
                  <a:cubicBezTo>
                    <a:pt x="7908" y="4562"/>
                    <a:pt x="7878" y="4540"/>
                    <a:pt x="7849" y="4540"/>
                  </a:cubicBezTo>
                  <a:cubicBezTo>
                    <a:pt x="7827" y="4540"/>
                    <a:pt x="7806" y="4553"/>
                    <a:pt x="7800" y="4582"/>
                  </a:cubicBezTo>
                  <a:lnTo>
                    <a:pt x="7800" y="4600"/>
                  </a:lnTo>
                  <a:lnTo>
                    <a:pt x="7800" y="4610"/>
                  </a:lnTo>
                  <a:cubicBezTo>
                    <a:pt x="7793" y="4667"/>
                    <a:pt x="7793" y="4728"/>
                    <a:pt x="7786" y="4788"/>
                  </a:cubicBezTo>
                  <a:cubicBezTo>
                    <a:pt x="7782" y="4767"/>
                    <a:pt x="7786" y="4742"/>
                    <a:pt x="7782" y="4724"/>
                  </a:cubicBezTo>
                  <a:cubicBezTo>
                    <a:pt x="7779" y="4703"/>
                    <a:pt x="7782" y="4685"/>
                    <a:pt x="7782" y="4667"/>
                  </a:cubicBezTo>
                  <a:lnTo>
                    <a:pt x="7782" y="4532"/>
                  </a:lnTo>
                  <a:lnTo>
                    <a:pt x="7668" y="4532"/>
                  </a:lnTo>
                  <a:cubicBezTo>
                    <a:pt x="7668" y="5451"/>
                    <a:pt x="7665" y="6373"/>
                    <a:pt x="7601" y="7291"/>
                  </a:cubicBezTo>
                  <a:lnTo>
                    <a:pt x="7665" y="7291"/>
                  </a:lnTo>
                  <a:cubicBezTo>
                    <a:pt x="7665" y="7323"/>
                    <a:pt x="7665" y="7359"/>
                    <a:pt x="7668" y="7391"/>
                  </a:cubicBezTo>
                  <a:lnTo>
                    <a:pt x="7668" y="8103"/>
                  </a:lnTo>
                  <a:cubicBezTo>
                    <a:pt x="7668" y="8103"/>
                    <a:pt x="7668" y="8103"/>
                    <a:pt x="7669" y="8103"/>
                  </a:cubicBezTo>
                  <a:cubicBezTo>
                    <a:pt x="7670" y="8103"/>
                    <a:pt x="7673" y="8100"/>
                    <a:pt x="7674" y="8100"/>
                  </a:cubicBezTo>
                  <a:cubicBezTo>
                    <a:pt x="7675" y="8100"/>
                    <a:pt x="7675" y="8101"/>
                    <a:pt x="7675" y="8103"/>
                  </a:cubicBezTo>
                  <a:cubicBezTo>
                    <a:pt x="7658" y="8776"/>
                    <a:pt x="7643" y="9448"/>
                    <a:pt x="7668" y="10121"/>
                  </a:cubicBezTo>
                  <a:cubicBezTo>
                    <a:pt x="7668" y="10136"/>
                    <a:pt x="7674" y="10140"/>
                    <a:pt x="7683" y="10140"/>
                  </a:cubicBezTo>
                  <a:cubicBezTo>
                    <a:pt x="7697" y="10140"/>
                    <a:pt x="7717" y="10130"/>
                    <a:pt x="7736" y="10128"/>
                  </a:cubicBezTo>
                  <a:lnTo>
                    <a:pt x="7736" y="10858"/>
                  </a:lnTo>
                  <a:cubicBezTo>
                    <a:pt x="7739" y="10892"/>
                    <a:pt x="7766" y="10909"/>
                    <a:pt x="7793" y="10909"/>
                  </a:cubicBezTo>
                  <a:cubicBezTo>
                    <a:pt x="7820" y="10909"/>
                    <a:pt x="7846" y="10892"/>
                    <a:pt x="7850" y="10858"/>
                  </a:cubicBezTo>
                  <a:lnTo>
                    <a:pt x="7850" y="9982"/>
                  </a:lnTo>
                  <a:cubicBezTo>
                    <a:pt x="7864" y="9858"/>
                    <a:pt x="7850" y="9730"/>
                    <a:pt x="7857" y="9605"/>
                  </a:cubicBezTo>
                  <a:cubicBezTo>
                    <a:pt x="7960" y="9025"/>
                    <a:pt x="8053" y="8437"/>
                    <a:pt x="8117" y="7850"/>
                  </a:cubicBezTo>
                  <a:lnTo>
                    <a:pt x="8117" y="7850"/>
                  </a:lnTo>
                  <a:cubicBezTo>
                    <a:pt x="8113" y="8630"/>
                    <a:pt x="8110" y="9406"/>
                    <a:pt x="8142" y="10185"/>
                  </a:cubicBezTo>
                  <a:lnTo>
                    <a:pt x="8252" y="10185"/>
                  </a:lnTo>
                  <a:cubicBezTo>
                    <a:pt x="8263" y="9900"/>
                    <a:pt x="8281" y="9616"/>
                    <a:pt x="8295" y="9331"/>
                  </a:cubicBezTo>
                  <a:cubicBezTo>
                    <a:pt x="8304" y="9351"/>
                    <a:pt x="8319" y="9369"/>
                    <a:pt x="8336" y="9369"/>
                  </a:cubicBezTo>
                  <a:cubicBezTo>
                    <a:pt x="8347" y="9369"/>
                    <a:pt x="8358" y="9363"/>
                    <a:pt x="8370" y="9349"/>
                  </a:cubicBezTo>
                  <a:cubicBezTo>
                    <a:pt x="8384" y="9334"/>
                    <a:pt x="8391" y="9313"/>
                    <a:pt x="8405" y="9295"/>
                  </a:cubicBezTo>
                  <a:cubicBezTo>
                    <a:pt x="8405" y="9345"/>
                    <a:pt x="8409" y="9395"/>
                    <a:pt x="8409" y="9445"/>
                  </a:cubicBezTo>
                  <a:lnTo>
                    <a:pt x="8487" y="9445"/>
                  </a:lnTo>
                  <a:cubicBezTo>
                    <a:pt x="8423" y="9630"/>
                    <a:pt x="8384" y="9819"/>
                    <a:pt x="8409" y="10000"/>
                  </a:cubicBezTo>
                  <a:cubicBezTo>
                    <a:pt x="8414" y="10028"/>
                    <a:pt x="8434" y="10040"/>
                    <a:pt x="8456" y="10040"/>
                  </a:cubicBezTo>
                  <a:cubicBezTo>
                    <a:pt x="8489" y="10040"/>
                    <a:pt x="8526" y="10011"/>
                    <a:pt x="8519" y="9968"/>
                  </a:cubicBezTo>
                  <a:cubicBezTo>
                    <a:pt x="8480" y="9722"/>
                    <a:pt x="8594" y="9466"/>
                    <a:pt x="8697" y="9242"/>
                  </a:cubicBezTo>
                  <a:cubicBezTo>
                    <a:pt x="8843" y="8950"/>
                    <a:pt x="9014" y="8665"/>
                    <a:pt x="9203" y="8398"/>
                  </a:cubicBezTo>
                  <a:cubicBezTo>
                    <a:pt x="9548" y="7910"/>
                    <a:pt x="9922" y="7441"/>
                    <a:pt x="10320" y="6992"/>
                  </a:cubicBezTo>
                  <a:cubicBezTo>
                    <a:pt x="10356" y="6953"/>
                    <a:pt x="10317" y="6898"/>
                    <a:pt x="10276" y="6898"/>
                  </a:cubicBezTo>
                  <a:cubicBezTo>
                    <a:pt x="10265" y="6898"/>
                    <a:pt x="10253" y="6902"/>
                    <a:pt x="10242" y="6914"/>
                  </a:cubicBezTo>
                  <a:cubicBezTo>
                    <a:pt x="9808" y="7398"/>
                    <a:pt x="9405" y="7907"/>
                    <a:pt x="9042" y="8441"/>
                  </a:cubicBezTo>
                  <a:cubicBezTo>
                    <a:pt x="9010" y="8484"/>
                    <a:pt x="8978" y="8533"/>
                    <a:pt x="8946" y="8580"/>
                  </a:cubicBezTo>
                  <a:cubicBezTo>
                    <a:pt x="8971" y="8477"/>
                    <a:pt x="8989" y="8373"/>
                    <a:pt x="9003" y="8266"/>
                  </a:cubicBezTo>
                  <a:cubicBezTo>
                    <a:pt x="9260" y="7903"/>
                    <a:pt x="9534" y="7551"/>
                    <a:pt x="9790" y="7188"/>
                  </a:cubicBezTo>
                  <a:cubicBezTo>
                    <a:pt x="9817" y="7145"/>
                    <a:pt x="9779" y="7107"/>
                    <a:pt x="9739" y="7107"/>
                  </a:cubicBezTo>
                  <a:cubicBezTo>
                    <a:pt x="9722" y="7107"/>
                    <a:pt x="9706" y="7114"/>
                    <a:pt x="9694" y="7131"/>
                  </a:cubicBezTo>
                  <a:cubicBezTo>
                    <a:pt x="9484" y="7426"/>
                    <a:pt x="9263" y="7715"/>
                    <a:pt x="9049" y="8007"/>
                  </a:cubicBezTo>
                  <a:cubicBezTo>
                    <a:pt x="9060" y="7950"/>
                    <a:pt x="9074" y="7889"/>
                    <a:pt x="9082" y="7829"/>
                  </a:cubicBezTo>
                  <a:cubicBezTo>
                    <a:pt x="9096" y="7736"/>
                    <a:pt x="9096" y="7640"/>
                    <a:pt x="9110" y="7547"/>
                  </a:cubicBezTo>
                  <a:cubicBezTo>
                    <a:pt x="9466" y="7074"/>
                    <a:pt x="9854" y="6625"/>
                    <a:pt x="10249" y="6188"/>
                  </a:cubicBezTo>
                  <a:cubicBezTo>
                    <a:pt x="10287" y="6147"/>
                    <a:pt x="10253" y="6091"/>
                    <a:pt x="10210" y="6091"/>
                  </a:cubicBezTo>
                  <a:cubicBezTo>
                    <a:pt x="10197" y="6091"/>
                    <a:pt x="10183" y="6097"/>
                    <a:pt x="10171" y="6109"/>
                  </a:cubicBezTo>
                  <a:cubicBezTo>
                    <a:pt x="9818" y="6497"/>
                    <a:pt x="9459" y="6889"/>
                    <a:pt x="9131" y="7302"/>
                  </a:cubicBezTo>
                  <a:cubicBezTo>
                    <a:pt x="9142" y="7195"/>
                    <a:pt x="9153" y="7088"/>
                    <a:pt x="9160" y="6981"/>
                  </a:cubicBezTo>
                  <a:cubicBezTo>
                    <a:pt x="9562" y="6408"/>
                    <a:pt x="10053" y="5888"/>
                    <a:pt x="10520" y="5379"/>
                  </a:cubicBezTo>
                  <a:cubicBezTo>
                    <a:pt x="10558" y="5338"/>
                    <a:pt x="10520" y="5282"/>
                    <a:pt x="10478" y="5282"/>
                  </a:cubicBezTo>
                  <a:cubicBezTo>
                    <a:pt x="10465" y="5282"/>
                    <a:pt x="10453" y="5286"/>
                    <a:pt x="10441" y="5298"/>
                  </a:cubicBezTo>
                  <a:cubicBezTo>
                    <a:pt x="10014" y="5764"/>
                    <a:pt x="9566" y="6237"/>
                    <a:pt x="9181" y="6754"/>
                  </a:cubicBezTo>
                  <a:cubicBezTo>
                    <a:pt x="9181" y="6707"/>
                    <a:pt x="9192" y="6665"/>
                    <a:pt x="9192" y="6618"/>
                  </a:cubicBezTo>
                  <a:cubicBezTo>
                    <a:pt x="9194" y="6585"/>
                    <a:pt x="9168" y="6562"/>
                    <a:pt x="9139" y="6562"/>
                  </a:cubicBezTo>
                  <a:cubicBezTo>
                    <a:pt x="9125" y="6562"/>
                    <a:pt x="9111" y="6568"/>
                    <a:pt x="9099" y="6579"/>
                  </a:cubicBezTo>
                  <a:cubicBezTo>
                    <a:pt x="8971" y="6707"/>
                    <a:pt x="8886" y="6867"/>
                    <a:pt x="8775" y="7006"/>
                  </a:cubicBezTo>
                  <a:cubicBezTo>
                    <a:pt x="8775" y="6996"/>
                    <a:pt x="8772" y="6981"/>
                    <a:pt x="8768" y="6967"/>
                  </a:cubicBezTo>
                  <a:cubicBezTo>
                    <a:pt x="8921" y="6757"/>
                    <a:pt x="9082" y="6554"/>
                    <a:pt x="9256" y="6362"/>
                  </a:cubicBezTo>
                  <a:cubicBezTo>
                    <a:pt x="9573" y="5999"/>
                    <a:pt x="9911" y="5657"/>
                    <a:pt x="10249" y="5312"/>
                  </a:cubicBezTo>
                  <a:cubicBezTo>
                    <a:pt x="10290" y="5271"/>
                    <a:pt x="10253" y="5217"/>
                    <a:pt x="10210" y="5217"/>
                  </a:cubicBezTo>
                  <a:cubicBezTo>
                    <a:pt x="10197" y="5217"/>
                    <a:pt x="10183" y="5222"/>
                    <a:pt x="10171" y="5233"/>
                  </a:cubicBezTo>
                  <a:cubicBezTo>
                    <a:pt x="9794" y="5611"/>
                    <a:pt x="9420" y="5999"/>
                    <a:pt x="9071" y="6405"/>
                  </a:cubicBezTo>
                  <a:cubicBezTo>
                    <a:pt x="8964" y="6526"/>
                    <a:pt x="8872" y="6661"/>
                    <a:pt x="8772" y="6789"/>
                  </a:cubicBezTo>
                  <a:cubicBezTo>
                    <a:pt x="8872" y="6590"/>
                    <a:pt x="8932" y="6380"/>
                    <a:pt x="9042" y="6188"/>
                  </a:cubicBezTo>
                  <a:cubicBezTo>
                    <a:pt x="9042" y="6184"/>
                    <a:pt x="9049" y="6180"/>
                    <a:pt x="9053" y="6177"/>
                  </a:cubicBezTo>
                  <a:cubicBezTo>
                    <a:pt x="9053" y="6176"/>
                    <a:pt x="9053" y="6175"/>
                    <a:pt x="9053" y="6174"/>
                  </a:cubicBezTo>
                  <a:cubicBezTo>
                    <a:pt x="9053" y="6174"/>
                    <a:pt x="9053" y="6174"/>
                    <a:pt x="9053" y="6173"/>
                  </a:cubicBezTo>
                  <a:lnTo>
                    <a:pt x="9060" y="6155"/>
                  </a:lnTo>
                  <a:cubicBezTo>
                    <a:pt x="9459" y="5614"/>
                    <a:pt x="9950" y="5155"/>
                    <a:pt x="10456" y="4707"/>
                  </a:cubicBezTo>
                  <a:cubicBezTo>
                    <a:pt x="10497" y="4668"/>
                    <a:pt x="10459" y="4612"/>
                    <a:pt x="10414" y="4612"/>
                  </a:cubicBezTo>
                  <a:cubicBezTo>
                    <a:pt x="10401" y="4612"/>
                    <a:pt x="10387" y="4617"/>
                    <a:pt x="10374" y="4628"/>
                  </a:cubicBezTo>
                  <a:cubicBezTo>
                    <a:pt x="10050" y="4917"/>
                    <a:pt x="9722" y="5205"/>
                    <a:pt x="9420" y="5518"/>
                  </a:cubicBezTo>
                  <a:cubicBezTo>
                    <a:pt x="9523" y="5333"/>
                    <a:pt x="9637" y="5155"/>
                    <a:pt x="9726" y="4966"/>
                  </a:cubicBezTo>
                  <a:cubicBezTo>
                    <a:pt x="9743" y="4926"/>
                    <a:pt x="9709" y="4902"/>
                    <a:pt x="9673" y="4902"/>
                  </a:cubicBezTo>
                  <a:cubicBezTo>
                    <a:pt x="9664" y="4902"/>
                    <a:pt x="9656" y="4903"/>
                    <a:pt x="9648" y="4906"/>
                  </a:cubicBezTo>
                  <a:cubicBezTo>
                    <a:pt x="9982" y="4603"/>
                    <a:pt x="10363" y="4354"/>
                    <a:pt x="10776" y="4165"/>
                  </a:cubicBezTo>
                  <a:cubicBezTo>
                    <a:pt x="10954" y="4169"/>
                    <a:pt x="11132" y="4169"/>
                    <a:pt x="11310" y="4176"/>
                  </a:cubicBezTo>
                  <a:lnTo>
                    <a:pt x="11331" y="4176"/>
                  </a:lnTo>
                  <a:cubicBezTo>
                    <a:pt x="12456" y="4205"/>
                    <a:pt x="13581" y="4222"/>
                    <a:pt x="14706" y="4233"/>
                  </a:cubicBezTo>
                  <a:cubicBezTo>
                    <a:pt x="14706" y="4262"/>
                    <a:pt x="14706" y="4294"/>
                    <a:pt x="14706" y="4326"/>
                  </a:cubicBezTo>
                  <a:lnTo>
                    <a:pt x="14642" y="4326"/>
                  </a:lnTo>
                  <a:lnTo>
                    <a:pt x="14642" y="4796"/>
                  </a:lnTo>
                  <a:cubicBezTo>
                    <a:pt x="14642" y="4842"/>
                    <a:pt x="14642" y="4885"/>
                    <a:pt x="14642" y="4931"/>
                  </a:cubicBezTo>
                  <a:lnTo>
                    <a:pt x="14639" y="4931"/>
                  </a:lnTo>
                  <a:cubicBezTo>
                    <a:pt x="14631" y="4774"/>
                    <a:pt x="14631" y="4618"/>
                    <a:pt x="14621" y="4457"/>
                  </a:cubicBezTo>
                  <a:cubicBezTo>
                    <a:pt x="14619" y="4424"/>
                    <a:pt x="14592" y="4407"/>
                    <a:pt x="14566" y="4407"/>
                  </a:cubicBezTo>
                  <a:cubicBezTo>
                    <a:pt x="14539" y="4407"/>
                    <a:pt x="14512" y="4424"/>
                    <a:pt x="14510" y="4457"/>
                  </a:cubicBezTo>
                  <a:cubicBezTo>
                    <a:pt x="14446" y="5764"/>
                    <a:pt x="14642" y="7060"/>
                    <a:pt x="14642" y="8363"/>
                  </a:cubicBezTo>
                  <a:cubicBezTo>
                    <a:pt x="14644" y="8393"/>
                    <a:pt x="14664" y="8407"/>
                    <a:pt x="14687" y="8407"/>
                  </a:cubicBezTo>
                  <a:cubicBezTo>
                    <a:pt x="14711" y="8407"/>
                    <a:pt x="14738" y="8391"/>
                    <a:pt x="14745" y="8363"/>
                  </a:cubicBezTo>
                  <a:lnTo>
                    <a:pt x="14745" y="8363"/>
                  </a:lnTo>
                  <a:cubicBezTo>
                    <a:pt x="14763" y="9053"/>
                    <a:pt x="14752" y="9747"/>
                    <a:pt x="14724" y="10438"/>
                  </a:cubicBezTo>
                  <a:cubicBezTo>
                    <a:pt x="14713" y="10014"/>
                    <a:pt x="14724" y="9591"/>
                    <a:pt x="14688" y="9171"/>
                  </a:cubicBezTo>
                  <a:cubicBezTo>
                    <a:pt x="14685" y="9133"/>
                    <a:pt x="14655" y="9115"/>
                    <a:pt x="14628" y="9115"/>
                  </a:cubicBezTo>
                  <a:cubicBezTo>
                    <a:pt x="14600" y="9115"/>
                    <a:pt x="14574" y="9133"/>
                    <a:pt x="14578" y="9171"/>
                  </a:cubicBezTo>
                  <a:cubicBezTo>
                    <a:pt x="14631" y="9900"/>
                    <a:pt x="14631" y="10630"/>
                    <a:pt x="14635" y="11364"/>
                  </a:cubicBezTo>
                  <a:cubicBezTo>
                    <a:pt x="13633" y="11283"/>
                    <a:pt x="12627" y="11253"/>
                    <a:pt x="11621" y="11253"/>
                  </a:cubicBezTo>
                  <a:cubicBezTo>
                    <a:pt x="10722" y="11253"/>
                    <a:pt x="9821" y="11277"/>
                    <a:pt x="8921" y="11310"/>
                  </a:cubicBezTo>
                  <a:cubicBezTo>
                    <a:pt x="8939" y="11285"/>
                    <a:pt x="8939" y="11253"/>
                    <a:pt x="8961" y="11228"/>
                  </a:cubicBezTo>
                  <a:cubicBezTo>
                    <a:pt x="8968" y="11225"/>
                    <a:pt x="8961" y="11218"/>
                    <a:pt x="8961" y="11214"/>
                  </a:cubicBezTo>
                  <a:cubicBezTo>
                    <a:pt x="9210" y="10677"/>
                    <a:pt x="9470" y="10143"/>
                    <a:pt x="9712" y="9601"/>
                  </a:cubicBezTo>
                  <a:cubicBezTo>
                    <a:pt x="9729" y="9558"/>
                    <a:pt x="9690" y="9518"/>
                    <a:pt x="9654" y="9518"/>
                  </a:cubicBezTo>
                  <a:cubicBezTo>
                    <a:pt x="9637" y="9518"/>
                    <a:pt x="9621" y="9526"/>
                    <a:pt x="9612" y="9548"/>
                  </a:cubicBezTo>
                  <a:cubicBezTo>
                    <a:pt x="9345" y="10139"/>
                    <a:pt x="9060" y="10723"/>
                    <a:pt x="8793" y="11314"/>
                  </a:cubicBezTo>
                  <a:cubicBezTo>
                    <a:pt x="7601" y="11360"/>
                    <a:pt x="6412" y="11399"/>
                    <a:pt x="5226" y="11403"/>
                  </a:cubicBezTo>
                  <a:cubicBezTo>
                    <a:pt x="5166" y="11403"/>
                    <a:pt x="5148" y="11502"/>
                    <a:pt x="5212" y="11517"/>
                  </a:cubicBezTo>
                  <a:cubicBezTo>
                    <a:pt x="6574" y="11734"/>
                    <a:pt x="7945" y="11790"/>
                    <a:pt x="9319" y="11790"/>
                  </a:cubicBezTo>
                  <a:cubicBezTo>
                    <a:pt x="9813" y="11790"/>
                    <a:pt x="10307" y="11782"/>
                    <a:pt x="10801" y="11773"/>
                  </a:cubicBezTo>
                  <a:lnTo>
                    <a:pt x="10801" y="11773"/>
                  </a:lnTo>
                  <a:cubicBezTo>
                    <a:pt x="10780" y="11805"/>
                    <a:pt x="10751" y="11851"/>
                    <a:pt x="10801" y="11851"/>
                  </a:cubicBezTo>
                  <a:cubicBezTo>
                    <a:pt x="11278" y="11851"/>
                    <a:pt x="11748" y="11848"/>
                    <a:pt x="12214" y="11784"/>
                  </a:cubicBezTo>
                  <a:cubicBezTo>
                    <a:pt x="12236" y="11784"/>
                    <a:pt x="12211" y="11759"/>
                    <a:pt x="12221" y="11748"/>
                  </a:cubicBezTo>
                  <a:cubicBezTo>
                    <a:pt x="12681" y="11737"/>
                    <a:pt x="13140" y="11723"/>
                    <a:pt x="13599" y="11720"/>
                  </a:cubicBezTo>
                  <a:cubicBezTo>
                    <a:pt x="13648" y="11719"/>
                    <a:pt x="13696" y="11719"/>
                    <a:pt x="13744" y="11719"/>
                  </a:cubicBezTo>
                  <a:cubicBezTo>
                    <a:pt x="14695" y="11719"/>
                    <a:pt x="15637" y="11815"/>
                    <a:pt x="16582" y="11876"/>
                  </a:cubicBezTo>
                  <a:cubicBezTo>
                    <a:pt x="16990" y="11902"/>
                    <a:pt x="17411" y="11929"/>
                    <a:pt x="17832" y="11929"/>
                  </a:cubicBezTo>
                  <a:cubicBezTo>
                    <a:pt x="18381" y="11929"/>
                    <a:pt x="18930" y="11883"/>
                    <a:pt x="19448" y="11730"/>
                  </a:cubicBezTo>
                  <a:cubicBezTo>
                    <a:pt x="19480" y="11720"/>
                    <a:pt x="19512" y="11705"/>
                    <a:pt x="19544" y="11691"/>
                  </a:cubicBezTo>
                  <a:lnTo>
                    <a:pt x="19544" y="11691"/>
                  </a:lnTo>
                  <a:cubicBezTo>
                    <a:pt x="19516" y="11762"/>
                    <a:pt x="19473" y="11826"/>
                    <a:pt x="19508" y="11933"/>
                  </a:cubicBezTo>
                  <a:cubicBezTo>
                    <a:pt x="19565" y="12111"/>
                    <a:pt x="19701" y="12282"/>
                    <a:pt x="19861" y="12417"/>
                  </a:cubicBezTo>
                  <a:cubicBezTo>
                    <a:pt x="19932" y="12535"/>
                    <a:pt x="20010" y="12645"/>
                    <a:pt x="20085" y="12763"/>
                  </a:cubicBezTo>
                  <a:cubicBezTo>
                    <a:pt x="20035" y="12905"/>
                    <a:pt x="20007" y="13058"/>
                    <a:pt x="20000" y="13211"/>
                  </a:cubicBezTo>
                  <a:cubicBezTo>
                    <a:pt x="19986" y="13443"/>
                    <a:pt x="20018" y="13670"/>
                    <a:pt x="20042" y="13902"/>
                  </a:cubicBezTo>
                  <a:cubicBezTo>
                    <a:pt x="20042" y="13916"/>
                    <a:pt x="20039" y="13934"/>
                    <a:pt x="20039" y="13952"/>
                  </a:cubicBezTo>
                  <a:cubicBezTo>
                    <a:pt x="20018" y="13820"/>
                    <a:pt x="20000" y="13678"/>
                    <a:pt x="19975" y="13546"/>
                  </a:cubicBezTo>
                  <a:cubicBezTo>
                    <a:pt x="19968" y="13519"/>
                    <a:pt x="19945" y="13506"/>
                    <a:pt x="19921" y="13506"/>
                  </a:cubicBezTo>
                  <a:cubicBezTo>
                    <a:pt x="19898" y="13506"/>
                    <a:pt x="19875" y="13519"/>
                    <a:pt x="19868" y="13546"/>
                  </a:cubicBezTo>
                  <a:cubicBezTo>
                    <a:pt x="19800" y="13916"/>
                    <a:pt x="19804" y="14308"/>
                    <a:pt x="19790" y="14681"/>
                  </a:cubicBezTo>
                  <a:cubicBezTo>
                    <a:pt x="19779" y="15055"/>
                    <a:pt x="19783" y="15440"/>
                    <a:pt x="19783" y="15821"/>
                  </a:cubicBezTo>
                  <a:cubicBezTo>
                    <a:pt x="19771" y="15802"/>
                    <a:pt x="19748" y="15791"/>
                    <a:pt x="19728" y="15791"/>
                  </a:cubicBezTo>
                  <a:cubicBezTo>
                    <a:pt x="19706" y="15791"/>
                    <a:pt x="19686" y="15804"/>
                    <a:pt x="19686" y="15831"/>
                  </a:cubicBezTo>
                  <a:cubicBezTo>
                    <a:pt x="19686" y="16611"/>
                    <a:pt x="19658" y="17387"/>
                    <a:pt x="19555" y="18159"/>
                  </a:cubicBezTo>
                  <a:cubicBezTo>
                    <a:pt x="19533" y="17924"/>
                    <a:pt x="19501" y="17690"/>
                    <a:pt x="19501" y="17455"/>
                  </a:cubicBezTo>
                  <a:cubicBezTo>
                    <a:pt x="19512" y="17277"/>
                    <a:pt x="19530" y="17095"/>
                    <a:pt x="19533" y="16913"/>
                  </a:cubicBezTo>
                  <a:cubicBezTo>
                    <a:pt x="19562" y="16671"/>
                    <a:pt x="19551" y="16426"/>
                    <a:pt x="19594" y="16184"/>
                  </a:cubicBezTo>
                  <a:cubicBezTo>
                    <a:pt x="19600" y="16145"/>
                    <a:pt x="19571" y="16126"/>
                    <a:pt x="19539" y="16126"/>
                  </a:cubicBezTo>
                  <a:cubicBezTo>
                    <a:pt x="19536" y="16126"/>
                    <a:pt x="19533" y="16126"/>
                    <a:pt x="19530" y="16127"/>
                  </a:cubicBezTo>
                  <a:lnTo>
                    <a:pt x="19530" y="15764"/>
                  </a:lnTo>
                  <a:cubicBezTo>
                    <a:pt x="19526" y="15730"/>
                    <a:pt x="19500" y="15713"/>
                    <a:pt x="19473" y="15713"/>
                  </a:cubicBezTo>
                  <a:cubicBezTo>
                    <a:pt x="19447" y="15713"/>
                    <a:pt x="19421" y="15730"/>
                    <a:pt x="19420" y="15764"/>
                  </a:cubicBezTo>
                  <a:cubicBezTo>
                    <a:pt x="19420" y="15860"/>
                    <a:pt x="19412" y="15952"/>
                    <a:pt x="19409" y="16045"/>
                  </a:cubicBezTo>
                  <a:cubicBezTo>
                    <a:pt x="19103" y="16002"/>
                    <a:pt x="18789" y="15988"/>
                    <a:pt x="18480" y="15956"/>
                  </a:cubicBezTo>
                  <a:lnTo>
                    <a:pt x="18533" y="15956"/>
                  </a:lnTo>
                  <a:cubicBezTo>
                    <a:pt x="18608" y="15956"/>
                    <a:pt x="18608" y="15846"/>
                    <a:pt x="18533" y="15846"/>
                  </a:cubicBezTo>
                  <a:cubicBezTo>
                    <a:pt x="17963" y="15846"/>
                    <a:pt x="17394" y="15835"/>
                    <a:pt x="16824" y="15831"/>
                  </a:cubicBezTo>
                  <a:cubicBezTo>
                    <a:pt x="16270" y="15808"/>
                    <a:pt x="15716" y="15799"/>
                    <a:pt x="15163" y="15799"/>
                  </a:cubicBezTo>
                  <a:cubicBezTo>
                    <a:pt x="14864" y="15799"/>
                    <a:pt x="14564" y="15801"/>
                    <a:pt x="14265" y="15806"/>
                  </a:cubicBezTo>
                  <a:cubicBezTo>
                    <a:pt x="13133" y="15792"/>
                    <a:pt x="11997" y="15785"/>
                    <a:pt x="10861" y="15781"/>
                  </a:cubicBezTo>
                  <a:lnTo>
                    <a:pt x="10861" y="15564"/>
                  </a:lnTo>
                  <a:cubicBezTo>
                    <a:pt x="10861" y="15563"/>
                    <a:pt x="10861" y="15562"/>
                    <a:pt x="10860" y="15562"/>
                  </a:cubicBezTo>
                  <a:cubicBezTo>
                    <a:pt x="10858" y="15562"/>
                    <a:pt x="10854" y="15566"/>
                    <a:pt x="10850" y="15566"/>
                  </a:cubicBezTo>
                  <a:cubicBezTo>
                    <a:pt x="10849" y="15566"/>
                    <a:pt x="10848" y="15566"/>
                    <a:pt x="10847" y="15564"/>
                  </a:cubicBezTo>
                  <a:cubicBezTo>
                    <a:pt x="10833" y="15105"/>
                    <a:pt x="10794" y="14642"/>
                    <a:pt x="10780" y="14179"/>
                  </a:cubicBezTo>
                  <a:cubicBezTo>
                    <a:pt x="10769" y="13888"/>
                    <a:pt x="10772" y="13596"/>
                    <a:pt x="10794" y="13304"/>
                  </a:cubicBezTo>
                  <a:cubicBezTo>
                    <a:pt x="10812" y="13087"/>
                    <a:pt x="10840" y="12820"/>
                    <a:pt x="10979" y="12645"/>
                  </a:cubicBezTo>
                  <a:cubicBezTo>
                    <a:pt x="11014" y="12602"/>
                    <a:pt x="10978" y="12546"/>
                    <a:pt x="10939" y="12546"/>
                  </a:cubicBezTo>
                  <a:cubicBezTo>
                    <a:pt x="10926" y="12546"/>
                    <a:pt x="10912" y="12552"/>
                    <a:pt x="10901" y="12567"/>
                  </a:cubicBezTo>
                  <a:cubicBezTo>
                    <a:pt x="10605" y="12934"/>
                    <a:pt x="10655" y="13567"/>
                    <a:pt x="10666" y="14005"/>
                  </a:cubicBezTo>
                  <a:cubicBezTo>
                    <a:pt x="10673" y="14600"/>
                    <a:pt x="10740" y="15190"/>
                    <a:pt x="10748" y="15781"/>
                  </a:cubicBezTo>
                  <a:cubicBezTo>
                    <a:pt x="10682" y="15781"/>
                    <a:pt x="10616" y="15781"/>
                    <a:pt x="10550" y="15781"/>
                  </a:cubicBezTo>
                  <a:cubicBezTo>
                    <a:pt x="9741" y="15781"/>
                    <a:pt x="8934" y="15800"/>
                    <a:pt x="8127" y="15813"/>
                  </a:cubicBezTo>
                  <a:cubicBezTo>
                    <a:pt x="8309" y="15233"/>
                    <a:pt x="8341" y="14632"/>
                    <a:pt x="8334" y="14023"/>
                  </a:cubicBezTo>
                  <a:lnTo>
                    <a:pt x="8334" y="14023"/>
                  </a:lnTo>
                  <a:cubicBezTo>
                    <a:pt x="8405" y="14468"/>
                    <a:pt x="8459" y="14923"/>
                    <a:pt x="8672" y="15326"/>
                  </a:cubicBezTo>
                  <a:cubicBezTo>
                    <a:pt x="8684" y="15346"/>
                    <a:pt x="8702" y="15354"/>
                    <a:pt x="8719" y="15354"/>
                  </a:cubicBezTo>
                  <a:cubicBezTo>
                    <a:pt x="8757" y="15354"/>
                    <a:pt x="8794" y="15313"/>
                    <a:pt x="8772" y="15269"/>
                  </a:cubicBezTo>
                  <a:cubicBezTo>
                    <a:pt x="8498" y="14756"/>
                    <a:pt x="8505" y="14151"/>
                    <a:pt x="8370" y="13599"/>
                  </a:cubicBezTo>
                  <a:cubicBezTo>
                    <a:pt x="8368" y="13593"/>
                    <a:pt x="8366" y="13590"/>
                    <a:pt x="8362" y="13590"/>
                  </a:cubicBezTo>
                  <a:cubicBezTo>
                    <a:pt x="8354" y="13590"/>
                    <a:pt x="8342" y="13600"/>
                    <a:pt x="8331" y="13600"/>
                  </a:cubicBezTo>
                  <a:cubicBezTo>
                    <a:pt x="8329" y="13600"/>
                    <a:pt x="8328" y="13599"/>
                    <a:pt x="8327" y="13599"/>
                  </a:cubicBezTo>
                  <a:cubicBezTo>
                    <a:pt x="8316" y="13311"/>
                    <a:pt x="8305" y="13023"/>
                    <a:pt x="8305" y="12738"/>
                  </a:cubicBezTo>
                  <a:cubicBezTo>
                    <a:pt x="8305" y="12733"/>
                    <a:pt x="8304" y="12732"/>
                    <a:pt x="8303" y="12732"/>
                  </a:cubicBezTo>
                  <a:cubicBezTo>
                    <a:pt x="8298" y="12732"/>
                    <a:pt x="8290" y="12740"/>
                    <a:pt x="8283" y="12740"/>
                  </a:cubicBezTo>
                  <a:cubicBezTo>
                    <a:pt x="8281" y="12740"/>
                    <a:pt x="8279" y="12739"/>
                    <a:pt x="8277" y="12738"/>
                  </a:cubicBezTo>
                  <a:cubicBezTo>
                    <a:pt x="8291" y="12656"/>
                    <a:pt x="8284" y="12570"/>
                    <a:pt x="8302" y="12485"/>
                  </a:cubicBezTo>
                  <a:cubicBezTo>
                    <a:pt x="8313" y="12449"/>
                    <a:pt x="8288" y="12414"/>
                    <a:pt x="8249" y="12414"/>
                  </a:cubicBezTo>
                  <a:lnTo>
                    <a:pt x="7982" y="12414"/>
                  </a:lnTo>
                  <a:cubicBezTo>
                    <a:pt x="7646" y="12323"/>
                    <a:pt x="7307" y="12256"/>
                    <a:pt x="6963" y="12256"/>
                  </a:cubicBezTo>
                  <a:cubicBezTo>
                    <a:pt x="6851" y="12256"/>
                    <a:pt x="6738" y="12263"/>
                    <a:pt x="6625" y="12278"/>
                  </a:cubicBezTo>
                  <a:cubicBezTo>
                    <a:pt x="6575" y="12293"/>
                    <a:pt x="6568" y="12357"/>
                    <a:pt x="6611" y="12382"/>
                  </a:cubicBezTo>
                  <a:cubicBezTo>
                    <a:pt x="6686" y="12421"/>
                    <a:pt x="6764" y="12446"/>
                    <a:pt x="6846" y="12460"/>
                  </a:cubicBezTo>
                  <a:cubicBezTo>
                    <a:pt x="6832" y="12531"/>
                    <a:pt x="6842" y="12606"/>
                    <a:pt x="6832" y="12677"/>
                  </a:cubicBezTo>
                  <a:lnTo>
                    <a:pt x="6832" y="12674"/>
                  </a:lnTo>
                  <a:cubicBezTo>
                    <a:pt x="6828" y="12636"/>
                    <a:pt x="6798" y="12618"/>
                    <a:pt x="6769" y="12618"/>
                  </a:cubicBezTo>
                  <a:cubicBezTo>
                    <a:pt x="6741" y="12618"/>
                    <a:pt x="6714" y="12636"/>
                    <a:pt x="6718" y="12674"/>
                  </a:cubicBezTo>
                  <a:cubicBezTo>
                    <a:pt x="6743" y="13069"/>
                    <a:pt x="6736" y="13471"/>
                    <a:pt x="6746" y="13870"/>
                  </a:cubicBezTo>
                  <a:cubicBezTo>
                    <a:pt x="6750" y="14457"/>
                    <a:pt x="6782" y="15048"/>
                    <a:pt x="6785" y="15632"/>
                  </a:cubicBezTo>
                  <a:cubicBezTo>
                    <a:pt x="6787" y="15666"/>
                    <a:pt x="6814" y="15683"/>
                    <a:pt x="6841" y="15683"/>
                  </a:cubicBezTo>
                  <a:cubicBezTo>
                    <a:pt x="6867" y="15683"/>
                    <a:pt x="6894" y="15666"/>
                    <a:pt x="6896" y="15632"/>
                  </a:cubicBezTo>
                  <a:cubicBezTo>
                    <a:pt x="6896" y="15041"/>
                    <a:pt x="6871" y="14454"/>
                    <a:pt x="6857" y="13863"/>
                  </a:cubicBezTo>
                  <a:cubicBezTo>
                    <a:pt x="6853" y="13396"/>
                    <a:pt x="6871" y="12930"/>
                    <a:pt x="6956" y="12474"/>
                  </a:cubicBezTo>
                  <a:cubicBezTo>
                    <a:pt x="6979" y="12477"/>
                    <a:pt x="7001" y="12479"/>
                    <a:pt x="7023" y="12479"/>
                  </a:cubicBezTo>
                  <a:cubicBezTo>
                    <a:pt x="7074" y="12479"/>
                    <a:pt x="7124" y="12470"/>
                    <a:pt x="7173" y="12453"/>
                  </a:cubicBezTo>
                  <a:cubicBezTo>
                    <a:pt x="7173" y="12453"/>
                    <a:pt x="7173" y="12460"/>
                    <a:pt x="7177" y="12460"/>
                  </a:cubicBezTo>
                  <a:lnTo>
                    <a:pt x="7184" y="12460"/>
                  </a:lnTo>
                  <a:lnTo>
                    <a:pt x="7184" y="12453"/>
                  </a:lnTo>
                  <a:cubicBezTo>
                    <a:pt x="7188" y="12451"/>
                    <a:pt x="7193" y="12451"/>
                    <a:pt x="7199" y="12451"/>
                  </a:cubicBezTo>
                  <a:cubicBezTo>
                    <a:pt x="7205" y="12451"/>
                    <a:pt x="7211" y="12451"/>
                    <a:pt x="7216" y="12449"/>
                  </a:cubicBezTo>
                  <a:cubicBezTo>
                    <a:pt x="7245" y="12435"/>
                    <a:pt x="7213" y="12414"/>
                    <a:pt x="7195" y="12389"/>
                  </a:cubicBezTo>
                  <a:lnTo>
                    <a:pt x="7195" y="12389"/>
                  </a:lnTo>
                  <a:cubicBezTo>
                    <a:pt x="7302" y="12396"/>
                    <a:pt x="7408" y="12410"/>
                    <a:pt x="7512" y="12428"/>
                  </a:cubicBezTo>
                  <a:cubicBezTo>
                    <a:pt x="7469" y="12449"/>
                    <a:pt x="7451" y="12528"/>
                    <a:pt x="7512" y="12528"/>
                  </a:cubicBezTo>
                  <a:lnTo>
                    <a:pt x="8192" y="12528"/>
                  </a:lnTo>
                  <a:cubicBezTo>
                    <a:pt x="8074" y="13126"/>
                    <a:pt x="8085" y="13749"/>
                    <a:pt x="8177" y="14350"/>
                  </a:cubicBezTo>
                  <a:cubicBezTo>
                    <a:pt x="8103" y="14834"/>
                    <a:pt x="8014" y="15319"/>
                    <a:pt x="8006" y="15813"/>
                  </a:cubicBezTo>
                  <a:cubicBezTo>
                    <a:pt x="7323" y="15824"/>
                    <a:pt x="6643" y="15828"/>
                    <a:pt x="5960" y="15856"/>
                  </a:cubicBezTo>
                  <a:cubicBezTo>
                    <a:pt x="5091" y="15781"/>
                    <a:pt x="4222" y="15692"/>
                    <a:pt x="3347" y="15660"/>
                  </a:cubicBezTo>
                  <a:cubicBezTo>
                    <a:pt x="3132" y="15652"/>
                    <a:pt x="2916" y="15648"/>
                    <a:pt x="2699" y="15648"/>
                  </a:cubicBezTo>
                  <a:cubicBezTo>
                    <a:pt x="1847" y="15648"/>
                    <a:pt x="986" y="15723"/>
                    <a:pt x="175" y="15981"/>
                  </a:cubicBezTo>
                  <a:cubicBezTo>
                    <a:pt x="139" y="15991"/>
                    <a:pt x="121" y="16031"/>
                    <a:pt x="143" y="16063"/>
                  </a:cubicBezTo>
                  <a:cubicBezTo>
                    <a:pt x="200" y="16169"/>
                    <a:pt x="267" y="16273"/>
                    <a:pt x="346" y="16365"/>
                  </a:cubicBezTo>
                  <a:cubicBezTo>
                    <a:pt x="346" y="16379"/>
                    <a:pt x="349" y="16383"/>
                    <a:pt x="360" y="16394"/>
                  </a:cubicBezTo>
                  <a:cubicBezTo>
                    <a:pt x="321" y="16650"/>
                    <a:pt x="278" y="16910"/>
                    <a:pt x="249" y="17170"/>
                  </a:cubicBezTo>
                  <a:cubicBezTo>
                    <a:pt x="246" y="16814"/>
                    <a:pt x="217" y="16458"/>
                    <a:pt x="111" y="16109"/>
                  </a:cubicBezTo>
                  <a:lnTo>
                    <a:pt x="111" y="16102"/>
                  </a:lnTo>
                  <a:cubicBezTo>
                    <a:pt x="111" y="16098"/>
                    <a:pt x="111" y="16091"/>
                    <a:pt x="111" y="16088"/>
                  </a:cubicBezTo>
                  <a:cubicBezTo>
                    <a:pt x="101" y="16060"/>
                    <a:pt x="78" y="16048"/>
                    <a:pt x="55" y="16048"/>
                  </a:cubicBezTo>
                  <a:cubicBezTo>
                    <a:pt x="27" y="16048"/>
                    <a:pt x="0" y="16067"/>
                    <a:pt x="0" y="16102"/>
                  </a:cubicBezTo>
                  <a:cubicBezTo>
                    <a:pt x="0" y="16525"/>
                    <a:pt x="22" y="16970"/>
                    <a:pt x="139" y="17387"/>
                  </a:cubicBezTo>
                  <a:cubicBezTo>
                    <a:pt x="135" y="17586"/>
                    <a:pt x="132" y="17786"/>
                    <a:pt x="132" y="17985"/>
                  </a:cubicBezTo>
                  <a:cubicBezTo>
                    <a:pt x="132" y="18021"/>
                    <a:pt x="163" y="18041"/>
                    <a:pt x="192" y="18041"/>
                  </a:cubicBezTo>
                  <a:cubicBezTo>
                    <a:pt x="215" y="18041"/>
                    <a:pt x="238" y="18028"/>
                    <a:pt x="242" y="17999"/>
                  </a:cubicBezTo>
                  <a:lnTo>
                    <a:pt x="242" y="17985"/>
                  </a:lnTo>
                  <a:cubicBezTo>
                    <a:pt x="267" y="17878"/>
                    <a:pt x="274" y="17768"/>
                    <a:pt x="289" y="17661"/>
                  </a:cubicBezTo>
                  <a:cubicBezTo>
                    <a:pt x="292" y="17647"/>
                    <a:pt x="306" y="17636"/>
                    <a:pt x="299" y="17622"/>
                  </a:cubicBezTo>
                  <a:cubicBezTo>
                    <a:pt x="299" y="17615"/>
                    <a:pt x="299" y="17611"/>
                    <a:pt x="296" y="17604"/>
                  </a:cubicBezTo>
                  <a:cubicBezTo>
                    <a:pt x="349" y="17230"/>
                    <a:pt x="402" y="16853"/>
                    <a:pt x="456" y="16479"/>
                  </a:cubicBezTo>
                  <a:cubicBezTo>
                    <a:pt x="488" y="16479"/>
                    <a:pt x="509" y="16444"/>
                    <a:pt x="495" y="16419"/>
                  </a:cubicBezTo>
                  <a:cubicBezTo>
                    <a:pt x="2368" y="16166"/>
                    <a:pt x="4251" y="16048"/>
                    <a:pt x="6137" y="15977"/>
                  </a:cubicBezTo>
                  <a:cubicBezTo>
                    <a:pt x="6540" y="16013"/>
                    <a:pt x="6935" y="16048"/>
                    <a:pt x="7337" y="16070"/>
                  </a:cubicBezTo>
                  <a:cubicBezTo>
                    <a:pt x="7714" y="16091"/>
                    <a:pt x="8090" y="16099"/>
                    <a:pt x="8468" y="16099"/>
                  </a:cubicBezTo>
                  <a:cubicBezTo>
                    <a:pt x="9428" y="16099"/>
                    <a:pt x="10391" y="16045"/>
                    <a:pt x="11349" y="16009"/>
                  </a:cubicBezTo>
                  <a:cubicBezTo>
                    <a:pt x="12503" y="15963"/>
                    <a:pt x="13660" y="15935"/>
                    <a:pt x="14817" y="15924"/>
                  </a:cubicBezTo>
                  <a:cubicBezTo>
                    <a:pt x="15269" y="15931"/>
                    <a:pt x="15721" y="15935"/>
                    <a:pt x="16169" y="15938"/>
                  </a:cubicBezTo>
                  <a:cubicBezTo>
                    <a:pt x="17248" y="15959"/>
                    <a:pt x="18323" y="16006"/>
                    <a:pt x="19387" y="16159"/>
                  </a:cubicBezTo>
                  <a:cubicBezTo>
                    <a:pt x="19389" y="16159"/>
                    <a:pt x="19391" y="16159"/>
                    <a:pt x="19393" y="16159"/>
                  </a:cubicBezTo>
                  <a:cubicBezTo>
                    <a:pt x="19397" y="16159"/>
                    <a:pt x="19401" y="16158"/>
                    <a:pt x="19404" y="16157"/>
                  </a:cubicBezTo>
                  <a:lnTo>
                    <a:pt x="19404" y="16157"/>
                  </a:lnTo>
                  <a:cubicBezTo>
                    <a:pt x="19393" y="16559"/>
                    <a:pt x="19384" y="16961"/>
                    <a:pt x="19380" y="17362"/>
                  </a:cubicBezTo>
                  <a:cubicBezTo>
                    <a:pt x="19352" y="17714"/>
                    <a:pt x="19291" y="18067"/>
                    <a:pt x="19291" y="18423"/>
                  </a:cubicBezTo>
                  <a:cubicBezTo>
                    <a:pt x="19288" y="18451"/>
                    <a:pt x="19288" y="18483"/>
                    <a:pt x="19284" y="18512"/>
                  </a:cubicBezTo>
                  <a:lnTo>
                    <a:pt x="19284" y="18526"/>
                  </a:lnTo>
                  <a:cubicBezTo>
                    <a:pt x="19284" y="18561"/>
                    <a:pt x="19311" y="18580"/>
                    <a:pt x="19338" y="18580"/>
                  </a:cubicBezTo>
                  <a:cubicBezTo>
                    <a:pt x="19361" y="18580"/>
                    <a:pt x="19383" y="18568"/>
                    <a:pt x="19391" y="18540"/>
                  </a:cubicBezTo>
                  <a:lnTo>
                    <a:pt x="19391" y="18526"/>
                  </a:lnTo>
                  <a:cubicBezTo>
                    <a:pt x="19391" y="18491"/>
                    <a:pt x="19402" y="18458"/>
                    <a:pt x="19402" y="18423"/>
                  </a:cubicBezTo>
                  <a:cubicBezTo>
                    <a:pt x="19423" y="18313"/>
                    <a:pt x="19420" y="18202"/>
                    <a:pt x="19434" y="18088"/>
                  </a:cubicBezTo>
                  <a:cubicBezTo>
                    <a:pt x="19452" y="18305"/>
                    <a:pt x="19441" y="18526"/>
                    <a:pt x="19484" y="18743"/>
                  </a:cubicBezTo>
                  <a:cubicBezTo>
                    <a:pt x="19491" y="18770"/>
                    <a:pt x="19514" y="18783"/>
                    <a:pt x="19537" y="18783"/>
                  </a:cubicBezTo>
                  <a:cubicBezTo>
                    <a:pt x="19560" y="18783"/>
                    <a:pt x="19583" y="18770"/>
                    <a:pt x="19590" y="18743"/>
                  </a:cubicBezTo>
                  <a:cubicBezTo>
                    <a:pt x="19715" y="18145"/>
                    <a:pt x="19754" y="17544"/>
                    <a:pt x="19775" y="16935"/>
                  </a:cubicBezTo>
                  <a:cubicBezTo>
                    <a:pt x="19783" y="17280"/>
                    <a:pt x="19786" y="17625"/>
                    <a:pt x="19808" y="17971"/>
                  </a:cubicBezTo>
                  <a:cubicBezTo>
                    <a:pt x="19825" y="18184"/>
                    <a:pt x="19818" y="18402"/>
                    <a:pt x="19818" y="18619"/>
                  </a:cubicBezTo>
                  <a:lnTo>
                    <a:pt x="19818" y="18807"/>
                  </a:lnTo>
                  <a:lnTo>
                    <a:pt x="19929" y="18807"/>
                  </a:lnTo>
                  <a:cubicBezTo>
                    <a:pt x="19929" y="18797"/>
                    <a:pt x="19932" y="18786"/>
                    <a:pt x="19936" y="18772"/>
                  </a:cubicBezTo>
                  <a:cubicBezTo>
                    <a:pt x="19957" y="18818"/>
                    <a:pt x="19957" y="18893"/>
                    <a:pt x="19993" y="18907"/>
                  </a:cubicBezTo>
                  <a:cubicBezTo>
                    <a:pt x="20000" y="18910"/>
                    <a:pt x="20006" y="18911"/>
                    <a:pt x="20012" y="18911"/>
                  </a:cubicBezTo>
                  <a:cubicBezTo>
                    <a:pt x="20066" y="18911"/>
                    <a:pt x="20085" y="18823"/>
                    <a:pt x="20021" y="18800"/>
                  </a:cubicBezTo>
                  <a:cubicBezTo>
                    <a:pt x="20018" y="18797"/>
                    <a:pt x="19982" y="18601"/>
                    <a:pt x="19975" y="18551"/>
                  </a:cubicBezTo>
                  <a:cubicBezTo>
                    <a:pt x="19975" y="18537"/>
                    <a:pt x="19975" y="18523"/>
                    <a:pt x="19971" y="18508"/>
                  </a:cubicBezTo>
                  <a:cubicBezTo>
                    <a:pt x="20021" y="18167"/>
                    <a:pt x="20071" y="17825"/>
                    <a:pt x="20117" y="17483"/>
                  </a:cubicBezTo>
                  <a:cubicBezTo>
                    <a:pt x="20128" y="17487"/>
                    <a:pt x="20128" y="17501"/>
                    <a:pt x="20142" y="17501"/>
                  </a:cubicBezTo>
                  <a:cubicBezTo>
                    <a:pt x="20145" y="17501"/>
                    <a:pt x="20148" y="17502"/>
                    <a:pt x="20151" y="17502"/>
                  </a:cubicBezTo>
                  <a:cubicBezTo>
                    <a:pt x="20213" y="17502"/>
                    <a:pt x="20210" y="17400"/>
                    <a:pt x="20144" y="17391"/>
                  </a:cubicBezTo>
                  <a:lnTo>
                    <a:pt x="20144" y="17391"/>
                  </a:lnTo>
                  <a:cubicBezTo>
                    <a:pt x="20145" y="17391"/>
                    <a:pt x="20145" y="17391"/>
                    <a:pt x="20145" y="17391"/>
                  </a:cubicBezTo>
                  <a:cubicBezTo>
                    <a:pt x="20184" y="17391"/>
                    <a:pt x="20225" y="17268"/>
                    <a:pt x="20256" y="17213"/>
                  </a:cubicBezTo>
                  <a:cubicBezTo>
                    <a:pt x="20327" y="17095"/>
                    <a:pt x="20406" y="16981"/>
                    <a:pt x="20491" y="16871"/>
                  </a:cubicBezTo>
                  <a:cubicBezTo>
                    <a:pt x="20641" y="16661"/>
                    <a:pt x="20808" y="16461"/>
                    <a:pt x="20989" y="16276"/>
                  </a:cubicBezTo>
                  <a:cubicBezTo>
                    <a:pt x="21007" y="16255"/>
                    <a:pt x="20997" y="16234"/>
                    <a:pt x="20986" y="16216"/>
                  </a:cubicBezTo>
                  <a:lnTo>
                    <a:pt x="20986" y="16216"/>
                  </a:lnTo>
                  <a:cubicBezTo>
                    <a:pt x="21032" y="16241"/>
                    <a:pt x="21078" y="16258"/>
                    <a:pt x="21121" y="16283"/>
                  </a:cubicBezTo>
                  <a:cubicBezTo>
                    <a:pt x="21131" y="16289"/>
                    <a:pt x="21140" y="16291"/>
                    <a:pt x="21149" y="16291"/>
                  </a:cubicBezTo>
                  <a:cubicBezTo>
                    <a:pt x="21196" y="16291"/>
                    <a:pt x="21226" y="16220"/>
                    <a:pt x="21175" y="16187"/>
                  </a:cubicBezTo>
                  <a:cubicBezTo>
                    <a:pt x="21068" y="16127"/>
                    <a:pt x="20957" y="16070"/>
                    <a:pt x="20843" y="16020"/>
                  </a:cubicBezTo>
                  <a:cubicBezTo>
                    <a:pt x="20868" y="15999"/>
                    <a:pt x="20883" y="15967"/>
                    <a:pt x="20908" y="15945"/>
                  </a:cubicBezTo>
                  <a:cubicBezTo>
                    <a:pt x="20955" y="15910"/>
                    <a:pt x="20926" y="15840"/>
                    <a:pt x="20880" y="15840"/>
                  </a:cubicBezTo>
                  <a:cubicBezTo>
                    <a:pt x="20871" y="15840"/>
                    <a:pt x="20861" y="15842"/>
                    <a:pt x="20851" y="15849"/>
                  </a:cubicBezTo>
                  <a:cubicBezTo>
                    <a:pt x="20811" y="15885"/>
                    <a:pt x="20772" y="15924"/>
                    <a:pt x="20737" y="15967"/>
                  </a:cubicBezTo>
                  <a:cubicBezTo>
                    <a:pt x="20676" y="15938"/>
                    <a:pt x="20623" y="15906"/>
                    <a:pt x="20562" y="15878"/>
                  </a:cubicBezTo>
                  <a:cubicBezTo>
                    <a:pt x="20591" y="15860"/>
                    <a:pt x="20609" y="15828"/>
                    <a:pt x="20637" y="15810"/>
                  </a:cubicBezTo>
                  <a:cubicBezTo>
                    <a:pt x="20692" y="15782"/>
                    <a:pt x="20660" y="15707"/>
                    <a:pt x="20610" y="15707"/>
                  </a:cubicBezTo>
                  <a:cubicBezTo>
                    <a:pt x="20601" y="15707"/>
                    <a:pt x="20593" y="15709"/>
                    <a:pt x="20584" y="15714"/>
                  </a:cubicBezTo>
                  <a:cubicBezTo>
                    <a:pt x="20534" y="15739"/>
                    <a:pt x="20505" y="15792"/>
                    <a:pt x="20459" y="15824"/>
                  </a:cubicBezTo>
                  <a:cubicBezTo>
                    <a:pt x="20431" y="15810"/>
                    <a:pt x="20398" y="15796"/>
                    <a:pt x="20370" y="15781"/>
                  </a:cubicBezTo>
                  <a:cubicBezTo>
                    <a:pt x="20369" y="15781"/>
                    <a:pt x="20368" y="15781"/>
                    <a:pt x="20368" y="15781"/>
                  </a:cubicBezTo>
                  <a:cubicBezTo>
                    <a:pt x="20361" y="15781"/>
                    <a:pt x="20369" y="15796"/>
                    <a:pt x="20359" y="15796"/>
                  </a:cubicBezTo>
                  <a:cubicBezTo>
                    <a:pt x="20309" y="15749"/>
                    <a:pt x="20263" y="15700"/>
                    <a:pt x="20220" y="15646"/>
                  </a:cubicBezTo>
                  <a:cubicBezTo>
                    <a:pt x="20224" y="15628"/>
                    <a:pt x="20235" y="15603"/>
                    <a:pt x="20235" y="15593"/>
                  </a:cubicBezTo>
                  <a:cubicBezTo>
                    <a:pt x="20242" y="15368"/>
                    <a:pt x="20224" y="15151"/>
                    <a:pt x="20210" y="14931"/>
                  </a:cubicBezTo>
                  <a:cubicBezTo>
                    <a:pt x="20285" y="14518"/>
                    <a:pt x="20334" y="14098"/>
                    <a:pt x="20388" y="13681"/>
                  </a:cubicBezTo>
                  <a:lnTo>
                    <a:pt x="20388" y="13681"/>
                  </a:lnTo>
                  <a:cubicBezTo>
                    <a:pt x="20352" y="14240"/>
                    <a:pt x="20306" y="14799"/>
                    <a:pt x="20352" y="15358"/>
                  </a:cubicBezTo>
                  <a:cubicBezTo>
                    <a:pt x="20354" y="15392"/>
                    <a:pt x="20385" y="15414"/>
                    <a:pt x="20414" y="15414"/>
                  </a:cubicBezTo>
                  <a:cubicBezTo>
                    <a:pt x="20436" y="15414"/>
                    <a:pt x="20456" y="15401"/>
                    <a:pt x="20463" y="15372"/>
                  </a:cubicBezTo>
                  <a:cubicBezTo>
                    <a:pt x="20491" y="15251"/>
                    <a:pt x="20516" y="15128"/>
                    <a:pt x="20537" y="15005"/>
                  </a:cubicBezTo>
                  <a:lnTo>
                    <a:pt x="20537" y="15005"/>
                  </a:lnTo>
                  <a:cubicBezTo>
                    <a:pt x="20537" y="15005"/>
                    <a:pt x="20537" y="15005"/>
                    <a:pt x="20537" y="15005"/>
                  </a:cubicBezTo>
                  <a:cubicBezTo>
                    <a:pt x="20698" y="15005"/>
                    <a:pt x="20858" y="15016"/>
                    <a:pt x="21018" y="15016"/>
                  </a:cubicBezTo>
                  <a:cubicBezTo>
                    <a:pt x="20957" y="15148"/>
                    <a:pt x="20879" y="15279"/>
                    <a:pt x="20822" y="15415"/>
                  </a:cubicBezTo>
                  <a:cubicBezTo>
                    <a:pt x="20809" y="15450"/>
                    <a:pt x="20845" y="15488"/>
                    <a:pt x="20878" y="15488"/>
                  </a:cubicBezTo>
                  <a:cubicBezTo>
                    <a:pt x="20882" y="15488"/>
                    <a:pt x="20886" y="15487"/>
                    <a:pt x="20890" y="15486"/>
                  </a:cubicBezTo>
                  <a:cubicBezTo>
                    <a:pt x="20911" y="15479"/>
                    <a:pt x="20911" y="15450"/>
                    <a:pt x="20925" y="15440"/>
                  </a:cubicBezTo>
                  <a:lnTo>
                    <a:pt x="20929" y="15443"/>
                  </a:lnTo>
                  <a:cubicBezTo>
                    <a:pt x="20936" y="15433"/>
                    <a:pt x="20943" y="15422"/>
                    <a:pt x="20947" y="15411"/>
                  </a:cubicBezTo>
                  <a:cubicBezTo>
                    <a:pt x="20982" y="15361"/>
                    <a:pt x="21021" y="15312"/>
                    <a:pt x="21061" y="15255"/>
                  </a:cubicBezTo>
                  <a:cubicBezTo>
                    <a:pt x="21075" y="15233"/>
                    <a:pt x="21061" y="15219"/>
                    <a:pt x="21046" y="15205"/>
                  </a:cubicBezTo>
                  <a:cubicBezTo>
                    <a:pt x="21075" y="15141"/>
                    <a:pt x="21110" y="15080"/>
                    <a:pt x="21135" y="15020"/>
                  </a:cubicBezTo>
                  <a:cubicBezTo>
                    <a:pt x="21192" y="15020"/>
                    <a:pt x="21246" y="15023"/>
                    <a:pt x="21303" y="15023"/>
                  </a:cubicBezTo>
                  <a:cubicBezTo>
                    <a:pt x="21235" y="15155"/>
                    <a:pt x="21146" y="15276"/>
                    <a:pt x="21089" y="15415"/>
                  </a:cubicBezTo>
                  <a:cubicBezTo>
                    <a:pt x="21074" y="15453"/>
                    <a:pt x="21110" y="15482"/>
                    <a:pt x="21145" y="15482"/>
                  </a:cubicBezTo>
                  <a:cubicBezTo>
                    <a:pt x="21158" y="15482"/>
                    <a:pt x="21172" y="15478"/>
                    <a:pt x="21182" y="15468"/>
                  </a:cubicBezTo>
                  <a:lnTo>
                    <a:pt x="21385" y="15269"/>
                  </a:lnTo>
                  <a:cubicBezTo>
                    <a:pt x="21424" y="15226"/>
                    <a:pt x="21385" y="15187"/>
                    <a:pt x="21338" y="15187"/>
                  </a:cubicBezTo>
                  <a:cubicBezTo>
                    <a:pt x="21367" y="15134"/>
                    <a:pt x="21402" y="15080"/>
                    <a:pt x="21427" y="15027"/>
                  </a:cubicBezTo>
                  <a:cubicBezTo>
                    <a:pt x="21563" y="15027"/>
                    <a:pt x="21691" y="15034"/>
                    <a:pt x="21826" y="15034"/>
                  </a:cubicBezTo>
                  <a:cubicBezTo>
                    <a:pt x="21787" y="15141"/>
                    <a:pt x="21726" y="15237"/>
                    <a:pt x="21694" y="15347"/>
                  </a:cubicBezTo>
                  <a:cubicBezTo>
                    <a:pt x="21688" y="15388"/>
                    <a:pt x="21720" y="15414"/>
                    <a:pt x="21752" y="15414"/>
                  </a:cubicBezTo>
                  <a:cubicBezTo>
                    <a:pt x="21773" y="15414"/>
                    <a:pt x="21795" y="15403"/>
                    <a:pt x="21805" y="15376"/>
                  </a:cubicBezTo>
                  <a:cubicBezTo>
                    <a:pt x="21854" y="15258"/>
                    <a:pt x="21908" y="15144"/>
                    <a:pt x="21976" y="15037"/>
                  </a:cubicBezTo>
                  <a:cubicBezTo>
                    <a:pt x="22246" y="15041"/>
                    <a:pt x="22517" y="15052"/>
                    <a:pt x="22784" y="15055"/>
                  </a:cubicBezTo>
                  <a:cubicBezTo>
                    <a:pt x="22784" y="15141"/>
                    <a:pt x="22759" y="15223"/>
                    <a:pt x="22773" y="15308"/>
                  </a:cubicBezTo>
                  <a:cubicBezTo>
                    <a:pt x="22779" y="15335"/>
                    <a:pt x="22803" y="15352"/>
                    <a:pt x="22828" y="15352"/>
                  </a:cubicBezTo>
                  <a:cubicBezTo>
                    <a:pt x="22832" y="15352"/>
                    <a:pt x="22836" y="15352"/>
                    <a:pt x="22841" y="15351"/>
                  </a:cubicBezTo>
                  <a:cubicBezTo>
                    <a:pt x="22944" y="15312"/>
                    <a:pt x="22947" y="15201"/>
                    <a:pt x="23008" y="15123"/>
                  </a:cubicBezTo>
                  <a:cubicBezTo>
                    <a:pt x="23026" y="15098"/>
                    <a:pt x="23011" y="15077"/>
                    <a:pt x="22994" y="15059"/>
                  </a:cubicBezTo>
                  <a:lnTo>
                    <a:pt x="22994" y="15059"/>
                  </a:lnTo>
                  <a:cubicBezTo>
                    <a:pt x="26208" y="15130"/>
                    <a:pt x="29419" y="15272"/>
                    <a:pt x="32634" y="15276"/>
                  </a:cubicBezTo>
                  <a:cubicBezTo>
                    <a:pt x="32705" y="15269"/>
                    <a:pt x="32705" y="15169"/>
                    <a:pt x="32634" y="15162"/>
                  </a:cubicBezTo>
                  <a:cubicBezTo>
                    <a:pt x="29391" y="15162"/>
                    <a:pt x="26144" y="15012"/>
                    <a:pt x="22901" y="14945"/>
                  </a:cubicBezTo>
                  <a:cubicBezTo>
                    <a:pt x="22933" y="14681"/>
                    <a:pt x="22994" y="14418"/>
                    <a:pt x="23083" y="14165"/>
                  </a:cubicBezTo>
                  <a:cubicBezTo>
                    <a:pt x="23095" y="14125"/>
                    <a:pt x="23062" y="14098"/>
                    <a:pt x="23028" y="14098"/>
                  </a:cubicBezTo>
                  <a:cubicBezTo>
                    <a:pt x="23005" y="14098"/>
                    <a:pt x="22982" y="14110"/>
                    <a:pt x="22972" y="14137"/>
                  </a:cubicBezTo>
                  <a:cubicBezTo>
                    <a:pt x="22883" y="14397"/>
                    <a:pt x="22823" y="14667"/>
                    <a:pt x="22791" y="14941"/>
                  </a:cubicBezTo>
                  <a:cubicBezTo>
                    <a:pt x="22538" y="14938"/>
                    <a:pt x="22285" y="14931"/>
                    <a:pt x="22029" y="14927"/>
                  </a:cubicBezTo>
                  <a:cubicBezTo>
                    <a:pt x="22043" y="14899"/>
                    <a:pt x="22061" y="14870"/>
                    <a:pt x="22075" y="14842"/>
                  </a:cubicBezTo>
                  <a:cubicBezTo>
                    <a:pt x="22089" y="14810"/>
                    <a:pt x="22065" y="14802"/>
                    <a:pt x="22050" y="14788"/>
                  </a:cubicBezTo>
                  <a:cubicBezTo>
                    <a:pt x="22068" y="14749"/>
                    <a:pt x="22082" y="14706"/>
                    <a:pt x="22100" y="14667"/>
                  </a:cubicBezTo>
                  <a:lnTo>
                    <a:pt x="22100" y="14813"/>
                  </a:lnTo>
                  <a:cubicBezTo>
                    <a:pt x="22100" y="14850"/>
                    <a:pt x="22131" y="14871"/>
                    <a:pt x="22160" y="14871"/>
                  </a:cubicBezTo>
                  <a:cubicBezTo>
                    <a:pt x="22182" y="14871"/>
                    <a:pt x="22202" y="14859"/>
                    <a:pt x="22207" y="14831"/>
                  </a:cubicBezTo>
                  <a:lnTo>
                    <a:pt x="22207" y="14813"/>
                  </a:lnTo>
                  <a:lnTo>
                    <a:pt x="22210" y="14813"/>
                  </a:lnTo>
                  <a:lnTo>
                    <a:pt x="22210" y="14785"/>
                  </a:lnTo>
                  <a:cubicBezTo>
                    <a:pt x="22235" y="14632"/>
                    <a:pt x="22228" y="14475"/>
                    <a:pt x="22243" y="14318"/>
                  </a:cubicBezTo>
                  <a:cubicBezTo>
                    <a:pt x="22438" y="13952"/>
                    <a:pt x="22659" y="13596"/>
                    <a:pt x="22876" y="13236"/>
                  </a:cubicBezTo>
                  <a:cubicBezTo>
                    <a:pt x="22901" y="13194"/>
                    <a:pt x="22863" y="13156"/>
                    <a:pt x="22825" y="13156"/>
                  </a:cubicBezTo>
                  <a:cubicBezTo>
                    <a:pt x="22808" y="13156"/>
                    <a:pt x="22791" y="13164"/>
                    <a:pt x="22780" y="13183"/>
                  </a:cubicBezTo>
                  <a:cubicBezTo>
                    <a:pt x="22602" y="13471"/>
                    <a:pt x="22428" y="13759"/>
                    <a:pt x="22260" y="14055"/>
                  </a:cubicBezTo>
                  <a:cubicBezTo>
                    <a:pt x="22271" y="13888"/>
                    <a:pt x="22292" y="13724"/>
                    <a:pt x="22296" y="13560"/>
                  </a:cubicBezTo>
                  <a:cubicBezTo>
                    <a:pt x="22509" y="13250"/>
                    <a:pt x="22727" y="12941"/>
                    <a:pt x="22944" y="12631"/>
                  </a:cubicBezTo>
                  <a:cubicBezTo>
                    <a:pt x="22971" y="12591"/>
                    <a:pt x="22931" y="12552"/>
                    <a:pt x="22891" y="12552"/>
                  </a:cubicBezTo>
                  <a:cubicBezTo>
                    <a:pt x="22873" y="12552"/>
                    <a:pt x="22856" y="12559"/>
                    <a:pt x="22844" y="12578"/>
                  </a:cubicBezTo>
                  <a:cubicBezTo>
                    <a:pt x="22666" y="12834"/>
                    <a:pt x="22488" y="13090"/>
                    <a:pt x="22310" y="13346"/>
                  </a:cubicBezTo>
                  <a:cubicBezTo>
                    <a:pt x="22310" y="13218"/>
                    <a:pt x="22317" y="13087"/>
                    <a:pt x="22317" y="12958"/>
                  </a:cubicBezTo>
                  <a:cubicBezTo>
                    <a:pt x="22499" y="12695"/>
                    <a:pt x="22659" y="12417"/>
                    <a:pt x="22869" y="12172"/>
                  </a:cubicBezTo>
                  <a:cubicBezTo>
                    <a:pt x="22902" y="12131"/>
                    <a:pt x="22864" y="12076"/>
                    <a:pt x="22825" y="12076"/>
                  </a:cubicBezTo>
                  <a:cubicBezTo>
                    <a:pt x="22813" y="12076"/>
                    <a:pt x="22801" y="12081"/>
                    <a:pt x="22791" y="12093"/>
                  </a:cubicBezTo>
                  <a:cubicBezTo>
                    <a:pt x="22613" y="12303"/>
                    <a:pt x="22474" y="12545"/>
                    <a:pt x="22314" y="12770"/>
                  </a:cubicBezTo>
                  <a:lnTo>
                    <a:pt x="22314" y="12702"/>
                  </a:lnTo>
                  <a:cubicBezTo>
                    <a:pt x="22456" y="12474"/>
                    <a:pt x="22595" y="12246"/>
                    <a:pt x="22741" y="12026"/>
                  </a:cubicBezTo>
                  <a:cubicBezTo>
                    <a:pt x="22773" y="11983"/>
                    <a:pt x="22734" y="11943"/>
                    <a:pt x="22693" y="11943"/>
                  </a:cubicBezTo>
                  <a:cubicBezTo>
                    <a:pt x="22676" y="11943"/>
                    <a:pt x="22658" y="11951"/>
                    <a:pt x="22645" y="11969"/>
                  </a:cubicBezTo>
                  <a:cubicBezTo>
                    <a:pt x="22531" y="12143"/>
                    <a:pt x="22421" y="12321"/>
                    <a:pt x="22310" y="12496"/>
                  </a:cubicBezTo>
                  <a:cubicBezTo>
                    <a:pt x="22310" y="12407"/>
                    <a:pt x="22310" y="12314"/>
                    <a:pt x="22307" y="12222"/>
                  </a:cubicBezTo>
                  <a:cubicBezTo>
                    <a:pt x="22474" y="11979"/>
                    <a:pt x="22638" y="11730"/>
                    <a:pt x="22809" y="11488"/>
                  </a:cubicBezTo>
                  <a:cubicBezTo>
                    <a:pt x="22838" y="11446"/>
                    <a:pt x="22800" y="11407"/>
                    <a:pt x="22761" y="11407"/>
                  </a:cubicBezTo>
                  <a:cubicBezTo>
                    <a:pt x="22745" y="11407"/>
                    <a:pt x="22728" y="11414"/>
                    <a:pt x="22716" y="11431"/>
                  </a:cubicBezTo>
                  <a:cubicBezTo>
                    <a:pt x="22574" y="11627"/>
                    <a:pt x="22442" y="11830"/>
                    <a:pt x="22307" y="12029"/>
                  </a:cubicBezTo>
                  <a:cubicBezTo>
                    <a:pt x="22307" y="11898"/>
                    <a:pt x="22303" y="11762"/>
                    <a:pt x="22299" y="11631"/>
                  </a:cubicBezTo>
                  <a:cubicBezTo>
                    <a:pt x="22298" y="11595"/>
                    <a:pt x="22271" y="11577"/>
                    <a:pt x="22244" y="11577"/>
                  </a:cubicBezTo>
                  <a:cubicBezTo>
                    <a:pt x="22218" y="11577"/>
                    <a:pt x="22191" y="11595"/>
                    <a:pt x="22189" y="11631"/>
                  </a:cubicBezTo>
                  <a:lnTo>
                    <a:pt x="22189" y="11698"/>
                  </a:lnTo>
                  <a:cubicBezTo>
                    <a:pt x="22188" y="11699"/>
                    <a:pt x="22187" y="11699"/>
                    <a:pt x="22186" y="11699"/>
                  </a:cubicBezTo>
                  <a:cubicBezTo>
                    <a:pt x="22184" y="11699"/>
                    <a:pt x="22180" y="11697"/>
                    <a:pt x="22178" y="11697"/>
                  </a:cubicBezTo>
                  <a:cubicBezTo>
                    <a:pt x="22177" y="11697"/>
                    <a:pt x="22176" y="11697"/>
                    <a:pt x="22175" y="11698"/>
                  </a:cubicBezTo>
                  <a:cubicBezTo>
                    <a:pt x="21726" y="12371"/>
                    <a:pt x="21278" y="13044"/>
                    <a:pt x="20900" y="13756"/>
                  </a:cubicBezTo>
                  <a:lnTo>
                    <a:pt x="20900" y="13464"/>
                  </a:lnTo>
                  <a:lnTo>
                    <a:pt x="20900" y="13418"/>
                  </a:lnTo>
                  <a:cubicBezTo>
                    <a:pt x="21317" y="12734"/>
                    <a:pt x="21780" y="12079"/>
                    <a:pt x="22285" y="11453"/>
                  </a:cubicBezTo>
                  <a:cubicBezTo>
                    <a:pt x="22451" y="11390"/>
                    <a:pt x="22618" y="11366"/>
                    <a:pt x="22786" y="11366"/>
                  </a:cubicBezTo>
                  <a:cubicBezTo>
                    <a:pt x="22988" y="11366"/>
                    <a:pt x="23192" y="11401"/>
                    <a:pt x="23396" y="11445"/>
                  </a:cubicBezTo>
                  <a:cubicBezTo>
                    <a:pt x="23392" y="12567"/>
                    <a:pt x="23268" y="13692"/>
                    <a:pt x="23264" y="14810"/>
                  </a:cubicBezTo>
                  <a:cubicBezTo>
                    <a:pt x="23264" y="14845"/>
                    <a:pt x="23292" y="14867"/>
                    <a:pt x="23321" y="14867"/>
                  </a:cubicBezTo>
                  <a:cubicBezTo>
                    <a:pt x="23338" y="14867"/>
                    <a:pt x="23355" y="14859"/>
                    <a:pt x="23367" y="14842"/>
                  </a:cubicBezTo>
                  <a:cubicBezTo>
                    <a:pt x="23375" y="14831"/>
                    <a:pt x="23367" y="14820"/>
                    <a:pt x="23375" y="14810"/>
                  </a:cubicBezTo>
                  <a:lnTo>
                    <a:pt x="23375" y="14795"/>
                  </a:lnTo>
                  <a:cubicBezTo>
                    <a:pt x="23403" y="14731"/>
                    <a:pt x="23417" y="14660"/>
                    <a:pt x="23417" y="14589"/>
                  </a:cubicBezTo>
                  <a:cubicBezTo>
                    <a:pt x="23417" y="14582"/>
                    <a:pt x="23416" y="14579"/>
                    <a:pt x="23413" y="14579"/>
                  </a:cubicBezTo>
                  <a:cubicBezTo>
                    <a:pt x="23408" y="14579"/>
                    <a:pt x="23398" y="14590"/>
                    <a:pt x="23387" y="14590"/>
                  </a:cubicBezTo>
                  <a:cubicBezTo>
                    <a:pt x="23385" y="14590"/>
                    <a:pt x="23384" y="14590"/>
                    <a:pt x="23382" y="14589"/>
                  </a:cubicBezTo>
                  <a:cubicBezTo>
                    <a:pt x="23399" y="13542"/>
                    <a:pt x="23503" y="12492"/>
                    <a:pt x="23506" y="11442"/>
                  </a:cubicBezTo>
                  <a:cubicBezTo>
                    <a:pt x="23553" y="11421"/>
                    <a:pt x="23567" y="11360"/>
                    <a:pt x="23510" y="11349"/>
                  </a:cubicBezTo>
                  <a:cubicBezTo>
                    <a:pt x="23292" y="11300"/>
                    <a:pt x="23072" y="11266"/>
                    <a:pt x="22853" y="11266"/>
                  </a:cubicBezTo>
                  <a:cubicBezTo>
                    <a:pt x="22692" y="11266"/>
                    <a:pt x="22532" y="11284"/>
                    <a:pt x="22374" y="11328"/>
                  </a:cubicBezTo>
                  <a:cubicBezTo>
                    <a:pt x="22381" y="11317"/>
                    <a:pt x="22388" y="11303"/>
                    <a:pt x="22396" y="11292"/>
                  </a:cubicBezTo>
                  <a:cubicBezTo>
                    <a:pt x="22431" y="11252"/>
                    <a:pt x="22394" y="11196"/>
                    <a:pt x="22353" y="11196"/>
                  </a:cubicBezTo>
                  <a:cubicBezTo>
                    <a:pt x="22341" y="11196"/>
                    <a:pt x="22328" y="11201"/>
                    <a:pt x="22317" y="11214"/>
                  </a:cubicBezTo>
                  <a:cubicBezTo>
                    <a:pt x="21837" y="11819"/>
                    <a:pt x="21392" y="12449"/>
                    <a:pt x="20986" y="13104"/>
                  </a:cubicBezTo>
                  <a:cubicBezTo>
                    <a:pt x="20984" y="13105"/>
                    <a:pt x="20982" y="13105"/>
                    <a:pt x="20981" y="13105"/>
                  </a:cubicBezTo>
                  <a:cubicBezTo>
                    <a:pt x="20977" y="13105"/>
                    <a:pt x="20974" y="13105"/>
                    <a:pt x="20971" y="13105"/>
                  </a:cubicBezTo>
                  <a:cubicBezTo>
                    <a:pt x="20968" y="13105"/>
                    <a:pt x="20966" y="13105"/>
                    <a:pt x="20964" y="13108"/>
                  </a:cubicBezTo>
                  <a:cubicBezTo>
                    <a:pt x="20947" y="13140"/>
                    <a:pt x="20925" y="13165"/>
                    <a:pt x="20908" y="13193"/>
                  </a:cubicBezTo>
                  <a:cubicBezTo>
                    <a:pt x="20911" y="13087"/>
                    <a:pt x="20915" y="12976"/>
                    <a:pt x="20918" y="12869"/>
                  </a:cubicBezTo>
                  <a:cubicBezTo>
                    <a:pt x="20979" y="12795"/>
                    <a:pt x="21036" y="12723"/>
                    <a:pt x="21093" y="12645"/>
                  </a:cubicBezTo>
                  <a:lnTo>
                    <a:pt x="21093" y="12734"/>
                  </a:lnTo>
                  <a:cubicBezTo>
                    <a:pt x="21094" y="12768"/>
                    <a:pt x="21120" y="12785"/>
                    <a:pt x="21146" y="12785"/>
                  </a:cubicBezTo>
                  <a:cubicBezTo>
                    <a:pt x="21173" y="12785"/>
                    <a:pt x="21199" y="12768"/>
                    <a:pt x="21203" y="12734"/>
                  </a:cubicBezTo>
                  <a:cubicBezTo>
                    <a:pt x="21203" y="12656"/>
                    <a:pt x="21203" y="12578"/>
                    <a:pt x="21207" y="12499"/>
                  </a:cubicBezTo>
                  <a:cubicBezTo>
                    <a:pt x="21224" y="12474"/>
                    <a:pt x="21246" y="12453"/>
                    <a:pt x="21264" y="12428"/>
                  </a:cubicBezTo>
                  <a:cubicBezTo>
                    <a:pt x="21278" y="12403"/>
                    <a:pt x="21264" y="12382"/>
                    <a:pt x="21246" y="12367"/>
                  </a:cubicBezTo>
                  <a:cubicBezTo>
                    <a:pt x="21612" y="11834"/>
                    <a:pt x="21976" y="11300"/>
                    <a:pt x="22339" y="10766"/>
                  </a:cubicBezTo>
                  <a:cubicBezTo>
                    <a:pt x="24041" y="10797"/>
                    <a:pt x="25744" y="10862"/>
                    <a:pt x="27447" y="10862"/>
                  </a:cubicBezTo>
                  <a:cubicBezTo>
                    <a:pt x="28610" y="10862"/>
                    <a:pt x="29773" y="10832"/>
                    <a:pt x="30936" y="10741"/>
                  </a:cubicBezTo>
                  <a:cubicBezTo>
                    <a:pt x="31001" y="10734"/>
                    <a:pt x="31007" y="10630"/>
                    <a:pt x="30942" y="10630"/>
                  </a:cubicBezTo>
                  <a:cubicBezTo>
                    <a:pt x="30940" y="10630"/>
                    <a:pt x="30938" y="10630"/>
                    <a:pt x="30936" y="10630"/>
                  </a:cubicBezTo>
                  <a:cubicBezTo>
                    <a:pt x="29770" y="10721"/>
                    <a:pt x="28605" y="10751"/>
                    <a:pt x="27440" y="10751"/>
                  </a:cubicBezTo>
                  <a:cubicBezTo>
                    <a:pt x="25764" y="10751"/>
                    <a:pt x="24089" y="10689"/>
                    <a:pt x="22413" y="10655"/>
                  </a:cubicBezTo>
                  <a:cubicBezTo>
                    <a:pt x="22463" y="10580"/>
                    <a:pt x="22517" y="10506"/>
                    <a:pt x="22566" y="10427"/>
                  </a:cubicBezTo>
                  <a:cubicBezTo>
                    <a:pt x="23168" y="10402"/>
                    <a:pt x="23770" y="10378"/>
                    <a:pt x="24368" y="10370"/>
                  </a:cubicBezTo>
                  <a:cubicBezTo>
                    <a:pt x="24816" y="10365"/>
                    <a:pt x="25264" y="10363"/>
                    <a:pt x="25712" y="10363"/>
                  </a:cubicBezTo>
                  <a:cubicBezTo>
                    <a:pt x="27162" y="10363"/>
                    <a:pt x="28611" y="10387"/>
                    <a:pt x="30060" y="10417"/>
                  </a:cubicBezTo>
                  <a:cubicBezTo>
                    <a:pt x="31498" y="10445"/>
                    <a:pt x="32940" y="10495"/>
                    <a:pt x="34385" y="10495"/>
                  </a:cubicBezTo>
                  <a:cubicBezTo>
                    <a:pt x="34453" y="10488"/>
                    <a:pt x="34453" y="10388"/>
                    <a:pt x="34385" y="10381"/>
                  </a:cubicBezTo>
                  <a:cubicBezTo>
                    <a:pt x="31428" y="10381"/>
                    <a:pt x="28480" y="10253"/>
                    <a:pt x="25524" y="10253"/>
                  </a:cubicBezTo>
                  <a:cubicBezTo>
                    <a:pt x="25139" y="10253"/>
                    <a:pt x="24753" y="10255"/>
                    <a:pt x="24368" y="10260"/>
                  </a:cubicBezTo>
                  <a:cubicBezTo>
                    <a:pt x="23791" y="10267"/>
                    <a:pt x="23218" y="10292"/>
                    <a:pt x="22645" y="10317"/>
                  </a:cubicBezTo>
                  <a:cubicBezTo>
                    <a:pt x="22655" y="10303"/>
                    <a:pt x="22663" y="10289"/>
                    <a:pt x="22673" y="10274"/>
                  </a:cubicBezTo>
                  <a:cubicBezTo>
                    <a:pt x="22697" y="10239"/>
                    <a:pt x="22660" y="10188"/>
                    <a:pt x="22621" y="10188"/>
                  </a:cubicBezTo>
                  <a:cubicBezTo>
                    <a:pt x="22612" y="10188"/>
                    <a:pt x="22603" y="10190"/>
                    <a:pt x="22595" y="10196"/>
                  </a:cubicBezTo>
                  <a:cubicBezTo>
                    <a:pt x="22552" y="10228"/>
                    <a:pt x="22502" y="10285"/>
                    <a:pt x="22453" y="10324"/>
                  </a:cubicBezTo>
                  <a:cubicBezTo>
                    <a:pt x="22246" y="10331"/>
                    <a:pt x="22040" y="10331"/>
                    <a:pt x="21830" y="10342"/>
                  </a:cubicBezTo>
                  <a:cubicBezTo>
                    <a:pt x="21399" y="10370"/>
                    <a:pt x="20972" y="10427"/>
                    <a:pt x="20548" y="10488"/>
                  </a:cubicBezTo>
                  <a:cubicBezTo>
                    <a:pt x="20576" y="10442"/>
                    <a:pt x="20630" y="10427"/>
                    <a:pt x="20655" y="10378"/>
                  </a:cubicBezTo>
                  <a:lnTo>
                    <a:pt x="20658" y="10378"/>
                  </a:lnTo>
                  <a:cubicBezTo>
                    <a:pt x="20662" y="10367"/>
                    <a:pt x="20676" y="10363"/>
                    <a:pt x="20680" y="10356"/>
                  </a:cubicBezTo>
                  <a:cubicBezTo>
                    <a:pt x="20700" y="10318"/>
                    <a:pt x="20668" y="10270"/>
                    <a:pt x="20630" y="10270"/>
                  </a:cubicBezTo>
                  <a:cubicBezTo>
                    <a:pt x="20622" y="10270"/>
                    <a:pt x="20613" y="10273"/>
                    <a:pt x="20605" y="10278"/>
                  </a:cubicBezTo>
                  <a:cubicBezTo>
                    <a:pt x="20498" y="10353"/>
                    <a:pt x="20395" y="10427"/>
                    <a:pt x="20299" y="10513"/>
                  </a:cubicBezTo>
                  <a:cubicBezTo>
                    <a:pt x="20573" y="10111"/>
                    <a:pt x="20893" y="9747"/>
                    <a:pt x="21253" y="9423"/>
                  </a:cubicBezTo>
                  <a:cubicBezTo>
                    <a:pt x="21295" y="9387"/>
                    <a:pt x="21255" y="9331"/>
                    <a:pt x="21211" y="9331"/>
                  </a:cubicBezTo>
                  <a:cubicBezTo>
                    <a:pt x="21199" y="9331"/>
                    <a:pt x="21186" y="9335"/>
                    <a:pt x="21175" y="9345"/>
                  </a:cubicBezTo>
                  <a:cubicBezTo>
                    <a:pt x="20783" y="9698"/>
                    <a:pt x="20427" y="10086"/>
                    <a:pt x="20153" y="10531"/>
                  </a:cubicBezTo>
                  <a:cubicBezTo>
                    <a:pt x="20117" y="10538"/>
                    <a:pt x="20082" y="10538"/>
                    <a:pt x="20046" y="10541"/>
                  </a:cubicBezTo>
                  <a:cubicBezTo>
                    <a:pt x="20035" y="10499"/>
                    <a:pt x="20021" y="10445"/>
                    <a:pt x="20014" y="10402"/>
                  </a:cubicBezTo>
                  <a:cubicBezTo>
                    <a:pt x="20014" y="10400"/>
                    <a:pt x="20013" y="10399"/>
                    <a:pt x="20012" y="10399"/>
                  </a:cubicBezTo>
                  <a:cubicBezTo>
                    <a:pt x="20009" y="10399"/>
                    <a:pt x="20002" y="10407"/>
                    <a:pt x="19996" y="10407"/>
                  </a:cubicBezTo>
                  <a:cubicBezTo>
                    <a:pt x="19995" y="10407"/>
                    <a:pt x="19994" y="10407"/>
                    <a:pt x="19993" y="10406"/>
                  </a:cubicBezTo>
                  <a:cubicBezTo>
                    <a:pt x="20042" y="10367"/>
                    <a:pt x="20089" y="10324"/>
                    <a:pt x="20135" y="10278"/>
                  </a:cubicBezTo>
                  <a:cubicBezTo>
                    <a:pt x="20168" y="10234"/>
                    <a:pt x="20130" y="10178"/>
                    <a:pt x="20091" y="10178"/>
                  </a:cubicBezTo>
                  <a:cubicBezTo>
                    <a:pt x="20079" y="10178"/>
                    <a:pt x="20067" y="10183"/>
                    <a:pt x="20057" y="10196"/>
                  </a:cubicBezTo>
                  <a:cubicBezTo>
                    <a:pt x="20042" y="10214"/>
                    <a:pt x="20021" y="10224"/>
                    <a:pt x="20007" y="10242"/>
                  </a:cubicBezTo>
                  <a:cubicBezTo>
                    <a:pt x="20317" y="9811"/>
                    <a:pt x="20662" y="9406"/>
                    <a:pt x="21110" y="9121"/>
                  </a:cubicBezTo>
                  <a:cubicBezTo>
                    <a:pt x="21161" y="9088"/>
                    <a:pt x="21130" y="9016"/>
                    <a:pt x="21082" y="9016"/>
                  </a:cubicBezTo>
                  <a:cubicBezTo>
                    <a:pt x="21073" y="9016"/>
                    <a:pt x="21063" y="9018"/>
                    <a:pt x="21053" y="9025"/>
                  </a:cubicBezTo>
                  <a:cubicBezTo>
                    <a:pt x="20530" y="9356"/>
                    <a:pt x="20135" y="9840"/>
                    <a:pt x="19793" y="10349"/>
                  </a:cubicBezTo>
                  <a:cubicBezTo>
                    <a:pt x="19786" y="10285"/>
                    <a:pt x="19783" y="10221"/>
                    <a:pt x="19775" y="10157"/>
                  </a:cubicBezTo>
                  <a:cubicBezTo>
                    <a:pt x="19804" y="10135"/>
                    <a:pt x="19840" y="10125"/>
                    <a:pt x="19868" y="10100"/>
                  </a:cubicBezTo>
                  <a:cubicBezTo>
                    <a:pt x="19904" y="10059"/>
                    <a:pt x="19868" y="10005"/>
                    <a:pt x="19825" y="10005"/>
                  </a:cubicBezTo>
                  <a:cubicBezTo>
                    <a:pt x="19812" y="10005"/>
                    <a:pt x="19799" y="10010"/>
                    <a:pt x="19786" y="10022"/>
                  </a:cubicBezTo>
                  <a:cubicBezTo>
                    <a:pt x="19772" y="10036"/>
                    <a:pt x="19751" y="10043"/>
                    <a:pt x="19733" y="10054"/>
                  </a:cubicBezTo>
                  <a:cubicBezTo>
                    <a:pt x="19729" y="10046"/>
                    <a:pt x="19719" y="10039"/>
                    <a:pt x="19711" y="10032"/>
                  </a:cubicBezTo>
                  <a:cubicBezTo>
                    <a:pt x="20010" y="9559"/>
                    <a:pt x="20391" y="9142"/>
                    <a:pt x="20840" y="8804"/>
                  </a:cubicBezTo>
                  <a:cubicBezTo>
                    <a:pt x="20886" y="8769"/>
                    <a:pt x="20860" y="8699"/>
                    <a:pt x="20815" y="8699"/>
                  </a:cubicBezTo>
                  <a:cubicBezTo>
                    <a:pt x="20805" y="8699"/>
                    <a:pt x="20794" y="8703"/>
                    <a:pt x="20783" y="8711"/>
                  </a:cubicBezTo>
                  <a:cubicBezTo>
                    <a:pt x="20334" y="9050"/>
                    <a:pt x="19946" y="9466"/>
                    <a:pt x="19640" y="9943"/>
                  </a:cubicBezTo>
                  <a:cubicBezTo>
                    <a:pt x="19594" y="9897"/>
                    <a:pt x="19537" y="9861"/>
                    <a:pt x="19473" y="9840"/>
                  </a:cubicBezTo>
                  <a:cubicBezTo>
                    <a:pt x="19690" y="9463"/>
                    <a:pt x="19986" y="9121"/>
                    <a:pt x="20349" y="8893"/>
                  </a:cubicBezTo>
                  <a:cubicBezTo>
                    <a:pt x="20400" y="8863"/>
                    <a:pt x="20367" y="8789"/>
                    <a:pt x="20319" y="8789"/>
                  </a:cubicBezTo>
                  <a:cubicBezTo>
                    <a:pt x="20310" y="8789"/>
                    <a:pt x="20301" y="8791"/>
                    <a:pt x="20292" y="8797"/>
                  </a:cubicBezTo>
                  <a:cubicBezTo>
                    <a:pt x="19907" y="9039"/>
                    <a:pt x="19583" y="9409"/>
                    <a:pt x="19359" y="9815"/>
                  </a:cubicBezTo>
                  <a:cubicBezTo>
                    <a:pt x="19320" y="9808"/>
                    <a:pt x="19284" y="9794"/>
                    <a:pt x="19252" y="9790"/>
                  </a:cubicBezTo>
                  <a:cubicBezTo>
                    <a:pt x="19231" y="9790"/>
                    <a:pt x="19217" y="9783"/>
                    <a:pt x="19199" y="9783"/>
                  </a:cubicBezTo>
                  <a:cubicBezTo>
                    <a:pt x="19263" y="9744"/>
                    <a:pt x="19323" y="9701"/>
                    <a:pt x="19377" y="9651"/>
                  </a:cubicBezTo>
                  <a:cubicBezTo>
                    <a:pt x="19398" y="9630"/>
                    <a:pt x="19398" y="9598"/>
                    <a:pt x="19377" y="9577"/>
                  </a:cubicBezTo>
                  <a:cubicBezTo>
                    <a:pt x="19594" y="9285"/>
                    <a:pt x="19832" y="9007"/>
                    <a:pt x="20092" y="8751"/>
                  </a:cubicBezTo>
                  <a:cubicBezTo>
                    <a:pt x="20131" y="8712"/>
                    <a:pt x="20093" y="8656"/>
                    <a:pt x="20050" y="8656"/>
                  </a:cubicBezTo>
                  <a:cubicBezTo>
                    <a:pt x="20038" y="8656"/>
                    <a:pt x="20025" y="8661"/>
                    <a:pt x="20014" y="8672"/>
                  </a:cubicBezTo>
                  <a:cubicBezTo>
                    <a:pt x="19979" y="8708"/>
                    <a:pt x="19950" y="8750"/>
                    <a:pt x="19918" y="8786"/>
                  </a:cubicBezTo>
                  <a:lnTo>
                    <a:pt x="19918" y="8786"/>
                  </a:lnTo>
                  <a:cubicBezTo>
                    <a:pt x="19985" y="8711"/>
                    <a:pt x="19953" y="8498"/>
                    <a:pt x="19950" y="8416"/>
                  </a:cubicBezTo>
                  <a:cubicBezTo>
                    <a:pt x="19943" y="8096"/>
                    <a:pt x="19921" y="7772"/>
                    <a:pt x="19904" y="7448"/>
                  </a:cubicBezTo>
                  <a:cubicBezTo>
                    <a:pt x="19882" y="7085"/>
                    <a:pt x="19864" y="6718"/>
                    <a:pt x="19840" y="6351"/>
                  </a:cubicBezTo>
                  <a:lnTo>
                    <a:pt x="19840" y="4493"/>
                  </a:lnTo>
                  <a:lnTo>
                    <a:pt x="19779" y="4493"/>
                  </a:lnTo>
                  <a:cubicBezTo>
                    <a:pt x="19786" y="4287"/>
                    <a:pt x="19797" y="4076"/>
                    <a:pt x="19797" y="3870"/>
                  </a:cubicBezTo>
                  <a:cubicBezTo>
                    <a:pt x="19797" y="3833"/>
                    <a:pt x="19769" y="3814"/>
                    <a:pt x="19742" y="3814"/>
                  </a:cubicBezTo>
                  <a:cubicBezTo>
                    <a:pt x="19714" y="3814"/>
                    <a:pt x="19686" y="3833"/>
                    <a:pt x="19686" y="3870"/>
                  </a:cubicBezTo>
                  <a:cubicBezTo>
                    <a:pt x="19686" y="4062"/>
                    <a:pt x="19676" y="4254"/>
                    <a:pt x="19669" y="4450"/>
                  </a:cubicBezTo>
                  <a:cubicBezTo>
                    <a:pt x="19650" y="4440"/>
                    <a:pt x="19627" y="4425"/>
                    <a:pt x="19611" y="4425"/>
                  </a:cubicBezTo>
                  <a:cubicBezTo>
                    <a:pt x="19601" y="4425"/>
                    <a:pt x="19594" y="4432"/>
                    <a:pt x="19594" y="4450"/>
                  </a:cubicBezTo>
                  <a:cubicBezTo>
                    <a:pt x="19594" y="4493"/>
                    <a:pt x="19597" y="4546"/>
                    <a:pt x="19597" y="4596"/>
                  </a:cubicBezTo>
                  <a:lnTo>
                    <a:pt x="19555" y="4596"/>
                  </a:lnTo>
                  <a:cubicBezTo>
                    <a:pt x="19548" y="4657"/>
                    <a:pt x="19541" y="4717"/>
                    <a:pt x="19533" y="4778"/>
                  </a:cubicBezTo>
                  <a:cubicBezTo>
                    <a:pt x="19530" y="4493"/>
                    <a:pt x="19544" y="4205"/>
                    <a:pt x="19533" y="3920"/>
                  </a:cubicBezTo>
                  <a:lnTo>
                    <a:pt x="19416" y="3920"/>
                  </a:lnTo>
                  <a:cubicBezTo>
                    <a:pt x="19380" y="4183"/>
                    <a:pt x="19352" y="4447"/>
                    <a:pt x="19316" y="4707"/>
                  </a:cubicBezTo>
                  <a:cubicBezTo>
                    <a:pt x="19316" y="4536"/>
                    <a:pt x="19323" y="4365"/>
                    <a:pt x="19323" y="4190"/>
                  </a:cubicBezTo>
                  <a:lnTo>
                    <a:pt x="19213" y="4190"/>
                  </a:lnTo>
                  <a:cubicBezTo>
                    <a:pt x="19213" y="4721"/>
                    <a:pt x="19199" y="5262"/>
                    <a:pt x="19170" y="5803"/>
                  </a:cubicBezTo>
                  <a:cubicBezTo>
                    <a:pt x="19168" y="5804"/>
                    <a:pt x="19166" y="5805"/>
                    <a:pt x="19164" y="5805"/>
                  </a:cubicBezTo>
                  <a:cubicBezTo>
                    <a:pt x="19158" y="5805"/>
                    <a:pt x="19152" y="5801"/>
                    <a:pt x="19148" y="5801"/>
                  </a:cubicBezTo>
                  <a:cubicBezTo>
                    <a:pt x="19145" y="5801"/>
                    <a:pt x="19143" y="5802"/>
                    <a:pt x="19142" y="5807"/>
                  </a:cubicBezTo>
                  <a:cubicBezTo>
                    <a:pt x="19131" y="5942"/>
                    <a:pt x="19128" y="6081"/>
                    <a:pt x="19124" y="6220"/>
                  </a:cubicBezTo>
                  <a:cubicBezTo>
                    <a:pt x="19142" y="5497"/>
                    <a:pt x="19145" y="4778"/>
                    <a:pt x="19053" y="4059"/>
                  </a:cubicBezTo>
                  <a:lnTo>
                    <a:pt x="18942" y="4059"/>
                  </a:lnTo>
                  <a:lnTo>
                    <a:pt x="18942" y="4258"/>
                  </a:lnTo>
                  <a:lnTo>
                    <a:pt x="18875" y="4258"/>
                  </a:lnTo>
                  <a:cubicBezTo>
                    <a:pt x="18814" y="4952"/>
                    <a:pt x="18750" y="5646"/>
                    <a:pt x="18708" y="6344"/>
                  </a:cubicBezTo>
                  <a:cubicBezTo>
                    <a:pt x="18706" y="6345"/>
                    <a:pt x="18705" y="6345"/>
                    <a:pt x="18705" y="6345"/>
                  </a:cubicBezTo>
                  <a:cubicBezTo>
                    <a:pt x="18701" y="6345"/>
                    <a:pt x="18698" y="6342"/>
                    <a:pt x="18696" y="6342"/>
                  </a:cubicBezTo>
                  <a:cubicBezTo>
                    <a:pt x="18695" y="6342"/>
                    <a:pt x="18694" y="6342"/>
                    <a:pt x="18693" y="6344"/>
                  </a:cubicBezTo>
                  <a:cubicBezTo>
                    <a:pt x="18761" y="5629"/>
                    <a:pt x="18814" y="4913"/>
                    <a:pt x="18786" y="4190"/>
                  </a:cubicBezTo>
                  <a:lnTo>
                    <a:pt x="18675" y="4190"/>
                  </a:lnTo>
                  <a:cubicBezTo>
                    <a:pt x="18661" y="4493"/>
                    <a:pt x="18636" y="4792"/>
                    <a:pt x="18615" y="5095"/>
                  </a:cubicBezTo>
                  <a:cubicBezTo>
                    <a:pt x="18604" y="4792"/>
                    <a:pt x="18597" y="4493"/>
                    <a:pt x="18583" y="4190"/>
                  </a:cubicBezTo>
                  <a:lnTo>
                    <a:pt x="18579" y="4190"/>
                  </a:lnTo>
                  <a:cubicBezTo>
                    <a:pt x="18579" y="4169"/>
                    <a:pt x="18583" y="4148"/>
                    <a:pt x="18583" y="4123"/>
                  </a:cubicBezTo>
                  <a:lnTo>
                    <a:pt x="18473" y="4123"/>
                  </a:lnTo>
                  <a:cubicBezTo>
                    <a:pt x="18473" y="4287"/>
                    <a:pt x="18451" y="4447"/>
                    <a:pt x="18444" y="4610"/>
                  </a:cubicBezTo>
                  <a:cubicBezTo>
                    <a:pt x="18444" y="4514"/>
                    <a:pt x="18448" y="4418"/>
                    <a:pt x="18448" y="4326"/>
                  </a:cubicBezTo>
                  <a:cubicBezTo>
                    <a:pt x="18448" y="4291"/>
                    <a:pt x="18415" y="4270"/>
                    <a:pt x="18386" y="4270"/>
                  </a:cubicBezTo>
                  <a:cubicBezTo>
                    <a:pt x="18364" y="4270"/>
                    <a:pt x="18344" y="4282"/>
                    <a:pt x="18341" y="4308"/>
                  </a:cubicBezTo>
                  <a:cubicBezTo>
                    <a:pt x="18341" y="4315"/>
                    <a:pt x="18341" y="4319"/>
                    <a:pt x="18337" y="4326"/>
                  </a:cubicBezTo>
                  <a:lnTo>
                    <a:pt x="18337" y="4333"/>
                  </a:lnTo>
                  <a:cubicBezTo>
                    <a:pt x="18327" y="4425"/>
                    <a:pt x="18312" y="4518"/>
                    <a:pt x="18298" y="4610"/>
                  </a:cubicBezTo>
                  <a:cubicBezTo>
                    <a:pt x="18277" y="4422"/>
                    <a:pt x="18248" y="4237"/>
                    <a:pt x="18227" y="4048"/>
                  </a:cubicBezTo>
                  <a:cubicBezTo>
                    <a:pt x="18222" y="4020"/>
                    <a:pt x="18198" y="4005"/>
                    <a:pt x="18174" y="4005"/>
                  </a:cubicBezTo>
                  <a:cubicBezTo>
                    <a:pt x="18150" y="4005"/>
                    <a:pt x="18125" y="4020"/>
                    <a:pt x="18120" y="4048"/>
                  </a:cubicBezTo>
                  <a:cubicBezTo>
                    <a:pt x="18120" y="4005"/>
                    <a:pt x="18113" y="3963"/>
                    <a:pt x="18113" y="3920"/>
                  </a:cubicBezTo>
                  <a:lnTo>
                    <a:pt x="18113" y="3920"/>
                  </a:lnTo>
                  <a:cubicBezTo>
                    <a:pt x="18270" y="3935"/>
                    <a:pt x="18428" y="3943"/>
                    <a:pt x="18585" y="3943"/>
                  </a:cubicBezTo>
                  <a:cubicBezTo>
                    <a:pt x="18655" y="3943"/>
                    <a:pt x="18726" y="3941"/>
                    <a:pt x="18797" y="3938"/>
                  </a:cubicBezTo>
                  <a:lnTo>
                    <a:pt x="18797" y="3938"/>
                  </a:lnTo>
                  <a:cubicBezTo>
                    <a:pt x="18775" y="3984"/>
                    <a:pt x="18757" y="4030"/>
                    <a:pt x="18743" y="4080"/>
                  </a:cubicBezTo>
                  <a:cubicBezTo>
                    <a:pt x="18728" y="4121"/>
                    <a:pt x="18762" y="4147"/>
                    <a:pt x="18796" y="4147"/>
                  </a:cubicBezTo>
                  <a:cubicBezTo>
                    <a:pt x="18819" y="4147"/>
                    <a:pt x="18841" y="4136"/>
                    <a:pt x="18850" y="4109"/>
                  </a:cubicBezTo>
                  <a:cubicBezTo>
                    <a:pt x="18868" y="4052"/>
                    <a:pt x="18893" y="3998"/>
                    <a:pt x="18914" y="3941"/>
                  </a:cubicBezTo>
                  <a:cubicBezTo>
                    <a:pt x="18926" y="3941"/>
                    <a:pt x="18936" y="3943"/>
                    <a:pt x="18947" y="3943"/>
                  </a:cubicBezTo>
                  <a:cubicBezTo>
                    <a:pt x="18952" y="3943"/>
                    <a:pt x="18958" y="3942"/>
                    <a:pt x="18964" y="3941"/>
                  </a:cubicBezTo>
                  <a:cubicBezTo>
                    <a:pt x="19188" y="3927"/>
                    <a:pt x="19452" y="3920"/>
                    <a:pt x="19665" y="3831"/>
                  </a:cubicBezTo>
                  <a:cubicBezTo>
                    <a:pt x="19719" y="3805"/>
                    <a:pt x="19705" y="3720"/>
                    <a:pt x="19653" y="3720"/>
                  </a:cubicBezTo>
                  <a:cubicBezTo>
                    <a:pt x="19647" y="3720"/>
                    <a:pt x="19640" y="3721"/>
                    <a:pt x="19633" y="3724"/>
                  </a:cubicBezTo>
                  <a:cubicBezTo>
                    <a:pt x="19430" y="3809"/>
                    <a:pt x="19192" y="3838"/>
                    <a:pt x="18950" y="3845"/>
                  </a:cubicBezTo>
                  <a:cubicBezTo>
                    <a:pt x="19074" y="3546"/>
                    <a:pt x="19220" y="3258"/>
                    <a:pt x="19298" y="2941"/>
                  </a:cubicBezTo>
                  <a:cubicBezTo>
                    <a:pt x="19309" y="2901"/>
                    <a:pt x="19278" y="2869"/>
                    <a:pt x="19244" y="2869"/>
                  </a:cubicBezTo>
                  <a:cubicBezTo>
                    <a:pt x="19230" y="2869"/>
                    <a:pt x="19215" y="2875"/>
                    <a:pt x="19202" y="2887"/>
                  </a:cubicBezTo>
                  <a:cubicBezTo>
                    <a:pt x="19067" y="3023"/>
                    <a:pt x="18918" y="3140"/>
                    <a:pt x="18768" y="3265"/>
                  </a:cubicBezTo>
                  <a:cubicBezTo>
                    <a:pt x="18925" y="2987"/>
                    <a:pt x="19117" y="2731"/>
                    <a:pt x="19291" y="2460"/>
                  </a:cubicBezTo>
                  <a:cubicBezTo>
                    <a:pt x="19318" y="2419"/>
                    <a:pt x="19281" y="2379"/>
                    <a:pt x="19243" y="2379"/>
                  </a:cubicBezTo>
                  <a:cubicBezTo>
                    <a:pt x="19225" y="2379"/>
                    <a:pt x="19207" y="2387"/>
                    <a:pt x="19195" y="2407"/>
                  </a:cubicBezTo>
                  <a:cubicBezTo>
                    <a:pt x="18964" y="2763"/>
                    <a:pt x="18665" y="3083"/>
                    <a:pt x="18515" y="3493"/>
                  </a:cubicBezTo>
                  <a:cubicBezTo>
                    <a:pt x="18507" y="3532"/>
                    <a:pt x="18536" y="3564"/>
                    <a:pt x="18571" y="3564"/>
                  </a:cubicBezTo>
                  <a:cubicBezTo>
                    <a:pt x="18581" y="3564"/>
                    <a:pt x="18591" y="3562"/>
                    <a:pt x="18601" y="3557"/>
                  </a:cubicBezTo>
                  <a:cubicBezTo>
                    <a:pt x="18789" y="3436"/>
                    <a:pt x="18950" y="3272"/>
                    <a:pt x="19110" y="3112"/>
                  </a:cubicBezTo>
                  <a:lnTo>
                    <a:pt x="19110" y="3112"/>
                  </a:lnTo>
                  <a:cubicBezTo>
                    <a:pt x="19028" y="3361"/>
                    <a:pt x="18932" y="3603"/>
                    <a:pt x="18832" y="3842"/>
                  </a:cubicBezTo>
                  <a:cubicBezTo>
                    <a:pt x="18797" y="3842"/>
                    <a:pt x="18764" y="3842"/>
                    <a:pt x="18729" y="3838"/>
                  </a:cubicBezTo>
                  <a:cubicBezTo>
                    <a:pt x="18722" y="3820"/>
                    <a:pt x="18757" y="3799"/>
                    <a:pt x="18729" y="3795"/>
                  </a:cubicBezTo>
                  <a:cubicBezTo>
                    <a:pt x="18522" y="3795"/>
                    <a:pt x="18312" y="3767"/>
                    <a:pt x="18102" y="3749"/>
                  </a:cubicBezTo>
                  <a:cubicBezTo>
                    <a:pt x="18102" y="3699"/>
                    <a:pt x="18092" y="3649"/>
                    <a:pt x="18092" y="3599"/>
                  </a:cubicBezTo>
                  <a:cubicBezTo>
                    <a:pt x="18092" y="3562"/>
                    <a:pt x="18063" y="3543"/>
                    <a:pt x="18035" y="3543"/>
                  </a:cubicBezTo>
                  <a:cubicBezTo>
                    <a:pt x="18006" y="3543"/>
                    <a:pt x="17978" y="3562"/>
                    <a:pt x="17978" y="3599"/>
                  </a:cubicBezTo>
                  <a:cubicBezTo>
                    <a:pt x="17978" y="3649"/>
                    <a:pt x="17974" y="3699"/>
                    <a:pt x="17971" y="3745"/>
                  </a:cubicBezTo>
                  <a:cubicBezTo>
                    <a:pt x="17966" y="3745"/>
                    <a:pt x="17962" y="3745"/>
                    <a:pt x="17957" y="3745"/>
                  </a:cubicBezTo>
                  <a:cubicBezTo>
                    <a:pt x="17912" y="3745"/>
                    <a:pt x="17866" y="3760"/>
                    <a:pt x="17818" y="3760"/>
                  </a:cubicBezTo>
                  <a:cubicBezTo>
                    <a:pt x="17764" y="3753"/>
                    <a:pt x="17711" y="3745"/>
                    <a:pt x="17657" y="3735"/>
                  </a:cubicBezTo>
                  <a:cubicBezTo>
                    <a:pt x="17412" y="3656"/>
                    <a:pt x="17547" y="3525"/>
                    <a:pt x="17704" y="3421"/>
                  </a:cubicBezTo>
                  <a:cubicBezTo>
                    <a:pt x="17754" y="3389"/>
                    <a:pt x="17723" y="3315"/>
                    <a:pt x="17677" y="3315"/>
                  </a:cubicBezTo>
                  <a:cubicBezTo>
                    <a:pt x="17667" y="3315"/>
                    <a:pt x="17657" y="3318"/>
                    <a:pt x="17647" y="3325"/>
                  </a:cubicBezTo>
                  <a:cubicBezTo>
                    <a:pt x="17529" y="3400"/>
                    <a:pt x="17316" y="3550"/>
                    <a:pt x="17426" y="3717"/>
                  </a:cubicBezTo>
                  <a:cubicBezTo>
                    <a:pt x="17447" y="3753"/>
                    <a:pt x="17497" y="3760"/>
                    <a:pt x="17533" y="3781"/>
                  </a:cubicBezTo>
                  <a:cubicBezTo>
                    <a:pt x="17479" y="3785"/>
                    <a:pt x="17426" y="3788"/>
                    <a:pt x="17373" y="3795"/>
                  </a:cubicBezTo>
                  <a:cubicBezTo>
                    <a:pt x="17373" y="2681"/>
                    <a:pt x="17454" y="1570"/>
                    <a:pt x="17330" y="456"/>
                  </a:cubicBezTo>
                  <a:cubicBezTo>
                    <a:pt x="17328" y="443"/>
                    <a:pt x="17322" y="439"/>
                    <a:pt x="17313" y="439"/>
                  </a:cubicBezTo>
                  <a:cubicBezTo>
                    <a:pt x="17300" y="439"/>
                    <a:pt x="17281" y="447"/>
                    <a:pt x="17262" y="449"/>
                  </a:cubicBezTo>
                  <a:cubicBezTo>
                    <a:pt x="17291" y="321"/>
                    <a:pt x="17276" y="193"/>
                    <a:pt x="17326" y="68"/>
                  </a:cubicBezTo>
                  <a:cubicBezTo>
                    <a:pt x="17343" y="27"/>
                    <a:pt x="17310" y="1"/>
                    <a:pt x="1727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1" name="Google Shape;3160;p74"/>
            <p:cNvSpPr/>
            <p:nvPr/>
          </p:nvSpPr>
          <p:spPr>
            <a:xfrm>
              <a:off x="2005300" y="3917725"/>
              <a:ext cx="31825" cy="4975"/>
            </a:xfrm>
            <a:custGeom>
              <a:avLst/>
              <a:gdLst/>
              <a:ahLst/>
              <a:cxnLst/>
              <a:rect l="l" t="t" r="r" b="b"/>
              <a:pathLst>
                <a:path w="1273" h="199" extrusionOk="0">
                  <a:moveTo>
                    <a:pt x="429" y="1"/>
                  </a:moveTo>
                  <a:cubicBezTo>
                    <a:pt x="306" y="1"/>
                    <a:pt x="184" y="14"/>
                    <a:pt x="66" y="48"/>
                  </a:cubicBezTo>
                  <a:cubicBezTo>
                    <a:pt x="0" y="65"/>
                    <a:pt x="20" y="157"/>
                    <a:pt x="79" y="157"/>
                  </a:cubicBezTo>
                  <a:cubicBezTo>
                    <a:pt x="84" y="157"/>
                    <a:pt x="89" y="156"/>
                    <a:pt x="95" y="155"/>
                  </a:cubicBezTo>
                  <a:cubicBezTo>
                    <a:pt x="204" y="125"/>
                    <a:pt x="318" y="114"/>
                    <a:pt x="434" y="114"/>
                  </a:cubicBezTo>
                  <a:cubicBezTo>
                    <a:pt x="690" y="114"/>
                    <a:pt x="956" y="168"/>
                    <a:pt x="1198" y="198"/>
                  </a:cubicBezTo>
                  <a:cubicBezTo>
                    <a:pt x="1203" y="199"/>
                    <a:pt x="1207" y="199"/>
                    <a:pt x="1211" y="199"/>
                  </a:cubicBezTo>
                  <a:cubicBezTo>
                    <a:pt x="1272" y="199"/>
                    <a:pt x="1265" y="98"/>
                    <a:pt x="1198" y="91"/>
                  </a:cubicBezTo>
                  <a:cubicBezTo>
                    <a:pt x="953" y="57"/>
                    <a:pt x="687" y="1"/>
                    <a:pt x="42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2" name="Google Shape;3161;p74"/>
            <p:cNvSpPr/>
            <p:nvPr/>
          </p:nvSpPr>
          <p:spPr>
            <a:xfrm>
              <a:off x="2030000" y="3871725"/>
              <a:ext cx="14650" cy="46500"/>
            </a:xfrm>
            <a:custGeom>
              <a:avLst/>
              <a:gdLst/>
              <a:ahLst/>
              <a:cxnLst/>
              <a:rect l="l" t="t" r="r" b="b"/>
              <a:pathLst>
                <a:path w="586" h="1860" extrusionOk="0">
                  <a:moveTo>
                    <a:pt x="523" y="1"/>
                  </a:moveTo>
                  <a:cubicBezTo>
                    <a:pt x="514" y="1"/>
                    <a:pt x="504" y="3"/>
                    <a:pt x="495" y="9"/>
                  </a:cubicBezTo>
                  <a:cubicBezTo>
                    <a:pt x="402" y="44"/>
                    <a:pt x="313" y="87"/>
                    <a:pt x="228" y="144"/>
                  </a:cubicBezTo>
                  <a:cubicBezTo>
                    <a:pt x="225" y="146"/>
                    <a:pt x="222" y="149"/>
                    <a:pt x="220" y="152"/>
                  </a:cubicBezTo>
                  <a:lnTo>
                    <a:pt x="220" y="152"/>
                  </a:lnTo>
                  <a:lnTo>
                    <a:pt x="221" y="147"/>
                  </a:lnTo>
                  <a:cubicBezTo>
                    <a:pt x="224" y="112"/>
                    <a:pt x="198" y="94"/>
                    <a:pt x="170" y="94"/>
                  </a:cubicBezTo>
                  <a:cubicBezTo>
                    <a:pt x="142" y="94"/>
                    <a:pt x="112" y="112"/>
                    <a:pt x="110" y="147"/>
                  </a:cubicBezTo>
                  <a:cubicBezTo>
                    <a:pt x="64" y="674"/>
                    <a:pt x="0" y="1201"/>
                    <a:pt x="64" y="1728"/>
                  </a:cubicBezTo>
                  <a:lnTo>
                    <a:pt x="64" y="1806"/>
                  </a:lnTo>
                  <a:lnTo>
                    <a:pt x="68" y="1806"/>
                  </a:lnTo>
                  <a:lnTo>
                    <a:pt x="68" y="1821"/>
                  </a:lnTo>
                  <a:cubicBezTo>
                    <a:pt x="71" y="1848"/>
                    <a:pt x="92" y="1860"/>
                    <a:pt x="114" y="1860"/>
                  </a:cubicBezTo>
                  <a:cubicBezTo>
                    <a:pt x="144" y="1860"/>
                    <a:pt x="178" y="1839"/>
                    <a:pt x="178" y="1806"/>
                  </a:cubicBezTo>
                  <a:lnTo>
                    <a:pt x="178" y="1578"/>
                  </a:lnTo>
                  <a:cubicBezTo>
                    <a:pt x="178" y="1578"/>
                    <a:pt x="178" y="1577"/>
                    <a:pt x="177" y="1577"/>
                  </a:cubicBezTo>
                  <a:cubicBezTo>
                    <a:pt x="176" y="1577"/>
                    <a:pt x="173" y="1579"/>
                    <a:pt x="172" y="1579"/>
                  </a:cubicBezTo>
                  <a:cubicBezTo>
                    <a:pt x="171" y="1579"/>
                    <a:pt x="171" y="1579"/>
                    <a:pt x="171" y="1578"/>
                  </a:cubicBezTo>
                  <a:cubicBezTo>
                    <a:pt x="135" y="1126"/>
                    <a:pt x="175" y="674"/>
                    <a:pt x="214" y="222"/>
                  </a:cubicBezTo>
                  <a:cubicBezTo>
                    <a:pt x="223" y="239"/>
                    <a:pt x="240" y="249"/>
                    <a:pt x="257" y="249"/>
                  </a:cubicBezTo>
                  <a:cubicBezTo>
                    <a:pt x="266" y="249"/>
                    <a:pt x="274" y="246"/>
                    <a:pt x="281" y="240"/>
                  </a:cubicBezTo>
                  <a:cubicBezTo>
                    <a:pt x="338" y="204"/>
                    <a:pt x="399" y="172"/>
                    <a:pt x="463" y="151"/>
                  </a:cubicBezTo>
                  <a:lnTo>
                    <a:pt x="463" y="151"/>
                  </a:lnTo>
                  <a:cubicBezTo>
                    <a:pt x="402" y="610"/>
                    <a:pt x="377" y="1073"/>
                    <a:pt x="385" y="1539"/>
                  </a:cubicBezTo>
                  <a:cubicBezTo>
                    <a:pt x="385" y="1540"/>
                    <a:pt x="384" y="1540"/>
                    <a:pt x="384" y="1540"/>
                  </a:cubicBezTo>
                  <a:cubicBezTo>
                    <a:pt x="384" y="1540"/>
                    <a:pt x="382" y="1538"/>
                    <a:pt x="381" y="1538"/>
                  </a:cubicBezTo>
                  <a:cubicBezTo>
                    <a:pt x="381" y="1538"/>
                    <a:pt x="381" y="1539"/>
                    <a:pt x="381" y="1539"/>
                  </a:cubicBezTo>
                  <a:lnTo>
                    <a:pt x="381" y="1607"/>
                  </a:lnTo>
                  <a:cubicBezTo>
                    <a:pt x="376" y="1648"/>
                    <a:pt x="404" y="1668"/>
                    <a:pt x="433" y="1668"/>
                  </a:cubicBezTo>
                  <a:cubicBezTo>
                    <a:pt x="462" y="1668"/>
                    <a:pt x="491" y="1648"/>
                    <a:pt x="488" y="1607"/>
                  </a:cubicBezTo>
                  <a:cubicBezTo>
                    <a:pt x="488" y="1087"/>
                    <a:pt x="495" y="589"/>
                    <a:pt x="577" y="73"/>
                  </a:cubicBezTo>
                  <a:cubicBezTo>
                    <a:pt x="585" y="33"/>
                    <a:pt x="556" y="1"/>
                    <a:pt x="52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3" name="Google Shape;3162;p74"/>
            <p:cNvSpPr/>
            <p:nvPr/>
          </p:nvSpPr>
          <p:spPr>
            <a:xfrm>
              <a:off x="2039150" y="3877425"/>
              <a:ext cx="17575" cy="39725"/>
            </a:xfrm>
            <a:custGeom>
              <a:avLst/>
              <a:gdLst/>
              <a:ahLst/>
              <a:cxnLst/>
              <a:rect l="l" t="t" r="r" b="b"/>
              <a:pathLst>
                <a:path w="703" h="1589" extrusionOk="0">
                  <a:moveTo>
                    <a:pt x="647" y="0"/>
                  </a:moveTo>
                  <a:cubicBezTo>
                    <a:pt x="620" y="0"/>
                    <a:pt x="594" y="17"/>
                    <a:pt x="592" y="51"/>
                  </a:cubicBezTo>
                  <a:cubicBezTo>
                    <a:pt x="585" y="475"/>
                    <a:pt x="545" y="895"/>
                    <a:pt x="478" y="1311"/>
                  </a:cubicBezTo>
                  <a:cubicBezTo>
                    <a:pt x="469" y="1310"/>
                    <a:pt x="459" y="1308"/>
                    <a:pt x="451" y="1308"/>
                  </a:cubicBezTo>
                  <a:cubicBezTo>
                    <a:pt x="439" y="1308"/>
                    <a:pt x="429" y="1311"/>
                    <a:pt x="421" y="1326"/>
                  </a:cubicBezTo>
                  <a:cubicBezTo>
                    <a:pt x="392" y="1382"/>
                    <a:pt x="321" y="1404"/>
                    <a:pt x="257" y="1429"/>
                  </a:cubicBezTo>
                  <a:lnTo>
                    <a:pt x="68" y="1429"/>
                  </a:lnTo>
                  <a:cubicBezTo>
                    <a:pt x="1" y="1436"/>
                    <a:pt x="1" y="1536"/>
                    <a:pt x="68" y="1543"/>
                  </a:cubicBezTo>
                  <a:lnTo>
                    <a:pt x="193" y="1543"/>
                  </a:lnTo>
                  <a:cubicBezTo>
                    <a:pt x="204" y="1560"/>
                    <a:pt x="182" y="1589"/>
                    <a:pt x="207" y="1589"/>
                  </a:cubicBezTo>
                  <a:cubicBezTo>
                    <a:pt x="282" y="1582"/>
                    <a:pt x="353" y="1543"/>
                    <a:pt x="428" y="1543"/>
                  </a:cubicBezTo>
                  <a:lnTo>
                    <a:pt x="428" y="1447"/>
                  </a:lnTo>
                  <a:cubicBezTo>
                    <a:pt x="446" y="1436"/>
                    <a:pt x="460" y="1429"/>
                    <a:pt x="474" y="1415"/>
                  </a:cubicBezTo>
                  <a:lnTo>
                    <a:pt x="474" y="1415"/>
                  </a:lnTo>
                  <a:cubicBezTo>
                    <a:pt x="471" y="1443"/>
                    <a:pt x="471" y="1471"/>
                    <a:pt x="467" y="1500"/>
                  </a:cubicBezTo>
                  <a:cubicBezTo>
                    <a:pt x="467" y="1511"/>
                    <a:pt x="464" y="1521"/>
                    <a:pt x="460" y="1532"/>
                  </a:cubicBezTo>
                  <a:cubicBezTo>
                    <a:pt x="460" y="1568"/>
                    <a:pt x="492" y="1588"/>
                    <a:pt x="521" y="1588"/>
                  </a:cubicBezTo>
                  <a:cubicBezTo>
                    <a:pt x="545" y="1588"/>
                    <a:pt x="567" y="1575"/>
                    <a:pt x="570" y="1546"/>
                  </a:cubicBezTo>
                  <a:lnTo>
                    <a:pt x="570" y="1532"/>
                  </a:lnTo>
                  <a:cubicBezTo>
                    <a:pt x="578" y="1425"/>
                    <a:pt x="606" y="1326"/>
                    <a:pt x="617" y="1219"/>
                  </a:cubicBezTo>
                  <a:cubicBezTo>
                    <a:pt x="617" y="1208"/>
                    <a:pt x="602" y="1212"/>
                    <a:pt x="599" y="1201"/>
                  </a:cubicBezTo>
                  <a:cubicBezTo>
                    <a:pt x="659" y="820"/>
                    <a:pt x="695" y="439"/>
                    <a:pt x="702" y="51"/>
                  </a:cubicBezTo>
                  <a:cubicBezTo>
                    <a:pt x="700" y="17"/>
                    <a:pt x="674" y="0"/>
                    <a:pt x="64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4" name="Google Shape;3163;p74"/>
            <p:cNvSpPr/>
            <p:nvPr/>
          </p:nvSpPr>
          <p:spPr>
            <a:xfrm>
              <a:off x="2056775" y="3876200"/>
              <a:ext cx="25350" cy="43025"/>
            </a:xfrm>
            <a:custGeom>
              <a:avLst/>
              <a:gdLst/>
              <a:ahLst/>
              <a:cxnLst/>
              <a:rect l="l" t="t" r="r" b="b"/>
              <a:pathLst>
                <a:path w="1014" h="1721" extrusionOk="0">
                  <a:moveTo>
                    <a:pt x="258" y="0"/>
                  </a:moveTo>
                  <a:cubicBezTo>
                    <a:pt x="249" y="0"/>
                    <a:pt x="240" y="2"/>
                    <a:pt x="232" y="8"/>
                  </a:cubicBezTo>
                  <a:cubicBezTo>
                    <a:pt x="161" y="43"/>
                    <a:pt x="97" y="93"/>
                    <a:pt x="40" y="150"/>
                  </a:cubicBezTo>
                  <a:cubicBezTo>
                    <a:pt x="1" y="189"/>
                    <a:pt x="41" y="246"/>
                    <a:pt x="86" y="246"/>
                  </a:cubicBezTo>
                  <a:cubicBezTo>
                    <a:pt x="98" y="246"/>
                    <a:pt x="110" y="242"/>
                    <a:pt x="122" y="232"/>
                  </a:cubicBezTo>
                  <a:cubicBezTo>
                    <a:pt x="147" y="207"/>
                    <a:pt x="175" y="189"/>
                    <a:pt x="204" y="168"/>
                  </a:cubicBezTo>
                  <a:lnTo>
                    <a:pt x="204" y="168"/>
                  </a:lnTo>
                  <a:cubicBezTo>
                    <a:pt x="214" y="623"/>
                    <a:pt x="154" y="1072"/>
                    <a:pt x="129" y="1524"/>
                  </a:cubicBezTo>
                  <a:lnTo>
                    <a:pt x="125" y="1524"/>
                  </a:lnTo>
                  <a:cubicBezTo>
                    <a:pt x="118" y="1524"/>
                    <a:pt x="129" y="1531"/>
                    <a:pt x="125" y="1535"/>
                  </a:cubicBezTo>
                  <a:cubicBezTo>
                    <a:pt x="123" y="1535"/>
                    <a:pt x="119" y="1532"/>
                    <a:pt x="117" y="1532"/>
                  </a:cubicBezTo>
                  <a:cubicBezTo>
                    <a:pt x="115" y="1532"/>
                    <a:pt x="115" y="1532"/>
                    <a:pt x="115" y="1535"/>
                  </a:cubicBezTo>
                  <a:lnTo>
                    <a:pt x="115" y="1617"/>
                  </a:lnTo>
                  <a:lnTo>
                    <a:pt x="111" y="1617"/>
                  </a:lnTo>
                  <a:cubicBezTo>
                    <a:pt x="104" y="1617"/>
                    <a:pt x="122" y="1624"/>
                    <a:pt x="115" y="1627"/>
                  </a:cubicBezTo>
                  <a:lnTo>
                    <a:pt x="115" y="1716"/>
                  </a:lnTo>
                  <a:lnTo>
                    <a:pt x="139" y="1716"/>
                  </a:lnTo>
                  <a:cubicBezTo>
                    <a:pt x="141" y="1716"/>
                    <a:pt x="141" y="1718"/>
                    <a:pt x="141" y="1720"/>
                  </a:cubicBezTo>
                  <a:lnTo>
                    <a:pt x="141" y="1720"/>
                  </a:lnTo>
                  <a:lnTo>
                    <a:pt x="189" y="1716"/>
                  </a:lnTo>
                  <a:lnTo>
                    <a:pt x="225" y="1716"/>
                  </a:lnTo>
                  <a:lnTo>
                    <a:pt x="225" y="1709"/>
                  </a:lnTo>
                  <a:cubicBezTo>
                    <a:pt x="485" y="1681"/>
                    <a:pt x="766" y="1666"/>
                    <a:pt x="969" y="1485"/>
                  </a:cubicBezTo>
                  <a:cubicBezTo>
                    <a:pt x="1014" y="1446"/>
                    <a:pt x="973" y="1389"/>
                    <a:pt x="927" y="1389"/>
                  </a:cubicBezTo>
                  <a:cubicBezTo>
                    <a:pt x="915" y="1389"/>
                    <a:pt x="902" y="1393"/>
                    <a:pt x="891" y="1403"/>
                  </a:cubicBezTo>
                  <a:cubicBezTo>
                    <a:pt x="787" y="1488"/>
                    <a:pt x="663" y="1545"/>
                    <a:pt x="531" y="1560"/>
                  </a:cubicBezTo>
                  <a:cubicBezTo>
                    <a:pt x="524" y="1545"/>
                    <a:pt x="549" y="1524"/>
                    <a:pt x="528" y="1524"/>
                  </a:cubicBezTo>
                  <a:lnTo>
                    <a:pt x="239" y="1524"/>
                  </a:lnTo>
                  <a:cubicBezTo>
                    <a:pt x="264" y="1033"/>
                    <a:pt x="346" y="549"/>
                    <a:pt x="314" y="54"/>
                  </a:cubicBezTo>
                  <a:cubicBezTo>
                    <a:pt x="314" y="24"/>
                    <a:pt x="287" y="0"/>
                    <a:pt x="258" y="0"/>
                  </a:cubicBezTo>
                  <a:close/>
                  <a:moveTo>
                    <a:pt x="141" y="1720"/>
                  </a:moveTo>
                  <a:lnTo>
                    <a:pt x="139" y="1720"/>
                  </a:lnTo>
                  <a:cubicBezTo>
                    <a:pt x="139" y="1721"/>
                    <a:pt x="140" y="1721"/>
                    <a:pt x="140" y="1721"/>
                  </a:cubicBezTo>
                  <a:cubicBezTo>
                    <a:pt x="140" y="1721"/>
                    <a:pt x="140" y="1720"/>
                    <a:pt x="141" y="172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5" name="Google Shape;3164;p74"/>
            <p:cNvSpPr/>
            <p:nvPr/>
          </p:nvSpPr>
          <p:spPr>
            <a:xfrm>
              <a:off x="2026175" y="3946825"/>
              <a:ext cx="20700" cy="70050"/>
            </a:xfrm>
            <a:custGeom>
              <a:avLst/>
              <a:gdLst/>
              <a:ahLst/>
              <a:cxnLst/>
              <a:rect l="l" t="t" r="r" b="b"/>
              <a:pathLst>
                <a:path w="828" h="2802" extrusionOk="0">
                  <a:moveTo>
                    <a:pt x="260" y="201"/>
                  </a:moveTo>
                  <a:cubicBezTo>
                    <a:pt x="253" y="436"/>
                    <a:pt x="228" y="668"/>
                    <a:pt x="199" y="903"/>
                  </a:cubicBezTo>
                  <a:cubicBezTo>
                    <a:pt x="207" y="668"/>
                    <a:pt x="235" y="433"/>
                    <a:pt x="235" y="201"/>
                  </a:cubicBezTo>
                  <a:close/>
                  <a:moveTo>
                    <a:pt x="708" y="130"/>
                  </a:moveTo>
                  <a:lnTo>
                    <a:pt x="708" y="130"/>
                  </a:lnTo>
                  <a:cubicBezTo>
                    <a:pt x="630" y="928"/>
                    <a:pt x="566" y="1725"/>
                    <a:pt x="552" y="2526"/>
                  </a:cubicBezTo>
                  <a:cubicBezTo>
                    <a:pt x="531" y="2524"/>
                    <a:pt x="510" y="2508"/>
                    <a:pt x="498" y="2508"/>
                  </a:cubicBezTo>
                  <a:cubicBezTo>
                    <a:pt x="492" y="2508"/>
                    <a:pt x="488" y="2512"/>
                    <a:pt x="488" y="2526"/>
                  </a:cubicBezTo>
                  <a:cubicBezTo>
                    <a:pt x="488" y="2544"/>
                    <a:pt x="498" y="2558"/>
                    <a:pt x="498" y="2576"/>
                  </a:cubicBezTo>
                  <a:cubicBezTo>
                    <a:pt x="434" y="2601"/>
                    <a:pt x="367" y="2615"/>
                    <a:pt x="296" y="2622"/>
                  </a:cubicBezTo>
                  <a:cubicBezTo>
                    <a:pt x="288" y="2615"/>
                    <a:pt x="292" y="2601"/>
                    <a:pt x="281" y="2601"/>
                  </a:cubicBezTo>
                  <a:cubicBezTo>
                    <a:pt x="280" y="2600"/>
                    <a:pt x="279" y="2600"/>
                    <a:pt x="278" y="2600"/>
                  </a:cubicBezTo>
                  <a:cubicBezTo>
                    <a:pt x="268" y="2600"/>
                    <a:pt x="255" y="2615"/>
                    <a:pt x="242" y="2618"/>
                  </a:cubicBezTo>
                  <a:lnTo>
                    <a:pt x="242" y="1839"/>
                  </a:lnTo>
                  <a:lnTo>
                    <a:pt x="239" y="1839"/>
                  </a:lnTo>
                  <a:cubicBezTo>
                    <a:pt x="239" y="1291"/>
                    <a:pt x="360" y="746"/>
                    <a:pt x="374" y="201"/>
                  </a:cubicBezTo>
                  <a:cubicBezTo>
                    <a:pt x="408" y="196"/>
                    <a:pt x="441" y="193"/>
                    <a:pt x="475" y="193"/>
                  </a:cubicBezTo>
                  <a:cubicBezTo>
                    <a:pt x="508" y="193"/>
                    <a:pt x="541" y="196"/>
                    <a:pt x="573" y="201"/>
                  </a:cubicBezTo>
                  <a:lnTo>
                    <a:pt x="573" y="194"/>
                  </a:lnTo>
                  <a:cubicBezTo>
                    <a:pt x="587" y="194"/>
                    <a:pt x="591" y="201"/>
                    <a:pt x="605" y="201"/>
                  </a:cubicBezTo>
                  <a:cubicBezTo>
                    <a:pt x="630" y="194"/>
                    <a:pt x="605" y="173"/>
                    <a:pt x="605" y="148"/>
                  </a:cubicBezTo>
                  <a:lnTo>
                    <a:pt x="605" y="148"/>
                  </a:lnTo>
                  <a:cubicBezTo>
                    <a:pt x="627" y="151"/>
                    <a:pt x="644" y="148"/>
                    <a:pt x="666" y="155"/>
                  </a:cubicBezTo>
                  <a:cubicBezTo>
                    <a:pt x="668" y="155"/>
                    <a:pt x="669" y="156"/>
                    <a:pt x="671" y="156"/>
                  </a:cubicBezTo>
                  <a:cubicBezTo>
                    <a:pt x="688" y="156"/>
                    <a:pt x="695" y="140"/>
                    <a:pt x="708" y="130"/>
                  </a:cubicBezTo>
                  <a:close/>
                  <a:moveTo>
                    <a:pt x="110" y="1860"/>
                  </a:moveTo>
                  <a:cubicBezTo>
                    <a:pt x="118" y="1860"/>
                    <a:pt x="122" y="1866"/>
                    <a:pt x="127" y="1866"/>
                  </a:cubicBezTo>
                  <a:cubicBezTo>
                    <a:pt x="128" y="1866"/>
                    <a:pt x="130" y="1866"/>
                    <a:pt x="132" y="1864"/>
                  </a:cubicBezTo>
                  <a:lnTo>
                    <a:pt x="132" y="2647"/>
                  </a:lnTo>
                  <a:cubicBezTo>
                    <a:pt x="132" y="2648"/>
                    <a:pt x="132" y="2648"/>
                    <a:pt x="133" y="2648"/>
                  </a:cubicBezTo>
                  <a:cubicBezTo>
                    <a:pt x="134" y="2648"/>
                    <a:pt x="137" y="2646"/>
                    <a:pt x="138" y="2646"/>
                  </a:cubicBezTo>
                  <a:cubicBezTo>
                    <a:pt x="139" y="2646"/>
                    <a:pt x="139" y="2646"/>
                    <a:pt x="139" y="2647"/>
                  </a:cubicBezTo>
                  <a:lnTo>
                    <a:pt x="128" y="2651"/>
                  </a:lnTo>
                  <a:cubicBezTo>
                    <a:pt x="121" y="2652"/>
                    <a:pt x="115" y="2655"/>
                    <a:pt x="110" y="2659"/>
                  </a:cubicBezTo>
                  <a:lnTo>
                    <a:pt x="110" y="2659"/>
                  </a:lnTo>
                  <a:lnTo>
                    <a:pt x="110" y="1860"/>
                  </a:lnTo>
                  <a:close/>
                  <a:moveTo>
                    <a:pt x="774" y="1"/>
                  </a:moveTo>
                  <a:cubicBezTo>
                    <a:pt x="746" y="1"/>
                    <a:pt x="714" y="19"/>
                    <a:pt x="708" y="55"/>
                  </a:cubicBezTo>
                  <a:lnTo>
                    <a:pt x="708" y="73"/>
                  </a:lnTo>
                  <a:cubicBezTo>
                    <a:pt x="705" y="62"/>
                    <a:pt x="708" y="48"/>
                    <a:pt x="694" y="45"/>
                  </a:cubicBezTo>
                  <a:cubicBezTo>
                    <a:pt x="544" y="16"/>
                    <a:pt x="390" y="1"/>
                    <a:pt x="236" y="1"/>
                  </a:cubicBezTo>
                  <a:cubicBezTo>
                    <a:pt x="219" y="1"/>
                    <a:pt x="202" y="2"/>
                    <a:pt x="185" y="2"/>
                  </a:cubicBezTo>
                  <a:cubicBezTo>
                    <a:pt x="142" y="2"/>
                    <a:pt x="139" y="59"/>
                    <a:pt x="160" y="91"/>
                  </a:cubicBezTo>
                  <a:lnTo>
                    <a:pt x="96" y="91"/>
                  </a:lnTo>
                  <a:cubicBezTo>
                    <a:pt x="68" y="91"/>
                    <a:pt x="43" y="119"/>
                    <a:pt x="43" y="148"/>
                  </a:cubicBezTo>
                  <a:lnTo>
                    <a:pt x="43" y="774"/>
                  </a:lnTo>
                  <a:cubicBezTo>
                    <a:pt x="41" y="775"/>
                    <a:pt x="39" y="775"/>
                    <a:pt x="37" y="775"/>
                  </a:cubicBezTo>
                  <a:cubicBezTo>
                    <a:pt x="24" y="775"/>
                    <a:pt x="12" y="763"/>
                    <a:pt x="5" y="763"/>
                  </a:cubicBezTo>
                  <a:cubicBezTo>
                    <a:pt x="2" y="763"/>
                    <a:pt x="0" y="766"/>
                    <a:pt x="0" y="774"/>
                  </a:cubicBezTo>
                  <a:lnTo>
                    <a:pt x="0" y="2704"/>
                  </a:lnTo>
                  <a:cubicBezTo>
                    <a:pt x="2" y="2740"/>
                    <a:pt x="29" y="2757"/>
                    <a:pt x="55" y="2757"/>
                  </a:cubicBezTo>
                  <a:cubicBezTo>
                    <a:pt x="72" y="2757"/>
                    <a:pt x="88" y="2751"/>
                    <a:pt x="99" y="2737"/>
                  </a:cubicBezTo>
                  <a:lnTo>
                    <a:pt x="99" y="2737"/>
                  </a:lnTo>
                  <a:cubicBezTo>
                    <a:pt x="105" y="2747"/>
                    <a:pt x="115" y="2754"/>
                    <a:pt x="128" y="2757"/>
                  </a:cubicBezTo>
                  <a:cubicBezTo>
                    <a:pt x="139" y="2757"/>
                    <a:pt x="146" y="2754"/>
                    <a:pt x="157" y="2754"/>
                  </a:cubicBezTo>
                  <a:lnTo>
                    <a:pt x="157" y="2757"/>
                  </a:lnTo>
                  <a:cubicBezTo>
                    <a:pt x="157" y="2757"/>
                    <a:pt x="160" y="2750"/>
                    <a:pt x="167" y="2750"/>
                  </a:cubicBezTo>
                  <a:cubicBezTo>
                    <a:pt x="182" y="2750"/>
                    <a:pt x="196" y="2743"/>
                    <a:pt x="210" y="2743"/>
                  </a:cubicBezTo>
                  <a:cubicBezTo>
                    <a:pt x="212" y="2742"/>
                    <a:pt x="213" y="2742"/>
                    <a:pt x="214" y="2742"/>
                  </a:cubicBezTo>
                  <a:cubicBezTo>
                    <a:pt x="217" y="2742"/>
                    <a:pt x="220" y="2744"/>
                    <a:pt x="222" y="2744"/>
                  </a:cubicBezTo>
                  <a:cubicBezTo>
                    <a:pt x="223" y="2744"/>
                    <a:pt x="224" y="2744"/>
                    <a:pt x="224" y="2743"/>
                  </a:cubicBezTo>
                  <a:cubicBezTo>
                    <a:pt x="226" y="2742"/>
                    <a:pt x="226" y="2741"/>
                    <a:pt x="227" y="2741"/>
                  </a:cubicBezTo>
                  <a:lnTo>
                    <a:pt x="227" y="2741"/>
                  </a:lnTo>
                  <a:cubicBezTo>
                    <a:pt x="227" y="2741"/>
                    <a:pt x="227" y="2740"/>
                    <a:pt x="228" y="2740"/>
                  </a:cubicBezTo>
                  <a:cubicBezTo>
                    <a:pt x="328" y="2736"/>
                    <a:pt x="427" y="2718"/>
                    <a:pt x="523" y="2683"/>
                  </a:cubicBezTo>
                  <a:cubicBezTo>
                    <a:pt x="527" y="2715"/>
                    <a:pt x="534" y="2747"/>
                    <a:pt x="541" y="2775"/>
                  </a:cubicBezTo>
                  <a:cubicBezTo>
                    <a:pt x="552" y="2793"/>
                    <a:pt x="570" y="2802"/>
                    <a:pt x="588" y="2802"/>
                  </a:cubicBezTo>
                  <a:cubicBezTo>
                    <a:pt x="615" y="2802"/>
                    <a:pt x="642" y="2781"/>
                    <a:pt x="644" y="2747"/>
                  </a:cubicBezTo>
                  <a:cubicBezTo>
                    <a:pt x="648" y="1846"/>
                    <a:pt x="733" y="952"/>
                    <a:pt x="822" y="55"/>
                  </a:cubicBezTo>
                  <a:cubicBezTo>
                    <a:pt x="828" y="18"/>
                    <a:pt x="803" y="1"/>
                    <a:pt x="77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6" name="Google Shape;3165;p74"/>
            <p:cNvSpPr/>
            <p:nvPr/>
          </p:nvSpPr>
          <p:spPr>
            <a:xfrm>
              <a:off x="2058375" y="3948975"/>
              <a:ext cx="20775" cy="65475"/>
            </a:xfrm>
            <a:custGeom>
              <a:avLst/>
              <a:gdLst/>
              <a:ahLst/>
              <a:cxnLst/>
              <a:rect l="l" t="t" r="r" b="b"/>
              <a:pathLst>
                <a:path w="831" h="2619" extrusionOk="0">
                  <a:moveTo>
                    <a:pt x="642" y="158"/>
                  </a:moveTo>
                  <a:cubicBezTo>
                    <a:pt x="666" y="493"/>
                    <a:pt x="688" y="827"/>
                    <a:pt x="695" y="1158"/>
                  </a:cubicBezTo>
                  <a:cubicBezTo>
                    <a:pt x="702" y="1447"/>
                    <a:pt x="723" y="1817"/>
                    <a:pt x="617" y="2098"/>
                  </a:cubicBezTo>
                  <a:cubicBezTo>
                    <a:pt x="616" y="2099"/>
                    <a:pt x="615" y="2099"/>
                    <a:pt x="615" y="2099"/>
                  </a:cubicBezTo>
                  <a:cubicBezTo>
                    <a:pt x="610" y="2099"/>
                    <a:pt x="607" y="2089"/>
                    <a:pt x="602" y="2089"/>
                  </a:cubicBezTo>
                  <a:cubicBezTo>
                    <a:pt x="601" y="2089"/>
                    <a:pt x="600" y="2090"/>
                    <a:pt x="599" y="2091"/>
                  </a:cubicBezTo>
                  <a:cubicBezTo>
                    <a:pt x="563" y="2155"/>
                    <a:pt x="535" y="2219"/>
                    <a:pt x="506" y="2287"/>
                  </a:cubicBezTo>
                  <a:cubicBezTo>
                    <a:pt x="496" y="2270"/>
                    <a:pt x="489" y="2247"/>
                    <a:pt x="468" y="2247"/>
                  </a:cubicBezTo>
                  <a:cubicBezTo>
                    <a:pt x="467" y="2247"/>
                    <a:pt x="465" y="2247"/>
                    <a:pt x="464" y="2248"/>
                  </a:cubicBezTo>
                  <a:cubicBezTo>
                    <a:pt x="403" y="2255"/>
                    <a:pt x="346" y="2283"/>
                    <a:pt x="286" y="2290"/>
                  </a:cubicBezTo>
                  <a:cubicBezTo>
                    <a:pt x="253" y="2294"/>
                    <a:pt x="232" y="2326"/>
                    <a:pt x="239" y="2358"/>
                  </a:cubicBezTo>
                  <a:cubicBezTo>
                    <a:pt x="200" y="2362"/>
                    <a:pt x="164" y="2365"/>
                    <a:pt x="129" y="2369"/>
                  </a:cubicBezTo>
                  <a:cubicBezTo>
                    <a:pt x="214" y="1650"/>
                    <a:pt x="175" y="927"/>
                    <a:pt x="168" y="204"/>
                  </a:cubicBezTo>
                  <a:cubicBezTo>
                    <a:pt x="325" y="194"/>
                    <a:pt x="481" y="165"/>
                    <a:pt x="642" y="158"/>
                  </a:cubicBezTo>
                  <a:close/>
                  <a:moveTo>
                    <a:pt x="654" y="1"/>
                  </a:moveTo>
                  <a:cubicBezTo>
                    <a:pt x="517" y="1"/>
                    <a:pt x="384" y="18"/>
                    <a:pt x="253" y="48"/>
                  </a:cubicBezTo>
                  <a:lnTo>
                    <a:pt x="225" y="48"/>
                  </a:lnTo>
                  <a:cubicBezTo>
                    <a:pt x="204" y="51"/>
                    <a:pt x="236" y="65"/>
                    <a:pt x="232" y="83"/>
                  </a:cubicBezTo>
                  <a:cubicBezTo>
                    <a:pt x="204" y="83"/>
                    <a:pt x="179" y="87"/>
                    <a:pt x="154" y="90"/>
                  </a:cubicBezTo>
                  <a:cubicBezTo>
                    <a:pt x="147" y="90"/>
                    <a:pt x="157" y="98"/>
                    <a:pt x="154" y="98"/>
                  </a:cubicBezTo>
                  <a:cubicBezTo>
                    <a:pt x="143" y="71"/>
                    <a:pt x="115" y="56"/>
                    <a:pt x="91" y="56"/>
                  </a:cubicBezTo>
                  <a:cubicBezTo>
                    <a:pt x="69" y="56"/>
                    <a:pt x="51" y="69"/>
                    <a:pt x="51" y="98"/>
                  </a:cubicBezTo>
                  <a:cubicBezTo>
                    <a:pt x="54" y="856"/>
                    <a:pt x="111" y="1621"/>
                    <a:pt x="19" y="2376"/>
                  </a:cubicBezTo>
                  <a:lnTo>
                    <a:pt x="4" y="2376"/>
                  </a:lnTo>
                  <a:cubicBezTo>
                    <a:pt x="1" y="2376"/>
                    <a:pt x="11" y="2387"/>
                    <a:pt x="8" y="2394"/>
                  </a:cubicBezTo>
                  <a:lnTo>
                    <a:pt x="8" y="2561"/>
                  </a:lnTo>
                  <a:cubicBezTo>
                    <a:pt x="8" y="2597"/>
                    <a:pt x="40" y="2619"/>
                    <a:pt x="69" y="2619"/>
                  </a:cubicBezTo>
                  <a:cubicBezTo>
                    <a:pt x="91" y="2619"/>
                    <a:pt x="112" y="2606"/>
                    <a:pt x="115" y="2579"/>
                  </a:cubicBezTo>
                  <a:lnTo>
                    <a:pt x="115" y="2561"/>
                  </a:lnTo>
                  <a:lnTo>
                    <a:pt x="118" y="2561"/>
                  </a:lnTo>
                  <a:lnTo>
                    <a:pt x="118" y="2525"/>
                  </a:lnTo>
                  <a:cubicBezTo>
                    <a:pt x="118" y="2508"/>
                    <a:pt x="118" y="2490"/>
                    <a:pt x="122" y="2476"/>
                  </a:cubicBezTo>
                  <a:cubicBezTo>
                    <a:pt x="182" y="2465"/>
                    <a:pt x="243" y="2458"/>
                    <a:pt x="303" y="2458"/>
                  </a:cubicBezTo>
                  <a:cubicBezTo>
                    <a:pt x="312" y="2470"/>
                    <a:pt x="321" y="2484"/>
                    <a:pt x="337" y="2484"/>
                  </a:cubicBezTo>
                  <a:cubicBezTo>
                    <a:pt x="340" y="2484"/>
                    <a:pt x="343" y="2484"/>
                    <a:pt x="346" y="2483"/>
                  </a:cubicBezTo>
                  <a:cubicBezTo>
                    <a:pt x="421" y="2454"/>
                    <a:pt x="496" y="2465"/>
                    <a:pt x="574" y="2440"/>
                  </a:cubicBezTo>
                  <a:cubicBezTo>
                    <a:pt x="595" y="2429"/>
                    <a:pt x="574" y="2404"/>
                    <a:pt x="574" y="2383"/>
                  </a:cubicBezTo>
                  <a:cubicBezTo>
                    <a:pt x="581" y="2376"/>
                    <a:pt x="585" y="2362"/>
                    <a:pt x="592" y="2351"/>
                  </a:cubicBezTo>
                  <a:lnTo>
                    <a:pt x="592" y="2529"/>
                  </a:lnTo>
                  <a:lnTo>
                    <a:pt x="588" y="2536"/>
                  </a:lnTo>
                  <a:cubicBezTo>
                    <a:pt x="588" y="2572"/>
                    <a:pt x="616" y="2589"/>
                    <a:pt x="643" y="2589"/>
                  </a:cubicBezTo>
                  <a:cubicBezTo>
                    <a:pt x="671" y="2589"/>
                    <a:pt x="698" y="2572"/>
                    <a:pt x="698" y="2536"/>
                  </a:cubicBezTo>
                  <a:lnTo>
                    <a:pt x="698" y="2212"/>
                  </a:lnTo>
                  <a:cubicBezTo>
                    <a:pt x="830" y="1938"/>
                    <a:pt x="809" y="1571"/>
                    <a:pt x="809" y="1279"/>
                  </a:cubicBezTo>
                  <a:cubicBezTo>
                    <a:pt x="805" y="874"/>
                    <a:pt x="780" y="464"/>
                    <a:pt x="745" y="62"/>
                  </a:cubicBezTo>
                  <a:cubicBezTo>
                    <a:pt x="745" y="30"/>
                    <a:pt x="720" y="1"/>
                    <a:pt x="691" y="1"/>
                  </a:cubicBezTo>
                  <a:cubicBezTo>
                    <a:pt x="679" y="1"/>
                    <a:pt x="666" y="1"/>
                    <a:pt x="65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7" name="Google Shape;3166;p74"/>
            <p:cNvSpPr/>
            <p:nvPr/>
          </p:nvSpPr>
          <p:spPr>
            <a:xfrm>
              <a:off x="2045225" y="4043350"/>
              <a:ext cx="39050" cy="50250"/>
            </a:xfrm>
            <a:custGeom>
              <a:avLst/>
              <a:gdLst/>
              <a:ahLst/>
              <a:cxnLst/>
              <a:rect l="l" t="t" r="r" b="b"/>
              <a:pathLst>
                <a:path w="1562" h="2010" extrusionOk="0">
                  <a:moveTo>
                    <a:pt x="1483" y="0"/>
                  </a:moveTo>
                  <a:cubicBezTo>
                    <a:pt x="1465" y="0"/>
                    <a:pt x="1447" y="8"/>
                    <a:pt x="1435" y="25"/>
                  </a:cubicBezTo>
                  <a:cubicBezTo>
                    <a:pt x="1061" y="552"/>
                    <a:pt x="651" y="1071"/>
                    <a:pt x="242" y="1577"/>
                  </a:cubicBezTo>
                  <a:cubicBezTo>
                    <a:pt x="167" y="1666"/>
                    <a:pt x="18" y="1805"/>
                    <a:pt x="7" y="1933"/>
                  </a:cubicBezTo>
                  <a:cubicBezTo>
                    <a:pt x="1" y="1991"/>
                    <a:pt x="35" y="2010"/>
                    <a:pt x="75" y="2010"/>
                  </a:cubicBezTo>
                  <a:cubicBezTo>
                    <a:pt x="107" y="2010"/>
                    <a:pt x="142" y="1999"/>
                    <a:pt x="167" y="1986"/>
                  </a:cubicBezTo>
                  <a:cubicBezTo>
                    <a:pt x="224" y="1958"/>
                    <a:pt x="189" y="1908"/>
                    <a:pt x="142" y="1897"/>
                  </a:cubicBezTo>
                  <a:lnTo>
                    <a:pt x="178" y="1844"/>
                  </a:lnTo>
                  <a:cubicBezTo>
                    <a:pt x="221" y="1780"/>
                    <a:pt x="274" y="1716"/>
                    <a:pt x="320" y="1655"/>
                  </a:cubicBezTo>
                  <a:cubicBezTo>
                    <a:pt x="402" y="1559"/>
                    <a:pt x="477" y="1467"/>
                    <a:pt x="548" y="1363"/>
                  </a:cubicBezTo>
                  <a:cubicBezTo>
                    <a:pt x="858" y="925"/>
                    <a:pt x="1217" y="520"/>
                    <a:pt x="1534" y="78"/>
                  </a:cubicBezTo>
                  <a:cubicBezTo>
                    <a:pt x="1562" y="38"/>
                    <a:pt x="1523" y="0"/>
                    <a:pt x="148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8" name="Google Shape;3167;p74"/>
            <p:cNvSpPr/>
            <p:nvPr/>
          </p:nvSpPr>
          <p:spPr>
            <a:xfrm>
              <a:off x="2045900" y="4043250"/>
              <a:ext cx="48450" cy="62350"/>
            </a:xfrm>
            <a:custGeom>
              <a:avLst/>
              <a:gdLst/>
              <a:ahLst/>
              <a:cxnLst/>
              <a:rect l="l" t="t" r="r" b="b"/>
              <a:pathLst>
                <a:path w="1938" h="2494" extrusionOk="0">
                  <a:moveTo>
                    <a:pt x="1857" y="0"/>
                  </a:moveTo>
                  <a:cubicBezTo>
                    <a:pt x="1845" y="0"/>
                    <a:pt x="1832" y="4"/>
                    <a:pt x="1820" y="15"/>
                  </a:cubicBezTo>
                  <a:cubicBezTo>
                    <a:pt x="1457" y="385"/>
                    <a:pt x="1119" y="776"/>
                    <a:pt x="802" y="1189"/>
                  </a:cubicBezTo>
                  <a:cubicBezTo>
                    <a:pt x="510" y="1570"/>
                    <a:pt x="215" y="1965"/>
                    <a:pt x="23" y="2407"/>
                  </a:cubicBezTo>
                  <a:cubicBezTo>
                    <a:pt x="1" y="2451"/>
                    <a:pt x="41" y="2493"/>
                    <a:pt x="77" y="2493"/>
                  </a:cubicBezTo>
                  <a:cubicBezTo>
                    <a:pt x="93" y="2493"/>
                    <a:pt x="108" y="2485"/>
                    <a:pt x="115" y="2464"/>
                  </a:cubicBezTo>
                  <a:cubicBezTo>
                    <a:pt x="300" y="2044"/>
                    <a:pt x="582" y="1663"/>
                    <a:pt x="859" y="1303"/>
                  </a:cubicBezTo>
                  <a:cubicBezTo>
                    <a:pt x="1180" y="876"/>
                    <a:pt x="1525" y="474"/>
                    <a:pt x="1899" y="96"/>
                  </a:cubicBezTo>
                  <a:cubicBezTo>
                    <a:pt x="1938" y="55"/>
                    <a:pt x="1901" y="0"/>
                    <a:pt x="185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59" name="Google Shape;3168;p74"/>
            <p:cNvSpPr/>
            <p:nvPr/>
          </p:nvSpPr>
          <p:spPr>
            <a:xfrm>
              <a:off x="1456525" y="3914200"/>
              <a:ext cx="39675" cy="52400"/>
            </a:xfrm>
            <a:custGeom>
              <a:avLst/>
              <a:gdLst/>
              <a:ahLst/>
              <a:cxnLst/>
              <a:rect l="l" t="t" r="r" b="b"/>
              <a:pathLst>
                <a:path w="1587" h="2096" extrusionOk="0">
                  <a:moveTo>
                    <a:pt x="1511" y="1"/>
                  </a:moveTo>
                  <a:cubicBezTo>
                    <a:pt x="1498" y="1"/>
                    <a:pt x="1484" y="7"/>
                    <a:pt x="1473" y="22"/>
                  </a:cubicBezTo>
                  <a:cubicBezTo>
                    <a:pt x="967" y="663"/>
                    <a:pt x="405" y="1271"/>
                    <a:pt x="31" y="2005"/>
                  </a:cubicBezTo>
                  <a:cubicBezTo>
                    <a:pt x="0" y="2048"/>
                    <a:pt x="38" y="2096"/>
                    <a:pt x="78" y="2096"/>
                  </a:cubicBezTo>
                  <a:cubicBezTo>
                    <a:pt x="93" y="2096"/>
                    <a:pt x="108" y="2089"/>
                    <a:pt x="120" y="2072"/>
                  </a:cubicBezTo>
                  <a:cubicBezTo>
                    <a:pt x="309" y="1919"/>
                    <a:pt x="490" y="1756"/>
                    <a:pt x="658" y="1581"/>
                  </a:cubicBezTo>
                  <a:cubicBezTo>
                    <a:pt x="699" y="1539"/>
                    <a:pt x="659" y="1485"/>
                    <a:pt x="615" y="1485"/>
                  </a:cubicBezTo>
                  <a:cubicBezTo>
                    <a:pt x="603" y="1485"/>
                    <a:pt x="590" y="1489"/>
                    <a:pt x="579" y="1499"/>
                  </a:cubicBezTo>
                  <a:cubicBezTo>
                    <a:pt x="512" y="1567"/>
                    <a:pt x="441" y="1627"/>
                    <a:pt x="373" y="1691"/>
                  </a:cubicBezTo>
                  <a:cubicBezTo>
                    <a:pt x="725" y="1133"/>
                    <a:pt x="1145" y="620"/>
                    <a:pt x="1555" y="100"/>
                  </a:cubicBezTo>
                  <a:cubicBezTo>
                    <a:pt x="1587" y="57"/>
                    <a:pt x="1551" y="1"/>
                    <a:pt x="151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0" name="Google Shape;3169;p74"/>
            <p:cNvSpPr/>
            <p:nvPr/>
          </p:nvSpPr>
          <p:spPr>
            <a:xfrm>
              <a:off x="1540775" y="3989025"/>
              <a:ext cx="36575" cy="107400"/>
            </a:xfrm>
            <a:custGeom>
              <a:avLst/>
              <a:gdLst/>
              <a:ahLst/>
              <a:cxnLst/>
              <a:rect l="l" t="t" r="r" b="b"/>
              <a:pathLst>
                <a:path w="1463" h="4296" extrusionOk="0">
                  <a:moveTo>
                    <a:pt x="125" y="211"/>
                  </a:moveTo>
                  <a:lnTo>
                    <a:pt x="125" y="211"/>
                  </a:lnTo>
                  <a:cubicBezTo>
                    <a:pt x="135" y="218"/>
                    <a:pt x="145" y="222"/>
                    <a:pt x="152" y="228"/>
                  </a:cubicBezTo>
                  <a:lnTo>
                    <a:pt x="152" y="228"/>
                  </a:lnTo>
                  <a:cubicBezTo>
                    <a:pt x="141" y="241"/>
                    <a:pt x="130" y="257"/>
                    <a:pt x="126" y="271"/>
                  </a:cubicBezTo>
                  <a:lnTo>
                    <a:pt x="126" y="271"/>
                  </a:lnTo>
                  <a:cubicBezTo>
                    <a:pt x="125" y="251"/>
                    <a:pt x="125" y="231"/>
                    <a:pt x="125" y="211"/>
                  </a:cubicBezTo>
                  <a:close/>
                  <a:moveTo>
                    <a:pt x="395" y="564"/>
                  </a:moveTo>
                  <a:cubicBezTo>
                    <a:pt x="395" y="571"/>
                    <a:pt x="395" y="582"/>
                    <a:pt x="392" y="592"/>
                  </a:cubicBezTo>
                  <a:cubicBezTo>
                    <a:pt x="385" y="610"/>
                    <a:pt x="378" y="628"/>
                    <a:pt x="371" y="646"/>
                  </a:cubicBezTo>
                  <a:cubicBezTo>
                    <a:pt x="374" y="635"/>
                    <a:pt x="374" y="621"/>
                    <a:pt x="374" y="610"/>
                  </a:cubicBezTo>
                  <a:lnTo>
                    <a:pt x="374" y="607"/>
                  </a:lnTo>
                  <a:cubicBezTo>
                    <a:pt x="381" y="596"/>
                    <a:pt x="392" y="578"/>
                    <a:pt x="395" y="564"/>
                  </a:cubicBezTo>
                  <a:close/>
                  <a:moveTo>
                    <a:pt x="766" y="404"/>
                  </a:moveTo>
                  <a:cubicBezTo>
                    <a:pt x="684" y="500"/>
                    <a:pt x="591" y="592"/>
                    <a:pt x="495" y="678"/>
                  </a:cubicBezTo>
                  <a:cubicBezTo>
                    <a:pt x="499" y="656"/>
                    <a:pt x="499" y="631"/>
                    <a:pt x="506" y="614"/>
                  </a:cubicBezTo>
                  <a:cubicBezTo>
                    <a:pt x="531" y="546"/>
                    <a:pt x="563" y="482"/>
                    <a:pt x="584" y="411"/>
                  </a:cubicBezTo>
                  <a:cubicBezTo>
                    <a:pt x="600" y="412"/>
                    <a:pt x="617" y="412"/>
                    <a:pt x="633" y="412"/>
                  </a:cubicBezTo>
                  <a:cubicBezTo>
                    <a:pt x="677" y="412"/>
                    <a:pt x="721" y="409"/>
                    <a:pt x="766" y="404"/>
                  </a:cubicBezTo>
                  <a:close/>
                  <a:moveTo>
                    <a:pt x="1136" y="286"/>
                  </a:moveTo>
                  <a:cubicBezTo>
                    <a:pt x="1204" y="297"/>
                    <a:pt x="1271" y="304"/>
                    <a:pt x="1339" y="304"/>
                  </a:cubicBezTo>
                  <a:cubicBezTo>
                    <a:pt x="1179" y="496"/>
                    <a:pt x="1004" y="678"/>
                    <a:pt x="840" y="866"/>
                  </a:cubicBezTo>
                  <a:cubicBezTo>
                    <a:pt x="951" y="678"/>
                    <a:pt x="1051" y="486"/>
                    <a:pt x="1136" y="286"/>
                  </a:cubicBezTo>
                  <a:close/>
                  <a:moveTo>
                    <a:pt x="954" y="397"/>
                  </a:moveTo>
                  <a:cubicBezTo>
                    <a:pt x="798" y="713"/>
                    <a:pt x="613" y="1016"/>
                    <a:pt x="410" y="1304"/>
                  </a:cubicBezTo>
                  <a:cubicBezTo>
                    <a:pt x="428" y="1155"/>
                    <a:pt x="445" y="1005"/>
                    <a:pt x="470" y="852"/>
                  </a:cubicBezTo>
                  <a:cubicBezTo>
                    <a:pt x="638" y="717"/>
                    <a:pt x="791" y="564"/>
                    <a:pt x="929" y="397"/>
                  </a:cubicBezTo>
                  <a:close/>
                  <a:moveTo>
                    <a:pt x="126" y="295"/>
                  </a:moveTo>
                  <a:lnTo>
                    <a:pt x="126" y="295"/>
                  </a:lnTo>
                  <a:cubicBezTo>
                    <a:pt x="130" y="301"/>
                    <a:pt x="139" y="304"/>
                    <a:pt x="153" y="304"/>
                  </a:cubicBezTo>
                  <a:cubicBezTo>
                    <a:pt x="207" y="308"/>
                    <a:pt x="253" y="308"/>
                    <a:pt x="303" y="311"/>
                  </a:cubicBezTo>
                  <a:cubicBezTo>
                    <a:pt x="331" y="329"/>
                    <a:pt x="360" y="343"/>
                    <a:pt x="392" y="357"/>
                  </a:cubicBezTo>
                  <a:lnTo>
                    <a:pt x="371" y="393"/>
                  </a:lnTo>
                  <a:cubicBezTo>
                    <a:pt x="357" y="367"/>
                    <a:pt x="328" y="340"/>
                    <a:pt x="306" y="340"/>
                  </a:cubicBezTo>
                  <a:cubicBezTo>
                    <a:pt x="295" y="340"/>
                    <a:pt x="285" y="348"/>
                    <a:pt x="282" y="368"/>
                  </a:cubicBezTo>
                  <a:cubicBezTo>
                    <a:pt x="225" y="699"/>
                    <a:pt x="214" y="1037"/>
                    <a:pt x="193" y="1372"/>
                  </a:cubicBezTo>
                  <a:cubicBezTo>
                    <a:pt x="185" y="1230"/>
                    <a:pt x="175" y="1091"/>
                    <a:pt x="168" y="948"/>
                  </a:cubicBezTo>
                  <a:lnTo>
                    <a:pt x="168" y="881"/>
                  </a:lnTo>
                  <a:cubicBezTo>
                    <a:pt x="168" y="879"/>
                    <a:pt x="167" y="879"/>
                    <a:pt x="167" y="879"/>
                  </a:cubicBezTo>
                  <a:cubicBezTo>
                    <a:pt x="166" y="879"/>
                    <a:pt x="164" y="881"/>
                    <a:pt x="164" y="881"/>
                  </a:cubicBezTo>
                  <a:cubicBezTo>
                    <a:pt x="158" y="684"/>
                    <a:pt x="133" y="491"/>
                    <a:pt x="126" y="295"/>
                  </a:cubicBezTo>
                  <a:close/>
                  <a:moveTo>
                    <a:pt x="1303" y="567"/>
                  </a:moveTo>
                  <a:cubicBezTo>
                    <a:pt x="1303" y="653"/>
                    <a:pt x="1300" y="742"/>
                    <a:pt x="1296" y="827"/>
                  </a:cubicBezTo>
                  <a:cubicBezTo>
                    <a:pt x="1100" y="1059"/>
                    <a:pt x="901" y="1286"/>
                    <a:pt x="709" y="1518"/>
                  </a:cubicBezTo>
                  <a:cubicBezTo>
                    <a:pt x="915" y="1205"/>
                    <a:pt x="1129" y="898"/>
                    <a:pt x="1303" y="567"/>
                  </a:cubicBezTo>
                  <a:close/>
                  <a:moveTo>
                    <a:pt x="990" y="866"/>
                  </a:moveTo>
                  <a:lnTo>
                    <a:pt x="990" y="866"/>
                  </a:lnTo>
                  <a:cubicBezTo>
                    <a:pt x="776" y="1226"/>
                    <a:pt x="566" y="1586"/>
                    <a:pt x="321" y="1924"/>
                  </a:cubicBezTo>
                  <a:cubicBezTo>
                    <a:pt x="335" y="1803"/>
                    <a:pt x="360" y="1682"/>
                    <a:pt x="374" y="1561"/>
                  </a:cubicBezTo>
                  <a:lnTo>
                    <a:pt x="374" y="1557"/>
                  </a:lnTo>
                  <a:cubicBezTo>
                    <a:pt x="591" y="1336"/>
                    <a:pt x="787" y="1098"/>
                    <a:pt x="990" y="866"/>
                  </a:cubicBezTo>
                  <a:close/>
                  <a:moveTo>
                    <a:pt x="1018" y="1326"/>
                  </a:moveTo>
                  <a:lnTo>
                    <a:pt x="1018" y="1326"/>
                  </a:lnTo>
                  <a:cubicBezTo>
                    <a:pt x="762" y="1739"/>
                    <a:pt x="506" y="2155"/>
                    <a:pt x="282" y="2586"/>
                  </a:cubicBezTo>
                  <a:cubicBezTo>
                    <a:pt x="289" y="2454"/>
                    <a:pt x="282" y="2319"/>
                    <a:pt x="289" y="2184"/>
                  </a:cubicBezTo>
                  <a:cubicBezTo>
                    <a:pt x="552" y="1917"/>
                    <a:pt x="780" y="1618"/>
                    <a:pt x="1018" y="1326"/>
                  </a:cubicBezTo>
                  <a:close/>
                  <a:moveTo>
                    <a:pt x="887" y="2020"/>
                  </a:moveTo>
                  <a:lnTo>
                    <a:pt x="887" y="2020"/>
                  </a:lnTo>
                  <a:cubicBezTo>
                    <a:pt x="695" y="2390"/>
                    <a:pt x="484" y="2750"/>
                    <a:pt x="271" y="3106"/>
                  </a:cubicBezTo>
                  <a:lnTo>
                    <a:pt x="271" y="3102"/>
                  </a:lnTo>
                  <a:cubicBezTo>
                    <a:pt x="271" y="2995"/>
                    <a:pt x="274" y="2885"/>
                    <a:pt x="278" y="2778"/>
                  </a:cubicBezTo>
                  <a:cubicBezTo>
                    <a:pt x="279" y="2778"/>
                    <a:pt x="279" y="2778"/>
                    <a:pt x="280" y="2778"/>
                  </a:cubicBezTo>
                  <a:cubicBezTo>
                    <a:pt x="284" y="2778"/>
                    <a:pt x="285" y="2790"/>
                    <a:pt x="290" y="2790"/>
                  </a:cubicBezTo>
                  <a:cubicBezTo>
                    <a:pt x="290" y="2790"/>
                    <a:pt x="291" y="2790"/>
                    <a:pt x="292" y="2789"/>
                  </a:cubicBezTo>
                  <a:cubicBezTo>
                    <a:pt x="517" y="2554"/>
                    <a:pt x="695" y="2283"/>
                    <a:pt x="887" y="2020"/>
                  </a:cubicBezTo>
                  <a:close/>
                  <a:moveTo>
                    <a:pt x="1192" y="0"/>
                  </a:moveTo>
                  <a:cubicBezTo>
                    <a:pt x="1179" y="0"/>
                    <a:pt x="1165" y="5"/>
                    <a:pt x="1154" y="16"/>
                  </a:cubicBezTo>
                  <a:cubicBezTo>
                    <a:pt x="1111" y="73"/>
                    <a:pt x="1051" y="112"/>
                    <a:pt x="1004" y="165"/>
                  </a:cubicBezTo>
                  <a:cubicBezTo>
                    <a:pt x="695" y="130"/>
                    <a:pt x="385" y="65"/>
                    <a:pt x="72" y="58"/>
                  </a:cubicBezTo>
                  <a:cubicBezTo>
                    <a:pt x="22" y="62"/>
                    <a:pt x="0" y="119"/>
                    <a:pt x="32" y="154"/>
                  </a:cubicBezTo>
                  <a:cubicBezTo>
                    <a:pt x="35" y="157"/>
                    <a:pt x="38" y="160"/>
                    <a:pt x="40" y="162"/>
                  </a:cubicBezTo>
                  <a:lnTo>
                    <a:pt x="40" y="162"/>
                  </a:lnTo>
                  <a:cubicBezTo>
                    <a:pt x="27" y="169"/>
                    <a:pt x="18" y="183"/>
                    <a:pt x="18" y="204"/>
                  </a:cubicBezTo>
                  <a:cubicBezTo>
                    <a:pt x="15" y="486"/>
                    <a:pt x="50" y="760"/>
                    <a:pt x="61" y="1034"/>
                  </a:cubicBezTo>
                  <a:cubicBezTo>
                    <a:pt x="64" y="1895"/>
                    <a:pt x="104" y="2753"/>
                    <a:pt x="104" y="3615"/>
                  </a:cubicBezTo>
                  <a:lnTo>
                    <a:pt x="146" y="3615"/>
                  </a:lnTo>
                  <a:lnTo>
                    <a:pt x="146" y="3657"/>
                  </a:lnTo>
                  <a:cubicBezTo>
                    <a:pt x="148" y="3695"/>
                    <a:pt x="177" y="3713"/>
                    <a:pt x="206" y="3713"/>
                  </a:cubicBezTo>
                  <a:cubicBezTo>
                    <a:pt x="234" y="3713"/>
                    <a:pt x="262" y="3695"/>
                    <a:pt x="260" y="3657"/>
                  </a:cubicBezTo>
                  <a:cubicBezTo>
                    <a:pt x="253" y="3554"/>
                    <a:pt x="267" y="3447"/>
                    <a:pt x="267" y="3344"/>
                  </a:cubicBezTo>
                  <a:cubicBezTo>
                    <a:pt x="474" y="3159"/>
                    <a:pt x="638" y="2935"/>
                    <a:pt x="808" y="2718"/>
                  </a:cubicBezTo>
                  <a:lnTo>
                    <a:pt x="808" y="2718"/>
                  </a:lnTo>
                  <a:cubicBezTo>
                    <a:pt x="645" y="3027"/>
                    <a:pt x="477" y="3341"/>
                    <a:pt x="335" y="3664"/>
                  </a:cubicBezTo>
                  <a:cubicBezTo>
                    <a:pt x="318" y="3698"/>
                    <a:pt x="343" y="3747"/>
                    <a:pt x="379" y="3747"/>
                  </a:cubicBezTo>
                  <a:cubicBezTo>
                    <a:pt x="389" y="3747"/>
                    <a:pt x="399" y="3744"/>
                    <a:pt x="410" y="3736"/>
                  </a:cubicBezTo>
                  <a:cubicBezTo>
                    <a:pt x="420" y="3732"/>
                    <a:pt x="424" y="3721"/>
                    <a:pt x="431" y="3718"/>
                  </a:cubicBezTo>
                  <a:cubicBezTo>
                    <a:pt x="431" y="3714"/>
                    <a:pt x="435" y="3714"/>
                    <a:pt x="435" y="3711"/>
                  </a:cubicBezTo>
                  <a:cubicBezTo>
                    <a:pt x="559" y="3622"/>
                    <a:pt x="655" y="3497"/>
                    <a:pt x="762" y="3383"/>
                  </a:cubicBezTo>
                  <a:lnTo>
                    <a:pt x="762" y="3383"/>
                  </a:lnTo>
                  <a:cubicBezTo>
                    <a:pt x="695" y="3572"/>
                    <a:pt x="638" y="3761"/>
                    <a:pt x="534" y="3928"/>
                  </a:cubicBezTo>
                  <a:cubicBezTo>
                    <a:pt x="520" y="3953"/>
                    <a:pt x="541" y="3978"/>
                    <a:pt x="559" y="3996"/>
                  </a:cubicBezTo>
                  <a:cubicBezTo>
                    <a:pt x="378" y="4003"/>
                    <a:pt x="217" y="4063"/>
                    <a:pt x="235" y="4241"/>
                  </a:cubicBezTo>
                  <a:cubicBezTo>
                    <a:pt x="239" y="4277"/>
                    <a:pt x="269" y="4295"/>
                    <a:pt x="297" y="4295"/>
                  </a:cubicBezTo>
                  <a:cubicBezTo>
                    <a:pt x="325" y="4295"/>
                    <a:pt x="351" y="4277"/>
                    <a:pt x="346" y="4241"/>
                  </a:cubicBezTo>
                  <a:cubicBezTo>
                    <a:pt x="336" y="4136"/>
                    <a:pt x="450" y="4104"/>
                    <a:pt x="587" y="4104"/>
                  </a:cubicBezTo>
                  <a:cubicBezTo>
                    <a:pt x="658" y="4104"/>
                    <a:pt x="736" y="4113"/>
                    <a:pt x="805" y="4124"/>
                  </a:cubicBezTo>
                  <a:cubicBezTo>
                    <a:pt x="766" y="4145"/>
                    <a:pt x="730" y="4174"/>
                    <a:pt x="698" y="4202"/>
                  </a:cubicBezTo>
                  <a:cubicBezTo>
                    <a:pt x="663" y="4243"/>
                    <a:pt x="695" y="4296"/>
                    <a:pt x="739" y="4296"/>
                  </a:cubicBezTo>
                  <a:cubicBezTo>
                    <a:pt x="749" y="4296"/>
                    <a:pt x="759" y="4293"/>
                    <a:pt x="769" y="4287"/>
                  </a:cubicBezTo>
                  <a:lnTo>
                    <a:pt x="1036" y="4156"/>
                  </a:lnTo>
                  <a:lnTo>
                    <a:pt x="1036" y="4152"/>
                  </a:lnTo>
                  <a:cubicBezTo>
                    <a:pt x="1093" y="4131"/>
                    <a:pt x="1136" y="4088"/>
                    <a:pt x="1204" y="4070"/>
                  </a:cubicBezTo>
                  <a:cubicBezTo>
                    <a:pt x="1264" y="4054"/>
                    <a:pt x="1246" y="3962"/>
                    <a:pt x="1185" y="3962"/>
                  </a:cubicBezTo>
                  <a:cubicBezTo>
                    <a:pt x="1180" y="3962"/>
                    <a:pt x="1176" y="3963"/>
                    <a:pt x="1172" y="3964"/>
                  </a:cubicBezTo>
                  <a:cubicBezTo>
                    <a:pt x="1093" y="3981"/>
                    <a:pt x="1011" y="4006"/>
                    <a:pt x="937" y="4035"/>
                  </a:cubicBezTo>
                  <a:lnTo>
                    <a:pt x="933" y="4035"/>
                  </a:lnTo>
                  <a:cubicBezTo>
                    <a:pt x="976" y="3981"/>
                    <a:pt x="947" y="3903"/>
                    <a:pt x="976" y="3839"/>
                  </a:cubicBezTo>
                  <a:cubicBezTo>
                    <a:pt x="991" y="3798"/>
                    <a:pt x="958" y="3772"/>
                    <a:pt x="924" y="3772"/>
                  </a:cubicBezTo>
                  <a:cubicBezTo>
                    <a:pt x="901" y="3772"/>
                    <a:pt x="877" y="3783"/>
                    <a:pt x="865" y="3810"/>
                  </a:cubicBezTo>
                  <a:cubicBezTo>
                    <a:pt x="851" y="3850"/>
                    <a:pt x="848" y="3896"/>
                    <a:pt x="851" y="3939"/>
                  </a:cubicBezTo>
                  <a:cubicBezTo>
                    <a:pt x="852" y="3953"/>
                    <a:pt x="840" y="3959"/>
                    <a:pt x="820" y="3959"/>
                  </a:cubicBezTo>
                  <a:cubicBezTo>
                    <a:pt x="780" y="3959"/>
                    <a:pt x="712" y="3937"/>
                    <a:pt x="662" y="3921"/>
                  </a:cubicBezTo>
                  <a:cubicBezTo>
                    <a:pt x="784" y="3682"/>
                    <a:pt x="830" y="3412"/>
                    <a:pt x="972" y="3180"/>
                  </a:cubicBezTo>
                  <a:cubicBezTo>
                    <a:pt x="997" y="3138"/>
                    <a:pt x="959" y="3098"/>
                    <a:pt x="921" y="3098"/>
                  </a:cubicBezTo>
                  <a:cubicBezTo>
                    <a:pt x="905" y="3098"/>
                    <a:pt x="888" y="3105"/>
                    <a:pt x="876" y="3123"/>
                  </a:cubicBezTo>
                  <a:cubicBezTo>
                    <a:pt x="794" y="3237"/>
                    <a:pt x="684" y="3319"/>
                    <a:pt x="588" y="3412"/>
                  </a:cubicBezTo>
                  <a:cubicBezTo>
                    <a:pt x="762" y="3066"/>
                    <a:pt x="951" y="2728"/>
                    <a:pt x="1107" y="2372"/>
                  </a:cubicBezTo>
                  <a:cubicBezTo>
                    <a:pt x="1123" y="2333"/>
                    <a:pt x="1090" y="2285"/>
                    <a:pt x="1055" y="2285"/>
                  </a:cubicBezTo>
                  <a:cubicBezTo>
                    <a:pt x="1042" y="2285"/>
                    <a:pt x="1029" y="2291"/>
                    <a:pt x="1018" y="2305"/>
                  </a:cubicBezTo>
                  <a:cubicBezTo>
                    <a:pt x="880" y="2479"/>
                    <a:pt x="723" y="2632"/>
                    <a:pt x="588" y="2803"/>
                  </a:cubicBezTo>
                  <a:cubicBezTo>
                    <a:pt x="833" y="2408"/>
                    <a:pt x="1079" y="2009"/>
                    <a:pt x="1236" y="1571"/>
                  </a:cubicBezTo>
                  <a:lnTo>
                    <a:pt x="1239" y="1568"/>
                  </a:lnTo>
                  <a:cubicBezTo>
                    <a:pt x="1239" y="1561"/>
                    <a:pt x="1246" y="1557"/>
                    <a:pt x="1246" y="1553"/>
                  </a:cubicBezTo>
                  <a:cubicBezTo>
                    <a:pt x="1261" y="1513"/>
                    <a:pt x="1224" y="1485"/>
                    <a:pt x="1188" y="1485"/>
                  </a:cubicBezTo>
                  <a:cubicBezTo>
                    <a:pt x="1171" y="1485"/>
                    <a:pt x="1154" y="1492"/>
                    <a:pt x="1143" y="1507"/>
                  </a:cubicBezTo>
                  <a:cubicBezTo>
                    <a:pt x="1018" y="1696"/>
                    <a:pt x="862" y="1860"/>
                    <a:pt x="730" y="2041"/>
                  </a:cubicBezTo>
                  <a:cubicBezTo>
                    <a:pt x="915" y="1724"/>
                    <a:pt x="1097" y="1400"/>
                    <a:pt x="1289" y="1087"/>
                  </a:cubicBezTo>
                  <a:lnTo>
                    <a:pt x="1289" y="1087"/>
                  </a:lnTo>
                  <a:cubicBezTo>
                    <a:pt x="1236" y="2070"/>
                    <a:pt x="1118" y="3066"/>
                    <a:pt x="1317" y="4035"/>
                  </a:cubicBezTo>
                  <a:cubicBezTo>
                    <a:pt x="1323" y="4061"/>
                    <a:pt x="1343" y="4073"/>
                    <a:pt x="1365" y="4073"/>
                  </a:cubicBezTo>
                  <a:cubicBezTo>
                    <a:pt x="1397" y="4073"/>
                    <a:pt x="1433" y="4046"/>
                    <a:pt x="1424" y="4003"/>
                  </a:cubicBezTo>
                  <a:cubicBezTo>
                    <a:pt x="1214" y="2977"/>
                    <a:pt x="1364" y="1920"/>
                    <a:pt x="1406" y="881"/>
                  </a:cubicBezTo>
                  <a:lnTo>
                    <a:pt x="1431" y="841"/>
                  </a:lnTo>
                  <a:lnTo>
                    <a:pt x="1435" y="834"/>
                  </a:lnTo>
                  <a:lnTo>
                    <a:pt x="1442" y="824"/>
                  </a:lnTo>
                  <a:cubicBezTo>
                    <a:pt x="1453" y="806"/>
                    <a:pt x="1421" y="817"/>
                    <a:pt x="1410" y="802"/>
                  </a:cubicBezTo>
                  <a:cubicBezTo>
                    <a:pt x="1417" y="678"/>
                    <a:pt x="1424" y="553"/>
                    <a:pt x="1428" y="429"/>
                  </a:cubicBezTo>
                  <a:cubicBezTo>
                    <a:pt x="1428" y="423"/>
                    <a:pt x="1426" y="421"/>
                    <a:pt x="1424" y="421"/>
                  </a:cubicBezTo>
                  <a:cubicBezTo>
                    <a:pt x="1419" y="421"/>
                    <a:pt x="1408" y="431"/>
                    <a:pt x="1399" y="431"/>
                  </a:cubicBezTo>
                  <a:cubicBezTo>
                    <a:pt x="1397" y="431"/>
                    <a:pt x="1394" y="430"/>
                    <a:pt x="1392" y="429"/>
                  </a:cubicBezTo>
                  <a:cubicBezTo>
                    <a:pt x="1403" y="407"/>
                    <a:pt x="1421" y="393"/>
                    <a:pt x="1431" y="372"/>
                  </a:cubicBezTo>
                  <a:lnTo>
                    <a:pt x="1435" y="364"/>
                  </a:lnTo>
                  <a:cubicBezTo>
                    <a:pt x="1435" y="361"/>
                    <a:pt x="1439" y="357"/>
                    <a:pt x="1442" y="354"/>
                  </a:cubicBezTo>
                  <a:cubicBezTo>
                    <a:pt x="1462" y="317"/>
                    <a:pt x="1431" y="286"/>
                    <a:pt x="1398" y="286"/>
                  </a:cubicBezTo>
                  <a:cubicBezTo>
                    <a:pt x="1396" y="286"/>
                    <a:pt x="1394" y="286"/>
                    <a:pt x="1392" y="286"/>
                  </a:cubicBezTo>
                  <a:cubicBezTo>
                    <a:pt x="1426" y="256"/>
                    <a:pt x="1428" y="197"/>
                    <a:pt x="1379" y="197"/>
                  </a:cubicBezTo>
                  <a:cubicBezTo>
                    <a:pt x="1377" y="197"/>
                    <a:pt x="1374" y="197"/>
                    <a:pt x="1371" y="197"/>
                  </a:cubicBezTo>
                  <a:cubicBezTo>
                    <a:pt x="1314" y="194"/>
                    <a:pt x="1253" y="190"/>
                    <a:pt x="1193" y="179"/>
                  </a:cubicBezTo>
                  <a:cubicBezTo>
                    <a:pt x="1211" y="144"/>
                    <a:pt x="1236" y="112"/>
                    <a:pt x="1250" y="73"/>
                  </a:cubicBezTo>
                  <a:cubicBezTo>
                    <a:pt x="1260" y="34"/>
                    <a:pt x="1227" y="0"/>
                    <a:pt x="119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1" name="Google Shape;3170;p74"/>
            <p:cNvSpPr/>
            <p:nvPr/>
          </p:nvSpPr>
          <p:spPr>
            <a:xfrm>
              <a:off x="1724075" y="3990900"/>
              <a:ext cx="42725" cy="105600"/>
            </a:xfrm>
            <a:custGeom>
              <a:avLst/>
              <a:gdLst/>
              <a:ahLst/>
              <a:cxnLst/>
              <a:rect l="l" t="t" r="r" b="b"/>
              <a:pathLst>
                <a:path w="1709" h="4224" extrusionOk="0">
                  <a:moveTo>
                    <a:pt x="767" y="122"/>
                  </a:moveTo>
                  <a:cubicBezTo>
                    <a:pt x="760" y="126"/>
                    <a:pt x="756" y="129"/>
                    <a:pt x="753" y="136"/>
                  </a:cubicBezTo>
                  <a:cubicBezTo>
                    <a:pt x="753" y="133"/>
                    <a:pt x="749" y="129"/>
                    <a:pt x="753" y="126"/>
                  </a:cubicBezTo>
                  <a:cubicBezTo>
                    <a:pt x="756" y="126"/>
                    <a:pt x="760" y="122"/>
                    <a:pt x="767" y="122"/>
                  </a:cubicBezTo>
                  <a:close/>
                  <a:moveTo>
                    <a:pt x="949" y="108"/>
                  </a:moveTo>
                  <a:cubicBezTo>
                    <a:pt x="963" y="108"/>
                    <a:pt x="977" y="119"/>
                    <a:pt x="995" y="119"/>
                  </a:cubicBezTo>
                  <a:cubicBezTo>
                    <a:pt x="934" y="197"/>
                    <a:pt x="877" y="275"/>
                    <a:pt x="813" y="354"/>
                  </a:cubicBezTo>
                  <a:cubicBezTo>
                    <a:pt x="853" y="268"/>
                    <a:pt x="917" y="197"/>
                    <a:pt x="949" y="108"/>
                  </a:cubicBezTo>
                  <a:close/>
                  <a:moveTo>
                    <a:pt x="226" y="820"/>
                  </a:moveTo>
                  <a:cubicBezTo>
                    <a:pt x="219" y="1001"/>
                    <a:pt x="201" y="1179"/>
                    <a:pt x="187" y="1361"/>
                  </a:cubicBezTo>
                  <a:cubicBezTo>
                    <a:pt x="180" y="1190"/>
                    <a:pt x="173" y="1023"/>
                    <a:pt x="173" y="855"/>
                  </a:cubicBezTo>
                  <a:lnTo>
                    <a:pt x="173" y="834"/>
                  </a:lnTo>
                  <a:lnTo>
                    <a:pt x="176" y="834"/>
                  </a:lnTo>
                  <a:cubicBezTo>
                    <a:pt x="186" y="834"/>
                    <a:pt x="194" y="839"/>
                    <a:pt x="202" y="839"/>
                  </a:cubicBezTo>
                  <a:cubicBezTo>
                    <a:pt x="206" y="839"/>
                    <a:pt x="211" y="838"/>
                    <a:pt x="215" y="834"/>
                  </a:cubicBezTo>
                  <a:cubicBezTo>
                    <a:pt x="219" y="827"/>
                    <a:pt x="222" y="823"/>
                    <a:pt x="226" y="820"/>
                  </a:cubicBezTo>
                  <a:close/>
                  <a:moveTo>
                    <a:pt x="689" y="357"/>
                  </a:moveTo>
                  <a:cubicBezTo>
                    <a:pt x="596" y="542"/>
                    <a:pt x="518" y="731"/>
                    <a:pt x="400" y="895"/>
                  </a:cubicBezTo>
                  <a:cubicBezTo>
                    <a:pt x="370" y="940"/>
                    <a:pt x="409" y="978"/>
                    <a:pt x="449" y="978"/>
                  </a:cubicBezTo>
                  <a:cubicBezTo>
                    <a:pt x="467" y="978"/>
                    <a:pt x="484" y="971"/>
                    <a:pt x="497" y="955"/>
                  </a:cubicBezTo>
                  <a:cubicBezTo>
                    <a:pt x="529" y="898"/>
                    <a:pt x="575" y="855"/>
                    <a:pt x="614" y="802"/>
                  </a:cubicBezTo>
                  <a:lnTo>
                    <a:pt x="614" y="802"/>
                  </a:lnTo>
                  <a:cubicBezTo>
                    <a:pt x="543" y="916"/>
                    <a:pt x="468" y="1030"/>
                    <a:pt x="408" y="1151"/>
                  </a:cubicBezTo>
                  <a:lnTo>
                    <a:pt x="404" y="1155"/>
                  </a:lnTo>
                  <a:lnTo>
                    <a:pt x="404" y="1158"/>
                  </a:lnTo>
                  <a:cubicBezTo>
                    <a:pt x="404" y="1162"/>
                    <a:pt x="397" y="1165"/>
                    <a:pt x="397" y="1169"/>
                  </a:cubicBezTo>
                  <a:cubicBezTo>
                    <a:pt x="373" y="1211"/>
                    <a:pt x="408" y="1253"/>
                    <a:pt x="447" y="1253"/>
                  </a:cubicBezTo>
                  <a:cubicBezTo>
                    <a:pt x="460" y="1253"/>
                    <a:pt x="474" y="1248"/>
                    <a:pt x="486" y="1236"/>
                  </a:cubicBezTo>
                  <a:cubicBezTo>
                    <a:pt x="643" y="1076"/>
                    <a:pt x="788" y="905"/>
                    <a:pt x="942" y="742"/>
                  </a:cubicBezTo>
                  <a:lnTo>
                    <a:pt x="942" y="742"/>
                  </a:lnTo>
                  <a:cubicBezTo>
                    <a:pt x="732" y="1062"/>
                    <a:pt x="518" y="1375"/>
                    <a:pt x="329" y="1706"/>
                  </a:cubicBezTo>
                  <a:cubicBezTo>
                    <a:pt x="305" y="1749"/>
                    <a:pt x="341" y="1791"/>
                    <a:pt x="379" y="1791"/>
                  </a:cubicBezTo>
                  <a:cubicBezTo>
                    <a:pt x="393" y="1791"/>
                    <a:pt x="406" y="1786"/>
                    <a:pt x="418" y="1774"/>
                  </a:cubicBezTo>
                  <a:cubicBezTo>
                    <a:pt x="614" y="1600"/>
                    <a:pt x="774" y="1393"/>
                    <a:pt x="931" y="1187"/>
                  </a:cubicBezTo>
                  <a:lnTo>
                    <a:pt x="931" y="1187"/>
                  </a:lnTo>
                  <a:cubicBezTo>
                    <a:pt x="710" y="1507"/>
                    <a:pt x="511" y="1838"/>
                    <a:pt x="329" y="2176"/>
                  </a:cubicBezTo>
                  <a:cubicBezTo>
                    <a:pt x="305" y="2219"/>
                    <a:pt x="341" y="2261"/>
                    <a:pt x="379" y="2261"/>
                  </a:cubicBezTo>
                  <a:cubicBezTo>
                    <a:pt x="393" y="2261"/>
                    <a:pt x="406" y="2256"/>
                    <a:pt x="418" y="2244"/>
                  </a:cubicBezTo>
                  <a:cubicBezTo>
                    <a:pt x="422" y="2240"/>
                    <a:pt x="425" y="2237"/>
                    <a:pt x="429" y="2233"/>
                  </a:cubicBezTo>
                  <a:lnTo>
                    <a:pt x="432" y="2226"/>
                  </a:lnTo>
                  <a:cubicBezTo>
                    <a:pt x="653" y="1995"/>
                    <a:pt x="806" y="1710"/>
                    <a:pt x="984" y="1450"/>
                  </a:cubicBezTo>
                  <a:lnTo>
                    <a:pt x="984" y="1450"/>
                  </a:lnTo>
                  <a:cubicBezTo>
                    <a:pt x="746" y="1870"/>
                    <a:pt x="482" y="2279"/>
                    <a:pt x="265" y="2714"/>
                  </a:cubicBezTo>
                  <a:cubicBezTo>
                    <a:pt x="244" y="2753"/>
                    <a:pt x="278" y="2801"/>
                    <a:pt x="316" y="2801"/>
                  </a:cubicBezTo>
                  <a:cubicBezTo>
                    <a:pt x="329" y="2801"/>
                    <a:pt x="342" y="2795"/>
                    <a:pt x="354" y="2781"/>
                  </a:cubicBezTo>
                  <a:cubicBezTo>
                    <a:pt x="472" y="2643"/>
                    <a:pt x="564" y="2482"/>
                    <a:pt x="675" y="2336"/>
                  </a:cubicBezTo>
                  <a:lnTo>
                    <a:pt x="675" y="2336"/>
                  </a:lnTo>
                  <a:cubicBezTo>
                    <a:pt x="521" y="2564"/>
                    <a:pt x="383" y="2803"/>
                    <a:pt x="265" y="3048"/>
                  </a:cubicBezTo>
                  <a:cubicBezTo>
                    <a:pt x="236" y="3090"/>
                    <a:pt x="273" y="3135"/>
                    <a:pt x="313" y="3135"/>
                  </a:cubicBezTo>
                  <a:cubicBezTo>
                    <a:pt x="328" y="3135"/>
                    <a:pt x="342" y="3129"/>
                    <a:pt x="354" y="3116"/>
                  </a:cubicBezTo>
                  <a:cubicBezTo>
                    <a:pt x="539" y="2927"/>
                    <a:pt x="682" y="2703"/>
                    <a:pt x="845" y="2500"/>
                  </a:cubicBezTo>
                  <a:lnTo>
                    <a:pt x="845" y="2500"/>
                  </a:lnTo>
                  <a:cubicBezTo>
                    <a:pt x="618" y="2838"/>
                    <a:pt x="397" y="3184"/>
                    <a:pt x="198" y="3543"/>
                  </a:cubicBezTo>
                  <a:cubicBezTo>
                    <a:pt x="194" y="3241"/>
                    <a:pt x="201" y="2938"/>
                    <a:pt x="226" y="2639"/>
                  </a:cubicBezTo>
                  <a:cubicBezTo>
                    <a:pt x="236" y="2641"/>
                    <a:pt x="246" y="2643"/>
                    <a:pt x="255" y="2643"/>
                  </a:cubicBezTo>
                  <a:cubicBezTo>
                    <a:pt x="278" y="2643"/>
                    <a:pt x="297" y="2634"/>
                    <a:pt x="297" y="2607"/>
                  </a:cubicBezTo>
                  <a:cubicBezTo>
                    <a:pt x="297" y="2582"/>
                    <a:pt x="304" y="2561"/>
                    <a:pt x="315" y="2536"/>
                  </a:cubicBezTo>
                  <a:cubicBezTo>
                    <a:pt x="336" y="2493"/>
                    <a:pt x="301" y="2468"/>
                    <a:pt x="265" y="2468"/>
                  </a:cubicBezTo>
                  <a:cubicBezTo>
                    <a:pt x="247" y="2397"/>
                    <a:pt x="240" y="2322"/>
                    <a:pt x="240" y="2247"/>
                  </a:cubicBezTo>
                  <a:cubicBezTo>
                    <a:pt x="287" y="1731"/>
                    <a:pt x="329" y="1215"/>
                    <a:pt x="351" y="695"/>
                  </a:cubicBezTo>
                  <a:cubicBezTo>
                    <a:pt x="457" y="578"/>
                    <a:pt x="571" y="467"/>
                    <a:pt x="689" y="357"/>
                  </a:cubicBezTo>
                  <a:close/>
                  <a:moveTo>
                    <a:pt x="1110" y="1"/>
                  </a:moveTo>
                  <a:cubicBezTo>
                    <a:pt x="1096" y="1"/>
                    <a:pt x="1082" y="8"/>
                    <a:pt x="1073" y="22"/>
                  </a:cubicBezTo>
                  <a:cubicBezTo>
                    <a:pt x="1011" y="17"/>
                    <a:pt x="949" y="14"/>
                    <a:pt x="887" y="14"/>
                  </a:cubicBezTo>
                  <a:cubicBezTo>
                    <a:pt x="611" y="14"/>
                    <a:pt x="340" y="70"/>
                    <a:pt x="101" y="218"/>
                  </a:cubicBezTo>
                  <a:cubicBezTo>
                    <a:pt x="50" y="251"/>
                    <a:pt x="81" y="326"/>
                    <a:pt x="128" y="326"/>
                  </a:cubicBezTo>
                  <a:cubicBezTo>
                    <a:pt x="137" y="326"/>
                    <a:pt x="146" y="323"/>
                    <a:pt x="155" y="318"/>
                  </a:cubicBezTo>
                  <a:cubicBezTo>
                    <a:pt x="290" y="233"/>
                    <a:pt x="447" y="215"/>
                    <a:pt x="596" y="176"/>
                  </a:cubicBezTo>
                  <a:lnTo>
                    <a:pt x="596" y="176"/>
                  </a:lnTo>
                  <a:cubicBezTo>
                    <a:pt x="546" y="236"/>
                    <a:pt x="493" y="300"/>
                    <a:pt x="447" y="364"/>
                  </a:cubicBezTo>
                  <a:cubicBezTo>
                    <a:pt x="432" y="358"/>
                    <a:pt x="432" y="334"/>
                    <a:pt x="423" y="334"/>
                  </a:cubicBezTo>
                  <a:cubicBezTo>
                    <a:pt x="421" y="334"/>
                    <a:pt x="418" y="336"/>
                    <a:pt x="415" y="339"/>
                  </a:cubicBezTo>
                  <a:cubicBezTo>
                    <a:pt x="411" y="343"/>
                    <a:pt x="408" y="346"/>
                    <a:pt x="404" y="346"/>
                  </a:cubicBezTo>
                  <a:lnTo>
                    <a:pt x="404" y="354"/>
                  </a:lnTo>
                  <a:cubicBezTo>
                    <a:pt x="383" y="386"/>
                    <a:pt x="361" y="418"/>
                    <a:pt x="340" y="446"/>
                  </a:cubicBezTo>
                  <a:cubicBezTo>
                    <a:pt x="322" y="430"/>
                    <a:pt x="295" y="415"/>
                    <a:pt x="276" y="415"/>
                  </a:cubicBezTo>
                  <a:cubicBezTo>
                    <a:pt x="261" y="415"/>
                    <a:pt x="251" y="423"/>
                    <a:pt x="251" y="446"/>
                  </a:cubicBezTo>
                  <a:cubicBezTo>
                    <a:pt x="251" y="496"/>
                    <a:pt x="240" y="546"/>
                    <a:pt x="240" y="592"/>
                  </a:cubicBezTo>
                  <a:cubicBezTo>
                    <a:pt x="212" y="628"/>
                    <a:pt x="187" y="667"/>
                    <a:pt x="165" y="706"/>
                  </a:cubicBezTo>
                  <a:cubicBezTo>
                    <a:pt x="165" y="610"/>
                    <a:pt x="169" y="510"/>
                    <a:pt x="201" y="492"/>
                  </a:cubicBezTo>
                  <a:cubicBezTo>
                    <a:pt x="252" y="465"/>
                    <a:pt x="219" y="392"/>
                    <a:pt x="171" y="392"/>
                  </a:cubicBezTo>
                  <a:cubicBezTo>
                    <a:pt x="162" y="392"/>
                    <a:pt x="153" y="394"/>
                    <a:pt x="144" y="400"/>
                  </a:cubicBezTo>
                  <a:cubicBezTo>
                    <a:pt x="62" y="443"/>
                    <a:pt x="69" y="592"/>
                    <a:pt x="62" y="670"/>
                  </a:cubicBezTo>
                  <a:cubicBezTo>
                    <a:pt x="52" y="902"/>
                    <a:pt x="55" y="1133"/>
                    <a:pt x="73" y="1365"/>
                  </a:cubicBezTo>
                  <a:cubicBezTo>
                    <a:pt x="84" y="1628"/>
                    <a:pt x="101" y="1888"/>
                    <a:pt x="123" y="2151"/>
                  </a:cubicBezTo>
                  <a:lnTo>
                    <a:pt x="123" y="2201"/>
                  </a:lnTo>
                  <a:cubicBezTo>
                    <a:pt x="69" y="2749"/>
                    <a:pt x="27" y="3301"/>
                    <a:pt x="69" y="3856"/>
                  </a:cubicBezTo>
                  <a:cubicBezTo>
                    <a:pt x="69" y="3890"/>
                    <a:pt x="98" y="3910"/>
                    <a:pt x="127" y="3910"/>
                  </a:cubicBezTo>
                  <a:cubicBezTo>
                    <a:pt x="144" y="3910"/>
                    <a:pt x="162" y="3903"/>
                    <a:pt x="173" y="3885"/>
                  </a:cubicBezTo>
                  <a:cubicBezTo>
                    <a:pt x="180" y="3874"/>
                    <a:pt x="176" y="3864"/>
                    <a:pt x="180" y="3856"/>
                  </a:cubicBezTo>
                  <a:lnTo>
                    <a:pt x="180" y="3846"/>
                  </a:lnTo>
                  <a:cubicBezTo>
                    <a:pt x="201" y="3807"/>
                    <a:pt x="208" y="3764"/>
                    <a:pt x="212" y="3721"/>
                  </a:cubicBezTo>
                  <a:cubicBezTo>
                    <a:pt x="393" y="3582"/>
                    <a:pt x="543" y="3411"/>
                    <a:pt x="689" y="3244"/>
                  </a:cubicBezTo>
                  <a:lnTo>
                    <a:pt x="689" y="3244"/>
                  </a:lnTo>
                  <a:cubicBezTo>
                    <a:pt x="586" y="3401"/>
                    <a:pt x="486" y="3561"/>
                    <a:pt x="390" y="3725"/>
                  </a:cubicBezTo>
                  <a:cubicBezTo>
                    <a:pt x="365" y="3768"/>
                    <a:pt x="401" y="3804"/>
                    <a:pt x="439" y="3804"/>
                  </a:cubicBezTo>
                  <a:cubicBezTo>
                    <a:pt x="457" y="3804"/>
                    <a:pt x="476" y="3796"/>
                    <a:pt x="489" y="3778"/>
                  </a:cubicBezTo>
                  <a:cubicBezTo>
                    <a:pt x="625" y="3589"/>
                    <a:pt x="824" y="3451"/>
                    <a:pt x="988" y="3280"/>
                  </a:cubicBezTo>
                  <a:lnTo>
                    <a:pt x="988" y="3280"/>
                  </a:lnTo>
                  <a:cubicBezTo>
                    <a:pt x="974" y="3508"/>
                    <a:pt x="974" y="3739"/>
                    <a:pt x="988" y="3967"/>
                  </a:cubicBezTo>
                  <a:cubicBezTo>
                    <a:pt x="941" y="3966"/>
                    <a:pt x="894" y="3965"/>
                    <a:pt x="846" y="3965"/>
                  </a:cubicBezTo>
                  <a:cubicBezTo>
                    <a:pt x="574" y="3965"/>
                    <a:pt x="304" y="3990"/>
                    <a:pt x="55" y="4123"/>
                  </a:cubicBezTo>
                  <a:cubicBezTo>
                    <a:pt x="1" y="4148"/>
                    <a:pt x="34" y="4224"/>
                    <a:pt x="84" y="4224"/>
                  </a:cubicBezTo>
                  <a:cubicBezTo>
                    <a:pt x="93" y="4224"/>
                    <a:pt x="103" y="4221"/>
                    <a:pt x="112" y="4216"/>
                  </a:cubicBezTo>
                  <a:cubicBezTo>
                    <a:pt x="345" y="4099"/>
                    <a:pt x="598" y="4071"/>
                    <a:pt x="855" y="4071"/>
                  </a:cubicBezTo>
                  <a:cubicBezTo>
                    <a:pt x="1012" y="4071"/>
                    <a:pt x="1170" y="4081"/>
                    <a:pt x="1326" y="4088"/>
                  </a:cubicBezTo>
                  <a:lnTo>
                    <a:pt x="1326" y="4138"/>
                  </a:lnTo>
                  <a:cubicBezTo>
                    <a:pt x="1328" y="4172"/>
                    <a:pt x="1354" y="4188"/>
                    <a:pt x="1381" y="4188"/>
                  </a:cubicBezTo>
                  <a:cubicBezTo>
                    <a:pt x="1408" y="4188"/>
                    <a:pt x="1435" y="4172"/>
                    <a:pt x="1436" y="4138"/>
                  </a:cubicBezTo>
                  <a:cubicBezTo>
                    <a:pt x="1436" y="4123"/>
                    <a:pt x="1440" y="4106"/>
                    <a:pt x="1440" y="4091"/>
                  </a:cubicBezTo>
                  <a:lnTo>
                    <a:pt x="1472" y="4091"/>
                  </a:lnTo>
                  <a:cubicBezTo>
                    <a:pt x="1540" y="4084"/>
                    <a:pt x="1540" y="3985"/>
                    <a:pt x="1472" y="3978"/>
                  </a:cubicBezTo>
                  <a:lnTo>
                    <a:pt x="1447" y="3978"/>
                  </a:lnTo>
                  <a:cubicBezTo>
                    <a:pt x="1461" y="2753"/>
                    <a:pt x="1621" y="1532"/>
                    <a:pt x="1707" y="311"/>
                  </a:cubicBezTo>
                  <a:cubicBezTo>
                    <a:pt x="1709" y="274"/>
                    <a:pt x="1683" y="256"/>
                    <a:pt x="1655" y="256"/>
                  </a:cubicBezTo>
                  <a:cubicBezTo>
                    <a:pt x="1628" y="256"/>
                    <a:pt x="1598" y="275"/>
                    <a:pt x="1597" y="311"/>
                  </a:cubicBezTo>
                  <a:cubicBezTo>
                    <a:pt x="1511" y="1532"/>
                    <a:pt x="1347" y="2749"/>
                    <a:pt x="1333" y="3974"/>
                  </a:cubicBezTo>
                  <a:lnTo>
                    <a:pt x="1248" y="3974"/>
                  </a:lnTo>
                  <a:cubicBezTo>
                    <a:pt x="1269" y="3924"/>
                    <a:pt x="1273" y="3856"/>
                    <a:pt x="1305" y="3767"/>
                  </a:cubicBezTo>
                  <a:cubicBezTo>
                    <a:pt x="1319" y="3725"/>
                    <a:pt x="1288" y="3699"/>
                    <a:pt x="1254" y="3699"/>
                  </a:cubicBezTo>
                  <a:cubicBezTo>
                    <a:pt x="1230" y="3699"/>
                    <a:pt x="1206" y="3711"/>
                    <a:pt x="1194" y="3739"/>
                  </a:cubicBezTo>
                  <a:cubicBezTo>
                    <a:pt x="1166" y="3807"/>
                    <a:pt x="1162" y="3885"/>
                    <a:pt x="1105" y="3928"/>
                  </a:cubicBezTo>
                  <a:cubicBezTo>
                    <a:pt x="1091" y="3671"/>
                    <a:pt x="1052" y="3419"/>
                    <a:pt x="1105" y="3162"/>
                  </a:cubicBezTo>
                  <a:cubicBezTo>
                    <a:pt x="1113" y="3129"/>
                    <a:pt x="1080" y="3090"/>
                    <a:pt x="1046" y="3090"/>
                  </a:cubicBezTo>
                  <a:cubicBezTo>
                    <a:pt x="1033" y="3090"/>
                    <a:pt x="1020" y="3095"/>
                    <a:pt x="1009" y="3109"/>
                  </a:cubicBezTo>
                  <a:cubicBezTo>
                    <a:pt x="927" y="3205"/>
                    <a:pt x="842" y="3294"/>
                    <a:pt x="746" y="3376"/>
                  </a:cubicBezTo>
                  <a:cubicBezTo>
                    <a:pt x="956" y="3041"/>
                    <a:pt x="1169" y="2714"/>
                    <a:pt x="1369" y="2368"/>
                  </a:cubicBezTo>
                  <a:cubicBezTo>
                    <a:pt x="1394" y="2326"/>
                    <a:pt x="1356" y="2287"/>
                    <a:pt x="1316" y="2287"/>
                  </a:cubicBezTo>
                  <a:cubicBezTo>
                    <a:pt x="1299" y="2287"/>
                    <a:pt x="1282" y="2294"/>
                    <a:pt x="1269" y="2311"/>
                  </a:cubicBezTo>
                  <a:cubicBezTo>
                    <a:pt x="1031" y="2664"/>
                    <a:pt x="764" y="2999"/>
                    <a:pt x="475" y="3308"/>
                  </a:cubicBezTo>
                  <a:cubicBezTo>
                    <a:pt x="796" y="2792"/>
                    <a:pt x="1159" y="2304"/>
                    <a:pt x="1433" y="1763"/>
                  </a:cubicBezTo>
                  <a:cubicBezTo>
                    <a:pt x="1459" y="1720"/>
                    <a:pt x="1422" y="1679"/>
                    <a:pt x="1384" y="1679"/>
                  </a:cubicBezTo>
                  <a:cubicBezTo>
                    <a:pt x="1366" y="1679"/>
                    <a:pt x="1348" y="1688"/>
                    <a:pt x="1337" y="1710"/>
                  </a:cubicBezTo>
                  <a:cubicBezTo>
                    <a:pt x="1148" y="1977"/>
                    <a:pt x="931" y="2219"/>
                    <a:pt x="724" y="2475"/>
                  </a:cubicBezTo>
                  <a:cubicBezTo>
                    <a:pt x="970" y="2087"/>
                    <a:pt x="1226" y="1703"/>
                    <a:pt x="1433" y="1293"/>
                  </a:cubicBezTo>
                  <a:cubicBezTo>
                    <a:pt x="1460" y="1247"/>
                    <a:pt x="1422" y="1208"/>
                    <a:pt x="1383" y="1208"/>
                  </a:cubicBezTo>
                  <a:cubicBezTo>
                    <a:pt x="1366" y="1208"/>
                    <a:pt x="1348" y="1216"/>
                    <a:pt x="1337" y="1236"/>
                  </a:cubicBezTo>
                  <a:cubicBezTo>
                    <a:pt x="1216" y="1432"/>
                    <a:pt x="1066" y="1607"/>
                    <a:pt x="934" y="1795"/>
                  </a:cubicBezTo>
                  <a:cubicBezTo>
                    <a:pt x="1130" y="1486"/>
                    <a:pt x="1298" y="1162"/>
                    <a:pt x="1433" y="823"/>
                  </a:cubicBezTo>
                  <a:cubicBezTo>
                    <a:pt x="1433" y="816"/>
                    <a:pt x="1440" y="813"/>
                    <a:pt x="1440" y="809"/>
                  </a:cubicBezTo>
                  <a:cubicBezTo>
                    <a:pt x="1456" y="769"/>
                    <a:pt x="1420" y="739"/>
                    <a:pt x="1385" y="739"/>
                  </a:cubicBezTo>
                  <a:cubicBezTo>
                    <a:pt x="1366" y="739"/>
                    <a:pt x="1348" y="747"/>
                    <a:pt x="1337" y="766"/>
                  </a:cubicBezTo>
                  <a:cubicBezTo>
                    <a:pt x="1310" y="818"/>
                    <a:pt x="1269" y="861"/>
                    <a:pt x="1235" y="908"/>
                  </a:cubicBezTo>
                  <a:lnTo>
                    <a:pt x="1235" y="908"/>
                  </a:lnTo>
                  <a:cubicBezTo>
                    <a:pt x="1350" y="725"/>
                    <a:pt x="1470" y="543"/>
                    <a:pt x="1568" y="350"/>
                  </a:cubicBezTo>
                  <a:cubicBezTo>
                    <a:pt x="1589" y="308"/>
                    <a:pt x="1556" y="262"/>
                    <a:pt x="1519" y="262"/>
                  </a:cubicBezTo>
                  <a:cubicBezTo>
                    <a:pt x="1505" y="262"/>
                    <a:pt x="1491" y="268"/>
                    <a:pt x="1479" y="282"/>
                  </a:cubicBezTo>
                  <a:cubicBezTo>
                    <a:pt x="1251" y="556"/>
                    <a:pt x="1045" y="852"/>
                    <a:pt x="824" y="1137"/>
                  </a:cubicBezTo>
                  <a:cubicBezTo>
                    <a:pt x="1002" y="852"/>
                    <a:pt x="1173" y="560"/>
                    <a:pt x="1369" y="282"/>
                  </a:cubicBezTo>
                  <a:cubicBezTo>
                    <a:pt x="1395" y="243"/>
                    <a:pt x="1354" y="197"/>
                    <a:pt x="1316" y="197"/>
                  </a:cubicBezTo>
                  <a:cubicBezTo>
                    <a:pt x="1303" y="197"/>
                    <a:pt x="1290" y="202"/>
                    <a:pt x="1280" y="215"/>
                  </a:cubicBezTo>
                  <a:cubicBezTo>
                    <a:pt x="1120" y="411"/>
                    <a:pt x="934" y="592"/>
                    <a:pt x="760" y="777"/>
                  </a:cubicBezTo>
                  <a:cubicBezTo>
                    <a:pt x="888" y="567"/>
                    <a:pt x="1016" y="357"/>
                    <a:pt x="1130" y="144"/>
                  </a:cubicBezTo>
                  <a:cubicBezTo>
                    <a:pt x="1280" y="161"/>
                    <a:pt x="1436" y="161"/>
                    <a:pt x="1579" y="225"/>
                  </a:cubicBezTo>
                  <a:cubicBezTo>
                    <a:pt x="1588" y="230"/>
                    <a:pt x="1597" y="232"/>
                    <a:pt x="1605" y="232"/>
                  </a:cubicBezTo>
                  <a:cubicBezTo>
                    <a:pt x="1659" y="232"/>
                    <a:pt x="1691" y="154"/>
                    <a:pt x="1636" y="129"/>
                  </a:cubicBezTo>
                  <a:cubicBezTo>
                    <a:pt x="1486" y="58"/>
                    <a:pt x="1319" y="58"/>
                    <a:pt x="1155" y="37"/>
                  </a:cubicBezTo>
                  <a:cubicBezTo>
                    <a:pt x="1149" y="14"/>
                    <a:pt x="1129" y="1"/>
                    <a:pt x="111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2" name="Google Shape;3171;p74"/>
            <p:cNvSpPr/>
            <p:nvPr/>
          </p:nvSpPr>
          <p:spPr>
            <a:xfrm>
              <a:off x="1917400" y="3997250"/>
              <a:ext cx="33100" cy="102450"/>
            </a:xfrm>
            <a:custGeom>
              <a:avLst/>
              <a:gdLst/>
              <a:ahLst/>
              <a:cxnLst/>
              <a:rect l="l" t="t" r="r" b="b"/>
              <a:pathLst>
                <a:path w="1324" h="4098" extrusionOk="0">
                  <a:moveTo>
                    <a:pt x="546" y="185"/>
                  </a:moveTo>
                  <a:lnTo>
                    <a:pt x="546" y="185"/>
                  </a:lnTo>
                  <a:cubicBezTo>
                    <a:pt x="485" y="292"/>
                    <a:pt x="424" y="402"/>
                    <a:pt x="368" y="516"/>
                  </a:cubicBezTo>
                  <a:cubicBezTo>
                    <a:pt x="332" y="584"/>
                    <a:pt x="296" y="658"/>
                    <a:pt x="261" y="726"/>
                  </a:cubicBezTo>
                  <a:cubicBezTo>
                    <a:pt x="275" y="591"/>
                    <a:pt x="268" y="456"/>
                    <a:pt x="286" y="320"/>
                  </a:cubicBezTo>
                  <a:cubicBezTo>
                    <a:pt x="293" y="320"/>
                    <a:pt x="300" y="325"/>
                    <a:pt x="307" y="325"/>
                  </a:cubicBezTo>
                  <a:cubicBezTo>
                    <a:pt x="311" y="325"/>
                    <a:pt x="314" y="324"/>
                    <a:pt x="318" y="320"/>
                  </a:cubicBezTo>
                  <a:cubicBezTo>
                    <a:pt x="389" y="267"/>
                    <a:pt x="464" y="221"/>
                    <a:pt x="546" y="185"/>
                  </a:cubicBezTo>
                  <a:close/>
                  <a:moveTo>
                    <a:pt x="853" y="0"/>
                  </a:moveTo>
                  <a:cubicBezTo>
                    <a:pt x="651" y="0"/>
                    <a:pt x="422" y="93"/>
                    <a:pt x="246" y="238"/>
                  </a:cubicBezTo>
                  <a:cubicBezTo>
                    <a:pt x="224" y="228"/>
                    <a:pt x="203" y="204"/>
                    <a:pt x="192" y="204"/>
                  </a:cubicBezTo>
                  <a:cubicBezTo>
                    <a:pt x="187" y="204"/>
                    <a:pt x="183" y="209"/>
                    <a:pt x="182" y="221"/>
                  </a:cubicBezTo>
                  <a:cubicBezTo>
                    <a:pt x="15" y="1402"/>
                    <a:pt x="97" y="2595"/>
                    <a:pt x="12" y="3780"/>
                  </a:cubicBezTo>
                  <a:cubicBezTo>
                    <a:pt x="12" y="3782"/>
                    <a:pt x="11" y="3783"/>
                    <a:pt x="10" y="3783"/>
                  </a:cubicBezTo>
                  <a:cubicBezTo>
                    <a:pt x="8" y="3783"/>
                    <a:pt x="4" y="3778"/>
                    <a:pt x="2" y="3778"/>
                  </a:cubicBezTo>
                  <a:cubicBezTo>
                    <a:pt x="1" y="3778"/>
                    <a:pt x="1" y="3779"/>
                    <a:pt x="1" y="3780"/>
                  </a:cubicBezTo>
                  <a:lnTo>
                    <a:pt x="1" y="4097"/>
                  </a:lnTo>
                  <a:lnTo>
                    <a:pt x="111" y="4097"/>
                  </a:lnTo>
                  <a:cubicBezTo>
                    <a:pt x="186" y="3378"/>
                    <a:pt x="186" y="2659"/>
                    <a:pt x="193" y="1940"/>
                  </a:cubicBezTo>
                  <a:cubicBezTo>
                    <a:pt x="279" y="1904"/>
                    <a:pt x="328" y="1776"/>
                    <a:pt x="371" y="1701"/>
                  </a:cubicBezTo>
                  <a:cubicBezTo>
                    <a:pt x="535" y="1399"/>
                    <a:pt x="667" y="1079"/>
                    <a:pt x="823" y="769"/>
                  </a:cubicBezTo>
                  <a:cubicBezTo>
                    <a:pt x="843" y="722"/>
                    <a:pt x="803" y="680"/>
                    <a:pt x="767" y="680"/>
                  </a:cubicBezTo>
                  <a:cubicBezTo>
                    <a:pt x="751" y="680"/>
                    <a:pt x="736" y="689"/>
                    <a:pt x="727" y="708"/>
                  </a:cubicBezTo>
                  <a:cubicBezTo>
                    <a:pt x="627" y="908"/>
                    <a:pt x="538" y="1111"/>
                    <a:pt x="442" y="1306"/>
                  </a:cubicBezTo>
                  <a:cubicBezTo>
                    <a:pt x="382" y="1431"/>
                    <a:pt x="321" y="1552"/>
                    <a:pt x="257" y="1673"/>
                  </a:cubicBezTo>
                  <a:cubicBezTo>
                    <a:pt x="239" y="1701"/>
                    <a:pt x="222" y="1734"/>
                    <a:pt x="204" y="1762"/>
                  </a:cubicBezTo>
                  <a:cubicBezTo>
                    <a:pt x="204" y="1655"/>
                    <a:pt x="218" y="1548"/>
                    <a:pt x="222" y="1438"/>
                  </a:cubicBezTo>
                  <a:cubicBezTo>
                    <a:pt x="223" y="1438"/>
                    <a:pt x="225" y="1438"/>
                    <a:pt x="227" y="1438"/>
                  </a:cubicBezTo>
                  <a:cubicBezTo>
                    <a:pt x="299" y="1438"/>
                    <a:pt x="425" y="1231"/>
                    <a:pt x="446" y="1192"/>
                  </a:cubicBezTo>
                  <a:cubicBezTo>
                    <a:pt x="613" y="876"/>
                    <a:pt x="741" y="523"/>
                    <a:pt x="955" y="231"/>
                  </a:cubicBezTo>
                  <a:cubicBezTo>
                    <a:pt x="985" y="188"/>
                    <a:pt x="944" y="147"/>
                    <a:pt x="903" y="147"/>
                  </a:cubicBezTo>
                  <a:cubicBezTo>
                    <a:pt x="887" y="147"/>
                    <a:pt x="870" y="154"/>
                    <a:pt x="859" y="171"/>
                  </a:cubicBezTo>
                  <a:cubicBezTo>
                    <a:pt x="724" y="359"/>
                    <a:pt x="631" y="573"/>
                    <a:pt x="528" y="776"/>
                  </a:cubicBezTo>
                  <a:cubicBezTo>
                    <a:pt x="467" y="897"/>
                    <a:pt x="410" y="1018"/>
                    <a:pt x="350" y="1135"/>
                  </a:cubicBezTo>
                  <a:cubicBezTo>
                    <a:pt x="328" y="1175"/>
                    <a:pt x="307" y="1214"/>
                    <a:pt x="286" y="1253"/>
                  </a:cubicBezTo>
                  <a:lnTo>
                    <a:pt x="257" y="1299"/>
                  </a:lnTo>
                  <a:cubicBezTo>
                    <a:pt x="242" y="1323"/>
                    <a:pt x="238" y="1330"/>
                    <a:pt x="240" y="1330"/>
                  </a:cubicBezTo>
                  <a:cubicBezTo>
                    <a:pt x="244" y="1330"/>
                    <a:pt x="261" y="1314"/>
                    <a:pt x="274" y="1314"/>
                  </a:cubicBezTo>
                  <a:cubicBezTo>
                    <a:pt x="283" y="1314"/>
                    <a:pt x="289" y="1320"/>
                    <a:pt x="289" y="1342"/>
                  </a:cubicBezTo>
                  <a:lnTo>
                    <a:pt x="289" y="1342"/>
                  </a:lnTo>
                  <a:cubicBezTo>
                    <a:pt x="289" y="1328"/>
                    <a:pt x="285" y="1324"/>
                    <a:pt x="279" y="1324"/>
                  </a:cubicBezTo>
                  <a:cubicBezTo>
                    <a:pt x="267" y="1324"/>
                    <a:pt x="247" y="1340"/>
                    <a:pt x="229" y="1342"/>
                  </a:cubicBezTo>
                  <a:cubicBezTo>
                    <a:pt x="232" y="1214"/>
                    <a:pt x="239" y="1082"/>
                    <a:pt x="250" y="954"/>
                  </a:cubicBezTo>
                  <a:lnTo>
                    <a:pt x="254" y="954"/>
                  </a:lnTo>
                  <a:cubicBezTo>
                    <a:pt x="335" y="897"/>
                    <a:pt x="382" y="737"/>
                    <a:pt x="424" y="655"/>
                  </a:cubicBezTo>
                  <a:cubicBezTo>
                    <a:pt x="503" y="484"/>
                    <a:pt x="588" y="320"/>
                    <a:pt x="684" y="160"/>
                  </a:cubicBezTo>
                  <a:cubicBezTo>
                    <a:pt x="691" y="153"/>
                    <a:pt x="681" y="146"/>
                    <a:pt x="681" y="139"/>
                  </a:cubicBezTo>
                  <a:cubicBezTo>
                    <a:pt x="740" y="123"/>
                    <a:pt x="799" y="115"/>
                    <a:pt x="855" y="115"/>
                  </a:cubicBezTo>
                  <a:cubicBezTo>
                    <a:pt x="1044" y="115"/>
                    <a:pt x="1199" y="216"/>
                    <a:pt x="1208" y="502"/>
                  </a:cubicBezTo>
                  <a:cubicBezTo>
                    <a:pt x="1209" y="538"/>
                    <a:pt x="1240" y="557"/>
                    <a:pt x="1268" y="557"/>
                  </a:cubicBezTo>
                  <a:cubicBezTo>
                    <a:pt x="1296" y="557"/>
                    <a:pt x="1323" y="539"/>
                    <a:pt x="1322" y="502"/>
                  </a:cubicBezTo>
                  <a:cubicBezTo>
                    <a:pt x="1310" y="142"/>
                    <a:pt x="1102" y="0"/>
                    <a:pt x="8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3" name="Google Shape;3172;p74"/>
            <p:cNvSpPr/>
            <p:nvPr/>
          </p:nvSpPr>
          <p:spPr>
            <a:xfrm>
              <a:off x="1921625" y="4009750"/>
              <a:ext cx="31050" cy="92575"/>
            </a:xfrm>
            <a:custGeom>
              <a:avLst/>
              <a:gdLst/>
              <a:ahLst/>
              <a:cxnLst/>
              <a:rect l="l" t="t" r="r" b="b"/>
              <a:pathLst>
                <a:path w="1242" h="3703" extrusionOk="0">
                  <a:moveTo>
                    <a:pt x="967" y="3581"/>
                  </a:moveTo>
                  <a:cubicBezTo>
                    <a:pt x="972" y="3581"/>
                    <a:pt x="979" y="3582"/>
                    <a:pt x="988" y="3586"/>
                  </a:cubicBezTo>
                  <a:lnTo>
                    <a:pt x="988" y="3586"/>
                  </a:lnTo>
                  <a:cubicBezTo>
                    <a:pt x="980" y="3583"/>
                    <a:pt x="973" y="3581"/>
                    <a:pt x="966" y="3581"/>
                  </a:cubicBezTo>
                  <a:cubicBezTo>
                    <a:pt x="964" y="3581"/>
                    <a:pt x="962" y="3581"/>
                    <a:pt x="961" y="3581"/>
                  </a:cubicBezTo>
                  <a:lnTo>
                    <a:pt x="961" y="3581"/>
                  </a:lnTo>
                  <a:cubicBezTo>
                    <a:pt x="962" y="3581"/>
                    <a:pt x="965" y="3581"/>
                    <a:pt x="967" y="3581"/>
                  </a:cubicBezTo>
                  <a:close/>
                  <a:moveTo>
                    <a:pt x="1185" y="1"/>
                  </a:moveTo>
                  <a:cubicBezTo>
                    <a:pt x="1158" y="1"/>
                    <a:pt x="1131" y="18"/>
                    <a:pt x="1128" y="52"/>
                  </a:cubicBezTo>
                  <a:cubicBezTo>
                    <a:pt x="1128" y="187"/>
                    <a:pt x="1117" y="315"/>
                    <a:pt x="1117" y="447"/>
                  </a:cubicBezTo>
                  <a:cubicBezTo>
                    <a:pt x="1117" y="414"/>
                    <a:pt x="1090" y="387"/>
                    <a:pt x="1064" y="387"/>
                  </a:cubicBezTo>
                  <a:cubicBezTo>
                    <a:pt x="1050" y="387"/>
                    <a:pt x="1037" y="395"/>
                    <a:pt x="1028" y="415"/>
                  </a:cubicBezTo>
                  <a:cubicBezTo>
                    <a:pt x="907" y="650"/>
                    <a:pt x="786" y="892"/>
                    <a:pt x="658" y="1127"/>
                  </a:cubicBezTo>
                  <a:cubicBezTo>
                    <a:pt x="551" y="1323"/>
                    <a:pt x="416" y="1504"/>
                    <a:pt x="320" y="1700"/>
                  </a:cubicBezTo>
                  <a:cubicBezTo>
                    <a:pt x="234" y="1885"/>
                    <a:pt x="99" y="2088"/>
                    <a:pt x="56" y="2284"/>
                  </a:cubicBezTo>
                  <a:cubicBezTo>
                    <a:pt x="48" y="2320"/>
                    <a:pt x="77" y="2352"/>
                    <a:pt x="110" y="2352"/>
                  </a:cubicBezTo>
                  <a:cubicBezTo>
                    <a:pt x="119" y="2352"/>
                    <a:pt x="129" y="2350"/>
                    <a:pt x="138" y="2344"/>
                  </a:cubicBezTo>
                  <a:cubicBezTo>
                    <a:pt x="149" y="2341"/>
                    <a:pt x="152" y="2319"/>
                    <a:pt x="163" y="2309"/>
                  </a:cubicBezTo>
                  <a:lnTo>
                    <a:pt x="166" y="2312"/>
                  </a:lnTo>
                  <a:cubicBezTo>
                    <a:pt x="170" y="2291"/>
                    <a:pt x="188" y="2273"/>
                    <a:pt x="195" y="2252"/>
                  </a:cubicBezTo>
                  <a:cubicBezTo>
                    <a:pt x="213" y="2209"/>
                    <a:pt x="238" y="2173"/>
                    <a:pt x="252" y="2152"/>
                  </a:cubicBezTo>
                  <a:cubicBezTo>
                    <a:pt x="255" y="2145"/>
                    <a:pt x="245" y="2141"/>
                    <a:pt x="248" y="2134"/>
                  </a:cubicBezTo>
                  <a:cubicBezTo>
                    <a:pt x="302" y="2006"/>
                    <a:pt x="359" y="1878"/>
                    <a:pt x="416" y="1760"/>
                  </a:cubicBezTo>
                  <a:cubicBezTo>
                    <a:pt x="498" y="1582"/>
                    <a:pt x="619" y="1426"/>
                    <a:pt x="718" y="1255"/>
                  </a:cubicBezTo>
                  <a:cubicBezTo>
                    <a:pt x="861" y="1006"/>
                    <a:pt x="989" y="746"/>
                    <a:pt x="1117" y="486"/>
                  </a:cubicBezTo>
                  <a:lnTo>
                    <a:pt x="1117" y="486"/>
                  </a:lnTo>
                  <a:cubicBezTo>
                    <a:pt x="1110" y="767"/>
                    <a:pt x="1106" y="1052"/>
                    <a:pt x="1088" y="1337"/>
                  </a:cubicBezTo>
                  <a:cubicBezTo>
                    <a:pt x="1078" y="1504"/>
                    <a:pt x="1064" y="1671"/>
                    <a:pt x="1046" y="1839"/>
                  </a:cubicBezTo>
                  <a:cubicBezTo>
                    <a:pt x="1033" y="1817"/>
                    <a:pt x="1013" y="1801"/>
                    <a:pt x="994" y="1801"/>
                  </a:cubicBezTo>
                  <a:cubicBezTo>
                    <a:pt x="982" y="1801"/>
                    <a:pt x="970" y="1808"/>
                    <a:pt x="960" y="1824"/>
                  </a:cubicBezTo>
                  <a:cubicBezTo>
                    <a:pt x="668" y="2401"/>
                    <a:pt x="288" y="2924"/>
                    <a:pt x="21" y="3508"/>
                  </a:cubicBezTo>
                  <a:cubicBezTo>
                    <a:pt x="1" y="3552"/>
                    <a:pt x="37" y="3595"/>
                    <a:pt x="74" y="3595"/>
                  </a:cubicBezTo>
                  <a:cubicBezTo>
                    <a:pt x="91" y="3595"/>
                    <a:pt x="108" y="3586"/>
                    <a:pt x="120" y="3565"/>
                  </a:cubicBezTo>
                  <a:cubicBezTo>
                    <a:pt x="170" y="3469"/>
                    <a:pt x="234" y="3384"/>
                    <a:pt x="312" y="3309"/>
                  </a:cubicBezTo>
                  <a:cubicBezTo>
                    <a:pt x="334" y="3288"/>
                    <a:pt x="330" y="3245"/>
                    <a:pt x="302" y="3231"/>
                  </a:cubicBezTo>
                  <a:cubicBezTo>
                    <a:pt x="537" y="2789"/>
                    <a:pt x="807" y="2366"/>
                    <a:pt x="1039" y="1921"/>
                  </a:cubicBezTo>
                  <a:lnTo>
                    <a:pt x="1039" y="1921"/>
                  </a:lnTo>
                  <a:cubicBezTo>
                    <a:pt x="1021" y="2070"/>
                    <a:pt x="999" y="2220"/>
                    <a:pt x="996" y="2369"/>
                  </a:cubicBezTo>
                  <a:cubicBezTo>
                    <a:pt x="996" y="2593"/>
                    <a:pt x="996" y="2825"/>
                    <a:pt x="989" y="3049"/>
                  </a:cubicBezTo>
                  <a:cubicBezTo>
                    <a:pt x="985" y="3167"/>
                    <a:pt x="978" y="3284"/>
                    <a:pt x="971" y="3405"/>
                  </a:cubicBezTo>
                  <a:cubicBezTo>
                    <a:pt x="967" y="3448"/>
                    <a:pt x="960" y="3501"/>
                    <a:pt x="957" y="3547"/>
                  </a:cubicBezTo>
                  <a:cubicBezTo>
                    <a:pt x="953" y="3567"/>
                    <a:pt x="950" y="3578"/>
                    <a:pt x="948" y="3584"/>
                  </a:cubicBezTo>
                  <a:lnTo>
                    <a:pt x="948" y="3584"/>
                  </a:lnTo>
                  <a:cubicBezTo>
                    <a:pt x="910" y="3599"/>
                    <a:pt x="891" y="3658"/>
                    <a:pt x="935" y="3686"/>
                  </a:cubicBezTo>
                  <a:cubicBezTo>
                    <a:pt x="952" y="3698"/>
                    <a:pt x="966" y="3703"/>
                    <a:pt x="979" y="3703"/>
                  </a:cubicBezTo>
                  <a:cubicBezTo>
                    <a:pt x="1048" y="3703"/>
                    <a:pt x="1065" y="3553"/>
                    <a:pt x="1071" y="3505"/>
                  </a:cubicBezTo>
                  <a:cubicBezTo>
                    <a:pt x="1103" y="3227"/>
                    <a:pt x="1103" y="2939"/>
                    <a:pt x="1106" y="2657"/>
                  </a:cubicBezTo>
                  <a:cubicBezTo>
                    <a:pt x="1117" y="1789"/>
                    <a:pt x="1242" y="924"/>
                    <a:pt x="1242" y="52"/>
                  </a:cubicBezTo>
                  <a:cubicBezTo>
                    <a:pt x="1238" y="18"/>
                    <a:pt x="1211" y="1"/>
                    <a:pt x="118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4" name="Google Shape;3173;p74"/>
            <p:cNvSpPr/>
            <p:nvPr/>
          </p:nvSpPr>
          <p:spPr>
            <a:xfrm>
              <a:off x="1822000" y="4161975"/>
              <a:ext cx="33050" cy="102750"/>
            </a:xfrm>
            <a:custGeom>
              <a:avLst/>
              <a:gdLst/>
              <a:ahLst/>
              <a:cxnLst/>
              <a:rect l="l" t="t" r="r" b="b"/>
              <a:pathLst>
                <a:path w="1322" h="4110" extrusionOk="0">
                  <a:moveTo>
                    <a:pt x="687" y="1"/>
                  </a:moveTo>
                  <a:cubicBezTo>
                    <a:pt x="475" y="1"/>
                    <a:pt x="273" y="71"/>
                    <a:pt x="150" y="260"/>
                  </a:cubicBezTo>
                  <a:cubicBezTo>
                    <a:pt x="150" y="260"/>
                    <a:pt x="154" y="264"/>
                    <a:pt x="150" y="267"/>
                  </a:cubicBezTo>
                  <a:cubicBezTo>
                    <a:pt x="148" y="269"/>
                    <a:pt x="147" y="269"/>
                    <a:pt x="145" y="269"/>
                  </a:cubicBezTo>
                  <a:cubicBezTo>
                    <a:pt x="144" y="269"/>
                    <a:pt x="143" y="269"/>
                    <a:pt x="143" y="271"/>
                  </a:cubicBezTo>
                  <a:cubicBezTo>
                    <a:pt x="4" y="815"/>
                    <a:pt x="1" y="1389"/>
                    <a:pt x="4" y="1944"/>
                  </a:cubicBezTo>
                  <a:cubicBezTo>
                    <a:pt x="11" y="2471"/>
                    <a:pt x="61" y="2994"/>
                    <a:pt x="118" y="3517"/>
                  </a:cubicBezTo>
                  <a:cubicBezTo>
                    <a:pt x="117" y="3518"/>
                    <a:pt x="116" y="3519"/>
                    <a:pt x="114" y="3519"/>
                  </a:cubicBezTo>
                  <a:cubicBezTo>
                    <a:pt x="109" y="3519"/>
                    <a:pt x="103" y="3512"/>
                    <a:pt x="99" y="3512"/>
                  </a:cubicBezTo>
                  <a:cubicBezTo>
                    <a:pt x="98" y="3512"/>
                    <a:pt x="97" y="3514"/>
                    <a:pt x="97" y="3517"/>
                  </a:cubicBezTo>
                  <a:cubicBezTo>
                    <a:pt x="104" y="3638"/>
                    <a:pt x="132" y="3752"/>
                    <a:pt x="143" y="3873"/>
                  </a:cubicBezTo>
                  <a:cubicBezTo>
                    <a:pt x="145" y="3909"/>
                    <a:pt x="174" y="3928"/>
                    <a:pt x="201" y="3928"/>
                  </a:cubicBezTo>
                  <a:cubicBezTo>
                    <a:pt x="228" y="3928"/>
                    <a:pt x="253" y="3910"/>
                    <a:pt x="250" y="3873"/>
                  </a:cubicBezTo>
                  <a:cubicBezTo>
                    <a:pt x="175" y="3279"/>
                    <a:pt x="132" y="2681"/>
                    <a:pt x="118" y="2083"/>
                  </a:cubicBezTo>
                  <a:cubicBezTo>
                    <a:pt x="104" y="1499"/>
                    <a:pt x="107" y="887"/>
                    <a:pt x="250" y="314"/>
                  </a:cubicBezTo>
                  <a:cubicBezTo>
                    <a:pt x="347" y="166"/>
                    <a:pt x="506" y="112"/>
                    <a:pt x="675" y="112"/>
                  </a:cubicBezTo>
                  <a:cubicBezTo>
                    <a:pt x="846" y="112"/>
                    <a:pt x="1027" y="167"/>
                    <a:pt x="1168" y="239"/>
                  </a:cubicBezTo>
                  <a:cubicBezTo>
                    <a:pt x="1197" y="1467"/>
                    <a:pt x="990" y="2695"/>
                    <a:pt x="1122" y="3923"/>
                  </a:cubicBezTo>
                  <a:cubicBezTo>
                    <a:pt x="989" y="3955"/>
                    <a:pt x="847" y="3963"/>
                    <a:pt x="705" y="3963"/>
                  </a:cubicBezTo>
                  <a:cubicBezTo>
                    <a:pt x="562" y="3963"/>
                    <a:pt x="419" y="3955"/>
                    <a:pt x="282" y="3955"/>
                  </a:cubicBezTo>
                  <a:cubicBezTo>
                    <a:pt x="214" y="3959"/>
                    <a:pt x="214" y="4062"/>
                    <a:pt x="282" y="4066"/>
                  </a:cubicBezTo>
                  <a:cubicBezTo>
                    <a:pt x="415" y="4067"/>
                    <a:pt x="554" y="4075"/>
                    <a:pt x="692" y="4075"/>
                  </a:cubicBezTo>
                  <a:cubicBezTo>
                    <a:pt x="838" y="4075"/>
                    <a:pt x="985" y="4067"/>
                    <a:pt x="1126" y="4034"/>
                  </a:cubicBezTo>
                  <a:lnTo>
                    <a:pt x="1126" y="4069"/>
                  </a:lnTo>
                  <a:cubicBezTo>
                    <a:pt x="1129" y="4097"/>
                    <a:pt x="1150" y="4110"/>
                    <a:pt x="1173" y="4110"/>
                  </a:cubicBezTo>
                  <a:cubicBezTo>
                    <a:pt x="1203" y="4110"/>
                    <a:pt x="1236" y="4089"/>
                    <a:pt x="1236" y="4055"/>
                  </a:cubicBezTo>
                  <a:lnTo>
                    <a:pt x="1236" y="4019"/>
                  </a:lnTo>
                  <a:lnTo>
                    <a:pt x="1239" y="4019"/>
                  </a:lnTo>
                  <a:cubicBezTo>
                    <a:pt x="1293" y="3998"/>
                    <a:pt x="1275" y="3945"/>
                    <a:pt x="1236" y="3927"/>
                  </a:cubicBezTo>
                  <a:lnTo>
                    <a:pt x="1236" y="3742"/>
                  </a:lnTo>
                  <a:cubicBezTo>
                    <a:pt x="1236" y="3741"/>
                    <a:pt x="1236" y="3741"/>
                    <a:pt x="1235" y="3741"/>
                  </a:cubicBezTo>
                  <a:cubicBezTo>
                    <a:pt x="1234" y="3741"/>
                    <a:pt x="1231" y="3743"/>
                    <a:pt x="1230" y="3743"/>
                  </a:cubicBezTo>
                  <a:cubicBezTo>
                    <a:pt x="1229" y="3743"/>
                    <a:pt x="1229" y="3742"/>
                    <a:pt x="1229" y="3742"/>
                  </a:cubicBezTo>
                  <a:cubicBezTo>
                    <a:pt x="1133" y="2560"/>
                    <a:pt x="1321" y="1378"/>
                    <a:pt x="1286" y="196"/>
                  </a:cubicBezTo>
                  <a:cubicBezTo>
                    <a:pt x="1286" y="195"/>
                    <a:pt x="1285" y="194"/>
                    <a:pt x="1284" y="194"/>
                  </a:cubicBezTo>
                  <a:cubicBezTo>
                    <a:pt x="1282" y="194"/>
                    <a:pt x="1278" y="198"/>
                    <a:pt x="1275" y="198"/>
                  </a:cubicBezTo>
                  <a:cubicBezTo>
                    <a:pt x="1273" y="198"/>
                    <a:pt x="1272" y="198"/>
                    <a:pt x="1272" y="196"/>
                  </a:cubicBezTo>
                  <a:cubicBezTo>
                    <a:pt x="1272" y="178"/>
                    <a:pt x="1279" y="160"/>
                    <a:pt x="1257" y="150"/>
                  </a:cubicBezTo>
                  <a:cubicBezTo>
                    <a:pt x="1097" y="63"/>
                    <a:pt x="887" y="1"/>
                    <a:pt x="68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5" name="Google Shape;3174;p74"/>
            <p:cNvSpPr/>
            <p:nvPr/>
          </p:nvSpPr>
          <p:spPr>
            <a:xfrm>
              <a:off x="1723650" y="4173425"/>
              <a:ext cx="3950" cy="80950"/>
            </a:xfrm>
            <a:custGeom>
              <a:avLst/>
              <a:gdLst/>
              <a:ahLst/>
              <a:cxnLst/>
              <a:rect l="l" t="t" r="r" b="b"/>
              <a:pathLst>
                <a:path w="158" h="3238" extrusionOk="0">
                  <a:moveTo>
                    <a:pt x="101" y="1"/>
                  </a:moveTo>
                  <a:cubicBezTo>
                    <a:pt x="74" y="1"/>
                    <a:pt x="47" y="17"/>
                    <a:pt x="44" y="51"/>
                  </a:cubicBezTo>
                  <a:cubicBezTo>
                    <a:pt x="44" y="952"/>
                    <a:pt x="15" y="1849"/>
                    <a:pt x="4" y="2746"/>
                  </a:cubicBezTo>
                  <a:cubicBezTo>
                    <a:pt x="4" y="2747"/>
                    <a:pt x="4" y="2747"/>
                    <a:pt x="4" y="2747"/>
                  </a:cubicBezTo>
                  <a:cubicBezTo>
                    <a:pt x="3" y="2747"/>
                    <a:pt x="2" y="2745"/>
                    <a:pt x="1" y="2745"/>
                  </a:cubicBezTo>
                  <a:cubicBezTo>
                    <a:pt x="1" y="2745"/>
                    <a:pt x="1" y="2745"/>
                    <a:pt x="1" y="2746"/>
                  </a:cubicBezTo>
                  <a:lnTo>
                    <a:pt x="1" y="3237"/>
                  </a:lnTo>
                  <a:lnTo>
                    <a:pt x="111" y="3237"/>
                  </a:lnTo>
                  <a:cubicBezTo>
                    <a:pt x="115" y="2177"/>
                    <a:pt x="158" y="1116"/>
                    <a:pt x="158" y="51"/>
                  </a:cubicBezTo>
                  <a:cubicBezTo>
                    <a:pt x="154" y="17"/>
                    <a:pt x="127" y="1"/>
                    <a:pt x="10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6" name="Google Shape;3175;p74"/>
            <p:cNvSpPr/>
            <p:nvPr/>
          </p:nvSpPr>
          <p:spPr>
            <a:xfrm>
              <a:off x="1720800" y="4163925"/>
              <a:ext cx="34475" cy="7800"/>
            </a:xfrm>
            <a:custGeom>
              <a:avLst/>
              <a:gdLst/>
              <a:ahLst/>
              <a:cxnLst/>
              <a:rect l="l" t="t" r="r" b="b"/>
              <a:pathLst>
                <a:path w="1379" h="312" extrusionOk="0">
                  <a:moveTo>
                    <a:pt x="780" y="1"/>
                  </a:moveTo>
                  <a:cubicBezTo>
                    <a:pt x="528" y="1"/>
                    <a:pt x="277" y="73"/>
                    <a:pt x="54" y="207"/>
                  </a:cubicBezTo>
                  <a:cubicBezTo>
                    <a:pt x="0" y="240"/>
                    <a:pt x="32" y="311"/>
                    <a:pt x="82" y="311"/>
                  </a:cubicBezTo>
                  <a:cubicBezTo>
                    <a:pt x="92" y="311"/>
                    <a:pt x="101" y="309"/>
                    <a:pt x="111" y="303"/>
                  </a:cubicBezTo>
                  <a:cubicBezTo>
                    <a:pt x="316" y="181"/>
                    <a:pt x="552" y="111"/>
                    <a:pt x="788" y="111"/>
                  </a:cubicBezTo>
                  <a:cubicBezTo>
                    <a:pt x="949" y="111"/>
                    <a:pt x="1112" y="143"/>
                    <a:pt x="1265" y="214"/>
                  </a:cubicBezTo>
                  <a:cubicBezTo>
                    <a:pt x="1272" y="217"/>
                    <a:pt x="1279" y="218"/>
                    <a:pt x="1286" y="218"/>
                  </a:cubicBezTo>
                  <a:cubicBezTo>
                    <a:pt x="1338" y="218"/>
                    <a:pt x="1378" y="143"/>
                    <a:pt x="1322" y="118"/>
                  </a:cubicBezTo>
                  <a:cubicBezTo>
                    <a:pt x="1147" y="39"/>
                    <a:pt x="963" y="1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7" name="Google Shape;3176;p74"/>
            <p:cNvSpPr/>
            <p:nvPr/>
          </p:nvSpPr>
          <p:spPr>
            <a:xfrm>
              <a:off x="1746000" y="4247475"/>
              <a:ext cx="2875" cy="2975"/>
            </a:xfrm>
            <a:custGeom>
              <a:avLst/>
              <a:gdLst/>
              <a:ahLst/>
              <a:cxnLst/>
              <a:rect l="l" t="t" r="r" b="b"/>
              <a:pathLst>
                <a:path w="115" h="119" extrusionOk="0">
                  <a:moveTo>
                    <a:pt x="57" y="0"/>
                  </a:moveTo>
                  <a:cubicBezTo>
                    <a:pt x="31" y="0"/>
                    <a:pt x="4" y="17"/>
                    <a:pt x="0" y="51"/>
                  </a:cubicBezTo>
                  <a:cubicBezTo>
                    <a:pt x="0" y="58"/>
                    <a:pt x="4" y="69"/>
                    <a:pt x="4" y="80"/>
                  </a:cubicBezTo>
                  <a:cubicBezTo>
                    <a:pt x="14" y="105"/>
                    <a:pt x="37" y="119"/>
                    <a:pt x="59" y="119"/>
                  </a:cubicBezTo>
                  <a:cubicBezTo>
                    <a:pt x="78" y="119"/>
                    <a:pt x="96" y="110"/>
                    <a:pt x="107" y="90"/>
                  </a:cubicBezTo>
                  <a:cubicBezTo>
                    <a:pt x="114" y="80"/>
                    <a:pt x="107" y="62"/>
                    <a:pt x="114" y="51"/>
                  </a:cubicBezTo>
                  <a:cubicBezTo>
                    <a:pt x="111" y="17"/>
                    <a:pt x="84" y="0"/>
                    <a:pt x="5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8" name="Google Shape;3177;p74"/>
            <p:cNvSpPr/>
            <p:nvPr/>
          </p:nvSpPr>
          <p:spPr>
            <a:xfrm>
              <a:off x="1748850" y="4248650"/>
              <a:ext cx="25" cy="12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4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0" y="1"/>
                    <a:pt x="0" y="4"/>
                    <a:pt x="0" y="4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69" name="Google Shape;3178;p74"/>
            <p:cNvSpPr/>
            <p:nvPr/>
          </p:nvSpPr>
          <p:spPr>
            <a:xfrm>
              <a:off x="1746275" y="4168900"/>
              <a:ext cx="8150" cy="79775"/>
            </a:xfrm>
            <a:custGeom>
              <a:avLst/>
              <a:gdLst/>
              <a:ahLst/>
              <a:cxnLst/>
              <a:rect l="l" t="t" r="r" b="b"/>
              <a:pathLst>
                <a:path w="326" h="3191" extrusionOk="0">
                  <a:moveTo>
                    <a:pt x="272" y="1"/>
                  </a:moveTo>
                  <a:cubicBezTo>
                    <a:pt x="245" y="1"/>
                    <a:pt x="217" y="19"/>
                    <a:pt x="217" y="54"/>
                  </a:cubicBezTo>
                  <a:cubicBezTo>
                    <a:pt x="214" y="763"/>
                    <a:pt x="111" y="1453"/>
                    <a:pt x="75" y="2158"/>
                  </a:cubicBezTo>
                  <a:cubicBezTo>
                    <a:pt x="68" y="2365"/>
                    <a:pt x="54" y="2568"/>
                    <a:pt x="32" y="2767"/>
                  </a:cubicBezTo>
                  <a:cubicBezTo>
                    <a:pt x="25" y="2867"/>
                    <a:pt x="39" y="3109"/>
                    <a:pt x="0" y="3173"/>
                  </a:cubicBezTo>
                  <a:cubicBezTo>
                    <a:pt x="32" y="3180"/>
                    <a:pt x="64" y="3183"/>
                    <a:pt x="100" y="3191"/>
                  </a:cubicBezTo>
                  <a:cubicBezTo>
                    <a:pt x="128" y="3102"/>
                    <a:pt x="128" y="2977"/>
                    <a:pt x="135" y="2899"/>
                  </a:cubicBezTo>
                  <a:cubicBezTo>
                    <a:pt x="157" y="2678"/>
                    <a:pt x="171" y="2454"/>
                    <a:pt x="185" y="2233"/>
                  </a:cubicBezTo>
                  <a:cubicBezTo>
                    <a:pt x="232" y="1503"/>
                    <a:pt x="324" y="788"/>
                    <a:pt x="324" y="54"/>
                  </a:cubicBezTo>
                  <a:cubicBezTo>
                    <a:pt x="326" y="19"/>
                    <a:pt x="299" y="1"/>
                    <a:pt x="2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0" name="Google Shape;3179;p74"/>
            <p:cNvSpPr/>
            <p:nvPr/>
          </p:nvSpPr>
          <p:spPr>
            <a:xfrm>
              <a:off x="1649700" y="4170000"/>
              <a:ext cx="8400" cy="84650"/>
            </a:xfrm>
            <a:custGeom>
              <a:avLst/>
              <a:gdLst/>
              <a:ahLst/>
              <a:cxnLst/>
              <a:rect l="l" t="t" r="r" b="b"/>
              <a:pathLst>
                <a:path w="336" h="3386" extrusionOk="0">
                  <a:moveTo>
                    <a:pt x="233" y="1"/>
                  </a:moveTo>
                  <a:cubicBezTo>
                    <a:pt x="204" y="1"/>
                    <a:pt x="177" y="19"/>
                    <a:pt x="179" y="57"/>
                  </a:cubicBezTo>
                  <a:cubicBezTo>
                    <a:pt x="225" y="1135"/>
                    <a:pt x="186" y="2221"/>
                    <a:pt x="8" y="3285"/>
                  </a:cubicBezTo>
                  <a:cubicBezTo>
                    <a:pt x="8" y="3303"/>
                    <a:pt x="1" y="3314"/>
                    <a:pt x="1" y="3328"/>
                  </a:cubicBezTo>
                  <a:cubicBezTo>
                    <a:pt x="1" y="3366"/>
                    <a:pt x="29" y="3386"/>
                    <a:pt x="58" y="3386"/>
                  </a:cubicBezTo>
                  <a:cubicBezTo>
                    <a:pt x="80" y="3386"/>
                    <a:pt x="103" y="3373"/>
                    <a:pt x="111" y="3346"/>
                  </a:cubicBezTo>
                  <a:cubicBezTo>
                    <a:pt x="115" y="3325"/>
                    <a:pt x="115" y="3307"/>
                    <a:pt x="118" y="3289"/>
                  </a:cubicBezTo>
                  <a:cubicBezTo>
                    <a:pt x="129" y="3196"/>
                    <a:pt x="150" y="3111"/>
                    <a:pt x="157" y="3015"/>
                  </a:cubicBezTo>
                  <a:cubicBezTo>
                    <a:pt x="157" y="3008"/>
                    <a:pt x="150" y="3011"/>
                    <a:pt x="150" y="3004"/>
                  </a:cubicBezTo>
                  <a:cubicBezTo>
                    <a:pt x="285" y="2029"/>
                    <a:pt x="335" y="1043"/>
                    <a:pt x="293" y="57"/>
                  </a:cubicBezTo>
                  <a:cubicBezTo>
                    <a:pt x="291" y="19"/>
                    <a:pt x="261" y="1"/>
                    <a:pt x="23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1" name="Google Shape;3180;p74"/>
            <p:cNvSpPr/>
            <p:nvPr/>
          </p:nvSpPr>
          <p:spPr>
            <a:xfrm>
              <a:off x="1659300" y="4164150"/>
              <a:ext cx="30200" cy="91375"/>
            </a:xfrm>
            <a:custGeom>
              <a:avLst/>
              <a:gdLst/>
              <a:ahLst/>
              <a:cxnLst/>
              <a:rect l="l" t="t" r="r" b="b"/>
              <a:pathLst>
                <a:path w="1208" h="3655" extrusionOk="0">
                  <a:moveTo>
                    <a:pt x="569" y="0"/>
                  </a:moveTo>
                  <a:cubicBezTo>
                    <a:pt x="396" y="0"/>
                    <a:pt x="224" y="34"/>
                    <a:pt x="62" y="102"/>
                  </a:cubicBezTo>
                  <a:cubicBezTo>
                    <a:pt x="1" y="124"/>
                    <a:pt x="18" y="212"/>
                    <a:pt x="70" y="212"/>
                  </a:cubicBezTo>
                  <a:cubicBezTo>
                    <a:pt x="77" y="212"/>
                    <a:pt x="83" y="211"/>
                    <a:pt x="90" y="209"/>
                  </a:cubicBezTo>
                  <a:cubicBezTo>
                    <a:pt x="243" y="146"/>
                    <a:pt x="406" y="115"/>
                    <a:pt x="569" y="115"/>
                  </a:cubicBezTo>
                  <a:cubicBezTo>
                    <a:pt x="732" y="115"/>
                    <a:pt x="895" y="146"/>
                    <a:pt x="1048" y="209"/>
                  </a:cubicBezTo>
                  <a:cubicBezTo>
                    <a:pt x="1052" y="210"/>
                    <a:pt x="1055" y="210"/>
                    <a:pt x="1058" y="210"/>
                  </a:cubicBezTo>
                  <a:cubicBezTo>
                    <a:pt x="1076" y="210"/>
                    <a:pt x="1085" y="196"/>
                    <a:pt x="1094" y="184"/>
                  </a:cubicBezTo>
                  <a:lnTo>
                    <a:pt x="1094" y="184"/>
                  </a:lnTo>
                  <a:cubicBezTo>
                    <a:pt x="1090" y="1220"/>
                    <a:pt x="1030" y="2259"/>
                    <a:pt x="1012" y="3295"/>
                  </a:cubicBezTo>
                  <a:cubicBezTo>
                    <a:pt x="1012" y="3297"/>
                    <a:pt x="1012" y="3297"/>
                    <a:pt x="1011" y="3297"/>
                  </a:cubicBezTo>
                  <a:cubicBezTo>
                    <a:pt x="1010" y="3297"/>
                    <a:pt x="1007" y="3293"/>
                    <a:pt x="1006" y="3293"/>
                  </a:cubicBezTo>
                  <a:cubicBezTo>
                    <a:pt x="1005" y="3293"/>
                    <a:pt x="1005" y="3294"/>
                    <a:pt x="1005" y="3295"/>
                  </a:cubicBezTo>
                  <a:lnTo>
                    <a:pt x="1005" y="3655"/>
                  </a:lnTo>
                  <a:lnTo>
                    <a:pt x="1119" y="3655"/>
                  </a:lnTo>
                  <a:cubicBezTo>
                    <a:pt x="1119" y="2487"/>
                    <a:pt x="1208" y="1323"/>
                    <a:pt x="1208" y="155"/>
                  </a:cubicBezTo>
                  <a:cubicBezTo>
                    <a:pt x="1208" y="123"/>
                    <a:pt x="1187" y="109"/>
                    <a:pt x="1163" y="109"/>
                  </a:cubicBezTo>
                  <a:cubicBezTo>
                    <a:pt x="1137" y="109"/>
                    <a:pt x="1109" y="126"/>
                    <a:pt x="1101" y="155"/>
                  </a:cubicBezTo>
                  <a:cubicBezTo>
                    <a:pt x="1101" y="134"/>
                    <a:pt x="1101" y="113"/>
                    <a:pt x="1076" y="102"/>
                  </a:cubicBezTo>
                  <a:cubicBezTo>
                    <a:pt x="914" y="34"/>
                    <a:pt x="742" y="0"/>
                    <a:pt x="56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2" name="Google Shape;3181;p74"/>
            <p:cNvSpPr/>
            <p:nvPr/>
          </p:nvSpPr>
          <p:spPr>
            <a:xfrm>
              <a:off x="1817725" y="3865025"/>
              <a:ext cx="44825" cy="60025"/>
            </a:xfrm>
            <a:custGeom>
              <a:avLst/>
              <a:gdLst/>
              <a:ahLst/>
              <a:cxnLst/>
              <a:rect l="l" t="t" r="r" b="b"/>
              <a:pathLst>
                <a:path w="1793" h="2401" extrusionOk="0">
                  <a:moveTo>
                    <a:pt x="263" y="1691"/>
                  </a:moveTo>
                  <a:cubicBezTo>
                    <a:pt x="235" y="1744"/>
                    <a:pt x="208" y="1799"/>
                    <a:pt x="182" y="1854"/>
                  </a:cubicBezTo>
                  <a:cubicBezTo>
                    <a:pt x="182" y="1839"/>
                    <a:pt x="189" y="1829"/>
                    <a:pt x="182" y="1818"/>
                  </a:cubicBezTo>
                  <a:cubicBezTo>
                    <a:pt x="209" y="1776"/>
                    <a:pt x="239" y="1729"/>
                    <a:pt x="263" y="1691"/>
                  </a:cubicBezTo>
                  <a:close/>
                  <a:moveTo>
                    <a:pt x="1713" y="0"/>
                  </a:moveTo>
                  <a:cubicBezTo>
                    <a:pt x="1701" y="0"/>
                    <a:pt x="1689" y="4"/>
                    <a:pt x="1677" y="13"/>
                  </a:cubicBezTo>
                  <a:cubicBezTo>
                    <a:pt x="1642" y="52"/>
                    <a:pt x="1617" y="102"/>
                    <a:pt x="1581" y="145"/>
                  </a:cubicBezTo>
                  <a:cubicBezTo>
                    <a:pt x="1611" y="104"/>
                    <a:pt x="1575" y="52"/>
                    <a:pt x="1538" y="52"/>
                  </a:cubicBezTo>
                  <a:cubicBezTo>
                    <a:pt x="1526" y="52"/>
                    <a:pt x="1513" y="57"/>
                    <a:pt x="1503" y="70"/>
                  </a:cubicBezTo>
                  <a:cubicBezTo>
                    <a:pt x="1247" y="351"/>
                    <a:pt x="983" y="636"/>
                    <a:pt x="745" y="935"/>
                  </a:cubicBezTo>
                  <a:cubicBezTo>
                    <a:pt x="862" y="757"/>
                    <a:pt x="976" y="576"/>
                    <a:pt x="1094" y="401"/>
                  </a:cubicBezTo>
                  <a:cubicBezTo>
                    <a:pt x="1121" y="358"/>
                    <a:pt x="1081" y="316"/>
                    <a:pt x="1042" y="316"/>
                  </a:cubicBezTo>
                  <a:cubicBezTo>
                    <a:pt x="1025" y="316"/>
                    <a:pt x="1009" y="323"/>
                    <a:pt x="998" y="341"/>
                  </a:cubicBezTo>
                  <a:cubicBezTo>
                    <a:pt x="656" y="860"/>
                    <a:pt x="325" y="1380"/>
                    <a:pt x="11" y="1914"/>
                  </a:cubicBezTo>
                  <a:cubicBezTo>
                    <a:pt x="1" y="1932"/>
                    <a:pt x="1" y="1953"/>
                    <a:pt x="11" y="1967"/>
                  </a:cubicBezTo>
                  <a:cubicBezTo>
                    <a:pt x="15" y="1971"/>
                    <a:pt x="15" y="1975"/>
                    <a:pt x="19" y="1978"/>
                  </a:cubicBezTo>
                  <a:cubicBezTo>
                    <a:pt x="29" y="1997"/>
                    <a:pt x="48" y="2007"/>
                    <a:pt x="68" y="2007"/>
                  </a:cubicBezTo>
                  <a:cubicBezTo>
                    <a:pt x="81" y="2007"/>
                    <a:pt x="95" y="2002"/>
                    <a:pt x="106" y="1991"/>
                  </a:cubicBezTo>
                  <a:lnTo>
                    <a:pt x="106" y="1991"/>
                  </a:lnTo>
                  <a:cubicBezTo>
                    <a:pt x="97" y="2012"/>
                    <a:pt x="79" y="2026"/>
                    <a:pt x="72" y="2046"/>
                  </a:cubicBezTo>
                  <a:cubicBezTo>
                    <a:pt x="57" y="2086"/>
                    <a:pt x="91" y="2113"/>
                    <a:pt x="126" y="2113"/>
                  </a:cubicBezTo>
                  <a:cubicBezTo>
                    <a:pt x="149" y="2113"/>
                    <a:pt x="172" y="2101"/>
                    <a:pt x="182" y="2074"/>
                  </a:cubicBezTo>
                  <a:cubicBezTo>
                    <a:pt x="467" y="1327"/>
                    <a:pt x="1040" y="750"/>
                    <a:pt x="1567" y="166"/>
                  </a:cubicBezTo>
                  <a:lnTo>
                    <a:pt x="1567" y="166"/>
                  </a:lnTo>
                  <a:cubicBezTo>
                    <a:pt x="1247" y="526"/>
                    <a:pt x="962" y="935"/>
                    <a:pt x="702" y="1334"/>
                  </a:cubicBezTo>
                  <a:cubicBezTo>
                    <a:pt x="549" y="1565"/>
                    <a:pt x="407" y="1797"/>
                    <a:pt x="278" y="2039"/>
                  </a:cubicBezTo>
                  <a:cubicBezTo>
                    <a:pt x="236" y="2124"/>
                    <a:pt x="143" y="2270"/>
                    <a:pt x="189" y="2370"/>
                  </a:cubicBezTo>
                  <a:cubicBezTo>
                    <a:pt x="200" y="2391"/>
                    <a:pt x="216" y="2400"/>
                    <a:pt x="233" y="2400"/>
                  </a:cubicBezTo>
                  <a:cubicBezTo>
                    <a:pt x="270" y="2400"/>
                    <a:pt x="309" y="2359"/>
                    <a:pt x="289" y="2313"/>
                  </a:cubicBezTo>
                  <a:cubicBezTo>
                    <a:pt x="257" y="2245"/>
                    <a:pt x="432" y="2003"/>
                    <a:pt x="467" y="1939"/>
                  </a:cubicBezTo>
                  <a:cubicBezTo>
                    <a:pt x="595" y="1708"/>
                    <a:pt x="738" y="1487"/>
                    <a:pt x="884" y="1263"/>
                  </a:cubicBezTo>
                  <a:cubicBezTo>
                    <a:pt x="1151" y="864"/>
                    <a:pt x="1418" y="437"/>
                    <a:pt x="1756" y="95"/>
                  </a:cubicBezTo>
                  <a:cubicBezTo>
                    <a:pt x="1792" y="53"/>
                    <a:pt x="1756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3" name="Google Shape;3182;p74"/>
            <p:cNvSpPr/>
            <p:nvPr/>
          </p:nvSpPr>
          <p:spPr>
            <a:xfrm>
              <a:off x="1884025" y="3806725"/>
              <a:ext cx="29950" cy="32925"/>
            </a:xfrm>
            <a:custGeom>
              <a:avLst/>
              <a:gdLst/>
              <a:ahLst/>
              <a:cxnLst/>
              <a:rect l="l" t="t" r="r" b="b"/>
              <a:pathLst>
                <a:path w="1198" h="1317" extrusionOk="0">
                  <a:moveTo>
                    <a:pt x="1118" y="0"/>
                  </a:moveTo>
                  <a:cubicBezTo>
                    <a:pt x="1107" y="0"/>
                    <a:pt x="1095" y="4"/>
                    <a:pt x="1083" y="13"/>
                  </a:cubicBezTo>
                  <a:cubicBezTo>
                    <a:pt x="841" y="255"/>
                    <a:pt x="610" y="505"/>
                    <a:pt x="389" y="764"/>
                  </a:cubicBezTo>
                  <a:cubicBezTo>
                    <a:pt x="314" y="853"/>
                    <a:pt x="1" y="1149"/>
                    <a:pt x="90" y="1291"/>
                  </a:cubicBezTo>
                  <a:cubicBezTo>
                    <a:pt x="102" y="1309"/>
                    <a:pt x="119" y="1316"/>
                    <a:pt x="135" y="1316"/>
                  </a:cubicBezTo>
                  <a:cubicBezTo>
                    <a:pt x="171" y="1316"/>
                    <a:pt x="206" y="1280"/>
                    <a:pt x="186" y="1238"/>
                  </a:cubicBezTo>
                  <a:cubicBezTo>
                    <a:pt x="143" y="1163"/>
                    <a:pt x="553" y="747"/>
                    <a:pt x="603" y="686"/>
                  </a:cubicBezTo>
                  <a:cubicBezTo>
                    <a:pt x="781" y="483"/>
                    <a:pt x="969" y="287"/>
                    <a:pt x="1161" y="95"/>
                  </a:cubicBezTo>
                  <a:cubicBezTo>
                    <a:pt x="1198" y="53"/>
                    <a:pt x="1162" y="0"/>
                    <a:pt x="111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4" name="Google Shape;3183;p74"/>
            <p:cNvSpPr/>
            <p:nvPr/>
          </p:nvSpPr>
          <p:spPr>
            <a:xfrm>
              <a:off x="1889075" y="3811100"/>
              <a:ext cx="27200" cy="38725"/>
            </a:xfrm>
            <a:custGeom>
              <a:avLst/>
              <a:gdLst/>
              <a:ahLst/>
              <a:cxnLst/>
              <a:rect l="l" t="t" r="r" b="b"/>
              <a:pathLst>
                <a:path w="1088" h="1549" extrusionOk="0">
                  <a:moveTo>
                    <a:pt x="1009" y="0"/>
                  </a:moveTo>
                  <a:cubicBezTo>
                    <a:pt x="997" y="0"/>
                    <a:pt x="985" y="5"/>
                    <a:pt x="974" y="16"/>
                  </a:cubicBezTo>
                  <a:cubicBezTo>
                    <a:pt x="568" y="436"/>
                    <a:pt x="244" y="928"/>
                    <a:pt x="20" y="1465"/>
                  </a:cubicBezTo>
                  <a:cubicBezTo>
                    <a:pt x="0" y="1504"/>
                    <a:pt x="31" y="1549"/>
                    <a:pt x="71" y="1549"/>
                  </a:cubicBezTo>
                  <a:cubicBezTo>
                    <a:pt x="75" y="1549"/>
                    <a:pt x="79" y="1548"/>
                    <a:pt x="84" y="1547"/>
                  </a:cubicBezTo>
                  <a:cubicBezTo>
                    <a:pt x="166" y="1536"/>
                    <a:pt x="190" y="1504"/>
                    <a:pt x="244" y="1444"/>
                  </a:cubicBezTo>
                  <a:cubicBezTo>
                    <a:pt x="272" y="1412"/>
                    <a:pt x="251" y="1380"/>
                    <a:pt x="223" y="1362"/>
                  </a:cubicBezTo>
                  <a:cubicBezTo>
                    <a:pt x="436" y="903"/>
                    <a:pt x="692" y="465"/>
                    <a:pt x="1052" y="98"/>
                  </a:cubicBezTo>
                  <a:cubicBezTo>
                    <a:pt x="1088" y="57"/>
                    <a:pt x="1051" y="0"/>
                    <a:pt x="100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5" name="Google Shape;3184;p74"/>
            <p:cNvSpPr/>
            <p:nvPr/>
          </p:nvSpPr>
          <p:spPr>
            <a:xfrm>
              <a:off x="1985725" y="3725900"/>
              <a:ext cx="5050" cy="46625"/>
            </a:xfrm>
            <a:custGeom>
              <a:avLst/>
              <a:gdLst/>
              <a:ahLst/>
              <a:cxnLst/>
              <a:rect l="l" t="t" r="r" b="b"/>
              <a:pathLst>
                <a:path w="202" h="1865" extrusionOk="0">
                  <a:moveTo>
                    <a:pt x="56" y="1"/>
                  </a:moveTo>
                  <a:cubicBezTo>
                    <a:pt x="28" y="1"/>
                    <a:pt x="0" y="19"/>
                    <a:pt x="2" y="57"/>
                  </a:cubicBezTo>
                  <a:cubicBezTo>
                    <a:pt x="5" y="641"/>
                    <a:pt x="84" y="1221"/>
                    <a:pt x="91" y="1808"/>
                  </a:cubicBezTo>
                  <a:cubicBezTo>
                    <a:pt x="91" y="1846"/>
                    <a:pt x="118" y="1864"/>
                    <a:pt x="146" y="1864"/>
                  </a:cubicBezTo>
                  <a:cubicBezTo>
                    <a:pt x="174" y="1864"/>
                    <a:pt x="201" y="1846"/>
                    <a:pt x="201" y="1808"/>
                  </a:cubicBezTo>
                  <a:lnTo>
                    <a:pt x="201" y="1584"/>
                  </a:lnTo>
                  <a:cubicBezTo>
                    <a:pt x="201" y="1581"/>
                    <a:pt x="200" y="1580"/>
                    <a:pt x="199" y="1580"/>
                  </a:cubicBezTo>
                  <a:cubicBezTo>
                    <a:pt x="197" y="1580"/>
                    <a:pt x="192" y="1584"/>
                    <a:pt x="191" y="1584"/>
                  </a:cubicBezTo>
                  <a:cubicBezTo>
                    <a:pt x="191" y="1584"/>
                    <a:pt x="191" y="1584"/>
                    <a:pt x="191" y="1584"/>
                  </a:cubicBezTo>
                  <a:cubicBezTo>
                    <a:pt x="173" y="1071"/>
                    <a:pt x="116" y="566"/>
                    <a:pt x="112" y="57"/>
                  </a:cubicBezTo>
                  <a:cubicBezTo>
                    <a:pt x="112" y="19"/>
                    <a:pt x="84" y="1"/>
                    <a:pt x="5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6" name="Google Shape;3185;p74"/>
            <p:cNvSpPr/>
            <p:nvPr/>
          </p:nvSpPr>
          <p:spPr>
            <a:xfrm>
              <a:off x="1991050" y="3764000"/>
              <a:ext cx="15475" cy="164275"/>
            </a:xfrm>
            <a:custGeom>
              <a:avLst/>
              <a:gdLst/>
              <a:ahLst/>
              <a:cxnLst/>
              <a:rect l="l" t="t" r="r" b="b"/>
              <a:pathLst>
                <a:path w="619" h="6571" extrusionOk="0">
                  <a:moveTo>
                    <a:pt x="269" y="2053"/>
                  </a:moveTo>
                  <a:cubicBezTo>
                    <a:pt x="269" y="2082"/>
                    <a:pt x="266" y="2107"/>
                    <a:pt x="262" y="2132"/>
                  </a:cubicBezTo>
                  <a:cubicBezTo>
                    <a:pt x="259" y="2128"/>
                    <a:pt x="255" y="2118"/>
                    <a:pt x="252" y="2118"/>
                  </a:cubicBezTo>
                  <a:lnTo>
                    <a:pt x="248" y="2118"/>
                  </a:lnTo>
                  <a:cubicBezTo>
                    <a:pt x="255" y="2096"/>
                    <a:pt x="259" y="2075"/>
                    <a:pt x="269" y="2053"/>
                  </a:cubicBezTo>
                  <a:close/>
                  <a:moveTo>
                    <a:pt x="76" y="1"/>
                  </a:moveTo>
                  <a:cubicBezTo>
                    <a:pt x="40" y="1"/>
                    <a:pt x="0" y="44"/>
                    <a:pt x="20" y="88"/>
                  </a:cubicBezTo>
                  <a:cubicBezTo>
                    <a:pt x="131" y="302"/>
                    <a:pt x="326" y="533"/>
                    <a:pt x="383" y="779"/>
                  </a:cubicBezTo>
                  <a:cubicBezTo>
                    <a:pt x="383" y="780"/>
                    <a:pt x="382" y="780"/>
                    <a:pt x="381" y="780"/>
                  </a:cubicBezTo>
                  <a:cubicBezTo>
                    <a:pt x="378" y="780"/>
                    <a:pt x="374" y="776"/>
                    <a:pt x="371" y="776"/>
                  </a:cubicBezTo>
                  <a:cubicBezTo>
                    <a:pt x="370" y="776"/>
                    <a:pt x="369" y="777"/>
                    <a:pt x="369" y="779"/>
                  </a:cubicBezTo>
                  <a:cubicBezTo>
                    <a:pt x="366" y="1156"/>
                    <a:pt x="319" y="1537"/>
                    <a:pt x="280" y="1918"/>
                  </a:cubicBezTo>
                  <a:cubicBezTo>
                    <a:pt x="268" y="1902"/>
                    <a:pt x="250" y="1891"/>
                    <a:pt x="233" y="1891"/>
                  </a:cubicBezTo>
                  <a:cubicBezTo>
                    <a:pt x="220" y="1891"/>
                    <a:pt x="208" y="1897"/>
                    <a:pt x="198" y="1915"/>
                  </a:cubicBezTo>
                  <a:cubicBezTo>
                    <a:pt x="102" y="2082"/>
                    <a:pt x="84" y="2288"/>
                    <a:pt x="70" y="2481"/>
                  </a:cubicBezTo>
                  <a:cubicBezTo>
                    <a:pt x="52" y="2808"/>
                    <a:pt x="81" y="3139"/>
                    <a:pt x="106" y="3467"/>
                  </a:cubicBezTo>
                  <a:cubicBezTo>
                    <a:pt x="163" y="4065"/>
                    <a:pt x="259" y="4656"/>
                    <a:pt x="358" y="5243"/>
                  </a:cubicBezTo>
                  <a:cubicBezTo>
                    <a:pt x="387" y="5596"/>
                    <a:pt x="412" y="5941"/>
                    <a:pt x="415" y="6293"/>
                  </a:cubicBezTo>
                  <a:cubicBezTo>
                    <a:pt x="415" y="6312"/>
                    <a:pt x="421" y="6319"/>
                    <a:pt x="430" y="6319"/>
                  </a:cubicBezTo>
                  <a:cubicBezTo>
                    <a:pt x="444" y="6319"/>
                    <a:pt x="467" y="6302"/>
                    <a:pt x="487" y="6293"/>
                  </a:cubicBezTo>
                  <a:cubicBezTo>
                    <a:pt x="494" y="6368"/>
                    <a:pt x="504" y="6443"/>
                    <a:pt x="504" y="6518"/>
                  </a:cubicBezTo>
                  <a:cubicBezTo>
                    <a:pt x="508" y="6553"/>
                    <a:pt x="535" y="6571"/>
                    <a:pt x="561" y="6571"/>
                  </a:cubicBezTo>
                  <a:cubicBezTo>
                    <a:pt x="588" y="6571"/>
                    <a:pt x="615" y="6553"/>
                    <a:pt x="618" y="6518"/>
                  </a:cubicBezTo>
                  <a:cubicBezTo>
                    <a:pt x="611" y="5916"/>
                    <a:pt x="487" y="5329"/>
                    <a:pt x="483" y="4727"/>
                  </a:cubicBezTo>
                  <a:lnTo>
                    <a:pt x="444" y="4727"/>
                  </a:lnTo>
                  <a:cubicBezTo>
                    <a:pt x="426" y="4520"/>
                    <a:pt x="412" y="4318"/>
                    <a:pt x="398" y="4111"/>
                  </a:cubicBezTo>
                  <a:cubicBezTo>
                    <a:pt x="373" y="3894"/>
                    <a:pt x="383" y="3670"/>
                    <a:pt x="348" y="3452"/>
                  </a:cubicBezTo>
                  <a:cubicBezTo>
                    <a:pt x="343" y="3426"/>
                    <a:pt x="320" y="3414"/>
                    <a:pt x="297" y="3414"/>
                  </a:cubicBezTo>
                  <a:cubicBezTo>
                    <a:pt x="267" y="3414"/>
                    <a:pt x="235" y="3433"/>
                    <a:pt x="237" y="3467"/>
                  </a:cubicBezTo>
                  <a:cubicBezTo>
                    <a:pt x="241" y="3559"/>
                    <a:pt x="252" y="3652"/>
                    <a:pt x="259" y="3741"/>
                  </a:cubicBezTo>
                  <a:cubicBezTo>
                    <a:pt x="252" y="3687"/>
                    <a:pt x="237" y="3634"/>
                    <a:pt x="234" y="3581"/>
                  </a:cubicBezTo>
                  <a:cubicBezTo>
                    <a:pt x="198" y="3278"/>
                    <a:pt x="180" y="2972"/>
                    <a:pt x="180" y="2666"/>
                  </a:cubicBezTo>
                  <a:cubicBezTo>
                    <a:pt x="180" y="2534"/>
                    <a:pt x="188" y="2402"/>
                    <a:pt x="205" y="2271"/>
                  </a:cubicBezTo>
                  <a:cubicBezTo>
                    <a:pt x="216" y="2356"/>
                    <a:pt x="234" y="2438"/>
                    <a:pt x="237" y="2527"/>
                  </a:cubicBezTo>
                  <a:lnTo>
                    <a:pt x="348" y="2527"/>
                  </a:lnTo>
                  <a:cubicBezTo>
                    <a:pt x="348" y="1993"/>
                    <a:pt x="451" y="1455"/>
                    <a:pt x="476" y="918"/>
                  </a:cubicBezTo>
                  <a:cubicBezTo>
                    <a:pt x="479" y="919"/>
                    <a:pt x="482" y="919"/>
                    <a:pt x="485" y="919"/>
                  </a:cubicBezTo>
                  <a:cubicBezTo>
                    <a:pt x="511" y="919"/>
                    <a:pt x="536" y="893"/>
                    <a:pt x="529" y="864"/>
                  </a:cubicBezTo>
                  <a:cubicBezTo>
                    <a:pt x="512" y="558"/>
                    <a:pt x="255" y="295"/>
                    <a:pt x="116" y="28"/>
                  </a:cubicBezTo>
                  <a:cubicBezTo>
                    <a:pt x="107" y="9"/>
                    <a:pt x="92" y="1"/>
                    <a:pt x="7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7" name="Google Shape;3186;p74"/>
            <p:cNvSpPr/>
            <p:nvPr/>
          </p:nvSpPr>
          <p:spPr>
            <a:xfrm>
              <a:off x="1984775" y="3775250"/>
              <a:ext cx="12750" cy="66650"/>
            </a:xfrm>
            <a:custGeom>
              <a:avLst/>
              <a:gdLst/>
              <a:ahLst/>
              <a:cxnLst/>
              <a:rect l="l" t="t" r="r" b="b"/>
              <a:pathLst>
                <a:path w="510" h="2666" extrusionOk="0">
                  <a:moveTo>
                    <a:pt x="183" y="1"/>
                  </a:moveTo>
                  <a:cubicBezTo>
                    <a:pt x="159" y="1"/>
                    <a:pt x="136" y="14"/>
                    <a:pt x="129" y="41"/>
                  </a:cubicBezTo>
                  <a:cubicBezTo>
                    <a:pt x="1" y="895"/>
                    <a:pt x="79" y="1753"/>
                    <a:pt x="83" y="2614"/>
                  </a:cubicBezTo>
                  <a:cubicBezTo>
                    <a:pt x="86" y="2648"/>
                    <a:pt x="113" y="2665"/>
                    <a:pt x="140" y="2665"/>
                  </a:cubicBezTo>
                  <a:cubicBezTo>
                    <a:pt x="166" y="2665"/>
                    <a:pt x="193" y="2648"/>
                    <a:pt x="196" y="2614"/>
                  </a:cubicBezTo>
                  <a:cubicBezTo>
                    <a:pt x="196" y="2045"/>
                    <a:pt x="179" y="1479"/>
                    <a:pt x="193" y="913"/>
                  </a:cubicBezTo>
                  <a:lnTo>
                    <a:pt x="193" y="913"/>
                  </a:lnTo>
                  <a:cubicBezTo>
                    <a:pt x="196" y="1151"/>
                    <a:pt x="200" y="1390"/>
                    <a:pt x="221" y="1628"/>
                  </a:cubicBezTo>
                  <a:cubicBezTo>
                    <a:pt x="221" y="1658"/>
                    <a:pt x="253" y="1683"/>
                    <a:pt x="282" y="1683"/>
                  </a:cubicBezTo>
                  <a:cubicBezTo>
                    <a:pt x="299" y="1683"/>
                    <a:pt x="315" y="1674"/>
                    <a:pt x="325" y="1653"/>
                  </a:cubicBezTo>
                  <a:cubicBezTo>
                    <a:pt x="328" y="1646"/>
                    <a:pt x="328" y="1635"/>
                    <a:pt x="332" y="1625"/>
                  </a:cubicBezTo>
                  <a:lnTo>
                    <a:pt x="332" y="1621"/>
                  </a:lnTo>
                  <a:cubicBezTo>
                    <a:pt x="492" y="1251"/>
                    <a:pt x="510" y="859"/>
                    <a:pt x="510" y="457"/>
                  </a:cubicBezTo>
                  <a:cubicBezTo>
                    <a:pt x="506" y="423"/>
                    <a:pt x="480" y="406"/>
                    <a:pt x="453" y="406"/>
                  </a:cubicBezTo>
                  <a:cubicBezTo>
                    <a:pt x="426" y="406"/>
                    <a:pt x="399" y="423"/>
                    <a:pt x="396" y="457"/>
                  </a:cubicBezTo>
                  <a:cubicBezTo>
                    <a:pt x="396" y="724"/>
                    <a:pt x="371" y="991"/>
                    <a:pt x="318" y="1251"/>
                  </a:cubicBezTo>
                  <a:cubicBezTo>
                    <a:pt x="303" y="845"/>
                    <a:pt x="307" y="443"/>
                    <a:pt x="239" y="41"/>
                  </a:cubicBezTo>
                  <a:cubicBezTo>
                    <a:pt x="230" y="14"/>
                    <a:pt x="206" y="1"/>
                    <a:pt x="18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8" name="Google Shape;3187;p74"/>
            <p:cNvSpPr/>
            <p:nvPr/>
          </p:nvSpPr>
          <p:spPr>
            <a:xfrm>
              <a:off x="1889250" y="3850475"/>
              <a:ext cx="48450" cy="49650"/>
            </a:xfrm>
            <a:custGeom>
              <a:avLst/>
              <a:gdLst/>
              <a:ahLst/>
              <a:cxnLst/>
              <a:rect l="l" t="t" r="r" b="b"/>
              <a:pathLst>
                <a:path w="1938" h="1986" extrusionOk="0">
                  <a:moveTo>
                    <a:pt x="1854" y="1"/>
                  </a:moveTo>
                  <a:cubicBezTo>
                    <a:pt x="1841" y="1"/>
                    <a:pt x="1829" y="5"/>
                    <a:pt x="1817" y="15"/>
                  </a:cubicBezTo>
                  <a:cubicBezTo>
                    <a:pt x="1451" y="328"/>
                    <a:pt x="1109" y="656"/>
                    <a:pt x="782" y="997"/>
                  </a:cubicBezTo>
                  <a:cubicBezTo>
                    <a:pt x="507" y="1279"/>
                    <a:pt x="223" y="1578"/>
                    <a:pt x="13" y="1912"/>
                  </a:cubicBezTo>
                  <a:cubicBezTo>
                    <a:pt x="0" y="1954"/>
                    <a:pt x="34" y="1986"/>
                    <a:pt x="69" y="1986"/>
                  </a:cubicBezTo>
                  <a:cubicBezTo>
                    <a:pt x="85" y="1986"/>
                    <a:pt x="100" y="1980"/>
                    <a:pt x="112" y="1966"/>
                  </a:cubicBezTo>
                  <a:cubicBezTo>
                    <a:pt x="326" y="1617"/>
                    <a:pt x="621" y="1318"/>
                    <a:pt x="906" y="1029"/>
                  </a:cubicBezTo>
                  <a:cubicBezTo>
                    <a:pt x="1219" y="702"/>
                    <a:pt x="1550" y="389"/>
                    <a:pt x="1896" y="97"/>
                  </a:cubicBezTo>
                  <a:cubicBezTo>
                    <a:pt x="1938" y="58"/>
                    <a:pt x="1898" y="1"/>
                    <a:pt x="185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79" name="Google Shape;3188;p74"/>
            <p:cNvSpPr/>
            <p:nvPr/>
          </p:nvSpPr>
          <p:spPr>
            <a:xfrm>
              <a:off x="1893450" y="3895250"/>
              <a:ext cx="29675" cy="28675"/>
            </a:xfrm>
            <a:custGeom>
              <a:avLst/>
              <a:gdLst/>
              <a:ahLst/>
              <a:cxnLst/>
              <a:rect l="l" t="t" r="r" b="b"/>
              <a:pathLst>
                <a:path w="1187" h="1147" extrusionOk="0">
                  <a:moveTo>
                    <a:pt x="1101" y="1"/>
                  </a:moveTo>
                  <a:cubicBezTo>
                    <a:pt x="1089" y="1"/>
                    <a:pt x="1077" y="5"/>
                    <a:pt x="1066" y="14"/>
                  </a:cubicBezTo>
                  <a:cubicBezTo>
                    <a:pt x="699" y="338"/>
                    <a:pt x="339" y="666"/>
                    <a:pt x="33" y="1050"/>
                  </a:cubicBezTo>
                  <a:cubicBezTo>
                    <a:pt x="1" y="1091"/>
                    <a:pt x="39" y="1147"/>
                    <a:pt x="79" y="1147"/>
                  </a:cubicBezTo>
                  <a:cubicBezTo>
                    <a:pt x="92" y="1147"/>
                    <a:pt x="104" y="1141"/>
                    <a:pt x="115" y="1129"/>
                  </a:cubicBezTo>
                  <a:cubicBezTo>
                    <a:pt x="418" y="741"/>
                    <a:pt x="777" y="417"/>
                    <a:pt x="1144" y="93"/>
                  </a:cubicBezTo>
                  <a:cubicBezTo>
                    <a:pt x="1186" y="59"/>
                    <a:pt x="1146" y="1"/>
                    <a:pt x="110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0" name="Google Shape;3189;p74"/>
            <p:cNvSpPr/>
            <p:nvPr/>
          </p:nvSpPr>
          <p:spPr>
            <a:xfrm>
              <a:off x="1897925" y="3898500"/>
              <a:ext cx="28350" cy="29875"/>
            </a:xfrm>
            <a:custGeom>
              <a:avLst/>
              <a:gdLst/>
              <a:ahLst/>
              <a:cxnLst/>
              <a:rect l="l" t="t" r="r" b="b"/>
              <a:pathLst>
                <a:path w="1134" h="1195" extrusionOk="0">
                  <a:moveTo>
                    <a:pt x="1063" y="1"/>
                  </a:moveTo>
                  <a:cubicBezTo>
                    <a:pt x="1053" y="1"/>
                    <a:pt x="1043" y="4"/>
                    <a:pt x="1033" y="13"/>
                  </a:cubicBezTo>
                  <a:cubicBezTo>
                    <a:pt x="637" y="315"/>
                    <a:pt x="274" y="675"/>
                    <a:pt x="25" y="1109"/>
                  </a:cubicBezTo>
                  <a:cubicBezTo>
                    <a:pt x="1" y="1153"/>
                    <a:pt x="39" y="1194"/>
                    <a:pt x="76" y="1194"/>
                  </a:cubicBezTo>
                  <a:cubicBezTo>
                    <a:pt x="93" y="1194"/>
                    <a:pt x="110" y="1186"/>
                    <a:pt x="121" y="1166"/>
                  </a:cubicBezTo>
                  <a:cubicBezTo>
                    <a:pt x="363" y="750"/>
                    <a:pt x="705" y="401"/>
                    <a:pt x="1090" y="109"/>
                  </a:cubicBezTo>
                  <a:cubicBezTo>
                    <a:pt x="1133" y="74"/>
                    <a:pt x="1105" y="1"/>
                    <a:pt x="106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1" name="Google Shape;3190;p74"/>
            <p:cNvSpPr/>
            <p:nvPr/>
          </p:nvSpPr>
          <p:spPr>
            <a:xfrm>
              <a:off x="1901025" y="3924400"/>
              <a:ext cx="13000" cy="20750"/>
            </a:xfrm>
            <a:custGeom>
              <a:avLst/>
              <a:gdLst/>
              <a:ahLst/>
              <a:cxnLst/>
              <a:rect l="l" t="t" r="r" b="b"/>
              <a:pathLst>
                <a:path w="520" h="830" extrusionOk="0">
                  <a:moveTo>
                    <a:pt x="439" y="0"/>
                  </a:moveTo>
                  <a:cubicBezTo>
                    <a:pt x="427" y="0"/>
                    <a:pt x="414" y="5"/>
                    <a:pt x="403" y="16"/>
                  </a:cubicBezTo>
                  <a:cubicBezTo>
                    <a:pt x="314" y="116"/>
                    <a:pt x="243" y="230"/>
                    <a:pt x="197" y="351"/>
                  </a:cubicBezTo>
                  <a:cubicBezTo>
                    <a:pt x="190" y="358"/>
                    <a:pt x="186" y="369"/>
                    <a:pt x="179" y="376"/>
                  </a:cubicBezTo>
                  <a:cubicBezTo>
                    <a:pt x="175" y="383"/>
                    <a:pt x="168" y="390"/>
                    <a:pt x="165" y="397"/>
                  </a:cubicBezTo>
                  <a:cubicBezTo>
                    <a:pt x="154" y="436"/>
                    <a:pt x="184" y="468"/>
                    <a:pt x="217" y="468"/>
                  </a:cubicBezTo>
                  <a:cubicBezTo>
                    <a:pt x="230" y="468"/>
                    <a:pt x="242" y="463"/>
                    <a:pt x="254" y="454"/>
                  </a:cubicBezTo>
                  <a:cubicBezTo>
                    <a:pt x="261" y="447"/>
                    <a:pt x="264" y="436"/>
                    <a:pt x="271" y="429"/>
                  </a:cubicBezTo>
                  <a:lnTo>
                    <a:pt x="271" y="429"/>
                  </a:lnTo>
                  <a:cubicBezTo>
                    <a:pt x="243" y="554"/>
                    <a:pt x="165" y="660"/>
                    <a:pt x="51" y="725"/>
                  </a:cubicBezTo>
                  <a:cubicBezTo>
                    <a:pt x="0" y="757"/>
                    <a:pt x="32" y="830"/>
                    <a:pt x="81" y="830"/>
                  </a:cubicBezTo>
                  <a:cubicBezTo>
                    <a:pt x="90" y="830"/>
                    <a:pt x="101" y="827"/>
                    <a:pt x="111" y="821"/>
                  </a:cubicBezTo>
                  <a:cubicBezTo>
                    <a:pt x="328" y="685"/>
                    <a:pt x="417" y="511"/>
                    <a:pt x="396" y="265"/>
                  </a:cubicBezTo>
                  <a:cubicBezTo>
                    <a:pt x="396" y="262"/>
                    <a:pt x="396" y="262"/>
                    <a:pt x="396" y="262"/>
                  </a:cubicBezTo>
                  <a:cubicBezTo>
                    <a:pt x="396" y="244"/>
                    <a:pt x="403" y="237"/>
                    <a:pt x="400" y="219"/>
                  </a:cubicBezTo>
                  <a:cubicBezTo>
                    <a:pt x="421" y="176"/>
                    <a:pt x="449" y="134"/>
                    <a:pt x="478" y="94"/>
                  </a:cubicBezTo>
                  <a:cubicBezTo>
                    <a:pt x="519" y="56"/>
                    <a:pt x="482" y="0"/>
                    <a:pt x="43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2" name="Google Shape;3191;p74"/>
            <p:cNvSpPr/>
            <p:nvPr/>
          </p:nvSpPr>
          <p:spPr>
            <a:xfrm>
              <a:off x="1516025" y="3208950"/>
              <a:ext cx="598100" cy="922275"/>
            </a:xfrm>
            <a:custGeom>
              <a:avLst/>
              <a:gdLst/>
              <a:ahLst/>
              <a:cxnLst/>
              <a:rect l="l" t="t" r="r" b="b"/>
              <a:pathLst>
                <a:path w="23924" h="36891" extrusionOk="0">
                  <a:moveTo>
                    <a:pt x="5184" y="739"/>
                  </a:moveTo>
                  <a:cubicBezTo>
                    <a:pt x="5187" y="838"/>
                    <a:pt x="5191" y="938"/>
                    <a:pt x="5191" y="1038"/>
                  </a:cubicBezTo>
                  <a:lnTo>
                    <a:pt x="5191" y="1038"/>
                  </a:lnTo>
                  <a:cubicBezTo>
                    <a:pt x="5191" y="1190"/>
                    <a:pt x="5191" y="1345"/>
                    <a:pt x="5180" y="1501"/>
                  </a:cubicBezTo>
                  <a:cubicBezTo>
                    <a:pt x="5180" y="1504"/>
                    <a:pt x="5177" y="1511"/>
                    <a:pt x="5177" y="1514"/>
                  </a:cubicBezTo>
                  <a:lnTo>
                    <a:pt x="5177" y="1514"/>
                  </a:lnTo>
                  <a:cubicBezTo>
                    <a:pt x="5187" y="1255"/>
                    <a:pt x="5191" y="998"/>
                    <a:pt x="5184" y="739"/>
                  </a:cubicBezTo>
                  <a:close/>
                  <a:moveTo>
                    <a:pt x="5422" y="1735"/>
                  </a:moveTo>
                  <a:cubicBezTo>
                    <a:pt x="5426" y="1768"/>
                    <a:pt x="5430" y="1803"/>
                    <a:pt x="5433" y="1835"/>
                  </a:cubicBezTo>
                  <a:cubicBezTo>
                    <a:pt x="5351" y="1960"/>
                    <a:pt x="5262" y="2077"/>
                    <a:pt x="5170" y="2191"/>
                  </a:cubicBezTo>
                  <a:lnTo>
                    <a:pt x="5170" y="2148"/>
                  </a:lnTo>
                  <a:cubicBezTo>
                    <a:pt x="5205" y="1999"/>
                    <a:pt x="5319" y="1846"/>
                    <a:pt x="5422" y="1735"/>
                  </a:cubicBezTo>
                  <a:close/>
                  <a:moveTo>
                    <a:pt x="5454" y="2006"/>
                  </a:moveTo>
                  <a:cubicBezTo>
                    <a:pt x="5454" y="2058"/>
                    <a:pt x="5461" y="2110"/>
                    <a:pt x="5465" y="2165"/>
                  </a:cubicBezTo>
                  <a:lnTo>
                    <a:pt x="5465" y="2165"/>
                  </a:lnTo>
                  <a:cubicBezTo>
                    <a:pt x="5464" y="2165"/>
                    <a:pt x="5463" y="2165"/>
                    <a:pt x="5462" y="2165"/>
                  </a:cubicBezTo>
                  <a:cubicBezTo>
                    <a:pt x="5460" y="2165"/>
                    <a:pt x="5459" y="2165"/>
                    <a:pt x="5458" y="2166"/>
                  </a:cubicBezTo>
                  <a:cubicBezTo>
                    <a:pt x="5319" y="2309"/>
                    <a:pt x="5241" y="2487"/>
                    <a:pt x="5141" y="2658"/>
                  </a:cubicBezTo>
                  <a:cubicBezTo>
                    <a:pt x="5152" y="2569"/>
                    <a:pt x="5163" y="2476"/>
                    <a:pt x="5170" y="2383"/>
                  </a:cubicBezTo>
                  <a:cubicBezTo>
                    <a:pt x="5173" y="2380"/>
                    <a:pt x="5173" y="2376"/>
                    <a:pt x="5177" y="2373"/>
                  </a:cubicBezTo>
                  <a:cubicBezTo>
                    <a:pt x="5219" y="2309"/>
                    <a:pt x="5262" y="2252"/>
                    <a:pt x="5312" y="2195"/>
                  </a:cubicBezTo>
                  <a:cubicBezTo>
                    <a:pt x="5358" y="2131"/>
                    <a:pt x="5405" y="2067"/>
                    <a:pt x="5454" y="2006"/>
                  </a:cubicBezTo>
                  <a:close/>
                  <a:moveTo>
                    <a:pt x="5515" y="2672"/>
                  </a:moveTo>
                  <a:cubicBezTo>
                    <a:pt x="5522" y="2739"/>
                    <a:pt x="5533" y="2803"/>
                    <a:pt x="5536" y="2868"/>
                  </a:cubicBezTo>
                  <a:cubicBezTo>
                    <a:pt x="5461" y="2964"/>
                    <a:pt x="5389" y="3064"/>
                    <a:pt x="5322" y="3166"/>
                  </a:cubicBezTo>
                  <a:lnTo>
                    <a:pt x="5322" y="3166"/>
                  </a:lnTo>
                  <a:cubicBezTo>
                    <a:pt x="5328" y="3142"/>
                    <a:pt x="5306" y="3116"/>
                    <a:pt x="5276" y="3106"/>
                  </a:cubicBezTo>
                  <a:cubicBezTo>
                    <a:pt x="5351" y="2960"/>
                    <a:pt x="5430" y="2814"/>
                    <a:pt x="5515" y="2672"/>
                  </a:cubicBezTo>
                  <a:close/>
                  <a:moveTo>
                    <a:pt x="5483" y="2326"/>
                  </a:moveTo>
                  <a:cubicBezTo>
                    <a:pt x="5490" y="2376"/>
                    <a:pt x="5494" y="2426"/>
                    <a:pt x="5501" y="2476"/>
                  </a:cubicBezTo>
                  <a:cubicBezTo>
                    <a:pt x="5326" y="2739"/>
                    <a:pt x="5173" y="3014"/>
                    <a:pt x="5045" y="3302"/>
                  </a:cubicBezTo>
                  <a:cubicBezTo>
                    <a:pt x="5044" y="3303"/>
                    <a:pt x="5044" y="3305"/>
                    <a:pt x="5043" y="3306"/>
                  </a:cubicBezTo>
                  <a:lnTo>
                    <a:pt x="5043" y="3306"/>
                  </a:lnTo>
                  <a:cubicBezTo>
                    <a:pt x="5061" y="3190"/>
                    <a:pt x="5079" y="3074"/>
                    <a:pt x="5095" y="2957"/>
                  </a:cubicBezTo>
                  <a:cubicBezTo>
                    <a:pt x="5123" y="2932"/>
                    <a:pt x="5152" y="2903"/>
                    <a:pt x="5180" y="2875"/>
                  </a:cubicBezTo>
                  <a:cubicBezTo>
                    <a:pt x="5198" y="2853"/>
                    <a:pt x="5198" y="2821"/>
                    <a:pt x="5177" y="2800"/>
                  </a:cubicBezTo>
                  <a:cubicBezTo>
                    <a:pt x="5259" y="2629"/>
                    <a:pt x="5362" y="2469"/>
                    <a:pt x="5483" y="2326"/>
                  </a:cubicBezTo>
                  <a:close/>
                  <a:moveTo>
                    <a:pt x="5307" y="3189"/>
                  </a:moveTo>
                  <a:lnTo>
                    <a:pt x="5307" y="3189"/>
                  </a:lnTo>
                  <a:cubicBezTo>
                    <a:pt x="5177" y="3388"/>
                    <a:pt x="5062" y="3598"/>
                    <a:pt x="4963" y="3818"/>
                  </a:cubicBezTo>
                  <a:cubicBezTo>
                    <a:pt x="4988" y="3654"/>
                    <a:pt x="5014" y="3491"/>
                    <a:pt x="5040" y="3328"/>
                  </a:cubicBezTo>
                  <a:lnTo>
                    <a:pt x="5040" y="3328"/>
                  </a:lnTo>
                  <a:cubicBezTo>
                    <a:pt x="5041" y="3357"/>
                    <a:pt x="5063" y="3387"/>
                    <a:pt x="5093" y="3387"/>
                  </a:cubicBezTo>
                  <a:cubicBezTo>
                    <a:pt x="5103" y="3387"/>
                    <a:pt x="5113" y="3384"/>
                    <a:pt x="5123" y="3377"/>
                  </a:cubicBezTo>
                  <a:cubicBezTo>
                    <a:pt x="5131" y="3373"/>
                    <a:pt x="5134" y="3362"/>
                    <a:pt x="5141" y="3359"/>
                  </a:cubicBezTo>
                  <a:lnTo>
                    <a:pt x="5145" y="3352"/>
                  </a:lnTo>
                  <a:cubicBezTo>
                    <a:pt x="5198" y="3302"/>
                    <a:pt x="5234" y="3238"/>
                    <a:pt x="5298" y="3195"/>
                  </a:cubicBezTo>
                  <a:cubicBezTo>
                    <a:pt x="5301" y="3193"/>
                    <a:pt x="5304" y="3191"/>
                    <a:pt x="5307" y="3189"/>
                  </a:cubicBezTo>
                  <a:close/>
                  <a:moveTo>
                    <a:pt x="4928" y="3330"/>
                  </a:moveTo>
                  <a:cubicBezTo>
                    <a:pt x="4902" y="3496"/>
                    <a:pt x="4876" y="3660"/>
                    <a:pt x="4850" y="3823"/>
                  </a:cubicBezTo>
                  <a:lnTo>
                    <a:pt x="4850" y="3823"/>
                  </a:lnTo>
                  <a:cubicBezTo>
                    <a:pt x="4873" y="3659"/>
                    <a:pt x="4902" y="3495"/>
                    <a:pt x="4928" y="3330"/>
                  </a:cubicBezTo>
                  <a:close/>
                  <a:moveTo>
                    <a:pt x="5554" y="3046"/>
                  </a:moveTo>
                  <a:lnTo>
                    <a:pt x="5575" y="3266"/>
                  </a:lnTo>
                  <a:cubicBezTo>
                    <a:pt x="5323" y="3594"/>
                    <a:pt x="5095" y="3939"/>
                    <a:pt x="4888" y="4295"/>
                  </a:cubicBezTo>
                  <a:cubicBezTo>
                    <a:pt x="4903" y="4206"/>
                    <a:pt x="4913" y="4117"/>
                    <a:pt x="4928" y="4028"/>
                  </a:cubicBezTo>
                  <a:cubicBezTo>
                    <a:pt x="4939" y="4028"/>
                    <a:pt x="4941" y="4045"/>
                    <a:pt x="4948" y="4045"/>
                  </a:cubicBezTo>
                  <a:cubicBezTo>
                    <a:pt x="4949" y="4045"/>
                    <a:pt x="4951" y="4044"/>
                    <a:pt x="4953" y="4042"/>
                  </a:cubicBezTo>
                  <a:cubicBezTo>
                    <a:pt x="5042" y="3960"/>
                    <a:pt x="5120" y="3864"/>
                    <a:pt x="5184" y="3761"/>
                  </a:cubicBezTo>
                  <a:cubicBezTo>
                    <a:pt x="5198" y="3736"/>
                    <a:pt x="5191" y="3704"/>
                    <a:pt x="5166" y="3690"/>
                  </a:cubicBezTo>
                  <a:cubicBezTo>
                    <a:pt x="5276" y="3466"/>
                    <a:pt x="5408" y="3248"/>
                    <a:pt x="5554" y="3046"/>
                  </a:cubicBezTo>
                  <a:close/>
                  <a:moveTo>
                    <a:pt x="5637" y="3840"/>
                  </a:moveTo>
                  <a:cubicBezTo>
                    <a:pt x="5648" y="3943"/>
                    <a:pt x="5659" y="4047"/>
                    <a:pt x="5668" y="4153"/>
                  </a:cubicBezTo>
                  <a:cubicBezTo>
                    <a:pt x="5656" y="4138"/>
                    <a:pt x="5641" y="4130"/>
                    <a:pt x="5625" y="4130"/>
                  </a:cubicBezTo>
                  <a:cubicBezTo>
                    <a:pt x="5608" y="4130"/>
                    <a:pt x="5592" y="4139"/>
                    <a:pt x="5583" y="4156"/>
                  </a:cubicBezTo>
                  <a:lnTo>
                    <a:pt x="5583" y="4153"/>
                  </a:lnTo>
                  <a:cubicBezTo>
                    <a:pt x="5398" y="4414"/>
                    <a:pt x="5199" y="4669"/>
                    <a:pt x="5004" y="4924"/>
                  </a:cubicBezTo>
                  <a:lnTo>
                    <a:pt x="5004" y="4924"/>
                  </a:lnTo>
                  <a:cubicBezTo>
                    <a:pt x="5014" y="4902"/>
                    <a:pt x="5006" y="4875"/>
                    <a:pt x="4981" y="4861"/>
                  </a:cubicBezTo>
                  <a:cubicBezTo>
                    <a:pt x="5155" y="4505"/>
                    <a:pt x="5373" y="4167"/>
                    <a:pt x="5625" y="3861"/>
                  </a:cubicBezTo>
                  <a:cubicBezTo>
                    <a:pt x="5631" y="3854"/>
                    <a:pt x="5635" y="3847"/>
                    <a:pt x="5637" y="3840"/>
                  </a:cubicBezTo>
                  <a:close/>
                  <a:moveTo>
                    <a:pt x="5597" y="3441"/>
                  </a:moveTo>
                  <a:cubicBezTo>
                    <a:pt x="5608" y="3559"/>
                    <a:pt x="5620" y="3678"/>
                    <a:pt x="5633" y="3798"/>
                  </a:cubicBezTo>
                  <a:lnTo>
                    <a:pt x="5633" y="3798"/>
                  </a:lnTo>
                  <a:cubicBezTo>
                    <a:pt x="5623" y="3779"/>
                    <a:pt x="5603" y="3765"/>
                    <a:pt x="5583" y="3765"/>
                  </a:cubicBezTo>
                  <a:cubicBezTo>
                    <a:pt x="5571" y="3765"/>
                    <a:pt x="5558" y="3770"/>
                    <a:pt x="5547" y="3782"/>
                  </a:cubicBezTo>
                  <a:cubicBezTo>
                    <a:pt x="5237" y="4142"/>
                    <a:pt x="4981" y="4541"/>
                    <a:pt x="4785" y="4971"/>
                  </a:cubicBezTo>
                  <a:cubicBezTo>
                    <a:pt x="4810" y="4847"/>
                    <a:pt x="4824" y="4722"/>
                    <a:pt x="4846" y="4598"/>
                  </a:cubicBezTo>
                  <a:cubicBezTo>
                    <a:pt x="4864" y="4576"/>
                    <a:pt x="4881" y="4551"/>
                    <a:pt x="4896" y="4544"/>
                  </a:cubicBezTo>
                  <a:cubicBezTo>
                    <a:pt x="4935" y="4526"/>
                    <a:pt x="4931" y="4494"/>
                    <a:pt x="4910" y="4470"/>
                  </a:cubicBezTo>
                  <a:cubicBezTo>
                    <a:pt x="5109" y="4106"/>
                    <a:pt x="5337" y="3765"/>
                    <a:pt x="5597" y="3441"/>
                  </a:cubicBezTo>
                  <a:close/>
                  <a:moveTo>
                    <a:pt x="4967" y="4968"/>
                  </a:moveTo>
                  <a:lnTo>
                    <a:pt x="4967" y="4968"/>
                  </a:lnTo>
                  <a:cubicBezTo>
                    <a:pt x="4885" y="5075"/>
                    <a:pt x="4807" y="5181"/>
                    <a:pt x="4728" y="5288"/>
                  </a:cubicBezTo>
                  <a:lnTo>
                    <a:pt x="4728" y="5285"/>
                  </a:lnTo>
                  <a:cubicBezTo>
                    <a:pt x="4742" y="5221"/>
                    <a:pt x="4753" y="5157"/>
                    <a:pt x="4764" y="5092"/>
                  </a:cubicBezTo>
                  <a:cubicBezTo>
                    <a:pt x="4779" y="5107"/>
                    <a:pt x="4786" y="5132"/>
                    <a:pt x="4800" y="5132"/>
                  </a:cubicBezTo>
                  <a:cubicBezTo>
                    <a:pt x="4803" y="5132"/>
                    <a:pt x="4806" y="5131"/>
                    <a:pt x="4810" y="5128"/>
                  </a:cubicBezTo>
                  <a:cubicBezTo>
                    <a:pt x="4871" y="5082"/>
                    <a:pt x="4910" y="5018"/>
                    <a:pt x="4967" y="4968"/>
                  </a:cubicBezTo>
                  <a:close/>
                  <a:moveTo>
                    <a:pt x="4408" y="7090"/>
                  </a:moveTo>
                  <a:cubicBezTo>
                    <a:pt x="4383" y="7326"/>
                    <a:pt x="4359" y="7559"/>
                    <a:pt x="4332" y="7792"/>
                  </a:cubicBezTo>
                  <a:lnTo>
                    <a:pt x="4332" y="7792"/>
                  </a:lnTo>
                  <a:cubicBezTo>
                    <a:pt x="4358" y="7558"/>
                    <a:pt x="4371" y="7324"/>
                    <a:pt x="4408" y="7090"/>
                  </a:cubicBezTo>
                  <a:close/>
                  <a:moveTo>
                    <a:pt x="4325" y="7854"/>
                  </a:moveTo>
                  <a:cubicBezTo>
                    <a:pt x="4323" y="7871"/>
                    <a:pt x="4321" y="7888"/>
                    <a:pt x="4319" y="7905"/>
                  </a:cubicBezTo>
                  <a:lnTo>
                    <a:pt x="4319" y="7901"/>
                  </a:lnTo>
                  <a:cubicBezTo>
                    <a:pt x="4321" y="7885"/>
                    <a:pt x="4323" y="7870"/>
                    <a:pt x="4325" y="7854"/>
                  </a:cubicBezTo>
                  <a:close/>
                  <a:moveTo>
                    <a:pt x="5679" y="4220"/>
                  </a:moveTo>
                  <a:cubicBezTo>
                    <a:pt x="5718" y="4648"/>
                    <a:pt x="5775" y="5068"/>
                    <a:pt x="5807" y="5495"/>
                  </a:cubicBezTo>
                  <a:cubicBezTo>
                    <a:pt x="5822" y="5688"/>
                    <a:pt x="5838" y="5881"/>
                    <a:pt x="5855" y="6073"/>
                  </a:cubicBezTo>
                  <a:lnTo>
                    <a:pt x="5855" y="6073"/>
                  </a:lnTo>
                  <a:cubicBezTo>
                    <a:pt x="5844" y="6059"/>
                    <a:pt x="5828" y="6049"/>
                    <a:pt x="5811" y="6049"/>
                  </a:cubicBezTo>
                  <a:cubicBezTo>
                    <a:pt x="5799" y="6049"/>
                    <a:pt x="5786" y="6054"/>
                    <a:pt x="5775" y="6068"/>
                  </a:cubicBezTo>
                  <a:cubicBezTo>
                    <a:pt x="5262" y="6666"/>
                    <a:pt x="4828" y="7325"/>
                    <a:pt x="4419" y="7994"/>
                  </a:cubicBezTo>
                  <a:lnTo>
                    <a:pt x="4419" y="7994"/>
                  </a:lnTo>
                  <a:cubicBezTo>
                    <a:pt x="4433" y="7876"/>
                    <a:pt x="4458" y="7759"/>
                    <a:pt x="4468" y="7641"/>
                  </a:cubicBezTo>
                  <a:cubicBezTo>
                    <a:pt x="4485" y="7653"/>
                    <a:pt x="4489" y="7680"/>
                    <a:pt x="4500" y="7680"/>
                  </a:cubicBezTo>
                  <a:cubicBezTo>
                    <a:pt x="4503" y="7680"/>
                    <a:pt x="4507" y="7678"/>
                    <a:pt x="4511" y="7673"/>
                  </a:cubicBezTo>
                  <a:cubicBezTo>
                    <a:pt x="4554" y="7613"/>
                    <a:pt x="4597" y="7549"/>
                    <a:pt x="4643" y="7495"/>
                  </a:cubicBezTo>
                  <a:cubicBezTo>
                    <a:pt x="4653" y="7485"/>
                    <a:pt x="4643" y="7474"/>
                    <a:pt x="4643" y="7467"/>
                  </a:cubicBezTo>
                  <a:cubicBezTo>
                    <a:pt x="4988" y="6883"/>
                    <a:pt x="5405" y="6346"/>
                    <a:pt x="5775" y="5780"/>
                  </a:cubicBezTo>
                  <a:cubicBezTo>
                    <a:pt x="5802" y="5735"/>
                    <a:pt x="5764" y="5696"/>
                    <a:pt x="5724" y="5696"/>
                  </a:cubicBezTo>
                  <a:cubicBezTo>
                    <a:pt x="5707" y="5696"/>
                    <a:pt x="5688" y="5704"/>
                    <a:pt x="5675" y="5723"/>
                  </a:cubicBezTo>
                  <a:cubicBezTo>
                    <a:pt x="5287" y="6324"/>
                    <a:pt x="4839" y="6887"/>
                    <a:pt x="4483" y="7510"/>
                  </a:cubicBezTo>
                  <a:lnTo>
                    <a:pt x="4483" y="7510"/>
                  </a:lnTo>
                  <a:cubicBezTo>
                    <a:pt x="4497" y="7382"/>
                    <a:pt x="4508" y="7253"/>
                    <a:pt x="4518" y="7122"/>
                  </a:cubicBezTo>
                  <a:cubicBezTo>
                    <a:pt x="4646" y="6844"/>
                    <a:pt x="4842" y="6591"/>
                    <a:pt x="5013" y="6338"/>
                  </a:cubicBezTo>
                  <a:cubicBezTo>
                    <a:pt x="5223" y="6032"/>
                    <a:pt x="5440" y="5730"/>
                    <a:pt x="5640" y="5416"/>
                  </a:cubicBezTo>
                  <a:cubicBezTo>
                    <a:pt x="5667" y="5377"/>
                    <a:pt x="5629" y="5337"/>
                    <a:pt x="5590" y="5337"/>
                  </a:cubicBezTo>
                  <a:cubicBezTo>
                    <a:pt x="5572" y="5337"/>
                    <a:pt x="5555" y="5345"/>
                    <a:pt x="5543" y="5363"/>
                  </a:cubicBezTo>
                  <a:cubicBezTo>
                    <a:pt x="5341" y="5676"/>
                    <a:pt x="5127" y="5979"/>
                    <a:pt x="4917" y="6281"/>
                  </a:cubicBezTo>
                  <a:cubicBezTo>
                    <a:pt x="4785" y="6474"/>
                    <a:pt x="4661" y="6673"/>
                    <a:pt x="4543" y="6876"/>
                  </a:cubicBezTo>
                  <a:cubicBezTo>
                    <a:pt x="4550" y="6783"/>
                    <a:pt x="4561" y="6691"/>
                    <a:pt x="4568" y="6598"/>
                  </a:cubicBezTo>
                  <a:cubicBezTo>
                    <a:pt x="4600" y="6566"/>
                    <a:pt x="4629" y="6534"/>
                    <a:pt x="4653" y="6499"/>
                  </a:cubicBezTo>
                  <a:cubicBezTo>
                    <a:pt x="4668" y="6474"/>
                    <a:pt x="4653" y="6459"/>
                    <a:pt x="4639" y="6442"/>
                  </a:cubicBezTo>
                  <a:cubicBezTo>
                    <a:pt x="4696" y="6360"/>
                    <a:pt x="4764" y="6257"/>
                    <a:pt x="4775" y="6242"/>
                  </a:cubicBezTo>
                  <a:cubicBezTo>
                    <a:pt x="4864" y="6107"/>
                    <a:pt x="4953" y="5972"/>
                    <a:pt x="5045" y="5844"/>
                  </a:cubicBezTo>
                  <a:cubicBezTo>
                    <a:pt x="5230" y="5577"/>
                    <a:pt x="5426" y="5324"/>
                    <a:pt x="5632" y="5075"/>
                  </a:cubicBezTo>
                  <a:cubicBezTo>
                    <a:pt x="5665" y="5031"/>
                    <a:pt x="5627" y="4975"/>
                    <a:pt x="5586" y="4975"/>
                  </a:cubicBezTo>
                  <a:cubicBezTo>
                    <a:pt x="5574" y="4975"/>
                    <a:pt x="5561" y="4980"/>
                    <a:pt x="5551" y="4993"/>
                  </a:cubicBezTo>
                  <a:cubicBezTo>
                    <a:pt x="5202" y="5427"/>
                    <a:pt x="4881" y="5883"/>
                    <a:pt x="4589" y="6356"/>
                  </a:cubicBezTo>
                  <a:cubicBezTo>
                    <a:pt x="4597" y="6310"/>
                    <a:pt x="4600" y="6260"/>
                    <a:pt x="4604" y="6214"/>
                  </a:cubicBezTo>
                  <a:cubicBezTo>
                    <a:pt x="4632" y="6178"/>
                    <a:pt x="4661" y="6143"/>
                    <a:pt x="4689" y="6107"/>
                  </a:cubicBezTo>
                  <a:cubicBezTo>
                    <a:pt x="4703" y="6093"/>
                    <a:pt x="4689" y="6079"/>
                    <a:pt x="4689" y="6061"/>
                  </a:cubicBezTo>
                  <a:cubicBezTo>
                    <a:pt x="4981" y="5602"/>
                    <a:pt x="5276" y="5146"/>
                    <a:pt x="5597" y="4701"/>
                  </a:cubicBezTo>
                  <a:cubicBezTo>
                    <a:pt x="5627" y="4661"/>
                    <a:pt x="5589" y="4623"/>
                    <a:pt x="5549" y="4623"/>
                  </a:cubicBezTo>
                  <a:cubicBezTo>
                    <a:pt x="5531" y="4623"/>
                    <a:pt x="5514" y="4630"/>
                    <a:pt x="5501" y="4648"/>
                  </a:cubicBezTo>
                  <a:cubicBezTo>
                    <a:pt x="5191" y="5068"/>
                    <a:pt x="4910" y="5509"/>
                    <a:pt x="4629" y="5950"/>
                  </a:cubicBezTo>
                  <a:cubicBezTo>
                    <a:pt x="4636" y="5901"/>
                    <a:pt x="4639" y="5851"/>
                    <a:pt x="4643" y="5801"/>
                  </a:cubicBezTo>
                  <a:cubicBezTo>
                    <a:pt x="4661" y="5719"/>
                    <a:pt x="4671" y="5637"/>
                    <a:pt x="4689" y="5552"/>
                  </a:cubicBezTo>
                  <a:cubicBezTo>
                    <a:pt x="4708" y="5560"/>
                    <a:pt x="4708" y="5583"/>
                    <a:pt x="4734" y="5583"/>
                  </a:cubicBezTo>
                  <a:cubicBezTo>
                    <a:pt x="4743" y="5583"/>
                    <a:pt x="4754" y="5580"/>
                    <a:pt x="4771" y="5573"/>
                  </a:cubicBezTo>
                  <a:cubicBezTo>
                    <a:pt x="4833" y="5545"/>
                    <a:pt x="4788" y="5484"/>
                    <a:pt x="4736" y="5484"/>
                  </a:cubicBezTo>
                  <a:cubicBezTo>
                    <a:pt x="4735" y="5484"/>
                    <a:pt x="4733" y="5484"/>
                    <a:pt x="4732" y="5484"/>
                  </a:cubicBezTo>
                  <a:cubicBezTo>
                    <a:pt x="4735" y="5481"/>
                    <a:pt x="4732" y="5484"/>
                    <a:pt x="4735" y="5477"/>
                  </a:cubicBezTo>
                  <a:cubicBezTo>
                    <a:pt x="4764" y="5434"/>
                    <a:pt x="4796" y="5388"/>
                    <a:pt x="4831" y="5349"/>
                  </a:cubicBezTo>
                  <a:cubicBezTo>
                    <a:pt x="4885" y="5274"/>
                    <a:pt x="4945" y="5206"/>
                    <a:pt x="5002" y="5128"/>
                  </a:cubicBezTo>
                  <a:cubicBezTo>
                    <a:pt x="5223" y="4825"/>
                    <a:pt x="5458" y="4526"/>
                    <a:pt x="5679" y="4220"/>
                  </a:cubicBezTo>
                  <a:close/>
                  <a:moveTo>
                    <a:pt x="4230" y="9496"/>
                  </a:moveTo>
                  <a:cubicBezTo>
                    <a:pt x="4213" y="9522"/>
                    <a:pt x="4200" y="9546"/>
                    <a:pt x="4184" y="9569"/>
                  </a:cubicBezTo>
                  <a:lnTo>
                    <a:pt x="4184" y="9569"/>
                  </a:lnTo>
                  <a:cubicBezTo>
                    <a:pt x="4187" y="9552"/>
                    <a:pt x="4187" y="9534"/>
                    <a:pt x="4191" y="9514"/>
                  </a:cubicBezTo>
                  <a:lnTo>
                    <a:pt x="4191" y="9510"/>
                  </a:lnTo>
                  <a:cubicBezTo>
                    <a:pt x="4191" y="9510"/>
                    <a:pt x="4191" y="9507"/>
                    <a:pt x="4191" y="9503"/>
                  </a:cubicBezTo>
                  <a:cubicBezTo>
                    <a:pt x="4205" y="9500"/>
                    <a:pt x="4216" y="9500"/>
                    <a:pt x="4230" y="9496"/>
                  </a:cubicBezTo>
                  <a:close/>
                  <a:moveTo>
                    <a:pt x="3852" y="9428"/>
                  </a:moveTo>
                  <a:cubicBezTo>
                    <a:pt x="3920" y="9432"/>
                    <a:pt x="3988" y="9443"/>
                    <a:pt x="4052" y="9460"/>
                  </a:cubicBezTo>
                  <a:cubicBezTo>
                    <a:pt x="4048" y="9482"/>
                    <a:pt x="4048" y="9489"/>
                    <a:pt x="4063" y="9500"/>
                  </a:cubicBezTo>
                  <a:lnTo>
                    <a:pt x="4066" y="9496"/>
                  </a:lnTo>
                  <a:lnTo>
                    <a:pt x="4066" y="9496"/>
                  </a:lnTo>
                  <a:cubicBezTo>
                    <a:pt x="3995" y="9589"/>
                    <a:pt x="3927" y="9685"/>
                    <a:pt x="3863" y="9781"/>
                  </a:cubicBezTo>
                  <a:cubicBezTo>
                    <a:pt x="3877" y="9685"/>
                    <a:pt x="3877" y="9585"/>
                    <a:pt x="3895" y="9489"/>
                  </a:cubicBezTo>
                  <a:cubicBezTo>
                    <a:pt x="3899" y="9460"/>
                    <a:pt x="3881" y="9436"/>
                    <a:pt x="3852" y="9428"/>
                  </a:cubicBezTo>
                  <a:close/>
                  <a:moveTo>
                    <a:pt x="3710" y="9407"/>
                  </a:moveTo>
                  <a:cubicBezTo>
                    <a:pt x="3754" y="9407"/>
                    <a:pt x="3791" y="9423"/>
                    <a:pt x="3831" y="9428"/>
                  </a:cubicBezTo>
                  <a:lnTo>
                    <a:pt x="3831" y="9428"/>
                  </a:lnTo>
                  <a:cubicBezTo>
                    <a:pt x="3830" y="9428"/>
                    <a:pt x="3828" y="9428"/>
                    <a:pt x="3827" y="9428"/>
                  </a:cubicBezTo>
                  <a:cubicBezTo>
                    <a:pt x="3806" y="9428"/>
                    <a:pt x="3788" y="9436"/>
                    <a:pt x="3785" y="9460"/>
                  </a:cubicBezTo>
                  <a:cubicBezTo>
                    <a:pt x="3756" y="9628"/>
                    <a:pt x="3753" y="9795"/>
                    <a:pt x="3728" y="9962"/>
                  </a:cubicBezTo>
                  <a:lnTo>
                    <a:pt x="3714" y="9980"/>
                  </a:lnTo>
                  <a:cubicBezTo>
                    <a:pt x="3714" y="9984"/>
                    <a:pt x="3714" y="9984"/>
                    <a:pt x="3710" y="9987"/>
                  </a:cubicBezTo>
                  <a:lnTo>
                    <a:pt x="3710" y="9407"/>
                  </a:lnTo>
                  <a:close/>
                  <a:moveTo>
                    <a:pt x="6755" y="10100"/>
                  </a:moveTo>
                  <a:cubicBezTo>
                    <a:pt x="6751" y="10102"/>
                    <a:pt x="6745" y="10106"/>
                    <a:pt x="6740" y="10106"/>
                  </a:cubicBezTo>
                  <a:cubicBezTo>
                    <a:pt x="6739" y="10106"/>
                    <a:pt x="6737" y="10106"/>
                    <a:pt x="6736" y="10105"/>
                  </a:cubicBezTo>
                  <a:cubicBezTo>
                    <a:pt x="6742" y="10103"/>
                    <a:pt x="6748" y="10101"/>
                    <a:pt x="6755" y="10100"/>
                  </a:cubicBezTo>
                  <a:close/>
                  <a:moveTo>
                    <a:pt x="4169" y="9646"/>
                  </a:moveTo>
                  <a:cubicBezTo>
                    <a:pt x="4173" y="9663"/>
                    <a:pt x="4184" y="9674"/>
                    <a:pt x="4201" y="9678"/>
                  </a:cubicBezTo>
                  <a:cubicBezTo>
                    <a:pt x="4071" y="9857"/>
                    <a:pt x="3944" y="10034"/>
                    <a:pt x="3814" y="10210"/>
                  </a:cubicBezTo>
                  <a:lnTo>
                    <a:pt x="3814" y="10210"/>
                  </a:lnTo>
                  <a:cubicBezTo>
                    <a:pt x="3824" y="10136"/>
                    <a:pt x="3828" y="10062"/>
                    <a:pt x="3838" y="9991"/>
                  </a:cubicBezTo>
                  <a:cubicBezTo>
                    <a:pt x="3909" y="9888"/>
                    <a:pt x="3981" y="9784"/>
                    <a:pt x="4052" y="9692"/>
                  </a:cubicBezTo>
                  <a:lnTo>
                    <a:pt x="4052" y="9699"/>
                  </a:lnTo>
                  <a:cubicBezTo>
                    <a:pt x="4052" y="9733"/>
                    <a:pt x="4083" y="9752"/>
                    <a:pt x="4112" y="9752"/>
                  </a:cubicBezTo>
                  <a:cubicBezTo>
                    <a:pt x="4135" y="9752"/>
                    <a:pt x="4157" y="9740"/>
                    <a:pt x="4162" y="9713"/>
                  </a:cubicBezTo>
                  <a:lnTo>
                    <a:pt x="4162" y="9695"/>
                  </a:lnTo>
                  <a:lnTo>
                    <a:pt x="4162" y="9685"/>
                  </a:lnTo>
                  <a:cubicBezTo>
                    <a:pt x="4166" y="9674"/>
                    <a:pt x="4166" y="9660"/>
                    <a:pt x="4169" y="9646"/>
                  </a:cubicBezTo>
                  <a:close/>
                  <a:moveTo>
                    <a:pt x="3400" y="10941"/>
                  </a:moveTo>
                  <a:cubicBezTo>
                    <a:pt x="3404" y="10991"/>
                    <a:pt x="3408" y="11041"/>
                    <a:pt x="3415" y="11087"/>
                  </a:cubicBezTo>
                  <a:cubicBezTo>
                    <a:pt x="3415" y="11098"/>
                    <a:pt x="3425" y="11105"/>
                    <a:pt x="3429" y="11116"/>
                  </a:cubicBezTo>
                  <a:cubicBezTo>
                    <a:pt x="3422" y="11130"/>
                    <a:pt x="3411" y="11144"/>
                    <a:pt x="3400" y="11159"/>
                  </a:cubicBezTo>
                  <a:cubicBezTo>
                    <a:pt x="3400" y="11162"/>
                    <a:pt x="3400" y="11166"/>
                    <a:pt x="3400" y="11169"/>
                  </a:cubicBezTo>
                  <a:cubicBezTo>
                    <a:pt x="3400" y="11094"/>
                    <a:pt x="3397" y="11016"/>
                    <a:pt x="3400" y="10941"/>
                  </a:cubicBezTo>
                  <a:close/>
                  <a:moveTo>
                    <a:pt x="6371" y="11268"/>
                  </a:moveTo>
                  <a:cubicBezTo>
                    <a:pt x="6368" y="11269"/>
                    <a:pt x="6365" y="11269"/>
                    <a:pt x="6362" y="11269"/>
                  </a:cubicBezTo>
                  <a:cubicBezTo>
                    <a:pt x="6361" y="11269"/>
                    <a:pt x="6360" y="11269"/>
                    <a:pt x="6359" y="11269"/>
                  </a:cubicBezTo>
                  <a:cubicBezTo>
                    <a:pt x="6363" y="11268"/>
                    <a:pt x="6367" y="11268"/>
                    <a:pt x="6371" y="11268"/>
                  </a:cubicBezTo>
                  <a:close/>
                  <a:moveTo>
                    <a:pt x="3294" y="11995"/>
                  </a:moveTo>
                  <a:lnTo>
                    <a:pt x="3294" y="11995"/>
                  </a:lnTo>
                  <a:cubicBezTo>
                    <a:pt x="3262" y="13561"/>
                    <a:pt x="3237" y="15131"/>
                    <a:pt x="3294" y="16698"/>
                  </a:cubicBezTo>
                  <a:lnTo>
                    <a:pt x="3294" y="16812"/>
                  </a:lnTo>
                  <a:cubicBezTo>
                    <a:pt x="3240" y="16816"/>
                    <a:pt x="3188" y="16823"/>
                    <a:pt x="3137" y="16831"/>
                  </a:cubicBezTo>
                  <a:lnTo>
                    <a:pt x="3137" y="16831"/>
                  </a:lnTo>
                  <a:cubicBezTo>
                    <a:pt x="3137" y="16830"/>
                    <a:pt x="3137" y="16830"/>
                    <a:pt x="3137" y="16829"/>
                  </a:cubicBezTo>
                  <a:lnTo>
                    <a:pt x="3137" y="16651"/>
                  </a:lnTo>
                  <a:cubicBezTo>
                    <a:pt x="3105" y="15099"/>
                    <a:pt x="3137" y="13540"/>
                    <a:pt x="3294" y="11995"/>
                  </a:cubicBezTo>
                  <a:close/>
                  <a:moveTo>
                    <a:pt x="8288" y="16822"/>
                  </a:moveTo>
                  <a:cubicBezTo>
                    <a:pt x="8297" y="16834"/>
                    <a:pt x="8311" y="16839"/>
                    <a:pt x="8324" y="16839"/>
                  </a:cubicBezTo>
                  <a:cubicBezTo>
                    <a:pt x="8325" y="16839"/>
                    <a:pt x="8326" y="16839"/>
                    <a:pt x="8327" y="16839"/>
                  </a:cubicBezTo>
                  <a:lnTo>
                    <a:pt x="8327" y="16839"/>
                  </a:lnTo>
                  <a:cubicBezTo>
                    <a:pt x="8315" y="16847"/>
                    <a:pt x="8308" y="16860"/>
                    <a:pt x="8306" y="16876"/>
                  </a:cubicBezTo>
                  <a:cubicBezTo>
                    <a:pt x="8306" y="16893"/>
                    <a:pt x="8302" y="16908"/>
                    <a:pt x="8302" y="16922"/>
                  </a:cubicBezTo>
                  <a:lnTo>
                    <a:pt x="8302" y="16922"/>
                  </a:lnTo>
                  <a:cubicBezTo>
                    <a:pt x="8297" y="16921"/>
                    <a:pt x="8294" y="16919"/>
                    <a:pt x="8292" y="16919"/>
                  </a:cubicBezTo>
                  <a:cubicBezTo>
                    <a:pt x="8291" y="16919"/>
                    <a:pt x="8289" y="16920"/>
                    <a:pt x="8288" y="16922"/>
                  </a:cubicBezTo>
                  <a:lnTo>
                    <a:pt x="8288" y="16822"/>
                  </a:lnTo>
                  <a:close/>
                  <a:moveTo>
                    <a:pt x="8434" y="16908"/>
                  </a:moveTo>
                  <a:cubicBezTo>
                    <a:pt x="8434" y="16922"/>
                    <a:pt x="8434" y="16940"/>
                    <a:pt x="8431" y="16954"/>
                  </a:cubicBezTo>
                  <a:cubicBezTo>
                    <a:pt x="8429" y="16955"/>
                    <a:pt x="8428" y="16955"/>
                    <a:pt x="8427" y="16955"/>
                  </a:cubicBezTo>
                  <a:cubicBezTo>
                    <a:pt x="8423" y="16955"/>
                    <a:pt x="8422" y="16951"/>
                    <a:pt x="8416" y="16951"/>
                  </a:cubicBezTo>
                  <a:lnTo>
                    <a:pt x="8420" y="16947"/>
                  </a:lnTo>
                  <a:lnTo>
                    <a:pt x="8420" y="16911"/>
                  </a:lnTo>
                  <a:cubicBezTo>
                    <a:pt x="8427" y="16911"/>
                    <a:pt x="8431" y="16908"/>
                    <a:pt x="8434" y="16908"/>
                  </a:cubicBezTo>
                  <a:close/>
                  <a:moveTo>
                    <a:pt x="2478" y="17958"/>
                  </a:moveTo>
                  <a:lnTo>
                    <a:pt x="2478" y="17958"/>
                  </a:lnTo>
                  <a:cubicBezTo>
                    <a:pt x="2439" y="18029"/>
                    <a:pt x="2407" y="18107"/>
                    <a:pt x="2372" y="18182"/>
                  </a:cubicBezTo>
                  <a:cubicBezTo>
                    <a:pt x="2363" y="18181"/>
                    <a:pt x="2354" y="18179"/>
                    <a:pt x="2346" y="18179"/>
                  </a:cubicBezTo>
                  <a:cubicBezTo>
                    <a:pt x="2333" y="18179"/>
                    <a:pt x="2322" y="18182"/>
                    <a:pt x="2311" y="18193"/>
                  </a:cubicBezTo>
                  <a:cubicBezTo>
                    <a:pt x="2304" y="18204"/>
                    <a:pt x="2300" y="18214"/>
                    <a:pt x="2293" y="18225"/>
                  </a:cubicBezTo>
                  <a:lnTo>
                    <a:pt x="2279" y="18225"/>
                  </a:lnTo>
                  <a:lnTo>
                    <a:pt x="2279" y="18026"/>
                  </a:lnTo>
                  <a:cubicBezTo>
                    <a:pt x="2279" y="18061"/>
                    <a:pt x="2300" y="18098"/>
                    <a:pt x="2327" y="18098"/>
                  </a:cubicBezTo>
                  <a:cubicBezTo>
                    <a:pt x="2335" y="18098"/>
                    <a:pt x="2344" y="18095"/>
                    <a:pt x="2354" y="18086"/>
                  </a:cubicBezTo>
                  <a:cubicBezTo>
                    <a:pt x="2393" y="18047"/>
                    <a:pt x="2439" y="18001"/>
                    <a:pt x="2478" y="17958"/>
                  </a:cubicBezTo>
                  <a:close/>
                  <a:moveTo>
                    <a:pt x="8303" y="18669"/>
                  </a:moveTo>
                  <a:cubicBezTo>
                    <a:pt x="8304" y="18669"/>
                    <a:pt x="8305" y="18669"/>
                    <a:pt x="8306" y="18670"/>
                  </a:cubicBezTo>
                  <a:cubicBezTo>
                    <a:pt x="8309" y="18688"/>
                    <a:pt x="8306" y="18709"/>
                    <a:pt x="8309" y="18730"/>
                  </a:cubicBezTo>
                  <a:cubicBezTo>
                    <a:pt x="8313" y="18750"/>
                    <a:pt x="8326" y="18757"/>
                    <a:pt x="8342" y="18757"/>
                  </a:cubicBezTo>
                  <a:cubicBezTo>
                    <a:pt x="8362" y="18757"/>
                    <a:pt x="8385" y="18746"/>
                    <a:pt x="8398" y="18730"/>
                  </a:cubicBezTo>
                  <a:lnTo>
                    <a:pt x="8398" y="18887"/>
                  </a:lnTo>
                  <a:cubicBezTo>
                    <a:pt x="8363" y="18887"/>
                    <a:pt x="8324" y="18891"/>
                    <a:pt x="8288" y="18891"/>
                  </a:cubicBezTo>
                  <a:lnTo>
                    <a:pt x="8288" y="18713"/>
                  </a:lnTo>
                  <a:lnTo>
                    <a:pt x="8288" y="18670"/>
                  </a:lnTo>
                  <a:cubicBezTo>
                    <a:pt x="8290" y="18672"/>
                    <a:pt x="8292" y="18672"/>
                    <a:pt x="8293" y="18672"/>
                  </a:cubicBezTo>
                  <a:cubicBezTo>
                    <a:pt x="8296" y="18672"/>
                    <a:pt x="8299" y="18669"/>
                    <a:pt x="8303" y="18669"/>
                  </a:cubicBezTo>
                  <a:close/>
                  <a:moveTo>
                    <a:pt x="2176" y="18613"/>
                  </a:moveTo>
                  <a:cubicBezTo>
                    <a:pt x="2170" y="18646"/>
                    <a:pt x="2197" y="18657"/>
                    <a:pt x="2226" y="18657"/>
                  </a:cubicBezTo>
                  <a:cubicBezTo>
                    <a:pt x="2230" y="18657"/>
                    <a:pt x="2235" y="18656"/>
                    <a:pt x="2240" y="18656"/>
                  </a:cubicBezTo>
                  <a:lnTo>
                    <a:pt x="2240" y="18656"/>
                  </a:lnTo>
                  <a:cubicBezTo>
                    <a:pt x="2094" y="18833"/>
                    <a:pt x="1949" y="19011"/>
                    <a:pt x="1817" y="19195"/>
                  </a:cubicBezTo>
                  <a:lnTo>
                    <a:pt x="1817" y="19195"/>
                  </a:lnTo>
                  <a:cubicBezTo>
                    <a:pt x="1819" y="19192"/>
                    <a:pt x="1816" y="19185"/>
                    <a:pt x="1816" y="19179"/>
                  </a:cubicBezTo>
                  <a:cubicBezTo>
                    <a:pt x="1930" y="18987"/>
                    <a:pt x="2055" y="18802"/>
                    <a:pt x="2176" y="18613"/>
                  </a:cubicBezTo>
                  <a:close/>
                  <a:moveTo>
                    <a:pt x="8687" y="20190"/>
                  </a:moveTo>
                  <a:lnTo>
                    <a:pt x="8737" y="20194"/>
                  </a:lnTo>
                  <a:cubicBezTo>
                    <a:pt x="8740" y="20194"/>
                    <a:pt x="8740" y="20201"/>
                    <a:pt x="8742" y="20201"/>
                  </a:cubicBezTo>
                  <a:cubicBezTo>
                    <a:pt x="8743" y="20201"/>
                    <a:pt x="8743" y="20201"/>
                    <a:pt x="8744" y="20201"/>
                  </a:cubicBezTo>
                  <a:lnTo>
                    <a:pt x="8754" y="20197"/>
                  </a:lnTo>
                  <a:cubicBezTo>
                    <a:pt x="8783" y="20197"/>
                    <a:pt x="8815" y="20201"/>
                    <a:pt x="8843" y="20201"/>
                  </a:cubicBezTo>
                  <a:cubicBezTo>
                    <a:pt x="8833" y="20235"/>
                    <a:pt x="8817" y="20267"/>
                    <a:pt x="8800" y="20299"/>
                  </a:cubicBezTo>
                  <a:lnTo>
                    <a:pt x="8800" y="20299"/>
                  </a:lnTo>
                  <a:cubicBezTo>
                    <a:pt x="8794" y="20286"/>
                    <a:pt x="8780" y="20277"/>
                    <a:pt x="8758" y="20275"/>
                  </a:cubicBezTo>
                  <a:lnTo>
                    <a:pt x="8694" y="20275"/>
                  </a:lnTo>
                  <a:cubicBezTo>
                    <a:pt x="8694" y="20247"/>
                    <a:pt x="8690" y="20219"/>
                    <a:pt x="8687" y="20190"/>
                  </a:cubicBezTo>
                  <a:close/>
                  <a:moveTo>
                    <a:pt x="8766" y="20376"/>
                  </a:moveTo>
                  <a:cubicBezTo>
                    <a:pt x="8766" y="20377"/>
                    <a:pt x="8765" y="20378"/>
                    <a:pt x="8765" y="20379"/>
                  </a:cubicBezTo>
                  <a:lnTo>
                    <a:pt x="8758" y="20379"/>
                  </a:lnTo>
                  <a:cubicBezTo>
                    <a:pt x="8761" y="20378"/>
                    <a:pt x="8763" y="20377"/>
                    <a:pt x="8766" y="20376"/>
                  </a:cubicBezTo>
                  <a:close/>
                  <a:moveTo>
                    <a:pt x="1763" y="20432"/>
                  </a:moveTo>
                  <a:cubicBezTo>
                    <a:pt x="1766" y="20436"/>
                    <a:pt x="1766" y="20443"/>
                    <a:pt x="1766" y="20446"/>
                  </a:cubicBezTo>
                  <a:lnTo>
                    <a:pt x="1763" y="20446"/>
                  </a:lnTo>
                  <a:lnTo>
                    <a:pt x="1763" y="20432"/>
                  </a:lnTo>
                  <a:close/>
                  <a:moveTo>
                    <a:pt x="8754" y="20389"/>
                  </a:moveTo>
                  <a:cubicBezTo>
                    <a:pt x="8744" y="20421"/>
                    <a:pt x="8726" y="20450"/>
                    <a:pt x="8712" y="20482"/>
                  </a:cubicBezTo>
                  <a:cubicBezTo>
                    <a:pt x="8712" y="20482"/>
                    <a:pt x="8711" y="20483"/>
                    <a:pt x="8711" y="20483"/>
                  </a:cubicBezTo>
                  <a:lnTo>
                    <a:pt x="8711" y="20483"/>
                  </a:lnTo>
                  <a:cubicBezTo>
                    <a:pt x="8709" y="20452"/>
                    <a:pt x="8707" y="20421"/>
                    <a:pt x="8705" y="20389"/>
                  </a:cubicBezTo>
                  <a:close/>
                  <a:moveTo>
                    <a:pt x="1243" y="21386"/>
                  </a:moveTo>
                  <a:cubicBezTo>
                    <a:pt x="1247" y="21400"/>
                    <a:pt x="1250" y="21418"/>
                    <a:pt x="1250" y="21432"/>
                  </a:cubicBezTo>
                  <a:cubicBezTo>
                    <a:pt x="1247" y="21429"/>
                    <a:pt x="1240" y="21418"/>
                    <a:pt x="1236" y="21415"/>
                  </a:cubicBezTo>
                  <a:cubicBezTo>
                    <a:pt x="1235" y="21413"/>
                    <a:pt x="1233" y="21413"/>
                    <a:pt x="1232" y="21413"/>
                  </a:cubicBezTo>
                  <a:cubicBezTo>
                    <a:pt x="1227" y="21413"/>
                    <a:pt x="1224" y="21422"/>
                    <a:pt x="1218" y="21422"/>
                  </a:cubicBezTo>
                  <a:cubicBezTo>
                    <a:pt x="1229" y="21408"/>
                    <a:pt x="1236" y="21397"/>
                    <a:pt x="1243" y="21386"/>
                  </a:cubicBezTo>
                  <a:close/>
                  <a:moveTo>
                    <a:pt x="1563" y="20450"/>
                  </a:moveTo>
                  <a:cubicBezTo>
                    <a:pt x="1577" y="20463"/>
                    <a:pt x="1591" y="20475"/>
                    <a:pt x="1607" y="20475"/>
                  </a:cubicBezTo>
                  <a:cubicBezTo>
                    <a:pt x="1613" y="20475"/>
                    <a:pt x="1618" y="20474"/>
                    <a:pt x="1624" y="20471"/>
                  </a:cubicBezTo>
                  <a:lnTo>
                    <a:pt x="1620" y="20471"/>
                  </a:lnTo>
                  <a:cubicBezTo>
                    <a:pt x="1628" y="20464"/>
                    <a:pt x="1638" y="20468"/>
                    <a:pt x="1649" y="20464"/>
                  </a:cubicBezTo>
                  <a:lnTo>
                    <a:pt x="1649" y="20464"/>
                  </a:lnTo>
                  <a:cubicBezTo>
                    <a:pt x="1642" y="20767"/>
                    <a:pt x="1588" y="21069"/>
                    <a:pt x="1585" y="21372"/>
                  </a:cubicBezTo>
                  <a:cubicBezTo>
                    <a:pt x="1585" y="21373"/>
                    <a:pt x="1585" y="21373"/>
                    <a:pt x="1586" y="21373"/>
                  </a:cubicBezTo>
                  <a:cubicBezTo>
                    <a:pt x="1587" y="21373"/>
                    <a:pt x="1590" y="21371"/>
                    <a:pt x="1591" y="21371"/>
                  </a:cubicBezTo>
                  <a:cubicBezTo>
                    <a:pt x="1592" y="21371"/>
                    <a:pt x="1592" y="21371"/>
                    <a:pt x="1592" y="21372"/>
                  </a:cubicBezTo>
                  <a:lnTo>
                    <a:pt x="1588" y="21440"/>
                  </a:lnTo>
                  <a:cubicBezTo>
                    <a:pt x="1588" y="21441"/>
                    <a:pt x="1588" y="21441"/>
                    <a:pt x="1587" y="21441"/>
                  </a:cubicBezTo>
                  <a:cubicBezTo>
                    <a:pt x="1586" y="21441"/>
                    <a:pt x="1585" y="21440"/>
                    <a:pt x="1585" y="21440"/>
                  </a:cubicBezTo>
                  <a:cubicBezTo>
                    <a:pt x="1585" y="21493"/>
                    <a:pt x="1578" y="21546"/>
                    <a:pt x="1578" y="21600"/>
                  </a:cubicBezTo>
                  <a:cubicBezTo>
                    <a:pt x="1574" y="21639"/>
                    <a:pt x="1574" y="21678"/>
                    <a:pt x="1571" y="21721"/>
                  </a:cubicBezTo>
                  <a:cubicBezTo>
                    <a:pt x="1571" y="21603"/>
                    <a:pt x="1563" y="21486"/>
                    <a:pt x="1563" y="21368"/>
                  </a:cubicBezTo>
                  <a:lnTo>
                    <a:pt x="1563" y="20450"/>
                  </a:lnTo>
                  <a:close/>
                  <a:moveTo>
                    <a:pt x="1136" y="21525"/>
                  </a:moveTo>
                  <a:lnTo>
                    <a:pt x="1136" y="21635"/>
                  </a:lnTo>
                  <a:cubicBezTo>
                    <a:pt x="1058" y="21692"/>
                    <a:pt x="983" y="21760"/>
                    <a:pt x="908" y="21820"/>
                  </a:cubicBezTo>
                  <a:cubicBezTo>
                    <a:pt x="983" y="21721"/>
                    <a:pt x="1058" y="21621"/>
                    <a:pt x="1136" y="21525"/>
                  </a:cubicBezTo>
                  <a:close/>
                  <a:moveTo>
                    <a:pt x="8712" y="21806"/>
                  </a:moveTo>
                  <a:cubicBezTo>
                    <a:pt x="8715" y="21849"/>
                    <a:pt x="8719" y="21892"/>
                    <a:pt x="8722" y="21934"/>
                  </a:cubicBezTo>
                  <a:cubicBezTo>
                    <a:pt x="8721" y="21933"/>
                    <a:pt x="8719" y="21932"/>
                    <a:pt x="8717" y="21932"/>
                  </a:cubicBezTo>
                  <a:cubicBezTo>
                    <a:pt x="8715" y="21932"/>
                    <a:pt x="8714" y="21933"/>
                    <a:pt x="8712" y="21934"/>
                  </a:cubicBezTo>
                  <a:lnTo>
                    <a:pt x="8712" y="21806"/>
                  </a:lnTo>
                  <a:close/>
                  <a:moveTo>
                    <a:pt x="1346" y="19891"/>
                  </a:moveTo>
                  <a:cubicBezTo>
                    <a:pt x="1354" y="19891"/>
                    <a:pt x="1360" y="19897"/>
                    <a:pt x="1366" y="19897"/>
                  </a:cubicBezTo>
                  <a:cubicBezTo>
                    <a:pt x="1368" y="19897"/>
                    <a:pt x="1369" y="19896"/>
                    <a:pt x="1371" y="19895"/>
                  </a:cubicBezTo>
                  <a:lnTo>
                    <a:pt x="1371" y="20108"/>
                  </a:lnTo>
                  <a:cubicBezTo>
                    <a:pt x="1371" y="20143"/>
                    <a:pt x="1403" y="20163"/>
                    <a:pt x="1432" y="20163"/>
                  </a:cubicBezTo>
                  <a:cubicBezTo>
                    <a:pt x="1454" y="20163"/>
                    <a:pt x="1476" y="20152"/>
                    <a:pt x="1482" y="20126"/>
                  </a:cubicBezTo>
                  <a:lnTo>
                    <a:pt x="1482" y="20108"/>
                  </a:lnTo>
                  <a:lnTo>
                    <a:pt x="1482" y="20076"/>
                  </a:lnTo>
                  <a:lnTo>
                    <a:pt x="1482" y="20044"/>
                  </a:lnTo>
                  <a:cubicBezTo>
                    <a:pt x="1491" y="20057"/>
                    <a:pt x="1501" y="20073"/>
                    <a:pt x="1519" y="20073"/>
                  </a:cubicBezTo>
                  <a:cubicBezTo>
                    <a:pt x="1521" y="20073"/>
                    <a:pt x="1522" y="20073"/>
                    <a:pt x="1524" y="20073"/>
                  </a:cubicBezTo>
                  <a:cubicBezTo>
                    <a:pt x="1835" y="20005"/>
                    <a:pt x="2153" y="19985"/>
                    <a:pt x="2474" y="19985"/>
                  </a:cubicBezTo>
                  <a:cubicBezTo>
                    <a:pt x="2955" y="19985"/>
                    <a:pt x="3441" y="20030"/>
                    <a:pt x="3917" y="20030"/>
                  </a:cubicBezTo>
                  <a:cubicBezTo>
                    <a:pt x="3995" y="20030"/>
                    <a:pt x="4074" y="20029"/>
                    <a:pt x="4152" y="20026"/>
                  </a:cubicBezTo>
                  <a:cubicBezTo>
                    <a:pt x="4540" y="20012"/>
                    <a:pt x="4924" y="20005"/>
                    <a:pt x="5312" y="19987"/>
                  </a:cubicBezTo>
                  <a:cubicBezTo>
                    <a:pt x="6401" y="20058"/>
                    <a:pt x="7487" y="20130"/>
                    <a:pt x="8576" y="20186"/>
                  </a:cubicBezTo>
                  <a:lnTo>
                    <a:pt x="8576" y="20275"/>
                  </a:lnTo>
                  <a:cubicBezTo>
                    <a:pt x="7192" y="20201"/>
                    <a:pt x="5803" y="20186"/>
                    <a:pt x="4419" y="20186"/>
                  </a:cubicBezTo>
                  <a:cubicBezTo>
                    <a:pt x="3892" y="20186"/>
                    <a:pt x="3365" y="20158"/>
                    <a:pt x="2841" y="20158"/>
                  </a:cubicBezTo>
                  <a:cubicBezTo>
                    <a:pt x="2828" y="20158"/>
                    <a:pt x="2815" y="20158"/>
                    <a:pt x="2802" y="20158"/>
                  </a:cubicBezTo>
                  <a:cubicBezTo>
                    <a:pt x="2502" y="20158"/>
                    <a:pt x="2206" y="20197"/>
                    <a:pt x="1916" y="20268"/>
                  </a:cubicBezTo>
                  <a:cubicBezTo>
                    <a:pt x="1909" y="20267"/>
                    <a:pt x="1902" y="20266"/>
                    <a:pt x="1895" y="20266"/>
                  </a:cubicBezTo>
                  <a:cubicBezTo>
                    <a:pt x="1887" y="20266"/>
                    <a:pt x="1880" y="20267"/>
                    <a:pt x="1873" y="20268"/>
                  </a:cubicBezTo>
                  <a:cubicBezTo>
                    <a:pt x="1866" y="20275"/>
                    <a:pt x="1866" y="20283"/>
                    <a:pt x="1863" y="20286"/>
                  </a:cubicBezTo>
                  <a:cubicBezTo>
                    <a:pt x="1763" y="20315"/>
                    <a:pt x="1660" y="20325"/>
                    <a:pt x="1571" y="20375"/>
                  </a:cubicBezTo>
                  <a:cubicBezTo>
                    <a:pt x="1546" y="20389"/>
                    <a:pt x="1549" y="20411"/>
                    <a:pt x="1553" y="20432"/>
                  </a:cubicBezTo>
                  <a:lnTo>
                    <a:pt x="1453" y="20432"/>
                  </a:lnTo>
                  <a:cubicBezTo>
                    <a:pt x="1453" y="20902"/>
                    <a:pt x="1425" y="21372"/>
                    <a:pt x="1403" y="21842"/>
                  </a:cubicBezTo>
                  <a:cubicBezTo>
                    <a:pt x="1355" y="21893"/>
                    <a:pt x="1307" y="21945"/>
                    <a:pt x="1261" y="21997"/>
                  </a:cubicBezTo>
                  <a:lnTo>
                    <a:pt x="1261" y="21997"/>
                  </a:lnTo>
                  <a:cubicBezTo>
                    <a:pt x="1261" y="21995"/>
                    <a:pt x="1261" y="21993"/>
                    <a:pt x="1261" y="21991"/>
                  </a:cubicBezTo>
                  <a:lnTo>
                    <a:pt x="1261" y="21739"/>
                  </a:lnTo>
                  <a:cubicBezTo>
                    <a:pt x="1272" y="21714"/>
                    <a:pt x="1293" y="21696"/>
                    <a:pt x="1304" y="21667"/>
                  </a:cubicBezTo>
                  <a:cubicBezTo>
                    <a:pt x="1314" y="21678"/>
                    <a:pt x="1327" y="21683"/>
                    <a:pt x="1340" y="21683"/>
                  </a:cubicBezTo>
                  <a:cubicBezTo>
                    <a:pt x="1365" y="21683"/>
                    <a:pt x="1390" y="21663"/>
                    <a:pt x="1393" y="21632"/>
                  </a:cubicBezTo>
                  <a:cubicBezTo>
                    <a:pt x="1385" y="21507"/>
                    <a:pt x="1371" y="21383"/>
                    <a:pt x="1353" y="21258"/>
                  </a:cubicBezTo>
                  <a:cubicBezTo>
                    <a:pt x="1361" y="21247"/>
                    <a:pt x="1368" y="21237"/>
                    <a:pt x="1378" y="21226"/>
                  </a:cubicBezTo>
                  <a:cubicBezTo>
                    <a:pt x="1410" y="21183"/>
                    <a:pt x="1378" y="21151"/>
                    <a:pt x="1339" y="21144"/>
                  </a:cubicBezTo>
                  <a:cubicBezTo>
                    <a:pt x="1314" y="20966"/>
                    <a:pt x="1296" y="20788"/>
                    <a:pt x="1279" y="20610"/>
                  </a:cubicBezTo>
                  <a:cubicBezTo>
                    <a:pt x="1261" y="20432"/>
                    <a:pt x="1257" y="20119"/>
                    <a:pt x="1346" y="19891"/>
                  </a:cubicBezTo>
                  <a:close/>
                  <a:moveTo>
                    <a:pt x="10924" y="21909"/>
                  </a:moveTo>
                  <a:cubicBezTo>
                    <a:pt x="10922" y="21936"/>
                    <a:pt x="10943" y="21949"/>
                    <a:pt x="10966" y="21949"/>
                  </a:cubicBezTo>
                  <a:cubicBezTo>
                    <a:pt x="10977" y="21949"/>
                    <a:pt x="10987" y="21946"/>
                    <a:pt x="10997" y="21941"/>
                  </a:cubicBezTo>
                  <a:lnTo>
                    <a:pt x="10997" y="21941"/>
                  </a:lnTo>
                  <a:cubicBezTo>
                    <a:pt x="10900" y="22065"/>
                    <a:pt x="10812" y="22199"/>
                    <a:pt x="10740" y="22339"/>
                  </a:cubicBezTo>
                  <a:lnTo>
                    <a:pt x="10740" y="22339"/>
                  </a:lnTo>
                  <a:cubicBezTo>
                    <a:pt x="10810" y="22201"/>
                    <a:pt x="10872" y="22060"/>
                    <a:pt x="10922" y="21913"/>
                  </a:cubicBezTo>
                  <a:cubicBezTo>
                    <a:pt x="10923" y="21912"/>
                    <a:pt x="10923" y="21910"/>
                    <a:pt x="10924" y="21909"/>
                  </a:cubicBezTo>
                  <a:close/>
                  <a:moveTo>
                    <a:pt x="11086" y="21635"/>
                  </a:moveTo>
                  <a:lnTo>
                    <a:pt x="11086" y="21763"/>
                  </a:lnTo>
                  <a:cubicBezTo>
                    <a:pt x="11086" y="21785"/>
                    <a:pt x="11094" y="21793"/>
                    <a:pt x="11105" y="21793"/>
                  </a:cubicBezTo>
                  <a:cubicBezTo>
                    <a:pt x="11122" y="21793"/>
                    <a:pt x="11147" y="21776"/>
                    <a:pt x="11168" y="21763"/>
                  </a:cubicBezTo>
                  <a:cubicBezTo>
                    <a:pt x="11250" y="21956"/>
                    <a:pt x="11325" y="22152"/>
                    <a:pt x="11385" y="22354"/>
                  </a:cubicBezTo>
                  <a:cubicBezTo>
                    <a:pt x="11383" y="22354"/>
                    <a:pt x="11379" y="22353"/>
                    <a:pt x="11375" y="22353"/>
                  </a:cubicBezTo>
                  <a:cubicBezTo>
                    <a:pt x="11374" y="22353"/>
                    <a:pt x="11372" y="22353"/>
                    <a:pt x="11371" y="22354"/>
                  </a:cubicBezTo>
                  <a:cubicBezTo>
                    <a:pt x="11214" y="22515"/>
                    <a:pt x="11065" y="22686"/>
                    <a:pt x="10926" y="22864"/>
                  </a:cubicBezTo>
                  <a:cubicBezTo>
                    <a:pt x="10862" y="22949"/>
                    <a:pt x="10809" y="23049"/>
                    <a:pt x="10741" y="23141"/>
                  </a:cubicBezTo>
                  <a:cubicBezTo>
                    <a:pt x="10741" y="23142"/>
                    <a:pt x="10741" y="23142"/>
                    <a:pt x="10740" y="23142"/>
                  </a:cubicBezTo>
                  <a:cubicBezTo>
                    <a:pt x="10739" y="23142"/>
                    <a:pt x="10736" y="23140"/>
                    <a:pt x="10735" y="23140"/>
                  </a:cubicBezTo>
                  <a:cubicBezTo>
                    <a:pt x="10734" y="23140"/>
                    <a:pt x="10734" y="23140"/>
                    <a:pt x="10734" y="23141"/>
                  </a:cubicBezTo>
                  <a:cubicBezTo>
                    <a:pt x="10734" y="23145"/>
                    <a:pt x="10734" y="23148"/>
                    <a:pt x="10734" y="23155"/>
                  </a:cubicBezTo>
                  <a:cubicBezTo>
                    <a:pt x="10716" y="23177"/>
                    <a:pt x="10702" y="23198"/>
                    <a:pt x="10688" y="23223"/>
                  </a:cubicBezTo>
                  <a:cubicBezTo>
                    <a:pt x="10663" y="23205"/>
                    <a:pt x="10655" y="23180"/>
                    <a:pt x="10631" y="23170"/>
                  </a:cubicBezTo>
                  <a:lnTo>
                    <a:pt x="10634" y="23170"/>
                  </a:lnTo>
                  <a:cubicBezTo>
                    <a:pt x="10638" y="23141"/>
                    <a:pt x="10641" y="23116"/>
                    <a:pt x="10652" y="23095"/>
                  </a:cubicBezTo>
                  <a:cubicBezTo>
                    <a:pt x="10652" y="23088"/>
                    <a:pt x="10659" y="23084"/>
                    <a:pt x="10659" y="23081"/>
                  </a:cubicBezTo>
                  <a:cubicBezTo>
                    <a:pt x="10659" y="23077"/>
                    <a:pt x="10648" y="23081"/>
                    <a:pt x="10645" y="23074"/>
                  </a:cubicBezTo>
                  <a:cubicBezTo>
                    <a:pt x="10663" y="23056"/>
                    <a:pt x="10673" y="23034"/>
                    <a:pt x="10691" y="23017"/>
                  </a:cubicBezTo>
                  <a:lnTo>
                    <a:pt x="10691" y="23009"/>
                  </a:lnTo>
                  <a:cubicBezTo>
                    <a:pt x="10830" y="22796"/>
                    <a:pt x="10976" y="22586"/>
                    <a:pt x="11136" y="22386"/>
                  </a:cubicBezTo>
                  <a:cubicBezTo>
                    <a:pt x="11171" y="22346"/>
                    <a:pt x="11134" y="22290"/>
                    <a:pt x="11094" y="22290"/>
                  </a:cubicBezTo>
                  <a:cubicBezTo>
                    <a:pt x="11081" y="22290"/>
                    <a:pt x="11069" y="22296"/>
                    <a:pt x="11058" y="22308"/>
                  </a:cubicBezTo>
                  <a:cubicBezTo>
                    <a:pt x="10858" y="22547"/>
                    <a:pt x="10677" y="22796"/>
                    <a:pt x="10517" y="23063"/>
                  </a:cubicBezTo>
                  <a:cubicBezTo>
                    <a:pt x="10485" y="23031"/>
                    <a:pt x="10456" y="22995"/>
                    <a:pt x="10431" y="22960"/>
                  </a:cubicBezTo>
                  <a:cubicBezTo>
                    <a:pt x="10485" y="22874"/>
                    <a:pt x="10534" y="22789"/>
                    <a:pt x="10577" y="22700"/>
                  </a:cubicBezTo>
                  <a:cubicBezTo>
                    <a:pt x="10590" y="22710"/>
                    <a:pt x="10604" y="22718"/>
                    <a:pt x="10617" y="22718"/>
                  </a:cubicBezTo>
                  <a:cubicBezTo>
                    <a:pt x="10631" y="22718"/>
                    <a:pt x="10643" y="22710"/>
                    <a:pt x="10652" y="22693"/>
                  </a:cubicBezTo>
                  <a:cubicBezTo>
                    <a:pt x="10787" y="22429"/>
                    <a:pt x="10933" y="22152"/>
                    <a:pt x="11136" y="21941"/>
                  </a:cubicBezTo>
                  <a:cubicBezTo>
                    <a:pt x="11175" y="21900"/>
                    <a:pt x="11136" y="21844"/>
                    <a:pt x="11094" y="21844"/>
                  </a:cubicBezTo>
                  <a:cubicBezTo>
                    <a:pt x="11082" y="21844"/>
                    <a:pt x="11069" y="21848"/>
                    <a:pt x="11058" y="21860"/>
                  </a:cubicBezTo>
                  <a:cubicBezTo>
                    <a:pt x="11054" y="21863"/>
                    <a:pt x="11054" y="21870"/>
                    <a:pt x="11047" y="21874"/>
                  </a:cubicBezTo>
                  <a:cubicBezTo>
                    <a:pt x="11068" y="21796"/>
                    <a:pt x="11072" y="21714"/>
                    <a:pt x="11086" y="21635"/>
                  </a:cubicBezTo>
                  <a:close/>
                  <a:moveTo>
                    <a:pt x="14831" y="23223"/>
                  </a:moveTo>
                  <a:cubicBezTo>
                    <a:pt x="14828" y="23234"/>
                    <a:pt x="14821" y="23241"/>
                    <a:pt x="14817" y="23252"/>
                  </a:cubicBezTo>
                  <a:lnTo>
                    <a:pt x="14810" y="23252"/>
                  </a:lnTo>
                  <a:lnTo>
                    <a:pt x="14831" y="23223"/>
                  </a:lnTo>
                  <a:close/>
                  <a:moveTo>
                    <a:pt x="11403" y="22490"/>
                  </a:moveTo>
                  <a:cubicBezTo>
                    <a:pt x="11417" y="22554"/>
                    <a:pt x="11414" y="22614"/>
                    <a:pt x="11424" y="22682"/>
                  </a:cubicBezTo>
                  <a:cubicBezTo>
                    <a:pt x="11214" y="22928"/>
                    <a:pt x="11026" y="23187"/>
                    <a:pt x="10830" y="23447"/>
                  </a:cubicBezTo>
                  <a:cubicBezTo>
                    <a:pt x="10826" y="23362"/>
                    <a:pt x="10841" y="23276"/>
                    <a:pt x="10837" y="23187"/>
                  </a:cubicBezTo>
                  <a:cubicBezTo>
                    <a:pt x="10890" y="23116"/>
                    <a:pt x="10930" y="23042"/>
                    <a:pt x="10979" y="22977"/>
                  </a:cubicBezTo>
                  <a:cubicBezTo>
                    <a:pt x="11111" y="22807"/>
                    <a:pt x="11250" y="22643"/>
                    <a:pt x="11403" y="22490"/>
                  </a:cubicBezTo>
                  <a:close/>
                  <a:moveTo>
                    <a:pt x="16152" y="23465"/>
                  </a:moveTo>
                  <a:lnTo>
                    <a:pt x="16152" y="23497"/>
                  </a:lnTo>
                  <a:cubicBezTo>
                    <a:pt x="16145" y="23486"/>
                    <a:pt x="16145" y="23472"/>
                    <a:pt x="16131" y="23469"/>
                  </a:cubicBezTo>
                  <a:lnTo>
                    <a:pt x="16131" y="23465"/>
                  </a:lnTo>
                  <a:cubicBezTo>
                    <a:pt x="16135" y="23465"/>
                    <a:pt x="16140" y="23468"/>
                    <a:pt x="16145" y="23468"/>
                  </a:cubicBezTo>
                  <a:cubicBezTo>
                    <a:pt x="16147" y="23468"/>
                    <a:pt x="16150" y="23468"/>
                    <a:pt x="16152" y="23465"/>
                  </a:cubicBezTo>
                  <a:close/>
                  <a:moveTo>
                    <a:pt x="10698" y="23405"/>
                  </a:moveTo>
                  <a:lnTo>
                    <a:pt x="10698" y="23405"/>
                  </a:lnTo>
                  <a:cubicBezTo>
                    <a:pt x="10688" y="23470"/>
                    <a:pt x="10684" y="23532"/>
                    <a:pt x="10677" y="23591"/>
                  </a:cubicBezTo>
                  <a:lnTo>
                    <a:pt x="10677" y="23591"/>
                  </a:lnTo>
                  <a:cubicBezTo>
                    <a:pt x="10676" y="23590"/>
                    <a:pt x="10674" y="23590"/>
                    <a:pt x="10673" y="23590"/>
                  </a:cubicBezTo>
                  <a:cubicBezTo>
                    <a:pt x="10670" y="23590"/>
                    <a:pt x="10667" y="23591"/>
                    <a:pt x="10664" y="23591"/>
                  </a:cubicBezTo>
                  <a:cubicBezTo>
                    <a:pt x="10662" y="23591"/>
                    <a:pt x="10661" y="23591"/>
                    <a:pt x="10659" y="23590"/>
                  </a:cubicBezTo>
                  <a:cubicBezTo>
                    <a:pt x="10659" y="23543"/>
                    <a:pt x="10663" y="23497"/>
                    <a:pt x="10659" y="23451"/>
                  </a:cubicBezTo>
                  <a:cubicBezTo>
                    <a:pt x="10673" y="23433"/>
                    <a:pt x="10688" y="23426"/>
                    <a:pt x="10698" y="23405"/>
                  </a:cubicBezTo>
                  <a:close/>
                  <a:moveTo>
                    <a:pt x="11446" y="22835"/>
                  </a:moveTo>
                  <a:cubicBezTo>
                    <a:pt x="11460" y="22917"/>
                    <a:pt x="11467" y="22995"/>
                    <a:pt x="11471" y="23077"/>
                  </a:cubicBezTo>
                  <a:lnTo>
                    <a:pt x="11471" y="23077"/>
                  </a:lnTo>
                  <a:cubicBezTo>
                    <a:pt x="11223" y="23318"/>
                    <a:pt x="11028" y="23602"/>
                    <a:pt x="10819" y="23875"/>
                  </a:cubicBezTo>
                  <a:cubicBezTo>
                    <a:pt x="10823" y="23796"/>
                    <a:pt x="10823" y="23714"/>
                    <a:pt x="10826" y="23632"/>
                  </a:cubicBezTo>
                  <a:cubicBezTo>
                    <a:pt x="11022" y="23358"/>
                    <a:pt x="11225" y="23091"/>
                    <a:pt x="11446" y="22835"/>
                  </a:cubicBezTo>
                  <a:close/>
                  <a:moveTo>
                    <a:pt x="14838" y="23483"/>
                  </a:moveTo>
                  <a:cubicBezTo>
                    <a:pt x="14938" y="23483"/>
                    <a:pt x="15034" y="23501"/>
                    <a:pt x="15130" y="23501"/>
                  </a:cubicBezTo>
                  <a:cubicBezTo>
                    <a:pt x="15016" y="23636"/>
                    <a:pt x="14920" y="23786"/>
                    <a:pt x="14821" y="23931"/>
                  </a:cubicBezTo>
                  <a:cubicBezTo>
                    <a:pt x="14817" y="23892"/>
                    <a:pt x="14817" y="23853"/>
                    <a:pt x="14817" y="23814"/>
                  </a:cubicBezTo>
                  <a:lnTo>
                    <a:pt x="14821" y="23810"/>
                  </a:lnTo>
                  <a:cubicBezTo>
                    <a:pt x="14821" y="23768"/>
                    <a:pt x="14842" y="23565"/>
                    <a:pt x="14828" y="23565"/>
                  </a:cubicBezTo>
                  <a:cubicBezTo>
                    <a:pt x="14828" y="23565"/>
                    <a:pt x="14828" y="23565"/>
                    <a:pt x="14828" y="23565"/>
                  </a:cubicBezTo>
                  <a:cubicBezTo>
                    <a:pt x="14874" y="23551"/>
                    <a:pt x="14867" y="23508"/>
                    <a:pt x="14838" y="23483"/>
                  </a:cubicBezTo>
                  <a:close/>
                  <a:moveTo>
                    <a:pt x="15266" y="23511"/>
                  </a:moveTo>
                  <a:cubicBezTo>
                    <a:pt x="15422" y="23515"/>
                    <a:pt x="15582" y="23526"/>
                    <a:pt x="15739" y="23543"/>
                  </a:cubicBezTo>
                  <a:cubicBezTo>
                    <a:pt x="15569" y="23670"/>
                    <a:pt x="15414" y="23822"/>
                    <a:pt x="15281" y="23990"/>
                  </a:cubicBezTo>
                  <a:lnTo>
                    <a:pt x="15281" y="23990"/>
                  </a:lnTo>
                  <a:cubicBezTo>
                    <a:pt x="15382" y="23840"/>
                    <a:pt x="15467" y="23708"/>
                    <a:pt x="15490" y="23675"/>
                  </a:cubicBezTo>
                  <a:cubicBezTo>
                    <a:pt x="15522" y="23638"/>
                    <a:pt x="15484" y="23597"/>
                    <a:pt x="15444" y="23597"/>
                  </a:cubicBezTo>
                  <a:cubicBezTo>
                    <a:pt x="15427" y="23597"/>
                    <a:pt x="15410" y="23604"/>
                    <a:pt x="15397" y="23622"/>
                  </a:cubicBezTo>
                  <a:cubicBezTo>
                    <a:pt x="15294" y="23757"/>
                    <a:pt x="15205" y="23896"/>
                    <a:pt x="15105" y="24038"/>
                  </a:cubicBezTo>
                  <a:cubicBezTo>
                    <a:pt x="15056" y="24113"/>
                    <a:pt x="15002" y="24184"/>
                    <a:pt x="14949" y="24259"/>
                  </a:cubicBezTo>
                  <a:cubicBezTo>
                    <a:pt x="14927" y="24291"/>
                    <a:pt x="14899" y="24323"/>
                    <a:pt x="14874" y="24355"/>
                  </a:cubicBezTo>
                  <a:cubicBezTo>
                    <a:pt x="14867" y="24366"/>
                    <a:pt x="14856" y="24373"/>
                    <a:pt x="14845" y="24384"/>
                  </a:cubicBezTo>
                  <a:cubicBezTo>
                    <a:pt x="14828" y="24401"/>
                    <a:pt x="14824" y="24401"/>
                    <a:pt x="14828" y="24401"/>
                  </a:cubicBezTo>
                  <a:cubicBezTo>
                    <a:pt x="14832" y="24401"/>
                    <a:pt x="14844" y="24401"/>
                    <a:pt x="14856" y="24419"/>
                  </a:cubicBezTo>
                  <a:cubicBezTo>
                    <a:pt x="14851" y="24414"/>
                    <a:pt x="14847" y="24413"/>
                    <a:pt x="14843" y="24413"/>
                  </a:cubicBezTo>
                  <a:cubicBezTo>
                    <a:pt x="14834" y="24413"/>
                    <a:pt x="14826" y="24419"/>
                    <a:pt x="14817" y="24419"/>
                  </a:cubicBezTo>
                  <a:cubicBezTo>
                    <a:pt x="14817" y="24355"/>
                    <a:pt x="14817" y="24295"/>
                    <a:pt x="14813" y="24234"/>
                  </a:cubicBezTo>
                  <a:lnTo>
                    <a:pt x="14813" y="24134"/>
                  </a:lnTo>
                  <a:cubicBezTo>
                    <a:pt x="14949" y="23914"/>
                    <a:pt x="15098" y="23707"/>
                    <a:pt x="15266" y="23511"/>
                  </a:cubicBezTo>
                  <a:close/>
                  <a:moveTo>
                    <a:pt x="15063" y="24284"/>
                  </a:moveTo>
                  <a:lnTo>
                    <a:pt x="15063" y="24284"/>
                  </a:lnTo>
                  <a:cubicBezTo>
                    <a:pt x="14974" y="24423"/>
                    <a:pt x="14895" y="24565"/>
                    <a:pt x="14824" y="24708"/>
                  </a:cubicBezTo>
                  <a:cubicBezTo>
                    <a:pt x="14821" y="24636"/>
                    <a:pt x="14817" y="24558"/>
                    <a:pt x="14817" y="24483"/>
                  </a:cubicBezTo>
                  <a:lnTo>
                    <a:pt x="14821" y="24480"/>
                  </a:lnTo>
                  <a:cubicBezTo>
                    <a:pt x="14822" y="24480"/>
                    <a:pt x="14823" y="24480"/>
                    <a:pt x="14824" y="24480"/>
                  </a:cubicBezTo>
                  <a:cubicBezTo>
                    <a:pt x="14881" y="24480"/>
                    <a:pt x="14962" y="24406"/>
                    <a:pt x="15063" y="24284"/>
                  </a:cubicBezTo>
                  <a:close/>
                  <a:moveTo>
                    <a:pt x="8847" y="24579"/>
                  </a:moveTo>
                  <a:lnTo>
                    <a:pt x="8847" y="24579"/>
                  </a:lnTo>
                  <a:cubicBezTo>
                    <a:pt x="8911" y="24665"/>
                    <a:pt x="8975" y="24754"/>
                    <a:pt x="9032" y="24846"/>
                  </a:cubicBezTo>
                  <a:lnTo>
                    <a:pt x="9025" y="24846"/>
                  </a:lnTo>
                  <a:cubicBezTo>
                    <a:pt x="9046" y="24878"/>
                    <a:pt x="9054" y="24921"/>
                    <a:pt x="9075" y="24953"/>
                  </a:cubicBezTo>
                  <a:cubicBezTo>
                    <a:pt x="9067" y="24953"/>
                    <a:pt x="9061" y="24946"/>
                    <a:pt x="9053" y="24946"/>
                  </a:cubicBezTo>
                  <a:cubicBezTo>
                    <a:pt x="9050" y="24946"/>
                    <a:pt x="9047" y="24947"/>
                    <a:pt x="9043" y="24950"/>
                  </a:cubicBezTo>
                  <a:cubicBezTo>
                    <a:pt x="8979" y="24999"/>
                    <a:pt x="8943" y="25081"/>
                    <a:pt x="8883" y="25142"/>
                  </a:cubicBezTo>
                  <a:cubicBezTo>
                    <a:pt x="8879" y="24953"/>
                    <a:pt x="8861" y="24768"/>
                    <a:pt x="8847" y="24579"/>
                  </a:cubicBezTo>
                  <a:close/>
                  <a:moveTo>
                    <a:pt x="9100" y="25028"/>
                  </a:moveTo>
                  <a:lnTo>
                    <a:pt x="9100" y="25028"/>
                  </a:lnTo>
                  <a:cubicBezTo>
                    <a:pt x="9106" y="25045"/>
                    <a:pt x="9113" y="25058"/>
                    <a:pt x="9120" y="25074"/>
                  </a:cubicBezTo>
                  <a:lnTo>
                    <a:pt x="9114" y="25074"/>
                  </a:lnTo>
                  <a:cubicBezTo>
                    <a:pt x="9075" y="25078"/>
                    <a:pt x="9046" y="25124"/>
                    <a:pt x="9068" y="25160"/>
                  </a:cubicBezTo>
                  <a:cubicBezTo>
                    <a:pt x="9082" y="25185"/>
                    <a:pt x="9100" y="25202"/>
                    <a:pt x="9114" y="25224"/>
                  </a:cubicBezTo>
                  <a:cubicBezTo>
                    <a:pt x="9105" y="25224"/>
                    <a:pt x="9102" y="25215"/>
                    <a:pt x="9095" y="25215"/>
                  </a:cubicBezTo>
                  <a:cubicBezTo>
                    <a:pt x="9093" y="25215"/>
                    <a:pt x="9091" y="25215"/>
                    <a:pt x="9089" y="25217"/>
                  </a:cubicBezTo>
                  <a:cubicBezTo>
                    <a:pt x="9018" y="25263"/>
                    <a:pt x="8943" y="25298"/>
                    <a:pt x="8865" y="25338"/>
                  </a:cubicBezTo>
                  <a:lnTo>
                    <a:pt x="8865" y="25323"/>
                  </a:lnTo>
                  <a:cubicBezTo>
                    <a:pt x="8943" y="25231"/>
                    <a:pt x="9000" y="25120"/>
                    <a:pt x="9096" y="25046"/>
                  </a:cubicBezTo>
                  <a:cubicBezTo>
                    <a:pt x="9103" y="25042"/>
                    <a:pt x="9096" y="25035"/>
                    <a:pt x="9100" y="25028"/>
                  </a:cubicBezTo>
                  <a:close/>
                  <a:moveTo>
                    <a:pt x="10549" y="25181"/>
                  </a:moveTo>
                  <a:cubicBezTo>
                    <a:pt x="10562" y="25186"/>
                    <a:pt x="10572" y="25193"/>
                    <a:pt x="10581" y="25193"/>
                  </a:cubicBezTo>
                  <a:cubicBezTo>
                    <a:pt x="10585" y="25193"/>
                    <a:pt x="10590" y="25191"/>
                    <a:pt x="10595" y="25185"/>
                  </a:cubicBezTo>
                  <a:lnTo>
                    <a:pt x="10595" y="25306"/>
                  </a:lnTo>
                  <a:cubicBezTo>
                    <a:pt x="10595" y="25309"/>
                    <a:pt x="10596" y="25310"/>
                    <a:pt x="10597" y="25310"/>
                  </a:cubicBezTo>
                  <a:cubicBezTo>
                    <a:pt x="10600" y="25310"/>
                    <a:pt x="10604" y="25305"/>
                    <a:pt x="10605" y="25305"/>
                  </a:cubicBezTo>
                  <a:cubicBezTo>
                    <a:pt x="10605" y="25305"/>
                    <a:pt x="10606" y="25305"/>
                    <a:pt x="10606" y="25306"/>
                  </a:cubicBezTo>
                  <a:cubicBezTo>
                    <a:pt x="10581" y="25345"/>
                    <a:pt x="10556" y="25387"/>
                    <a:pt x="10531" y="25427"/>
                  </a:cubicBezTo>
                  <a:cubicBezTo>
                    <a:pt x="10527" y="25420"/>
                    <a:pt x="10527" y="25405"/>
                    <a:pt x="10531" y="25391"/>
                  </a:cubicBezTo>
                  <a:cubicBezTo>
                    <a:pt x="10563" y="25373"/>
                    <a:pt x="10563" y="25345"/>
                    <a:pt x="10538" y="25323"/>
                  </a:cubicBezTo>
                  <a:cubicBezTo>
                    <a:pt x="10545" y="25274"/>
                    <a:pt x="10545" y="25227"/>
                    <a:pt x="10549" y="25181"/>
                  </a:cubicBezTo>
                  <a:close/>
                  <a:moveTo>
                    <a:pt x="9153" y="25277"/>
                  </a:moveTo>
                  <a:lnTo>
                    <a:pt x="9153" y="25277"/>
                  </a:lnTo>
                  <a:cubicBezTo>
                    <a:pt x="9167" y="25302"/>
                    <a:pt x="9189" y="25327"/>
                    <a:pt x="9207" y="25352"/>
                  </a:cubicBezTo>
                  <a:cubicBezTo>
                    <a:pt x="9086" y="25448"/>
                    <a:pt x="8961" y="25548"/>
                    <a:pt x="8840" y="25651"/>
                  </a:cubicBezTo>
                  <a:lnTo>
                    <a:pt x="8833" y="25651"/>
                  </a:lnTo>
                  <a:cubicBezTo>
                    <a:pt x="8840" y="25590"/>
                    <a:pt x="8851" y="25533"/>
                    <a:pt x="8854" y="25473"/>
                  </a:cubicBezTo>
                  <a:cubicBezTo>
                    <a:pt x="8954" y="25427"/>
                    <a:pt x="9050" y="25373"/>
                    <a:pt x="9143" y="25316"/>
                  </a:cubicBezTo>
                  <a:cubicBezTo>
                    <a:pt x="9157" y="25306"/>
                    <a:pt x="9150" y="25291"/>
                    <a:pt x="9153" y="25277"/>
                  </a:cubicBezTo>
                  <a:close/>
                  <a:moveTo>
                    <a:pt x="4760" y="25978"/>
                  </a:moveTo>
                  <a:cubicBezTo>
                    <a:pt x="4750" y="25986"/>
                    <a:pt x="4746" y="26000"/>
                    <a:pt x="4735" y="26007"/>
                  </a:cubicBezTo>
                  <a:lnTo>
                    <a:pt x="4564" y="26007"/>
                  </a:lnTo>
                  <a:cubicBezTo>
                    <a:pt x="4564" y="25996"/>
                    <a:pt x="4572" y="25986"/>
                    <a:pt x="4564" y="25978"/>
                  </a:cubicBezTo>
                  <a:close/>
                  <a:moveTo>
                    <a:pt x="2699" y="25989"/>
                  </a:moveTo>
                  <a:cubicBezTo>
                    <a:pt x="2699" y="25996"/>
                    <a:pt x="2692" y="26007"/>
                    <a:pt x="2685" y="26010"/>
                  </a:cubicBezTo>
                  <a:lnTo>
                    <a:pt x="2471" y="26010"/>
                  </a:lnTo>
                  <a:cubicBezTo>
                    <a:pt x="2475" y="26003"/>
                    <a:pt x="2478" y="25996"/>
                    <a:pt x="2482" y="25989"/>
                  </a:cubicBezTo>
                  <a:close/>
                  <a:moveTo>
                    <a:pt x="4486" y="25978"/>
                  </a:moveTo>
                  <a:lnTo>
                    <a:pt x="4486" y="25978"/>
                  </a:lnTo>
                  <a:cubicBezTo>
                    <a:pt x="4479" y="25986"/>
                    <a:pt x="4475" y="25996"/>
                    <a:pt x="4468" y="26007"/>
                  </a:cubicBezTo>
                  <a:cubicBezTo>
                    <a:pt x="4319" y="26004"/>
                    <a:pt x="4169" y="26003"/>
                    <a:pt x="4020" y="26003"/>
                  </a:cubicBezTo>
                  <a:cubicBezTo>
                    <a:pt x="3621" y="26003"/>
                    <a:pt x="3222" y="26010"/>
                    <a:pt x="2824" y="26010"/>
                  </a:cubicBezTo>
                  <a:cubicBezTo>
                    <a:pt x="2831" y="26003"/>
                    <a:pt x="2834" y="25996"/>
                    <a:pt x="2841" y="25989"/>
                  </a:cubicBezTo>
                  <a:cubicBezTo>
                    <a:pt x="3392" y="25989"/>
                    <a:pt x="3939" y="25986"/>
                    <a:pt x="4486" y="25978"/>
                  </a:cubicBezTo>
                  <a:close/>
                  <a:moveTo>
                    <a:pt x="8879" y="25950"/>
                  </a:moveTo>
                  <a:lnTo>
                    <a:pt x="8879" y="25950"/>
                  </a:lnTo>
                  <a:cubicBezTo>
                    <a:pt x="8851" y="25975"/>
                    <a:pt x="8822" y="25996"/>
                    <a:pt x="8794" y="26018"/>
                  </a:cubicBezTo>
                  <a:cubicBezTo>
                    <a:pt x="8797" y="25996"/>
                    <a:pt x="8797" y="25975"/>
                    <a:pt x="8801" y="25954"/>
                  </a:cubicBezTo>
                  <a:lnTo>
                    <a:pt x="8879" y="25950"/>
                  </a:lnTo>
                  <a:close/>
                  <a:moveTo>
                    <a:pt x="8530" y="25954"/>
                  </a:moveTo>
                  <a:cubicBezTo>
                    <a:pt x="8520" y="25968"/>
                    <a:pt x="8502" y="25975"/>
                    <a:pt x="8498" y="25989"/>
                  </a:cubicBezTo>
                  <a:cubicBezTo>
                    <a:pt x="8477" y="26046"/>
                    <a:pt x="8530" y="26053"/>
                    <a:pt x="8576" y="26060"/>
                  </a:cubicBezTo>
                  <a:cubicBezTo>
                    <a:pt x="7430" y="26057"/>
                    <a:pt x="6287" y="26032"/>
                    <a:pt x="5141" y="26014"/>
                  </a:cubicBezTo>
                  <a:lnTo>
                    <a:pt x="5102" y="26014"/>
                  </a:lnTo>
                  <a:lnTo>
                    <a:pt x="4842" y="26010"/>
                  </a:lnTo>
                  <a:cubicBezTo>
                    <a:pt x="4842" y="25996"/>
                    <a:pt x="4849" y="25986"/>
                    <a:pt x="4842" y="25975"/>
                  </a:cubicBezTo>
                  <a:cubicBezTo>
                    <a:pt x="6070" y="25964"/>
                    <a:pt x="7298" y="25957"/>
                    <a:pt x="8530" y="25954"/>
                  </a:cubicBezTo>
                  <a:close/>
                  <a:moveTo>
                    <a:pt x="8698" y="25954"/>
                  </a:moveTo>
                  <a:cubicBezTo>
                    <a:pt x="8690" y="25989"/>
                    <a:pt x="8694" y="26025"/>
                    <a:pt x="8687" y="26064"/>
                  </a:cubicBezTo>
                  <a:lnTo>
                    <a:pt x="8594" y="26064"/>
                  </a:lnTo>
                  <a:cubicBezTo>
                    <a:pt x="8608" y="26048"/>
                    <a:pt x="8617" y="26025"/>
                    <a:pt x="8616" y="26006"/>
                  </a:cubicBezTo>
                  <a:lnTo>
                    <a:pt x="8616" y="26006"/>
                  </a:lnTo>
                  <a:cubicBezTo>
                    <a:pt x="8624" y="25997"/>
                    <a:pt x="8632" y="25987"/>
                    <a:pt x="8641" y="25978"/>
                  </a:cubicBezTo>
                  <a:cubicBezTo>
                    <a:pt x="8648" y="25968"/>
                    <a:pt x="8655" y="25961"/>
                    <a:pt x="8665" y="25954"/>
                  </a:cubicBezTo>
                  <a:close/>
                  <a:moveTo>
                    <a:pt x="13343" y="26071"/>
                  </a:moveTo>
                  <a:cubicBezTo>
                    <a:pt x="13293" y="26078"/>
                    <a:pt x="13244" y="26085"/>
                    <a:pt x="13194" y="26085"/>
                  </a:cubicBezTo>
                  <a:lnTo>
                    <a:pt x="13194" y="26082"/>
                  </a:lnTo>
                  <a:cubicBezTo>
                    <a:pt x="13192" y="26079"/>
                    <a:pt x="13191" y="26077"/>
                    <a:pt x="13189" y="26075"/>
                  </a:cubicBezTo>
                  <a:lnTo>
                    <a:pt x="13189" y="26075"/>
                  </a:lnTo>
                  <a:cubicBezTo>
                    <a:pt x="13240" y="26073"/>
                    <a:pt x="13292" y="26071"/>
                    <a:pt x="13343" y="26071"/>
                  </a:cubicBezTo>
                  <a:close/>
                  <a:moveTo>
                    <a:pt x="13113" y="26079"/>
                  </a:moveTo>
                  <a:cubicBezTo>
                    <a:pt x="13111" y="26082"/>
                    <a:pt x="13111" y="26086"/>
                    <a:pt x="13108" y="26089"/>
                  </a:cubicBezTo>
                  <a:cubicBezTo>
                    <a:pt x="13033" y="26092"/>
                    <a:pt x="12962" y="26103"/>
                    <a:pt x="12888" y="26107"/>
                  </a:cubicBezTo>
                  <a:cubicBezTo>
                    <a:pt x="12888" y="26103"/>
                    <a:pt x="12891" y="26099"/>
                    <a:pt x="12891" y="26096"/>
                  </a:cubicBezTo>
                  <a:cubicBezTo>
                    <a:pt x="12895" y="26092"/>
                    <a:pt x="12888" y="26092"/>
                    <a:pt x="12891" y="26089"/>
                  </a:cubicBezTo>
                  <a:cubicBezTo>
                    <a:pt x="12964" y="26087"/>
                    <a:pt x="13039" y="26083"/>
                    <a:pt x="13113" y="26079"/>
                  </a:cubicBezTo>
                  <a:close/>
                  <a:moveTo>
                    <a:pt x="2243" y="26121"/>
                  </a:moveTo>
                  <a:lnTo>
                    <a:pt x="2236" y="26131"/>
                  </a:lnTo>
                  <a:lnTo>
                    <a:pt x="2140" y="26131"/>
                  </a:lnTo>
                  <a:cubicBezTo>
                    <a:pt x="2140" y="26128"/>
                    <a:pt x="2144" y="26128"/>
                    <a:pt x="2147" y="26121"/>
                  </a:cubicBezTo>
                  <a:close/>
                  <a:moveTo>
                    <a:pt x="2589" y="26124"/>
                  </a:moveTo>
                  <a:lnTo>
                    <a:pt x="2589" y="26128"/>
                  </a:lnTo>
                  <a:cubicBezTo>
                    <a:pt x="2557" y="26130"/>
                    <a:pt x="2525" y="26130"/>
                    <a:pt x="2492" y="26130"/>
                  </a:cubicBezTo>
                  <a:cubicBezTo>
                    <a:pt x="2460" y="26130"/>
                    <a:pt x="2427" y="26130"/>
                    <a:pt x="2393" y="26131"/>
                  </a:cubicBezTo>
                  <a:lnTo>
                    <a:pt x="2396" y="26124"/>
                  </a:lnTo>
                  <a:close/>
                  <a:moveTo>
                    <a:pt x="1984" y="26124"/>
                  </a:moveTo>
                  <a:lnTo>
                    <a:pt x="1966" y="26139"/>
                  </a:lnTo>
                  <a:lnTo>
                    <a:pt x="1902" y="26139"/>
                  </a:lnTo>
                  <a:cubicBezTo>
                    <a:pt x="1902" y="26135"/>
                    <a:pt x="1909" y="26128"/>
                    <a:pt x="1912" y="26124"/>
                  </a:cubicBezTo>
                  <a:close/>
                  <a:moveTo>
                    <a:pt x="1670" y="26124"/>
                  </a:moveTo>
                  <a:cubicBezTo>
                    <a:pt x="1677" y="26131"/>
                    <a:pt x="1681" y="26139"/>
                    <a:pt x="1688" y="26146"/>
                  </a:cubicBezTo>
                  <a:lnTo>
                    <a:pt x="1599" y="26146"/>
                  </a:lnTo>
                  <a:lnTo>
                    <a:pt x="1610" y="26124"/>
                  </a:lnTo>
                  <a:close/>
                  <a:moveTo>
                    <a:pt x="12756" y="26096"/>
                  </a:moveTo>
                  <a:lnTo>
                    <a:pt x="12756" y="26096"/>
                  </a:lnTo>
                  <a:cubicBezTo>
                    <a:pt x="12752" y="26103"/>
                    <a:pt x="12749" y="26110"/>
                    <a:pt x="12745" y="26117"/>
                  </a:cubicBezTo>
                  <a:cubicBezTo>
                    <a:pt x="12596" y="26124"/>
                    <a:pt x="12443" y="26124"/>
                    <a:pt x="12293" y="26149"/>
                  </a:cubicBezTo>
                  <a:cubicBezTo>
                    <a:pt x="12300" y="26139"/>
                    <a:pt x="12304" y="26128"/>
                    <a:pt x="12311" y="26121"/>
                  </a:cubicBezTo>
                  <a:cubicBezTo>
                    <a:pt x="12460" y="26107"/>
                    <a:pt x="12606" y="26103"/>
                    <a:pt x="12756" y="26096"/>
                  </a:cubicBezTo>
                  <a:close/>
                  <a:moveTo>
                    <a:pt x="1841" y="26253"/>
                  </a:moveTo>
                  <a:cubicBezTo>
                    <a:pt x="1841" y="26256"/>
                    <a:pt x="1838" y="26260"/>
                    <a:pt x="1834" y="26263"/>
                  </a:cubicBezTo>
                  <a:cubicBezTo>
                    <a:pt x="1834" y="26264"/>
                    <a:pt x="1833" y="26264"/>
                    <a:pt x="1833" y="26264"/>
                  </a:cubicBezTo>
                  <a:cubicBezTo>
                    <a:pt x="1832" y="26264"/>
                    <a:pt x="1838" y="26256"/>
                    <a:pt x="1838" y="26256"/>
                  </a:cubicBezTo>
                  <a:lnTo>
                    <a:pt x="1838" y="26253"/>
                  </a:lnTo>
                  <a:close/>
                  <a:moveTo>
                    <a:pt x="4184" y="26181"/>
                  </a:moveTo>
                  <a:cubicBezTo>
                    <a:pt x="4148" y="26210"/>
                    <a:pt x="4109" y="26238"/>
                    <a:pt x="4073" y="26270"/>
                  </a:cubicBezTo>
                  <a:cubicBezTo>
                    <a:pt x="4038" y="26254"/>
                    <a:pt x="4003" y="26244"/>
                    <a:pt x="3970" y="26244"/>
                  </a:cubicBezTo>
                  <a:cubicBezTo>
                    <a:pt x="3911" y="26244"/>
                    <a:pt x="3855" y="26274"/>
                    <a:pt x="3810" y="26349"/>
                  </a:cubicBezTo>
                  <a:cubicBezTo>
                    <a:pt x="3803" y="26342"/>
                    <a:pt x="3788" y="26342"/>
                    <a:pt x="3778" y="26342"/>
                  </a:cubicBezTo>
                  <a:lnTo>
                    <a:pt x="3778" y="26285"/>
                  </a:lnTo>
                  <a:cubicBezTo>
                    <a:pt x="3781" y="26260"/>
                    <a:pt x="3781" y="26238"/>
                    <a:pt x="3778" y="26213"/>
                  </a:cubicBezTo>
                  <a:cubicBezTo>
                    <a:pt x="3778" y="26213"/>
                    <a:pt x="3778" y="26212"/>
                    <a:pt x="3777" y="26212"/>
                  </a:cubicBezTo>
                  <a:cubicBezTo>
                    <a:pt x="3777" y="26212"/>
                    <a:pt x="3775" y="26214"/>
                    <a:pt x="3775" y="26214"/>
                  </a:cubicBezTo>
                  <a:cubicBezTo>
                    <a:pt x="3774" y="26214"/>
                    <a:pt x="3774" y="26214"/>
                    <a:pt x="3774" y="26213"/>
                  </a:cubicBezTo>
                  <a:cubicBezTo>
                    <a:pt x="3771" y="26210"/>
                    <a:pt x="3778" y="26206"/>
                    <a:pt x="3778" y="26203"/>
                  </a:cubicBezTo>
                  <a:cubicBezTo>
                    <a:pt x="3909" y="26199"/>
                    <a:pt x="4048" y="26192"/>
                    <a:pt x="4184" y="26181"/>
                  </a:cubicBezTo>
                  <a:close/>
                  <a:moveTo>
                    <a:pt x="4319" y="26224"/>
                  </a:moveTo>
                  <a:lnTo>
                    <a:pt x="4319" y="26224"/>
                  </a:lnTo>
                  <a:cubicBezTo>
                    <a:pt x="4283" y="26270"/>
                    <a:pt x="4251" y="26320"/>
                    <a:pt x="4219" y="26370"/>
                  </a:cubicBezTo>
                  <a:cubicBezTo>
                    <a:pt x="4212" y="26363"/>
                    <a:pt x="4201" y="26352"/>
                    <a:pt x="4191" y="26342"/>
                  </a:cubicBezTo>
                  <a:lnTo>
                    <a:pt x="4187" y="26342"/>
                  </a:lnTo>
                  <a:cubicBezTo>
                    <a:pt x="4230" y="26299"/>
                    <a:pt x="4273" y="26260"/>
                    <a:pt x="4319" y="26224"/>
                  </a:cubicBezTo>
                  <a:close/>
                  <a:moveTo>
                    <a:pt x="16661" y="26235"/>
                  </a:moveTo>
                  <a:lnTo>
                    <a:pt x="16661" y="26235"/>
                  </a:lnTo>
                  <a:cubicBezTo>
                    <a:pt x="16614" y="26290"/>
                    <a:pt x="16571" y="26349"/>
                    <a:pt x="16534" y="26411"/>
                  </a:cubicBezTo>
                  <a:lnTo>
                    <a:pt x="16534" y="26411"/>
                  </a:lnTo>
                  <a:cubicBezTo>
                    <a:pt x="16543" y="26375"/>
                    <a:pt x="16520" y="26336"/>
                    <a:pt x="16487" y="26336"/>
                  </a:cubicBezTo>
                  <a:cubicBezTo>
                    <a:pt x="16477" y="26336"/>
                    <a:pt x="16466" y="26340"/>
                    <a:pt x="16455" y="26349"/>
                  </a:cubicBezTo>
                  <a:lnTo>
                    <a:pt x="16451" y="26352"/>
                  </a:lnTo>
                  <a:lnTo>
                    <a:pt x="16451" y="26292"/>
                  </a:lnTo>
                  <a:cubicBezTo>
                    <a:pt x="16451" y="26287"/>
                    <a:pt x="16450" y="26282"/>
                    <a:pt x="16449" y="26278"/>
                  </a:cubicBezTo>
                  <a:lnTo>
                    <a:pt x="16449" y="26278"/>
                  </a:lnTo>
                  <a:cubicBezTo>
                    <a:pt x="16452" y="26279"/>
                    <a:pt x="16455" y="26279"/>
                    <a:pt x="16458" y="26279"/>
                  </a:cubicBezTo>
                  <a:cubicBezTo>
                    <a:pt x="16467" y="26279"/>
                    <a:pt x="16477" y="26276"/>
                    <a:pt x="16487" y="26270"/>
                  </a:cubicBezTo>
                  <a:cubicBezTo>
                    <a:pt x="16536" y="26245"/>
                    <a:pt x="16604" y="26249"/>
                    <a:pt x="16661" y="26235"/>
                  </a:cubicBezTo>
                  <a:close/>
                  <a:moveTo>
                    <a:pt x="3912" y="26371"/>
                  </a:moveTo>
                  <a:cubicBezTo>
                    <a:pt x="3921" y="26371"/>
                    <a:pt x="3930" y="26378"/>
                    <a:pt x="3939" y="26378"/>
                  </a:cubicBezTo>
                  <a:cubicBezTo>
                    <a:pt x="3941" y="26378"/>
                    <a:pt x="3943" y="26378"/>
                    <a:pt x="3945" y="26377"/>
                  </a:cubicBezTo>
                  <a:lnTo>
                    <a:pt x="3945" y="26377"/>
                  </a:lnTo>
                  <a:cubicBezTo>
                    <a:pt x="3931" y="26398"/>
                    <a:pt x="3909" y="26420"/>
                    <a:pt x="3892" y="26445"/>
                  </a:cubicBezTo>
                  <a:lnTo>
                    <a:pt x="3888" y="26441"/>
                  </a:lnTo>
                  <a:cubicBezTo>
                    <a:pt x="3895" y="26423"/>
                    <a:pt x="3888" y="26398"/>
                    <a:pt x="3902" y="26377"/>
                  </a:cubicBezTo>
                  <a:cubicBezTo>
                    <a:pt x="3905" y="26372"/>
                    <a:pt x="3909" y="26371"/>
                    <a:pt x="3912" y="26371"/>
                  </a:cubicBezTo>
                  <a:close/>
                  <a:moveTo>
                    <a:pt x="4111" y="26418"/>
                  </a:moveTo>
                  <a:cubicBezTo>
                    <a:pt x="4124" y="26431"/>
                    <a:pt x="4134" y="26442"/>
                    <a:pt x="4148" y="26455"/>
                  </a:cubicBezTo>
                  <a:cubicBezTo>
                    <a:pt x="4112" y="26466"/>
                    <a:pt x="4073" y="26477"/>
                    <a:pt x="4034" y="26484"/>
                  </a:cubicBezTo>
                  <a:cubicBezTo>
                    <a:pt x="4058" y="26460"/>
                    <a:pt x="4086" y="26442"/>
                    <a:pt x="4111" y="26418"/>
                  </a:cubicBezTo>
                  <a:close/>
                  <a:moveTo>
                    <a:pt x="17250" y="26157"/>
                  </a:moveTo>
                  <a:cubicBezTo>
                    <a:pt x="17290" y="26157"/>
                    <a:pt x="17330" y="26158"/>
                    <a:pt x="17370" y="26160"/>
                  </a:cubicBezTo>
                  <a:lnTo>
                    <a:pt x="17370" y="26160"/>
                  </a:lnTo>
                  <a:cubicBezTo>
                    <a:pt x="17268" y="26269"/>
                    <a:pt x="17169" y="26385"/>
                    <a:pt x="17070" y="26498"/>
                  </a:cubicBezTo>
                  <a:cubicBezTo>
                    <a:pt x="17078" y="26480"/>
                    <a:pt x="17088" y="26463"/>
                    <a:pt x="17070" y="26445"/>
                  </a:cubicBezTo>
                  <a:cubicBezTo>
                    <a:pt x="17056" y="26427"/>
                    <a:pt x="17046" y="26409"/>
                    <a:pt x="17035" y="26391"/>
                  </a:cubicBezTo>
                  <a:cubicBezTo>
                    <a:pt x="17095" y="26338"/>
                    <a:pt x="17163" y="26277"/>
                    <a:pt x="17191" y="26260"/>
                  </a:cubicBezTo>
                  <a:cubicBezTo>
                    <a:pt x="17246" y="26230"/>
                    <a:pt x="17213" y="26159"/>
                    <a:pt x="17166" y="26159"/>
                  </a:cubicBezTo>
                  <a:cubicBezTo>
                    <a:pt x="17157" y="26159"/>
                    <a:pt x="17148" y="26162"/>
                    <a:pt x="17138" y="26167"/>
                  </a:cubicBezTo>
                  <a:cubicBezTo>
                    <a:pt x="17031" y="26231"/>
                    <a:pt x="16932" y="26302"/>
                    <a:pt x="16839" y="26384"/>
                  </a:cubicBezTo>
                  <a:cubicBezTo>
                    <a:pt x="16803" y="26409"/>
                    <a:pt x="16771" y="26438"/>
                    <a:pt x="16739" y="26470"/>
                  </a:cubicBezTo>
                  <a:cubicBezTo>
                    <a:pt x="16743" y="26438"/>
                    <a:pt x="16746" y="26406"/>
                    <a:pt x="16746" y="26374"/>
                  </a:cubicBezTo>
                  <a:lnTo>
                    <a:pt x="16746" y="26363"/>
                  </a:lnTo>
                  <a:cubicBezTo>
                    <a:pt x="16746" y="26352"/>
                    <a:pt x="16750" y="26345"/>
                    <a:pt x="16746" y="26334"/>
                  </a:cubicBezTo>
                  <a:cubicBezTo>
                    <a:pt x="16746" y="26332"/>
                    <a:pt x="16744" y="26331"/>
                    <a:pt x="16743" y="26331"/>
                  </a:cubicBezTo>
                  <a:cubicBezTo>
                    <a:pt x="16739" y="26331"/>
                    <a:pt x="16734" y="26336"/>
                    <a:pt x="16729" y="26336"/>
                  </a:cubicBezTo>
                  <a:cubicBezTo>
                    <a:pt x="16728" y="26336"/>
                    <a:pt x="16726" y="26336"/>
                    <a:pt x="16725" y="26334"/>
                  </a:cubicBezTo>
                  <a:cubicBezTo>
                    <a:pt x="16732" y="26324"/>
                    <a:pt x="16736" y="26309"/>
                    <a:pt x="16746" y="26299"/>
                  </a:cubicBezTo>
                  <a:cubicBezTo>
                    <a:pt x="16765" y="26270"/>
                    <a:pt x="16793" y="26223"/>
                    <a:pt x="16820" y="26223"/>
                  </a:cubicBezTo>
                  <a:cubicBezTo>
                    <a:pt x="16829" y="26223"/>
                    <a:pt x="16838" y="26228"/>
                    <a:pt x="16846" y="26242"/>
                  </a:cubicBezTo>
                  <a:cubicBezTo>
                    <a:pt x="16855" y="26259"/>
                    <a:pt x="16871" y="26267"/>
                    <a:pt x="16887" y="26267"/>
                  </a:cubicBezTo>
                  <a:cubicBezTo>
                    <a:pt x="16925" y="26267"/>
                    <a:pt x="16967" y="26229"/>
                    <a:pt x="16942" y="26185"/>
                  </a:cubicBezTo>
                  <a:cubicBezTo>
                    <a:pt x="16939" y="26179"/>
                    <a:pt x="16936" y="26178"/>
                    <a:pt x="16932" y="26178"/>
                  </a:cubicBezTo>
                  <a:cubicBezTo>
                    <a:pt x="16930" y="26178"/>
                    <a:pt x="16928" y="26179"/>
                    <a:pt x="16925" y="26179"/>
                  </a:cubicBezTo>
                  <a:cubicBezTo>
                    <a:pt x="16922" y="26179"/>
                    <a:pt x="16920" y="26178"/>
                    <a:pt x="16917" y="26174"/>
                  </a:cubicBezTo>
                  <a:cubicBezTo>
                    <a:pt x="17027" y="26164"/>
                    <a:pt x="17138" y="26157"/>
                    <a:pt x="17250" y="26157"/>
                  </a:cubicBezTo>
                  <a:close/>
                  <a:moveTo>
                    <a:pt x="1660" y="26260"/>
                  </a:moveTo>
                  <a:cubicBezTo>
                    <a:pt x="1592" y="26342"/>
                    <a:pt x="1528" y="26427"/>
                    <a:pt x="1467" y="26516"/>
                  </a:cubicBezTo>
                  <a:cubicBezTo>
                    <a:pt x="1456" y="26509"/>
                    <a:pt x="1443" y="26504"/>
                    <a:pt x="1432" y="26504"/>
                  </a:cubicBezTo>
                  <a:cubicBezTo>
                    <a:pt x="1418" y="26504"/>
                    <a:pt x="1406" y="26510"/>
                    <a:pt x="1397" y="26525"/>
                  </a:cubicBezTo>
                  <a:lnTo>
                    <a:pt x="1397" y="26525"/>
                  </a:lnTo>
                  <a:cubicBezTo>
                    <a:pt x="1406" y="26506"/>
                    <a:pt x="1415" y="26485"/>
                    <a:pt x="1425" y="26466"/>
                  </a:cubicBezTo>
                  <a:cubicBezTo>
                    <a:pt x="1460" y="26395"/>
                    <a:pt x="1499" y="26331"/>
                    <a:pt x="1539" y="26260"/>
                  </a:cubicBezTo>
                  <a:close/>
                  <a:moveTo>
                    <a:pt x="16516" y="26441"/>
                  </a:moveTo>
                  <a:lnTo>
                    <a:pt x="16516" y="26441"/>
                  </a:lnTo>
                  <a:cubicBezTo>
                    <a:pt x="16495" y="26477"/>
                    <a:pt x="16476" y="26514"/>
                    <a:pt x="16458" y="26552"/>
                  </a:cubicBezTo>
                  <a:lnTo>
                    <a:pt x="16458" y="26491"/>
                  </a:lnTo>
                  <a:cubicBezTo>
                    <a:pt x="16476" y="26477"/>
                    <a:pt x="16490" y="26459"/>
                    <a:pt x="16512" y="26445"/>
                  </a:cubicBezTo>
                  <a:cubicBezTo>
                    <a:pt x="16513" y="26444"/>
                    <a:pt x="16514" y="26442"/>
                    <a:pt x="16516" y="26441"/>
                  </a:cubicBezTo>
                  <a:close/>
                  <a:moveTo>
                    <a:pt x="11815" y="26041"/>
                  </a:moveTo>
                  <a:cubicBezTo>
                    <a:pt x="11929" y="26044"/>
                    <a:pt x="12042" y="26047"/>
                    <a:pt x="12154" y="26050"/>
                  </a:cubicBezTo>
                  <a:cubicBezTo>
                    <a:pt x="12140" y="26084"/>
                    <a:pt x="12120" y="26132"/>
                    <a:pt x="12164" y="26132"/>
                  </a:cubicBezTo>
                  <a:cubicBezTo>
                    <a:pt x="12165" y="26132"/>
                    <a:pt x="12167" y="26132"/>
                    <a:pt x="12168" y="26131"/>
                  </a:cubicBezTo>
                  <a:lnTo>
                    <a:pt x="12172" y="26131"/>
                  </a:lnTo>
                  <a:cubicBezTo>
                    <a:pt x="12136" y="26174"/>
                    <a:pt x="12111" y="26228"/>
                    <a:pt x="12083" y="26277"/>
                  </a:cubicBezTo>
                  <a:cubicBezTo>
                    <a:pt x="12072" y="26260"/>
                    <a:pt x="12065" y="26242"/>
                    <a:pt x="12044" y="26242"/>
                  </a:cubicBezTo>
                  <a:lnTo>
                    <a:pt x="12044" y="26210"/>
                  </a:lnTo>
                  <a:cubicBezTo>
                    <a:pt x="12042" y="26176"/>
                    <a:pt x="12015" y="26159"/>
                    <a:pt x="11989" y="26159"/>
                  </a:cubicBezTo>
                  <a:cubicBezTo>
                    <a:pt x="11962" y="26159"/>
                    <a:pt x="11935" y="26176"/>
                    <a:pt x="11933" y="26210"/>
                  </a:cubicBezTo>
                  <a:lnTo>
                    <a:pt x="11933" y="26516"/>
                  </a:lnTo>
                  <a:cubicBezTo>
                    <a:pt x="11912" y="26548"/>
                    <a:pt x="11887" y="26576"/>
                    <a:pt x="11869" y="26612"/>
                  </a:cubicBezTo>
                  <a:cubicBezTo>
                    <a:pt x="11852" y="26441"/>
                    <a:pt x="11844" y="26267"/>
                    <a:pt x="11820" y="26096"/>
                  </a:cubicBezTo>
                  <a:lnTo>
                    <a:pt x="11820" y="26075"/>
                  </a:lnTo>
                  <a:lnTo>
                    <a:pt x="11820" y="26057"/>
                  </a:lnTo>
                  <a:cubicBezTo>
                    <a:pt x="11819" y="26051"/>
                    <a:pt x="11817" y="26046"/>
                    <a:pt x="11815" y="26041"/>
                  </a:cubicBezTo>
                  <a:close/>
                  <a:moveTo>
                    <a:pt x="2154" y="26249"/>
                  </a:moveTo>
                  <a:cubicBezTo>
                    <a:pt x="2058" y="26377"/>
                    <a:pt x="1959" y="26505"/>
                    <a:pt x="1863" y="26637"/>
                  </a:cubicBezTo>
                  <a:cubicBezTo>
                    <a:pt x="1941" y="26512"/>
                    <a:pt x="2016" y="26384"/>
                    <a:pt x="2080" y="26249"/>
                  </a:cubicBezTo>
                  <a:close/>
                  <a:moveTo>
                    <a:pt x="1378" y="26552"/>
                  </a:moveTo>
                  <a:lnTo>
                    <a:pt x="1378" y="26552"/>
                  </a:lnTo>
                  <a:cubicBezTo>
                    <a:pt x="1371" y="26584"/>
                    <a:pt x="1368" y="26616"/>
                    <a:pt x="1361" y="26648"/>
                  </a:cubicBezTo>
                  <a:cubicBezTo>
                    <a:pt x="1357" y="26658"/>
                    <a:pt x="1346" y="26665"/>
                    <a:pt x="1343" y="26673"/>
                  </a:cubicBezTo>
                  <a:cubicBezTo>
                    <a:pt x="1344" y="26666"/>
                    <a:pt x="1346" y="26658"/>
                    <a:pt x="1345" y="26651"/>
                  </a:cubicBezTo>
                  <a:lnTo>
                    <a:pt x="1345" y="26651"/>
                  </a:lnTo>
                  <a:cubicBezTo>
                    <a:pt x="1345" y="26649"/>
                    <a:pt x="1346" y="26647"/>
                    <a:pt x="1346" y="26644"/>
                  </a:cubicBezTo>
                  <a:lnTo>
                    <a:pt x="1353" y="26605"/>
                  </a:lnTo>
                  <a:cubicBezTo>
                    <a:pt x="1361" y="26587"/>
                    <a:pt x="1371" y="26569"/>
                    <a:pt x="1378" y="26552"/>
                  </a:cubicBezTo>
                  <a:close/>
                  <a:moveTo>
                    <a:pt x="16960" y="26455"/>
                  </a:moveTo>
                  <a:cubicBezTo>
                    <a:pt x="16974" y="26477"/>
                    <a:pt x="16974" y="26505"/>
                    <a:pt x="16992" y="26523"/>
                  </a:cubicBezTo>
                  <a:cubicBezTo>
                    <a:pt x="16999" y="26530"/>
                    <a:pt x="17007" y="26533"/>
                    <a:pt x="17015" y="26533"/>
                  </a:cubicBezTo>
                  <a:cubicBezTo>
                    <a:pt x="17027" y="26533"/>
                    <a:pt x="17038" y="26527"/>
                    <a:pt x="17049" y="26523"/>
                  </a:cubicBezTo>
                  <a:lnTo>
                    <a:pt x="17049" y="26523"/>
                  </a:lnTo>
                  <a:cubicBezTo>
                    <a:pt x="16946" y="26644"/>
                    <a:pt x="16835" y="26754"/>
                    <a:pt x="16736" y="26876"/>
                  </a:cubicBezTo>
                  <a:cubicBezTo>
                    <a:pt x="16736" y="26833"/>
                    <a:pt x="16729" y="26790"/>
                    <a:pt x="16722" y="26747"/>
                  </a:cubicBezTo>
                  <a:cubicBezTo>
                    <a:pt x="16732" y="26687"/>
                    <a:pt x="16736" y="26626"/>
                    <a:pt x="16736" y="26566"/>
                  </a:cubicBezTo>
                  <a:cubicBezTo>
                    <a:pt x="16821" y="26548"/>
                    <a:pt x="16896" y="26509"/>
                    <a:pt x="16960" y="26455"/>
                  </a:cubicBezTo>
                  <a:close/>
                  <a:moveTo>
                    <a:pt x="3881" y="26619"/>
                  </a:moveTo>
                  <a:cubicBezTo>
                    <a:pt x="3908" y="26625"/>
                    <a:pt x="3935" y="26627"/>
                    <a:pt x="3963" y="26627"/>
                  </a:cubicBezTo>
                  <a:cubicBezTo>
                    <a:pt x="3990" y="26627"/>
                    <a:pt x="4018" y="26625"/>
                    <a:pt x="4045" y="26619"/>
                  </a:cubicBezTo>
                  <a:lnTo>
                    <a:pt x="4045" y="26619"/>
                  </a:lnTo>
                  <a:cubicBezTo>
                    <a:pt x="3977" y="26719"/>
                    <a:pt x="3906" y="26815"/>
                    <a:pt x="3842" y="26915"/>
                  </a:cubicBezTo>
                  <a:lnTo>
                    <a:pt x="3845" y="26673"/>
                  </a:lnTo>
                  <a:lnTo>
                    <a:pt x="3845" y="26665"/>
                  </a:lnTo>
                  <a:cubicBezTo>
                    <a:pt x="3856" y="26651"/>
                    <a:pt x="3870" y="26637"/>
                    <a:pt x="3881" y="26619"/>
                  </a:cubicBezTo>
                  <a:close/>
                  <a:moveTo>
                    <a:pt x="3664" y="26171"/>
                  </a:moveTo>
                  <a:lnTo>
                    <a:pt x="3664" y="26171"/>
                  </a:lnTo>
                  <a:cubicBezTo>
                    <a:pt x="3660" y="26203"/>
                    <a:pt x="3660" y="26242"/>
                    <a:pt x="3657" y="26281"/>
                  </a:cubicBezTo>
                  <a:lnTo>
                    <a:pt x="3600" y="26281"/>
                  </a:lnTo>
                  <a:cubicBezTo>
                    <a:pt x="3600" y="26470"/>
                    <a:pt x="3564" y="26662"/>
                    <a:pt x="3553" y="26851"/>
                  </a:cubicBezTo>
                  <a:cubicBezTo>
                    <a:pt x="3529" y="26879"/>
                    <a:pt x="3507" y="26911"/>
                    <a:pt x="3489" y="26947"/>
                  </a:cubicBezTo>
                  <a:cubicBezTo>
                    <a:pt x="3497" y="26701"/>
                    <a:pt x="3511" y="26459"/>
                    <a:pt x="3511" y="26213"/>
                  </a:cubicBezTo>
                  <a:cubicBezTo>
                    <a:pt x="3511" y="26201"/>
                    <a:pt x="3507" y="26190"/>
                    <a:pt x="3502" y="26181"/>
                  </a:cubicBezTo>
                  <a:lnTo>
                    <a:pt x="3502" y="26181"/>
                  </a:lnTo>
                  <a:lnTo>
                    <a:pt x="3664" y="26171"/>
                  </a:lnTo>
                  <a:close/>
                  <a:moveTo>
                    <a:pt x="16546" y="26692"/>
                  </a:moveTo>
                  <a:cubicBezTo>
                    <a:pt x="16529" y="26818"/>
                    <a:pt x="16515" y="26941"/>
                    <a:pt x="16508" y="27064"/>
                  </a:cubicBezTo>
                  <a:cubicBezTo>
                    <a:pt x="16504" y="26975"/>
                    <a:pt x="16504" y="26883"/>
                    <a:pt x="16501" y="26794"/>
                  </a:cubicBezTo>
                  <a:cubicBezTo>
                    <a:pt x="16511" y="26762"/>
                    <a:pt x="16529" y="26727"/>
                    <a:pt x="16546" y="26692"/>
                  </a:cubicBezTo>
                  <a:close/>
                  <a:moveTo>
                    <a:pt x="1781" y="26548"/>
                  </a:moveTo>
                  <a:lnTo>
                    <a:pt x="1781" y="26548"/>
                  </a:lnTo>
                  <a:cubicBezTo>
                    <a:pt x="1654" y="26747"/>
                    <a:pt x="1533" y="26949"/>
                    <a:pt x="1401" y="27148"/>
                  </a:cubicBezTo>
                  <a:lnTo>
                    <a:pt x="1401" y="27148"/>
                  </a:lnTo>
                  <a:cubicBezTo>
                    <a:pt x="1401" y="27134"/>
                    <a:pt x="1398" y="27114"/>
                    <a:pt x="1400" y="27103"/>
                  </a:cubicBezTo>
                  <a:cubicBezTo>
                    <a:pt x="1400" y="27064"/>
                    <a:pt x="1407" y="27029"/>
                    <a:pt x="1414" y="26993"/>
                  </a:cubicBezTo>
                  <a:cubicBezTo>
                    <a:pt x="1546" y="26854"/>
                    <a:pt x="1660" y="26698"/>
                    <a:pt x="1781" y="26548"/>
                  </a:cubicBezTo>
                  <a:close/>
                  <a:moveTo>
                    <a:pt x="1385" y="27167"/>
                  </a:moveTo>
                  <a:cubicBezTo>
                    <a:pt x="1386" y="27168"/>
                    <a:pt x="1387" y="27168"/>
                    <a:pt x="1387" y="27168"/>
                  </a:cubicBezTo>
                  <a:lnTo>
                    <a:pt x="1387" y="27168"/>
                  </a:lnTo>
                  <a:cubicBezTo>
                    <a:pt x="1387" y="27168"/>
                    <a:pt x="1387" y="27169"/>
                    <a:pt x="1387" y="27169"/>
                  </a:cubicBezTo>
                  <a:lnTo>
                    <a:pt x="1387" y="27169"/>
                  </a:lnTo>
                  <a:lnTo>
                    <a:pt x="1385" y="27167"/>
                  </a:lnTo>
                  <a:close/>
                  <a:moveTo>
                    <a:pt x="16508" y="27089"/>
                  </a:moveTo>
                  <a:cubicBezTo>
                    <a:pt x="16508" y="27104"/>
                    <a:pt x="16514" y="27108"/>
                    <a:pt x="16523" y="27108"/>
                  </a:cubicBezTo>
                  <a:cubicBezTo>
                    <a:pt x="16536" y="27108"/>
                    <a:pt x="16555" y="27098"/>
                    <a:pt x="16572" y="27096"/>
                  </a:cubicBezTo>
                  <a:lnTo>
                    <a:pt x="16572" y="27096"/>
                  </a:lnTo>
                  <a:cubicBezTo>
                    <a:pt x="16551" y="27125"/>
                    <a:pt x="16529" y="27150"/>
                    <a:pt x="16512" y="27178"/>
                  </a:cubicBezTo>
                  <a:cubicBezTo>
                    <a:pt x="16512" y="27153"/>
                    <a:pt x="16512" y="27121"/>
                    <a:pt x="16508" y="27093"/>
                  </a:cubicBezTo>
                  <a:lnTo>
                    <a:pt x="16508" y="27089"/>
                  </a:lnTo>
                  <a:close/>
                  <a:moveTo>
                    <a:pt x="4614" y="26153"/>
                  </a:moveTo>
                  <a:cubicBezTo>
                    <a:pt x="4468" y="26313"/>
                    <a:pt x="4333" y="26484"/>
                    <a:pt x="4208" y="26665"/>
                  </a:cubicBezTo>
                  <a:lnTo>
                    <a:pt x="4201" y="26662"/>
                  </a:lnTo>
                  <a:cubicBezTo>
                    <a:pt x="4077" y="26847"/>
                    <a:pt x="3974" y="27046"/>
                    <a:pt x="3845" y="27228"/>
                  </a:cubicBezTo>
                  <a:lnTo>
                    <a:pt x="3845" y="27110"/>
                  </a:lnTo>
                  <a:cubicBezTo>
                    <a:pt x="3963" y="26922"/>
                    <a:pt x="4095" y="26744"/>
                    <a:pt x="4223" y="26559"/>
                  </a:cubicBezTo>
                  <a:cubicBezTo>
                    <a:pt x="4237" y="26552"/>
                    <a:pt x="4258" y="26544"/>
                    <a:pt x="4276" y="26537"/>
                  </a:cubicBezTo>
                  <a:cubicBezTo>
                    <a:pt x="4315" y="26523"/>
                    <a:pt x="4326" y="26477"/>
                    <a:pt x="4301" y="26445"/>
                  </a:cubicBezTo>
                  <a:cubicBezTo>
                    <a:pt x="4365" y="26352"/>
                    <a:pt x="4426" y="26253"/>
                    <a:pt x="4493" y="26160"/>
                  </a:cubicBezTo>
                  <a:cubicBezTo>
                    <a:pt x="4536" y="26160"/>
                    <a:pt x="4572" y="26153"/>
                    <a:pt x="4614" y="26153"/>
                  </a:cubicBezTo>
                  <a:close/>
                  <a:moveTo>
                    <a:pt x="16586" y="27246"/>
                  </a:moveTo>
                  <a:cubicBezTo>
                    <a:pt x="16586" y="27249"/>
                    <a:pt x="16586" y="27253"/>
                    <a:pt x="16583" y="27256"/>
                  </a:cubicBezTo>
                  <a:cubicBezTo>
                    <a:pt x="16583" y="27256"/>
                    <a:pt x="16583" y="27258"/>
                    <a:pt x="16582" y="27258"/>
                  </a:cubicBezTo>
                  <a:cubicBezTo>
                    <a:pt x="16581" y="27258"/>
                    <a:pt x="16580" y="27258"/>
                    <a:pt x="16579" y="27256"/>
                  </a:cubicBezTo>
                  <a:lnTo>
                    <a:pt x="16583" y="27256"/>
                  </a:lnTo>
                  <a:cubicBezTo>
                    <a:pt x="16583" y="27253"/>
                    <a:pt x="16586" y="27249"/>
                    <a:pt x="16586" y="27246"/>
                  </a:cubicBezTo>
                  <a:close/>
                  <a:moveTo>
                    <a:pt x="12667" y="26231"/>
                  </a:moveTo>
                  <a:cubicBezTo>
                    <a:pt x="12521" y="26466"/>
                    <a:pt x="12371" y="26701"/>
                    <a:pt x="12211" y="26925"/>
                  </a:cubicBezTo>
                  <a:cubicBezTo>
                    <a:pt x="12144" y="27018"/>
                    <a:pt x="11980" y="27203"/>
                    <a:pt x="11944" y="27338"/>
                  </a:cubicBezTo>
                  <a:cubicBezTo>
                    <a:pt x="11941" y="27274"/>
                    <a:pt x="11930" y="27207"/>
                    <a:pt x="11926" y="27143"/>
                  </a:cubicBezTo>
                  <a:cubicBezTo>
                    <a:pt x="11976" y="27100"/>
                    <a:pt x="12019" y="27050"/>
                    <a:pt x="12051" y="26993"/>
                  </a:cubicBezTo>
                  <a:cubicBezTo>
                    <a:pt x="12179" y="26811"/>
                    <a:pt x="12289" y="26584"/>
                    <a:pt x="12432" y="26423"/>
                  </a:cubicBezTo>
                  <a:cubicBezTo>
                    <a:pt x="12471" y="26382"/>
                    <a:pt x="12432" y="26326"/>
                    <a:pt x="12390" y="26326"/>
                  </a:cubicBezTo>
                  <a:cubicBezTo>
                    <a:pt x="12377" y="26326"/>
                    <a:pt x="12365" y="26330"/>
                    <a:pt x="12354" y="26342"/>
                  </a:cubicBezTo>
                  <a:cubicBezTo>
                    <a:pt x="12247" y="26463"/>
                    <a:pt x="12172" y="26616"/>
                    <a:pt x="12083" y="26747"/>
                  </a:cubicBezTo>
                  <a:cubicBezTo>
                    <a:pt x="12030" y="26833"/>
                    <a:pt x="11973" y="26918"/>
                    <a:pt x="11912" y="27000"/>
                  </a:cubicBezTo>
                  <a:cubicBezTo>
                    <a:pt x="11909" y="26922"/>
                    <a:pt x="11898" y="26847"/>
                    <a:pt x="11891" y="26772"/>
                  </a:cubicBezTo>
                  <a:cubicBezTo>
                    <a:pt x="11894" y="26772"/>
                    <a:pt x="11899" y="26777"/>
                    <a:pt x="11902" y="26777"/>
                  </a:cubicBezTo>
                  <a:cubicBezTo>
                    <a:pt x="11903" y="26777"/>
                    <a:pt x="11904" y="26777"/>
                    <a:pt x="11905" y="26776"/>
                  </a:cubicBezTo>
                  <a:lnTo>
                    <a:pt x="11905" y="26772"/>
                  </a:lnTo>
                  <a:cubicBezTo>
                    <a:pt x="11912" y="26754"/>
                    <a:pt x="11926" y="26740"/>
                    <a:pt x="11933" y="26722"/>
                  </a:cubicBezTo>
                  <a:lnTo>
                    <a:pt x="11933" y="26744"/>
                  </a:lnTo>
                  <a:cubicBezTo>
                    <a:pt x="11939" y="26778"/>
                    <a:pt x="11969" y="26797"/>
                    <a:pt x="11996" y="26797"/>
                  </a:cubicBezTo>
                  <a:cubicBezTo>
                    <a:pt x="12023" y="26797"/>
                    <a:pt x="12047" y="26780"/>
                    <a:pt x="12047" y="26744"/>
                  </a:cubicBezTo>
                  <a:cubicBezTo>
                    <a:pt x="12047" y="26705"/>
                    <a:pt x="12051" y="26662"/>
                    <a:pt x="12055" y="26623"/>
                  </a:cubicBezTo>
                  <a:cubicBezTo>
                    <a:pt x="12069" y="26580"/>
                    <a:pt x="12079" y="26534"/>
                    <a:pt x="12079" y="26491"/>
                  </a:cubicBezTo>
                  <a:cubicBezTo>
                    <a:pt x="12129" y="26402"/>
                    <a:pt x="12183" y="26317"/>
                    <a:pt x="12240" y="26235"/>
                  </a:cubicBezTo>
                  <a:cubicBezTo>
                    <a:pt x="12249" y="26241"/>
                    <a:pt x="12256" y="26257"/>
                    <a:pt x="12271" y="26257"/>
                  </a:cubicBezTo>
                  <a:cubicBezTo>
                    <a:pt x="12272" y="26257"/>
                    <a:pt x="12274" y="26256"/>
                    <a:pt x="12275" y="26256"/>
                  </a:cubicBezTo>
                  <a:cubicBezTo>
                    <a:pt x="12403" y="26235"/>
                    <a:pt x="12539" y="26238"/>
                    <a:pt x="12667" y="26231"/>
                  </a:cubicBezTo>
                  <a:close/>
                  <a:moveTo>
                    <a:pt x="16554" y="27342"/>
                  </a:moveTo>
                  <a:lnTo>
                    <a:pt x="16554" y="27342"/>
                  </a:lnTo>
                  <a:cubicBezTo>
                    <a:pt x="16544" y="27377"/>
                    <a:pt x="16533" y="27413"/>
                    <a:pt x="16522" y="27445"/>
                  </a:cubicBezTo>
                  <a:lnTo>
                    <a:pt x="16522" y="27442"/>
                  </a:lnTo>
                  <a:cubicBezTo>
                    <a:pt x="16522" y="27410"/>
                    <a:pt x="16522" y="27381"/>
                    <a:pt x="16519" y="27349"/>
                  </a:cubicBezTo>
                  <a:cubicBezTo>
                    <a:pt x="16529" y="27349"/>
                    <a:pt x="16544" y="27345"/>
                    <a:pt x="16554" y="27342"/>
                  </a:cubicBezTo>
                  <a:close/>
                  <a:moveTo>
                    <a:pt x="2802" y="27246"/>
                  </a:moveTo>
                  <a:cubicBezTo>
                    <a:pt x="2795" y="27321"/>
                    <a:pt x="2795" y="27395"/>
                    <a:pt x="2788" y="27470"/>
                  </a:cubicBezTo>
                  <a:cubicBezTo>
                    <a:pt x="2792" y="27417"/>
                    <a:pt x="2792" y="27367"/>
                    <a:pt x="2792" y="27313"/>
                  </a:cubicBezTo>
                  <a:lnTo>
                    <a:pt x="2788" y="27313"/>
                  </a:lnTo>
                  <a:cubicBezTo>
                    <a:pt x="2792" y="27292"/>
                    <a:pt x="2795" y="27267"/>
                    <a:pt x="2802" y="27246"/>
                  </a:cubicBezTo>
                  <a:close/>
                  <a:moveTo>
                    <a:pt x="3724" y="27285"/>
                  </a:moveTo>
                  <a:cubicBezTo>
                    <a:pt x="3724" y="27321"/>
                    <a:pt x="3728" y="27360"/>
                    <a:pt x="3728" y="27395"/>
                  </a:cubicBezTo>
                  <a:cubicBezTo>
                    <a:pt x="3707" y="27434"/>
                    <a:pt x="3682" y="27470"/>
                    <a:pt x="3653" y="27509"/>
                  </a:cubicBezTo>
                  <a:lnTo>
                    <a:pt x="3650" y="27509"/>
                  </a:lnTo>
                  <a:cubicBezTo>
                    <a:pt x="3664" y="27449"/>
                    <a:pt x="3678" y="27388"/>
                    <a:pt x="3685" y="27324"/>
                  </a:cubicBezTo>
                  <a:cubicBezTo>
                    <a:pt x="3686" y="27323"/>
                    <a:pt x="3687" y="27323"/>
                    <a:pt x="3688" y="27323"/>
                  </a:cubicBezTo>
                  <a:cubicBezTo>
                    <a:pt x="3690" y="27323"/>
                    <a:pt x="3692" y="27324"/>
                    <a:pt x="3694" y="27324"/>
                  </a:cubicBezTo>
                  <a:cubicBezTo>
                    <a:pt x="3696" y="27324"/>
                    <a:pt x="3698" y="27323"/>
                    <a:pt x="3699" y="27321"/>
                  </a:cubicBezTo>
                  <a:lnTo>
                    <a:pt x="3724" y="27285"/>
                  </a:lnTo>
                  <a:close/>
                  <a:moveTo>
                    <a:pt x="1229" y="27495"/>
                  </a:moveTo>
                  <a:cubicBezTo>
                    <a:pt x="1245" y="27514"/>
                    <a:pt x="1251" y="27542"/>
                    <a:pt x="1266" y="27542"/>
                  </a:cubicBezTo>
                  <a:cubicBezTo>
                    <a:pt x="1271" y="27542"/>
                    <a:pt x="1276" y="27540"/>
                    <a:pt x="1282" y="27534"/>
                  </a:cubicBezTo>
                  <a:lnTo>
                    <a:pt x="1279" y="27534"/>
                  </a:lnTo>
                  <a:cubicBezTo>
                    <a:pt x="1289" y="27523"/>
                    <a:pt x="1296" y="27513"/>
                    <a:pt x="1304" y="27506"/>
                  </a:cubicBezTo>
                  <a:lnTo>
                    <a:pt x="1304" y="27506"/>
                  </a:lnTo>
                  <a:cubicBezTo>
                    <a:pt x="1282" y="27548"/>
                    <a:pt x="1250" y="27587"/>
                    <a:pt x="1229" y="27630"/>
                  </a:cubicBezTo>
                  <a:lnTo>
                    <a:pt x="1229" y="27495"/>
                  </a:lnTo>
                  <a:close/>
                  <a:moveTo>
                    <a:pt x="13019" y="26206"/>
                  </a:moveTo>
                  <a:cubicBezTo>
                    <a:pt x="12610" y="26662"/>
                    <a:pt x="12297" y="27185"/>
                    <a:pt x="11969" y="27698"/>
                  </a:cubicBezTo>
                  <a:lnTo>
                    <a:pt x="11969" y="27694"/>
                  </a:lnTo>
                  <a:cubicBezTo>
                    <a:pt x="11966" y="27598"/>
                    <a:pt x="11955" y="27502"/>
                    <a:pt x="11951" y="27406"/>
                  </a:cubicBezTo>
                  <a:lnTo>
                    <a:pt x="11951" y="27406"/>
                  </a:lnTo>
                  <a:cubicBezTo>
                    <a:pt x="11961" y="27422"/>
                    <a:pt x="11968" y="27442"/>
                    <a:pt x="11989" y="27442"/>
                  </a:cubicBezTo>
                  <a:cubicBezTo>
                    <a:pt x="11990" y="27442"/>
                    <a:pt x="11992" y="27442"/>
                    <a:pt x="11994" y="27442"/>
                  </a:cubicBezTo>
                  <a:cubicBezTo>
                    <a:pt x="12030" y="27424"/>
                    <a:pt x="12058" y="27395"/>
                    <a:pt x="12076" y="27363"/>
                  </a:cubicBezTo>
                  <a:cubicBezTo>
                    <a:pt x="12087" y="27353"/>
                    <a:pt x="12076" y="27338"/>
                    <a:pt x="12076" y="27328"/>
                  </a:cubicBezTo>
                  <a:cubicBezTo>
                    <a:pt x="12104" y="27288"/>
                    <a:pt x="12129" y="27246"/>
                    <a:pt x="12140" y="27224"/>
                  </a:cubicBezTo>
                  <a:cubicBezTo>
                    <a:pt x="12204" y="27132"/>
                    <a:pt x="12265" y="27046"/>
                    <a:pt x="12329" y="26954"/>
                  </a:cubicBezTo>
                  <a:cubicBezTo>
                    <a:pt x="12500" y="26719"/>
                    <a:pt x="12660" y="26470"/>
                    <a:pt x="12813" y="26220"/>
                  </a:cubicBezTo>
                  <a:cubicBezTo>
                    <a:pt x="12884" y="26217"/>
                    <a:pt x="12952" y="26210"/>
                    <a:pt x="13019" y="26206"/>
                  </a:cubicBezTo>
                  <a:close/>
                  <a:moveTo>
                    <a:pt x="3489" y="27022"/>
                  </a:moveTo>
                  <a:cubicBezTo>
                    <a:pt x="3499" y="27033"/>
                    <a:pt x="3506" y="27046"/>
                    <a:pt x="3522" y="27046"/>
                  </a:cubicBezTo>
                  <a:cubicBezTo>
                    <a:pt x="3526" y="27046"/>
                    <a:pt x="3530" y="27045"/>
                    <a:pt x="3536" y="27043"/>
                  </a:cubicBezTo>
                  <a:lnTo>
                    <a:pt x="3536" y="27043"/>
                  </a:lnTo>
                  <a:cubicBezTo>
                    <a:pt x="3514" y="27299"/>
                    <a:pt x="3507" y="27555"/>
                    <a:pt x="3472" y="27805"/>
                  </a:cubicBezTo>
                  <a:cubicBezTo>
                    <a:pt x="3468" y="27812"/>
                    <a:pt x="3464" y="27822"/>
                    <a:pt x="3457" y="27833"/>
                  </a:cubicBezTo>
                  <a:cubicBezTo>
                    <a:pt x="3475" y="27563"/>
                    <a:pt x="3482" y="27292"/>
                    <a:pt x="3489" y="27022"/>
                  </a:cubicBezTo>
                  <a:close/>
                  <a:moveTo>
                    <a:pt x="11866" y="27748"/>
                  </a:moveTo>
                  <a:cubicBezTo>
                    <a:pt x="11869" y="27780"/>
                    <a:pt x="11869" y="27815"/>
                    <a:pt x="11873" y="27851"/>
                  </a:cubicBezTo>
                  <a:lnTo>
                    <a:pt x="11869" y="27854"/>
                  </a:lnTo>
                  <a:cubicBezTo>
                    <a:pt x="11869" y="27819"/>
                    <a:pt x="11869" y="27783"/>
                    <a:pt x="11866" y="27748"/>
                  </a:cubicBezTo>
                  <a:close/>
                  <a:moveTo>
                    <a:pt x="2660" y="27956"/>
                  </a:moveTo>
                  <a:lnTo>
                    <a:pt x="2660" y="28011"/>
                  </a:lnTo>
                  <a:cubicBezTo>
                    <a:pt x="2653" y="28022"/>
                    <a:pt x="2646" y="28032"/>
                    <a:pt x="2635" y="28043"/>
                  </a:cubicBezTo>
                  <a:cubicBezTo>
                    <a:pt x="2648" y="28017"/>
                    <a:pt x="2654" y="27986"/>
                    <a:pt x="2660" y="27956"/>
                  </a:cubicBezTo>
                  <a:close/>
                  <a:moveTo>
                    <a:pt x="2859" y="26220"/>
                  </a:moveTo>
                  <a:lnTo>
                    <a:pt x="2859" y="26220"/>
                  </a:lnTo>
                  <a:cubicBezTo>
                    <a:pt x="2863" y="26313"/>
                    <a:pt x="2852" y="26406"/>
                    <a:pt x="2849" y="26495"/>
                  </a:cubicBezTo>
                  <a:lnTo>
                    <a:pt x="2841" y="26495"/>
                  </a:lnTo>
                  <a:cubicBezTo>
                    <a:pt x="2831" y="26598"/>
                    <a:pt x="2795" y="26698"/>
                    <a:pt x="2781" y="26797"/>
                  </a:cubicBezTo>
                  <a:cubicBezTo>
                    <a:pt x="2774" y="26555"/>
                    <a:pt x="2770" y="26352"/>
                    <a:pt x="2770" y="26281"/>
                  </a:cubicBezTo>
                  <a:lnTo>
                    <a:pt x="2656" y="26281"/>
                  </a:lnTo>
                  <a:lnTo>
                    <a:pt x="2649" y="26381"/>
                  </a:lnTo>
                  <a:cubicBezTo>
                    <a:pt x="2641" y="26381"/>
                    <a:pt x="2633" y="26379"/>
                    <a:pt x="2624" y="26379"/>
                  </a:cubicBezTo>
                  <a:cubicBezTo>
                    <a:pt x="2614" y="26379"/>
                    <a:pt x="2604" y="26381"/>
                    <a:pt x="2596" y="26391"/>
                  </a:cubicBezTo>
                  <a:cubicBezTo>
                    <a:pt x="2126" y="27036"/>
                    <a:pt x="1670" y="27698"/>
                    <a:pt x="1286" y="28399"/>
                  </a:cubicBezTo>
                  <a:cubicBezTo>
                    <a:pt x="1281" y="28399"/>
                    <a:pt x="1276" y="28394"/>
                    <a:pt x="1272" y="28394"/>
                  </a:cubicBezTo>
                  <a:cubicBezTo>
                    <a:pt x="1269" y="28394"/>
                    <a:pt x="1267" y="28396"/>
                    <a:pt x="1264" y="28399"/>
                  </a:cubicBezTo>
                  <a:cubicBezTo>
                    <a:pt x="1240" y="28421"/>
                    <a:pt x="1243" y="28453"/>
                    <a:pt x="1225" y="28477"/>
                  </a:cubicBezTo>
                  <a:lnTo>
                    <a:pt x="1225" y="27847"/>
                  </a:lnTo>
                  <a:cubicBezTo>
                    <a:pt x="1414" y="27477"/>
                    <a:pt x="1681" y="27157"/>
                    <a:pt x="1919" y="26819"/>
                  </a:cubicBezTo>
                  <a:cubicBezTo>
                    <a:pt x="2062" y="26633"/>
                    <a:pt x="2186" y="26438"/>
                    <a:pt x="2315" y="26245"/>
                  </a:cubicBezTo>
                  <a:cubicBezTo>
                    <a:pt x="2343" y="26244"/>
                    <a:pt x="2372" y="26244"/>
                    <a:pt x="2402" y="26244"/>
                  </a:cubicBezTo>
                  <a:cubicBezTo>
                    <a:pt x="2432" y="26244"/>
                    <a:pt x="2462" y="26244"/>
                    <a:pt x="2493" y="26242"/>
                  </a:cubicBezTo>
                  <a:lnTo>
                    <a:pt x="2493" y="26242"/>
                  </a:lnTo>
                  <a:cubicBezTo>
                    <a:pt x="2297" y="26473"/>
                    <a:pt x="2090" y="26694"/>
                    <a:pt x="1916" y="26936"/>
                  </a:cubicBezTo>
                  <a:cubicBezTo>
                    <a:pt x="1763" y="27153"/>
                    <a:pt x="1613" y="27377"/>
                    <a:pt x="1474" y="27605"/>
                  </a:cubicBezTo>
                  <a:cubicBezTo>
                    <a:pt x="1414" y="27709"/>
                    <a:pt x="1321" y="27840"/>
                    <a:pt x="1311" y="27965"/>
                  </a:cubicBezTo>
                  <a:cubicBezTo>
                    <a:pt x="1309" y="28002"/>
                    <a:pt x="1336" y="28020"/>
                    <a:pt x="1364" y="28020"/>
                  </a:cubicBezTo>
                  <a:cubicBezTo>
                    <a:pt x="1393" y="28020"/>
                    <a:pt x="1423" y="28001"/>
                    <a:pt x="1425" y="27965"/>
                  </a:cubicBezTo>
                  <a:cubicBezTo>
                    <a:pt x="1432" y="27840"/>
                    <a:pt x="1549" y="27694"/>
                    <a:pt x="1613" y="27595"/>
                  </a:cubicBezTo>
                  <a:cubicBezTo>
                    <a:pt x="1738" y="27388"/>
                    <a:pt x="1873" y="27189"/>
                    <a:pt x="2012" y="26993"/>
                  </a:cubicBezTo>
                  <a:cubicBezTo>
                    <a:pt x="2197" y="26733"/>
                    <a:pt x="2421" y="26487"/>
                    <a:pt x="2635" y="26235"/>
                  </a:cubicBezTo>
                  <a:cubicBezTo>
                    <a:pt x="2710" y="26231"/>
                    <a:pt x="2785" y="26228"/>
                    <a:pt x="2859" y="26220"/>
                  </a:cubicBezTo>
                  <a:close/>
                  <a:moveTo>
                    <a:pt x="2635" y="26530"/>
                  </a:moveTo>
                  <a:lnTo>
                    <a:pt x="2635" y="26530"/>
                  </a:lnTo>
                  <a:cubicBezTo>
                    <a:pt x="2628" y="26598"/>
                    <a:pt x="2621" y="26662"/>
                    <a:pt x="2614" y="26730"/>
                  </a:cubicBezTo>
                  <a:cubicBezTo>
                    <a:pt x="2606" y="26714"/>
                    <a:pt x="2590" y="26702"/>
                    <a:pt x="2573" y="26702"/>
                  </a:cubicBezTo>
                  <a:cubicBezTo>
                    <a:pt x="2560" y="26702"/>
                    <a:pt x="2546" y="26709"/>
                    <a:pt x="2535" y="26726"/>
                  </a:cubicBezTo>
                  <a:lnTo>
                    <a:pt x="2532" y="26722"/>
                  </a:lnTo>
                  <a:cubicBezTo>
                    <a:pt x="2097" y="27406"/>
                    <a:pt x="1652" y="28086"/>
                    <a:pt x="1279" y="28801"/>
                  </a:cubicBezTo>
                  <a:cubicBezTo>
                    <a:pt x="1276" y="28804"/>
                    <a:pt x="1272" y="28804"/>
                    <a:pt x="1269" y="28804"/>
                  </a:cubicBezTo>
                  <a:cubicBezTo>
                    <a:pt x="1266" y="28804"/>
                    <a:pt x="1263" y="28803"/>
                    <a:pt x="1261" y="28803"/>
                  </a:cubicBezTo>
                  <a:cubicBezTo>
                    <a:pt x="1258" y="28803"/>
                    <a:pt x="1255" y="28804"/>
                    <a:pt x="1254" y="28809"/>
                  </a:cubicBezTo>
                  <a:cubicBezTo>
                    <a:pt x="1243" y="28830"/>
                    <a:pt x="1232" y="28851"/>
                    <a:pt x="1225" y="28869"/>
                  </a:cubicBezTo>
                  <a:lnTo>
                    <a:pt x="1225" y="28723"/>
                  </a:lnTo>
                  <a:cubicBezTo>
                    <a:pt x="1617" y="27943"/>
                    <a:pt x="2122" y="27235"/>
                    <a:pt x="2635" y="26530"/>
                  </a:cubicBezTo>
                  <a:close/>
                  <a:moveTo>
                    <a:pt x="19772" y="29613"/>
                  </a:moveTo>
                  <a:cubicBezTo>
                    <a:pt x="19769" y="29727"/>
                    <a:pt x="19776" y="29841"/>
                    <a:pt x="19772" y="29955"/>
                  </a:cubicBezTo>
                  <a:lnTo>
                    <a:pt x="19772" y="29951"/>
                  </a:lnTo>
                  <a:cubicBezTo>
                    <a:pt x="19765" y="29951"/>
                    <a:pt x="19755" y="29948"/>
                    <a:pt x="19747" y="29948"/>
                  </a:cubicBezTo>
                  <a:cubicBezTo>
                    <a:pt x="19758" y="29837"/>
                    <a:pt x="19765" y="29723"/>
                    <a:pt x="19772" y="29613"/>
                  </a:cubicBezTo>
                  <a:close/>
                  <a:moveTo>
                    <a:pt x="14614" y="29375"/>
                  </a:moveTo>
                  <a:cubicBezTo>
                    <a:pt x="14625" y="29588"/>
                    <a:pt x="14632" y="29798"/>
                    <a:pt x="14625" y="30012"/>
                  </a:cubicBezTo>
                  <a:cubicBezTo>
                    <a:pt x="14613" y="30013"/>
                    <a:pt x="14601" y="30013"/>
                    <a:pt x="14588" y="30013"/>
                  </a:cubicBezTo>
                  <a:cubicBezTo>
                    <a:pt x="14563" y="30013"/>
                    <a:pt x="14538" y="30012"/>
                    <a:pt x="14514" y="30012"/>
                  </a:cubicBezTo>
                  <a:lnTo>
                    <a:pt x="14514" y="30008"/>
                  </a:lnTo>
                  <a:cubicBezTo>
                    <a:pt x="14600" y="29827"/>
                    <a:pt x="14632" y="29627"/>
                    <a:pt x="14607" y="29428"/>
                  </a:cubicBezTo>
                  <a:cubicBezTo>
                    <a:pt x="14611" y="29410"/>
                    <a:pt x="14611" y="29392"/>
                    <a:pt x="14614" y="29375"/>
                  </a:cubicBezTo>
                  <a:close/>
                  <a:moveTo>
                    <a:pt x="14756" y="29980"/>
                  </a:moveTo>
                  <a:lnTo>
                    <a:pt x="14756" y="30015"/>
                  </a:lnTo>
                  <a:lnTo>
                    <a:pt x="14753" y="30015"/>
                  </a:lnTo>
                  <a:cubicBezTo>
                    <a:pt x="14753" y="30005"/>
                    <a:pt x="14753" y="29990"/>
                    <a:pt x="14756" y="29980"/>
                  </a:cubicBezTo>
                  <a:close/>
                  <a:moveTo>
                    <a:pt x="19765" y="30079"/>
                  </a:moveTo>
                  <a:lnTo>
                    <a:pt x="19765" y="30079"/>
                  </a:lnTo>
                  <a:cubicBezTo>
                    <a:pt x="19758" y="30229"/>
                    <a:pt x="19751" y="30375"/>
                    <a:pt x="19747" y="30524"/>
                  </a:cubicBezTo>
                  <a:cubicBezTo>
                    <a:pt x="19733" y="30571"/>
                    <a:pt x="19730" y="30617"/>
                    <a:pt x="19719" y="30663"/>
                  </a:cubicBezTo>
                  <a:cubicBezTo>
                    <a:pt x="19712" y="30621"/>
                    <a:pt x="19708" y="30574"/>
                    <a:pt x="19705" y="30528"/>
                  </a:cubicBezTo>
                  <a:lnTo>
                    <a:pt x="19708" y="30528"/>
                  </a:lnTo>
                  <a:cubicBezTo>
                    <a:pt x="19708" y="30499"/>
                    <a:pt x="19708" y="30467"/>
                    <a:pt x="19708" y="30439"/>
                  </a:cubicBezTo>
                  <a:cubicBezTo>
                    <a:pt x="19723" y="30321"/>
                    <a:pt x="19726" y="30200"/>
                    <a:pt x="19737" y="30083"/>
                  </a:cubicBezTo>
                  <a:cubicBezTo>
                    <a:pt x="19747" y="30083"/>
                    <a:pt x="19758" y="30083"/>
                    <a:pt x="19765" y="30079"/>
                  </a:cubicBezTo>
                  <a:close/>
                  <a:moveTo>
                    <a:pt x="19787" y="30877"/>
                  </a:moveTo>
                  <a:cubicBezTo>
                    <a:pt x="19804" y="30879"/>
                    <a:pt x="19820" y="30896"/>
                    <a:pt x="19830" y="30896"/>
                  </a:cubicBezTo>
                  <a:cubicBezTo>
                    <a:pt x="19834" y="30896"/>
                    <a:pt x="19838" y="30893"/>
                    <a:pt x="19840" y="30884"/>
                  </a:cubicBezTo>
                  <a:lnTo>
                    <a:pt x="19840" y="30884"/>
                  </a:lnTo>
                  <a:cubicBezTo>
                    <a:pt x="19826" y="31076"/>
                    <a:pt x="19815" y="31265"/>
                    <a:pt x="19783" y="31454"/>
                  </a:cubicBezTo>
                  <a:cubicBezTo>
                    <a:pt x="19765" y="31329"/>
                    <a:pt x="19758" y="31201"/>
                    <a:pt x="19744" y="31076"/>
                  </a:cubicBezTo>
                  <a:lnTo>
                    <a:pt x="19747" y="31073"/>
                  </a:lnTo>
                  <a:cubicBezTo>
                    <a:pt x="19762" y="31009"/>
                    <a:pt x="19772" y="30944"/>
                    <a:pt x="19787" y="30877"/>
                  </a:cubicBezTo>
                  <a:close/>
                  <a:moveTo>
                    <a:pt x="19673" y="31436"/>
                  </a:moveTo>
                  <a:cubicBezTo>
                    <a:pt x="19683" y="31575"/>
                    <a:pt x="19698" y="31710"/>
                    <a:pt x="19712" y="31845"/>
                  </a:cubicBezTo>
                  <a:lnTo>
                    <a:pt x="19715" y="31842"/>
                  </a:lnTo>
                  <a:lnTo>
                    <a:pt x="19715" y="31842"/>
                  </a:lnTo>
                  <a:cubicBezTo>
                    <a:pt x="19687" y="31998"/>
                    <a:pt x="19658" y="32151"/>
                    <a:pt x="19630" y="32304"/>
                  </a:cubicBezTo>
                  <a:cubicBezTo>
                    <a:pt x="19623" y="32012"/>
                    <a:pt x="19637" y="31724"/>
                    <a:pt x="19673" y="31436"/>
                  </a:cubicBezTo>
                  <a:close/>
                  <a:moveTo>
                    <a:pt x="19890" y="31471"/>
                  </a:moveTo>
                  <a:lnTo>
                    <a:pt x="19890" y="31471"/>
                  </a:lnTo>
                  <a:cubicBezTo>
                    <a:pt x="19897" y="31735"/>
                    <a:pt x="19893" y="31998"/>
                    <a:pt x="19883" y="32258"/>
                  </a:cubicBezTo>
                  <a:lnTo>
                    <a:pt x="19883" y="32255"/>
                  </a:lnTo>
                  <a:cubicBezTo>
                    <a:pt x="19883" y="32279"/>
                    <a:pt x="19876" y="32308"/>
                    <a:pt x="19876" y="32333"/>
                  </a:cubicBezTo>
                  <a:cubicBezTo>
                    <a:pt x="19858" y="32169"/>
                    <a:pt x="19840" y="32002"/>
                    <a:pt x="19822" y="31838"/>
                  </a:cubicBezTo>
                  <a:cubicBezTo>
                    <a:pt x="19847" y="31717"/>
                    <a:pt x="19869" y="31592"/>
                    <a:pt x="19890" y="31471"/>
                  </a:cubicBezTo>
                  <a:close/>
                  <a:moveTo>
                    <a:pt x="19755" y="32219"/>
                  </a:moveTo>
                  <a:cubicBezTo>
                    <a:pt x="19769" y="32358"/>
                    <a:pt x="19776" y="32493"/>
                    <a:pt x="19787" y="32632"/>
                  </a:cubicBezTo>
                  <a:cubicBezTo>
                    <a:pt x="19755" y="32639"/>
                    <a:pt x="19723" y="32635"/>
                    <a:pt x="19691" y="32643"/>
                  </a:cubicBezTo>
                  <a:cubicBezTo>
                    <a:pt x="19715" y="32500"/>
                    <a:pt x="19730" y="32361"/>
                    <a:pt x="19755" y="32219"/>
                  </a:cubicBezTo>
                  <a:close/>
                  <a:moveTo>
                    <a:pt x="20659" y="32679"/>
                  </a:moveTo>
                  <a:cubicBezTo>
                    <a:pt x="21194" y="32679"/>
                    <a:pt x="21731" y="32737"/>
                    <a:pt x="22266" y="32737"/>
                  </a:cubicBezTo>
                  <a:cubicBezTo>
                    <a:pt x="22430" y="32737"/>
                    <a:pt x="22595" y="32732"/>
                    <a:pt x="22759" y="32717"/>
                  </a:cubicBezTo>
                  <a:cubicBezTo>
                    <a:pt x="22759" y="32806"/>
                    <a:pt x="22763" y="32895"/>
                    <a:pt x="22766" y="32984"/>
                  </a:cubicBezTo>
                  <a:cubicBezTo>
                    <a:pt x="22457" y="33039"/>
                    <a:pt x="22144" y="33057"/>
                    <a:pt x="21829" y="33057"/>
                  </a:cubicBezTo>
                  <a:cubicBezTo>
                    <a:pt x="21301" y="33057"/>
                    <a:pt x="20768" y="33008"/>
                    <a:pt x="20241" y="33008"/>
                  </a:cubicBezTo>
                  <a:cubicBezTo>
                    <a:pt x="20149" y="33008"/>
                    <a:pt x="20057" y="33009"/>
                    <a:pt x="19965" y="33013"/>
                  </a:cubicBezTo>
                  <a:cubicBezTo>
                    <a:pt x="19930" y="33015"/>
                    <a:pt x="19912" y="33042"/>
                    <a:pt x="19911" y="33070"/>
                  </a:cubicBezTo>
                  <a:lnTo>
                    <a:pt x="19911" y="33070"/>
                  </a:lnTo>
                  <a:cubicBezTo>
                    <a:pt x="19911" y="33067"/>
                    <a:pt x="19911" y="33063"/>
                    <a:pt x="19911" y="33059"/>
                  </a:cubicBezTo>
                  <a:cubicBezTo>
                    <a:pt x="19925" y="32949"/>
                    <a:pt x="19933" y="32835"/>
                    <a:pt x="19943" y="32724"/>
                  </a:cubicBezTo>
                  <a:cubicBezTo>
                    <a:pt x="20181" y="32691"/>
                    <a:pt x="20420" y="32679"/>
                    <a:pt x="20659" y="32679"/>
                  </a:cubicBezTo>
                  <a:close/>
                  <a:moveTo>
                    <a:pt x="19911" y="33076"/>
                  </a:moveTo>
                  <a:cubicBezTo>
                    <a:pt x="19913" y="33102"/>
                    <a:pt x="19929" y="33127"/>
                    <a:pt x="19961" y="33127"/>
                  </a:cubicBezTo>
                  <a:cubicBezTo>
                    <a:pt x="19962" y="33127"/>
                    <a:pt x="19964" y="33127"/>
                    <a:pt x="19965" y="33127"/>
                  </a:cubicBezTo>
                  <a:cubicBezTo>
                    <a:pt x="19976" y="33127"/>
                    <a:pt x="19988" y="33128"/>
                    <a:pt x="19999" y="33128"/>
                  </a:cubicBezTo>
                  <a:cubicBezTo>
                    <a:pt x="20005" y="33128"/>
                    <a:pt x="20010" y="33128"/>
                    <a:pt x="20014" y="33127"/>
                  </a:cubicBezTo>
                  <a:lnTo>
                    <a:pt x="20014" y="33127"/>
                  </a:lnTo>
                  <a:cubicBezTo>
                    <a:pt x="19982" y="33162"/>
                    <a:pt x="19947" y="33205"/>
                    <a:pt x="19915" y="33248"/>
                  </a:cubicBezTo>
                  <a:cubicBezTo>
                    <a:pt x="19915" y="33189"/>
                    <a:pt x="19912" y="33134"/>
                    <a:pt x="19911" y="33076"/>
                  </a:cubicBezTo>
                  <a:close/>
                  <a:moveTo>
                    <a:pt x="19790" y="32742"/>
                  </a:moveTo>
                  <a:cubicBezTo>
                    <a:pt x="19797" y="32845"/>
                    <a:pt x="19794" y="32952"/>
                    <a:pt x="19801" y="33056"/>
                  </a:cubicBezTo>
                  <a:cubicBezTo>
                    <a:pt x="19762" y="33284"/>
                    <a:pt x="19710" y="33508"/>
                    <a:pt x="19644" y="33726"/>
                  </a:cubicBezTo>
                  <a:lnTo>
                    <a:pt x="19644" y="33726"/>
                  </a:lnTo>
                  <a:cubicBezTo>
                    <a:pt x="19620" y="33402"/>
                    <a:pt x="19630" y="33077"/>
                    <a:pt x="19676" y="32756"/>
                  </a:cubicBezTo>
                  <a:cubicBezTo>
                    <a:pt x="19715" y="32746"/>
                    <a:pt x="19755" y="32749"/>
                    <a:pt x="19790" y="32742"/>
                  </a:cubicBezTo>
                  <a:close/>
                  <a:moveTo>
                    <a:pt x="19790" y="33654"/>
                  </a:moveTo>
                  <a:cubicBezTo>
                    <a:pt x="19797" y="33700"/>
                    <a:pt x="19804" y="33743"/>
                    <a:pt x="19812" y="33789"/>
                  </a:cubicBezTo>
                  <a:lnTo>
                    <a:pt x="19747" y="33785"/>
                  </a:lnTo>
                  <a:cubicBezTo>
                    <a:pt x="19758" y="33743"/>
                    <a:pt x="19769" y="33696"/>
                    <a:pt x="19780" y="33654"/>
                  </a:cubicBezTo>
                  <a:close/>
                  <a:moveTo>
                    <a:pt x="20223" y="33130"/>
                  </a:moveTo>
                  <a:cubicBezTo>
                    <a:pt x="20471" y="33130"/>
                    <a:pt x="20717" y="33142"/>
                    <a:pt x="20965" y="33155"/>
                  </a:cubicBezTo>
                  <a:cubicBezTo>
                    <a:pt x="20798" y="33344"/>
                    <a:pt x="20623" y="33522"/>
                    <a:pt x="20452" y="33703"/>
                  </a:cubicBezTo>
                  <a:cubicBezTo>
                    <a:pt x="20424" y="33732"/>
                    <a:pt x="20399" y="33778"/>
                    <a:pt x="20367" y="33814"/>
                  </a:cubicBezTo>
                  <a:cubicBezTo>
                    <a:pt x="20324" y="33810"/>
                    <a:pt x="20281" y="33810"/>
                    <a:pt x="20242" y="33807"/>
                  </a:cubicBezTo>
                  <a:cubicBezTo>
                    <a:pt x="20328" y="33693"/>
                    <a:pt x="20410" y="33575"/>
                    <a:pt x="20499" y="33465"/>
                  </a:cubicBezTo>
                  <a:cubicBezTo>
                    <a:pt x="20531" y="33424"/>
                    <a:pt x="20494" y="33366"/>
                    <a:pt x="20454" y="33366"/>
                  </a:cubicBezTo>
                  <a:cubicBezTo>
                    <a:pt x="20441" y="33366"/>
                    <a:pt x="20428" y="33372"/>
                    <a:pt x="20417" y="33387"/>
                  </a:cubicBezTo>
                  <a:cubicBezTo>
                    <a:pt x="20310" y="33522"/>
                    <a:pt x="20210" y="33664"/>
                    <a:pt x="20107" y="33800"/>
                  </a:cubicBezTo>
                  <a:cubicBezTo>
                    <a:pt x="20064" y="33800"/>
                    <a:pt x="20022" y="33796"/>
                    <a:pt x="19982" y="33796"/>
                  </a:cubicBezTo>
                  <a:cubicBezTo>
                    <a:pt x="20107" y="33604"/>
                    <a:pt x="20246" y="33419"/>
                    <a:pt x="20442" y="33294"/>
                  </a:cubicBezTo>
                  <a:cubicBezTo>
                    <a:pt x="20488" y="33260"/>
                    <a:pt x="20457" y="33192"/>
                    <a:pt x="20407" y="33192"/>
                  </a:cubicBezTo>
                  <a:cubicBezTo>
                    <a:pt x="20399" y="33192"/>
                    <a:pt x="20390" y="33194"/>
                    <a:pt x="20381" y="33198"/>
                  </a:cubicBezTo>
                  <a:cubicBezTo>
                    <a:pt x="20189" y="33319"/>
                    <a:pt x="20054" y="33508"/>
                    <a:pt x="19925" y="33693"/>
                  </a:cubicBezTo>
                  <a:cubicBezTo>
                    <a:pt x="19925" y="33611"/>
                    <a:pt x="19918" y="33529"/>
                    <a:pt x="19918" y="33447"/>
                  </a:cubicBezTo>
                  <a:cubicBezTo>
                    <a:pt x="19979" y="33337"/>
                    <a:pt x="20050" y="33241"/>
                    <a:pt x="20135" y="33152"/>
                  </a:cubicBezTo>
                  <a:cubicBezTo>
                    <a:pt x="20143" y="33144"/>
                    <a:pt x="20135" y="33137"/>
                    <a:pt x="20135" y="33130"/>
                  </a:cubicBezTo>
                  <a:cubicBezTo>
                    <a:pt x="20165" y="33130"/>
                    <a:pt x="20194" y="33130"/>
                    <a:pt x="20223" y="33130"/>
                  </a:cubicBezTo>
                  <a:close/>
                  <a:moveTo>
                    <a:pt x="21100" y="33169"/>
                  </a:moveTo>
                  <a:cubicBezTo>
                    <a:pt x="21280" y="33179"/>
                    <a:pt x="21460" y="33184"/>
                    <a:pt x="21639" y="33184"/>
                  </a:cubicBezTo>
                  <a:cubicBezTo>
                    <a:pt x="21776" y="33184"/>
                    <a:pt x="21913" y="33181"/>
                    <a:pt x="22050" y="33174"/>
                  </a:cubicBezTo>
                  <a:lnTo>
                    <a:pt x="22050" y="33174"/>
                  </a:lnTo>
                  <a:cubicBezTo>
                    <a:pt x="21816" y="33390"/>
                    <a:pt x="21586" y="33627"/>
                    <a:pt x="21367" y="33871"/>
                  </a:cubicBezTo>
                  <a:cubicBezTo>
                    <a:pt x="21296" y="33871"/>
                    <a:pt x="21221" y="33860"/>
                    <a:pt x="21147" y="33860"/>
                  </a:cubicBezTo>
                  <a:cubicBezTo>
                    <a:pt x="21278" y="33686"/>
                    <a:pt x="21431" y="33525"/>
                    <a:pt x="21599" y="33383"/>
                  </a:cubicBezTo>
                  <a:cubicBezTo>
                    <a:pt x="21641" y="33349"/>
                    <a:pt x="21601" y="33291"/>
                    <a:pt x="21556" y="33291"/>
                  </a:cubicBezTo>
                  <a:cubicBezTo>
                    <a:pt x="21544" y="33291"/>
                    <a:pt x="21531" y="33295"/>
                    <a:pt x="21520" y="33305"/>
                  </a:cubicBezTo>
                  <a:cubicBezTo>
                    <a:pt x="21325" y="33465"/>
                    <a:pt x="21150" y="33650"/>
                    <a:pt x="21001" y="33853"/>
                  </a:cubicBezTo>
                  <a:cubicBezTo>
                    <a:pt x="20947" y="33849"/>
                    <a:pt x="20894" y="33846"/>
                    <a:pt x="20840" y="33846"/>
                  </a:cubicBezTo>
                  <a:cubicBezTo>
                    <a:pt x="20915" y="33750"/>
                    <a:pt x="20986" y="33657"/>
                    <a:pt x="21061" y="33565"/>
                  </a:cubicBezTo>
                  <a:cubicBezTo>
                    <a:pt x="21096" y="33519"/>
                    <a:pt x="21059" y="33464"/>
                    <a:pt x="21020" y="33464"/>
                  </a:cubicBezTo>
                  <a:cubicBezTo>
                    <a:pt x="21007" y="33464"/>
                    <a:pt x="20994" y="33470"/>
                    <a:pt x="20983" y="33483"/>
                  </a:cubicBezTo>
                  <a:cubicBezTo>
                    <a:pt x="20887" y="33600"/>
                    <a:pt x="20798" y="33721"/>
                    <a:pt x="20705" y="33839"/>
                  </a:cubicBezTo>
                  <a:cubicBezTo>
                    <a:pt x="20627" y="33832"/>
                    <a:pt x="20548" y="33832"/>
                    <a:pt x="20470" y="33828"/>
                  </a:cubicBezTo>
                  <a:cubicBezTo>
                    <a:pt x="20513" y="33785"/>
                    <a:pt x="20556" y="33743"/>
                    <a:pt x="20591" y="33707"/>
                  </a:cubicBezTo>
                  <a:cubicBezTo>
                    <a:pt x="20762" y="33529"/>
                    <a:pt x="20936" y="33351"/>
                    <a:pt x="21100" y="33169"/>
                  </a:cubicBezTo>
                  <a:close/>
                  <a:moveTo>
                    <a:pt x="19726" y="33896"/>
                  </a:moveTo>
                  <a:cubicBezTo>
                    <a:pt x="19826" y="33899"/>
                    <a:pt x="19929" y="33903"/>
                    <a:pt x="20029" y="33910"/>
                  </a:cubicBezTo>
                  <a:cubicBezTo>
                    <a:pt x="19979" y="33978"/>
                    <a:pt x="19929" y="34038"/>
                    <a:pt x="19886" y="34106"/>
                  </a:cubicBezTo>
                  <a:lnTo>
                    <a:pt x="19886" y="34099"/>
                  </a:lnTo>
                  <a:cubicBezTo>
                    <a:pt x="19886" y="34091"/>
                    <a:pt x="19876" y="34091"/>
                    <a:pt x="19876" y="34084"/>
                  </a:cubicBezTo>
                  <a:cubicBezTo>
                    <a:pt x="19893" y="34059"/>
                    <a:pt x="19890" y="34024"/>
                    <a:pt x="19861" y="34006"/>
                  </a:cubicBezTo>
                  <a:cubicBezTo>
                    <a:pt x="19812" y="33974"/>
                    <a:pt x="19769" y="33935"/>
                    <a:pt x="19726" y="33896"/>
                  </a:cubicBezTo>
                  <a:close/>
                  <a:moveTo>
                    <a:pt x="19687" y="34010"/>
                  </a:moveTo>
                  <a:cubicBezTo>
                    <a:pt x="19719" y="34038"/>
                    <a:pt x="19751" y="34067"/>
                    <a:pt x="19787" y="34091"/>
                  </a:cubicBezTo>
                  <a:cubicBezTo>
                    <a:pt x="19787" y="34099"/>
                    <a:pt x="19776" y="34095"/>
                    <a:pt x="19772" y="34102"/>
                  </a:cubicBezTo>
                  <a:cubicBezTo>
                    <a:pt x="19769" y="34156"/>
                    <a:pt x="19769" y="34212"/>
                    <a:pt x="19762" y="34266"/>
                  </a:cubicBezTo>
                  <a:lnTo>
                    <a:pt x="19758" y="34273"/>
                  </a:lnTo>
                  <a:cubicBezTo>
                    <a:pt x="19740" y="34298"/>
                    <a:pt x="19723" y="34330"/>
                    <a:pt x="19708" y="34362"/>
                  </a:cubicBezTo>
                  <a:lnTo>
                    <a:pt x="19708" y="34106"/>
                  </a:lnTo>
                  <a:cubicBezTo>
                    <a:pt x="19708" y="34097"/>
                    <a:pt x="19706" y="34094"/>
                    <a:pt x="19702" y="34094"/>
                  </a:cubicBezTo>
                  <a:cubicBezTo>
                    <a:pt x="19694" y="34094"/>
                    <a:pt x="19680" y="34106"/>
                    <a:pt x="19669" y="34106"/>
                  </a:cubicBezTo>
                  <a:cubicBezTo>
                    <a:pt x="19668" y="34106"/>
                    <a:pt x="19667" y="34106"/>
                    <a:pt x="19666" y="34106"/>
                  </a:cubicBezTo>
                  <a:cubicBezTo>
                    <a:pt x="19676" y="34074"/>
                    <a:pt x="19676" y="34042"/>
                    <a:pt x="19687" y="34010"/>
                  </a:cubicBezTo>
                  <a:close/>
                  <a:moveTo>
                    <a:pt x="20281" y="33924"/>
                  </a:moveTo>
                  <a:cubicBezTo>
                    <a:pt x="20210" y="34010"/>
                    <a:pt x="20121" y="34081"/>
                    <a:pt x="20089" y="34177"/>
                  </a:cubicBezTo>
                  <a:cubicBezTo>
                    <a:pt x="20078" y="34216"/>
                    <a:pt x="20104" y="34237"/>
                    <a:pt x="20134" y="34237"/>
                  </a:cubicBezTo>
                  <a:cubicBezTo>
                    <a:pt x="20149" y="34237"/>
                    <a:pt x="20165" y="34232"/>
                    <a:pt x="20177" y="34220"/>
                  </a:cubicBezTo>
                  <a:lnTo>
                    <a:pt x="20177" y="34220"/>
                  </a:lnTo>
                  <a:cubicBezTo>
                    <a:pt x="20108" y="34290"/>
                    <a:pt x="20035" y="34349"/>
                    <a:pt x="19972" y="34430"/>
                  </a:cubicBezTo>
                  <a:cubicBezTo>
                    <a:pt x="19918" y="34508"/>
                    <a:pt x="19876" y="34593"/>
                    <a:pt x="19844" y="34682"/>
                  </a:cubicBezTo>
                  <a:cubicBezTo>
                    <a:pt x="19854" y="34561"/>
                    <a:pt x="19858" y="34440"/>
                    <a:pt x="19869" y="34323"/>
                  </a:cubicBezTo>
                  <a:cubicBezTo>
                    <a:pt x="19897" y="34291"/>
                    <a:pt x="19925" y="34259"/>
                    <a:pt x="19954" y="34227"/>
                  </a:cubicBezTo>
                  <a:cubicBezTo>
                    <a:pt x="20043" y="34138"/>
                    <a:pt x="20139" y="34049"/>
                    <a:pt x="20228" y="33963"/>
                  </a:cubicBezTo>
                  <a:cubicBezTo>
                    <a:pt x="20242" y="33949"/>
                    <a:pt x="20228" y="33938"/>
                    <a:pt x="20228" y="33924"/>
                  </a:cubicBezTo>
                  <a:close/>
                  <a:moveTo>
                    <a:pt x="20385" y="33928"/>
                  </a:moveTo>
                  <a:cubicBezTo>
                    <a:pt x="20466" y="33935"/>
                    <a:pt x="20550" y="33935"/>
                    <a:pt x="20635" y="33942"/>
                  </a:cubicBezTo>
                  <a:lnTo>
                    <a:pt x="20635" y="33942"/>
                  </a:lnTo>
                  <a:cubicBezTo>
                    <a:pt x="20529" y="34076"/>
                    <a:pt x="20423" y="34206"/>
                    <a:pt x="20321" y="34341"/>
                  </a:cubicBezTo>
                  <a:cubicBezTo>
                    <a:pt x="20310" y="34351"/>
                    <a:pt x="20324" y="34362"/>
                    <a:pt x="20328" y="34373"/>
                  </a:cubicBezTo>
                  <a:cubicBezTo>
                    <a:pt x="20182" y="34515"/>
                    <a:pt x="20032" y="34657"/>
                    <a:pt x="19890" y="34807"/>
                  </a:cubicBezTo>
                  <a:cubicBezTo>
                    <a:pt x="19908" y="34672"/>
                    <a:pt x="20032" y="34533"/>
                    <a:pt x="20114" y="34433"/>
                  </a:cubicBezTo>
                  <a:cubicBezTo>
                    <a:pt x="20232" y="34294"/>
                    <a:pt x="20360" y="34166"/>
                    <a:pt x="20499" y="34049"/>
                  </a:cubicBezTo>
                  <a:cubicBezTo>
                    <a:pt x="20543" y="34012"/>
                    <a:pt x="20502" y="33956"/>
                    <a:pt x="20457" y="33956"/>
                  </a:cubicBezTo>
                  <a:cubicBezTo>
                    <a:pt x="20445" y="33956"/>
                    <a:pt x="20432" y="33960"/>
                    <a:pt x="20420" y="33970"/>
                  </a:cubicBezTo>
                  <a:cubicBezTo>
                    <a:pt x="20346" y="34031"/>
                    <a:pt x="20285" y="34106"/>
                    <a:pt x="20221" y="34173"/>
                  </a:cubicBezTo>
                  <a:cubicBezTo>
                    <a:pt x="20260" y="34081"/>
                    <a:pt x="20313" y="33999"/>
                    <a:pt x="20385" y="33928"/>
                  </a:cubicBezTo>
                  <a:close/>
                  <a:moveTo>
                    <a:pt x="19840" y="34817"/>
                  </a:moveTo>
                  <a:cubicBezTo>
                    <a:pt x="19852" y="34817"/>
                    <a:pt x="19863" y="34826"/>
                    <a:pt x="19871" y="34828"/>
                  </a:cubicBezTo>
                  <a:lnTo>
                    <a:pt x="19871" y="34828"/>
                  </a:lnTo>
                  <a:cubicBezTo>
                    <a:pt x="19870" y="34829"/>
                    <a:pt x="19869" y="34830"/>
                    <a:pt x="19869" y="34832"/>
                  </a:cubicBezTo>
                  <a:cubicBezTo>
                    <a:pt x="19865" y="34835"/>
                    <a:pt x="19844" y="34860"/>
                    <a:pt x="19833" y="34875"/>
                  </a:cubicBezTo>
                  <a:cubicBezTo>
                    <a:pt x="19833" y="34857"/>
                    <a:pt x="19833" y="34839"/>
                    <a:pt x="19833" y="34821"/>
                  </a:cubicBezTo>
                  <a:lnTo>
                    <a:pt x="19836" y="34818"/>
                  </a:lnTo>
                  <a:cubicBezTo>
                    <a:pt x="19838" y="34817"/>
                    <a:pt x="19839" y="34817"/>
                    <a:pt x="19840" y="34817"/>
                  </a:cubicBezTo>
                  <a:close/>
                  <a:moveTo>
                    <a:pt x="19708" y="34430"/>
                  </a:moveTo>
                  <a:cubicBezTo>
                    <a:pt x="19719" y="34440"/>
                    <a:pt x="19737" y="34447"/>
                    <a:pt x="19755" y="34447"/>
                  </a:cubicBezTo>
                  <a:cubicBezTo>
                    <a:pt x="19733" y="34633"/>
                    <a:pt x="19726" y="34821"/>
                    <a:pt x="19712" y="35010"/>
                  </a:cubicBezTo>
                  <a:lnTo>
                    <a:pt x="19708" y="35013"/>
                  </a:lnTo>
                  <a:lnTo>
                    <a:pt x="19708" y="34430"/>
                  </a:lnTo>
                  <a:close/>
                  <a:moveTo>
                    <a:pt x="20773" y="33942"/>
                  </a:moveTo>
                  <a:cubicBezTo>
                    <a:pt x="20829" y="33952"/>
                    <a:pt x="20882" y="33953"/>
                    <a:pt x="20938" y="33956"/>
                  </a:cubicBezTo>
                  <a:lnTo>
                    <a:pt x="20938" y="33956"/>
                  </a:lnTo>
                  <a:cubicBezTo>
                    <a:pt x="20821" y="34115"/>
                    <a:pt x="20708" y="34274"/>
                    <a:pt x="20588" y="34433"/>
                  </a:cubicBezTo>
                  <a:cubicBezTo>
                    <a:pt x="20570" y="34451"/>
                    <a:pt x="20584" y="34469"/>
                    <a:pt x="20598" y="34487"/>
                  </a:cubicBezTo>
                  <a:cubicBezTo>
                    <a:pt x="20310" y="34793"/>
                    <a:pt x="20036" y="35120"/>
                    <a:pt x="19790" y="35466"/>
                  </a:cubicBezTo>
                  <a:cubicBezTo>
                    <a:pt x="19797" y="35323"/>
                    <a:pt x="19808" y="35184"/>
                    <a:pt x="19819" y="35042"/>
                  </a:cubicBezTo>
                  <a:cubicBezTo>
                    <a:pt x="19933" y="34907"/>
                    <a:pt x="20086" y="34761"/>
                    <a:pt x="20125" y="34722"/>
                  </a:cubicBezTo>
                  <a:cubicBezTo>
                    <a:pt x="20303" y="34540"/>
                    <a:pt x="20495" y="34362"/>
                    <a:pt x="20677" y="34184"/>
                  </a:cubicBezTo>
                  <a:cubicBezTo>
                    <a:pt x="20712" y="34148"/>
                    <a:pt x="20684" y="34116"/>
                    <a:pt x="20648" y="34106"/>
                  </a:cubicBezTo>
                  <a:cubicBezTo>
                    <a:pt x="20691" y="34052"/>
                    <a:pt x="20730" y="33995"/>
                    <a:pt x="20773" y="33942"/>
                  </a:cubicBezTo>
                  <a:close/>
                  <a:moveTo>
                    <a:pt x="21075" y="33960"/>
                  </a:moveTo>
                  <a:cubicBezTo>
                    <a:pt x="21143" y="33967"/>
                    <a:pt x="21214" y="33970"/>
                    <a:pt x="21285" y="33970"/>
                  </a:cubicBezTo>
                  <a:lnTo>
                    <a:pt x="21282" y="33970"/>
                  </a:lnTo>
                  <a:cubicBezTo>
                    <a:pt x="21036" y="34248"/>
                    <a:pt x="20819" y="34554"/>
                    <a:pt x="20634" y="34878"/>
                  </a:cubicBezTo>
                  <a:cubicBezTo>
                    <a:pt x="20623" y="34896"/>
                    <a:pt x="20641" y="34903"/>
                    <a:pt x="20645" y="34917"/>
                  </a:cubicBezTo>
                  <a:cubicBezTo>
                    <a:pt x="20438" y="35152"/>
                    <a:pt x="20232" y="35387"/>
                    <a:pt x="20032" y="35626"/>
                  </a:cubicBezTo>
                  <a:cubicBezTo>
                    <a:pt x="20004" y="35661"/>
                    <a:pt x="19879" y="35797"/>
                    <a:pt x="19755" y="35946"/>
                  </a:cubicBezTo>
                  <a:cubicBezTo>
                    <a:pt x="19758" y="35879"/>
                    <a:pt x="19765" y="35811"/>
                    <a:pt x="19769" y="35740"/>
                  </a:cubicBezTo>
                  <a:cubicBezTo>
                    <a:pt x="19783" y="35718"/>
                    <a:pt x="19787" y="35704"/>
                    <a:pt x="19772" y="35686"/>
                  </a:cubicBezTo>
                  <a:cubicBezTo>
                    <a:pt x="19772" y="35665"/>
                    <a:pt x="19776" y="35647"/>
                    <a:pt x="19776" y="35629"/>
                  </a:cubicBezTo>
                  <a:lnTo>
                    <a:pt x="19908" y="35448"/>
                  </a:lnTo>
                  <a:cubicBezTo>
                    <a:pt x="20022" y="35284"/>
                    <a:pt x="20153" y="35134"/>
                    <a:pt x="20285" y="34985"/>
                  </a:cubicBezTo>
                  <a:cubicBezTo>
                    <a:pt x="20516" y="34725"/>
                    <a:pt x="20758" y="34483"/>
                    <a:pt x="20990" y="34230"/>
                  </a:cubicBezTo>
                  <a:cubicBezTo>
                    <a:pt x="21025" y="34192"/>
                    <a:pt x="20991" y="34147"/>
                    <a:pt x="20949" y="34147"/>
                  </a:cubicBezTo>
                  <a:cubicBezTo>
                    <a:pt x="20945" y="34147"/>
                    <a:pt x="20941" y="34147"/>
                    <a:pt x="20936" y="34148"/>
                  </a:cubicBezTo>
                  <a:cubicBezTo>
                    <a:pt x="20979" y="34084"/>
                    <a:pt x="21029" y="34024"/>
                    <a:pt x="21075" y="33960"/>
                  </a:cubicBezTo>
                  <a:close/>
                  <a:moveTo>
                    <a:pt x="19598" y="35982"/>
                  </a:moveTo>
                  <a:lnTo>
                    <a:pt x="19598" y="36156"/>
                  </a:lnTo>
                  <a:cubicBezTo>
                    <a:pt x="19591" y="36170"/>
                    <a:pt x="19580" y="36185"/>
                    <a:pt x="19569" y="36202"/>
                  </a:cubicBezTo>
                  <a:cubicBezTo>
                    <a:pt x="19577" y="36128"/>
                    <a:pt x="19587" y="36053"/>
                    <a:pt x="19598" y="35982"/>
                  </a:cubicBezTo>
                  <a:close/>
                  <a:moveTo>
                    <a:pt x="21695" y="36220"/>
                  </a:moveTo>
                  <a:cubicBezTo>
                    <a:pt x="21677" y="36249"/>
                    <a:pt x="21666" y="36284"/>
                    <a:pt x="21648" y="36316"/>
                  </a:cubicBezTo>
                  <a:cubicBezTo>
                    <a:pt x="21645" y="36309"/>
                    <a:pt x="21638" y="36306"/>
                    <a:pt x="21627" y="36302"/>
                  </a:cubicBezTo>
                  <a:cubicBezTo>
                    <a:pt x="21634" y="36295"/>
                    <a:pt x="21645" y="36288"/>
                    <a:pt x="21652" y="36277"/>
                  </a:cubicBezTo>
                  <a:cubicBezTo>
                    <a:pt x="21666" y="36259"/>
                    <a:pt x="21680" y="36242"/>
                    <a:pt x="21695" y="36220"/>
                  </a:cubicBezTo>
                  <a:close/>
                  <a:moveTo>
                    <a:pt x="21179" y="36277"/>
                  </a:moveTo>
                  <a:lnTo>
                    <a:pt x="21179" y="36277"/>
                  </a:lnTo>
                  <a:cubicBezTo>
                    <a:pt x="21170" y="36312"/>
                    <a:pt x="21194" y="36330"/>
                    <a:pt x="21222" y="36330"/>
                  </a:cubicBezTo>
                  <a:cubicBezTo>
                    <a:pt x="21224" y="36330"/>
                    <a:pt x="21226" y="36330"/>
                    <a:pt x="21228" y="36330"/>
                  </a:cubicBezTo>
                  <a:lnTo>
                    <a:pt x="21228" y="36330"/>
                  </a:lnTo>
                  <a:cubicBezTo>
                    <a:pt x="21200" y="36334"/>
                    <a:pt x="21170" y="36335"/>
                    <a:pt x="21139" y="36338"/>
                  </a:cubicBezTo>
                  <a:cubicBezTo>
                    <a:pt x="21154" y="36320"/>
                    <a:pt x="21164" y="36299"/>
                    <a:pt x="21179" y="36277"/>
                  </a:cubicBezTo>
                  <a:close/>
                  <a:moveTo>
                    <a:pt x="19598" y="36377"/>
                  </a:moveTo>
                  <a:lnTo>
                    <a:pt x="19598" y="36395"/>
                  </a:lnTo>
                  <a:cubicBezTo>
                    <a:pt x="19595" y="36396"/>
                    <a:pt x="19593" y="36396"/>
                    <a:pt x="19590" y="36397"/>
                  </a:cubicBezTo>
                  <a:lnTo>
                    <a:pt x="19590" y="36397"/>
                  </a:lnTo>
                  <a:cubicBezTo>
                    <a:pt x="19590" y="36396"/>
                    <a:pt x="19590" y="36395"/>
                    <a:pt x="19591" y="36395"/>
                  </a:cubicBezTo>
                  <a:cubicBezTo>
                    <a:pt x="19594" y="36388"/>
                    <a:pt x="19598" y="36384"/>
                    <a:pt x="19598" y="36377"/>
                  </a:cubicBezTo>
                  <a:close/>
                  <a:moveTo>
                    <a:pt x="19559" y="36395"/>
                  </a:moveTo>
                  <a:cubicBezTo>
                    <a:pt x="19561" y="36397"/>
                    <a:pt x="19563" y="36399"/>
                    <a:pt x="19565" y="36401"/>
                  </a:cubicBezTo>
                  <a:lnTo>
                    <a:pt x="19565" y="36401"/>
                  </a:lnTo>
                  <a:cubicBezTo>
                    <a:pt x="19563" y="36401"/>
                    <a:pt x="19561" y="36401"/>
                    <a:pt x="19559" y="36402"/>
                  </a:cubicBezTo>
                  <a:cubicBezTo>
                    <a:pt x="19555" y="36402"/>
                    <a:pt x="19559" y="36398"/>
                    <a:pt x="19559" y="36395"/>
                  </a:cubicBezTo>
                  <a:close/>
                  <a:moveTo>
                    <a:pt x="21613" y="36398"/>
                  </a:moveTo>
                  <a:lnTo>
                    <a:pt x="21613" y="36398"/>
                  </a:lnTo>
                  <a:cubicBezTo>
                    <a:pt x="21602" y="36420"/>
                    <a:pt x="21595" y="36437"/>
                    <a:pt x="21588" y="36455"/>
                  </a:cubicBezTo>
                  <a:cubicBezTo>
                    <a:pt x="21499" y="36455"/>
                    <a:pt x="21414" y="36441"/>
                    <a:pt x="21328" y="36441"/>
                  </a:cubicBezTo>
                  <a:cubicBezTo>
                    <a:pt x="21328" y="36437"/>
                    <a:pt x="21332" y="36434"/>
                    <a:pt x="21335" y="36427"/>
                  </a:cubicBezTo>
                  <a:cubicBezTo>
                    <a:pt x="21374" y="36423"/>
                    <a:pt x="21413" y="36423"/>
                    <a:pt x="21452" y="36420"/>
                  </a:cubicBezTo>
                  <a:lnTo>
                    <a:pt x="21452" y="36420"/>
                  </a:lnTo>
                  <a:cubicBezTo>
                    <a:pt x="21463" y="36433"/>
                    <a:pt x="21474" y="36447"/>
                    <a:pt x="21490" y="36447"/>
                  </a:cubicBezTo>
                  <a:cubicBezTo>
                    <a:pt x="21494" y="36447"/>
                    <a:pt x="21498" y="36447"/>
                    <a:pt x="21503" y="36445"/>
                  </a:cubicBezTo>
                  <a:cubicBezTo>
                    <a:pt x="21517" y="36437"/>
                    <a:pt x="21520" y="36420"/>
                    <a:pt x="21535" y="36409"/>
                  </a:cubicBezTo>
                  <a:cubicBezTo>
                    <a:pt x="21559" y="36402"/>
                    <a:pt x="21584" y="36405"/>
                    <a:pt x="21613" y="36398"/>
                  </a:cubicBezTo>
                  <a:close/>
                  <a:moveTo>
                    <a:pt x="21883" y="36441"/>
                  </a:moveTo>
                  <a:lnTo>
                    <a:pt x="21883" y="36441"/>
                  </a:lnTo>
                  <a:cubicBezTo>
                    <a:pt x="21891" y="36452"/>
                    <a:pt x="21898" y="36462"/>
                    <a:pt x="21901" y="36469"/>
                  </a:cubicBezTo>
                  <a:lnTo>
                    <a:pt x="21883" y="36469"/>
                  </a:lnTo>
                  <a:cubicBezTo>
                    <a:pt x="21894" y="36459"/>
                    <a:pt x="21883" y="36452"/>
                    <a:pt x="21883" y="36441"/>
                  </a:cubicBezTo>
                  <a:close/>
                  <a:moveTo>
                    <a:pt x="22243" y="36405"/>
                  </a:moveTo>
                  <a:cubicBezTo>
                    <a:pt x="22296" y="36441"/>
                    <a:pt x="22357" y="36462"/>
                    <a:pt x="22414" y="36498"/>
                  </a:cubicBezTo>
                  <a:cubicBezTo>
                    <a:pt x="22375" y="36494"/>
                    <a:pt x="22336" y="36494"/>
                    <a:pt x="22293" y="36491"/>
                  </a:cubicBezTo>
                  <a:cubicBezTo>
                    <a:pt x="22301" y="36457"/>
                    <a:pt x="22280" y="36436"/>
                    <a:pt x="22252" y="36436"/>
                  </a:cubicBezTo>
                  <a:cubicBezTo>
                    <a:pt x="22243" y="36436"/>
                    <a:pt x="22232" y="36439"/>
                    <a:pt x="22222" y="36445"/>
                  </a:cubicBezTo>
                  <a:cubicBezTo>
                    <a:pt x="22229" y="36430"/>
                    <a:pt x="22236" y="36420"/>
                    <a:pt x="22243" y="36405"/>
                  </a:cubicBezTo>
                  <a:close/>
                  <a:moveTo>
                    <a:pt x="16277" y="36409"/>
                  </a:moveTo>
                  <a:lnTo>
                    <a:pt x="16277" y="36409"/>
                  </a:lnTo>
                  <a:cubicBezTo>
                    <a:pt x="16678" y="36423"/>
                    <a:pt x="17075" y="36460"/>
                    <a:pt x="17473" y="36518"/>
                  </a:cubicBezTo>
                  <a:lnTo>
                    <a:pt x="17473" y="36518"/>
                  </a:lnTo>
                  <a:cubicBezTo>
                    <a:pt x="17072" y="36499"/>
                    <a:pt x="16674" y="36454"/>
                    <a:pt x="16277" y="36409"/>
                  </a:cubicBezTo>
                  <a:close/>
                  <a:moveTo>
                    <a:pt x="20926" y="36470"/>
                  </a:moveTo>
                  <a:cubicBezTo>
                    <a:pt x="20922" y="36480"/>
                    <a:pt x="20915" y="36487"/>
                    <a:pt x="20908" y="36498"/>
                  </a:cubicBezTo>
                  <a:cubicBezTo>
                    <a:pt x="20819" y="36501"/>
                    <a:pt x="20730" y="36509"/>
                    <a:pt x="20637" y="36519"/>
                  </a:cubicBezTo>
                  <a:lnTo>
                    <a:pt x="20652" y="36498"/>
                  </a:lnTo>
                  <a:cubicBezTo>
                    <a:pt x="20743" y="36487"/>
                    <a:pt x="20834" y="36484"/>
                    <a:pt x="20926" y="36470"/>
                  </a:cubicBezTo>
                  <a:close/>
                  <a:moveTo>
                    <a:pt x="20506" y="36512"/>
                  </a:moveTo>
                  <a:cubicBezTo>
                    <a:pt x="20506" y="36519"/>
                    <a:pt x="20499" y="36523"/>
                    <a:pt x="20495" y="36530"/>
                  </a:cubicBezTo>
                  <a:cubicBezTo>
                    <a:pt x="20399" y="36541"/>
                    <a:pt x="20303" y="36537"/>
                    <a:pt x="20207" y="36551"/>
                  </a:cubicBezTo>
                  <a:lnTo>
                    <a:pt x="20210" y="36544"/>
                  </a:lnTo>
                  <a:cubicBezTo>
                    <a:pt x="20310" y="36537"/>
                    <a:pt x="20410" y="36523"/>
                    <a:pt x="20506" y="36512"/>
                  </a:cubicBezTo>
                  <a:close/>
                  <a:moveTo>
                    <a:pt x="5133" y="0"/>
                  </a:moveTo>
                  <a:cubicBezTo>
                    <a:pt x="5105" y="0"/>
                    <a:pt x="5079" y="18"/>
                    <a:pt x="5081" y="55"/>
                  </a:cubicBezTo>
                  <a:cubicBezTo>
                    <a:pt x="5145" y="714"/>
                    <a:pt x="5109" y="1369"/>
                    <a:pt x="5063" y="2020"/>
                  </a:cubicBezTo>
                  <a:cubicBezTo>
                    <a:pt x="4778" y="3259"/>
                    <a:pt x="4639" y="4523"/>
                    <a:pt x="4529" y="5787"/>
                  </a:cubicBezTo>
                  <a:cubicBezTo>
                    <a:pt x="4500" y="5926"/>
                    <a:pt x="4479" y="6064"/>
                    <a:pt x="4454" y="6203"/>
                  </a:cubicBezTo>
                  <a:cubicBezTo>
                    <a:pt x="4440" y="6225"/>
                    <a:pt x="4429" y="6242"/>
                    <a:pt x="4415" y="6260"/>
                  </a:cubicBezTo>
                  <a:cubicBezTo>
                    <a:pt x="4410" y="6271"/>
                    <a:pt x="4415" y="6272"/>
                    <a:pt x="4422" y="6272"/>
                  </a:cubicBezTo>
                  <a:cubicBezTo>
                    <a:pt x="4424" y="6272"/>
                    <a:pt x="4425" y="6272"/>
                    <a:pt x="4426" y="6272"/>
                  </a:cubicBezTo>
                  <a:cubicBezTo>
                    <a:pt x="4432" y="6272"/>
                    <a:pt x="4438" y="6272"/>
                    <a:pt x="4440" y="6278"/>
                  </a:cubicBezTo>
                  <a:cubicBezTo>
                    <a:pt x="4258" y="7296"/>
                    <a:pt x="4112" y="8321"/>
                    <a:pt x="4080" y="9350"/>
                  </a:cubicBezTo>
                  <a:cubicBezTo>
                    <a:pt x="3941" y="9315"/>
                    <a:pt x="3803" y="9290"/>
                    <a:pt x="3660" y="9282"/>
                  </a:cubicBezTo>
                  <a:cubicBezTo>
                    <a:pt x="3628" y="9282"/>
                    <a:pt x="3603" y="9307"/>
                    <a:pt x="3603" y="9339"/>
                  </a:cubicBezTo>
                  <a:lnTo>
                    <a:pt x="3603" y="10575"/>
                  </a:lnTo>
                  <a:cubicBezTo>
                    <a:pt x="3585" y="10628"/>
                    <a:pt x="3543" y="10692"/>
                    <a:pt x="3575" y="10724"/>
                  </a:cubicBezTo>
                  <a:cubicBezTo>
                    <a:pt x="3577" y="10727"/>
                    <a:pt x="3580" y="10727"/>
                    <a:pt x="3583" y="10727"/>
                  </a:cubicBezTo>
                  <a:cubicBezTo>
                    <a:pt x="3589" y="10727"/>
                    <a:pt x="3596" y="10724"/>
                    <a:pt x="3603" y="10724"/>
                  </a:cubicBezTo>
                  <a:lnTo>
                    <a:pt x="3603" y="10845"/>
                  </a:lnTo>
                  <a:cubicBezTo>
                    <a:pt x="3575" y="10892"/>
                    <a:pt x="3543" y="10938"/>
                    <a:pt x="3514" y="10984"/>
                  </a:cubicBezTo>
                  <a:lnTo>
                    <a:pt x="3514" y="10977"/>
                  </a:lnTo>
                  <a:cubicBezTo>
                    <a:pt x="3504" y="10895"/>
                    <a:pt x="3497" y="10813"/>
                    <a:pt x="3493" y="10728"/>
                  </a:cubicBezTo>
                  <a:cubicBezTo>
                    <a:pt x="3491" y="10702"/>
                    <a:pt x="3479" y="10693"/>
                    <a:pt x="3463" y="10693"/>
                  </a:cubicBezTo>
                  <a:cubicBezTo>
                    <a:pt x="3443" y="10693"/>
                    <a:pt x="3418" y="10708"/>
                    <a:pt x="3404" y="10728"/>
                  </a:cubicBezTo>
                  <a:cubicBezTo>
                    <a:pt x="3408" y="10628"/>
                    <a:pt x="3400" y="10528"/>
                    <a:pt x="3404" y="10429"/>
                  </a:cubicBezTo>
                  <a:lnTo>
                    <a:pt x="3482" y="10429"/>
                  </a:lnTo>
                  <a:cubicBezTo>
                    <a:pt x="3493" y="10429"/>
                    <a:pt x="3475" y="10415"/>
                    <a:pt x="3482" y="10411"/>
                  </a:cubicBezTo>
                  <a:cubicBezTo>
                    <a:pt x="3486" y="10409"/>
                    <a:pt x="3487" y="10408"/>
                    <a:pt x="3487" y="10408"/>
                  </a:cubicBezTo>
                  <a:cubicBezTo>
                    <a:pt x="3488" y="10408"/>
                    <a:pt x="3488" y="10409"/>
                    <a:pt x="3489" y="10411"/>
                  </a:cubicBezTo>
                  <a:cubicBezTo>
                    <a:pt x="3501" y="10421"/>
                    <a:pt x="3514" y="10426"/>
                    <a:pt x="3526" y="10426"/>
                  </a:cubicBezTo>
                  <a:cubicBezTo>
                    <a:pt x="3570" y="10426"/>
                    <a:pt x="3607" y="10372"/>
                    <a:pt x="3568" y="10333"/>
                  </a:cubicBezTo>
                  <a:cubicBezTo>
                    <a:pt x="3559" y="10324"/>
                    <a:pt x="3550" y="10321"/>
                    <a:pt x="3540" y="10321"/>
                  </a:cubicBezTo>
                  <a:cubicBezTo>
                    <a:pt x="3523" y="10321"/>
                    <a:pt x="3505" y="10329"/>
                    <a:pt x="3488" y="10329"/>
                  </a:cubicBezTo>
                  <a:cubicBezTo>
                    <a:pt x="3486" y="10329"/>
                    <a:pt x="3484" y="10329"/>
                    <a:pt x="3482" y="10329"/>
                  </a:cubicBezTo>
                  <a:cubicBezTo>
                    <a:pt x="3479" y="10326"/>
                    <a:pt x="3489" y="10315"/>
                    <a:pt x="3482" y="10315"/>
                  </a:cubicBezTo>
                  <a:lnTo>
                    <a:pt x="3404" y="10315"/>
                  </a:lnTo>
                  <a:lnTo>
                    <a:pt x="3404" y="10283"/>
                  </a:lnTo>
                  <a:cubicBezTo>
                    <a:pt x="3406" y="10245"/>
                    <a:pt x="3378" y="10227"/>
                    <a:pt x="3350" y="10227"/>
                  </a:cubicBezTo>
                  <a:cubicBezTo>
                    <a:pt x="3321" y="10227"/>
                    <a:pt x="3292" y="10245"/>
                    <a:pt x="3290" y="10283"/>
                  </a:cubicBezTo>
                  <a:cubicBezTo>
                    <a:pt x="3286" y="10436"/>
                    <a:pt x="3297" y="10593"/>
                    <a:pt x="3290" y="10749"/>
                  </a:cubicBezTo>
                  <a:cubicBezTo>
                    <a:pt x="2970" y="12757"/>
                    <a:pt x="2980" y="14804"/>
                    <a:pt x="3023" y="16829"/>
                  </a:cubicBezTo>
                  <a:cubicBezTo>
                    <a:pt x="3023" y="16837"/>
                    <a:pt x="3024" y="16844"/>
                    <a:pt x="3026" y="16850"/>
                  </a:cubicBezTo>
                  <a:lnTo>
                    <a:pt x="3026" y="16850"/>
                  </a:lnTo>
                  <a:cubicBezTo>
                    <a:pt x="2994" y="16856"/>
                    <a:pt x="2963" y="16862"/>
                    <a:pt x="2930" y="16869"/>
                  </a:cubicBezTo>
                  <a:cubicBezTo>
                    <a:pt x="2870" y="16883"/>
                    <a:pt x="2891" y="16958"/>
                    <a:pt x="2945" y="16968"/>
                  </a:cubicBezTo>
                  <a:cubicBezTo>
                    <a:pt x="2688" y="17285"/>
                    <a:pt x="2485" y="17634"/>
                    <a:pt x="2286" y="17990"/>
                  </a:cubicBezTo>
                  <a:lnTo>
                    <a:pt x="2286" y="17641"/>
                  </a:lnTo>
                  <a:cubicBezTo>
                    <a:pt x="2300" y="17659"/>
                    <a:pt x="2290" y="17691"/>
                    <a:pt x="2318" y="17695"/>
                  </a:cubicBezTo>
                  <a:cubicBezTo>
                    <a:pt x="2321" y="17695"/>
                    <a:pt x="2325" y="17695"/>
                    <a:pt x="2328" y="17695"/>
                  </a:cubicBezTo>
                  <a:cubicBezTo>
                    <a:pt x="2389" y="17695"/>
                    <a:pt x="2386" y="17594"/>
                    <a:pt x="2318" y="17581"/>
                  </a:cubicBezTo>
                  <a:lnTo>
                    <a:pt x="2318" y="17581"/>
                  </a:lnTo>
                  <a:cubicBezTo>
                    <a:pt x="2330" y="17583"/>
                    <a:pt x="2337" y="17584"/>
                    <a:pt x="2341" y="17584"/>
                  </a:cubicBezTo>
                  <a:cubicBezTo>
                    <a:pt x="2349" y="17584"/>
                    <a:pt x="2344" y="17577"/>
                    <a:pt x="2354" y="17552"/>
                  </a:cubicBezTo>
                  <a:cubicBezTo>
                    <a:pt x="2361" y="17524"/>
                    <a:pt x="2368" y="17499"/>
                    <a:pt x="2379" y="17474"/>
                  </a:cubicBezTo>
                  <a:cubicBezTo>
                    <a:pt x="2407" y="17413"/>
                    <a:pt x="2439" y="17360"/>
                    <a:pt x="2468" y="17303"/>
                  </a:cubicBezTo>
                  <a:cubicBezTo>
                    <a:pt x="2539" y="17178"/>
                    <a:pt x="2621" y="17064"/>
                    <a:pt x="2717" y="16961"/>
                  </a:cubicBezTo>
                  <a:cubicBezTo>
                    <a:pt x="2724" y="16954"/>
                    <a:pt x="2717" y="16947"/>
                    <a:pt x="2717" y="16940"/>
                  </a:cubicBezTo>
                  <a:lnTo>
                    <a:pt x="2717" y="16940"/>
                  </a:lnTo>
                  <a:cubicBezTo>
                    <a:pt x="2722" y="16965"/>
                    <a:pt x="2742" y="16976"/>
                    <a:pt x="2762" y="16976"/>
                  </a:cubicBezTo>
                  <a:cubicBezTo>
                    <a:pt x="2794" y="16976"/>
                    <a:pt x="2829" y="16949"/>
                    <a:pt x="2820" y="16908"/>
                  </a:cubicBezTo>
                  <a:cubicBezTo>
                    <a:pt x="2811" y="16850"/>
                    <a:pt x="2758" y="16831"/>
                    <a:pt x="2690" y="16831"/>
                  </a:cubicBezTo>
                  <a:cubicBezTo>
                    <a:pt x="2568" y="16831"/>
                    <a:pt x="2398" y="16893"/>
                    <a:pt x="2350" y="16911"/>
                  </a:cubicBezTo>
                  <a:cubicBezTo>
                    <a:pt x="2287" y="16940"/>
                    <a:pt x="2305" y="17023"/>
                    <a:pt x="2359" y="17023"/>
                  </a:cubicBezTo>
                  <a:cubicBezTo>
                    <a:pt x="2366" y="17023"/>
                    <a:pt x="2374" y="17022"/>
                    <a:pt x="2382" y="17018"/>
                  </a:cubicBezTo>
                  <a:cubicBezTo>
                    <a:pt x="2443" y="16993"/>
                    <a:pt x="2510" y="16975"/>
                    <a:pt x="2574" y="16965"/>
                  </a:cubicBezTo>
                  <a:lnTo>
                    <a:pt x="2574" y="16965"/>
                  </a:lnTo>
                  <a:cubicBezTo>
                    <a:pt x="2461" y="17111"/>
                    <a:pt x="2361" y="17271"/>
                    <a:pt x="2286" y="17438"/>
                  </a:cubicBezTo>
                  <a:lnTo>
                    <a:pt x="2286" y="17143"/>
                  </a:lnTo>
                  <a:cubicBezTo>
                    <a:pt x="2286" y="17105"/>
                    <a:pt x="2258" y="17087"/>
                    <a:pt x="2230" y="17087"/>
                  </a:cubicBezTo>
                  <a:cubicBezTo>
                    <a:pt x="2202" y="17087"/>
                    <a:pt x="2174" y="17105"/>
                    <a:pt x="2176" y="17143"/>
                  </a:cubicBezTo>
                  <a:lnTo>
                    <a:pt x="2176" y="18417"/>
                  </a:lnTo>
                  <a:cubicBezTo>
                    <a:pt x="2026" y="18634"/>
                    <a:pt x="1887" y="18859"/>
                    <a:pt x="1749" y="19083"/>
                  </a:cubicBezTo>
                  <a:lnTo>
                    <a:pt x="1749" y="16655"/>
                  </a:lnTo>
                  <a:cubicBezTo>
                    <a:pt x="1745" y="16619"/>
                    <a:pt x="1718" y="16602"/>
                    <a:pt x="1692" y="16602"/>
                  </a:cubicBezTo>
                  <a:cubicBezTo>
                    <a:pt x="1666" y="16602"/>
                    <a:pt x="1640" y="16619"/>
                    <a:pt x="1638" y="16655"/>
                  </a:cubicBezTo>
                  <a:lnTo>
                    <a:pt x="1638" y="17104"/>
                  </a:lnTo>
                  <a:cubicBezTo>
                    <a:pt x="1625" y="17089"/>
                    <a:pt x="1610" y="17079"/>
                    <a:pt x="1596" y="17079"/>
                  </a:cubicBezTo>
                  <a:cubicBezTo>
                    <a:pt x="1583" y="17079"/>
                    <a:pt x="1572" y="17087"/>
                    <a:pt x="1563" y="17104"/>
                  </a:cubicBezTo>
                  <a:cubicBezTo>
                    <a:pt x="1588" y="17004"/>
                    <a:pt x="1574" y="16901"/>
                    <a:pt x="1613" y="16805"/>
                  </a:cubicBezTo>
                  <a:cubicBezTo>
                    <a:pt x="1629" y="16763"/>
                    <a:pt x="1595" y="16737"/>
                    <a:pt x="1560" y="16737"/>
                  </a:cubicBezTo>
                  <a:cubicBezTo>
                    <a:pt x="1538" y="16737"/>
                    <a:pt x="1516" y="16748"/>
                    <a:pt x="1507" y="16773"/>
                  </a:cubicBezTo>
                  <a:cubicBezTo>
                    <a:pt x="1457" y="16894"/>
                    <a:pt x="1471" y="17022"/>
                    <a:pt x="1442" y="17146"/>
                  </a:cubicBezTo>
                  <a:lnTo>
                    <a:pt x="1368" y="17146"/>
                  </a:lnTo>
                  <a:cubicBezTo>
                    <a:pt x="1368" y="17331"/>
                    <a:pt x="1353" y="17513"/>
                    <a:pt x="1350" y="17698"/>
                  </a:cubicBezTo>
                  <a:cubicBezTo>
                    <a:pt x="1314" y="18086"/>
                    <a:pt x="1304" y="18478"/>
                    <a:pt x="1311" y="18866"/>
                  </a:cubicBezTo>
                  <a:cubicBezTo>
                    <a:pt x="1300" y="19158"/>
                    <a:pt x="1307" y="19450"/>
                    <a:pt x="1282" y="19745"/>
                  </a:cubicBezTo>
                  <a:cubicBezTo>
                    <a:pt x="1165" y="19937"/>
                    <a:pt x="1140" y="20204"/>
                    <a:pt x="1151" y="20400"/>
                  </a:cubicBezTo>
                  <a:cubicBezTo>
                    <a:pt x="1161" y="20678"/>
                    <a:pt x="1204" y="20952"/>
                    <a:pt x="1240" y="21226"/>
                  </a:cubicBezTo>
                  <a:cubicBezTo>
                    <a:pt x="1019" y="21479"/>
                    <a:pt x="812" y="21746"/>
                    <a:pt x="620" y="22023"/>
                  </a:cubicBezTo>
                  <a:cubicBezTo>
                    <a:pt x="570" y="21432"/>
                    <a:pt x="584" y="20838"/>
                    <a:pt x="588" y="20243"/>
                  </a:cubicBezTo>
                  <a:cubicBezTo>
                    <a:pt x="584" y="20210"/>
                    <a:pt x="558" y="20193"/>
                    <a:pt x="531" y="20193"/>
                  </a:cubicBezTo>
                  <a:cubicBezTo>
                    <a:pt x="504" y="20193"/>
                    <a:pt x="478" y="20210"/>
                    <a:pt x="474" y="20243"/>
                  </a:cubicBezTo>
                  <a:cubicBezTo>
                    <a:pt x="474" y="20916"/>
                    <a:pt x="435" y="21589"/>
                    <a:pt x="520" y="22262"/>
                  </a:cubicBezTo>
                  <a:cubicBezTo>
                    <a:pt x="524" y="22296"/>
                    <a:pt x="555" y="22314"/>
                    <a:pt x="584" y="22314"/>
                  </a:cubicBezTo>
                  <a:cubicBezTo>
                    <a:pt x="612" y="22314"/>
                    <a:pt x="638" y="22297"/>
                    <a:pt x="634" y="22262"/>
                  </a:cubicBezTo>
                  <a:cubicBezTo>
                    <a:pt x="631" y="22241"/>
                    <a:pt x="634" y="22219"/>
                    <a:pt x="631" y="22198"/>
                  </a:cubicBezTo>
                  <a:cubicBezTo>
                    <a:pt x="766" y="22073"/>
                    <a:pt x="905" y="21959"/>
                    <a:pt x="1054" y="21852"/>
                  </a:cubicBezTo>
                  <a:lnTo>
                    <a:pt x="1054" y="21852"/>
                  </a:lnTo>
                  <a:cubicBezTo>
                    <a:pt x="937" y="22059"/>
                    <a:pt x="827" y="22280"/>
                    <a:pt x="670" y="22443"/>
                  </a:cubicBezTo>
                  <a:cubicBezTo>
                    <a:pt x="632" y="22484"/>
                    <a:pt x="669" y="22540"/>
                    <a:pt x="710" y="22540"/>
                  </a:cubicBezTo>
                  <a:cubicBezTo>
                    <a:pt x="723" y="22540"/>
                    <a:pt x="737" y="22534"/>
                    <a:pt x="748" y="22522"/>
                  </a:cubicBezTo>
                  <a:cubicBezTo>
                    <a:pt x="908" y="22351"/>
                    <a:pt x="1022" y="22127"/>
                    <a:pt x="1147" y="21913"/>
                  </a:cubicBezTo>
                  <a:lnTo>
                    <a:pt x="1147" y="21991"/>
                  </a:lnTo>
                  <a:cubicBezTo>
                    <a:pt x="1147" y="22029"/>
                    <a:pt x="1175" y="22047"/>
                    <a:pt x="1204" y="22047"/>
                  </a:cubicBezTo>
                  <a:cubicBezTo>
                    <a:pt x="1209" y="22047"/>
                    <a:pt x="1213" y="22047"/>
                    <a:pt x="1218" y="22046"/>
                  </a:cubicBezTo>
                  <a:lnTo>
                    <a:pt x="1218" y="22046"/>
                  </a:lnTo>
                  <a:cubicBezTo>
                    <a:pt x="1069" y="22218"/>
                    <a:pt x="931" y="22399"/>
                    <a:pt x="802" y="22589"/>
                  </a:cubicBezTo>
                  <a:cubicBezTo>
                    <a:pt x="656" y="22803"/>
                    <a:pt x="471" y="23056"/>
                    <a:pt x="424" y="23323"/>
                  </a:cubicBezTo>
                  <a:cubicBezTo>
                    <a:pt x="416" y="23366"/>
                    <a:pt x="451" y="23393"/>
                    <a:pt x="484" y="23393"/>
                  </a:cubicBezTo>
                  <a:cubicBezTo>
                    <a:pt x="505" y="23393"/>
                    <a:pt x="525" y="23382"/>
                    <a:pt x="531" y="23355"/>
                  </a:cubicBezTo>
                  <a:cubicBezTo>
                    <a:pt x="577" y="23095"/>
                    <a:pt x="759" y="22853"/>
                    <a:pt x="901" y="22643"/>
                  </a:cubicBezTo>
                  <a:cubicBezTo>
                    <a:pt x="1051" y="22426"/>
                    <a:pt x="1218" y="22219"/>
                    <a:pt x="1396" y="22027"/>
                  </a:cubicBezTo>
                  <a:lnTo>
                    <a:pt x="1396" y="22027"/>
                  </a:lnTo>
                  <a:cubicBezTo>
                    <a:pt x="1389" y="22184"/>
                    <a:pt x="1389" y="22340"/>
                    <a:pt x="1378" y="22497"/>
                  </a:cubicBezTo>
                  <a:cubicBezTo>
                    <a:pt x="1377" y="22499"/>
                    <a:pt x="1375" y="22499"/>
                    <a:pt x="1373" y="22499"/>
                  </a:cubicBezTo>
                  <a:cubicBezTo>
                    <a:pt x="1371" y="22499"/>
                    <a:pt x="1369" y="22499"/>
                    <a:pt x="1368" y="22500"/>
                  </a:cubicBezTo>
                  <a:cubicBezTo>
                    <a:pt x="1086" y="22920"/>
                    <a:pt x="755" y="23301"/>
                    <a:pt x="556" y="23768"/>
                  </a:cubicBezTo>
                  <a:cubicBezTo>
                    <a:pt x="538" y="23809"/>
                    <a:pt x="574" y="23837"/>
                    <a:pt x="612" y="23837"/>
                  </a:cubicBezTo>
                  <a:cubicBezTo>
                    <a:pt x="626" y="23837"/>
                    <a:pt x="640" y="23833"/>
                    <a:pt x="652" y="23825"/>
                  </a:cubicBezTo>
                  <a:cubicBezTo>
                    <a:pt x="702" y="23786"/>
                    <a:pt x="755" y="23746"/>
                    <a:pt x="809" y="23711"/>
                  </a:cubicBezTo>
                  <a:lnTo>
                    <a:pt x="809" y="23711"/>
                  </a:lnTo>
                  <a:cubicBezTo>
                    <a:pt x="673" y="24209"/>
                    <a:pt x="378" y="24647"/>
                    <a:pt x="289" y="25160"/>
                  </a:cubicBezTo>
                  <a:cubicBezTo>
                    <a:pt x="283" y="25203"/>
                    <a:pt x="319" y="25230"/>
                    <a:pt x="351" y="25230"/>
                  </a:cubicBezTo>
                  <a:cubicBezTo>
                    <a:pt x="372" y="25230"/>
                    <a:pt x="392" y="25218"/>
                    <a:pt x="396" y="25192"/>
                  </a:cubicBezTo>
                  <a:cubicBezTo>
                    <a:pt x="496" y="24619"/>
                    <a:pt x="880" y="24149"/>
                    <a:pt x="980" y="23575"/>
                  </a:cubicBezTo>
                  <a:cubicBezTo>
                    <a:pt x="990" y="23537"/>
                    <a:pt x="958" y="23505"/>
                    <a:pt x="924" y="23505"/>
                  </a:cubicBezTo>
                  <a:cubicBezTo>
                    <a:pt x="910" y="23505"/>
                    <a:pt x="896" y="23510"/>
                    <a:pt x="884" y="23522"/>
                  </a:cubicBezTo>
                  <a:cubicBezTo>
                    <a:pt x="851" y="23551"/>
                    <a:pt x="819" y="23575"/>
                    <a:pt x="780" y="23597"/>
                  </a:cubicBezTo>
                  <a:cubicBezTo>
                    <a:pt x="951" y="23276"/>
                    <a:pt x="1165" y="22981"/>
                    <a:pt x="1375" y="22686"/>
                  </a:cubicBezTo>
                  <a:lnTo>
                    <a:pt x="1375" y="22686"/>
                  </a:lnTo>
                  <a:cubicBezTo>
                    <a:pt x="1339" y="23504"/>
                    <a:pt x="1318" y="24323"/>
                    <a:pt x="1385" y="25142"/>
                  </a:cubicBezTo>
                  <a:cubicBezTo>
                    <a:pt x="1385" y="25155"/>
                    <a:pt x="1392" y="25159"/>
                    <a:pt x="1402" y="25159"/>
                  </a:cubicBezTo>
                  <a:cubicBezTo>
                    <a:pt x="1416" y="25159"/>
                    <a:pt x="1436" y="25151"/>
                    <a:pt x="1453" y="25149"/>
                  </a:cubicBezTo>
                  <a:lnTo>
                    <a:pt x="1453" y="25206"/>
                  </a:lnTo>
                  <a:cubicBezTo>
                    <a:pt x="1453" y="25226"/>
                    <a:pt x="1460" y="25233"/>
                    <a:pt x="1471" y="25233"/>
                  </a:cubicBezTo>
                  <a:cubicBezTo>
                    <a:pt x="1488" y="25233"/>
                    <a:pt x="1512" y="25217"/>
                    <a:pt x="1531" y="25206"/>
                  </a:cubicBezTo>
                  <a:lnTo>
                    <a:pt x="1531" y="25206"/>
                  </a:lnTo>
                  <a:cubicBezTo>
                    <a:pt x="1531" y="25384"/>
                    <a:pt x="1521" y="25565"/>
                    <a:pt x="1521" y="25743"/>
                  </a:cubicBezTo>
                  <a:cubicBezTo>
                    <a:pt x="1521" y="25779"/>
                    <a:pt x="1552" y="25801"/>
                    <a:pt x="1581" y="25801"/>
                  </a:cubicBezTo>
                  <a:cubicBezTo>
                    <a:pt x="1604" y="25801"/>
                    <a:pt x="1626" y="25787"/>
                    <a:pt x="1631" y="25758"/>
                  </a:cubicBezTo>
                  <a:lnTo>
                    <a:pt x="1631" y="25743"/>
                  </a:lnTo>
                  <a:lnTo>
                    <a:pt x="1631" y="25672"/>
                  </a:lnTo>
                  <a:cubicBezTo>
                    <a:pt x="1809" y="24284"/>
                    <a:pt x="1702" y="22881"/>
                    <a:pt x="1699" y="21489"/>
                  </a:cubicBezTo>
                  <a:cubicBezTo>
                    <a:pt x="1702" y="21429"/>
                    <a:pt x="1706" y="21368"/>
                    <a:pt x="1709" y="21311"/>
                  </a:cubicBezTo>
                  <a:cubicBezTo>
                    <a:pt x="1756" y="21084"/>
                    <a:pt x="1798" y="20856"/>
                    <a:pt x="1848" y="20631"/>
                  </a:cubicBezTo>
                  <a:cubicBezTo>
                    <a:pt x="1855" y="20596"/>
                    <a:pt x="1859" y="20560"/>
                    <a:pt x="1866" y="20525"/>
                  </a:cubicBezTo>
                  <a:cubicBezTo>
                    <a:pt x="1879" y="20542"/>
                    <a:pt x="1896" y="20549"/>
                    <a:pt x="1912" y="20549"/>
                  </a:cubicBezTo>
                  <a:cubicBezTo>
                    <a:pt x="1949" y="20549"/>
                    <a:pt x="1984" y="20510"/>
                    <a:pt x="1959" y="20468"/>
                  </a:cubicBezTo>
                  <a:cubicBezTo>
                    <a:pt x="1944" y="20439"/>
                    <a:pt x="1944" y="20407"/>
                    <a:pt x="1955" y="20379"/>
                  </a:cubicBezTo>
                  <a:cubicBezTo>
                    <a:pt x="2259" y="20304"/>
                    <a:pt x="2568" y="20267"/>
                    <a:pt x="2881" y="20267"/>
                  </a:cubicBezTo>
                  <a:cubicBezTo>
                    <a:pt x="2909" y="20267"/>
                    <a:pt x="2938" y="20268"/>
                    <a:pt x="2966" y="20268"/>
                  </a:cubicBezTo>
                  <a:cubicBezTo>
                    <a:pt x="3479" y="20272"/>
                    <a:pt x="3988" y="20297"/>
                    <a:pt x="4504" y="20297"/>
                  </a:cubicBezTo>
                  <a:cubicBezTo>
                    <a:pt x="5828" y="20297"/>
                    <a:pt x="7160" y="20315"/>
                    <a:pt x="8480" y="20382"/>
                  </a:cubicBezTo>
                  <a:cubicBezTo>
                    <a:pt x="8480" y="20756"/>
                    <a:pt x="8470" y="21126"/>
                    <a:pt x="8466" y="21497"/>
                  </a:cubicBezTo>
                  <a:lnTo>
                    <a:pt x="8441" y="21497"/>
                  </a:lnTo>
                  <a:cubicBezTo>
                    <a:pt x="8441" y="21849"/>
                    <a:pt x="8448" y="22208"/>
                    <a:pt x="8395" y="22557"/>
                  </a:cubicBezTo>
                  <a:lnTo>
                    <a:pt x="8395" y="22572"/>
                  </a:lnTo>
                  <a:cubicBezTo>
                    <a:pt x="8395" y="22582"/>
                    <a:pt x="8398" y="22585"/>
                    <a:pt x="8403" y="22585"/>
                  </a:cubicBezTo>
                  <a:cubicBezTo>
                    <a:pt x="8410" y="22585"/>
                    <a:pt x="8422" y="22578"/>
                    <a:pt x="8434" y="22578"/>
                  </a:cubicBezTo>
                  <a:cubicBezTo>
                    <a:pt x="8436" y="22578"/>
                    <a:pt x="8439" y="22578"/>
                    <a:pt x="8441" y="22579"/>
                  </a:cubicBezTo>
                  <a:lnTo>
                    <a:pt x="8441" y="23380"/>
                  </a:lnTo>
                  <a:cubicBezTo>
                    <a:pt x="8441" y="23404"/>
                    <a:pt x="8449" y="23413"/>
                    <a:pt x="8461" y="23413"/>
                  </a:cubicBezTo>
                  <a:cubicBezTo>
                    <a:pt x="8478" y="23413"/>
                    <a:pt x="8501" y="23396"/>
                    <a:pt x="8520" y="23380"/>
                  </a:cubicBezTo>
                  <a:cubicBezTo>
                    <a:pt x="8520" y="23561"/>
                    <a:pt x="8527" y="23739"/>
                    <a:pt x="8527" y="23921"/>
                  </a:cubicBezTo>
                  <a:cubicBezTo>
                    <a:pt x="8527" y="23958"/>
                    <a:pt x="8552" y="23976"/>
                    <a:pt x="8579" y="23976"/>
                  </a:cubicBezTo>
                  <a:cubicBezTo>
                    <a:pt x="8606" y="23976"/>
                    <a:pt x="8635" y="23957"/>
                    <a:pt x="8641" y="23921"/>
                  </a:cubicBezTo>
                  <a:cubicBezTo>
                    <a:pt x="8658" y="23757"/>
                    <a:pt x="8648" y="23597"/>
                    <a:pt x="8658" y="23433"/>
                  </a:cubicBezTo>
                  <a:cubicBezTo>
                    <a:pt x="8680" y="23675"/>
                    <a:pt x="8694" y="23917"/>
                    <a:pt x="8719" y="24159"/>
                  </a:cubicBezTo>
                  <a:cubicBezTo>
                    <a:pt x="8715" y="24352"/>
                    <a:pt x="8708" y="24540"/>
                    <a:pt x="8708" y="24729"/>
                  </a:cubicBezTo>
                  <a:cubicBezTo>
                    <a:pt x="8708" y="24739"/>
                    <a:pt x="8711" y="24742"/>
                    <a:pt x="8716" y="24742"/>
                  </a:cubicBezTo>
                  <a:cubicBezTo>
                    <a:pt x="8724" y="24742"/>
                    <a:pt x="8735" y="24735"/>
                    <a:pt x="8747" y="24735"/>
                  </a:cubicBezTo>
                  <a:cubicBezTo>
                    <a:pt x="8749" y="24735"/>
                    <a:pt x="8752" y="24735"/>
                    <a:pt x="8754" y="24736"/>
                  </a:cubicBezTo>
                  <a:cubicBezTo>
                    <a:pt x="8765" y="24918"/>
                    <a:pt x="8772" y="25099"/>
                    <a:pt x="8769" y="25281"/>
                  </a:cubicBezTo>
                  <a:cubicBezTo>
                    <a:pt x="8708" y="25359"/>
                    <a:pt x="8619" y="25416"/>
                    <a:pt x="8580" y="25509"/>
                  </a:cubicBezTo>
                  <a:cubicBezTo>
                    <a:pt x="8560" y="25549"/>
                    <a:pt x="8589" y="25590"/>
                    <a:pt x="8628" y="25590"/>
                  </a:cubicBezTo>
                  <a:cubicBezTo>
                    <a:pt x="8637" y="25590"/>
                    <a:pt x="8646" y="25588"/>
                    <a:pt x="8655" y="25583"/>
                  </a:cubicBezTo>
                  <a:cubicBezTo>
                    <a:pt x="8683" y="25569"/>
                    <a:pt x="8712" y="25551"/>
                    <a:pt x="8740" y="25537"/>
                  </a:cubicBezTo>
                  <a:lnTo>
                    <a:pt x="8740" y="25537"/>
                  </a:lnTo>
                  <a:cubicBezTo>
                    <a:pt x="8737" y="25608"/>
                    <a:pt x="8726" y="25679"/>
                    <a:pt x="8719" y="25751"/>
                  </a:cubicBezTo>
                  <a:cubicBezTo>
                    <a:pt x="8705" y="25761"/>
                    <a:pt x="8690" y="25772"/>
                    <a:pt x="8676" y="25786"/>
                  </a:cubicBezTo>
                  <a:cubicBezTo>
                    <a:pt x="8662" y="25797"/>
                    <a:pt x="8644" y="25825"/>
                    <a:pt x="8626" y="25843"/>
                  </a:cubicBezTo>
                  <a:cubicBezTo>
                    <a:pt x="6729" y="25843"/>
                    <a:pt x="4831" y="25872"/>
                    <a:pt x="2934" y="25882"/>
                  </a:cubicBezTo>
                  <a:cubicBezTo>
                    <a:pt x="2945" y="25872"/>
                    <a:pt x="2948" y="25861"/>
                    <a:pt x="2959" y="25850"/>
                  </a:cubicBezTo>
                  <a:cubicBezTo>
                    <a:pt x="3001" y="25817"/>
                    <a:pt x="2959" y="25761"/>
                    <a:pt x="2916" y="25761"/>
                  </a:cubicBezTo>
                  <a:cubicBezTo>
                    <a:pt x="2904" y="25761"/>
                    <a:pt x="2891" y="25766"/>
                    <a:pt x="2881" y="25776"/>
                  </a:cubicBezTo>
                  <a:cubicBezTo>
                    <a:pt x="2845" y="25804"/>
                    <a:pt x="2827" y="25850"/>
                    <a:pt x="2792" y="25882"/>
                  </a:cubicBezTo>
                  <a:cubicBezTo>
                    <a:pt x="2631" y="25882"/>
                    <a:pt x="2471" y="25886"/>
                    <a:pt x="2311" y="25886"/>
                  </a:cubicBezTo>
                  <a:cubicBezTo>
                    <a:pt x="2243" y="25893"/>
                    <a:pt x="2243" y="25989"/>
                    <a:pt x="2311" y="25996"/>
                  </a:cubicBezTo>
                  <a:lnTo>
                    <a:pt x="2343" y="25996"/>
                  </a:lnTo>
                  <a:lnTo>
                    <a:pt x="2329" y="26014"/>
                  </a:lnTo>
                  <a:lnTo>
                    <a:pt x="1934" y="26014"/>
                  </a:lnTo>
                  <a:cubicBezTo>
                    <a:pt x="1920" y="25992"/>
                    <a:pt x="1904" y="25966"/>
                    <a:pt x="1887" y="25966"/>
                  </a:cubicBezTo>
                  <a:cubicBezTo>
                    <a:pt x="1881" y="25966"/>
                    <a:pt x="1876" y="25969"/>
                    <a:pt x="1870" y="25975"/>
                  </a:cubicBezTo>
                  <a:cubicBezTo>
                    <a:pt x="1859" y="25989"/>
                    <a:pt x="1852" y="26003"/>
                    <a:pt x="1841" y="26014"/>
                  </a:cubicBezTo>
                  <a:cubicBezTo>
                    <a:pt x="1786" y="26014"/>
                    <a:pt x="1730" y="26015"/>
                    <a:pt x="1675" y="26015"/>
                  </a:cubicBezTo>
                  <a:cubicBezTo>
                    <a:pt x="1424" y="26015"/>
                    <a:pt x="1174" y="26011"/>
                    <a:pt x="922" y="26011"/>
                  </a:cubicBezTo>
                  <a:cubicBezTo>
                    <a:pt x="758" y="26011"/>
                    <a:pt x="593" y="26013"/>
                    <a:pt x="428" y="26018"/>
                  </a:cubicBezTo>
                  <a:cubicBezTo>
                    <a:pt x="353" y="26018"/>
                    <a:pt x="353" y="26131"/>
                    <a:pt x="428" y="26131"/>
                  </a:cubicBezTo>
                  <a:cubicBezTo>
                    <a:pt x="553" y="26128"/>
                    <a:pt x="678" y="26127"/>
                    <a:pt x="802" y="26127"/>
                  </a:cubicBezTo>
                  <a:cubicBezTo>
                    <a:pt x="974" y="26127"/>
                    <a:pt x="1145" y="26129"/>
                    <a:pt x="1316" y="26129"/>
                  </a:cubicBezTo>
                  <a:cubicBezTo>
                    <a:pt x="1370" y="26129"/>
                    <a:pt x="1424" y="26128"/>
                    <a:pt x="1478" y="26128"/>
                  </a:cubicBezTo>
                  <a:lnTo>
                    <a:pt x="1478" y="26128"/>
                  </a:lnTo>
                  <a:lnTo>
                    <a:pt x="1464" y="26149"/>
                  </a:lnTo>
                  <a:lnTo>
                    <a:pt x="1414" y="26149"/>
                  </a:lnTo>
                  <a:cubicBezTo>
                    <a:pt x="1357" y="26149"/>
                    <a:pt x="1385" y="26203"/>
                    <a:pt x="1414" y="26235"/>
                  </a:cubicBezTo>
                  <a:cubicBezTo>
                    <a:pt x="1300" y="26434"/>
                    <a:pt x="1154" y="26715"/>
                    <a:pt x="1289" y="26740"/>
                  </a:cubicBezTo>
                  <a:cubicBezTo>
                    <a:pt x="1293" y="26740"/>
                    <a:pt x="1293" y="26733"/>
                    <a:pt x="1300" y="26733"/>
                  </a:cubicBezTo>
                  <a:cubicBezTo>
                    <a:pt x="1286" y="26754"/>
                    <a:pt x="1268" y="26772"/>
                    <a:pt x="1254" y="26794"/>
                  </a:cubicBezTo>
                  <a:cubicBezTo>
                    <a:pt x="1235" y="26828"/>
                    <a:pt x="1268" y="26867"/>
                    <a:pt x="1308" y="26867"/>
                  </a:cubicBezTo>
                  <a:cubicBezTo>
                    <a:pt x="1313" y="26867"/>
                    <a:pt x="1319" y="26867"/>
                    <a:pt x="1325" y="26865"/>
                  </a:cubicBezTo>
                  <a:lnTo>
                    <a:pt x="1325" y="26865"/>
                  </a:lnTo>
                  <a:cubicBezTo>
                    <a:pt x="1314" y="26922"/>
                    <a:pt x="1296" y="26982"/>
                    <a:pt x="1293" y="27043"/>
                  </a:cubicBezTo>
                  <a:cubicBezTo>
                    <a:pt x="1286" y="27110"/>
                    <a:pt x="1304" y="27178"/>
                    <a:pt x="1343" y="27235"/>
                  </a:cubicBezTo>
                  <a:cubicBezTo>
                    <a:pt x="1304" y="27296"/>
                    <a:pt x="1261" y="27353"/>
                    <a:pt x="1225" y="27413"/>
                  </a:cubicBezTo>
                  <a:lnTo>
                    <a:pt x="1225" y="26352"/>
                  </a:lnTo>
                  <a:cubicBezTo>
                    <a:pt x="1222" y="26318"/>
                    <a:pt x="1195" y="26301"/>
                    <a:pt x="1168" y="26301"/>
                  </a:cubicBezTo>
                  <a:cubicBezTo>
                    <a:pt x="1142" y="26301"/>
                    <a:pt x="1115" y="26318"/>
                    <a:pt x="1111" y="26352"/>
                  </a:cubicBezTo>
                  <a:lnTo>
                    <a:pt x="1111" y="30051"/>
                  </a:lnTo>
                  <a:cubicBezTo>
                    <a:pt x="1115" y="30085"/>
                    <a:pt x="1142" y="30102"/>
                    <a:pt x="1168" y="30102"/>
                  </a:cubicBezTo>
                  <a:cubicBezTo>
                    <a:pt x="1195" y="30102"/>
                    <a:pt x="1222" y="30085"/>
                    <a:pt x="1225" y="30051"/>
                  </a:cubicBezTo>
                  <a:lnTo>
                    <a:pt x="1225" y="29054"/>
                  </a:lnTo>
                  <a:cubicBezTo>
                    <a:pt x="1232" y="29054"/>
                    <a:pt x="1239" y="29056"/>
                    <a:pt x="1245" y="29056"/>
                  </a:cubicBezTo>
                  <a:cubicBezTo>
                    <a:pt x="1254" y="29056"/>
                    <a:pt x="1262" y="29053"/>
                    <a:pt x="1268" y="29043"/>
                  </a:cubicBezTo>
                  <a:cubicBezTo>
                    <a:pt x="1656" y="28264"/>
                    <a:pt x="2140" y="27548"/>
                    <a:pt x="2610" y="26822"/>
                  </a:cubicBezTo>
                  <a:lnTo>
                    <a:pt x="2610" y="26822"/>
                  </a:lnTo>
                  <a:cubicBezTo>
                    <a:pt x="2596" y="26965"/>
                    <a:pt x="2582" y="27110"/>
                    <a:pt x="2567" y="27256"/>
                  </a:cubicBezTo>
                  <a:cubicBezTo>
                    <a:pt x="2565" y="27257"/>
                    <a:pt x="2562" y="27258"/>
                    <a:pt x="2559" y="27258"/>
                  </a:cubicBezTo>
                  <a:cubicBezTo>
                    <a:pt x="2556" y="27258"/>
                    <a:pt x="2553" y="27257"/>
                    <a:pt x="2550" y="27257"/>
                  </a:cubicBezTo>
                  <a:cubicBezTo>
                    <a:pt x="2544" y="27257"/>
                    <a:pt x="2539" y="27258"/>
                    <a:pt x="2535" y="27264"/>
                  </a:cubicBezTo>
                  <a:cubicBezTo>
                    <a:pt x="2311" y="27598"/>
                    <a:pt x="2105" y="27943"/>
                    <a:pt x="1895" y="28285"/>
                  </a:cubicBezTo>
                  <a:cubicBezTo>
                    <a:pt x="1720" y="28563"/>
                    <a:pt x="1560" y="28898"/>
                    <a:pt x="1332" y="29136"/>
                  </a:cubicBezTo>
                  <a:cubicBezTo>
                    <a:pt x="1296" y="29177"/>
                    <a:pt x="1335" y="29235"/>
                    <a:pt x="1377" y="29235"/>
                  </a:cubicBezTo>
                  <a:cubicBezTo>
                    <a:pt x="1390" y="29235"/>
                    <a:pt x="1403" y="29230"/>
                    <a:pt x="1414" y="29218"/>
                  </a:cubicBezTo>
                  <a:cubicBezTo>
                    <a:pt x="1635" y="28979"/>
                    <a:pt x="1788" y="28659"/>
                    <a:pt x="1962" y="28385"/>
                  </a:cubicBezTo>
                  <a:cubicBezTo>
                    <a:pt x="2158" y="28075"/>
                    <a:pt x="2347" y="27762"/>
                    <a:pt x="2546" y="27456"/>
                  </a:cubicBezTo>
                  <a:lnTo>
                    <a:pt x="2546" y="27456"/>
                  </a:lnTo>
                  <a:cubicBezTo>
                    <a:pt x="2539" y="27527"/>
                    <a:pt x="2532" y="27595"/>
                    <a:pt x="2528" y="27666"/>
                  </a:cubicBezTo>
                  <a:cubicBezTo>
                    <a:pt x="2261" y="27972"/>
                    <a:pt x="2026" y="28303"/>
                    <a:pt x="1820" y="28652"/>
                  </a:cubicBezTo>
                  <a:cubicBezTo>
                    <a:pt x="1631" y="28972"/>
                    <a:pt x="1400" y="29335"/>
                    <a:pt x="1318" y="29699"/>
                  </a:cubicBezTo>
                  <a:cubicBezTo>
                    <a:pt x="1309" y="29741"/>
                    <a:pt x="1344" y="29768"/>
                    <a:pt x="1377" y="29768"/>
                  </a:cubicBezTo>
                  <a:cubicBezTo>
                    <a:pt x="1399" y="29768"/>
                    <a:pt x="1421" y="29756"/>
                    <a:pt x="1428" y="29727"/>
                  </a:cubicBezTo>
                  <a:cubicBezTo>
                    <a:pt x="1507" y="29371"/>
                    <a:pt x="1734" y="29026"/>
                    <a:pt x="1916" y="28709"/>
                  </a:cubicBezTo>
                  <a:cubicBezTo>
                    <a:pt x="2087" y="28417"/>
                    <a:pt x="2297" y="28154"/>
                    <a:pt x="2507" y="27887"/>
                  </a:cubicBezTo>
                  <a:lnTo>
                    <a:pt x="2507" y="27887"/>
                  </a:lnTo>
                  <a:cubicBezTo>
                    <a:pt x="2493" y="28018"/>
                    <a:pt x="2478" y="28154"/>
                    <a:pt x="2464" y="28285"/>
                  </a:cubicBezTo>
                  <a:cubicBezTo>
                    <a:pt x="2058" y="28805"/>
                    <a:pt x="1717" y="29371"/>
                    <a:pt x="1389" y="29944"/>
                  </a:cubicBezTo>
                  <a:cubicBezTo>
                    <a:pt x="1378" y="29937"/>
                    <a:pt x="1366" y="29933"/>
                    <a:pt x="1354" y="29933"/>
                  </a:cubicBezTo>
                  <a:cubicBezTo>
                    <a:pt x="1337" y="29933"/>
                    <a:pt x="1322" y="29943"/>
                    <a:pt x="1318" y="29969"/>
                  </a:cubicBezTo>
                  <a:cubicBezTo>
                    <a:pt x="1304" y="30094"/>
                    <a:pt x="1204" y="30179"/>
                    <a:pt x="1183" y="30307"/>
                  </a:cubicBezTo>
                  <a:cubicBezTo>
                    <a:pt x="1176" y="30346"/>
                    <a:pt x="1207" y="30375"/>
                    <a:pt x="1239" y="30375"/>
                  </a:cubicBezTo>
                  <a:cubicBezTo>
                    <a:pt x="1257" y="30375"/>
                    <a:pt x="1274" y="30367"/>
                    <a:pt x="1286" y="30346"/>
                  </a:cubicBezTo>
                  <a:cubicBezTo>
                    <a:pt x="1677" y="29677"/>
                    <a:pt x="2058" y="28994"/>
                    <a:pt x="2532" y="28378"/>
                  </a:cubicBezTo>
                  <a:cubicBezTo>
                    <a:pt x="2534" y="28377"/>
                    <a:pt x="2536" y="28377"/>
                    <a:pt x="2538" y="28377"/>
                  </a:cubicBezTo>
                  <a:cubicBezTo>
                    <a:pt x="2549" y="28377"/>
                    <a:pt x="2558" y="28387"/>
                    <a:pt x="2563" y="28387"/>
                  </a:cubicBezTo>
                  <a:cubicBezTo>
                    <a:pt x="2565" y="28387"/>
                    <a:pt x="2566" y="28386"/>
                    <a:pt x="2567" y="28381"/>
                  </a:cubicBezTo>
                  <a:cubicBezTo>
                    <a:pt x="2574" y="28364"/>
                    <a:pt x="2574" y="28335"/>
                    <a:pt x="2582" y="28310"/>
                  </a:cubicBezTo>
                  <a:cubicBezTo>
                    <a:pt x="2610" y="28278"/>
                    <a:pt x="2628" y="28239"/>
                    <a:pt x="2656" y="28207"/>
                  </a:cubicBezTo>
                  <a:lnTo>
                    <a:pt x="2656" y="28207"/>
                  </a:lnTo>
                  <a:cubicBezTo>
                    <a:pt x="2649" y="28502"/>
                    <a:pt x="2642" y="28801"/>
                    <a:pt x="2621" y="29093"/>
                  </a:cubicBezTo>
                  <a:cubicBezTo>
                    <a:pt x="2614" y="29218"/>
                    <a:pt x="2596" y="29346"/>
                    <a:pt x="2574" y="29471"/>
                  </a:cubicBezTo>
                  <a:cubicBezTo>
                    <a:pt x="2567" y="29513"/>
                    <a:pt x="2521" y="29659"/>
                    <a:pt x="2532" y="29663"/>
                  </a:cubicBezTo>
                  <a:cubicBezTo>
                    <a:pt x="2527" y="29662"/>
                    <a:pt x="2523" y="29662"/>
                    <a:pt x="2519" y="29662"/>
                  </a:cubicBezTo>
                  <a:cubicBezTo>
                    <a:pt x="2454" y="29662"/>
                    <a:pt x="2433" y="29759"/>
                    <a:pt x="2500" y="29766"/>
                  </a:cubicBezTo>
                  <a:cubicBezTo>
                    <a:pt x="2504" y="29767"/>
                    <a:pt x="2508" y="29767"/>
                    <a:pt x="2512" y="29767"/>
                  </a:cubicBezTo>
                  <a:cubicBezTo>
                    <a:pt x="2632" y="29767"/>
                    <a:pt x="2697" y="29453"/>
                    <a:pt x="2738" y="29029"/>
                  </a:cubicBezTo>
                  <a:lnTo>
                    <a:pt x="2738" y="29029"/>
                  </a:lnTo>
                  <a:cubicBezTo>
                    <a:pt x="2720" y="29481"/>
                    <a:pt x="2688" y="29937"/>
                    <a:pt x="2728" y="30389"/>
                  </a:cubicBezTo>
                  <a:cubicBezTo>
                    <a:pt x="2613" y="30389"/>
                    <a:pt x="2498" y="30388"/>
                    <a:pt x="2383" y="30388"/>
                  </a:cubicBezTo>
                  <a:cubicBezTo>
                    <a:pt x="1610" y="30388"/>
                    <a:pt x="841" y="30404"/>
                    <a:pt x="72" y="30503"/>
                  </a:cubicBezTo>
                  <a:cubicBezTo>
                    <a:pt x="3" y="30510"/>
                    <a:pt x="1" y="30614"/>
                    <a:pt x="65" y="30614"/>
                  </a:cubicBezTo>
                  <a:cubicBezTo>
                    <a:pt x="67" y="30614"/>
                    <a:pt x="70" y="30614"/>
                    <a:pt x="72" y="30613"/>
                  </a:cubicBezTo>
                  <a:cubicBezTo>
                    <a:pt x="818" y="30516"/>
                    <a:pt x="1568" y="30495"/>
                    <a:pt x="2319" y="30495"/>
                  </a:cubicBezTo>
                  <a:cubicBezTo>
                    <a:pt x="2881" y="30495"/>
                    <a:pt x="3444" y="30507"/>
                    <a:pt x="4006" y="30507"/>
                  </a:cubicBezTo>
                  <a:cubicBezTo>
                    <a:pt x="4757" y="30507"/>
                    <a:pt x="5508" y="30486"/>
                    <a:pt x="6255" y="30389"/>
                  </a:cubicBezTo>
                  <a:cubicBezTo>
                    <a:pt x="6320" y="30382"/>
                    <a:pt x="6323" y="30278"/>
                    <a:pt x="6264" y="30278"/>
                  </a:cubicBezTo>
                  <a:cubicBezTo>
                    <a:pt x="6261" y="30278"/>
                    <a:pt x="6258" y="30278"/>
                    <a:pt x="6255" y="30279"/>
                  </a:cubicBezTo>
                  <a:cubicBezTo>
                    <a:pt x="5498" y="30377"/>
                    <a:pt x="4740" y="30398"/>
                    <a:pt x="3980" y="30398"/>
                  </a:cubicBezTo>
                  <a:cubicBezTo>
                    <a:pt x="3608" y="30398"/>
                    <a:pt x="3235" y="30393"/>
                    <a:pt x="2863" y="30389"/>
                  </a:cubicBezTo>
                  <a:cubicBezTo>
                    <a:pt x="2884" y="30346"/>
                    <a:pt x="2902" y="30304"/>
                    <a:pt x="2906" y="30254"/>
                  </a:cubicBezTo>
                  <a:cubicBezTo>
                    <a:pt x="2906" y="30238"/>
                    <a:pt x="2901" y="30233"/>
                    <a:pt x="2894" y="30233"/>
                  </a:cubicBezTo>
                  <a:cubicBezTo>
                    <a:pt x="2882" y="30233"/>
                    <a:pt x="2862" y="30249"/>
                    <a:pt x="2841" y="30254"/>
                  </a:cubicBezTo>
                  <a:cubicBezTo>
                    <a:pt x="2799" y="29524"/>
                    <a:pt x="2809" y="28794"/>
                    <a:pt x="2870" y="28065"/>
                  </a:cubicBezTo>
                  <a:cubicBezTo>
                    <a:pt x="2884" y="28057"/>
                    <a:pt x="2906" y="28054"/>
                    <a:pt x="2906" y="28032"/>
                  </a:cubicBezTo>
                  <a:cubicBezTo>
                    <a:pt x="2970" y="27498"/>
                    <a:pt x="2973" y="26957"/>
                    <a:pt x="2973" y="26416"/>
                  </a:cubicBezTo>
                  <a:cubicBezTo>
                    <a:pt x="2973" y="26415"/>
                    <a:pt x="2973" y="26414"/>
                    <a:pt x="2972" y="26414"/>
                  </a:cubicBezTo>
                  <a:cubicBezTo>
                    <a:pt x="2970" y="26414"/>
                    <a:pt x="2966" y="26418"/>
                    <a:pt x="2964" y="26418"/>
                  </a:cubicBezTo>
                  <a:cubicBezTo>
                    <a:pt x="2963" y="26418"/>
                    <a:pt x="2963" y="26418"/>
                    <a:pt x="2963" y="26416"/>
                  </a:cubicBezTo>
                  <a:cubicBezTo>
                    <a:pt x="2963" y="26352"/>
                    <a:pt x="2973" y="26285"/>
                    <a:pt x="2973" y="26217"/>
                  </a:cubicBezTo>
                  <a:lnTo>
                    <a:pt x="3406" y="26188"/>
                  </a:lnTo>
                  <a:lnTo>
                    <a:pt x="3406" y="26188"/>
                  </a:lnTo>
                  <a:cubicBezTo>
                    <a:pt x="3402" y="26195"/>
                    <a:pt x="3400" y="26204"/>
                    <a:pt x="3400" y="26213"/>
                  </a:cubicBezTo>
                  <a:cubicBezTo>
                    <a:pt x="3400" y="27075"/>
                    <a:pt x="3343" y="27933"/>
                    <a:pt x="3319" y="28791"/>
                  </a:cubicBezTo>
                  <a:cubicBezTo>
                    <a:pt x="3311" y="29111"/>
                    <a:pt x="3301" y="29428"/>
                    <a:pt x="3286" y="29745"/>
                  </a:cubicBezTo>
                  <a:cubicBezTo>
                    <a:pt x="3279" y="29894"/>
                    <a:pt x="3283" y="30122"/>
                    <a:pt x="3265" y="30240"/>
                  </a:cubicBezTo>
                  <a:cubicBezTo>
                    <a:pt x="3301" y="30243"/>
                    <a:pt x="3340" y="30247"/>
                    <a:pt x="3375" y="30254"/>
                  </a:cubicBezTo>
                  <a:cubicBezTo>
                    <a:pt x="3393" y="30115"/>
                    <a:pt x="3390" y="29973"/>
                    <a:pt x="3397" y="29834"/>
                  </a:cubicBezTo>
                  <a:cubicBezTo>
                    <a:pt x="3408" y="29503"/>
                    <a:pt x="3422" y="29172"/>
                    <a:pt x="3429" y="28841"/>
                  </a:cubicBezTo>
                  <a:cubicBezTo>
                    <a:pt x="3432" y="28698"/>
                    <a:pt x="3436" y="28552"/>
                    <a:pt x="3443" y="28410"/>
                  </a:cubicBezTo>
                  <a:cubicBezTo>
                    <a:pt x="3452" y="28413"/>
                    <a:pt x="3461" y="28415"/>
                    <a:pt x="3469" y="28415"/>
                  </a:cubicBezTo>
                  <a:cubicBezTo>
                    <a:pt x="3481" y="28415"/>
                    <a:pt x="3493" y="28410"/>
                    <a:pt x="3504" y="28396"/>
                  </a:cubicBezTo>
                  <a:cubicBezTo>
                    <a:pt x="3813" y="27798"/>
                    <a:pt x="4255" y="27260"/>
                    <a:pt x="4646" y="26715"/>
                  </a:cubicBezTo>
                  <a:cubicBezTo>
                    <a:pt x="4676" y="26673"/>
                    <a:pt x="4637" y="26633"/>
                    <a:pt x="4595" y="26633"/>
                  </a:cubicBezTo>
                  <a:cubicBezTo>
                    <a:pt x="4578" y="26633"/>
                    <a:pt x="4560" y="26640"/>
                    <a:pt x="4547" y="26658"/>
                  </a:cubicBezTo>
                  <a:cubicBezTo>
                    <a:pt x="4173" y="27182"/>
                    <a:pt x="3756" y="27701"/>
                    <a:pt x="3447" y="28271"/>
                  </a:cubicBezTo>
                  <a:cubicBezTo>
                    <a:pt x="3454" y="28146"/>
                    <a:pt x="3454" y="28022"/>
                    <a:pt x="3457" y="27897"/>
                  </a:cubicBezTo>
                  <a:cubicBezTo>
                    <a:pt x="3468" y="27904"/>
                    <a:pt x="3479" y="27915"/>
                    <a:pt x="3489" y="27915"/>
                  </a:cubicBezTo>
                  <a:cubicBezTo>
                    <a:pt x="3505" y="27934"/>
                    <a:pt x="3526" y="27947"/>
                    <a:pt x="3544" y="27947"/>
                  </a:cubicBezTo>
                  <a:cubicBezTo>
                    <a:pt x="3559" y="27947"/>
                    <a:pt x="3572" y="27938"/>
                    <a:pt x="3575" y="27915"/>
                  </a:cubicBezTo>
                  <a:cubicBezTo>
                    <a:pt x="3578" y="27890"/>
                    <a:pt x="3585" y="27865"/>
                    <a:pt x="3589" y="27844"/>
                  </a:cubicBezTo>
                  <a:cubicBezTo>
                    <a:pt x="3600" y="27826"/>
                    <a:pt x="3621" y="27815"/>
                    <a:pt x="3632" y="27801"/>
                  </a:cubicBezTo>
                  <a:cubicBezTo>
                    <a:pt x="3646" y="27783"/>
                    <a:pt x="3635" y="27762"/>
                    <a:pt x="3625" y="27744"/>
                  </a:cubicBezTo>
                  <a:cubicBezTo>
                    <a:pt x="3650" y="27709"/>
                    <a:pt x="3671" y="27673"/>
                    <a:pt x="3696" y="27637"/>
                  </a:cubicBezTo>
                  <a:cubicBezTo>
                    <a:pt x="3742" y="27566"/>
                    <a:pt x="3796" y="27498"/>
                    <a:pt x="3845" y="27427"/>
                  </a:cubicBezTo>
                  <a:cubicBezTo>
                    <a:pt x="3874" y="27388"/>
                    <a:pt x="3902" y="27345"/>
                    <a:pt x="3934" y="27306"/>
                  </a:cubicBezTo>
                  <a:cubicBezTo>
                    <a:pt x="4055" y="27146"/>
                    <a:pt x="4148" y="26957"/>
                    <a:pt x="4258" y="26787"/>
                  </a:cubicBezTo>
                  <a:cubicBezTo>
                    <a:pt x="4411" y="26555"/>
                    <a:pt x="4582" y="26338"/>
                    <a:pt x="4775" y="26139"/>
                  </a:cubicBezTo>
                  <a:lnTo>
                    <a:pt x="4817" y="26139"/>
                  </a:lnTo>
                  <a:cubicBezTo>
                    <a:pt x="4821" y="26139"/>
                    <a:pt x="4814" y="26135"/>
                    <a:pt x="4817" y="26135"/>
                  </a:cubicBezTo>
                  <a:cubicBezTo>
                    <a:pt x="4894" y="26135"/>
                    <a:pt x="4970" y="26127"/>
                    <a:pt x="5046" y="26127"/>
                  </a:cubicBezTo>
                  <a:cubicBezTo>
                    <a:pt x="5059" y="26127"/>
                    <a:pt x="5072" y="26127"/>
                    <a:pt x="5084" y="26128"/>
                  </a:cubicBezTo>
                  <a:lnTo>
                    <a:pt x="5120" y="26128"/>
                  </a:lnTo>
                  <a:cubicBezTo>
                    <a:pt x="5526" y="26128"/>
                    <a:pt x="5931" y="26160"/>
                    <a:pt x="6334" y="26220"/>
                  </a:cubicBezTo>
                  <a:cubicBezTo>
                    <a:pt x="6337" y="26221"/>
                    <a:pt x="6340" y="26221"/>
                    <a:pt x="6343" y="26221"/>
                  </a:cubicBezTo>
                  <a:cubicBezTo>
                    <a:pt x="6381" y="26221"/>
                    <a:pt x="6365" y="26175"/>
                    <a:pt x="6352" y="26142"/>
                  </a:cubicBezTo>
                  <a:lnTo>
                    <a:pt x="6352" y="26142"/>
                  </a:lnTo>
                  <a:cubicBezTo>
                    <a:pt x="6487" y="26146"/>
                    <a:pt x="6622" y="26146"/>
                    <a:pt x="6757" y="26149"/>
                  </a:cubicBezTo>
                  <a:cubicBezTo>
                    <a:pt x="6754" y="26808"/>
                    <a:pt x="6704" y="27463"/>
                    <a:pt x="6665" y="28121"/>
                  </a:cubicBezTo>
                  <a:cubicBezTo>
                    <a:pt x="6633" y="28677"/>
                    <a:pt x="6633" y="29229"/>
                    <a:pt x="6633" y="29784"/>
                  </a:cubicBezTo>
                  <a:cubicBezTo>
                    <a:pt x="6633" y="29784"/>
                    <a:pt x="6631" y="29782"/>
                    <a:pt x="6630" y="29782"/>
                  </a:cubicBezTo>
                  <a:cubicBezTo>
                    <a:pt x="6630" y="29782"/>
                    <a:pt x="6629" y="29783"/>
                    <a:pt x="6629" y="29784"/>
                  </a:cubicBezTo>
                  <a:lnTo>
                    <a:pt x="6629" y="30055"/>
                  </a:lnTo>
                  <a:cubicBezTo>
                    <a:pt x="6629" y="30092"/>
                    <a:pt x="6657" y="30111"/>
                    <a:pt x="6684" y="30111"/>
                  </a:cubicBezTo>
                  <a:cubicBezTo>
                    <a:pt x="6712" y="30111"/>
                    <a:pt x="6740" y="30092"/>
                    <a:pt x="6740" y="30055"/>
                  </a:cubicBezTo>
                  <a:cubicBezTo>
                    <a:pt x="6740" y="29435"/>
                    <a:pt x="6736" y="28826"/>
                    <a:pt x="6772" y="28203"/>
                  </a:cubicBezTo>
                  <a:cubicBezTo>
                    <a:pt x="6814" y="27520"/>
                    <a:pt x="6864" y="26836"/>
                    <a:pt x="6871" y="26149"/>
                  </a:cubicBezTo>
                  <a:cubicBezTo>
                    <a:pt x="7452" y="26156"/>
                    <a:pt x="8035" y="26171"/>
                    <a:pt x="8616" y="26171"/>
                  </a:cubicBezTo>
                  <a:cubicBezTo>
                    <a:pt x="8416" y="26338"/>
                    <a:pt x="8213" y="26505"/>
                    <a:pt x="8007" y="26665"/>
                  </a:cubicBezTo>
                  <a:cubicBezTo>
                    <a:pt x="7964" y="26700"/>
                    <a:pt x="8005" y="26756"/>
                    <a:pt x="8053" y="26756"/>
                  </a:cubicBezTo>
                  <a:cubicBezTo>
                    <a:pt x="8065" y="26756"/>
                    <a:pt x="8077" y="26752"/>
                    <a:pt x="8089" y="26744"/>
                  </a:cubicBezTo>
                  <a:cubicBezTo>
                    <a:pt x="8292" y="26587"/>
                    <a:pt x="8487" y="26423"/>
                    <a:pt x="8683" y="26263"/>
                  </a:cubicBezTo>
                  <a:cubicBezTo>
                    <a:pt x="8691" y="26288"/>
                    <a:pt x="8716" y="26305"/>
                    <a:pt x="8738" y="26305"/>
                  </a:cubicBezTo>
                  <a:cubicBezTo>
                    <a:pt x="8754" y="26305"/>
                    <a:pt x="8770" y="26295"/>
                    <a:pt x="8776" y="26270"/>
                  </a:cubicBezTo>
                  <a:cubicBezTo>
                    <a:pt x="8783" y="26238"/>
                    <a:pt x="8779" y="26210"/>
                    <a:pt x="8783" y="26181"/>
                  </a:cubicBezTo>
                  <a:lnTo>
                    <a:pt x="8790" y="26174"/>
                  </a:lnTo>
                  <a:lnTo>
                    <a:pt x="8811" y="26174"/>
                  </a:lnTo>
                  <a:cubicBezTo>
                    <a:pt x="8822" y="26174"/>
                    <a:pt x="8804" y="26164"/>
                    <a:pt x="8811" y="26160"/>
                  </a:cubicBezTo>
                  <a:cubicBezTo>
                    <a:pt x="9121" y="25900"/>
                    <a:pt x="9431" y="25644"/>
                    <a:pt x="9744" y="25398"/>
                  </a:cubicBezTo>
                  <a:cubicBezTo>
                    <a:pt x="9792" y="25364"/>
                    <a:pt x="9751" y="25306"/>
                    <a:pt x="9703" y="25306"/>
                  </a:cubicBezTo>
                  <a:cubicBezTo>
                    <a:pt x="9691" y="25306"/>
                    <a:pt x="9678" y="25310"/>
                    <a:pt x="9666" y="25320"/>
                  </a:cubicBezTo>
                  <a:cubicBezTo>
                    <a:pt x="9414" y="25513"/>
                    <a:pt x="9169" y="25716"/>
                    <a:pt x="8924" y="25923"/>
                  </a:cubicBezTo>
                  <a:lnTo>
                    <a:pt x="8924" y="25923"/>
                  </a:lnTo>
                  <a:cubicBezTo>
                    <a:pt x="8949" y="25891"/>
                    <a:pt x="8949" y="25843"/>
                    <a:pt x="8900" y="25843"/>
                  </a:cubicBezTo>
                  <a:lnTo>
                    <a:pt x="8819" y="25843"/>
                  </a:lnTo>
                  <a:cubicBezTo>
                    <a:pt x="8819" y="25832"/>
                    <a:pt x="8822" y="25822"/>
                    <a:pt x="8822" y="25808"/>
                  </a:cubicBezTo>
                  <a:cubicBezTo>
                    <a:pt x="8861" y="25776"/>
                    <a:pt x="8900" y="25740"/>
                    <a:pt x="8936" y="25708"/>
                  </a:cubicBezTo>
                  <a:cubicBezTo>
                    <a:pt x="9046" y="25615"/>
                    <a:pt x="9160" y="25530"/>
                    <a:pt x="9278" y="25441"/>
                  </a:cubicBezTo>
                  <a:cubicBezTo>
                    <a:pt x="9285" y="25448"/>
                    <a:pt x="9285" y="25455"/>
                    <a:pt x="9292" y="25462"/>
                  </a:cubicBezTo>
                  <a:cubicBezTo>
                    <a:pt x="9303" y="25473"/>
                    <a:pt x="9306" y="25487"/>
                    <a:pt x="9321" y="25498"/>
                  </a:cubicBezTo>
                  <a:cubicBezTo>
                    <a:pt x="9330" y="25505"/>
                    <a:pt x="9339" y="25509"/>
                    <a:pt x="9348" y="25509"/>
                  </a:cubicBezTo>
                  <a:cubicBezTo>
                    <a:pt x="9381" y="25509"/>
                    <a:pt x="9408" y="25465"/>
                    <a:pt x="9402" y="25434"/>
                  </a:cubicBezTo>
                  <a:cubicBezTo>
                    <a:pt x="9399" y="25409"/>
                    <a:pt x="9377" y="25391"/>
                    <a:pt x="9370" y="25366"/>
                  </a:cubicBezTo>
                  <a:lnTo>
                    <a:pt x="9374" y="25363"/>
                  </a:lnTo>
                  <a:cubicBezTo>
                    <a:pt x="9420" y="25326"/>
                    <a:pt x="9390" y="25261"/>
                    <a:pt x="9349" y="25261"/>
                  </a:cubicBezTo>
                  <a:cubicBezTo>
                    <a:pt x="9342" y="25261"/>
                    <a:pt x="9335" y="25262"/>
                    <a:pt x="9328" y="25266"/>
                  </a:cubicBezTo>
                  <a:cubicBezTo>
                    <a:pt x="9321" y="25249"/>
                    <a:pt x="9310" y="25231"/>
                    <a:pt x="9303" y="25213"/>
                  </a:cubicBezTo>
                  <a:lnTo>
                    <a:pt x="9303" y="25213"/>
                  </a:lnTo>
                  <a:cubicBezTo>
                    <a:pt x="9548" y="25227"/>
                    <a:pt x="9787" y="25263"/>
                    <a:pt x="10022" y="25320"/>
                  </a:cubicBezTo>
                  <a:cubicBezTo>
                    <a:pt x="9673" y="25619"/>
                    <a:pt x="9345" y="25939"/>
                    <a:pt x="9011" y="26249"/>
                  </a:cubicBezTo>
                  <a:cubicBezTo>
                    <a:pt x="8690" y="26541"/>
                    <a:pt x="8363" y="26858"/>
                    <a:pt x="7971" y="27061"/>
                  </a:cubicBezTo>
                  <a:cubicBezTo>
                    <a:pt x="7916" y="27088"/>
                    <a:pt x="7953" y="27163"/>
                    <a:pt x="8006" y="27163"/>
                  </a:cubicBezTo>
                  <a:cubicBezTo>
                    <a:pt x="8014" y="27163"/>
                    <a:pt x="8023" y="27161"/>
                    <a:pt x="8032" y="27157"/>
                  </a:cubicBezTo>
                  <a:cubicBezTo>
                    <a:pt x="8388" y="26972"/>
                    <a:pt x="8694" y="26687"/>
                    <a:pt x="8986" y="26420"/>
                  </a:cubicBezTo>
                  <a:cubicBezTo>
                    <a:pt x="9363" y="26082"/>
                    <a:pt x="9719" y="25726"/>
                    <a:pt x="10104" y="25395"/>
                  </a:cubicBezTo>
                  <a:cubicBezTo>
                    <a:pt x="10125" y="25377"/>
                    <a:pt x="10114" y="25352"/>
                    <a:pt x="10104" y="25334"/>
                  </a:cubicBezTo>
                  <a:lnTo>
                    <a:pt x="10104" y="25334"/>
                  </a:lnTo>
                  <a:cubicBezTo>
                    <a:pt x="10203" y="25359"/>
                    <a:pt x="10303" y="25377"/>
                    <a:pt x="10406" y="25391"/>
                  </a:cubicBezTo>
                  <a:cubicBezTo>
                    <a:pt x="10378" y="25644"/>
                    <a:pt x="10371" y="25900"/>
                    <a:pt x="10321" y="26149"/>
                  </a:cubicBezTo>
                  <a:cubicBezTo>
                    <a:pt x="10317" y="26186"/>
                    <a:pt x="10346" y="26210"/>
                    <a:pt x="10376" y="26210"/>
                  </a:cubicBezTo>
                  <a:cubicBezTo>
                    <a:pt x="10388" y="26210"/>
                    <a:pt x="10399" y="26206"/>
                    <a:pt x="10409" y="26199"/>
                  </a:cubicBezTo>
                  <a:lnTo>
                    <a:pt x="10409" y="26199"/>
                  </a:lnTo>
                  <a:cubicBezTo>
                    <a:pt x="10403" y="26214"/>
                    <a:pt x="10399" y="26230"/>
                    <a:pt x="10392" y="26242"/>
                  </a:cubicBezTo>
                  <a:cubicBezTo>
                    <a:pt x="9367" y="27057"/>
                    <a:pt x="8391" y="27929"/>
                    <a:pt x="7469" y="28858"/>
                  </a:cubicBezTo>
                  <a:cubicBezTo>
                    <a:pt x="7430" y="28897"/>
                    <a:pt x="7470" y="28956"/>
                    <a:pt x="7512" y="28956"/>
                  </a:cubicBezTo>
                  <a:cubicBezTo>
                    <a:pt x="7524" y="28956"/>
                    <a:pt x="7537" y="28951"/>
                    <a:pt x="7548" y="28940"/>
                  </a:cubicBezTo>
                  <a:cubicBezTo>
                    <a:pt x="8420" y="28072"/>
                    <a:pt x="9335" y="27249"/>
                    <a:pt x="10292" y="26480"/>
                  </a:cubicBezTo>
                  <a:lnTo>
                    <a:pt x="10292" y="26480"/>
                  </a:lnTo>
                  <a:cubicBezTo>
                    <a:pt x="10250" y="26562"/>
                    <a:pt x="10218" y="26648"/>
                    <a:pt x="10186" y="26733"/>
                  </a:cubicBezTo>
                  <a:cubicBezTo>
                    <a:pt x="10179" y="26773"/>
                    <a:pt x="10211" y="26798"/>
                    <a:pt x="10243" y="26798"/>
                  </a:cubicBezTo>
                  <a:cubicBezTo>
                    <a:pt x="10265" y="26798"/>
                    <a:pt x="10287" y="26786"/>
                    <a:pt x="10296" y="26758"/>
                  </a:cubicBezTo>
                  <a:cubicBezTo>
                    <a:pt x="10342" y="26605"/>
                    <a:pt x="10406" y="26452"/>
                    <a:pt x="10481" y="26309"/>
                  </a:cubicBezTo>
                  <a:cubicBezTo>
                    <a:pt x="10488" y="26306"/>
                    <a:pt x="10495" y="26299"/>
                    <a:pt x="10502" y="26292"/>
                  </a:cubicBezTo>
                  <a:cubicBezTo>
                    <a:pt x="10517" y="26281"/>
                    <a:pt x="10506" y="26267"/>
                    <a:pt x="10502" y="26256"/>
                  </a:cubicBezTo>
                  <a:cubicBezTo>
                    <a:pt x="10506" y="26249"/>
                    <a:pt x="10506" y="26242"/>
                    <a:pt x="10510" y="26238"/>
                  </a:cubicBezTo>
                  <a:cubicBezTo>
                    <a:pt x="10533" y="26198"/>
                    <a:pt x="10500" y="26159"/>
                    <a:pt x="10464" y="26159"/>
                  </a:cubicBezTo>
                  <a:cubicBezTo>
                    <a:pt x="10451" y="26159"/>
                    <a:pt x="10439" y="26163"/>
                    <a:pt x="10428" y="26174"/>
                  </a:cubicBezTo>
                  <a:cubicBezTo>
                    <a:pt x="10460" y="26007"/>
                    <a:pt x="10463" y="25836"/>
                    <a:pt x="10485" y="25665"/>
                  </a:cubicBezTo>
                  <a:cubicBezTo>
                    <a:pt x="10488" y="25665"/>
                    <a:pt x="10485" y="25673"/>
                    <a:pt x="10489" y="25673"/>
                  </a:cubicBezTo>
                  <a:cubicBezTo>
                    <a:pt x="10490" y="25673"/>
                    <a:pt x="10491" y="25673"/>
                    <a:pt x="10492" y="25672"/>
                  </a:cubicBezTo>
                  <a:cubicBezTo>
                    <a:pt x="10559" y="25633"/>
                    <a:pt x="10623" y="25583"/>
                    <a:pt x="10680" y="25530"/>
                  </a:cubicBezTo>
                  <a:cubicBezTo>
                    <a:pt x="10720" y="25494"/>
                    <a:pt x="10684" y="25455"/>
                    <a:pt x="10641" y="25452"/>
                  </a:cubicBezTo>
                  <a:cubicBezTo>
                    <a:pt x="10794" y="25220"/>
                    <a:pt x="10955" y="24996"/>
                    <a:pt x="11093" y="24757"/>
                  </a:cubicBezTo>
                  <a:cubicBezTo>
                    <a:pt x="11118" y="24713"/>
                    <a:pt x="11081" y="24672"/>
                    <a:pt x="11044" y="24672"/>
                  </a:cubicBezTo>
                  <a:cubicBezTo>
                    <a:pt x="11027" y="24672"/>
                    <a:pt x="11009" y="24681"/>
                    <a:pt x="10997" y="24700"/>
                  </a:cubicBezTo>
                  <a:cubicBezTo>
                    <a:pt x="10908" y="24857"/>
                    <a:pt x="10805" y="25003"/>
                    <a:pt x="10702" y="25153"/>
                  </a:cubicBezTo>
                  <a:cubicBezTo>
                    <a:pt x="10716" y="25014"/>
                    <a:pt x="10720" y="24878"/>
                    <a:pt x="10720" y="24740"/>
                  </a:cubicBezTo>
                  <a:cubicBezTo>
                    <a:pt x="10997" y="24341"/>
                    <a:pt x="11264" y="23935"/>
                    <a:pt x="11624" y="23600"/>
                  </a:cubicBezTo>
                  <a:cubicBezTo>
                    <a:pt x="11663" y="23564"/>
                    <a:pt x="11624" y="23507"/>
                    <a:pt x="11581" y="23507"/>
                  </a:cubicBezTo>
                  <a:cubicBezTo>
                    <a:pt x="11569" y="23507"/>
                    <a:pt x="11556" y="23511"/>
                    <a:pt x="11545" y="23522"/>
                  </a:cubicBezTo>
                  <a:cubicBezTo>
                    <a:pt x="11243" y="23800"/>
                    <a:pt x="10990" y="24120"/>
                    <a:pt x="10752" y="24448"/>
                  </a:cubicBezTo>
                  <a:cubicBezTo>
                    <a:pt x="10773" y="24320"/>
                    <a:pt x="10798" y="24191"/>
                    <a:pt x="10809" y="24063"/>
                  </a:cubicBezTo>
                  <a:cubicBezTo>
                    <a:pt x="11022" y="23768"/>
                    <a:pt x="11239" y="23476"/>
                    <a:pt x="11496" y="23216"/>
                  </a:cubicBezTo>
                  <a:cubicBezTo>
                    <a:pt x="11505" y="23238"/>
                    <a:pt x="11525" y="23248"/>
                    <a:pt x="11544" y="23248"/>
                  </a:cubicBezTo>
                  <a:cubicBezTo>
                    <a:pt x="11569" y="23248"/>
                    <a:pt x="11593" y="23232"/>
                    <a:pt x="11595" y="23202"/>
                  </a:cubicBezTo>
                  <a:cubicBezTo>
                    <a:pt x="11595" y="23195"/>
                    <a:pt x="11592" y="23187"/>
                    <a:pt x="11592" y="23180"/>
                  </a:cubicBezTo>
                  <a:lnTo>
                    <a:pt x="11592" y="23180"/>
                  </a:lnTo>
                  <a:cubicBezTo>
                    <a:pt x="11738" y="23405"/>
                    <a:pt x="11948" y="23729"/>
                    <a:pt x="11830" y="23864"/>
                  </a:cubicBezTo>
                  <a:cubicBezTo>
                    <a:pt x="11695" y="24020"/>
                    <a:pt x="11674" y="24255"/>
                    <a:pt x="11670" y="24458"/>
                  </a:cubicBezTo>
                  <a:lnTo>
                    <a:pt x="11663" y="24458"/>
                  </a:lnTo>
                  <a:lnTo>
                    <a:pt x="11663" y="24547"/>
                  </a:lnTo>
                  <a:lnTo>
                    <a:pt x="11666" y="24547"/>
                  </a:lnTo>
                  <a:cubicBezTo>
                    <a:pt x="11677" y="25010"/>
                    <a:pt x="11745" y="25466"/>
                    <a:pt x="11748" y="25929"/>
                  </a:cubicBezTo>
                  <a:lnTo>
                    <a:pt x="11627" y="25929"/>
                  </a:lnTo>
                  <a:cubicBezTo>
                    <a:pt x="11560" y="25932"/>
                    <a:pt x="11560" y="26032"/>
                    <a:pt x="11627" y="26039"/>
                  </a:cubicBezTo>
                  <a:cubicBezTo>
                    <a:pt x="11659" y="26039"/>
                    <a:pt x="11690" y="26039"/>
                    <a:pt x="11722" y="26040"/>
                  </a:cubicBezTo>
                  <a:lnTo>
                    <a:pt x="11722" y="26040"/>
                  </a:lnTo>
                  <a:cubicBezTo>
                    <a:pt x="11714" y="26048"/>
                    <a:pt x="11709" y="26059"/>
                    <a:pt x="11709" y="26071"/>
                  </a:cubicBezTo>
                  <a:cubicBezTo>
                    <a:pt x="11709" y="26131"/>
                    <a:pt x="11716" y="26192"/>
                    <a:pt x="11716" y="26249"/>
                  </a:cubicBezTo>
                  <a:cubicBezTo>
                    <a:pt x="11716" y="26250"/>
                    <a:pt x="11716" y="26251"/>
                    <a:pt x="11714" y="26251"/>
                  </a:cubicBezTo>
                  <a:cubicBezTo>
                    <a:pt x="11712" y="26251"/>
                    <a:pt x="11709" y="26249"/>
                    <a:pt x="11709" y="26249"/>
                  </a:cubicBezTo>
                  <a:lnTo>
                    <a:pt x="11709" y="26249"/>
                  </a:lnTo>
                  <a:cubicBezTo>
                    <a:pt x="11798" y="27370"/>
                    <a:pt x="11798" y="28495"/>
                    <a:pt x="11798" y="29617"/>
                  </a:cubicBezTo>
                  <a:lnTo>
                    <a:pt x="11912" y="29617"/>
                  </a:lnTo>
                  <a:cubicBezTo>
                    <a:pt x="11912" y="29061"/>
                    <a:pt x="11891" y="28506"/>
                    <a:pt x="11869" y="27954"/>
                  </a:cubicBezTo>
                  <a:lnTo>
                    <a:pt x="11877" y="27954"/>
                  </a:lnTo>
                  <a:cubicBezTo>
                    <a:pt x="11901" y="28214"/>
                    <a:pt x="11930" y="28474"/>
                    <a:pt x="11933" y="28730"/>
                  </a:cubicBezTo>
                  <a:cubicBezTo>
                    <a:pt x="11933" y="28912"/>
                    <a:pt x="11944" y="29090"/>
                    <a:pt x="11951" y="29275"/>
                  </a:cubicBezTo>
                  <a:cubicBezTo>
                    <a:pt x="11958" y="29403"/>
                    <a:pt x="11948" y="29556"/>
                    <a:pt x="11976" y="29688"/>
                  </a:cubicBezTo>
                  <a:cubicBezTo>
                    <a:pt x="11985" y="29713"/>
                    <a:pt x="12009" y="29728"/>
                    <a:pt x="12033" y="29728"/>
                  </a:cubicBezTo>
                  <a:cubicBezTo>
                    <a:pt x="12047" y="29728"/>
                    <a:pt x="12061" y="29723"/>
                    <a:pt x="12072" y="29713"/>
                  </a:cubicBezTo>
                  <a:cubicBezTo>
                    <a:pt x="12087" y="29695"/>
                    <a:pt x="12079" y="29677"/>
                    <a:pt x="12083" y="29656"/>
                  </a:cubicBezTo>
                  <a:lnTo>
                    <a:pt x="12083" y="29649"/>
                  </a:lnTo>
                  <a:cubicBezTo>
                    <a:pt x="12083" y="29638"/>
                    <a:pt x="12090" y="29624"/>
                    <a:pt x="12090" y="29613"/>
                  </a:cubicBezTo>
                  <a:cubicBezTo>
                    <a:pt x="12090" y="29610"/>
                    <a:pt x="12089" y="29610"/>
                    <a:pt x="12089" y="29610"/>
                  </a:cubicBezTo>
                  <a:cubicBezTo>
                    <a:pt x="12086" y="29610"/>
                    <a:pt x="12082" y="29615"/>
                    <a:pt x="12080" y="29615"/>
                  </a:cubicBezTo>
                  <a:cubicBezTo>
                    <a:pt x="12080" y="29615"/>
                    <a:pt x="12079" y="29614"/>
                    <a:pt x="12079" y="29613"/>
                  </a:cubicBezTo>
                  <a:cubicBezTo>
                    <a:pt x="12072" y="29570"/>
                    <a:pt x="12072" y="29524"/>
                    <a:pt x="12069" y="29481"/>
                  </a:cubicBezTo>
                  <a:cubicBezTo>
                    <a:pt x="12072" y="29480"/>
                    <a:pt x="12076" y="29480"/>
                    <a:pt x="12080" y="29480"/>
                  </a:cubicBezTo>
                  <a:cubicBezTo>
                    <a:pt x="12089" y="29480"/>
                    <a:pt x="12097" y="29480"/>
                    <a:pt x="12104" y="29471"/>
                  </a:cubicBezTo>
                  <a:cubicBezTo>
                    <a:pt x="12403" y="29036"/>
                    <a:pt x="12749" y="28631"/>
                    <a:pt x="13062" y="28200"/>
                  </a:cubicBezTo>
                  <a:lnTo>
                    <a:pt x="13062" y="28200"/>
                  </a:lnTo>
                  <a:cubicBezTo>
                    <a:pt x="12788" y="28616"/>
                    <a:pt x="12535" y="29047"/>
                    <a:pt x="12286" y="29471"/>
                  </a:cubicBezTo>
                  <a:cubicBezTo>
                    <a:pt x="12200" y="29577"/>
                    <a:pt x="12133" y="29695"/>
                    <a:pt x="12076" y="29820"/>
                  </a:cubicBezTo>
                  <a:cubicBezTo>
                    <a:pt x="12054" y="29864"/>
                    <a:pt x="12091" y="29903"/>
                    <a:pt x="12128" y="29903"/>
                  </a:cubicBezTo>
                  <a:cubicBezTo>
                    <a:pt x="12145" y="29903"/>
                    <a:pt x="12161" y="29895"/>
                    <a:pt x="12172" y="29877"/>
                  </a:cubicBezTo>
                  <a:cubicBezTo>
                    <a:pt x="12852" y="28720"/>
                    <a:pt x="13532" y="27516"/>
                    <a:pt x="14514" y="26591"/>
                  </a:cubicBezTo>
                  <a:cubicBezTo>
                    <a:pt x="14556" y="26552"/>
                    <a:pt x="14518" y="26496"/>
                    <a:pt x="14474" y="26496"/>
                  </a:cubicBezTo>
                  <a:cubicBezTo>
                    <a:pt x="14461" y="26496"/>
                    <a:pt x="14448" y="26501"/>
                    <a:pt x="14436" y="26512"/>
                  </a:cubicBezTo>
                  <a:cubicBezTo>
                    <a:pt x="14180" y="26751"/>
                    <a:pt x="13952" y="27017"/>
                    <a:pt x="13738" y="27295"/>
                  </a:cubicBezTo>
                  <a:lnTo>
                    <a:pt x="13738" y="27295"/>
                  </a:lnTo>
                  <a:cubicBezTo>
                    <a:pt x="13945" y="27009"/>
                    <a:pt x="14154" y="26725"/>
                    <a:pt x="14383" y="26459"/>
                  </a:cubicBezTo>
                  <a:cubicBezTo>
                    <a:pt x="14415" y="26416"/>
                    <a:pt x="14380" y="26358"/>
                    <a:pt x="14340" y="26358"/>
                  </a:cubicBezTo>
                  <a:cubicBezTo>
                    <a:pt x="14328" y="26358"/>
                    <a:pt x="14315" y="26364"/>
                    <a:pt x="14304" y="26377"/>
                  </a:cubicBezTo>
                  <a:cubicBezTo>
                    <a:pt x="13582" y="27224"/>
                    <a:pt x="12934" y="28125"/>
                    <a:pt x="12297" y="29036"/>
                  </a:cubicBezTo>
                  <a:cubicBezTo>
                    <a:pt x="12290" y="29009"/>
                    <a:pt x="12267" y="28986"/>
                    <a:pt x="12244" y="28986"/>
                  </a:cubicBezTo>
                  <a:cubicBezTo>
                    <a:pt x="12231" y="28986"/>
                    <a:pt x="12218" y="28993"/>
                    <a:pt x="12208" y="29011"/>
                  </a:cubicBezTo>
                  <a:cubicBezTo>
                    <a:pt x="12158" y="29115"/>
                    <a:pt x="12108" y="29214"/>
                    <a:pt x="12058" y="29318"/>
                  </a:cubicBezTo>
                  <a:cubicBezTo>
                    <a:pt x="12051" y="29090"/>
                    <a:pt x="12058" y="28855"/>
                    <a:pt x="12033" y="28638"/>
                  </a:cubicBezTo>
                  <a:cubicBezTo>
                    <a:pt x="12008" y="28388"/>
                    <a:pt x="11998" y="28136"/>
                    <a:pt x="11980" y="27887"/>
                  </a:cubicBezTo>
                  <a:cubicBezTo>
                    <a:pt x="12354" y="27310"/>
                    <a:pt x="12685" y="26698"/>
                    <a:pt x="13162" y="26199"/>
                  </a:cubicBezTo>
                  <a:cubicBezTo>
                    <a:pt x="13439" y="26188"/>
                    <a:pt x="13710" y="26121"/>
                    <a:pt x="13984" y="26082"/>
                  </a:cubicBezTo>
                  <a:cubicBezTo>
                    <a:pt x="14066" y="26082"/>
                    <a:pt x="14148" y="26085"/>
                    <a:pt x="14230" y="26085"/>
                  </a:cubicBezTo>
                  <a:cubicBezTo>
                    <a:pt x="14258" y="26085"/>
                    <a:pt x="14226" y="26060"/>
                    <a:pt x="14230" y="26035"/>
                  </a:cubicBezTo>
                  <a:cubicBezTo>
                    <a:pt x="14319" y="26018"/>
                    <a:pt x="14404" y="26014"/>
                    <a:pt x="14489" y="25986"/>
                  </a:cubicBezTo>
                  <a:lnTo>
                    <a:pt x="14500" y="25986"/>
                  </a:lnTo>
                  <a:cubicBezTo>
                    <a:pt x="14500" y="26010"/>
                    <a:pt x="14493" y="26032"/>
                    <a:pt x="14486" y="26057"/>
                  </a:cubicBezTo>
                  <a:cubicBezTo>
                    <a:pt x="14472" y="26096"/>
                    <a:pt x="14504" y="26117"/>
                    <a:pt x="14536" y="26117"/>
                  </a:cubicBezTo>
                  <a:cubicBezTo>
                    <a:pt x="14564" y="26505"/>
                    <a:pt x="14575" y="26893"/>
                    <a:pt x="14575" y="27281"/>
                  </a:cubicBezTo>
                  <a:cubicBezTo>
                    <a:pt x="14575" y="27286"/>
                    <a:pt x="14576" y="27287"/>
                    <a:pt x="14578" y="27287"/>
                  </a:cubicBezTo>
                  <a:cubicBezTo>
                    <a:pt x="14582" y="27287"/>
                    <a:pt x="14590" y="27279"/>
                    <a:pt x="14598" y="27279"/>
                  </a:cubicBezTo>
                  <a:cubicBezTo>
                    <a:pt x="14600" y="27279"/>
                    <a:pt x="14602" y="27280"/>
                    <a:pt x="14603" y="27281"/>
                  </a:cubicBezTo>
                  <a:lnTo>
                    <a:pt x="14603" y="27385"/>
                  </a:lnTo>
                  <a:cubicBezTo>
                    <a:pt x="14594" y="27385"/>
                    <a:pt x="14586" y="27380"/>
                    <a:pt x="14579" y="27380"/>
                  </a:cubicBezTo>
                  <a:cubicBezTo>
                    <a:pt x="14575" y="27380"/>
                    <a:pt x="14571" y="27381"/>
                    <a:pt x="14568" y="27385"/>
                  </a:cubicBezTo>
                  <a:cubicBezTo>
                    <a:pt x="14116" y="27908"/>
                    <a:pt x="13728" y="28481"/>
                    <a:pt x="13411" y="29097"/>
                  </a:cubicBezTo>
                  <a:cubicBezTo>
                    <a:pt x="13368" y="29172"/>
                    <a:pt x="13165" y="29492"/>
                    <a:pt x="13140" y="29656"/>
                  </a:cubicBezTo>
                  <a:lnTo>
                    <a:pt x="13133" y="29663"/>
                  </a:lnTo>
                  <a:cubicBezTo>
                    <a:pt x="13133" y="29663"/>
                    <a:pt x="13137" y="29666"/>
                    <a:pt x="13133" y="29666"/>
                  </a:cubicBezTo>
                  <a:cubicBezTo>
                    <a:pt x="13130" y="29695"/>
                    <a:pt x="13090" y="29752"/>
                    <a:pt x="13105" y="29766"/>
                  </a:cubicBezTo>
                  <a:cubicBezTo>
                    <a:pt x="13115" y="29777"/>
                    <a:pt x="13129" y="29782"/>
                    <a:pt x="13143" y="29782"/>
                  </a:cubicBezTo>
                  <a:cubicBezTo>
                    <a:pt x="13153" y="29782"/>
                    <a:pt x="13163" y="29779"/>
                    <a:pt x="13172" y="29773"/>
                  </a:cubicBezTo>
                  <a:cubicBezTo>
                    <a:pt x="13233" y="29745"/>
                    <a:pt x="13276" y="29659"/>
                    <a:pt x="13311" y="29606"/>
                  </a:cubicBezTo>
                  <a:cubicBezTo>
                    <a:pt x="13329" y="29585"/>
                    <a:pt x="13322" y="29549"/>
                    <a:pt x="13293" y="29538"/>
                  </a:cubicBezTo>
                  <a:cubicBezTo>
                    <a:pt x="13361" y="29407"/>
                    <a:pt x="13436" y="29282"/>
                    <a:pt x="13503" y="29154"/>
                  </a:cubicBezTo>
                  <a:cubicBezTo>
                    <a:pt x="13810" y="28574"/>
                    <a:pt x="14180" y="28025"/>
                    <a:pt x="14607" y="27527"/>
                  </a:cubicBezTo>
                  <a:cubicBezTo>
                    <a:pt x="14607" y="27580"/>
                    <a:pt x="14607" y="27637"/>
                    <a:pt x="14611" y="27691"/>
                  </a:cubicBezTo>
                  <a:cubicBezTo>
                    <a:pt x="14354" y="28050"/>
                    <a:pt x="14123" y="28421"/>
                    <a:pt x="13913" y="28805"/>
                  </a:cubicBezTo>
                  <a:cubicBezTo>
                    <a:pt x="13756" y="29086"/>
                    <a:pt x="13564" y="29385"/>
                    <a:pt x="13475" y="29699"/>
                  </a:cubicBezTo>
                  <a:cubicBezTo>
                    <a:pt x="13466" y="29739"/>
                    <a:pt x="13499" y="29766"/>
                    <a:pt x="13532" y="29766"/>
                  </a:cubicBezTo>
                  <a:cubicBezTo>
                    <a:pt x="13553" y="29766"/>
                    <a:pt x="13575" y="29754"/>
                    <a:pt x="13585" y="29727"/>
                  </a:cubicBezTo>
                  <a:cubicBezTo>
                    <a:pt x="13674" y="29407"/>
                    <a:pt x="13877" y="29097"/>
                    <a:pt x="14037" y="28809"/>
                  </a:cubicBezTo>
                  <a:cubicBezTo>
                    <a:pt x="14215" y="28495"/>
                    <a:pt x="14408" y="28189"/>
                    <a:pt x="14618" y="27894"/>
                  </a:cubicBezTo>
                  <a:lnTo>
                    <a:pt x="14618" y="27911"/>
                  </a:lnTo>
                  <a:cubicBezTo>
                    <a:pt x="14618" y="27920"/>
                    <a:pt x="14619" y="27923"/>
                    <a:pt x="14623" y="27923"/>
                  </a:cubicBezTo>
                  <a:cubicBezTo>
                    <a:pt x="14629" y="27923"/>
                    <a:pt x="14641" y="27910"/>
                    <a:pt x="14654" y="27910"/>
                  </a:cubicBezTo>
                  <a:cubicBezTo>
                    <a:pt x="14656" y="27910"/>
                    <a:pt x="14658" y="27911"/>
                    <a:pt x="14660" y="27911"/>
                  </a:cubicBezTo>
                  <a:lnTo>
                    <a:pt x="14660" y="28125"/>
                  </a:lnTo>
                  <a:cubicBezTo>
                    <a:pt x="14659" y="28125"/>
                    <a:pt x="14658" y="28126"/>
                    <a:pt x="14657" y="28126"/>
                  </a:cubicBezTo>
                  <a:cubicBezTo>
                    <a:pt x="14651" y="28126"/>
                    <a:pt x="14646" y="28121"/>
                    <a:pt x="14640" y="28121"/>
                  </a:cubicBezTo>
                  <a:cubicBezTo>
                    <a:pt x="14638" y="28121"/>
                    <a:pt x="14635" y="28122"/>
                    <a:pt x="14632" y="28125"/>
                  </a:cubicBezTo>
                  <a:cubicBezTo>
                    <a:pt x="14358" y="28481"/>
                    <a:pt x="14155" y="28915"/>
                    <a:pt x="13963" y="29318"/>
                  </a:cubicBezTo>
                  <a:cubicBezTo>
                    <a:pt x="13913" y="29424"/>
                    <a:pt x="13824" y="29567"/>
                    <a:pt x="13817" y="29688"/>
                  </a:cubicBezTo>
                  <a:cubicBezTo>
                    <a:pt x="13817" y="29732"/>
                    <a:pt x="13836" y="29748"/>
                    <a:pt x="13861" y="29748"/>
                  </a:cubicBezTo>
                  <a:cubicBezTo>
                    <a:pt x="13900" y="29748"/>
                    <a:pt x="13954" y="29710"/>
                    <a:pt x="13973" y="29684"/>
                  </a:cubicBezTo>
                  <a:cubicBezTo>
                    <a:pt x="13995" y="29659"/>
                    <a:pt x="13988" y="29624"/>
                    <a:pt x="13959" y="29606"/>
                  </a:cubicBezTo>
                  <a:cubicBezTo>
                    <a:pt x="13973" y="29570"/>
                    <a:pt x="13984" y="29538"/>
                    <a:pt x="13998" y="29506"/>
                  </a:cubicBezTo>
                  <a:cubicBezTo>
                    <a:pt x="14066" y="29357"/>
                    <a:pt x="14137" y="29211"/>
                    <a:pt x="14212" y="29065"/>
                  </a:cubicBezTo>
                  <a:cubicBezTo>
                    <a:pt x="14344" y="28798"/>
                    <a:pt x="14493" y="28542"/>
                    <a:pt x="14660" y="28296"/>
                  </a:cubicBezTo>
                  <a:lnTo>
                    <a:pt x="14660" y="28883"/>
                  </a:lnTo>
                  <a:cubicBezTo>
                    <a:pt x="14645" y="28868"/>
                    <a:pt x="14625" y="28859"/>
                    <a:pt x="14608" y="28859"/>
                  </a:cubicBezTo>
                  <a:cubicBezTo>
                    <a:pt x="14592" y="28859"/>
                    <a:pt x="14578" y="28866"/>
                    <a:pt x="14571" y="28883"/>
                  </a:cubicBezTo>
                  <a:cubicBezTo>
                    <a:pt x="14529" y="29011"/>
                    <a:pt x="14536" y="29147"/>
                    <a:pt x="14511" y="29275"/>
                  </a:cubicBezTo>
                  <a:cubicBezTo>
                    <a:pt x="14497" y="29286"/>
                    <a:pt x="14479" y="29293"/>
                    <a:pt x="14482" y="29314"/>
                  </a:cubicBezTo>
                  <a:cubicBezTo>
                    <a:pt x="14522" y="29524"/>
                    <a:pt x="14497" y="29741"/>
                    <a:pt x="14404" y="29933"/>
                  </a:cubicBezTo>
                  <a:cubicBezTo>
                    <a:pt x="14404" y="29958"/>
                    <a:pt x="14393" y="29983"/>
                    <a:pt x="14393" y="30008"/>
                  </a:cubicBezTo>
                  <a:lnTo>
                    <a:pt x="8541" y="30008"/>
                  </a:lnTo>
                  <a:cubicBezTo>
                    <a:pt x="8466" y="30008"/>
                    <a:pt x="8466" y="30122"/>
                    <a:pt x="8541" y="30122"/>
                  </a:cubicBezTo>
                  <a:lnTo>
                    <a:pt x="9417" y="30122"/>
                  </a:lnTo>
                  <a:cubicBezTo>
                    <a:pt x="9135" y="30129"/>
                    <a:pt x="8854" y="30147"/>
                    <a:pt x="8573" y="30190"/>
                  </a:cubicBezTo>
                  <a:cubicBezTo>
                    <a:pt x="8502" y="30200"/>
                    <a:pt x="8524" y="30301"/>
                    <a:pt x="8588" y="30301"/>
                  </a:cubicBezTo>
                  <a:cubicBezTo>
                    <a:pt x="8591" y="30301"/>
                    <a:pt x="8595" y="30301"/>
                    <a:pt x="8598" y="30300"/>
                  </a:cubicBezTo>
                  <a:cubicBezTo>
                    <a:pt x="9155" y="30214"/>
                    <a:pt x="9715" y="30181"/>
                    <a:pt x="10276" y="30181"/>
                  </a:cubicBezTo>
                  <a:cubicBezTo>
                    <a:pt x="11361" y="30181"/>
                    <a:pt x="12449" y="30304"/>
                    <a:pt x="13528" y="30400"/>
                  </a:cubicBezTo>
                  <a:cubicBezTo>
                    <a:pt x="14769" y="30511"/>
                    <a:pt x="16020" y="30527"/>
                    <a:pt x="17269" y="30527"/>
                  </a:cubicBezTo>
                  <a:cubicBezTo>
                    <a:pt x="17780" y="30527"/>
                    <a:pt x="18291" y="30524"/>
                    <a:pt x="18801" y="30524"/>
                  </a:cubicBezTo>
                  <a:cubicBezTo>
                    <a:pt x="18868" y="30521"/>
                    <a:pt x="18868" y="30418"/>
                    <a:pt x="18801" y="30414"/>
                  </a:cubicBezTo>
                  <a:cubicBezTo>
                    <a:pt x="18324" y="30414"/>
                    <a:pt x="17846" y="30416"/>
                    <a:pt x="17369" y="30416"/>
                  </a:cubicBezTo>
                  <a:cubicBezTo>
                    <a:pt x="16086" y="30416"/>
                    <a:pt x="14802" y="30401"/>
                    <a:pt x="13528" y="30289"/>
                  </a:cubicBezTo>
                  <a:cubicBezTo>
                    <a:pt x="12820" y="30229"/>
                    <a:pt x="12111" y="30165"/>
                    <a:pt x="11399" y="30122"/>
                  </a:cubicBezTo>
                  <a:lnTo>
                    <a:pt x="14465" y="30122"/>
                  </a:lnTo>
                  <a:cubicBezTo>
                    <a:pt x="14518" y="30122"/>
                    <a:pt x="14571" y="30126"/>
                    <a:pt x="14625" y="30126"/>
                  </a:cubicBezTo>
                  <a:cubicBezTo>
                    <a:pt x="14625" y="30179"/>
                    <a:pt x="14621" y="30233"/>
                    <a:pt x="14621" y="30289"/>
                  </a:cubicBezTo>
                  <a:lnTo>
                    <a:pt x="14735" y="30289"/>
                  </a:lnTo>
                  <a:cubicBezTo>
                    <a:pt x="14735" y="30233"/>
                    <a:pt x="14746" y="30183"/>
                    <a:pt x="14746" y="30126"/>
                  </a:cubicBezTo>
                  <a:cubicBezTo>
                    <a:pt x="15557" y="30133"/>
                    <a:pt x="16362" y="30158"/>
                    <a:pt x="17170" y="30186"/>
                  </a:cubicBezTo>
                  <a:cubicBezTo>
                    <a:pt x="17429" y="30197"/>
                    <a:pt x="17688" y="30203"/>
                    <a:pt x="17947" y="30203"/>
                  </a:cubicBezTo>
                  <a:cubicBezTo>
                    <a:pt x="18489" y="30203"/>
                    <a:pt x="19029" y="30175"/>
                    <a:pt x="19566" y="30101"/>
                  </a:cubicBezTo>
                  <a:cubicBezTo>
                    <a:pt x="19569" y="30168"/>
                    <a:pt x="19577" y="30236"/>
                    <a:pt x="19580" y="30300"/>
                  </a:cubicBezTo>
                  <a:cubicBezTo>
                    <a:pt x="19566" y="30549"/>
                    <a:pt x="19552" y="30802"/>
                    <a:pt x="19552" y="31051"/>
                  </a:cubicBezTo>
                  <a:lnTo>
                    <a:pt x="19573" y="31051"/>
                  </a:lnTo>
                  <a:cubicBezTo>
                    <a:pt x="19541" y="31543"/>
                    <a:pt x="19505" y="32037"/>
                    <a:pt x="19505" y="32532"/>
                  </a:cubicBezTo>
                  <a:lnTo>
                    <a:pt x="19594" y="32532"/>
                  </a:lnTo>
                  <a:cubicBezTo>
                    <a:pt x="19587" y="32582"/>
                    <a:pt x="19584" y="32632"/>
                    <a:pt x="19573" y="32682"/>
                  </a:cubicBezTo>
                  <a:cubicBezTo>
                    <a:pt x="19559" y="32703"/>
                    <a:pt x="19555" y="32714"/>
                    <a:pt x="19566" y="32735"/>
                  </a:cubicBezTo>
                  <a:cubicBezTo>
                    <a:pt x="19509" y="33109"/>
                    <a:pt x="19498" y="33490"/>
                    <a:pt x="19534" y="33864"/>
                  </a:cubicBezTo>
                  <a:cubicBezTo>
                    <a:pt x="19541" y="33871"/>
                    <a:pt x="19523" y="33878"/>
                    <a:pt x="19530" y="33881"/>
                  </a:cubicBezTo>
                  <a:lnTo>
                    <a:pt x="19537" y="33885"/>
                  </a:lnTo>
                  <a:cubicBezTo>
                    <a:pt x="19545" y="33963"/>
                    <a:pt x="19534" y="34038"/>
                    <a:pt x="19548" y="34116"/>
                  </a:cubicBezTo>
                  <a:cubicBezTo>
                    <a:pt x="19550" y="34125"/>
                    <a:pt x="19554" y="34127"/>
                    <a:pt x="19559" y="34127"/>
                  </a:cubicBezTo>
                  <a:cubicBezTo>
                    <a:pt x="19569" y="34127"/>
                    <a:pt x="19583" y="34116"/>
                    <a:pt x="19594" y="34116"/>
                  </a:cubicBezTo>
                  <a:cubicBezTo>
                    <a:pt x="19594" y="34864"/>
                    <a:pt x="19541" y="35604"/>
                    <a:pt x="19434" y="36341"/>
                  </a:cubicBezTo>
                  <a:cubicBezTo>
                    <a:pt x="19433" y="36344"/>
                    <a:pt x="19431" y="36344"/>
                    <a:pt x="19429" y="36344"/>
                  </a:cubicBezTo>
                  <a:cubicBezTo>
                    <a:pt x="19424" y="36344"/>
                    <a:pt x="19417" y="36338"/>
                    <a:pt x="19415" y="36338"/>
                  </a:cubicBezTo>
                  <a:cubicBezTo>
                    <a:pt x="19413" y="36338"/>
                    <a:pt x="19413" y="36339"/>
                    <a:pt x="19413" y="36341"/>
                  </a:cubicBezTo>
                  <a:cubicBezTo>
                    <a:pt x="19413" y="36373"/>
                    <a:pt x="19406" y="36402"/>
                    <a:pt x="19406" y="36430"/>
                  </a:cubicBezTo>
                  <a:cubicBezTo>
                    <a:pt x="19299" y="36459"/>
                    <a:pt x="19192" y="36477"/>
                    <a:pt x="19085" y="36491"/>
                  </a:cubicBezTo>
                  <a:cubicBezTo>
                    <a:pt x="18351" y="36198"/>
                    <a:pt x="17569" y="36123"/>
                    <a:pt x="16779" y="36123"/>
                  </a:cubicBezTo>
                  <a:cubicBezTo>
                    <a:pt x="16581" y="36123"/>
                    <a:pt x="16383" y="36128"/>
                    <a:pt x="16184" y="36135"/>
                  </a:cubicBezTo>
                  <a:cubicBezTo>
                    <a:pt x="16357" y="36084"/>
                    <a:pt x="16535" y="36070"/>
                    <a:pt x="16715" y="36070"/>
                  </a:cubicBezTo>
                  <a:cubicBezTo>
                    <a:pt x="16900" y="36070"/>
                    <a:pt x="17087" y="36085"/>
                    <a:pt x="17273" y="36089"/>
                  </a:cubicBezTo>
                  <a:cubicBezTo>
                    <a:pt x="17345" y="36081"/>
                    <a:pt x="17345" y="35982"/>
                    <a:pt x="17273" y="35975"/>
                  </a:cubicBezTo>
                  <a:cubicBezTo>
                    <a:pt x="17038" y="35971"/>
                    <a:pt x="16800" y="35946"/>
                    <a:pt x="16561" y="35946"/>
                  </a:cubicBezTo>
                  <a:cubicBezTo>
                    <a:pt x="16601" y="35879"/>
                    <a:pt x="16622" y="35800"/>
                    <a:pt x="16672" y="35733"/>
                  </a:cubicBezTo>
                  <a:cubicBezTo>
                    <a:pt x="16675" y="35725"/>
                    <a:pt x="16668" y="35722"/>
                    <a:pt x="16668" y="35718"/>
                  </a:cubicBezTo>
                  <a:cubicBezTo>
                    <a:pt x="16757" y="35519"/>
                    <a:pt x="16843" y="35316"/>
                    <a:pt x="16942" y="35124"/>
                  </a:cubicBezTo>
                  <a:cubicBezTo>
                    <a:pt x="16962" y="35080"/>
                    <a:pt x="16925" y="35040"/>
                    <a:pt x="16888" y="35040"/>
                  </a:cubicBezTo>
                  <a:cubicBezTo>
                    <a:pt x="16871" y="35040"/>
                    <a:pt x="16854" y="35049"/>
                    <a:pt x="16843" y="35070"/>
                  </a:cubicBezTo>
                  <a:cubicBezTo>
                    <a:pt x="16707" y="35341"/>
                    <a:pt x="16554" y="35608"/>
                    <a:pt x="16465" y="35900"/>
                  </a:cubicBezTo>
                  <a:cubicBezTo>
                    <a:pt x="16458" y="35914"/>
                    <a:pt x="16447" y="35928"/>
                    <a:pt x="16440" y="35943"/>
                  </a:cubicBezTo>
                  <a:cubicBezTo>
                    <a:pt x="16440" y="35946"/>
                    <a:pt x="16437" y="35950"/>
                    <a:pt x="16433" y="35953"/>
                  </a:cubicBezTo>
                  <a:cubicBezTo>
                    <a:pt x="16432" y="35961"/>
                    <a:pt x="16435" y="35962"/>
                    <a:pt x="16440" y="35962"/>
                  </a:cubicBezTo>
                  <a:cubicBezTo>
                    <a:pt x="16443" y="35962"/>
                    <a:pt x="16446" y="35961"/>
                    <a:pt x="16449" y="35961"/>
                  </a:cubicBezTo>
                  <a:cubicBezTo>
                    <a:pt x="16454" y="35961"/>
                    <a:pt x="16459" y="35962"/>
                    <a:pt x="16462" y="35967"/>
                  </a:cubicBezTo>
                  <a:cubicBezTo>
                    <a:pt x="16284" y="35975"/>
                    <a:pt x="16109" y="35985"/>
                    <a:pt x="15942" y="36071"/>
                  </a:cubicBezTo>
                  <a:cubicBezTo>
                    <a:pt x="15913" y="36081"/>
                    <a:pt x="15906" y="36117"/>
                    <a:pt x="15924" y="36138"/>
                  </a:cubicBezTo>
                  <a:cubicBezTo>
                    <a:pt x="15458" y="36160"/>
                    <a:pt x="14991" y="36181"/>
                    <a:pt x="14539" y="36185"/>
                  </a:cubicBezTo>
                  <a:cubicBezTo>
                    <a:pt x="14461" y="36185"/>
                    <a:pt x="14461" y="36299"/>
                    <a:pt x="14539" y="36299"/>
                  </a:cubicBezTo>
                  <a:cubicBezTo>
                    <a:pt x="15234" y="36297"/>
                    <a:pt x="15957" y="36241"/>
                    <a:pt x="16676" y="36241"/>
                  </a:cubicBezTo>
                  <a:cubicBezTo>
                    <a:pt x="17394" y="36241"/>
                    <a:pt x="18108" y="36297"/>
                    <a:pt x="18783" y="36519"/>
                  </a:cubicBezTo>
                  <a:cubicBezTo>
                    <a:pt x="18763" y="36520"/>
                    <a:pt x="18742" y="36521"/>
                    <a:pt x="18722" y="36521"/>
                  </a:cubicBezTo>
                  <a:cubicBezTo>
                    <a:pt x="18682" y="36521"/>
                    <a:pt x="18642" y="36519"/>
                    <a:pt x="18601" y="36519"/>
                  </a:cubicBezTo>
                  <a:cubicBezTo>
                    <a:pt x="18281" y="36501"/>
                    <a:pt x="17957" y="36469"/>
                    <a:pt x="17651" y="36427"/>
                  </a:cubicBezTo>
                  <a:cubicBezTo>
                    <a:pt x="17127" y="36356"/>
                    <a:pt x="16590" y="36264"/>
                    <a:pt x="16055" y="36264"/>
                  </a:cubicBezTo>
                  <a:cubicBezTo>
                    <a:pt x="15834" y="36264"/>
                    <a:pt x="15613" y="36280"/>
                    <a:pt x="15394" y="36320"/>
                  </a:cubicBezTo>
                  <a:cubicBezTo>
                    <a:pt x="15344" y="36331"/>
                    <a:pt x="15344" y="36420"/>
                    <a:pt x="15394" y="36427"/>
                  </a:cubicBezTo>
                  <a:cubicBezTo>
                    <a:pt x="15824" y="36498"/>
                    <a:pt x="16255" y="36530"/>
                    <a:pt x="16686" y="36566"/>
                  </a:cubicBezTo>
                  <a:cubicBezTo>
                    <a:pt x="16633" y="36583"/>
                    <a:pt x="16618" y="36669"/>
                    <a:pt x="16686" y="36669"/>
                  </a:cubicBezTo>
                  <a:cubicBezTo>
                    <a:pt x="17583" y="36669"/>
                    <a:pt x="18484" y="36669"/>
                    <a:pt x="19381" y="36626"/>
                  </a:cubicBezTo>
                  <a:lnTo>
                    <a:pt x="19381" y="36626"/>
                  </a:lnTo>
                  <a:cubicBezTo>
                    <a:pt x="19377" y="36694"/>
                    <a:pt x="19374" y="36758"/>
                    <a:pt x="19363" y="36822"/>
                  </a:cubicBezTo>
                  <a:cubicBezTo>
                    <a:pt x="19357" y="36863"/>
                    <a:pt x="19393" y="36891"/>
                    <a:pt x="19426" y="36891"/>
                  </a:cubicBezTo>
                  <a:cubicBezTo>
                    <a:pt x="19448" y="36891"/>
                    <a:pt x="19468" y="36879"/>
                    <a:pt x="19473" y="36850"/>
                  </a:cubicBezTo>
                  <a:cubicBezTo>
                    <a:pt x="19488" y="36772"/>
                    <a:pt x="19491" y="36694"/>
                    <a:pt x="19505" y="36615"/>
                  </a:cubicBezTo>
                  <a:cubicBezTo>
                    <a:pt x="19534" y="36615"/>
                    <a:pt x="19559" y="36608"/>
                    <a:pt x="19587" y="36605"/>
                  </a:cubicBezTo>
                  <a:lnTo>
                    <a:pt x="19587" y="36612"/>
                  </a:lnTo>
                  <a:lnTo>
                    <a:pt x="19698" y="36612"/>
                  </a:lnTo>
                  <a:lnTo>
                    <a:pt x="19698" y="36598"/>
                  </a:lnTo>
                  <a:cubicBezTo>
                    <a:pt x="19698" y="36629"/>
                    <a:pt x="19717" y="36665"/>
                    <a:pt x="19742" y="36665"/>
                  </a:cubicBezTo>
                  <a:cubicBezTo>
                    <a:pt x="19751" y="36665"/>
                    <a:pt x="19760" y="36661"/>
                    <a:pt x="19769" y="36651"/>
                  </a:cubicBezTo>
                  <a:lnTo>
                    <a:pt x="19780" y="36640"/>
                  </a:lnTo>
                  <a:lnTo>
                    <a:pt x="19840" y="36580"/>
                  </a:lnTo>
                  <a:cubicBezTo>
                    <a:pt x="19922" y="36576"/>
                    <a:pt x="20000" y="36562"/>
                    <a:pt x="20079" y="36558"/>
                  </a:cubicBezTo>
                  <a:lnTo>
                    <a:pt x="20079" y="36558"/>
                  </a:lnTo>
                  <a:cubicBezTo>
                    <a:pt x="20064" y="36612"/>
                    <a:pt x="20068" y="36658"/>
                    <a:pt x="20118" y="36669"/>
                  </a:cubicBezTo>
                  <a:cubicBezTo>
                    <a:pt x="20125" y="36669"/>
                    <a:pt x="20125" y="36658"/>
                    <a:pt x="20132" y="36658"/>
                  </a:cubicBezTo>
                  <a:cubicBezTo>
                    <a:pt x="20135" y="36658"/>
                    <a:pt x="20125" y="36672"/>
                    <a:pt x="20132" y="36672"/>
                  </a:cubicBezTo>
                  <a:lnTo>
                    <a:pt x="20388" y="36672"/>
                  </a:lnTo>
                  <a:cubicBezTo>
                    <a:pt x="20378" y="36690"/>
                    <a:pt x="20363" y="36701"/>
                    <a:pt x="20353" y="36719"/>
                  </a:cubicBezTo>
                  <a:cubicBezTo>
                    <a:pt x="20332" y="36761"/>
                    <a:pt x="20367" y="36805"/>
                    <a:pt x="20403" y="36805"/>
                  </a:cubicBezTo>
                  <a:cubicBezTo>
                    <a:pt x="20415" y="36805"/>
                    <a:pt x="20428" y="36799"/>
                    <a:pt x="20438" y="36786"/>
                  </a:cubicBezTo>
                  <a:cubicBezTo>
                    <a:pt x="20442" y="36783"/>
                    <a:pt x="20442" y="36779"/>
                    <a:pt x="20445" y="36776"/>
                  </a:cubicBezTo>
                  <a:cubicBezTo>
                    <a:pt x="20449" y="36772"/>
                    <a:pt x="20452" y="36768"/>
                    <a:pt x="20456" y="36761"/>
                  </a:cubicBezTo>
                  <a:cubicBezTo>
                    <a:pt x="20470" y="36747"/>
                    <a:pt x="20484" y="36729"/>
                    <a:pt x="20495" y="36712"/>
                  </a:cubicBezTo>
                  <a:cubicBezTo>
                    <a:pt x="20584" y="36712"/>
                    <a:pt x="20673" y="36708"/>
                    <a:pt x="20758" y="36708"/>
                  </a:cubicBezTo>
                  <a:cubicBezTo>
                    <a:pt x="20758" y="36712"/>
                    <a:pt x="20755" y="36715"/>
                    <a:pt x="20755" y="36719"/>
                  </a:cubicBezTo>
                  <a:cubicBezTo>
                    <a:pt x="20755" y="36722"/>
                    <a:pt x="20748" y="36726"/>
                    <a:pt x="20748" y="36729"/>
                  </a:cubicBezTo>
                  <a:cubicBezTo>
                    <a:pt x="20731" y="36770"/>
                    <a:pt x="20769" y="36801"/>
                    <a:pt x="20805" y="36801"/>
                  </a:cubicBezTo>
                  <a:cubicBezTo>
                    <a:pt x="20823" y="36801"/>
                    <a:pt x="20840" y="36793"/>
                    <a:pt x="20851" y="36776"/>
                  </a:cubicBezTo>
                  <a:cubicBezTo>
                    <a:pt x="20855" y="36765"/>
                    <a:pt x="20858" y="36758"/>
                    <a:pt x="20862" y="36747"/>
                  </a:cubicBezTo>
                  <a:cubicBezTo>
                    <a:pt x="20869" y="36729"/>
                    <a:pt x="20887" y="36719"/>
                    <a:pt x="20894" y="36704"/>
                  </a:cubicBezTo>
                  <a:cubicBezTo>
                    <a:pt x="21082" y="36697"/>
                    <a:pt x="21275" y="36697"/>
                    <a:pt x="21467" y="36690"/>
                  </a:cubicBezTo>
                  <a:lnTo>
                    <a:pt x="21467" y="36690"/>
                  </a:lnTo>
                  <a:cubicBezTo>
                    <a:pt x="21459" y="36726"/>
                    <a:pt x="21491" y="36760"/>
                    <a:pt x="21522" y="36760"/>
                  </a:cubicBezTo>
                  <a:cubicBezTo>
                    <a:pt x="21534" y="36760"/>
                    <a:pt x="21546" y="36755"/>
                    <a:pt x="21556" y="36744"/>
                  </a:cubicBezTo>
                  <a:cubicBezTo>
                    <a:pt x="21570" y="36726"/>
                    <a:pt x="21591" y="36708"/>
                    <a:pt x="21609" y="36687"/>
                  </a:cubicBezTo>
                  <a:cubicBezTo>
                    <a:pt x="21727" y="36683"/>
                    <a:pt x="21844" y="36679"/>
                    <a:pt x="21962" y="36679"/>
                  </a:cubicBezTo>
                  <a:cubicBezTo>
                    <a:pt x="21962" y="36683"/>
                    <a:pt x="21958" y="36683"/>
                    <a:pt x="21955" y="36690"/>
                  </a:cubicBezTo>
                  <a:cubicBezTo>
                    <a:pt x="21942" y="36729"/>
                    <a:pt x="21977" y="36758"/>
                    <a:pt x="22012" y="36758"/>
                  </a:cubicBezTo>
                  <a:cubicBezTo>
                    <a:pt x="22026" y="36758"/>
                    <a:pt x="22040" y="36753"/>
                    <a:pt x="22051" y="36744"/>
                  </a:cubicBezTo>
                  <a:cubicBezTo>
                    <a:pt x="22072" y="36719"/>
                    <a:pt x="22093" y="36697"/>
                    <a:pt x="22118" y="36676"/>
                  </a:cubicBezTo>
                  <a:cubicBezTo>
                    <a:pt x="22172" y="36676"/>
                    <a:pt x="22225" y="36672"/>
                    <a:pt x="22279" y="36669"/>
                  </a:cubicBezTo>
                  <a:cubicBezTo>
                    <a:pt x="22282" y="36669"/>
                    <a:pt x="22275" y="36665"/>
                    <a:pt x="22279" y="36662"/>
                  </a:cubicBezTo>
                  <a:lnTo>
                    <a:pt x="22279" y="36662"/>
                  </a:lnTo>
                  <a:cubicBezTo>
                    <a:pt x="22457" y="36676"/>
                    <a:pt x="22624" y="36679"/>
                    <a:pt x="22784" y="36679"/>
                  </a:cubicBezTo>
                  <a:cubicBezTo>
                    <a:pt x="22926" y="36734"/>
                    <a:pt x="23077" y="36760"/>
                    <a:pt x="23228" y="36760"/>
                  </a:cubicBezTo>
                  <a:cubicBezTo>
                    <a:pt x="23254" y="36760"/>
                    <a:pt x="23281" y="36759"/>
                    <a:pt x="23307" y="36758"/>
                  </a:cubicBezTo>
                  <a:cubicBezTo>
                    <a:pt x="23380" y="36751"/>
                    <a:pt x="23382" y="36647"/>
                    <a:pt x="23314" y="36647"/>
                  </a:cubicBezTo>
                  <a:cubicBezTo>
                    <a:pt x="23312" y="36647"/>
                    <a:pt x="23310" y="36647"/>
                    <a:pt x="23307" y="36647"/>
                  </a:cubicBezTo>
                  <a:cubicBezTo>
                    <a:pt x="23293" y="36647"/>
                    <a:pt x="23279" y="36640"/>
                    <a:pt x="23265" y="36640"/>
                  </a:cubicBezTo>
                  <a:cubicBezTo>
                    <a:pt x="23375" y="36615"/>
                    <a:pt x="23457" y="36580"/>
                    <a:pt x="23453" y="36519"/>
                  </a:cubicBezTo>
                  <a:cubicBezTo>
                    <a:pt x="23452" y="36485"/>
                    <a:pt x="23422" y="36469"/>
                    <a:pt x="23394" y="36469"/>
                  </a:cubicBezTo>
                  <a:cubicBezTo>
                    <a:pt x="23365" y="36469"/>
                    <a:pt x="23338" y="36485"/>
                    <a:pt x="23339" y="36519"/>
                  </a:cubicBezTo>
                  <a:cubicBezTo>
                    <a:pt x="23342" y="36546"/>
                    <a:pt x="23226" y="36557"/>
                    <a:pt x="23047" y="36557"/>
                  </a:cubicBezTo>
                  <a:cubicBezTo>
                    <a:pt x="22969" y="36557"/>
                    <a:pt x="22878" y="36555"/>
                    <a:pt x="22781" y="36551"/>
                  </a:cubicBezTo>
                  <a:cubicBezTo>
                    <a:pt x="22777" y="36537"/>
                    <a:pt x="22798" y="36530"/>
                    <a:pt x="22784" y="36523"/>
                  </a:cubicBezTo>
                  <a:cubicBezTo>
                    <a:pt x="22923" y="36494"/>
                    <a:pt x="23058" y="36452"/>
                    <a:pt x="23186" y="36395"/>
                  </a:cubicBezTo>
                  <a:lnTo>
                    <a:pt x="23190" y="36395"/>
                  </a:lnTo>
                  <a:cubicBezTo>
                    <a:pt x="23193" y="36395"/>
                    <a:pt x="23201" y="36395"/>
                    <a:pt x="23204" y="36391"/>
                  </a:cubicBezTo>
                  <a:cubicBezTo>
                    <a:pt x="23258" y="36364"/>
                    <a:pt x="23223" y="36290"/>
                    <a:pt x="23172" y="36290"/>
                  </a:cubicBezTo>
                  <a:cubicBezTo>
                    <a:pt x="23168" y="36290"/>
                    <a:pt x="23165" y="36291"/>
                    <a:pt x="23161" y="36291"/>
                  </a:cubicBezTo>
                  <a:cubicBezTo>
                    <a:pt x="23137" y="36296"/>
                    <a:pt x="23113" y="36297"/>
                    <a:pt x="23089" y="36297"/>
                  </a:cubicBezTo>
                  <a:cubicBezTo>
                    <a:pt x="22989" y="36297"/>
                    <a:pt x="22896" y="36266"/>
                    <a:pt x="22798" y="36249"/>
                  </a:cubicBezTo>
                  <a:cubicBezTo>
                    <a:pt x="22809" y="36170"/>
                    <a:pt x="22834" y="36089"/>
                    <a:pt x="22866" y="36014"/>
                  </a:cubicBezTo>
                  <a:cubicBezTo>
                    <a:pt x="22886" y="35970"/>
                    <a:pt x="22846" y="35929"/>
                    <a:pt x="22809" y="35929"/>
                  </a:cubicBezTo>
                  <a:cubicBezTo>
                    <a:pt x="22792" y="35929"/>
                    <a:pt x="22776" y="35937"/>
                    <a:pt x="22766" y="35957"/>
                  </a:cubicBezTo>
                  <a:cubicBezTo>
                    <a:pt x="22716" y="36067"/>
                    <a:pt x="22684" y="36181"/>
                    <a:pt x="22670" y="36302"/>
                  </a:cubicBezTo>
                  <a:cubicBezTo>
                    <a:pt x="22674" y="36331"/>
                    <a:pt x="22699" y="36356"/>
                    <a:pt x="22727" y="36356"/>
                  </a:cubicBezTo>
                  <a:cubicBezTo>
                    <a:pt x="22788" y="36359"/>
                    <a:pt x="22845" y="36359"/>
                    <a:pt x="22898" y="36370"/>
                  </a:cubicBezTo>
                  <a:cubicBezTo>
                    <a:pt x="22795" y="36412"/>
                    <a:pt x="22692" y="36445"/>
                    <a:pt x="22585" y="36469"/>
                  </a:cubicBezTo>
                  <a:cubicBezTo>
                    <a:pt x="22478" y="36420"/>
                    <a:pt x="22378" y="36366"/>
                    <a:pt x="22279" y="36302"/>
                  </a:cubicBezTo>
                  <a:cubicBezTo>
                    <a:pt x="22435" y="36046"/>
                    <a:pt x="22613" y="35804"/>
                    <a:pt x="22813" y="35576"/>
                  </a:cubicBezTo>
                  <a:cubicBezTo>
                    <a:pt x="22848" y="35535"/>
                    <a:pt x="22811" y="35480"/>
                    <a:pt x="22770" y="35480"/>
                  </a:cubicBezTo>
                  <a:cubicBezTo>
                    <a:pt x="22758" y="35480"/>
                    <a:pt x="22745" y="35485"/>
                    <a:pt x="22734" y="35498"/>
                  </a:cubicBezTo>
                  <a:cubicBezTo>
                    <a:pt x="22471" y="35800"/>
                    <a:pt x="22232" y="36117"/>
                    <a:pt x="22065" y="36480"/>
                  </a:cubicBezTo>
                  <a:lnTo>
                    <a:pt x="22015" y="36477"/>
                  </a:lnTo>
                  <a:cubicBezTo>
                    <a:pt x="21983" y="36434"/>
                    <a:pt x="21958" y="36388"/>
                    <a:pt x="21933" y="36338"/>
                  </a:cubicBezTo>
                  <a:cubicBezTo>
                    <a:pt x="22193" y="35921"/>
                    <a:pt x="22453" y="35505"/>
                    <a:pt x="22813" y="35174"/>
                  </a:cubicBezTo>
                  <a:cubicBezTo>
                    <a:pt x="22855" y="35134"/>
                    <a:pt x="22815" y="35078"/>
                    <a:pt x="22770" y="35078"/>
                  </a:cubicBezTo>
                  <a:cubicBezTo>
                    <a:pt x="22758" y="35078"/>
                    <a:pt x="22746" y="35082"/>
                    <a:pt x="22734" y="35092"/>
                  </a:cubicBezTo>
                  <a:cubicBezTo>
                    <a:pt x="22311" y="35483"/>
                    <a:pt x="21994" y="35967"/>
                    <a:pt x="21698" y="36462"/>
                  </a:cubicBezTo>
                  <a:lnTo>
                    <a:pt x="21691" y="36462"/>
                  </a:lnTo>
                  <a:cubicBezTo>
                    <a:pt x="21737" y="36356"/>
                    <a:pt x="21766" y="36242"/>
                    <a:pt x="21837" y="36149"/>
                  </a:cubicBezTo>
                  <a:cubicBezTo>
                    <a:pt x="21864" y="36109"/>
                    <a:pt x="21828" y="36085"/>
                    <a:pt x="21791" y="36085"/>
                  </a:cubicBezTo>
                  <a:cubicBezTo>
                    <a:pt x="21789" y="36085"/>
                    <a:pt x="21786" y="36085"/>
                    <a:pt x="21784" y="36085"/>
                  </a:cubicBezTo>
                  <a:lnTo>
                    <a:pt x="22004" y="35786"/>
                  </a:lnTo>
                  <a:cubicBezTo>
                    <a:pt x="22271" y="35430"/>
                    <a:pt x="22528" y="35024"/>
                    <a:pt x="22859" y="34729"/>
                  </a:cubicBezTo>
                  <a:cubicBezTo>
                    <a:pt x="22901" y="34689"/>
                    <a:pt x="22861" y="34630"/>
                    <a:pt x="22816" y="34630"/>
                  </a:cubicBezTo>
                  <a:cubicBezTo>
                    <a:pt x="22804" y="34630"/>
                    <a:pt x="22792" y="34634"/>
                    <a:pt x="22781" y="34643"/>
                  </a:cubicBezTo>
                  <a:cubicBezTo>
                    <a:pt x="22492" y="34910"/>
                    <a:pt x="22261" y="35252"/>
                    <a:pt x="22029" y="35565"/>
                  </a:cubicBezTo>
                  <a:cubicBezTo>
                    <a:pt x="21898" y="35740"/>
                    <a:pt x="21773" y="35914"/>
                    <a:pt x="21641" y="36089"/>
                  </a:cubicBezTo>
                  <a:cubicBezTo>
                    <a:pt x="21599" y="36149"/>
                    <a:pt x="21552" y="36213"/>
                    <a:pt x="21506" y="36274"/>
                  </a:cubicBezTo>
                  <a:cubicBezTo>
                    <a:pt x="21499" y="36284"/>
                    <a:pt x="21499" y="36288"/>
                    <a:pt x="21485" y="36302"/>
                  </a:cubicBezTo>
                  <a:cubicBezTo>
                    <a:pt x="21456" y="36309"/>
                    <a:pt x="21428" y="36306"/>
                    <a:pt x="21396" y="36313"/>
                  </a:cubicBezTo>
                  <a:cubicBezTo>
                    <a:pt x="21396" y="36313"/>
                    <a:pt x="21396" y="36309"/>
                    <a:pt x="21399" y="36309"/>
                  </a:cubicBezTo>
                  <a:cubicBezTo>
                    <a:pt x="21460" y="36210"/>
                    <a:pt x="21531" y="36117"/>
                    <a:pt x="21606" y="36028"/>
                  </a:cubicBezTo>
                  <a:cubicBezTo>
                    <a:pt x="21644" y="35987"/>
                    <a:pt x="21607" y="35930"/>
                    <a:pt x="21566" y="35930"/>
                  </a:cubicBezTo>
                  <a:cubicBezTo>
                    <a:pt x="21553" y="35930"/>
                    <a:pt x="21539" y="35936"/>
                    <a:pt x="21527" y="35950"/>
                  </a:cubicBezTo>
                  <a:cubicBezTo>
                    <a:pt x="21488" y="35996"/>
                    <a:pt x="21456" y="36042"/>
                    <a:pt x="21424" y="36092"/>
                  </a:cubicBezTo>
                  <a:cubicBezTo>
                    <a:pt x="21421" y="36089"/>
                    <a:pt x="21424" y="36085"/>
                    <a:pt x="21417" y="36081"/>
                  </a:cubicBezTo>
                  <a:cubicBezTo>
                    <a:pt x="21737" y="35565"/>
                    <a:pt x="22143" y="35110"/>
                    <a:pt x="22510" y="34625"/>
                  </a:cubicBezTo>
                  <a:cubicBezTo>
                    <a:pt x="22540" y="34583"/>
                    <a:pt x="22500" y="34544"/>
                    <a:pt x="22459" y="34544"/>
                  </a:cubicBezTo>
                  <a:cubicBezTo>
                    <a:pt x="22441" y="34544"/>
                    <a:pt x="22423" y="34551"/>
                    <a:pt x="22410" y="34568"/>
                  </a:cubicBezTo>
                  <a:cubicBezTo>
                    <a:pt x="22081" y="35005"/>
                    <a:pt x="21725" y="35424"/>
                    <a:pt x="21422" y="35881"/>
                  </a:cubicBezTo>
                  <a:lnTo>
                    <a:pt x="21422" y="35881"/>
                  </a:lnTo>
                  <a:cubicBezTo>
                    <a:pt x="21440" y="35851"/>
                    <a:pt x="21457" y="35819"/>
                    <a:pt x="21478" y="35790"/>
                  </a:cubicBezTo>
                  <a:cubicBezTo>
                    <a:pt x="21508" y="35749"/>
                    <a:pt x="21469" y="35709"/>
                    <a:pt x="21428" y="35709"/>
                  </a:cubicBezTo>
                  <a:cubicBezTo>
                    <a:pt x="21411" y="35709"/>
                    <a:pt x="21394" y="35716"/>
                    <a:pt x="21381" y="35733"/>
                  </a:cubicBezTo>
                  <a:cubicBezTo>
                    <a:pt x="21239" y="35935"/>
                    <a:pt x="21118" y="36145"/>
                    <a:pt x="20990" y="36356"/>
                  </a:cubicBezTo>
                  <a:cubicBezTo>
                    <a:pt x="20901" y="36370"/>
                    <a:pt x="20812" y="36373"/>
                    <a:pt x="20723" y="36384"/>
                  </a:cubicBezTo>
                  <a:cubicBezTo>
                    <a:pt x="20897" y="36124"/>
                    <a:pt x="21068" y="35861"/>
                    <a:pt x="21253" y="35615"/>
                  </a:cubicBezTo>
                  <a:cubicBezTo>
                    <a:pt x="21284" y="35572"/>
                    <a:pt x="21244" y="35531"/>
                    <a:pt x="21205" y="35531"/>
                  </a:cubicBezTo>
                  <a:cubicBezTo>
                    <a:pt x="21188" y="35531"/>
                    <a:pt x="21172" y="35538"/>
                    <a:pt x="21161" y="35555"/>
                  </a:cubicBezTo>
                  <a:cubicBezTo>
                    <a:pt x="20954" y="35829"/>
                    <a:pt x="20762" y="36113"/>
                    <a:pt x="20577" y="36398"/>
                  </a:cubicBezTo>
                  <a:cubicBezTo>
                    <a:pt x="20477" y="36409"/>
                    <a:pt x="20378" y="36420"/>
                    <a:pt x="20274" y="36427"/>
                  </a:cubicBezTo>
                  <a:cubicBezTo>
                    <a:pt x="20285" y="36412"/>
                    <a:pt x="20296" y="36395"/>
                    <a:pt x="20310" y="36380"/>
                  </a:cubicBezTo>
                  <a:cubicBezTo>
                    <a:pt x="20399" y="36249"/>
                    <a:pt x="20499" y="36121"/>
                    <a:pt x="20598" y="35992"/>
                  </a:cubicBezTo>
                  <a:cubicBezTo>
                    <a:pt x="20766" y="35779"/>
                    <a:pt x="20940" y="35569"/>
                    <a:pt x="21114" y="35355"/>
                  </a:cubicBezTo>
                  <a:cubicBezTo>
                    <a:pt x="21147" y="35315"/>
                    <a:pt x="21107" y="35258"/>
                    <a:pt x="21068" y="35258"/>
                  </a:cubicBezTo>
                  <a:cubicBezTo>
                    <a:pt x="21055" y="35258"/>
                    <a:pt x="21043" y="35263"/>
                    <a:pt x="21033" y="35277"/>
                  </a:cubicBezTo>
                  <a:cubicBezTo>
                    <a:pt x="20808" y="35555"/>
                    <a:pt x="20580" y="35832"/>
                    <a:pt x="20363" y="36113"/>
                  </a:cubicBezTo>
                  <a:cubicBezTo>
                    <a:pt x="20278" y="36220"/>
                    <a:pt x="20200" y="36327"/>
                    <a:pt x="20132" y="36441"/>
                  </a:cubicBezTo>
                  <a:cubicBezTo>
                    <a:pt x="20057" y="36448"/>
                    <a:pt x="19979" y="36462"/>
                    <a:pt x="19904" y="36466"/>
                  </a:cubicBezTo>
                  <a:cubicBezTo>
                    <a:pt x="19908" y="36459"/>
                    <a:pt x="19911" y="36452"/>
                    <a:pt x="19918" y="36445"/>
                  </a:cubicBezTo>
                  <a:cubicBezTo>
                    <a:pt x="19943" y="36434"/>
                    <a:pt x="19975" y="36441"/>
                    <a:pt x="20004" y="36427"/>
                  </a:cubicBezTo>
                  <a:cubicBezTo>
                    <a:pt x="20047" y="36405"/>
                    <a:pt x="20025" y="36363"/>
                    <a:pt x="19990" y="36345"/>
                  </a:cubicBezTo>
                  <a:cubicBezTo>
                    <a:pt x="20321" y="35868"/>
                    <a:pt x="20684" y="35412"/>
                    <a:pt x="21082" y="34989"/>
                  </a:cubicBezTo>
                  <a:cubicBezTo>
                    <a:pt x="21095" y="34998"/>
                    <a:pt x="21097" y="35014"/>
                    <a:pt x="21121" y="35014"/>
                  </a:cubicBezTo>
                  <a:cubicBezTo>
                    <a:pt x="21123" y="35014"/>
                    <a:pt x="21126" y="35014"/>
                    <a:pt x="21129" y="35013"/>
                  </a:cubicBezTo>
                  <a:cubicBezTo>
                    <a:pt x="21182" y="35006"/>
                    <a:pt x="21171" y="34956"/>
                    <a:pt x="21136" y="34928"/>
                  </a:cubicBezTo>
                  <a:cubicBezTo>
                    <a:pt x="21139" y="34924"/>
                    <a:pt x="21143" y="34921"/>
                    <a:pt x="21147" y="34917"/>
                  </a:cubicBezTo>
                  <a:cubicBezTo>
                    <a:pt x="21149" y="34921"/>
                    <a:pt x="21151" y="34923"/>
                    <a:pt x="21153" y="34923"/>
                  </a:cubicBezTo>
                  <a:cubicBezTo>
                    <a:pt x="21159" y="34923"/>
                    <a:pt x="21166" y="34913"/>
                    <a:pt x="21186" y="34882"/>
                  </a:cubicBezTo>
                  <a:cubicBezTo>
                    <a:pt x="21211" y="34835"/>
                    <a:pt x="21243" y="34796"/>
                    <a:pt x="21275" y="34754"/>
                  </a:cubicBezTo>
                  <a:cubicBezTo>
                    <a:pt x="21367" y="34633"/>
                    <a:pt x="21467" y="34512"/>
                    <a:pt x="21567" y="34398"/>
                  </a:cubicBezTo>
                  <a:cubicBezTo>
                    <a:pt x="21713" y="34220"/>
                    <a:pt x="21873" y="34049"/>
                    <a:pt x="22012" y="33867"/>
                  </a:cubicBezTo>
                  <a:cubicBezTo>
                    <a:pt x="22042" y="33824"/>
                    <a:pt x="22002" y="33783"/>
                    <a:pt x="21962" y="33783"/>
                  </a:cubicBezTo>
                  <a:cubicBezTo>
                    <a:pt x="21945" y="33783"/>
                    <a:pt x="21928" y="33790"/>
                    <a:pt x="21915" y="33807"/>
                  </a:cubicBezTo>
                  <a:cubicBezTo>
                    <a:pt x="21698" y="34088"/>
                    <a:pt x="21453" y="34344"/>
                    <a:pt x="21228" y="34625"/>
                  </a:cubicBezTo>
                  <a:cubicBezTo>
                    <a:pt x="21179" y="34689"/>
                    <a:pt x="21132" y="34757"/>
                    <a:pt x="21090" y="34828"/>
                  </a:cubicBezTo>
                  <a:cubicBezTo>
                    <a:pt x="21088" y="34829"/>
                    <a:pt x="21087" y="34829"/>
                    <a:pt x="21085" y="34829"/>
                  </a:cubicBezTo>
                  <a:cubicBezTo>
                    <a:pt x="21082" y="34829"/>
                    <a:pt x="21079" y="34827"/>
                    <a:pt x="21076" y="34827"/>
                  </a:cubicBezTo>
                  <a:cubicBezTo>
                    <a:pt x="21075" y="34827"/>
                    <a:pt x="21073" y="34828"/>
                    <a:pt x="21072" y="34828"/>
                  </a:cubicBezTo>
                  <a:cubicBezTo>
                    <a:pt x="20634" y="35309"/>
                    <a:pt x="20203" y="35804"/>
                    <a:pt x="19844" y="36348"/>
                  </a:cubicBezTo>
                  <a:cubicBezTo>
                    <a:pt x="19801" y="36366"/>
                    <a:pt x="19751" y="36359"/>
                    <a:pt x="19705" y="36373"/>
                  </a:cubicBezTo>
                  <a:cubicBezTo>
                    <a:pt x="19708" y="36309"/>
                    <a:pt x="19715" y="36245"/>
                    <a:pt x="19719" y="36181"/>
                  </a:cubicBezTo>
                  <a:cubicBezTo>
                    <a:pt x="19733" y="36163"/>
                    <a:pt x="19744" y="36145"/>
                    <a:pt x="19758" y="36128"/>
                  </a:cubicBezTo>
                  <a:cubicBezTo>
                    <a:pt x="19915" y="35925"/>
                    <a:pt x="20079" y="35725"/>
                    <a:pt x="20242" y="35530"/>
                  </a:cubicBezTo>
                  <a:cubicBezTo>
                    <a:pt x="20509" y="35213"/>
                    <a:pt x="20773" y="34885"/>
                    <a:pt x="21061" y="34593"/>
                  </a:cubicBezTo>
                  <a:cubicBezTo>
                    <a:pt x="21104" y="34554"/>
                    <a:pt x="21061" y="34515"/>
                    <a:pt x="21018" y="34515"/>
                  </a:cubicBezTo>
                  <a:cubicBezTo>
                    <a:pt x="21346" y="34056"/>
                    <a:pt x="21723" y="33632"/>
                    <a:pt x="22140" y="33251"/>
                  </a:cubicBezTo>
                  <a:cubicBezTo>
                    <a:pt x="22166" y="33223"/>
                    <a:pt x="22157" y="33189"/>
                    <a:pt x="22134" y="33169"/>
                  </a:cubicBezTo>
                  <a:lnTo>
                    <a:pt x="22134" y="33169"/>
                  </a:lnTo>
                  <a:cubicBezTo>
                    <a:pt x="22340" y="33156"/>
                    <a:pt x="22545" y="33133"/>
                    <a:pt x="22748" y="33098"/>
                  </a:cubicBezTo>
                  <a:lnTo>
                    <a:pt x="22748" y="33120"/>
                  </a:lnTo>
                  <a:cubicBezTo>
                    <a:pt x="22747" y="33120"/>
                    <a:pt x="22745" y="33121"/>
                    <a:pt x="22744" y="33121"/>
                  </a:cubicBezTo>
                  <a:cubicBezTo>
                    <a:pt x="22734" y="33121"/>
                    <a:pt x="22724" y="33110"/>
                    <a:pt x="22718" y="33110"/>
                  </a:cubicBezTo>
                  <a:cubicBezTo>
                    <a:pt x="22715" y="33110"/>
                    <a:pt x="22713" y="33112"/>
                    <a:pt x="22713" y="33120"/>
                  </a:cubicBezTo>
                  <a:cubicBezTo>
                    <a:pt x="22716" y="33226"/>
                    <a:pt x="22748" y="33326"/>
                    <a:pt x="22756" y="33433"/>
                  </a:cubicBezTo>
                  <a:lnTo>
                    <a:pt x="22870" y="33433"/>
                  </a:lnTo>
                  <a:cubicBezTo>
                    <a:pt x="22870" y="33319"/>
                    <a:pt x="22862" y="33205"/>
                    <a:pt x="22862" y="33091"/>
                  </a:cubicBezTo>
                  <a:cubicBezTo>
                    <a:pt x="22878" y="33088"/>
                    <a:pt x="22894" y="33088"/>
                    <a:pt x="22911" y="33088"/>
                  </a:cubicBezTo>
                  <a:cubicBezTo>
                    <a:pt x="22927" y="33088"/>
                    <a:pt x="22944" y="33088"/>
                    <a:pt x="22962" y="33084"/>
                  </a:cubicBezTo>
                  <a:cubicBezTo>
                    <a:pt x="23026" y="33064"/>
                    <a:pt x="23007" y="32973"/>
                    <a:pt x="22944" y="32973"/>
                  </a:cubicBezTo>
                  <a:cubicBezTo>
                    <a:pt x="22941" y="32973"/>
                    <a:pt x="22937" y="32973"/>
                    <a:pt x="22934" y="32974"/>
                  </a:cubicBezTo>
                  <a:cubicBezTo>
                    <a:pt x="22921" y="32977"/>
                    <a:pt x="22909" y="32977"/>
                    <a:pt x="22896" y="32977"/>
                  </a:cubicBezTo>
                  <a:cubicBezTo>
                    <a:pt x="22884" y="32977"/>
                    <a:pt x="22871" y="32977"/>
                    <a:pt x="22859" y="32981"/>
                  </a:cubicBezTo>
                  <a:cubicBezTo>
                    <a:pt x="22859" y="32892"/>
                    <a:pt x="22855" y="32803"/>
                    <a:pt x="22852" y="32714"/>
                  </a:cubicBezTo>
                  <a:cubicBezTo>
                    <a:pt x="22962" y="32700"/>
                    <a:pt x="23072" y="32707"/>
                    <a:pt x="23179" y="32682"/>
                  </a:cubicBezTo>
                  <a:cubicBezTo>
                    <a:pt x="23215" y="32895"/>
                    <a:pt x="23240" y="33112"/>
                    <a:pt x="23247" y="33330"/>
                  </a:cubicBezTo>
                  <a:lnTo>
                    <a:pt x="23247" y="33358"/>
                  </a:lnTo>
                  <a:cubicBezTo>
                    <a:pt x="23252" y="33385"/>
                    <a:pt x="23274" y="33397"/>
                    <a:pt x="23298" y="33397"/>
                  </a:cubicBezTo>
                  <a:cubicBezTo>
                    <a:pt x="23329" y="33397"/>
                    <a:pt x="23361" y="33378"/>
                    <a:pt x="23361" y="33344"/>
                  </a:cubicBezTo>
                  <a:cubicBezTo>
                    <a:pt x="23361" y="33330"/>
                    <a:pt x="23357" y="33315"/>
                    <a:pt x="23357" y="33301"/>
                  </a:cubicBezTo>
                  <a:cubicBezTo>
                    <a:pt x="23336" y="33152"/>
                    <a:pt x="23343" y="33002"/>
                    <a:pt x="23332" y="32853"/>
                  </a:cubicBezTo>
                  <a:lnTo>
                    <a:pt x="23332" y="32853"/>
                  </a:lnTo>
                  <a:cubicBezTo>
                    <a:pt x="23389" y="32920"/>
                    <a:pt x="23453" y="32984"/>
                    <a:pt x="23525" y="33038"/>
                  </a:cubicBezTo>
                  <a:cubicBezTo>
                    <a:pt x="23521" y="33063"/>
                    <a:pt x="23482" y="33077"/>
                    <a:pt x="23514" y="33084"/>
                  </a:cubicBezTo>
                  <a:cubicBezTo>
                    <a:pt x="23571" y="33091"/>
                    <a:pt x="23624" y="33116"/>
                    <a:pt x="23667" y="33159"/>
                  </a:cubicBezTo>
                  <a:cubicBezTo>
                    <a:pt x="23670" y="33162"/>
                    <a:pt x="23674" y="33166"/>
                    <a:pt x="23678" y="33169"/>
                  </a:cubicBezTo>
                  <a:cubicBezTo>
                    <a:pt x="23681" y="33169"/>
                    <a:pt x="23678" y="33159"/>
                    <a:pt x="23685" y="33159"/>
                  </a:cubicBezTo>
                  <a:cubicBezTo>
                    <a:pt x="23727" y="33187"/>
                    <a:pt x="23774" y="33205"/>
                    <a:pt x="23824" y="33219"/>
                  </a:cubicBezTo>
                  <a:cubicBezTo>
                    <a:pt x="23827" y="33220"/>
                    <a:pt x="23831" y="33220"/>
                    <a:pt x="23834" y="33220"/>
                  </a:cubicBezTo>
                  <a:cubicBezTo>
                    <a:pt x="23901" y="33220"/>
                    <a:pt x="23923" y="33126"/>
                    <a:pt x="23856" y="33109"/>
                  </a:cubicBezTo>
                  <a:cubicBezTo>
                    <a:pt x="23802" y="33095"/>
                    <a:pt x="23749" y="33073"/>
                    <a:pt x="23703" y="33045"/>
                  </a:cubicBezTo>
                  <a:cubicBezTo>
                    <a:pt x="23528" y="32931"/>
                    <a:pt x="23396" y="32771"/>
                    <a:pt x="23318" y="32578"/>
                  </a:cubicBezTo>
                  <a:cubicBezTo>
                    <a:pt x="23300" y="32247"/>
                    <a:pt x="23268" y="31923"/>
                    <a:pt x="23268" y="31592"/>
                  </a:cubicBezTo>
                  <a:cubicBezTo>
                    <a:pt x="23268" y="31555"/>
                    <a:pt x="23240" y="31536"/>
                    <a:pt x="23211" y="31536"/>
                  </a:cubicBezTo>
                  <a:cubicBezTo>
                    <a:pt x="23183" y="31536"/>
                    <a:pt x="23154" y="31555"/>
                    <a:pt x="23154" y="31592"/>
                  </a:cubicBezTo>
                  <a:cubicBezTo>
                    <a:pt x="23154" y="31895"/>
                    <a:pt x="23190" y="32194"/>
                    <a:pt x="23201" y="32493"/>
                  </a:cubicBezTo>
                  <a:lnTo>
                    <a:pt x="23154" y="32504"/>
                  </a:lnTo>
                  <a:cubicBezTo>
                    <a:pt x="23161" y="32529"/>
                    <a:pt x="23158" y="32557"/>
                    <a:pt x="23165" y="32582"/>
                  </a:cubicBezTo>
                  <a:cubicBezTo>
                    <a:pt x="23158" y="32582"/>
                    <a:pt x="23158" y="32571"/>
                    <a:pt x="23151" y="32571"/>
                  </a:cubicBezTo>
                  <a:cubicBezTo>
                    <a:pt x="23048" y="32596"/>
                    <a:pt x="22944" y="32589"/>
                    <a:pt x="22845" y="32600"/>
                  </a:cubicBezTo>
                  <a:cubicBezTo>
                    <a:pt x="22795" y="30944"/>
                    <a:pt x="22677" y="29275"/>
                    <a:pt x="22866" y="27627"/>
                  </a:cubicBezTo>
                  <a:lnTo>
                    <a:pt x="22866" y="27627"/>
                  </a:lnTo>
                  <a:cubicBezTo>
                    <a:pt x="23151" y="29243"/>
                    <a:pt x="22848" y="30905"/>
                    <a:pt x="22884" y="32536"/>
                  </a:cubicBezTo>
                  <a:cubicBezTo>
                    <a:pt x="22886" y="32570"/>
                    <a:pt x="22918" y="32590"/>
                    <a:pt x="22947" y="32590"/>
                  </a:cubicBezTo>
                  <a:cubicBezTo>
                    <a:pt x="22970" y="32590"/>
                    <a:pt x="22991" y="32578"/>
                    <a:pt x="22994" y="32550"/>
                  </a:cubicBezTo>
                  <a:lnTo>
                    <a:pt x="22994" y="32536"/>
                  </a:lnTo>
                  <a:lnTo>
                    <a:pt x="22994" y="32500"/>
                  </a:lnTo>
                  <a:cubicBezTo>
                    <a:pt x="22995" y="32500"/>
                    <a:pt x="22996" y="32500"/>
                    <a:pt x="22998" y="32500"/>
                  </a:cubicBezTo>
                  <a:cubicBezTo>
                    <a:pt x="23011" y="32500"/>
                    <a:pt x="23024" y="32513"/>
                    <a:pt x="23032" y="32513"/>
                  </a:cubicBezTo>
                  <a:cubicBezTo>
                    <a:pt x="23035" y="32513"/>
                    <a:pt x="23038" y="32511"/>
                    <a:pt x="23040" y="32504"/>
                  </a:cubicBezTo>
                  <a:lnTo>
                    <a:pt x="23040" y="32489"/>
                  </a:lnTo>
                  <a:lnTo>
                    <a:pt x="23040" y="32468"/>
                  </a:lnTo>
                  <a:cubicBezTo>
                    <a:pt x="23154" y="31760"/>
                    <a:pt x="23179" y="31051"/>
                    <a:pt x="23208" y="30339"/>
                  </a:cubicBezTo>
                  <a:cubicBezTo>
                    <a:pt x="23208" y="30337"/>
                    <a:pt x="23208" y="30337"/>
                    <a:pt x="23210" y="30337"/>
                  </a:cubicBezTo>
                  <a:cubicBezTo>
                    <a:pt x="23212" y="30337"/>
                    <a:pt x="23216" y="30340"/>
                    <a:pt x="23218" y="30340"/>
                  </a:cubicBezTo>
                  <a:cubicBezTo>
                    <a:pt x="23218" y="30340"/>
                    <a:pt x="23218" y="30340"/>
                    <a:pt x="23218" y="30339"/>
                  </a:cubicBezTo>
                  <a:cubicBezTo>
                    <a:pt x="23218" y="30282"/>
                    <a:pt x="23222" y="30225"/>
                    <a:pt x="23222" y="30168"/>
                  </a:cubicBezTo>
                  <a:cubicBezTo>
                    <a:pt x="23268" y="29001"/>
                    <a:pt x="23265" y="27830"/>
                    <a:pt x="23261" y="26662"/>
                  </a:cubicBezTo>
                  <a:lnTo>
                    <a:pt x="23250" y="26662"/>
                  </a:lnTo>
                  <a:cubicBezTo>
                    <a:pt x="23272" y="26637"/>
                    <a:pt x="23268" y="26598"/>
                    <a:pt x="23247" y="26576"/>
                  </a:cubicBezTo>
                  <a:cubicBezTo>
                    <a:pt x="23236" y="26565"/>
                    <a:pt x="23220" y="26560"/>
                    <a:pt x="23205" y="26560"/>
                  </a:cubicBezTo>
                  <a:cubicBezTo>
                    <a:pt x="23196" y="26560"/>
                    <a:pt x="23187" y="26562"/>
                    <a:pt x="23179" y="26566"/>
                  </a:cubicBezTo>
                  <a:cubicBezTo>
                    <a:pt x="23072" y="26619"/>
                    <a:pt x="22962" y="26637"/>
                    <a:pt x="22866" y="26701"/>
                  </a:cubicBezTo>
                  <a:cubicBezTo>
                    <a:pt x="22815" y="26734"/>
                    <a:pt x="22847" y="26806"/>
                    <a:pt x="22894" y="26806"/>
                  </a:cubicBezTo>
                  <a:cubicBezTo>
                    <a:pt x="22903" y="26806"/>
                    <a:pt x="22913" y="26804"/>
                    <a:pt x="22923" y="26797"/>
                  </a:cubicBezTo>
                  <a:cubicBezTo>
                    <a:pt x="22969" y="26769"/>
                    <a:pt x="23023" y="26747"/>
                    <a:pt x="23076" y="26733"/>
                  </a:cubicBezTo>
                  <a:lnTo>
                    <a:pt x="23076" y="26733"/>
                  </a:lnTo>
                  <a:cubicBezTo>
                    <a:pt x="23058" y="26767"/>
                    <a:pt x="23085" y="26797"/>
                    <a:pt x="23115" y="26797"/>
                  </a:cubicBezTo>
                  <a:cubicBezTo>
                    <a:pt x="23126" y="26797"/>
                    <a:pt x="23138" y="26793"/>
                    <a:pt x="23147" y="26783"/>
                  </a:cubicBezTo>
                  <a:lnTo>
                    <a:pt x="23147" y="26783"/>
                  </a:lnTo>
                  <a:cubicBezTo>
                    <a:pt x="23147" y="27292"/>
                    <a:pt x="23122" y="27801"/>
                    <a:pt x="23104" y="28307"/>
                  </a:cubicBezTo>
                  <a:cubicBezTo>
                    <a:pt x="23097" y="27983"/>
                    <a:pt x="23083" y="27659"/>
                    <a:pt x="23083" y="27331"/>
                  </a:cubicBezTo>
                  <a:cubicBezTo>
                    <a:pt x="23080" y="27299"/>
                    <a:pt x="23054" y="27283"/>
                    <a:pt x="23028" y="27283"/>
                  </a:cubicBezTo>
                  <a:cubicBezTo>
                    <a:pt x="23002" y="27283"/>
                    <a:pt x="22976" y="27299"/>
                    <a:pt x="22973" y="27331"/>
                  </a:cubicBezTo>
                  <a:cubicBezTo>
                    <a:pt x="22973" y="27438"/>
                    <a:pt x="22980" y="27548"/>
                    <a:pt x="22980" y="27655"/>
                  </a:cubicBezTo>
                  <a:cubicBezTo>
                    <a:pt x="22951" y="27481"/>
                    <a:pt x="22948" y="27310"/>
                    <a:pt x="22905" y="27139"/>
                  </a:cubicBezTo>
                  <a:cubicBezTo>
                    <a:pt x="22898" y="27112"/>
                    <a:pt x="22872" y="27098"/>
                    <a:pt x="22847" y="27098"/>
                  </a:cubicBezTo>
                  <a:cubicBezTo>
                    <a:pt x="22823" y="27098"/>
                    <a:pt x="22800" y="27111"/>
                    <a:pt x="22795" y="27139"/>
                  </a:cubicBezTo>
                  <a:cubicBezTo>
                    <a:pt x="22766" y="27321"/>
                    <a:pt x="22763" y="27502"/>
                    <a:pt x="22745" y="27684"/>
                  </a:cubicBezTo>
                  <a:cubicBezTo>
                    <a:pt x="22748" y="27328"/>
                    <a:pt x="22745" y="26972"/>
                    <a:pt x="22770" y="26616"/>
                  </a:cubicBezTo>
                  <a:cubicBezTo>
                    <a:pt x="22773" y="26580"/>
                    <a:pt x="22747" y="26562"/>
                    <a:pt x="22719" y="26562"/>
                  </a:cubicBezTo>
                  <a:cubicBezTo>
                    <a:pt x="22691" y="26562"/>
                    <a:pt x="22661" y="26580"/>
                    <a:pt x="22659" y="26616"/>
                  </a:cubicBezTo>
                  <a:cubicBezTo>
                    <a:pt x="22620" y="27150"/>
                    <a:pt x="22624" y="27691"/>
                    <a:pt x="22620" y="28228"/>
                  </a:cubicBezTo>
                  <a:cubicBezTo>
                    <a:pt x="22620" y="28229"/>
                    <a:pt x="22620" y="28229"/>
                    <a:pt x="22620" y="28229"/>
                  </a:cubicBezTo>
                  <a:cubicBezTo>
                    <a:pt x="22619" y="28229"/>
                    <a:pt x="22618" y="28227"/>
                    <a:pt x="22617" y="28227"/>
                  </a:cubicBezTo>
                  <a:cubicBezTo>
                    <a:pt x="22617" y="28227"/>
                    <a:pt x="22617" y="28228"/>
                    <a:pt x="22617" y="28228"/>
                  </a:cubicBezTo>
                  <a:lnTo>
                    <a:pt x="22617" y="28499"/>
                  </a:lnTo>
                  <a:lnTo>
                    <a:pt x="22670" y="28499"/>
                  </a:lnTo>
                  <a:cubicBezTo>
                    <a:pt x="22603" y="29866"/>
                    <a:pt x="22692" y="31240"/>
                    <a:pt x="22727" y="32611"/>
                  </a:cubicBezTo>
                  <a:cubicBezTo>
                    <a:pt x="22553" y="32627"/>
                    <a:pt x="22378" y="32634"/>
                    <a:pt x="22203" y="32634"/>
                  </a:cubicBezTo>
                  <a:cubicBezTo>
                    <a:pt x="21675" y="32634"/>
                    <a:pt x="21143" y="32576"/>
                    <a:pt x="20614" y="32576"/>
                  </a:cubicBezTo>
                  <a:cubicBezTo>
                    <a:pt x="20385" y="32576"/>
                    <a:pt x="20157" y="32587"/>
                    <a:pt x="19929" y="32618"/>
                  </a:cubicBezTo>
                  <a:cubicBezTo>
                    <a:pt x="19940" y="32497"/>
                    <a:pt x="19958" y="32379"/>
                    <a:pt x="19965" y="32262"/>
                  </a:cubicBezTo>
                  <a:cubicBezTo>
                    <a:pt x="19993" y="31795"/>
                    <a:pt x="19975" y="31329"/>
                    <a:pt x="19922" y="30866"/>
                  </a:cubicBezTo>
                  <a:cubicBezTo>
                    <a:pt x="19925" y="30781"/>
                    <a:pt x="19943" y="30695"/>
                    <a:pt x="19947" y="30606"/>
                  </a:cubicBezTo>
                  <a:cubicBezTo>
                    <a:pt x="19947" y="30593"/>
                    <a:pt x="19943" y="30588"/>
                    <a:pt x="19937" y="30588"/>
                  </a:cubicBezTo>
                  <a:cubicBezTo>
                    <a:pt x="19927" y="30588"/>
                    <a:pt x="19907" y="30604"/>
                    <a:pt x="19886" y="30606"/>
                  </a:cubicBezTo>
                  <a:cubicBezTo>
                    <a:pt x="19876" y="30528"/>
                    <a:pt x="19876" y="30446"/>
                    <a:pt x="19858" y="30368"/>
                  </a:cubicBezTo>
                  <a:cubicBezTo>
                    <a:pt x="19876" y="30193"/>
                    <a:pt x="19901" y="30019"/>
                    <a:pt x="19901" y="29844"/>
                  </a:cubicBezTo>
                  <a:cubicBezTo>
                    <a:pt x="19901" y="29834"/>
                    <a:pt x="19896" y="29832"/>
                    <a:pt x="19890" y="29832"/>
                  </a:cubicBezTo>
                  <a:cubicBezTo>
                    <a:pt x="19885" y="29832"/>
                    <a:pt x="19878" y="29833"/>
                    <a:pt x="19871" y="29833"/>
                  </a:cubicBezTo>
                  <a:cubicBezTo>
                    <a:pt x="19867" y="29833"/>
                    <a:pt x="19862" y="29833"/>
                    <a:pt x="19858" y="29830"/>
                  </a:cubicBezTo>
                  <a:cubicBezTo>
                    <a:pt x="19869" y="29506"/>
                    <a:pt x="19858" y="29182"/>
                    <a:pt x="19819" y="28862"/>
                  </a:cubicBezTo>
                  <a:cubicBezTo>
                    <a:pt x="19847" y="28848"/>
                    <a:pt x="19861" y="28812"/>
                    <a:pt x="19851" y="28784"/>
                  </a:cubicBezTo>
                  <a:cubicBezTo>
                    <a:pt x="19840" y="28759"/>
                    <a:pt x="19822" y="28744"/>
                    <a:pt x="19812" y="28723"/>
                  </a:cubicBezTo>
                  <a:lnTo>
                    <a:pt x="19812" y="28698"/>
                  </a:lnTo>
                  <a:lnTo>
                    <a:pt x="19812" y="28677"/>
                  </a:lnTo>
                  <a:lnTo>
                    <a:pt x="19812" y="28663"/>
                  </a:lnTo>
                  <a:cubicBezTo>
                    <a:pt x="19811" y="28657"/>
                    <a:pt x="19808" y="28655"/>
                    <a:pt x="19806" y="28655"/>
                  </a:cubicBezTo>
                  <a:cubicBezTo>
                    <a:pt x="19799" y="28655"/>
                    <a:pt x="19788" y="28666"/>
                    <a:pt x="19779" y="28666"/>
                  </a:cubicBezTo>
                  <a:cubicBezTo>
                    <a:pt x="19778" y="28666"/>
                    <a:pt x="19777" y="28666"/>
                    <a:pt x="19776" y="28666"/>
                  </a:cubicBezTo>
                  <a:cubicBezTo>
                    <a:pt x="19755" y="28623"/>
                    <a:pt x="19744" y="28574"/>
                    <a:pt x="19694" y="28538"/>
                  </a:cubicBezTo>
                  <a:cubicBezTo>
                    <a:pt x="19685" y="28533"/>
                    <a:pt x="19675" y="28530"/>
                    <a:pt x="19666" y="28530"/>
                  </a:cubicBezTo>
                  <a:cubicBezTo>
                    <a:pt x="19642" y="28530"/>
                    <a:pt x="19620" y="28546"/>
                    <a:pt x="19612" y="28574"/>
                  </a:cubicBezTo>
                  <a:cubicBezTo>
                    <a:pt x="19537" y="29040"/>
                    <a:pt x="19509" y="29517"/>
                    <a:pt x="19530" y="29990"/>
                  </a:cubicBezTo>
                  <a:cubicBezTo>
                    <a:pt x="18995" y="30065"/>
                    <a:pt x="18454" y="30092"/>
                    <a:pt x="17915" y="30092"/>
                  </a:cubicBezTo>
                  <a:cubicBezTo>
                    <a:pt x="17629" y="30092"/>
                    <a:pt x="17344" y="30085"/>
                    <a:pt x="17060" y="30072"/>
                  </a:cubicBezTo>
                  <a:cubicBezTo>
                    <a:pt x="16316" y="30047"/>
                    <a:pt x="15579" y="30030"/>
                    <a:pt x="14838" y="30022"/>
                  </a:cubicBezTo>
                  <a:cubicBezTo>
                    <a:pt x="14838" y="29702"/>
                    <a:pt x="14842" y="29382"/>
                    <a:pt x="14792" y="29065"/>
                  </a:cubicBezTo>
                  <a:cubicBezTo>
                    <a:pt x="14791" y="29058"/>
                    <a:pt x="14789" y="29056"/>
                    <a:pt x="14785" y="29056"/>
                  </a:cubicBezTo>
                  <a:cubicBezTo>
                    <a:pt x="14778" y="29056"/>
                    <a:pt x="14767" y="29065"/>
                    <a:pt x="14754" y="29065"/>
                  </a:cubicBezTo>
                  <a:cubicBezTo>
                    <a:pt x="14752" y="29065"/>
                    <a:pt x="14751" y="29065"/>
                    <a:pt x="14749" y="29065"/>
                  </a:cubicBezTo>
                  <a:lnTo>
                    <a:pt x="14749" y="28720"/>
                  </a:lnTo>
                  <a:cubicBezTo>
                    <a:pt x="14751" y="28719"/>
                    <a:pt x="14752" y="28719"/>
                    <a:pt x="14753" y="28719"/>
                  </a:cubicBezTo>
                  <a:cubicBezTo>
                    <a:pt x="14766" y="28719"/>
                    <a:pt x="14779" y="28731"/>
                    <a:pt x="14786" y="28731"/>
                  </a:cubicBezTo>
                  <a:cubicBezTo>
                    <a:pt x="14790" y="28731"/>
                    <a:pt x="14792" y="28728"/>
                    <a:pt x="14792" y="28720"/>
                  </a:cubicBezTo>
                  <a:cubicBezTo>
                    <a:pt x="14792" y="28563"/>
                    <a:pt x="14785" y="28403"/>
                    <a:pt x="14781" y="28246"/>
                  </a:cubicBezTo>
                  <a:cubicBezTo>
                    <a:pt x="14781" y="28244"/>
                    <a:pt x="14783" y="28244"/>
                    <a:pt x="14785" y="28244"/>
                  </a:cubicBezTo>
                  <a:cubicBezTo>
                    <a:pt x="14788" y="28244"/>
                    <a:pt x="14790" y="28244"/>
                    <a:pt x="14792" y="28243"/>
                  </a:cubicBezTo>
                  <a:cubicBezTo>
                    <a:pt x="14913" y="27872"/>
                    <a:pt x="15273" y="27559"/>
                    <a:pt x="15540" y="27292"/>
                  </a:cubicBezTo>
                  <a:cubicBezTo>
                    <a:pt x="15796" y="27036"/>
                    <a:pt x="16067" y="26801"/>
                    <a:pt x="16351" y="26580"/>
                  </a:cubicBezTo>
                  <a:cubicBezTo>
                    <a:pt x="16351" y="26644"/>
                    <a:pt x="16355" y="26705"/>
                    <a:pt x="16358" y="26769"/>
                  </a:cubicBezTo>
                  <a:cubicBezTo>
                    <a:pt x="16355" y="26779"/>
                    <a:pt x="16344" y="26804"/>
                    <a:pt x="16341" y="26811"/>
                  </a:cubicBezTo>
                  <a:cubicBezTo>
                    <a:pt x="16334" y="26829"/>
                    <a:pt x="16351" y="26833"/>
                    <a:pt x="16362" y="26847"/>
                  </a:cubicBezTo>
                  <a:lnTo>
                    <a:pt x="16362" y="26890"/>
                  </a:lnTo>
                  <a:cubicBezTo>
                    <a:pt x="16360" y="26890"/>
                    <a:pt x="16357" y="26888"/>
                    <a:pt x="16356" y="26888"/>
                  </a:cubicBezTo>
                  <a:cubicBezTo>
                    <a:pt x="16355" y="26888"/>
                    <a:pt x="16355" y="26889"/>
                    <a:pt x="16355" y="26890"/>
                  </a:cubicBezTo>
                  <a:cubicBezTo>
                    <a:pt x="15821" y="27321"/>
                    <a:pt x="15351" y="27822"/>
                    <a:pt x="14956" y="28378"/>
                  </a:cubicBezTo>
                  <a:cubicBezTo>
                    <a:pt x="14926" y="28423"/>
                    <a:pt x="14964" y="28462"/>
                    <a:pt x="15005" y="28462"/>
                  </a:cubicBezTo>
                  <a:cubicBezTo>
                    <a:pt x="15022" y="28462"/>
                    <a:pt x="15039" y="28455"/>
                    <a:pt x="15052" y="28438"/>
                  </a:cubicBezTo>
                  <a:cubicBezTo>
                    <a:pt x="15429" y="27915"/>
                    <a:pt x="15871" y="27445"/>
                    <a:pt x="16366" y="27039"/>
                  </a:cubicBezTo>
                  <a:cubicBezTo>
                    <a:pt x="16380" y="27303"/>
                    <a:pt x="16390" y="27566"/>
                    <a:pt x="16394" y="27830"/>
                  </a:cubicBezTo>
                  <a:cubicBezTo>
                    <a:pt x="16401" y="28132"/>
                    <a:pt x="16401" y="28438"/>
                    <a:pt x="16380" y="28737"/>
                  </a:cubicBezTo>
                  <a:cubicBezTo>
                    <a:pt x="16373" y="28833"/>
                    <a:pt x="16369" y="29225"/>
                    <a:pt x="16245" y="29261"/>
                  </a:cubicBezTo>
                  <a:cubicBezTo>
                    <a:pt x="16181" y="29281"/>
                    <a:pt x="16202" y="29369"/>
                    <a:pt x="16263" y="29369"/>
                  </a:cubicBezTo>
                  <a:cubicBezTo>
                    <a:pt x="16267" y="29369"/>
                    <a:pt x="16272" y="29368"/>
                    <a:pt x="16277" y="29367"/>
                  </a:cubicBezTo>
                  <a:cubicBezTo>
                    <a:pt x="16415" y="29328"/>
                    <a:pt x="16440" y="29122"/>
                    <a:pt x="16462" y="29001"/>
                  </a:cubicBezTo>
                  <a:cubicBezTo>
                    <a:pt x="16476" y="28912"/>
                    <a:pt x="16469" y="28819"/>
                    <a:pt x="16476" y="28727"/>
                  </a:cubicBezTo>
                  <a:cubicBezTo>
                    <a:pt x="16526" y="28727"/>
                    <a:pt x="16579" y="28716"/>
                    <a:pt x="16622" y="28691"/>
                  </a:cubicBezTo>
                  <a:cubicBezTo>
                    <a:pt x="16668" y="28659"/>
                    <a:pt x="16643" y="28613"/>
                    <a:pt x="16604" y="28602"/>
                  </a:cubicBezTo>
                  <a:cubicBezTo>
                    <a:pt x="16647" y="28549"/>
                    <a:pt x="16693" y="28495"/>
                    <a:pt x="16736" y="28442"/>
                  </a:cubicBezTo>
                  <a:cubicBezTo>
                    <a:pt x="16853" y="28310"/>
                    <a:pt x="16978" y="28178"/>
                    <a:pt x="17088" y="28036"/>
                  </a:cubicBezTo>
                  <a:cubicBezTo>
                    <a:pt x="17494" y="27488"/>
                    <a:pt x="17868" y="26922"/>
                    <a:pt x="18380" y="26463"/>
                  </a:cubicBezTo>
                  <a:cubicBezTo>
                    <a:pt x="18425" y="26423"/>
                    <a:pt x="18386" y="26367"/>
                    <a:pt x="18340" y="26367"/>
                  </a:cubicBezTo>
                  <a:cubicBezTo>
                    <a:pt x="18327" y="26367"/>
                    <a:pt x="18314" y="26371"/>
                    <a:pt x="18302" y="26381"/>
                  </a:cubicBezTo>
                  <a:cubicBezTo>
                    <a:pt x="17708" y="26915"/>
                    <a:pt x="17323" y="27605"/>
                    <a:pt x="16803" y="28196"/>
                  </a:cubicBezTo>
                  <a:cubicBezTo>
                    <a:pt x="16704" y="28310"/>
                    <a:pt x="16568" y="28438"/>
                    <a:pt x="16483" y="28577"/>
                  </a:cubicBezTo>
                  <a:cubicBezTo>
                    <a:pt x="16490" y="28410"/>
                    <a:pt x="16508" y="28243"/>
                    <a:pt x="16508" y="28072"/>
                  </a:cubicBezTo>
                  <a:cubicBezTo>
                    <a:pt x="16508" y="27958"/>
                    <a:pt x="16501" y="27844"/>
                    <a:pt x="16497" y="27730"/>
                  </a:cubicBezTo>
                  <a:lnTo>
                    <a:pt x="16508" y="27730"/>
                  </a:lnTo>
                  <a:cubicBezTo>
                    <a:pt x="16640" y="27523"/>
                    <a:pt x="16714" y="27285"/>
                    <a:pt x="16722" y="27039"/>
                  </a:cubicBezTo>
                  <a:cubicBezTo>
                    <a:pt x="16811" y="26925"/>
                    <a:pt x="16903" y="26811"/>
                    <a:pt x="16996" y="26705"/>
                  </a:cubicBezTo>
                  <a:cubicBezTo>
                    <a:pt x="17152" y="26520"/>
                    <a:pt x="17320" y="26345"/>
                    <a:pt x="17487" y="26171"/>
                  </a:cubicBezTo>
                  <a:lnTo>
                    <a:pt x="17537" y="26171"/>
                  </a:lnTo>
                  <a:cubicBezTo>
                    <a:pt x="17601" y="26171"/>
                    <a:pt x="17665" y="26174"/>
                    <a:pt x="17729" y="26178"/>
                  </a:cubicBezTo>
                  <a:cubicBezTo>
                    <a:pt x="17473" y="26487"/>
                    <a:pt x="17213" y="26797"/>
                    <a:pt x="16967" y="27118"/>
                  </a:cubicBezTo>
                  <a:cubicBezTo>
                    <a:pt x="16932" y="27160"/>
                    <a:pt x="16455" y="27716"/>
                    <a:pt x="16647" y="27755"/>
                  </a:cubicBezTo>
                  <a:cubicBezTo>
                    <a:pt x="16652" y="27756"/>
                    <a:pt x="16658" y="27757"/>
                    <a:pt x="16663" y="27757"/>
                  </a:cubicBezTo>
                  <a:cubicBezTo>
                    <a:pt x="16709" y="27757"/>
                    <a:pt x="16732" y="27705"/>
                    <a:pt x="16714" y="27672"/>
                  </a:cubicBezTo>
                  <a:lnTo>
                    <a:pt x="16714" y="27672"/>
                  </a:lnTo>
                  <a:cubicBezTo>
                    <a:pt x="16714" y="27671"/>
                    <a:pt x="16714" y="27670"/>
                    <a:pt x="16714" y="27669"/>
                  </a:cubicBezTo>
                  <a:cubicBezTo>
                    <a:pt x="16725" y="27652"/>
                    <a:pt x="16736" y="27634"/>
                    <a:pt x="16743" y="27612"/>
                  </a:cubicBezTo>
                  <a:cubicBezTo>
                    <a:pt x="16779" y="27559"/>
                    <a:pt x="16814" y="27506"/>
                    <a:pt x="16853" y="27456"/>
                  </a:cubicBezTo>
                  <a:cubicBezTo>
                    <a:pt x="16967" y="27292"/>
                    <a:pt x="17088" y="27139"/>
                    <a:pt x="17209" y="26982"/>
                  </a:cubicBezTo>
                  <a:cubicBezTo>
                    <a:pt x="17423" y="26715"/>
                    <a:pt x="17647" y="26448"/>
                    <a:pt x="17864" y="26181"/>
                  </a:cubicBezTo>
                  <a:cubicBezTo>
                    <a:pt x="18160" y="26196"/>
                    <a:pt x="18452" y="26210"/>
                    <a:pt x="18747" y="26213"/>
                  </a:cubicBezTo>
                  <a:cubicBezTo>
                    <a:pt x="18815" y="26206"/>
                    <a:pt x="18815" y="26107"/>
                    <a:pt x="18747" y="26099"/>
                  </a:cubicBezTo>
                  <a:cubicBezTo>
                    <a:pt x="18466" y="26099"/>
                    <a:pt x="18185" y="26085"/>
                    <a:pt x="17907" y="26075"/>
                  </a:cubicBezTo>
                  <a:cubicBezTo>
                    <a:pt x="17898" y="26051"/>
                    <a:pt x="17881" y="26032"/>
                    <a:pt x="17862" y="26032"/>
                  </a:cubicBezTo>
                  <a:cubicBezTo>
                    <a:pt x="17852" y="26032"/>
                    <a:pt x="17842" y="26037"/>
                    <a:pt x="17832" y="26050"/>
                  </a:cubicBezTo>
                  <a:cubicBezTo>
                    <a:pt x="17825" y="26057"/>
                    <a:pt x="17818" y="26064"/>
                    <a:pt x="17814" y="26071"/>
                  </a:cubicBezTo>
                  <a:cubicBezTo>
                    <a:pt x="17736" y="26067"/>
                    <a:pt x="17658" y="26067"/>
                    <a:pt x="17579" y="26064"/>
                  </a:cubicBezTo>
                  <a:cubicBezTo>
                    <a:pt x="17601" y="26042"/>
                    <a:pt x="17622" y="26018"/>
                    <a:pt x="17644" y="25996"/>
                  </a:cubicBezTo>
                  <a:cubicBezTo>
                    <a:pt x="17677" y="25954"/>
                    <a:pt x="17640" y="25901"/>
                    <a:pt x="17599" y="25901"/>
                  </a:cubicBezTo>
                  <a:cubicBezTo>
                    <a:pt x="17588" y="25901"/>
                    <a:pt x="17576" y="25905"/>
                    <a:pt x="17565" y="25914"/>
                  </a:cubicBezTo>
                  <a:cubicBezTo>
                    <a:pt x="17519" y="25961"/>
                    <a:pt x="17480" y="26014"/>
                    <a:pt x="17437" y="26060"/>
                  </a:cubicBezTo>
                  <a:lnTo>
                    <a:pt x="17416" y="26060"/>
                  </a:lnTo>
                  <a:cubicBezTo>
                    <a:pt x="17312" y="26058"/>
                    <a:pt x="17200" y="26053"/>
                    <a:pt x="17085" y="26053"/>
                  </a:cubicBezTo>
                  <a:cubicBezTo>
                    <a:pt x="16856" y="26053"/>
                    <a:pt x="16618" y="26073"/>
                    <a:pt x="16433" y="26178"/>
                  </a:cubicBezTo>
                  <a:cubicBezTo>
                    <a:pt x="16404" y="26191"/>
                    <a:pt x="16399" y="26219"/>
                    <a:pt x="16408" y="26242"/>
                  </a:cubicBezTo>
                  <a:lnTo>
                    <a:pt x="16408" y="26242"/>
                  </a:lnTo>
                  <a:cubicBezTo>
                    <a:pt x="16405" y="26241"/>
                    <a:pt x="16401" y="26241"/>
                    <a:pt x="16397" y="26241"/>
                  </a:cubicBezTo>
                  <a:cubicBezTo>
                    <a:pt x="16371" y="26241"/>
                    <a:pt x="16344" y="26258"/>
                    <a:pt x="16341" y="26292"/>
                  </a:cubicBezTo>
                  <a:cubicBezTo>
                    <a:pt x="16341" y="26342"/>
                    <a:pt x="16348" y="26391"/>
                    <a:pt x="16348" y="26445"/>
                  </a:cubicBezTo>
                  <a:cubicBezTo>
                    <a:pt x="16020" y="26698"/>
                    <a:pt x="15711" y="26972"/>
                    <a:pt x="15419" y="27264"/>
                  </a:cubicBezTo>
                  <a:cubicBezTo>
                    <a:pt x="15191" y="27488"/>
                    <a:pt x="14934" y="27762"/>
                    <a:pt x="14778" y="28065"/>
                  </a:cubicBezTo>
                  <a:cubicBezTo>
                    <a:pt x="14767" y="27641"/>
                    <a:pt x="14753" y="27217"/>
                    <a:pt x="14749" y="26797"/>
                  </a:cubicBezTo>
                  <a:cubicBezTo>
                    <a:pt x="14749" y="26789"/>
                    <a:pt x="14748" y="26786"/>
                    <a:pt x="14744" y="26786"/>
                  </a:cubicBezTo>
                  <a:cubicBezTo>
                    <a:pt x="14738" y="26786"/>
                    <a:pt x="14726" y="26798"/>
                    <a:pt x="14713" y="26798"/>
                  </a:cubicBezTo>
                  <a:cubicBezTo>
                    <a:pt x="14711" y="26798"/>
                    <a:pt x="14709" y="26798"/>
                    <a:pt x="14707" y="26797"/>
                  </a:cubicBezTo>
                  <a:cubicBezTo>
                    <a:pt x="14707" y="26769"/>
                    <a:pt x="14703" y="26737"/>
                    <a:pt x="14703" y="26708"/>
                  </a:cubicBezTo>
                  <a:lnTo>
                    <a:pt x="14675" y="26708"/>
                  </a:lnTo>
                  <a:cubicBezTo>
                    <a:pt x="14671" y="26498"/>
                    <a:pt x="14660" y="26288"/>
                    <a:pt x="14660" y="26078"/>
                  </a:cubicBezTo>
                  <a:lnTo>
                    <a:pt x="14621" y="26078"/>
                  </a:lnTo>
                  <a:cubicBezTo>
                    <a:pt x="14621" y="26050"/>
                    <a:pt x="14621" y="26021"/>
                    <a:pt x="14618" y="25996"/>
                  </a:cubicBezTo>
                  <a:cubicBezTo>
                    <a:pt x="14657" y="25996"/>
                    <a:pt x="14700" y="26000"/>
                    <a:pt x="14742" y="26000"/>
                  </a:cubicBezTo>
                  <a:cubicBezTo>
                    <a:pt x="14806" y="25993"/>
                    <a:pt x="14806" y="25897"/>
                    <a:pt x="14742" y="25889"/>
                  </a:cubicBezTo>
                  <a:lnTo>
                    <a:pt x="14692" y="25889"/>
                  </a:lnTo>
                  <a:cubicBezTo>
                    <a:pt x="14692" y="25864"/>
                    <a:pt x="14679" y="25841"/>
                    <a:pt x="14656" y="25841"/>
                  </a:cubicBezTo>
                  <a:cubicBezTo>
                    <a:pt x="14650" y="25841"/>
                    <a:pt x="14643" y="25843"/>
                    <a:pt x="14635" y="25847"/>
                  </a:cubicBezTo>
                  <a:cubicBezTo>
                    <a:pt x="14571" y="25872"/>
                    <a:pt x="14500" y="25865"/>
                    <a:pt x="14436" y="25882"/>
                  </a:cubicBezTo>
                  <a:cubicBezTo>
                    <a:pt x="14272" y="25877"/>
                    <a:pt x="14108" y="25874"/>
                    <a:pt x="13944" y="25874"/>
                  </a:cubicBezTo>
                  <a:cubicBezTo>
                    <a:pt x="13520" y="25874"/>
                    <a:pt x="13096" y="25894"/>
                    <a:pt x="12677" y="25954"/>
                  </a:cubicBezTo>
                  <a:cubicBezTo>
                    <a:pt x="12400" y="25946"/>
                    <a:pt x="12119" y="25939"/>
                    <a:pt x="11837" y="25939"/>
                  </a:cubicBezTo>
                  <a:cubicBezTo>
                    <a:pt x="11834" y="25644"/>
                    <a:pt x="11809" y="25352"/>
                    <a:pt x="11784" y="25060"/>
                  </a:cubicBezTo>
                  <a:lnTo>
                    <a:pt x="11784" y="25060"/>
                  </a:lnTo>
                  <a:cubicBezTo>
                    <a:pt x="12273" y="25066"/>
                    <a:pt x="12773" y="25115"/>
                    <a:pt x="13267" y="25115"/>
                  </a:cubicBezTo>
                  <a:cubicBezTo>
                    <a:pt x="13712" y="25115"/>
                    <a:pt x="14152" y="25075"/>
                    <a:pt x="14575" y="24928"/>
                  </a:cubicBezTo>
                  <a:cubicBezTo>
                    <a:pt x="14593" y="24921"/>
                    <a:pt x="14589" y="24903"/>
                    <a:pt x="14593" y="24886"/>
                  </a:cubicBezTo>
                  <a:cubicBezTo>
                    <a:pt x="14593" y="24910"/>
                    <a:pt x="14593" y="24935"/>
                    <a:pt x="14593" y="24960"/>
                  </a:cubicBezTo>
                  <a:cubicBezTo>
                    <a:pt x="14593" y="24976"/>
                    <a:pt x="14597" y="24981"/>
                    <a:pt x="14604" y="24981"/>
                  </a:cubicBezTo>
                  <a:cubicBezTo>
                    <a:pt x="14616" y="24981"/>
                    <a:pt x="14636" y="24965"/>
                    <a:pt x="14657" y="24960"/>
                  </a:cubicBezTo>
                  <a:lnTo>
                    <a:pt x="14657" y="24960"/>
                  </a:lnTo>
                  <a:cubicBezTo>
                    <a:pt x="14653" y="24967"/>
                    <a:pt x="14650" y="24975"/>
                    <a:pt x="14646" y="24978"/>
                  </a:cubicBezTo>
                  <a:cubicBezTo>
                    <a:pt x="14624" y="25022"/>
                    <a:pt x="14663" y="25063"/>
                    <a:pt x="14700" y="25063"/>
                  </a:cubicBezTo>
                  <a:cubicBezTo>
                    <a:pt x="14716" y="25063"/>
                    <a:pt x="14732" y="25055"/>
                    <a:pt x="14742" y="25035"/>
                  </a:cubicBezTo>
                  <a:cubicBezTo>
                    <a:pt x="14753" y="25010"/>
                    <a:pt x="14771" y="24985"/>
                    <a:pt x="14781" y="24960"/>
                  </a:cubicBezTo>
                  <a:cubicBezTo>
                    <a:pt x="14782" y="24959"/>
                    <a:pt x="14783" y="24959"/>
                    <a:pt x="14784" y="24959"/>
                  </a:cubicBezTo>
                  <a:cubicBezTo>
                    <a:pt x="14787" y="24959"/>
                    <a:pt x="14792" y="24964"/>
                    <a:pt x="14794" y="24964"/>
                  </a:cubicBezTo>
                  <a:cubicBezTo>
                    <a:pt x="14795" y="24964"/>
                    <a:pt x="14796" y="24963"/>
                    <a:pt x="14796" y="24960"/>
                  </a:cubicBezTo>
                  <a:lnTo>
                    <a:pt x="14796" y="24939"/>
                  </a:lnTo>
                  <a:cubicBezTo>
                    <a:pt x="15041" y="24426"/>
                    <a:pt x="15365" y="23878"/>
                    <a:pt x="15842" y="23575"/>
                  </a:cubicBezTo>
                  <a:cubicBezTo>
                    <a:pt x="15846" y="23572"/>
                    <a:pt x="15842" y="23565"/>
                    <a:pt x="15842" y="23561"/>
                  </a:cubicBezTo>
                  <a:lnTo>
                    <a:pt x="15842" y="23561"/>
                  </a:lnTo>
                  <a:cubicBezTo>
                    <a:pt x="15917" y="23572"/>
                    <a:pt x="15995" y="23561"/>
                    <a:pt x="16070" y="23575"/>
                  </a:cubicBezTo>
                  <a:cubicBezTo>
                    <a:pt x="16074" y="23577"/>
                    <a:pt x="16078" y="23577"/>
                    <a:pt x="16081" y="23577"/>
                  </a:cubicBezTo>
                  <a:cubicBezTo>
                    <a:pt x="16099" y="23577"/>
                    <a:pt x="16111" y="23562"/>
                    <a:pt x="16120" y="23547"/>
                  </a:cubicBezTo>
                  <a:cubicBezTo>
                    <a:pt x="16127" y="24081"/>
                    <a:pt x="16159" y="24608"/>
                    <a:pt x="16159" y="25142"/>
                  </a:cubicBezTo>
                  <a:cubicBezTo>
                    <a:pt x="16159" y="25143"/>
                    <a:pt x="16160" y="25144"/>
                    <a:pt x="16160" y="25144"/>
                  </a:cubicBezTo>
                  <a:cubicBezTo>
                    <a:pt x="16162" y="25144"/>
                    <a:pt x="16167" y="25140"/>
                    <a:pt x="16170" y="25140"/>
                  </a:cubicBezTo>
                  <a:cubicBezTo>
                    <a:pt x="16172" y="25140"/>
                    <a:pt x="16173" y="25140"/>
                    <a:pt x="16173" y="25142"/>
                  </a:cubicBezTo>
                  <a:cubicBezTo>
                    <a:pt x="16173" y="25156"/>
                    <a:pt x="16159" y="25163"/>
                    <a:pt x="16173" y="25174"/>
                  </a:cubicBezTo>
                  <a:cubicBezTo>
                    <a:pt x="16156" y="25174"/>
                    <a:pt x="16180" y="25188"/>
                    <a:pt x="16173" y="25195"/>
                  </a:cubicBezTo>
                  <a:cubicBezTo>
                    <a:pt x="16141" y="25227"/>
                    <a:pt x="16116" y="25284"/>
                    <a:pt x="16173" y="25284"/>
                  </a:cubicBezTo>
                  <a:lnTo>
                    <a:pt x="16305" y="25284"/>
                  </a:lnTo>
                  <a:cubicBezTo>
                    <a:pt x="16269" y="25306"/>
                    <a:pt x="16245" y="25341"/>
                    <a:pt x="16212" y="25366"/>
                  </a:cubicBezTo>
                  <a:cubicBezTo>
                    <a:pt x="16199" y="25341"/>
                    <a:pt x="16172" y="25324"/>
                    <a:pt x="16150" y="25324"/>
                  </a:cubicBezTo>
                  <a:cubicBezTo>
                    <a:pt x="16131" y="25324"/>
                    <a:pt x="16116" y="25337"/>
                    <a:pt x="16116" y="25366"/>
                  </a:cubicBezTo>
                  <a:cubicBezTo>
                    <a:pt x="16116" y="25395"/>
                    <a:pt x="16106" y="25423"/>
                    <a:pt x="16106" y="25455"/>
                  </a:cubicBezTo>
                  <a:cubicBezTo>
                    <a:pt x="16084" y="25466"/>
                    <a:pt x="16067" y="25484"/>
                    <a:pt x="16049" y="25498"/>
                  </a:cubicBezTo>
                  <a:cubicBezTo>
                    <a:pt x="16029" y="25491"/>
                    <a:pt x="16007" y="25476"/>
                    <a:pt x="15994" y="25476"/>
                  </a:cubicBezTo>
                  <a:cubicBezTo>
                    <a:pt x="15986" y="25476"/>
                    <a:pt x="15981" y="25482"/>
                    <a:pt x="15981" y="25498"/>
                  </a:cubicBezTo>
                  <a:cubicBezTo>
                    <a:pt x="15981" y="25519"/>
                    <a:pt x="15978" y="25537"/>
                    <a:pt x="15978" y="25558"/>
                  </a:cubicBezTo>
                  <a:cubicBezTo>
                    <a:pt x="15711" y="25793"/>
                    <a:pt x="15461" y="26042"/>
                    <a:pt x="15234" y="26313"/>
                  </a:cubicBezTo>
                  <a:cubicBezTo>
                    <a:pt x="15255" y="26256"/>
                    <a:pt x="15280" y="26199"/>
                    <a:pt x="15308" y="26146"/>
                  </a:cubicBezTo>
                  <a:cubicBezTo>
                    <a:pt x="15336" y="26103"/>
                    <a:pt x="15297" y="26063"/>
                    <a:pt x="15257" y="26063"/>
                  </a:cubicBezTo>
                  <a:cubicBezTo>
                    <a:pt x="15239" y="26063"/>
                    <a:pt x="15221" y="26071"/>
                    <a:pt x="15209" y="26089"/>
                  </a:cubicBezTo>
                  <a:cubicBezTo>
                    <a:pt x="15109" y="26245"/>
                    <a:pt x="15031" y="26416"/>
                    <a:pt x="14981" y="26598"/>
                  </a:cubicBezTo>
                  <a:cubicBezTo>
                    <a:pt x="14972" y="26640"/>
                    <a:pt x="15005" y="26666"/>
                    <a:pt x="15038" y="26666"/>
                  </a:cubicBezTo>
                  <a:cubicBezTo>
                    <a:pt x="15060" y="26666"/>
                    <a:pt x="15082" y="26654"/>
                    <a:pt x="15091" y="26626"/>
                  </a:cubicBezTo>
                  <a:cubicBezTo>
                    <a:pt x="15091" y="26619"/>
                    <a:pt x="15098" y="26612"/>
                    <a:pt x="15098" y="26605"/>
                  </a:cubicBezTo>
                  <a:cubicBezTo>
                    <a:pt x="15099" y="26604"/>
                    <a:pt x="15099" y="26604"/>
                    <a:pt x="15100" y="26604"/>
                  </a:cubicBezTo>
                  <a:cubicBezTo>
                    <a:pt x="15103" y="26604"/>
                    <a:pt x="15109" y="26607"/>
                    <a:pt x="15113" y="26607"/>
                  </a:cubicBezTo>
                  <a:cubicBezTo>
                    <a:pt x="15116" y="26607"/>
                    <a:pt x="15118" y="26607"/>
                    <a:pt x="15120" y="26605"/>
                  </a:cubicBezTo>
                  <a:cubicBezTo>
                    <a:pt x="15408" y="26309"/>
                    <a:pt x="15686" y="25982"/>
                    <a:pt x="15995" y="25701"/>
                  </a:cubicBezTo>
                  <a:lnTo>
                    <a:pt x="15995" y="25701"/>
                  </a:lnTo>
                  <a:cubicBezTo>
                    <a:pt x="15985" y="25800"/>
                    <a:pt x="15978" y="25900"/>
                    <a:pt x="15970" y="26003"/>
                  </a:cubicBezTo>
                  <a:cubicBezTo>
                    <a:pt x="15910" y="26064"/>
                    <a:pt x="15839" y="26117"/>
                    <a:pt x="15778" y="26178"/>
                  </a:cubicBezTo>
                  <a:cubicBezTo>
                    <a:pt x="15497" y="26459"/>
                    <a:pt x="15209" y="26747"/>
                    <a:pt x="14988" y="27075"/>
                  </a:cubicBezTo>
                  <a:cubicBezTo>
                    <a:pt x="14955" y="27117"/>
                    <a:pt x="14995" y="27156"/>
                    <a:pt x="15036" y="27156"/>
                  </a:cubicBezTo>
                  <a:cubicBezTo>
                    <a:pt x="15053" y="27156"/>
                    <a:pt x="15071" y="27149"/>
                    <a:pt x="15084" y="27132"/>
                  </a:cubicBezTo>
                  <a:cubicBezTo>
                    <a:pt x="15312" y="26794"/>
                    <a:pt x="15618" y="26502"/>
                    <a:pt x="15906" y="26213"/>
                  </a:cubicBezTo>
                  <a:cubicBezTo>
                    <a:pt x="15938" y="26181"/>
                    <a:pt x="15978" y="26153"/>
                    <a:pt x="16013" y="26117"/>
                  </a:cubicBezTo>
                  <a:cubicBezTo>
                    <a:pt x="16034" y="26122"/>
                    <a:pt x="16054" y="26138"/>
                    <a:pt x="16067" y="26138"/>
                  </a:cubicBezTo>
                  <a:cubicBezTo>
                    <a:pt x="16074" y="26138"/>
                    <a:pt x="16079" y="26133"/>
                    <a:pt x="16081" y="26117"/>
                  </a:cubicBezTo>
                  <a:cubicBezTo>
                    <a:pt x="16081" y="26096"/>
                    <a:pt x="16084" y="26075"/>
                    <a:pt x="16084" y="26053"/>
                  </a:cubicBezTo>
                  <a:cubicBezTo>
                    <a:pt x="16366" y="25779"/>
                    <a:pt x="16650" y="25505"/>
                    <a:pt x="16957" y="25259"/>
                  </a:cubicBezTo>
                  <a:cubicBezTo>
                    <a:pt x="17001" y="25223"/>
                    <a:pt x="16960" y="25167"/>
                    <a:pt x="16915" y="25167"/>
                  </a:cubicBezTo>
                  <a:cubicBezTo>
                    <a:pt x="16902" y="25167"/>
                    <a:pt x="16890" y="25171"/>
                    <a:pt x="16878" y="25181"/>
                  </a:cubicBezTo>
                  <a:cubicBezTo>
                    <a:pt x="16633" y="25373"/>
                    <a:pt x="16412" y="25594"/>
                    <a:pt x="16188" y="25808"/>
                  </a:cubicBezTo>
                  <a:cubicBezTo>
                    <a:pt x="16205" y="25708"/>
                    <a:pt x="16223" y="25605"/>
                    <a:pt x="16230" y="25501"/>
                  </a:cubicBezTo>
                  <a:cubicBezTo>
                    <a:pt x="16294" y="25459"/>
                    <a:pt x="16337" y="25395"/>
                    <a:pt x="16405" y="25359"/>
                  </a:cubicBezTo>
                  <a:cubicBezTo>
                    <a:pt x="16451" y="25334"/>
                    <a:pt x="16430" y="25298"/>
                    <a:pt x="16401" y="25277"/>
                  </a:cubicBezTo>
                  <a:cubicBezTo>
                    <a:pt x="16529" y="25277"/>
                    <a:pt x="16661" y="25256"/>
                    <a:pt x="16782" y="25213"/>
                  </a:cubicBezTo>
                  <a:lnTo>
                    <a:pt x="16782" y="25213"/>
                  </a:lnTo>
                  <a:cubicBezTo>
                    <a:pt x="16789" y="25217"/>
                    <a:pt x="16771" y="25231"/>
                    <a:pt x="16782" y="25231"/>
                  </a:cubicBezTo>
                  <a:cubicBezTo>
                    <a:pt x="16828" y="25231"/>
                    <a:pt x="16850" y="25181"/>
                    <a:pt x="16892" y="25170"/>
                  </a:cubicBezTo>
                  <a:cubicBezTo>
                    <a:pt x="16928" y="25149"/>
                    <a:pt x="16971" y="25156"/>
                    <a:pt x="16999" y="25124"/>
                  </a:cubicBezTo>
                  <a:cubicBezTo>
                    <a:pt x="17006" y="25120"/>
                    <a:pt x="16999" y="25113"/>
                    <a:pt x="16999" y="25106"/>
                  </a:cubicBezTo>
                  <a:cubicBezTo>
                    <a:pt x="17046" y="25088"/>
                    <a:pt x="17088" y="25064"/>
                    <a:pt x="17127" y="25035"/>
                  </a:cubicBezTo>
                  <a:lnTo>
                    <a:pt x="17127" y="25039"/>
                  </a:lnTo>
                  <a:cubicBezTo>
                    <a:pt x="17127" y="25076"/>
                    <a:pt x="17156" y="25095"/>
                    <a:pt x="17184" y="25095"/>
                  </a:cubicBezTo>
                  <a:cubicBezTo>
                    <a:pt x="17213" y="25095"/>
                    <a:pt x="17241" y="25076"/>
                    <a:pt x="17241" y="25039"/>
                  </a:cubicBezTo>
                  <a:lnTo>
                    <a:pt x="17241" y="24683"/>
                  </a:lnTo>
                  <a:cubicBezTo>
                    <a:pt x="17234" y="24295"/>
                    <a:pt x="17234" y="23907"/>
                    <a:pt x="17330" y="23529"/>
                  </a:cubicBezTo>
                  <a:cubicBezTo>
                    <a:pt x="17334" y="23515"/>
                    <a:pt x="17320" y="23515"/>
                    <a:pt x="17316" y="23504"/>
                  </a:cubicBezTo>
                  <a:cubicBezTo>
                    <a:pt x="17341" y="23501"/>
                    <a:pt x="17355" y="23476"/>
                    <a:pt x="17380" y="23465"/>
                  </a:cubicBezTo>
                  <a:lnTo>
                    <a:pt x="17380" y="23465"/>
                  </a:lnTo>
                  <a:cubicBezTo>
                    <a:pt x="17380" y="23479"/>
                    <a:pt x="17377" y="23497"/>
                    <a:pt x="17373" y="23515"/>
                  </a:cubicBezTo>
                  <a:cubicBezTo>
                    <a:pt x="17372" y="23516"/>
                    <a:pt x="17372" y="23516"/>
                    <a:pt x="17371" y="23516"/>
                  </a:cubicBezTo>
                  <a:cubicBezTo>
                    <a:pt x="17367" y="23516"/>
                    <a:pt x="17361" y="23510"/>
                    <a:pt x="17358" y="23510"/>
                  </a:cubicBezTo>
                  <a:cubicBezTo>
                    <a:pt x="17356" y="23510"/>
                    <a:pt x="17355" y="23511"/>
                    <a:pt x="17355" y="23515"/>
                  </a:cubicBezTo>
                  <a:lnTo>
                    <a:pt x="17355" y="23693"/>
                  </a:lnTo>
                  <a:lnTo>
                    <a:pt x="17466" y="23693"/>
                  </a:lnTo>
                  <a:cubicBezTo>
                    <a:pt x="17480" y="23590"/>
                    <a:pt x="17490" y="23490"/>
                    <a:pt x="17501" y="23390"/>
                  </a:cubicBezTo>
                  <a:cubicBezTo>
                    <a:pt x="17512" y="23373"/>
                    <a:pt x="17540" y="23380"/>
                    <a:pt x="17547" y="23362"/>
                  </a:cubicBezTo>
                  <a:cubicBezTo>
                    <a:pt x="17569" y="23323"/>
                    <a:pt x="17544" y="23298"/>
                    <a:pt x="17512" y="23291"/>
                  </a:cubicBezTo>
                  <a:cubicBezTo>
                    <a:pt x="17533" y="23102"/>
                    <a:pt x="17555" y="22917"/>
                    <a:pt x="17576" y="22728"/>
                  </a:cubicBezTo>
                  <a:cubicBezTo>
                    <a:pt x="17693" y="22956"/>
                    <a:pt x="17793" y="23195"/>
                    <a:pt x="17893" y="23430"/>
                  </a:cubicBezTo>
                  <a:lnTo>
                    <a:pt x="17893" y="24814"/>
                  </a:lnTo>
                  <a:cubicBezTo>
                    <a:pt x="17895" y="24848"/>
                    <a:pt x="17921" y="24865"/>
                    <a:pt x="17948" y="24865"/>
                  </a:cubicBezTo>
                  <a:cubicBezTo>
                    <a:pt x="17975" y="24865"/>
                    <a:pt x="18001" y="24848"/>
                    <a:pt x="18003" y="24814"/>
                  </a:cubicBezTo>
                  <a:lnTo>
                    <a:pt x="18003" y="24740"/>
                  </a:lnTo>
                  <a:cubicBezTo>
                    <a:pt x="18041" y="24750"/>
                    <a:pt x="18080" y="24756"/>
                    <a:pt x="18119" y="24756"/>
                  </a:cubicBezTo>
                  <a:cubicBezTo>
                    <a:pt x="18172" y="24756"/>
                    <a:pt x="18225" y="24746"/>
                    <a:pt x="18274" y="24725"/>
                  </a:cubicBezTo>
                  <a:cubicBezTo>
                    <a:pt x="18292" y="24743"/>
                    <a:pt x="18318" y="24759"/>
                    <a:pt x="18337" y="24759"/>
                  </a:cubicBezTo>
                  <a:cubicBezTo>
                    <a:pt x="18352" y="24759"/>
                    <a:pt x="18363" y="24750"/>
                    <a:pt x="18363" y="24725"/>
                  </a:cubicBezTo>
                  <a:cubicBezTo>
                    <a:pt x="18363" y="24697"/>
                    <a:pt x="18366" y="24668"/>
                    <a:pt x="18366" y="24640"/>
                  </a:cubicBezTo>
                  <a:cubicBezTo>
                    <a:pt x="18395" y="24608"/>
                    <a:pt x="18437" y="24604"/>
                    <a:pt x="18452" y="24558"/>
                  </a:cubicBezTo>
                  <a:cubicBezTo>
                    <a:pt x="18461" y="24522"/>
                    <a:pt x="18438" y="24503"/>
                    <a:pt x="18410" y="24503"/>
                  </a:cubicBezTo>
                  <a:cubicBezTo>
                    <a:pt x="18397" y="24503"/>
                    <a:pt x="18382" y="24507"/>
                    <a:pt x="18370" y="24515"/>
                  </a:cubicBezTo>
                  <a:cubicBezTo>
                    <a:pt x="18388" y="24006"/>
                    <a:pt x="18430" y="23501"/>
                    <a:pt x="18320" y="23006"/>
                  </a:cubicBezTo>
                  <a:lnTo>
                    <a:pt x="18320" y="22796"/>
                  </a:lnTo>
                  <a:cubicBezTo>
                    <a:pt x="18320" y="22784"/>
                    <a:pt x="18317" y="22780"/>
                    <a:pt x="18312" y="22780"/>
                  </a:cubicBezTo>
                  <a:cubicBezTo>
                    <a:pt x="18301" y="22780"/>
                    <a:pt x="18282" y="22796"/>
                    <a:pt x="18263" y="22796"/>
                  </a:cubicBezTo>
                  <a:cubicBezTo>
                    <a:pt x="18331" y="22693"/>
                    <a:pt x="18391" y="22582"/>
                    <a:pt x="18452" y="22475"/>
                  </a:cubicBezTo>
                  <a:cubicBezTo>
                    <a:pt x="18458" y="22475"/>
                    <a:pt x="18465" y="22477"/>
                    <a:pt x="18472" y="22477"/>
                  </a:cubicBezTo>
                  <a:cubicBezTo>
                    <a:pt x="18480" y="22477"/>
                    <a:pt x="18487" y="22475"/>
                    <a:pt x="18491" y="22465"/>
                  </a:cubicBezTo>
                  <a:cubicBezTo>
                    <a:pt x="18530" y="22383"/>
                    <a:pt x="18569" y="22305"/>
                    <a:pt x="18612" y="22226"/>
                  </a:cubicBezTo>
                  <a:lnTo>
                    <a:pt x="18612" y="22305"/>
                  </a:lnTo>
                  <a:lnTo>
                    <a:pt x="18722" y="22305"/>
                  </a:lnTo>
                  <a:cubicBezTo>
                    <a:pt x="18768" y="21749"/>
                    <a:pt x="18768" y="21197"/>
                    <a:pt x="18768" y="20642"/>
                  </a:cubicBezTo>
                  <a:cubicBezTo>
                    <a:pt x="18768" y="20605"/>
                    <a:pt x="18740" y="20586"/>
                    <a:pt x="18712" y="20586"/>
                  </a:cubicBezTo>
                  <a:cubicBezTo>
                    <a:pt x="18683" y="20586"/>
                    <a:pt x="18655" y="20605"/>
                    <a:pt x="18655" y="20642"/>
                  </a:cubicBezTo>
                  <a:cubicBezTo>
                    <a:pt x="18655" y="21048"/>
                    <a:pt x="18640" y="21450"/>
                    <a:pt x="18623" y="21852"/>
                  </a:cubicBezTo>
                  <a:cubicBezTo>
                    <a:pt x="18601" y="21852"/>
                    <a:pt x="18576" y="21852"/>
                    <a:pt x="18566" y="21885"/>
                  </a:cubicBezTo>
                  <a:cubicBezTo>
                    <a:pt x="18466" y="22216"/>
                    <a:pt x="18313" y="22529"/>
                    <a:pt x="18121" y="22814"/>
                  </a:cubicBezTo>
                  <a:cubicBezTo>
                    <a:pt x="18097" y="22854"/>
                    <a:pt x="18131" y="22886"/>
                    <a:pt x="18167" y="22886"/>
                  </a:cubicBezTo>
                  <a:cubicBezTo>
                    <a:pt x="18179" y="22886"/>
                    <a:pt x="18192" y="22882"/>
                    <a:pt x="18202" y="22874"/>
                  </a:cubicBezTo>
                  <a:lnTo>
                    <a:pt x="18202" y="22874"/>
                  </a:lnTo>
                  <a:cubicBezTo>
                    <a:pt x="18202" y="23454"/>
                    <a:pt x="18181" y="24035"/>
                    <a:pt x="18245" y="24615"/>
                  </a:cubicBezTo>
                  <a:cubicBezTo>
                    <a:pt x="18200" y="24641"/>
                    <a:pt x="18150" y="24653"/>
                    <a:pt x="18101" y="24653"/>
                  </a:cubicBezTo>
                  <a:cubicBezTo>
                    <a:pt x="18067" y="24653"/>
                    <a:pt x="18034" y="24648"/>
                    <a:pt x="18003" y="24636"/>
                  </a:cubicBezTo>
                  <a:lnTo>
                    <a:pt x="18003" y="23337"/>
                  </a:lnTo>
                  <a:cubicBezTo>
                    <a:pt x="18003" y="23331"/>
                    <a:pt x="18002" y="23329"/>
                    <a:pt x="17999" y="23329"/>
                  </a:cubicBezTo>
                  <a:cubicBezTo>
                    <a:pt x="17994" y="23329"/>
                    <a:pt x="17985" y="23338"/>
                    <a:pt x="17976" y="23338"/>
                  </a:cubicBezTo>
                  <a:cubicBezTo>
                    <a:pt x="17974" y="23338"/>
                    <a:pt x="17973" y="23338"/>
                    <a:pt x="17971" y="23337"/>
                  </a:cubicBezTo>
                  <a:cubicBezTo>
                    <a:pt x="17857" y="23056"/>
                    <a:pt x="17761" y="22767"/>
                    <a:pt x="17601" y="22511"/>
                  </a:cubicBezTo>
                  <a:cubicBezTo>
                    <a:pt x="17601" y="22504"/>
                    <a:pt x="17601" y="22493"/>
                    <a:pt x="17601" y="22483"/>
                  </a:cubicBezTo>
                  <a:cubicBezTo>
                    <a:pt x="17604" y="22447"/>
                    <a:pt x="17579" y="22429"/>
                    <a:pt x="17551" y="22429"/>
                  </a:cubicBezTo>
                  <a:cubicBezTo>
                    <a:pt x="17523" y="22429"/>
                    <a:pt x="17494" y="22447"/>
                    <a:pt x="17490" y="22483"/>
                  </a:cubicBezTo>
                  <a:cubicBezTo>
                    <a:pt x="17458" y="22771"/>
                    <a:pt x="17426" y="23059"/>
                    <a:pt x="17394" y="23344"/>
                  </a:cubicBezTo>
                  <a:cubicBezTo>
                    <a:pt x="17359" y="23373"/>
                    <a:pt x="17327" y="23412"/>
                    <a:pt x="17277" y="23415"/>
                  </a:cubicBezTo>
                  <a:cubicBezTo>
                    <a:pt x="17241" y="23415"/>
                    <a:pt x="17277" y="23440"/>
                    <a:pt x="17277" y="23469"/>
                  </a:cubicBezTo>
                  <a:cubicBezTo>
                    <a:pt x="17256" y="23469"/>
                    <a:pt x="17231" y="23469"/>
                    <a:pt x="17223" y="23497"/>
                  </a:cubicBezTo>
                  <a:cubicBezTo>
                    <a:pt x="17106" y="23967"/>
                    <a:pt x="17124" y="24448"/>
                    <a:pt x="17131" y="24925"/>
                  </a:cubicBezTo>
                  <a:cubicBezTo>
                    <a:pt x="17081" y="24996"/>
                    <a:pt x="16992" y="25014"/>
                    <a:pt x="16914" y="25046"/>
                  </a:cubicBezTo>
                  <a:cubicBezTo>
                    <a:pt x="16828" y="25110"/>
                    <a:pt x="16729" y="25145"/>
                    <a:pt x="16625" y="25153"/>
                  </a:cubicBezTo>
                  <a:cubicBezTo>
                    <a:pt x="16640" y="25117"/>
                    <a:pt x="16643" y="25074"/>
                    <a:pt x="16608" y="25074"/>
                  </a:cubicBezTo>
                  <a:lnTo>
                    <a:pt x="16301" y="25074"/>
                  </a:lnTo>
                  <a:cubicBezTo>
                    <a:pt x="16294" y="24522"/>
                    <a:pt x="16259" y="23974"/>
                    <a:pt x="16255" y="23422"/>
                  </a:cubicBezTo>
                  <a:cubicBezTo>
                    <a:pt x="16255" y="23394"/>
                    <a:pt x="16237" y="23381"/>
                    <a:pt x="16217" y="23381"/>
                  </a:cubicBezTo>
                  <a:cubicBezTo>
                    <a:pt x="16202" y="23381"/>
                    <a:pt x="16185" y="23388"/>
                    <a:pt x="16173" y="23401"/>
                  </a:cubicBezTo>
                  <a:lnTo>
                    <a:pt x="16173" y="23401"/>
                  </a:lnTo>
                  <a:cubicBezTo>
                    <a:pt x="16208" y="23338"/>
                    <a:pt x="16218" y="23265"/>
                    <a:pt x="16205" y="23195"/>
                  </a:cubicBezTo>
                  <a:lnTo>
                    <a:pt x="16205" y="23195"/>
                  </a:lnTo>
                  <a:cubicBezTo>
                    <a:pt x="16223" y="23212"/>
                    <a:pt x="16241" y="23230"/>
                    <a:pt x="16262" y="23252"/>
                  </a:cubicBezTo>
                  <a:cubicBezTo>
                    <a:pt x="16271" y="23257"/>
                    <a:pt x="16280" y="23259"/>
                    <a:pt x="16288" y="23259"/>
                  </a:cubicBezTo>
                  <a:cubicBezTo>
                    <a:pt x="16326" y="23259"/>
                    <a:pt x="16355" y="23211"/>
                    <a:pt x="16337" y="23170"/>
                  </a:cubicBezTo>
                  <a:cubicBezTo>
                    <a:pt x="16188" y="22835"/>
                    <a:pt x="15995" y="22522"/>
                    <a:pt x="15814" y="22205"/>
                  </a:cubicBezTo>
                  <a:cubicBezTo>
                    <a:pt x="15821" y="21739"/>
                    <a:pt x="15849" y="21269"/>
                    <a:pt x="15764" y="20809"/>
                  </a:cubicBezTo>
                  <a:cubicBezTo>
                    <a:pt x="15758" y="20779"/>
                    <a:pt x="15737" y="20766"/>
                    <a:pt x="15715" y="20766"/>
                  </a:cubicBezTo>
                  <a:cubicBezTo>
                    <a:pt x="15683" y="20766"/>
                    <a:pt x="15647" y="20794"/>
                    <a:pt x="15654" y="20834"/>
                  </a:cubicBezTo>
                  <a:lnTo>
                    <a:pt x="15654" y="20866"/>
                  </a:lnTo>
                  <a:cubicBezTo>
                    <a:pt x="15640" y="20847"/>
                    <a:pt x="15613" y="20831"/>
                    <a:pt x="15591" y="20831"/>
                  </a:cubicBezTo>
                  <a:cubicBezTo>
                    <a:pt x="15574" y="20831"/>
                    <a:pt x="15561" y="20841"/>
                    <a:pt x="15561" y="20866"/>
                  </a:cubicBezTo>
                  <a:cubicBezTo>
                    <a:pt x="15557" y="21258"/>
                    <a:pt x="15536" y="21646"/>
                    <a:pt x="15493" y="22034"/>
                  </a:cubicBezTo>
                  <a:cubicBezTo>
                    <a:pt x="15492" y="22035"/>
                    <a:pt x="15491" y="22036"/>
                    <a:pt x="15490" y="22036"/>
                  </a:cubicBezTo>
                  <a:cubicBezTo>
                    <a:pt x="15484" y="22036"/>
                    <a:pt x="15476" y="22029"/>
                    <a:pt x="15472" y="22029"/>
                  </a:cubicBezTo>
                  <a:cubicBezTo>
                    <a:pt x="15470" y="22029"/>
                    <a:pt x="15468" y="22030"/>
                    <a:pt x="15468" y="22034"/>
                  </a:cubicBezTo>
                  <a:lnTo>
                    <a:pt x="15468" y="22390"/>
                  </a:lnTo>
                  <a:cubicBezTo>
                    <a:pt x="15468" y="22424"/>
                    <a:pt x="15500" y="22445"/>
                    <a:pt x="15530" y="22445"/>
                  </a:cubicBezTo>
                  <a:cubicBezTo>
                    <a:pt x="15554" y="22445"/>
                    <a:pt x="15576" y="22432"/>
                    <a:pt x="15582" y="22404"/>
                  </a:cubicBezTo>
                  <a:cubicBezTo>
                    <a:pt x="15657" y="21949"/>
                    <a:pt x="15664" y="21479"/>
                    <a:pt x="15664" y="21012"/>
                  </a:cubicBezTo>
                  <a:cubicBezTo>
                    <a:pt x="15714" y="21425"/>
                    <a:pt x="15703" y="21842"/>
                    <a:pt x="15696" y="22255"/>
                  </a:cubicBezTo>
                  <a:lnTo>
                    <a:pt x="15693" y="22255"/>
                  </a:lnTo>
                  <a:lnTo>
                    <a:pt x="15693" y="22415"/>
                  </a:lnTo>
                  <a:cubicBezTo>
                    <a:pt x="15693" y="22447"/>
                    <a:pt x="15714" y="22462"/>
                    <a:pt x="15738" y="22462"/>
                  </a:cubicBezTo>
                  <a:cubicBezTo>
                    <a:pt x="15763" y="22462"/>
                    <a:pt x="15792" y="22445"/>
                    <a:pt x="15800" y="22415"/>
                  </a:cubicBezTo>
                  <a:cubicBezTo>
                    <a:pt x="15889" y="22572"/>
                    <a:pt x="15974" y="22732"/>
                    <a:pt x="16059" y="22888"/>
                  </a:cubicBezTo>
                  <a:cubicBezTo>
                    <a:pt x="16048" y="22878"/>
                    <a:pt x="16035" y="22873"/>
                    <a:pt x="16022" y="22873"/>
                  </a:cubicBezTo>
                  <a:cubicBezTo>
                    <a:pt x="15983" y="22873"/>
                    <a:pt x="15946" y="22916"/>
                    <a:pt x="15970" y="22956"/>
                  </a:cubicBezTo>
                  <a:cubicBezTo>
                    <a:pt x="16042" y="23066"/>
                    <a:pt x="16180" y="23255"/>
                    <a:pt x="16067" y="23383"/>
                  </a:cubicBezTo>
                  <a:cubicBezTo>
                    <a:pt x="16049" y="23405"/>
                    <a:pt x="16052" y="23437"/>
                    <a:pt x="16070" y="23454"/>
                  </a:cubicBezTo>
                  <a:cubicBezTo>
                    <a:pt x="16027" y="23444"/>
                    <a:pt x="15978" y="23451"/>
                    <a:pt x="15935" y="23444"/>
                  </a:cubicBezTo>
                  <a:cubicBezTo>
                    <a:pt x="15953" y="23415"/>
                    <a:pt x="15985" y="23376"/>
                    <a:pt x="15942" y="23369"/>
                  </a:cubicBezTo>
                  <a:lnTo>
                    <a:pt x="15910" y="23369"/>
                  </a:lnTo>
                  <a:cubicBezTo>
                    <a:pt x="15746" y="23341"/>
                    <a:pt x="15582" y="23323"/>
                    <a:pt x="15415" y="23316"/>
                  </a:cubicBezTo>
                  <a:cubicBezTo>
                    <a:pt x="15436" y="23287"/>
                    <a:pt x="15461" y="23262"/>
                    <a:pt x="15483" y="23227"/>
                  </a:cubicBezTo>
                  <a:cubicBezTo>
                    <a:pt x="15510" y="23184"/>
                    <a:pt x="15471" y="23145"/>
                    <a:pt x="15433" y="23145"/>
                  </a:cubicBezTo>
                  <a:cubicBezTo>
                    <a:pt x="15417" y="23145"/>
                    <a:pt x="15401" y="23153"/>
                    <a:pt x="15390" y="23170"/>
                  </a:cubicBezTo>
                  <a:cubicBezTo>
                    <a:pt x="15358" y="23216"/>
                    <a:pt x="15319" y="23255"/>
                    <a:pt x="15283" y="23301"/>
                  </a:cubicBezTo>
                  <a:cubicBezTo>
                    <a:pt x="15166" y="23294"/>
                    <a:pt x="15048" y="23276"/>
                    <a:pt x="14927" y="23262"/>
                  </a:cubicBezTo>
                  <a:cubicBezTo>
                    <a:pt x="15041" y="22960"/>
                    <a:pt x="15205" y="22668"/>
                    <a:pt x="15351" y="22376"/>
                  </a:cubicBezTo>
                  <a:cubicBezTo>
                    <a:pt x="15358" y="22354"/>
                    <a:pt x="15351" y="22326"/>
                    <a:pt x="15333" y="22312"/>
                  </a:cubicBezTo>
                  <a:cubicBezTo>
                    <a:pt x="15333" y="22308"/>
                    <a:pt x="15337" y="22301"/>
                    <a:pt x="15340" y="22297"/>
                  </a:cubicBezTo>
                  <a:cubicBezTo>
                    <a:pt x="15351" y="22287"/>
                    <a:pt x="15340" y="22276"/>
                    <a:pt x="15340" y="22265"/>
                  </a:cubicBezTo>
                  <a:cubicBezTo>
                    <a:pt x="15340" y="22251"/>
                    <a:pt x="15355" y="22241"/>
                    <a:pt x="15358" y="22226"/>
                  </a:cubicBezTo>
                  <a:cubicBezTo>
                    <a:pt x="15368" y="22188"/>
                    <a:pt x="15336" y="22157"/>
                    <a:pt x="15302" y="22157"/>
                  </a:cubicBezTo>
                  <a:cubicBezTo>
                    <a:pt x="15288" y="22157"/>
                    <a:pt x="15274" y="22162"/>
                    <a:pt x="15262" y="22173"/>
                  </a:cubicBezTo>
                  <a:cubicBezTo>
                    <a:pt x="14931" y="22568"/>
                    <a:pt x="14728" y="23052"/>
                    <a:pt x="14450" y="23486"/>
                  </a:cubicBezTo>
                  <a:cubicBezTo>
                    <a:pt x="14423" y="23524"/>
                    <a:pt x="14462" y="23570"/>
                    <a:pt x="14502" y="23570"/>
                  </a:cubicBezTo>
                  <a:cubicBezTo>
                    <a:pt x="14515" y="23570"/>
                    <a:pt x="14528" y="23565"/>
                    <a:pt x="14539" y="23554"/>
                  </a:cubicBezTo>
                  <a:cubicBezTo>
                    <a:pt x="14543" y="23547"/>
                    <a:pt x="14543" y="23543"/>
                    <a:pt x="14546" y="23540"/>
                  </a:cubicBezTo>
                  <a:lnTo>
                    <a:pt x="14554" y="23533"/>
                  </a:lnTo>
                  <a:cubicBezTo>
                    <a:pt x="14565" y="23536"/>
                    <a:pt x="14567" y="23559"/>
                    <a:pt x="14575" y="23559"/>
                  </a:cubicBezTo>
                  <a:cubicBezTo>
                    <a:pt x="14577" y="23559"/>
                    <a:pt x="14579" y="23558"/>
                    <a:pt x="14582" y="23554"/>
                  </a:cubicBezTo>
                  <a:cubicBezTo>
                    <a:pt x="14635" y="23490"/>
                    <a:pt x="14678" y="23422"/>
                    <a:pt x="14728" y="23355"/>
                  </a:cubicBezTo>
                  <a:cubicBezTo>
                    <a:pt x="14774" y="23362"/>
                    <a:pt x="14813" y="23365"/>
                    <a:pt x="14856" y="23369"/>
                  </a:cubicBezTo>
                  <a:lnTo>
                    <a:pt x="14764" y="23369"/>
                  </a:lnTo>
                  <a:cubicBezTo>
                    <a:pt x="14735" y="23369"/>
                    <a:pt x="14707" y="23394"/>
                    <a:pt x="14707" y="23422"/>
                  </a:cubicBezTo>
                  <a:cubicBezTo>
                    <a:pt x="14707" y="23490"/>
                    <a:pt x="14700" y="23554"/>
                    <a:pt x="14696" y="23622"/>
                  </a:cubicBezTo>
                  <a:cubicBezTo>
                    <a:pt x="14682" y="23629"/>
                    <a:pt x="14664" y="23629"/>
                    <a:pt x="14660" y="23650"/>
                  </a:cubicBezTo>
                  <a:cubicBezTo>
                    <a:pt x="14643" y="23828"/>
                    <a:pt x="14650" y="24003"/>
                    <a:pt x="14643" y="24181"/>
                  </a:cubicBezTo>
                  <a:cubicBezTo>
                    <a:pt x="14639" y="24188"/>
                    <a:pt x="14628" y="24195"/>
                    <a:pt x="14625" y="24206"/>
                  </a:cubicBezTo>
                  <a:cubicBezTo>
                    <a:pt x="14614" y="24223"/>
                    <a:pt x="14632" y="24238"/>
                    <a:pt x="14639" y="24252"/>
                  </a:cubicBezTo>
                  <a:cubicBezTo>
                    <a:pt x="14635" y="24448"/>
                    <a:pt x="14621" y="24640"/>
                    <a:pt x="14621" y="24836"/>
                  </a:cubicBezTo>
                  <a:cubicBezTo>
                    <a:pt x="14610" y="24821"/>
                    <a:pt x="14600" y="24804"/>
                    <a:pt x="14584" y="24804"/>
                  </a:cubicBezTo>
                  <a:cubicBezTo>
                    <a:pt x="14580" y="24804"/>
                    <a:pt x="14576" y="24805"/>
                    <a:pt x="14571" y="24807"/>
                  </a:cubicBezTo>
                  <a:cubicBezTo>
                    <a:pt x="14150" y="24954"/>
                    <a:pt x="13712" y="24994"/>
                    <a:pt x="13271" y="24994"/>
                  </a:cubicBezTo>
                  <a:cubicBezTo>
                    <a:pt x="12781" y="24994"/>
                    <a:pt x="12285" y="24945"/>
                    <a:pt x="11802" y="24939"/>
                  </a:cubicBezTo>
                  <a:cubicBezTo>
                    <a:pt x="11791" y="24800"/>
                    <a:pt x="11780" y="24661"/>
                    <a:pt x="11777" y="24519"/>
                  </a:cubicBezTo>
                  <a:cubicBezTo>
                    <a:pt x="11773" y="24366"/>
                    <a:pt x="11795" y="24213"/>
                    <a:pt x="11841" y="24067"/>
                  </a:cubicBezTo>
                  <a:cubicBezTo>
                    <a:pt x="11869" y="23988"/>
                    <a:pt x="12012" y="23896"/>
                    <a:pt x="11994" y="23814"/>
                  </a:cubicBezTo>
                  <a:cubicBezTo>
                    <a:pt x="11937" y="23522"/>
                    <a:pt x="11755" y="23280"/>
                    <a:pt x="11620" y="23017"/>
                  </a:cubicBezTo>
                  <a:cubicBezTo>
                    <a:pt x="11617" y="23002"/>
                    <a:pt x="11620" y="22995"/>
                    <a:pt x="11606" y="22988"/>
                  </a:cubicBezTo>
                  <a:cubicBezTo>
                    <a:pt x="11599" y="22974"/>
                    <a:pt x="11592" y="22963"/>
                    <a:pt x="11585" y="22953"/>
                  </a:cubicBezTo>
                  <a:cubicBezTo>
                    <a:pt x="11583" y="22946"/>
                    <a:pt x="11580" y="22945"/>
                    <a:pt x="11577" y="22945"/>
                  </a:cubicBezTo>
                  <a:cubicBezTo>
                    <a:pt x="11574" y="22945"/>
                    <a:pt x="11570" y="22946"/>
                    <a:pt x="11567" y="22946"/>
                  </a:cubicBezTo>
                  <a:cubicBezTo>
                    <a:pt x="11566" y="22946"/>
                    <a:pt x="11564" y="22946"/>
                    <a:pt x="11563" y="22945"/>
                  </a:cubicBezTo>
                  <a:cubicBezTo>
                    <a:pt x="11560" y="22867"/>
                    <a:pt x="11545" y="22792"/>
                    <a:pt x="11535" y="22714"/>
                  </a:cubicBezTo>
                  <a:cubicBezTo>
                    <a:pt x="11549" y="22696"/>
                    <a:pt x="11560" y="22678"/>
                    <a:pt x="11577" y="22661"/>
                  </a:cubicBezTo>
                  <a:cubicBezTo>
                    <a:pt x="11611" y="22624"/>
                    <a:pt x="11583" y="22573"/>
                    <a:pt x="11543" y="22573"/>
                  </a:cubicBezTo>
                  <a:cubicBezTo>
                    <a:pt x="11536" y="22573"/>
                    <a:pt x="11528" y="22575"/>
                    <a:pt x="11521" y="22579"/>
                  </a:cubicBezTo>
                  <a:cubicBezTo>
                    <a:pt x="11446" y="22212"/>
                    <a:pt x="11332" y="21856"/>
                    <a:pt x="11182" y="21511"/>
                  </a:cubicBezTo>
                  <a:cubicBezTo>
                    <a:pt x="11176" y="21496"/>
                    <a:pt x="11167" y="21490"/>
                    <a:pt x="11156" y="21490"/>
                  </a:cubicBezTo>
                  <a:cubicBezTo>
                    <a:pt x="11134" y="21490"/>
                    <a:pt x="11107" y="21513"/>
                    <a:pt x="11093" y="21539"/>
                  </a:cubicBezTo>
                  <a:cubicBezTo>
                    <a:pt x="11147" y="21173"/>
                    <a:pt x="11172" y="20802"/>
                    <a:pt x="11172" y="20429"/>
                  </a:cubicBezTo>
                  <a:cubicBezTo>
                    <a:pt x="11170" y="20393"/>
                    <a:pt x="11141" y="20375"/>
                    <a:pt x="11113" y="20375"/>
                  </a:cubicBezTo>
                  <a:cubicBezTo>
                    <a:pt x="11085" y="20375"/>
                    <a:pt x="11058" y="20393"/>
                    <a:pt x="11058" y="20429"/>
                  </a:cubicBezTo>
                  <a:cubicBezTo>
                    <a:pt x="11058" y="20923"/>
                    <a:pt x="11054" y="21415"/>
                    <a:pt x="10926" y="21895"/>
                  </a:cubicBezTo>
                  <a:cubicBezTo>
                    <a:pt x="10926" y="21896"/>
                    <a:pt x="10925" y="21898"/>
                    <a:pt x="10925" y="21899"/>
                  </a:cubicBezTo>
                  <a:lnTo>
                    <a:pt x="10925" y="21899"/>
                  </a:lnTo>
                  <a:cubicBezTo>
                    <a:pt x="10927" y="21867"/>
                    <a:pt x="10897" y="21847"/>
                    <a:pt x="10868" y="21847"/>
                  </a:cubicBezTo>
                  <a:cubicBezTo>
                    <a:pt x="10844" y="21847"/>
                    <a:pt x="10821" y="21859"/>
                    <a:pt x="10812" y="21888"/>
                  </a:cubicBezTo>
                  <a:cubicBezTo>
                    <a:pt x="10741" y="22102"/>
                    <a:pt x="10652" y="22312"/>
                    <a:pt x="10545" y="22511"/>
                  </a:cubicBezTo>
                  <a:cubicBezTo>
                    <a:pt x="10481" y="22643"/>
                    <a:pt x="10413" y="22771"/>
                    <a:pt x="10339" y="22892"/>
                  </a:cubicBezTo>
                  <a:cubicBezTo>
                    <a:pt x="10336" y="22892"/>
                    <a:pt x="10334" y="22892"/>
                    <a:pt x="10331" y="22892"/>
                  </a:cubicBezTo>
                  <a:cubicBezTo>
                    <a:pt x="10294" y="22892"/>
                    <a:pt x="10258" y="22916"/>
                    <a:pt x="10282" y="22960"/>
                  </a:cubicBezTo>
                  <a:cubicBezTo>
                    <a:pt x="10282" y="22967"/>
                    <a:pt x="10289" y="22970"/>
                    <a:pt x="10292" y="22974"/>
                  </a:cubicBezTo>
                  <a:cubicBezTo>
                    <a:pt x="10296" y="22981"/>
                    <a:pt x="10292" y="22981"/>
                    <a:pt x="10289" y="22985"/>
                  </a:cubicBezTo>
                  <a:cubicBezTo>
                    <a:pt x="10256" y="23023"/>
                    <a:pt x="10293" y="23080"/>
                    <a:pt x="10332" y="23080"/>
                  </a:cubicBezTo>
                  <a:cubicBezTo>
                    <a:pt x="10344" y="23080"/>
                    <a:pt x="10356" y="23075"/>
                    <a:pt x="10367" y="23063"/>
                  </a:cubicBezTo>
                  <a:cubicBezTo>
                    <a:pt x="10392" y="23098"/>
                    <a:pt x="10417" y="23131"/>
                    <a:pt x="10449" y="23159"/>
                  </a:cubicBezTo>
                  <a:cubicBezTo>
                    <a:pt x="10410" y="23184"/>
                    <a:pt x="10410" y="23259"/>
                    <a:pt x="10467" y="23259"/>
                  </a:cubicBezTo>
                  <a:cubicBezTo>
                    <a:pt x="10470" y="23259"/>
                    <a:pt x="10474" y="23255"/>
                    <a:pt x="10477" y="23255"/>
                  </a:cubicBezTo>
                  <a:cubicBezTo>
                    <a:pt x="10485" y="23254"/>
                    <a:pt x="10493" y="23253"/>
                    <a:pt x="10500" y="23253"/>
                  </a:cubicBezTo>
                  <a:cubicBezTo>
                    <a:pt x="10545" y="23253"/>
                    <a:pt x="10587" y="23280"/>
                    <a:pt x="10606" y="23323"/>
                  </a:cubicBezTo>
                  <a:cubicBezTo>
                    <a:pt x="10606" y="23326"/>
                    <a:pt x="10602" y="23330"/>
                    <a:pt x="10599" y="23337"/>
                  </a:cubicBezTo>
                  <a:lnTo>
                    <a:pt x="10495" y="23337"/>
                  </a:lnTo>
                  <a:cubicBezTo>
                    <a:pt x="10477" y="23319"/>
                    <a:pt x="10451" y="23303"/>
                    <a:pt x="10432" y="23303"/>
                  </a:cubicBezTo>
                  <a:cubicBezTo>
                    <a:pt x="10417" y="23303"/>
                    <a:pt x="10406" y="23312"/>
                    <a:pt x="10406" y="23337"/>
                  </a:cubicBezTo>
                  <a:cubicBezTo>
                    <a:pt x="10406" y="23376"/>
                    <a:pt x="10438" y="23405"/>
                    <a:pt x="10445" y="23440"/>
                  </a:cubicBezTo>
                  <a:cubicBezTo>
                    <a:pt x="10434" y="23432"/>
                    <a:pt x="10421" y="23428"/>
                    <a:pt x="10408" y="23428"/>
                  </a:cubicBezTo>
                  <a:cubicBezTo>
                    <a:pt x="10379" y="23428"/>
                    <a:pt x="10354" y="23447"/>
                    <a:pt x="10364" y="23486"/>
                  </a:cubicBezTo>
                  <a:cubicBezTo>
                    <a:pt x="10399" y="23629"/>
                    <a:pt x="10435" y="23771"/>
                    <a:pt x="10470" y="23914"/>
                  </a:cubicBezTo>
                  <a:cubicBezTo>
                    <a:pt x="10463" y="24049"/>
                    <a:pt x="10463" y="24181"/>
                    <a:pt x="10456" y="24316"/>
                  </a:cubicBezTo>
                  <a:cubicBezTo>
                    <a:pt x="10417" y="24373"/>
                    <a:pt x="10364" y="24419"/>
                    <a:pt x="10324" y="24476"/>
                  </a:cubicBezTo>
                  <a:cubicBezTo>
                    <a:pt x="10297" y="24516"/>
                    <a:pt x="10336" y="24558"/>
                    <a:pt x="10376" y="24558"/>
                  </a:cubicBezTo>
                  <a:cubicBezTo>
                    <a:pt x="10392" y="24558"/>
                    <a:pt x="10409" y="24551"/>
                    <a:pt x="10421" y="24533"/>
                  </a:cubicBezTo>
                  <a:cubicBezTo>
                    <a:pt x="10428" y="24522"/>
                    <a:pt x="10438" y="24512"/>
                    <a:pt x="10445" y="24501"/>
                  </a:cubicBezTo>
                  <a:lnTo>
                    <a:pt x="10445" y="24501"/>
                  </a:lnTo>
                  <a:cubicBezTo>
                    <a:pt x="10438" y="24636"/>
                    <a:pt x="10438" y="24772"/>
                    <a:pt x="10431" y="24907"/>
                  </a:cubicBezTo>
                  <a:cubicBezTo>
                    <a:pt x="10396" y="24957"/>
                    <a:pt x="10360" y="25007"/>
                    <a:pt x="10324" y="25056"/>
                  </a:cubicBezTo>
                  <a:cubicBezTo>
                    <a:pt x="10297" y="25101"/>
                    <a:pt x="10336" y="25141"/>
                    <a:pt x="10375" y="25141"/>
                  </a:cubicBezTo>
                  <a:cubicBezTo>
                    <a:pt x="10392" y="25141"/>
                    <a:pt x="10409" y="25134"/>
                    <a:pt x="10421" y="25117"/>
                  </a:cubicBezTo>
                  <a:lnTo>
                    <a:pt x="10421" y="25117"/>
                  </a:lnTo>
                  <a:cubicBezTo>
                    <a:pt x="10421" y="25167"/>
                    <a:pt x="10417" y="25220"/>
                    <a:pt x="10417" y="25270"/>
                  </a:cubicBezTo>
                  <a:lnTo>
                    <a:pt x="10417" y="25284"/>
                  </a:lnTo>
                  <a:cubicBezTo>
                    <a:pt x="10025" y="25238"/>
                    <a:pt x="9648" y="25099"/>
                    <a:pt x="9249" y="25092"/>
                  </a:cubicBezTo>
                  <a:cubicBezTo>
                    <a:pt x="9192" y="24978"/>
                    <a:pt x="9160" y="24850"/>
                    <a:pt x="9093" y="24747"/>
                  </a:cubicBezTo>
                  <a:cubicBezTo>
                    <a:pt x="9036" y="24651"/>
                    <a:pt x="8947" y="24480"/>
                    <a:pt x="8840" y="24423"/>
                  </a:cubicBezTo>
                  <a:cubicBezTo>
                    <a:pt x="8974" y="23129"/>
                    <a:pt x="8810" y="21829"/>
                    <a:pt x="8715" y="20535"/>
                  </a:cubicBezTo>
                  <a:lnTo>
                    <a:pt x="8715" y="20535"/>
                  </a:lnTo>
                  <a:cubicBezTo>
                    <a:pt x="8727" y="20555"/>
                    <a:pt x="8749" y="20568"/>
                    <a:pt x="8769" y="20568"/>
                  </a:cubicBezTo>
                  <a:cubicBezTo>
                    <a:pt x="8785" y="20568"/>
                    <a:pt x="8799" y="20561"/>
                    <a:pt x="8808" y="20542"/>
                  </a:cubicBezTo>
                  <a:cubicBezTo>
                    <a:pt x="8858" y="20429"/>
                    <a:pt x="8908" y="20318"/>
                    <a:pt x="8957" y="20208"/>
                  </a:cubicBezTo>
                  <a:lnTo>
                    <a:pt x="8986" y="20208"/>
                  </a:lnTo>
                  <a:cubicBezTo>
                    <a:pt x="9025" y="20208"/>
                    <a:pt x="8989" y="20176"/>
                    <a:pt x="8986" y="20144"/>
                  </a:cubicBezTo>
                  <a:cubicBezTo>
                    <a:pt x="9000" y="20115"/>
                    <a:pt x="9004" y="20080"/>
                    <a:pt x="9025" y="20055"/>
                  </a:cubicBezTo>
                  <a:cubicBezTo>
                    <a:pt x="9071" y="20020"/>
                    <a:pt x="9038" y="19954"/>
                    <a:pt x="8991" y="19954"/>
                  </a:cubicBezTo>
                  <a:cubicBezTo>
                    <a:pt x="8980" y="19954"/>
                    <a:pt x="8969" y="19958"/>
                    <a:pt x="8957" y="19966"/>
                  </a:cubicBezTo>
                  <a:lnTo>
                    <a:pt x="8811" y="20041"/>
                  </a:lnTo>
                  <a:cubicBezTo>
                    <a:pt x="8854" y="19855"/>
                    <a:pt x="8893" y="19670"/>
                    <a:pt x="8989" y="19507"/>
                  </a:cubicBezTo>
                  <a:cubicBezTo>
                    <a:pt x="9013" y="19469"/>
                    <a:pt x="8979" y="19420"/>
                    <a:pt x="8941" y="19420"/>
                  </a:cubicBezTo>
                  <a:cubicBezTo>
                    <a:pt x="8932" y="19420"/>
                    <a:pt x="8923" y="19422"/>
                    <a:pt x="8915" y="19428"/>
                  </a:cubicBezTo>
                  <a:cubicBezTo>
                    <a:pt x="8815" y="19496"/>
                    <a:pt x="8708" y="19549"/>
                    <a:pt x="8609" y="19606"/>
                  </a:cubicBezTo>
                  <a:cubicBezTo>
                    <a:pt x="8605" y="19574"/>
                    <a:pt x="8601" y="19539"/>
                    <a:pt x="8598" y="19507"/>
                  </a:cubicBezTo>
                  <a:lnTo>
                    <a:pt x="8601" y="19507"/>
                  </a:lnTo>
                  <a:cubicBezTo>
                    <a:pt x="8601" y="19499"/>
                    <a:pt x="8598" y="19489"/>
                    <a:pt x="8598" y="19482"/>
                  </a:cubicBezTo>
                  <a:cubicBezTo>
                    <a:pt x="8598" y="19467"/>
                    <a:pt x="8598" y="19453"/>
                    <a:pt x="8594" y="19439"/>
                  </a:cubicBezTo>
                  <a:cubicBezTo>
                    <a:pt x="8587" y="19385"/>
                    <a:pt x="8594" y="19332"/>
                    <a:pt x="8587" y="19300"/>
                  </a:cubicBezTo>
                  <a:cubicBezTo>
                    <a:pt x="8573" y="19161"/>
                    <a:pt x="8555" y="19029"/>
                    <a:pt x="8548" y="18891"/>
                  </a:cubicBezTo>
                  <a:cubicBezTo>
                    <a:pt x="8544" y="18684"/>
                    <a:pt x="8537" y="18481"/>
                    <a:pt x="8527" y="18278"/>
                  </a:cubicBezTo>
                  <a:cubicBezTo>
                    <a:pt x="8541" y="17876"/>
                    <a:pt x="8559" y="17474"/>
                    <a:pt x="8587" y="17072"/>
                  </a:cubicBezTo>
                  <a:lnTo>
                    <a:pt x="8587" y="17068"/>
                  </a:lnTo>
                  <a:cubicBezTo>
                    <a:pt x="8591" y="17018"/>
                    <a:pt x="8591" y="16968"/>
                    <a:pt x="8594" y="16922"/>
                  </a:cubicBezTo>
                  <a:lnTo>
                    <a:pt x="8541" y="16922"/>
                  </a:lnTo>
                  <a:cubicBezTo>
                    <a:pt x="8544" y="16894"/>
                    <a:pt x="8544" y="16869"/>
                    <a:pt x="8548" y="16844"/>
                  </a:cubicBezTo>
                  <a:cubicBezTo>
                    <a:pt x="8552" y="16819"/>
                    <a:pt x="8516" y="16801"/>
                    <a:pt x="8487" y="16797"/>
                  </a:cubicBezTo>
                  <a:lnTo>
                    <a:pt x="8498" y="16797"/>
                  </a:lnTo>
                  <a:cubicBezTo>
                    <a:pt x="8569" y="16790"/>
                    <a:pt x="8569" y="16691"/>
                    <a:pt x="8498" y="16684"/>
                  </a:cubicBezTo>
                  <a:lnTo>
                    <a:pt x="8495" y="16684"/>
                  </a:lnTo>
                  <a:cubicBezTo>
                    <a:pt x="8480" y="16684"/>
                    <a:pt x="8463" y="16694"/>
                    <a:pt x="8448" y="16694"/>
                  </a:cubicBezTo>
                  <a:cubicBezTo>
                    <a:pt x="8441" y="16694"/>
                    <a:pt x="8455" y="16684"/>
                    <a:pt x="8448" y="16684"/>
                  </a:cubicBezTo>
                  <a:cubicBezTo>
                    <a:pt x="8423" y="16684"/>
                    <a:pt x="8409" y="16701"/>
                    <a:pt x="8384" y="16705"/>
                  </a:cubicBezTo>
                  <a:cubicBezTo>
                    <a:pt x="8349" y="16708"/>
                    <a:pt x="8317" y="16716"/>
                    <a:pt x="8281" y="16726"/>
                  </a:cubicBezTo>
                  <a:lnTo>
                    <a:pt x="8281" y="16694"/>
                  </a:lnTo>
                  <a:cubicBezTo>
                    <a:pt x="8277" y="16660"/>
                    <a:pt x="8251" y="16643"/>
                    <a:pt x="8225" y="16643"/>
                  </a:cubicBezTo>
                  <a:cubicBezTo>
                    <a:pt x="8198" y="16643"/>
                    <a:pt x="8172" y="16660"/>
                    <a:pt x="8171" y="16694"/>
                  </a:cubicBezTo>
                  <a:lnTo>
                    <a:pt x="8171" y="18898"/>
                  </a:lnTo>
                  <a:cubicBezTo>
                    <a:pt x="7982" y="18898"/>
                    <a:pt x="7797" y="18905"/>
                    <a:pt x="7612" y="18926"/>
                  </a:cubicBezTo>
                  <a:cubicBezTo>
                    <a:pt x="7615" y="18321"/>
                    <a:pt x="7711" y="17687"/>
                    <a:pt x="7562" y="17089"/>
                  </a:cubicBezTo>
                  <a:cubicBezTo>
                    <a:pt x="7605" y="17075"/>
                    <a:pt x="7630" y="17029"/>
                    <a:pt x="7583" y="17004"/>
                  </a:cubicBezTo>
                  <a:cubicBezTo>
                    <a:pt x="7451" y="16939"/>
                    <a:pt x="7308" y="16906"/>
                    <a:pt x="7163" y="16906"/>
                  </a:cubicBezTo>
                  <a:cubicBezTo>
                    <a:pt x="7063" y="16906"/>
                    <a:pt x="6962" y="16922"/>
                    <a:pt x="6864" y="16954"/>
                  </a:cubicBezTo>
                  <a:cubicBezTo>
                    <a:pt x="6803" y="16980"/>
                    <a:pt x="6823" y="17067"/>
                    <a:pt x="6878" y="17067"/>
                  </a:cubicBezTo>
                  <a:cubicBezTo>
                    <a:pt x="6884" y="17067"/>
                    <a:pt x="6890" y="17066"/>
                    <a:pt x="6896" y="17064"/>
                  </a:cubicBezTo>
                  <a:cubicBezTo>
                    <a:pt x="6968" y="17037"/>
                    <a:pt x="7042" y="17025"/>
                    <a:pt x="7117" y="17025"/>
                  </a:cubicBezTo>
                  <a:cubicBezTo>
                    <a:pt x="7234" y="17025"/>
                    <a:pt x="7353" y="17054"/>
                    <a:pt x="7466" y="17100"/>
                  </a:cubicBezTo>
                  <a:cubicBezTo>
                    <a:pt x="7466" y="17107"/>
                    <a:pt x="7452" y="17107"/>
                    <a:pt x="7455" y="17114"/>
                  </a:cubicBezTo>
                  <a:cubicBezTo>
                    <a:pt x="7587" y="17645"/>
                    <a:pt x="7519" y="18211"/>
                    <a:pt x="7505" y="18759"/>
                  </a:cubicBezTo>
                  <a:cubicBezTo>
                    <a:pt x="7505" y="18760"/>
                    <a:pt x="7505" y="18760"/>
                    <a:pt x="7504" y="18760"/>
                  </a:cubicBezTo>
                  <a:cubicBezTo>
                    <a:pt x="7503" y="18760"/>
                    <a:pt x="7500" y="18758"/>
                    <a:pt x="7499" y="18758"/>
                  </a:cubicBezTo>
                  <a:cubicBezTo>
                    <a:pt x="7498" y="18758"/>
                    <a:pt x="7498" y="18758"/>
                    <a:pt x="7498" y="18759"/>
                  </a:cubicBezTo>
                  <a:lnTo>
                    <a:pt x="7498" y="18937"/>
                  </a:lnTo>
                  <a:lnTo>
                    <a:pt x="7533" y="18937"/>
                  </a:lnTo>
                  <a:cubicBezTo>
                    <a:pt x="7481" y="18960"/>
                    <a:pt x="7504" y="19035"/>
                    <a:pt x="7553" y="19035"/>
                  </a:cubicBezTo>
                  <a:cubicBezTo>
                    <a:pt x="7557" y="19035"/>
                    <a:pt x="7561" y="19034"/>
                    <a:pt x="7565" y="19033"/>
                  </a:cubicBezTo>
                  <a:cubicBezTo>
                    <a:pt x="7816" y="18996"/>
                    <a:pt x="8069" y="18994"/>
                    <a:pt x="8319" y="18994"/>
                  </a:cubicBezTo>
                  <a:cubicBezTo>
                    <a:pt x="8361" y="18994"/>
                    <a:pt x="8403" y="18994"/>
                    <a:pt x="8445" y="18994"/>
                  </a:cubicBezTo>
                  <a:cubicBezTo>
                    <a:pt x="8463" y="19158"/>
                    <a:pt x="8473" y="19321"/>
                    <a:pt x="8487" y="19489"/>
                  </a:cubicBezTo>
                  <a:lnTo>
                    <a:pt x="8487" y="19499"/>
                  </a:lnTo>
                  <a:cubicBezTo>
                    <a:pt x="8491" y="19556"/>
                    <a:pt x="8498" y="19613"/>
                    <a:pt x="8502" y="19670"/>
                  </a:cubicBezTo>
                  <a:cubicBezTo>
                    <a:pt x="8384" y="19738"/>
                    <a:pt x="8274" y="19813"/>
                    <a:pt x="8153" y="19877"/>
                  </a:cubicBezTo>
                  <a:cubicBezTo>
                    <a:pt x="8105" y="19910"/>
                    <a:pt x="8136" y="19976"/>
                    <a:pt x="8183" y="19976"/>
                  </a:cubicBezTo>
                  <a:cubicBezTo>
                    <a:pt x="8192" y="19976"/>
                    <a:pt x="8201" y="19974"/>
                    <a:pt x="8210" y="19969"/>
                  </a:cubicBezTo>
                  <a:cubicBezTo>
                    <a:pt x="8299" y="19912"/>
                    <a:pt x="8391" y="19863"/>
                    <a:pt x="8487" y="19820"/>
                  </a:cubicBezTo>
                  <a:cubicBezTo>
                    <a:pt x="8487" y="19827"/>
                    <a:pt x="8495" y="19827"/>
                    <a:pt x="8495" y="19834"/>
                  </a:cubicBezTo>
                  <a:cubicBezTo>
                    <a:pt x="8495" y="19841"/>
                    <a:pt x="8484" y="19841"/>
                    <a:pt x="8487" y="19848"/>
                  </a:cubicBezTo>
                  <a:cubicBezTo>
                    <a:pt x="8498" y="19902"/>
                    <a:pt x="8512" y="19952"/>
                    <a:pt x="8534" y="19998"/>
                  </a:cubicBezTo>
                  <a:cubicBezTo>
                    <a:pt x="8546" y="20015"/>
                    <a:pt x="8564" y="20023"/>
                    <a:pt x="8582" y="20023"/>
                  </a:cubicBezTo>
                  <a:cubicBezTo>
                    <a:pt x="8611" y="20023"/>
                    <a:pt x="8641" y="20001"/>
                    <a:pt x="8641" y="19966"/>
                  </a:cubicBezTo>
                  <a:cubicBezTo>
                    <a:pt x="8633" y="19912"/>
                    <a:pt x="8630" y="19859"/>
                    <a:pt x="8626" y="19806"/>
                  </a:cubicBezTo>
                  <a:cubicBezTo>
                    <a:pt x="8655" y="19766"/>
                    <a:pt x="8683" y="19727"/>
                    <a:pt x="8715" y="19695"/>
                  </a:cubicBezTo>
                  <a:cubicBezTo>
                    <a:pt x="8722" y="19688"/>
                    <a:pt x="8705" y="19688"/>
                    <a:pt x="8705" y="19681"/>
                  </a:cubicBezTo>
                  <a:cubicBezTo>
                    <a:pt x="8751" y="19652"/>
                    <a:pt x="8797" y="19628"/>
                    <a:pt x="8843" y="19599"/>
                  </a:cubicBezTo>
                  <a:lnTo>
                    <a:pt x="8843" y="19599"/>
                  </a:lnTo>
                  <a:cubicBezTo>
                    <a:pt x="8776" y="19752"/>
                    <a:pt x="8722" y="19912"/>
                    <a:pt x="8687" y="20073"/>
                  </a:cubicBezTo>
                  <a:cubicBezTo>
                    <a:pt x="7957" y="20041"/>
                    <a:pt x="7231" y="19987"/>
                    <a:pt x="6505" y="19937"/>
                  </a:cubicBezTo>
                  <a:cubicBezTo>
                    <a:pt x="6960" y="19919"/>
                    <a:pt x="7412" y="19891"/>
                    <a:pt x="7872" y="19887"/>
                  </a:cubicBezTo>
                  <a:cubicBezTo>
                    <a:pt x="7939" y="19884"/>
                    <a:pt x="7939" y="19781"/>
                    <a:pt x="7872" y="19777"/>
                  </a:cubicBezTo>
                  <a:cubicBezTo>
                    <a:pt x="7014" y="19777"/>
                    <a:pt x="6163" y="19827"/>
                    <a:pt x="5308" y="19870"/>
                  </a:cubicBezTo>
                  <a:cubicBezTo>
                    <a:pt x="4251" y="19798"/>
                    <a:pt x="3194" y="19734"/>
                    <a:pt x="2137" y="19731"/>
                  </a:cubicBezTo>
                  <a:cubicBezTo>
                    <a:pt x="2058" y="19731"/>
                    <a:pt x="2058" y="19845"/>
                    <a:pt x="2137" y="19845"/>
                  </a:cubicBezTo>
                  <a:cubicBezTo>
                    <a:pt x="2421" y="19845"/>
                    <a:pt x="2709" y="19868"/>
                    <a:pt x="2994" y="19884"/>
                  </a:cubicBezTo>
                  <a:lnTo>
                    <a:pt x="2994" y="19884"/>
                  </a:lnTo>
                  <a:cubicBezTo>
                    <a:pt x="2817" y="19876"/>
                    <a:pt x="2641" y="19870"/>
                    <a:pt x="2464" y="19870"/>
                  </a:cubicBezTo>
                  <a:cubicBezTo>
                    <a:pt x="2137" y="19870"/>
                    <a:pt x="1812" y="19891"/>
                    <a:pt x="1492" y="19959"/>
                  </a:cubicBezTo>
                  <a:cubicBezTo>
                    <a:pt x="1482" y="19962"/>
                    <a:pt x="1489" y="19976"/>
                    <a:pt x="1482" y="19980"/>
                  </a:cubicBezTo>
                  <a:cubicBezTo>
                    <a:pt x="1517" y="19738"/>
                    <a:pt x="1517" y="19496"/>
                    <a:pt x="1524" y="19250"/>
                  </a:cubicBezTo>
                  <a:cubicBezTo>
                    <a:pt x="1526" y="19249"/>
                    <a:pt x="1528" y="19249"/>
                    <a:pt x="1530" y="19249"/>
                  </a:cubicBezTo>
                  <a:cubicBezTo>
                    <a:pt x="1541" y="19249"/>
                    <a:pt x="1552" y="19260"/>
                    <a:pt x="1559" y="19260"/>
                  </a:cubicBezTo>
                  <a:cubicBezTo>
                    <a:pt x="1562" y="19260"/>
                    <a:pt x="1563" y="19257"/>
                    <a:pt x="1563" y="19250"/>
                  </a:cubicBezTo>
                  <a:cubicBezTo>
                    <a:pt x="1567" y="18727"/>
                    <a:pt x="1603" y="18200"/>
                    <a:pt x="1631" y="17677"/>
                  </a:cubicBezTo>
                  <a:lnTo>
                    <a:pt x="1631" y="19257"/>
                  </a:lnTo>
                  <a:cubicBezTo>
                    <a:pt x="1617" y="19275"/>
                    <a:pt x="1606" y="19293"/>
                    <a:pt x="1592" y="19314"/>
                  </a:cubicBezTo>
                  <a:cubicBezTo>
                    <a:pt x="1570" y="19355"/>
                    <a:pt x="1600" y="19385"/>
                    <a:pt x="1635" y="19385"/>
                  </a:cubicBezTo>
                  <a:cubicBezTo>
                    <a:pt x="1647" y="19385"/>
                    <a:pt x="1659" y="19382"/>
                    <a:pt x="1670" y="19375"/>
                  </a:cubicBezTo>
                  <a:lnTo>
                    <a:pt x="1670" y="19375"/>
                  </a:lnTo>
                  <a:cubicBezTo>
                    <a:pt x="1624" y="19425"/>
                    <a:pt x="1581" y="19482"/>
                    <a:pt x="1546" y="19539"/>
                  </a:cubicBezTo>
                  <a:cubicBezTo>
                    <a:pt x="1524" y="19583"/>
                    <a:pt x="1561" y="19622"/>
                    <a:pt x="1599" y="19622"/>
                  </a:cubicBezTo>
                  <a:cubicBezTo>
                    <a:pt x="1616" y="19622"/>
                    <a:pt x="1633" y="19614"/>
                    <a:pt x="1645" y="19596"/>
                  </a:cubicBezTo>
                  <a:cubicBezTo>
                    <a:pt x="1919" y="19179"/>
                    <a:pt x="2226" y="18787"/>
                    <a:pt x="2560" y="18421"/>
                  </a:cubicBezTo>
                  <a:lnTo>
                    <a:pt x="2560" y="18421"/>
                  </a:lnTo>
                  <a:cubicBezTo>
                    <a:pt x="2532" y="18485"/>
                    <a:pt x="2503" y="18552"/>
                    <a:pt x="2478" y="18617"/>
                  </a:cubicBezTo>
                  <a:cubicBezTo>
                    <a:pt x="2361" y="18777"/>
                    <a:pt x="2236" y="18930"/>
                    <a:pt x="2119" y="19090"/>
                  </a:cubicBezTo>
                  <a:cubicBezTo>
                    <a:pt x="1998" y="19264"/>
                    <a:pt x="1852" y="19432"/>
                    <a:pt x="1752" y="19624"/>
                  </a:cubicBezTo>
                  <a:cubicBezTo>
                    <a:pt x="1741" y="19631"/>
                    <a:pt x="1727" y="19624"/>
                    <a:pt x="1720" y="19642"/>
                  </a:cubicBezTo>
                  <a:cubicBezTo>
                    <a:pt x="1709" y="19677"/>
                    <a:pt x="1699" y="19709"/>
                    <a:pt x="1685" y="19745"/>
                  </a:cubicBezTo>
                  <a:cubicBezTo>
                    <a:pt x="1672" y="19788"/>
                    <a:pt x="1706" y="19816"/>
                    <a:pt x="1740" y="19816"/>
                  </a:cubicBezTo>
                  <a:cubicBezTo>
                    <a:pt x="1762" y="19816"/>
                    <a:pt x="1785" y="19804"/>
                    <a:pt x="1795" y="19777"/>
                  </a:cubicBezTo>
                  <a:cubicBezTo>
                    <a:pt x="1866" y="19542"/>
                    <a:pt x="2073" y="19343"/>
                    <a:pt x="2218" y="19143"/>
                  </a:cubicBezTo>
                  <a:cubicBezTo>
                    <a:pt x="2265" y="19079"/>
                    <a:pt x="2318" y="19015"/>
                    <a:pt x="2364" y="18951"/>
                  </a:cubicBezTo>
                  <a:cubicBezTo>
                    <a:pt x="2374" y="18973"/>
                    <a:pt x="2397" y="18988"/>
                    <a:pt x="2417" y="18988"/>
                  </a:cubicBezTo>
                  <a:cubicBezTo>
                    <a:pt x="2434" y="18988"/>
                    <a:pt x="2451" y="18977"/>
                    <a:pt x="2457" y="18951"/>
                  </a:cubicBezTo>
                  <a:cubicBezTo>
                    <a:pt x="2482" y="18852"/>
                    <a:pt x="2535" y="18770"/>
                    <a:pt x="2571" y="18674"/>
                  </a:cubicBezTo>
                  <a:cubicBezTo>
                    <a:pt x="2678" y="18535"/>
                    <a:pt x="2774" y="18389"/>
                    <a:pt x="2891" y="18257"/>
                  </a:cubicBezTo>
                  <a:cubicBezTo>
                    <a:pt x="2924" y="18216"/>
                    <a:pt x="2888" y="18161"/>
                    <a:pt x="2849" y="18161"/>
                  </a:cubicBezTo>
                  <a:cubicBezTo>
                    <a:pt x="2836" y="18161"/>
                    <a:pt x="2824" y="18166"/>
                    <a:pt x="2813" y="18179"/>
                  </a:cubicBezTo>
                  <a:cubicBezTo>
                    <a:pt x="2788" y="18204"/>
                    <a:pt x="2770" y="18236"/>
                    <a:pt x="2749" y="18261"/>
                  </a:cubicBezTo>
                  <a:cubicBezTo>
                    <a:pt x="2902" y="17979"/>
                    <a:pt x="3073" y="17702"/>
                    <a:pt x="3258" y="17438"/>
                  </a:cubicBezTo>
                  <a:cubicBezTo>
                    <a:pt x="3285" y="17399"/>
                    <a:pt x="3247" y="17359"/>
                    <a:pt x="3208" y="17359"/>
                  </a:cubicBezTo>
                  <a:cubicBezTo>
                    <a:pt x="3191" y="17359"/>
                    <a:pt x="3174" y="17366"/>
                    <a:pt x="3162" y="17385"/>
                  </a:cubicBezTo>
                  <a:cubicBezTo>
                    <a:pt x="3002" y="17613"/>
                    <a:pt x="2845" y="17848"/>
                    <a:pt x="2706" y="18090"/>
                  </a:cubicBezTo>
                  <a:cubicBezTo>
                    <a:pt x="2699" y="18090"/>
                    <a:pt x="2694" y="18085"/>
                    <a:pt x="2687" y="18085"/>
                  </a:cubicBezTo>
                  <a:cubicBezTo>
                    <a:pt x="2684" y="18085"/>
                    <a:pt x="2681" y="18086"/>
                    <a:pt x="2678" y="18090"/>
                  </a:cubicBezTo>
                  <a:cubicBezTo>
                    <a:pt x="2621" y="18147"/>
                    <a:pt x="2585" y="18221"/>
                    <a:pt x="2528" y="18278"/>
                  </a:cubicBezTo>
                  <a:cubicBezTo>
                    <a:pt x="2517" y="18263"/>
                    <a:pt x="2503" y="18252"/>
                    <a:pt x="2486" y="18252"/>
                  </a:cubicBezTo>
                  <a:cubicBezTo>
                    <a:pt x="2476" y="18252"/>
                    <a:pt x="2465" y="18257"/>
                    <a:pt x="2453" y="18268"/>
                  </a:cubicBezTo>
                  <a:lnTo>
                    <a:pt x="2446" y="18275"/>
                  </a:lnTo>
                  <a:cubicBezTo>
                    <a:pt x="2649" y="17837"/>
                    <a:pt x="2881" y="17410"/>
                    <a:pt x="3205" y="17047"/>
                  </a:cubicBezTo>
                  <a:cubicBezTo>
                    <a:pt x="3240" y="17006"/>
                    <a:pt x="3203" y="16949"/>
                    <a:pt x="3163" y="16949"/>
                  </a:cubicBezTo>
                  <a:cubicBezTo>
                    <a:pt x="3150" y="16949"/>
                    <a:pt x="3137" y="16955"/>
                    <a:pt x="3126" y="16968"/>
                  </a:cubicBezTo>
                  <a:cubicBezTo>
                    <a:pt x="2878" y="17259"/>
                    <a:pt x="2667" y="17576"/>
                    <a:pt x="2495" y="17918"/>
                  </a:cubicBezTo>
                  <a:lnTo>
                    <a:pt x="2495" y="17918"/>
                  </a:lnTo>
                  <a:cubicBezTo>
                    <a:pt x="2498" y="17904"/>
                    <a:pt x="2495" y="17888"/>
                    <a:pt x="2485" y="17876"/>
                  </a:cubicBezTo>
                  <a:cubicBezTo>
                    <a:pt x="2663" y="17556"/>
                    <a:pt x="2834" y="17235"/>
                    <a:pt x="3069" y="16958"/>
                  </a:cubicBezTo>
                  <a:lnTo>
                    <a:pt x="3069" y="16954"/>
                  </a:lnTo>
                  <a:cubicBezTo>
                    <a:pt x="3141" y="16940"/>
                    <a:pt x="3215" y="16933"/>
                    <a:pt x="3286" y="16922"/>
                  </a:cubicBezTo>
                  <a:lnTo>
                    <a:pt x="3286" y="16961"/>
                  </a:lnTo>
                  <a:cubicBezTo>
                    <a:pt x="3290" y="16995"/>
                    <a:pt x="3317" y="17012"/>
                    <a:pt x="3343" y="17012"/>
                  </a:cubicBezTo>
                  <a:cubicBezTo>
                    <a:pt x="3370" y="17012"/>
                    <a:pt x="3397" y="16995"/>
                    <a:pt x="3400" y="16961"/>
                  </a:cubicBezTo>
                  <a:lnTo>
                    <a:pt x="3400" y="16904"/>
                  </a:lnTo>
                  <a:cubicBezTo>
                    <a:pt x="3440" y="16901"/>
                    <a:pt x="3482" y="16886"/>
                    <a:pt x="3525" y="16886"/>
                  </a:cubicBezTo>
                  <a:cubicBezTo>
                    <a:pt x="3595" y="16883"/>
                    <a:pt x="3596" y="16772"/>
                    <a:pt x="3528" y="16772"/>
                  </a:cubicBezTo>
                  <a:cubicBezTo>
                    <a:pt x="3527" y="16772"/>
                    <a:pt x="3526" y="16772"/>
                    <a:pt x="3525" y="16773"/>
                  </a:cubicBezTo>
                  <a:cubicBezTo>
                    <a:pt x="3479" y="16773"/>
                    <a:pt x="3440" y="16790"/>
                    <a:pt x="3400" y="16794"/>
                  </a:cubicBezTo>
                  <a:lnTo>
                    <a:pt x="3400" y="16694"/>
                  </a:lnTo>
                  <a:cubicBezTo>
                    <a:pt x="3333" y="14914"/>
                    <a:pt x="3351" y="13131"/>
                    <a:pt x="3400" y="11347"/>
                  </a:cubicBezTo>
                  <a:cubicBezTo>
                    <a:pt x="3400" y="11347"/>
                    <a:pt x="3404" y="11351"/>
                    <a:pt x="3404" y="11351"/>
                  </a:cubicBezTo>
                  <a:cubicBezTo>
                    <a:pt x="3443" y="11347"/>
                    <a:pt x="3475" y="11337"/>
                    <a:pt x="3507" y="11315"/>
                  </a:cubicBezTo>
                  <a:cubicBezTo>
                    <a:pt x="3557" y="11287"/>
                    <a:pt x="3525" y="11237"/>
                    <a:pt x="3482" y="11226"/>
                  </a:cubicBezTo>
                  <a:cubicBezTo>
                    <a:pt x="3489" y="11219"/>
                    <a:pt x="3486" y="11230"/>
                    <a:pt x="3500" y="11208"/>
                  </a:cubicBezTo>
                  <a:cubicBezTo>
                    <a:pt x="3500" y="11205"/>
                    <a:pt x="3504" y="11201"/>
                    <a:pt x="3507" y="11198"/>
                  </a:cubicBezTo>
                  <a:cubicBezTo>
                    <a:pt x="3550" y="11191"/>
                    <a:pt x="3571" y="11134"/>
                    <a:pt x="3578" y="11102"/>
                  </a:cubicBezTo>
                  <a:cubicBezTo>
                    <a:pt x="3578" y="11102"/>
                    <a:pt x="3575" y="11102"/>
                    <a:pt x="3578" y="11098"/>
                  </a:cubicBezTo>
                  <a:cubicBezTo>
                    <a:pt x="3589" y="11084"/>
                    <a:pt x="3596" y="11070"/>
                    <a:pt x="3607" y="11059"/>
                  </a:cubicBezTo>
                  <a:lnTo>
                    <a:pt x="3607" y="11084"/>
                  </a:lnTo>
                  <a:lnTo>
                    <a:pt x="3714" y="11084"/>
                  </a:lnTo>
                  <a:cubicBezTo>
                    <a:pt x="3714" y="11002"/>
                    <a:pt x="3739" y="10924"/>
                    <a:pt x="3742" y="10842"/>
                  </a:cubicBezTo>
                  <a:cubicBezTo>
                    <a:pt x="3771" y="10799"/>
                    <a:pt x="3799" y="10753"/>
                    <a:pt x="3828" y="10710"/>
                  </a:cubicBezTo>
                  <a:cubicBezTo>
                    <a:pt x="3959" y="10511"/>
                    <a:pt x="4112" y="10333"/>
                    <a:pt x="4262" y="10148"/>
                  </a:cubicBezTo>
                  <a:cubicBezTo>
                    <a:pt x="4271" y="10154"/>
                    <a:pt x="4282" y="10157"/>
                    <a:pt x="4292" y="10157"/>
                  </a:cubicBezTo>
                  <a:cubicBezTo>
                    <a:pt x="4310" y="10157"/>
                    <a:pt x="4328" y="10148"/>
                    <a:pt x="4337" y="10130"/>
                  </a:cubicBezTo>
                  <a:cubicBezTo>
                    <a:pt x="4732" y="9446"/>
                    <a:pt x="5198" y="8809"/>
                    <a:pt x="5636" y="8158"/>
                  </a:cubicBezTo>
                  <a:cubicBezTo>
                    <a:pt x="5663" y="8113"/>
                    <a:pt x="5625" y="8071"/>
                    <a:pt x="5585" y="8071"/>
                  </a:cubicBezTo>
                  <a:cubicBezTo>
                    <a:pt x="5568" y="8071"/>
                    <a:pt x="5552" y="8079"/>
                    <a:pt x="5540" y="8097"/>
                  </a:cubicBezTo>
                  <a:cubicBezTo>
                    <a:pt x="5177" y="8645"/>
                    <a:pt x="4803" y="9190"/>
                    <a:pt x="4454" y="9745"/>
                  </a:cubicBezTo>
                  <a:cubicBezTo>
                    <a:pt x="4447" y="9745"/>
                    <a:pt x="4441" y="9741"/>
                    <a:pt x="4435" y="9741"/>
                  </a:cubicBezTo>
                  <a:cubicBezTo>
                    <a:pt x="4432" y="9741"/>
                    <a:pt x="4429" y="9742"/>
                    <a:pt x="4426" y="9745"/>
                  </a:cubicBezTo>
                  <a:cubicBezTo>
                    <a:pt x="4191" y="10023"/>
                    <a:pt x="3974" y="10318"/>
                    <a:pt x="3767" y="10617"/>
                  </a:cubicBezTo>
                  <a:cubicBezTo>
                    <a:pt x="3771" y="10564"/>
                    <a:pt x="3781" y="10507"/>
                    <a:pt x="3785" y="10454"/>
                  </a:cubicBezTo>
                  <a:cubicBezTo>
                    <a:pt x="3856" y="10340"/>
                    <a:pt x="3931" y="10233"/>
                    <a:pt x="4009" y="10126"/>
                  </a:cubicBezTo>
                  <a:cubicBezTo>
                    <a:pt x="4162" y="9916"/>
                    <a:pt x="4326" y="9713"/>
                    <a:pt x="4472" y="9500"/>
                  </a:cubicBezTo>
                  <a:cubicBezTo>
                    <a:pt x="4496" y="9459"/>
                    <a:pt x="4465" y="9431"/>
                    <a:pt x="4429" y="9431"/>
                  </a:cubicBezTo>
                  <a:cubicBezTo>
                    <a:pt x="4419" y="9431"/>
                    <a:pt x="4407" y="9433"/>
                    <a:pt x="4397" y="9439"/>
                  </a:cubicBezTo>
                  <a:cubicBezTo>
                    <a:pt x="4796" y="8756"/>
                    <a:pt x="5276" y="8129"/>
                    <a:pt x="5721" y="7481"/>
                  </a:cubicBezTo>
                  <a:cubicBezTo>
                    <a:pt x="5754" y="7439"/>
                    <a:pt x="5715" y="7398"/>
                    <a:pt x="5674" y="7398"/>
                  </a:cubicBezTo>
                  <a:cubicBezTo>
                    <a:pt x="5656" y="7398"/>
                    <a:pt x="5638" y="7406"/>
                    <a:pt x="5625" y="7424"/>
                  </a:cubicBezTo>
                  <a:cubicBezTo>
                    <a:pt x="5177" y="8079"/>
                    <a:pt x="4689" y="8713"/>
                    <a:pt x="4290" y="9400"/>
                  </a:cubicBezTo>
                  <a:cubicBezTo>
                    <a:pt x="4280" y="9389"/>
                    <a:pt x="4308" y="9371"/>
                    <a:pt x="4290" y="9371"/>
                  </a:cubicBezTo>
                  <a:cubicBezTo>
                    <a:pt x="4265" y="9375"/>
                    <a:pt x="4241" y="9379"/>
                    <a:pt x="4216" y="9386"/>
                  </a:cubicBezTo>
                  <a:cubicBezTo>
                    <a:pt x="4208" y="9382"/>
                    <a:pt x="4219" y="9375"/>
                    <a:pt x="4216" y="9371"/>
                  </a:cubicBezTo>
                  <a:cubicBezTo>
                    <a:pt x="4280" y="8998"/>
                    <a:pt x="4333" y="8620"/>
                    <a:pt x="4383" y="8243"/>
                  </a:cubicBezTo>
                  <a:cubicBezTo>
                    <a:pt x="4426" y="8190"/>
                    <a:pt x="4465" y="8129"/>
                    <a:pt x="4511" y="8076"/>
                  </a:cubicBezTo>
                  <a:cubicBezTo>
                    <a:pt x="4515" y="8072"/>
                    <a:pt x="4508" y="8069"/>
                    <a:pt x="4511" y="8061"/>
                  </a:cubicBezTo>
                  <a:cubicBezTo>
                    <a:pt x="4913" y="7396"/>
                    <a:pt x="5348" y="6744"/>
                    <a:pt x="5853" y="6146"/>
                  </a:cubicBezTo>
                  <a:cubicBezTo>
                    <a:pt x="5856" y="6143"/>
                    <a:pt x="5859" y="6139"/>
                    <a:pt x="5861" y="6136"/>
                  </a:cubicBezTo>
                  <a:lnTo>
                    <a:pt x="5861" y="6136"/>
                  </a:lnTo>
                  <a:cubicBezTo>
                    <a:pt x="5898" y="6547"/>
                    <a:pt x="5942" y="6957"/>
                    <a:pt x="6003" y="7367"/>
                  </a:cubicBezTo>
                  <a:cubicBezTo>
                    <a:pt x="6088" y="7933"/>
                    <a:pt x="6227" y="8571"/>
                    <a:pt x="6124" y="9147"/>
                  </a:cubicBezTo>
                  <a:cubicBezTo>
                    <a:pt x="6124" y="9154"/>
                    <a:pt x="6131" y="9154"/>
                    <a:pt x="6131" y="9161"/>
                  </a:cubicBezTo>
                  <a:cubicBezTo>
                    <a:pt x="6081" y="9179"/>
                    <a:pt x="6067" y="9261"/>
                    <a:pt x="6131" y="9261"/>
                  </a:cubicBezTo>
                  <a:lnTo>
                    <a:pt x="6287" y="9261"/>
                  </a:lnTo>
                  <a:cubicBezTo>
                    <a:pt x="6245" y="9703"/>
                    <a:pt x="6227" y="10144"/>
                    <a:pt x="6234" y="10582"/>
                  </a:cubicBezTo>
                  <a:cubicBezTo>
                    <a:pt x="6238" y="10813"/>
                    <a:pt x="6245" y="11041"/>
                    <a:pt x="6245" y="11272"/>
                  </a:cubicBezTo>
                  <a:cubicBezTo>
                    <a:pt x="6245" y="11348"/>
                    <a:pt x="6248" y="11440"/>
                    <a:pt x="6344" y="11440"/>
                  </a:cubicBezTo>
                  <a:cubicBezTo>
                    <a:pt x="6348" y="11440"/>
                    <a:pt x="6351" y="11440"/>
                    <a:pt x="6355" y="11440"/>
                  </a:cubicBezTo>
                  <a:cubicBezTo>
                    <a:pt x="6380" y="11440"/>
                    <a:pt x="6401" y="11422"/>
                    <a:pt x="6405" y="11397"/>
                  </a:cubicBezTo>
                  <a:cubicBezTo>
                    <a:pt x="6412" y="11354"/>
                    <a:pt x="6412" y="11312"/>
                    <a:pt x="6401" y="11269"/>
                  </a:cubicBezTo>
                  <a:cubicBezTo>
                    <a:pt x="6401" y="11267"/>
                    <a:pt x="6401" y="11265"/>
                    <a:pt x="6400" y="11264"/>
                  </a:cubicBezTo>
                  <a:lnTo>
                    <a:pt x="6400" y="11264"/>
                  </a:lnTo>
                  <a:cubicBezTo>
                    <a:pt x="6486" y="11252"/>
                    <a:pt x="6571" y="11232"/>
                    <a:pt x="6654" y="11201"/>
                  </a:cubicBezTo>
                  <a:lnTo>
                    <a:pt x="6654" y="11201"/>
                  </a:lnTo>
                  <a:cubicBezTo>
                    <a:pt x="6654" y="11643"/>
                    <a:pt x="6626" y="12084"/>
                    <a:pt x="6576" y="12522"/>
                  </a:cubicBezTo>
                  <a:cubicBezTo>
                    <a:pt x="6575" y="12523"/>
                    <a:pt x="6574" y="12524"/>
                    <a:pt x="6573" y="12524"/>
                  </a:cubicBezTo>
                  <a:cubicBezTo>
                    <a:pt x="6569" y="12524"/>
                    <a:pt x="6563" y="12518"/>
                    <a:pt x="6560" y="12518"/>
                  </a:cubicBezTo>
                  <a:cubicBezTo>
                    <a:pt x="6559" y="12518"/>
                    <a:pt x="6558" y="12519"/>
                    <a:pt x="6558" y="12522"/>
                  </a:cubicBezTo>
                  <a:lnTo>
                    <a:pt x="6558" y="12746"/>
                  </a:lnTo>
                  <a:cubicBezTo>
                    <a:pt x="6558" y="12783"/>
                    <a:pt x="6590" y="12804"/>
                    <a:pt x="6621" y="12804"/>
                  </a:cubicBezTo>
                  <a:cubicBezTo>
                    <a:pt x="6644" y="12804"/>
                    <a:pt x="6666" y="12792"/>
                    <a:pt x="6672" y="12764"/>
                  </a:cubicBezTo>
                  <a:cubicBezTo>
                    <a:pt x="6800" y="11881"/>
                    <a:pt x="6761" y="10991"/>
                    <a:pt x="6761" y="10105"/>
                  </a:cubicBezTo>
                  <a:cubicBezTo>
                    <a:pt x="6761" y="10101"/>
                    <a:pt x="6760" y="10099"/>
                    <a:pt x="6759" y="10098"/>
                  </a:cubicBezTo>
                  <a:lnTo>
                    <a:pt x="6759" y="10098"/>
                  </a:lnTo>
                  <a:cubicBezTo>
                    <a:pt x="6811" y="10084"/>
                    <a:pt x="6861" y="10076"/>
                    <a:pt x="6914" y="10076"/>
                  </a:cubicBezTo>
                  <a:cubicBezTo>
                    <a:pt x="6914" y="12344"/>
                    <a:pt x="6829" y="14612"/>
                    <a:pt x="6829" y="16876"/>
                  </a:cubicBezTo>
                  <a:cubicBezTo>
                    <a:pt x="6832" y="16910"/>
                    <a:pt x="6859" y="16926"/>
                    <a:pt x="6885" y="16926"/>
                  </a:cubicBezTo>
                  <a:cubicBezTo>
                    <a:pt x="6911" y="16926"/>
                    <a:pt x="6937" y="16910"/>
                    <a:pt x="6939" y="16876"/>
                  </a:cubicBezTo>
                  <a:cubicBezTo>
                    <a:pt x="6939" y="14590"/>
                    <a:pt x="7028" y="12301"/>
                    <a:pt x="7028" y="10012"/>
                  </a:cubicBezTo>
                  <a:cubicBezTo>
                    <a:pt x="7028" y="9980"/>
                    <a:pt x="7003" y="9959"/>
                    <a:pt x="6975" y="9959"/>
                  </a:cubicBezTo>
                  <a:cubicBezTo>
                    <a:pt x="6956" y="9958"/>
                    <a:pt x="6938" y="9957"/>
                    <a:pt x="6919" y="9957"/>
                  </a:cubicBezTo>
                  <a:cubicBezTo>
                    <a:pt x="6826" y="9957"/>
                    <a:pt x="6733" y="9972"/>
                    <a:pt x="6647" y="10002"/>
                  </a:cubicBezTo>
                  <a:cubicBezTo>
                    <a:pt x="6594" y="10019"/>
                    <a:pt x="6604" y="10098"/>
                    <a:pt x="6658" y="10101"/>
                  </a:cubicBezTo>
                  <a:cubicBezTo>
                    <a:pt x="6658" y="10103"/>
                    <a:pt x="6657" y="10104"/>
                    <a:pt x="6656" y="10104"/>
                  </a:cubicBezTo>
                  <a:cubicBezTo>
                    <a:pt x="6655" y="10104"/>
                    <a:pt x="6652" y="10101"/>
                    <a:pt x="6651" y="10101"/>
                  </a:cubicBezTo>
                  <a:cubicBezTo>
                    <a:pt x="6651" y="10101"/>
                    <a:pt x="6651" y="10101"/>
                    <a:pt x="6651" y="10101"/>
                  </a:cubicBezTo>
                  <a:cubicBezTo>
                    <a:pt x="6651" y="10429"/>
                    <a:pt x="6654" y="10760"/>
                    <a:pt x="6654" y="11091"/>
                  </a:cubicBezTo>
                  <a:cubicBezTo>
                    <a:pt x="6558" y="11127"/>
                    <a:pt x="6458" y="11151"/>
                    <a:pt x="6355" y="11155"/>
                  </a:cubicBezTo>
                  <a:lnTo>
                    <a:pt x="6355" y="11013"/>
                  </a:lnTo>
                  <a:cubicBezTo>
                    <a:pt x="6352" y="10813"/>
                    <a:pt x="6348" y="10610"/>
                    <a:pt x="6348" y="10411"/>
                  </a:cubicBezTo>
                  <a:cubicBezTo>
                    <a:pt x="6341" y="10005"/>
                    <a:pt x="6362" y="9603"/>
                    <a:pt x="6405" y="9204"/>
                  </a:cubicBezTo>
                  <a:cubicBezTo>
                    <a:pt x="6405" y="9172"/>
                    <a:pt x="6376" y="9147"/>
                    <a:pt x="6348" y="9147"/>
                  </a:cubicBezTo>
                  <a:lnTo>
                    <a:pt x="6223" y="9147"/>
                  </a:lnTo>
                  <a:cubicBezTo>
                    <a:pt x="6309" y="8642"/>
                    <a:pt x="6213" y="8104"/>
                    <a:pt x="6142" y="7602"/>
                  </a:cubicBezTo>
                  <a:cubicBezTo>
                    <a:pt x="6045" y="6929"/>
                    <a:pt x="5971" y="6260"/>
                    <a:pt x="5917" y="5580"/>
                  </a:cubicBezTo>
                  <a:cubicBezTo>
                    <a:pt x="5850" y="4680"/>
                    <a:pt x="5739" y="3786"/>
                    <a:pt x="5650" y="2889"/>
                  </a:cubicBezTo>
                  <a:cubicBezTo>
                    <a:pt x="5675" y="2857"/>
                    <a:pt x="5686" y="2814"/>
                    <a:pt x="5714" y="2782"/>
                  </a:cubicBezTo>
                  <a:cubicBezTo>
                    <a:pt x="5753" y="2744"/>
                    <a:pt x="5713" y="2686"/>
                    <a:pt x="5672" y="2686"/>
                  </a:cubicBezTo>
                  <a:cubicBezTo>
                    <a:pt x="5659" y="2686"/>
                    <a:pt x="5647" y="2692"/>
                    <a:pt x="5636" y="2704"/>
                  </a:cubicBezTo>
                  <a:lnTo>
                    <a:pt x="5636" y="2707"/>
                  </a:lnTo>
                  <a:cubicBezTo>
                    <a:pt x="5629" y="2636"/>
                    <a:pt x="5622" y="2569"/>
                    <a:pt x="5615" y="2501"/>
                  </a:cubicBezTo>
                  <a:cubicBezTo>
                    <a:pt x="5622" y="2487"/>
                    <a:pt x="5629" y="2472"/>
                    <a:pt x="5636" y="2458"/>
                  </a:cubicBezTo>
                  <a:cubicBezTo>
                    <a:pt x="5661" y="2423"/>
                    <a:pt x="5636" y="2398"/>
                    <a:pt x="5604" y="2391"/>
                  </a:cubicBezTo>
                  <a:cubicBezTo>
                    <a:pt x="5540" y="1775"/>
                    <a:pt x="5494" y="1159"/>
                    <a:pt x="5422" y="546"/>
                  </a:cubicBezTo>
                  <a:cubicBezTo>
                    <a:pt x="5417" y="511"/>
                    <a:pt x="5386" y="493"/>
                    <a:pt x="5357" y="493"/>
                  </a:cubicBezTo>
                  <a:cubicBezTo>
                    <a:pt x="5329" y="493"/>
                    <a:pt x="5303" y="511"/>
                    <a:pt x="5308" y="546"/>
                  </a:cubicBezTo>
                  <a:cubicBezTo>
                    <a:pt x="5355" y="906"/>
                    <a:pt x="5376" y="1269"/>
                    <a:pt x="5415" y="1629"/>
                  </a:cubicBezTo>
                  <a:cubicBezTo>
                    <a:pt x="5406" y="1626"/>
                    <a:pt x="5396" y="1620"/>
                    <a:pt x="5386" y="1620"/>
                  </a:cubicBezTo>
                  <a:cubicBezTo>
                    <a:pt x="5380" y="1620"/>
                    <a:pt x="5374" y="1622"/>
                    <a:pt x="5369" y="1629"/>
                  </a:cubicBezTo>
                  <a:cubicBezTo>
                    <a:pt x="5326" y="1679"/>
                    <a:pt x="5276" y="1743"/>
                    <a:pt x="5227" y="1803"/>
                  </a:cubicBezTo>
                  <a:cubicBezTo>
                    <a:pt x="5298" y="1632"/>
                    <a:pt x="5301" y="1401"/>
                    <a:pt x="5305" y="1248"/>
                  </a:cubicBezTo>
                  <a:cubicBezTo>
                    <a:pt x="5316" y="892"/>
                    <a:pt x="5287" y="543"/>
                    <a:pt x="5284" y="187"/>
                  </a:cubicBezTo>
                  <a:cubicBezTo>
                    <a:pt x="5284" y="160"/>
                    <a:pt x="5271" y="150"/>
                    <a:pt x="5255" y="150"/>
                  </a:cubicBezTo>
                  <a:cubicBezTo>
                    <a:pt x="5235" y="150"/>
                    <a:pt x="5209" y="167"/>
                    <a:pt x="5195" y="187"/>
                  </a:cubicBezTo>
                  <a:cubicBezTo>
                    <a:pt x="5191" y="144"/>
                    <a:pt x="5202" y="98"/>
                    <a:pt x="5195" y="55"/>
                  </a:cubicBezTo>
                  <a:cubicBezTo>
                    <a:pt x="5191" y="19"/>
                    <a:pt x="5161" y="0"/>
                    <a:pt x="513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3" name="Google Shape;3192;p74"/>
            <p:cNvSpPr/>
            <p:nvPr/>
          </p:nvSpPr>
          <p:spPr>
            <a:xfrm>
              <a:off x="1585450" y="3726975"/>
              <a:ext cx="30225" cy="113925"/>
            </a:xfrm>
            <a:custGeom>
              <a:avLst/>
              <a:gdLst/>
              <a:ahLst/>
              <a:cxnLst/>
              <a:rect l="l" t="t" r="r" b="b"/>
              <a:pathLst>
                <a:path w="1209" h="4557" extrusionOk="0">
                  <a:moveTo>
                    <a:pt x="470" y="291"/>
                  </a:moveTo>
                  <a:cubicBezTo>
                    <a:pt x="442" y="344"/>
                    <a:pt x="410" y="397"/>
                    <a:pt x="382" y="450"/>
                  </a:cubicBezTo>
                  <a:lnTo>
                    <a:pt x="382" y="450"/>
                  </a:lnTo>
                  <a:cubicBezTo>
                    <a:pt x="402" y="411"/>
                    <a:pt x="396" y="359"/>
                    <a:pt x="424" y="323"/>
                  </a:cubicBezTo>
                  <a:cubicBezTo>
                    <a:pt x="431" y="316"/>
                    <a:pt x="420" y="309"/>
                    <a:pt x="424" y="302"/>
                  </a:cubicBezTo>
                  <a:cubicBezTo>
                    <a:pt x="442" y="298"/>
                    <a:pt x="456" y="295"/>
                    <a:pt x="470" y="291"/>
                  </a:cubicBezTo>
                  <a:close/>
                  <a:moveTo>
                    <a:pt x="310" y="345"/>
                  </a:moveTo>
                  <a:lnTo>
                    <a:pt x="310" y="345"/>
                  </a:lnTo>
                  <a:cubicBezTo>
                    <a:pt x="246" y="444"/>
                    <a:pt x="207" y="555"/>
                    <a:pt x="189" y="676"/>
                  </a:cubicBezTo>
                  <a:cubicBezTo>
                    <a:pt x="182" y="583"/>
                    <a:pt x="189" y="487"/>
                    <a:pt x="175" y="395"/>
                  </a:cubicBezTo>
                  <a:cubicBezTo>
                    <a:pt x="221" y="373"/>
                    <a:pt x="267" y="359"/>
                    <a:pt x="310" y="345"/>
                  </a:cubicBezTo>
                  <a:close/>
                  <a:moveTo>
                    <a:pt x="855" y="224"/>
                  </a:moveTo>
                  <a:cubicBezTo>
                    <a:pt x="744" y="380"/>
                    <a:pt x="641" y="544"/>
                    <a:pt x="538" y="708"/>
                  </a:cubicBezTo>
                  <a:cubicBezTo>
                    <a:pt x="606" y="565"/>
                    <a:pt x="673" y="423"/>
                    <a:pt x="730" y="277"/>
                  </a:cubicBezTo>
                  <a:lnTo>
                    <a:pt x="734" y="274"/>
                  </a:lnTo>
                  <a:lnTo>
                    <a:pt x="727" y="288"/>
                  </a:lnTo>
                  <a:cubicBezTo>
                    <a:pt x="769" y="263"/>
                    <a:pt x="812" y="242"/>
                    <a:pt x="855" y="224"/>
                  </a:cubicBezTo>
                  <a:close/>
                  <a:moveTo>
                    <a:pt x="203" y="882"/>
                  </a:moveTo>
                  <a:lnTo>
                    <a:pt x="203" y="882"/>
                  </a:lnTo>
                  <a:cubicBezTo>
                    <a:pt x="213" y="885"/>
                    <a:pt x="214" y="894"/>
                    <a:pt x="221" y="894"/>
                  </a:cubicBezTo>
                  <a:cubicBezTo>
                    <a:pt x="222" y="894"/>
                    <a:pt x="223" y="893"/>
                    <a:pt x="225" y="893"/>
                  </a:cubicBezTo>
                  <a:lnTo>
                    <a:pt x="225" y="893"/>
                  </a:lnTo>
                  <a:cubicBezTo>
                    <a:pt x="218" y="911"/>
                    <a:pt x="210" y="929"/>
                    <a:pt x="207" y="946"/>
                  </a:cubicBezTo>
                  <a:cubicBezTo>
                    <a:pt x="207" y="925"/>
                    <a:pt x="207" y="904"/>
                    <a:pt x="203" y="882"/>
                  </a:cubicBezTo>
                  <a:close/>
                  <a:moveTo>
                    <a:pt x="232" y="1124"/>
                  </a:moveTo>
                  <a:lnTo>
                    <a:pt x="218" y="1160"/>
                  </a:lnTo>
                  <a:lnTo>
                    <a:pt x="214" y="1131"/>
                  </a:lnTo>
                  <a:cubicBezTo>
                    <a:pt x="221" y="1128"/>
                    <a:pt x="228" y="1128"/>
                    <a:pt x="232" y="1124"/>
                  </a:cubicBezTo>
                  <a:close/>
                  <a:moveTo>
                    <a:pt x="542" y="907"/>
                  </a:moveTo>
                  <a:lnTo>
                    <a:pt x="542" y="907"/>
                  </a:lnTo>
                  <a:cubicBezTo>
                    <a:pt x="435" y="1114"/>
                    <a:pt x="317" y="1317"/>
                    <a:pt x="235" y="1534"/>
                  </a:cubicBezTo>
                  <a:cubicBezTo>
                    <a:pt x="235" y="1466"/>
                    <a:pt x="228" y="1395"/>
                    <a:pt x="225" y="1324"/>
                  </a:cubicBezTo>
                  <a:cubicBezTo>
                    <a:pt x="239" y="1324"/>
                    <a:pt x="242" y="1348"/>
                    <a:pt x="249" y="1348"/>
                  </a:cubicBezTo>
                  <a:cubicBezTo>
                    <a:pt x="251" y="1348"/>
                    <a:pt x="254" y="1346"/>
                    <a:pt x="257" y="1342"/>
                  </a:cubicBezTo>
                  <a:cubicBezTo>
                    <a:pt x="353" y="1199"/>
                    <a:pt x="449" y="1053"/>
                    <a:pt x="542" y="907"/>
                  </a:cubicBezTo>
                  <a:close/>
                  <a:moveTo>
                    <a:pt x="915" y="1050"/>
                  </a:moveTo>
                  <a:lnTo>
                    <a:pt x="915" y="1167"/>
                  </a:lnTo>
                  <a:cubicBezTo>
                    <a:pt x="844" y="1302"/>
                    <a:pt x="766" y="1431"/>
                    <a:pt x="695" y="1566"/>
                  </a:cubicBezTo>
                  <a:cubicBezTo>
                    <a:pt x="773" y="1395"/>
                    <a:pt x="844" y="1220"/>
                    <a:pt x="915" y="1050"/>
                  </a:cubicBezTo>
                  <a:close/>
                  <a:moveTo>
                    <a:pt x="566" y="1238"/>
                  </a:moveTo>
                  <a:lnTo>
                    <a:pt x="566" y="1238"/>
                  </a:lnTo>
                  <a:cubicBezTo>
                    <a:pt x="449" y="1466"/>
                    <a:pt x="346" y="1701"/>
                    <a:pt x="257" y="1943"/>
                  </a:cubicBezTo>
                  <a:cubicBezTo>
                    <a:pt x="257" y="1840"/>
                    <a:pt x="246" y="1740"/>
                    <a:pt x="242" y="1637"/>
                  </a:cubicBezTo>
                  <a:lnTo>
                    <a:pt x="242" y="1637"/>
                  </a:lnTo>
                  <a:cubicBezTo>
                    <a:pt x="259" y="1651"/>
                    <a:pt x="269" y="1677"/>
                    <a:pt x="281" y="1677"/>
                  </a:cubicBezTo>
                  <a:cubicBezTo>
                    <a:pt x="285" y="1677"/>
                    <a:pt x="288" y="1675"/>
                    <a:pt x="292" y="1669"/>
                  </a:cubicBezTo>
                  <a:cubicBezTo>
                    <a:pt x="403" y="1537"/>
                    <a:pt x="470" y="1377"/>
                    <a:pt x="566" y="1238"/>
                  </a:cubicBezTo>
                  <a:close/>
                  <a:moveTo>
                    <a:pt x="915" y="1423"/>
                  </a:moveTo>
                  <a:lnTo>
                    <a:pt x="915" y="1726"/>
                  </a:lnTo>
                  <a:cubicBezTo>
                    <a:pt x="903" y="1699"/>
                    <a:pt x="879" y="1672"/>
                    <a:pt x="858" y="1672"/>
                  </a:cubicBezTo>
                  <a:cubicBezTo>
                    <a:pt x="849" y="1672"/>
                    <a:pt x="840" y="1677"/>
                    <a:pt x="833" y="1690"/>
                  </a:cubicBezTo>
                  <a:cubicBezTo>
                    <a:pt x="741" y="1861"/>
                    <a:pt x="645" y="2029"/>
                    <a:pt x="559" y="2203"/>
                  </a:cubicBezTo>
                  <a:cubicBezTo>
                    <a:pt x="680" y="1947"/>
                    <a:pt x="794" y="1683"/>
                    <a:pt x="915" y="1423"/>
                  </a:cubicBezTo>
                  <a:close/>
                  <a:moveTo>
                    <a:pt x="509" y="1719"/>
                  </a:moveTo>
                  <a:lnTo>
                    <a:pt x="509" y="1719"/>
                  </a:lnTo>
                  <a:cubicBezTo>
                    <a:pt x="428" y="1900"/>
                    <a:pt x="353" y="2086"/>
                    <a:pt x="275" y="2271"/>
                  </a:cubicBezTo>
                  <a:cubicBezTo>
                    <a:pt x="278" y="2179"/>
                    <a:pt x="265" y="2087"/>
                    <a:pt x="264" y="1995"/>
                  </a:cubicBezTo>
                  <a:lnTo>
                    <a:pt x="264" y="1995"/>
                  </a:lnTo>
                  <a:cubicBezTo>
                    <a:pt x="273" y="2018"/>
                    <a:pt x="294" y="2034"/>
                    <a:pt x="314" y="2034"/>
                  </a:cubicBezTo>
                  <a:cubicBezTo>
                    <a:pt x="326" y="2034"/>
                    <a:pt x="337" y="2029"/>
                    <a:pt x="346" y="2018"/>
                  </a:cubicBezTo>
                  <a:cubicBezTo>
                    <a:pt x="413" y="1925"/>
                    <a:pt x="449" y="1815"/>
                    <a:pt x="509" y="1719"/>
                  </a:cubicBezTo>
                  <a:close/>
                  <a:moveTo>
                    <a:pt x="364" y="2402"/>
                  </a:moveTo>
                  <a:cubicBezTo>
                    <a:pt x="331" y="2484"/>
                    <a:pt x="299" y="2566"/>
                    <a:pt x="271" y="2648"/>
                  </a:cubicBezTo>
                  <a:lnTo>
                    <a:pt x="271" y="2570"/>
                  </a:lnTo>
                  <a:cubicBezTo>
                    <a:pt x="307" y="2513"/>
                    <a:pt x="331" y="2456"/>
                    <a:pt x="364" y="2402"/>
                  </a:cubicBezTo>
                  <a:close/>
                  <a:moveTo>
                    <a:pt x="477" y="2587"/>
                  </a:moveTo>
                  <a:cubicBezTo>
                    <a:pt x="392" y="2773"/>
                    <a:pt x="317" y="2965"/>
                    <a:pt x="257" y="3157"/>
                  </a:cubicBezTo>
                  <a:cubicBezTo>
                    <a:pt x="257" y="3104"/>
                    <a:pt x="260" y="3050"/>
                    <a:pt x="264" y="2997"/>
                  </a:cubicBezTo>
                  <a:lnTo>
                    <a:pt x="260" y="2997"/>
                  </a:lnTo>
                  <a:cubicBezTo>
                    <a:pt x="346" y="2865"/>
                    <a:pt x="406" y="2723"/>
                    <a:pt x="477" y="2587"/>
                  </a:cubicBezTo>
                  <a:close/>
                  <a:moveTo>
                    <a:pt x="912" y="1787"/>
                  </a:moveTo>
                  <a:lnTo>
                    <a:pt x="912" y="1787"/>
                  </a:lnTo>
                  <a:cubicBezTo>
                    <a:pt x="908" y="2057"/>
                    <a:pt x="912" y="2331"/>
                    <a:pt x="912" y="2602"/>
                  </a:cubicBezTo>
                  <a:cubicBezTo>
                    <a:pt x="898" y="2602"/>
                    <a:pt x="891" y="2581"/>
                    <a:pt x="883" y="2581"/>
                  </a:cubicBezTo>
                  <a:cubicBezTo>
                    <a:pt x="881" y="2581"/>
                    <a:pt x="879" y="2583"/>
                    <a:pt x="876" y="2587"/>
                  </a:cubicBezTo>
                  <a:cubicBezTo>
                    <a:pt x="876" y="2591"/>
                    <a:pt x="873" y="2595"/>
                    <a:pt x="869" y="2598"/>
                  </a:cubicBezTo>
                  <a:cubicBezTo>
                    <a:pt x="727" y="2901"/>
                    <a:pt x="563" y="3193"/>
                    <a:pt x="381" y="3474"/>
                  </a:cubicBezTo>
                  <a:cubicBezTo>
                    <a:pt x="552" y="3043"/>
                    <a:pt x="748" y="2623"/>
                    <a:pt x="890" y="2182"/>
                  </a:cubicBezTo>
                  <a:cubicBezTo>
                    <a:pt x="902" y="2139"/>
                    <a:pt x="867" y="2108"/>
                    <a:pt x="833" y="2108"/>
                  </a:cubicBezTo>
                  <a:cubicBezTo>
                    <a:pt x="815" y="2108"/>
                    <a:pt x="798" y="2116"/>
                    <a:pt x="787" y="2135"/>
                  </a:cubicBezTo>
                  <a:cubicBezTo>
                    <a:pt x="773" y="2164"/>
                    <a:pt x="755" y="2192"/>
                    <a:pt x="741" y="2221"/>
                  </a:cubicBezTo>
                  <a:cubicBezTo>
                    <a:pt x="805" y="2078"/>
                    <a:pt x="862" y="1932"/>
                    <a:pt x="912" y="1787"/>
                  </a:cubicBezTo>
                  <a:close/>
                  <a:moveTo>
                    <a:pt x="403" y="3114"/>
                  </a:moveTo>
                  <a:cubicBezTo>
                    <a:pt x="346" y="3246"/>
                    <a:pt x="296" y="3385"/>
                    <a:pt x="242" y="3520"/>
                  </a:cubicBezTo>
                  <a:cubicBezTo>
                    <a:pt x="250" y="3410"/>
                    <a:pt x="250" y="3299"/>
                    <a:pt x="253" y="3189"/>
                  </a:cubicBezTo>
                  <a:cubicBezTo>
                    <a:pt x="253" y="3223"/>
                    <a:pt x="282" y="3251"/>
                    <a:pt x="310" y="3251"/>
                  </a:cubicBezTo>
                  <a:cubicBezTo>
                    <a:pt x="323" y="3251"/>
                    <a:pt x="336" y="3245"/>
                    <a:pt x="346" y="3228"/>
                  </a:cubicBezTo>
                  <a:cubicBezTo>
                    <a:pt x="367" y="3189"/>
                    <a:pt x="385" y="3150"/>
                    <a:pt x="403" y="3114"/>
                  </a:cubicBezTo>
                  <a:close/>
                  <a:moveTo>
                    <a:pt x="915" y="2801"/>
                  </a:moveTo>
                  <a:cubicBezTo>
                    <a:pt x="915" y="2915"/>
                    <a:pt x="912" y="3029"/>
                    <a:pt x="915" y="3143"/>
                  </a:cubicBezTo>
                  <a:cubicBezTo>
                    <a:pt x="898" y="3143"/>
                    <a:pt x="890" y="3120"/>
                    <a:pt x="882" y="3120"/>
                  </a:cubicBezTo>
                  <a:cubicBezTo>
                    <a:pt x="880" y="3120"/>
                    <a:pt x="878" y="3121"/>
                    <a:pt x="876" y="3125"/>
                  </a:cubicBezTo>
                  <a:cubicBezTo>
                    <a:pt x="801" y="3260"/>
                    <a:pt x="709" y="3388"/>
                    <a:pt x="631" y="3524"/>
                  </a:cubicBezTo>
                  <a:cubicBezTo>
                    <a:pt x="737" y="3289"/>
                    <a:pt x="830" y="3047"/>
                    <a:pt x="915" y="2801"/>
                  </a:cubicBezTo>
                  <a:close/>
                  <a:moveTo>
                    <a:pt x="915" y="3335"/>
                  </a:moveTo>
                  <a:cubicBezTo>
                    <a:pt x="915" y="3396"/>
                    <a:pt x="912" y="3453"/>
                    <a:pt x="915" y="3513"/>
                  </a:cubicBezTo>
                  <a:cubicBezTo>
                    <a:pt x="915" y="3519"/>
                    <a:pt x="917" y="3520"/>
                    <a:pt x="920" y="3520"/>
                  </a:cubicBezTo>
                  <a:cubicBezTo>
                    <a:pt x="925" y="3520"/>
                    <a:pt x="933" y="3515"/>
                    <a:pt x="941" y="3515"/>
                  </a:cubicBezTo>
                  <a:cubicBezTo>
                    <a:pt x="943" y="3515"/>
                    <a:pt x="945" y="3516"/>
                    <a:pt x="947" y="3517"/>
                  </a:cubicBezTo>
                  <a:cubicBezTo>
                    <a:pt x="947" y="3620"/>
                    <a:pt x="951" y="3723"/>
                    <a:pt x="954" y="3826"/>
                  </a:cubicBezTo>
                  <a:cubicBezTo>
                    <a:pt x="953" y="3827"/>
                    <a:pt x="951" y="3827"/>
                    <a:pt x="950" y="3827"/>
                  </a:cubicBezTo>
                  <a:cubicBezTo>
                    <a:pt x="945" y="3827"/>
                    <a:pt x="942" y="3824"/>
                    <a:pt x="938" y="3824"/>
                  </a:cubicBezTo>
                  <a:cubicBezTo>
                    <a:pt x="937" y="3824"/>
                    <a:pt x="935" y="3824"/>
                    <a:pt x="933" y="3826"/>
                  </a:cubicBezTo>
                  <a:cubicBezTo>
                    <a:pt x="933" y="3793"/>
                    <a:pt x="907" y="3770"/>
                    <a:pt x="879" y="3770"/>
                  </a:cubicBezTo>
                  <a:cubicBezTo>
                    <a:pt x="866" y="3770"/>
                    <a:pt x="852" y="3776"/>
                    <a:pt x="841" y="3787"/>
                  </a:cubicBezTo>
                  <a:cubicBezTo>
                    <a:pt x="773" y="3855"/>
                    <a:pt x="709" y="3930"/>
                    <a:pt x="648" y="4001"/>
                  </a:cubicBezTo>
                  <a:cubicBezTo>
                    <a:pt x="744" y="3784"/>
                    <a:pt x="837" y="3563"/>
                    <a:pt x="915" y="3335"/>
                  </a:cubicBezTo>
                  <a:close/>
                  <a:moveTo>
                    <a:pt x="1065" y="1"/>
                  </a:moveTo>
                  <a:cubicBezTo>
                    <a:pt x="1056" y="1"/>
                    <a:pt x="1046" y="4"/>
                    <a:pt x="1036" y="10"/>
                  </a:cubicBezTo>
                  <a:cubicBezTo>
                    <a:pt x="962" y="53"/>
                    <a:pt x="890" y="88"/>
                    <a:pt x="812" y="124"/>
                  </a:cubicBezTo>
                  <a:cubicBezTo>
                    <a:pt x="805" y="113"/>
                    <a:pt x="812" y="92"/>
                    <a:pt x="798" y="92"/>
                  </a:cubicBezTo>
                  <a:cubicBezTo>
                    <a:pt x="780" y="92"/>
                    <a:pt x="776" y="99"/>
                    <a:pt x="766" y="103"/>
                  </a:cubicBezTo>
                  <a:cubicBezTo>
                    <a:pt x="748" y="87"/>
                    <a:pt x="733" y="62"/>
                    <a:pt x="718" y="62"/>
                  </a:cubicBezTo>
                  <a:cubicBezTo>
                    <a:pt x="713" y="62"/>
                    <a:pt x="707" y="66"/>
                    <a:pt x="702" y="74"/>
                  </a:cubicBezTo>
                  <a:cubicBezTo>
                    <a:pt x="691" y="92"/>
                    <a:pt x="684" y="110"/>
                    <a:pt x="677" y="124"/>
                  </a:cubicBezTo>
                  <a:cubicBezTo>
                    <a:pt x="641" y="128"/>
                    <a:pt x="609" y="145"/>
                    <a:pt x="574" y="153"/>
                  </a:cubicBezTo>
                  <a:cubicBezTo>
                    <a:pt x="570" y="153"/>
                    <a:pt x="581" y="138"/>
                    <a:pt x="574" y="138"/>
                  </a:cubicBezTo>
                  <a:cubicBezTo>
                    <a:pt x="566" y="138"/>
                    <a:pt x="556" y="149"/>
                    <a:pt x="545" y="149"/>
                  </a:cubicBezTo>
                  <a:cubicBezTo>
                    <a:pt x="545" y="145"/>
                    <a:pt x="545" y="145"/>
                    <a:pt x="545" y="145"/>
                  </a:cubicBezTo>
                  <a:cubicBezTo>
                    <a:pt x="420" y="224"/>
                    <a:pt x="278" y="242"/>
                    <a:pt x="136" y="270"/>
                  </a:cubicBezTo>
                  <a:cubicBezTo>
                    <a:pt x="129" y="274"/>
                    <a:pt x="121" y="274"/>
                    <a:pt x="115" y="274"/>
                  </a:cubicBezTo>
                  <a:cubicBezTo>
                    <a:pt x="108" y="274"/>
                    <a:pt x="102" y="274"/>
                    <a:pt x="97" y="277"/>
                  </a:cubicBezTo>
                  <a:cubicBezTo>
                    <a:pt x="86" y="288"/>
                    <a:pt x="111" y="291"/>
                    <a:pt x="107" y="306"/>
                  </a:cubicBezTo>
                  <a:cubicBezTo>
                    <a:pt x="89" y="316"/>
                    <a:pt x="68" y="313"/>
                    <a:pt x="50" y="323"/>
                  </a:cubicBezTo>
                  <a:cubicBezTo>
                    <a:pt x="0" y="352"/>
                    <a:pt x="25" y="398"/>
                    <a:pt x="64" y="412"/>
                  </a:cubicBezTo>
                  <a:cubicBezTo>
                    <a:pt x="157" y="1117"/>
                    <a:pt x="175" y="1826"/>
                    <a:pt x="164" y="2538"/>
                  </a:cubicBezTo>
                  <a:lnTo>
                    <a:pt x="164" y="2541"/>
                  </a:lnTo>
                  <a:cubicBezTo>
                    <a:pt x="164" y="2548"/>
                    <a:pt x="157" y="2552"/>
                    <a:pt x="157" y="2559"/>
                  </a:cubicBezTo>
                  <a:cubicBezTo>
                    <a:pt x="156" y="2560"/>
                    <a:pt x="156" y="2561"/>
                    <a:pt x="157" y="2561"/>
                  </a:cubicBezTo>
                  <a:cubicBezTo>
                    <a:pt x="159" y="2561"/>
                    <a:pt x="164" y="2559"/>
                    <a:pt x="164" y="2559"/>
                  </a:cubicBezTo>
                  <a:lnTo>
                    <a:pt x="164" y="2559"/>
                  </a:lnTo>
                  <a:cubicBezTo>
                    <a:pt x="157" y="2983"/>
                    <a:pt x="143" y="3403"/>
                    <a:pt x="125" y="3823"/>
                  </a:cubicBezTo>
                  <a:cubicBezTo>
                    <a:pt x="121" y="3833"/>
                    <a:pt x="118" y="3844"/>
                    <a:pt x="114" y="3855"/>
                  </a:cubicBezTo>
                  <a:cubicBezTo>
                    <a:pt x="113" y="3859"/>
                    <a:pt x="114" y="3860"/>
                    <a:pt x="116" y="3860"/>
                  </a:cubicBezTo>
                  <a:cubicBezTo>
                    <a:pt x="118" y="3860"/>
                    <a:pt x="120" y="3859"/>
                    <a:pt x="122" y="3859"/>
                  </a:cubicBezTo>
                  <a:cubicBezTo>
                    <a:pt x="124" y="3859"/>
                    <a:pt x="125" y="3860"/>
                    <a:pt x="125" y="3862"/>
                  </a:cubicBezTo>
                  <a:lnTo>
                    <a:pt x="125" y="3915"/>
                  </a:lnTo>
                  <a:cubicBezTo>
                    <a:pt x="125" y="3917"/>
                    <a:pt x="125" y="3917"/>
                    <a:pt x="124" y="3917"/>
                  </a:cubicBezTo>
                  <a:cubicBezTo>
                    <a:pt x="122" y="3917"/>
                    <a:pt x="118" y="3913"/>
                    <a:pt x="116" y="3913"/>
                  </a:cubicBezTo>
                  <a:cubicBezTo>
                    <a:pt x="115" y="3913"/>
                    <a:pt x="114" y="3914"/>
                    <a:pt x="114" y="3915"/>
                  </a:cubicBezTo>
                  <a:lnTo>
                    <a:pt x="114" y="4321"/>
                  </a:lnTo>
                  <a:lnTo>
                    <a:pt x="225" y="4321"/>
                  </a:lnTo>
                  <a:cubicBezTo>
                    <a:pt x="232" y="4168"/>
                    <a:pt x="232" y="4019"/>
                    <a:pt x="239" y="3866"/>
                  </a:cubicBezTo>
                  <a:cubicBezTo>
                    <a:pt x="356" y="3730"/>
                    <a:pt x="463" y="3584"/>
                    <a:pt x="552" y="3431"/>
                  </a:cubicBezTo>
                  <a:lnTo>
                    <a:pt x="552" y="3431"/>
                  </a:lnTo>
                  <a:cubicBezTo>
                    <a:pt x="449" y="3641"/>
                    <a:pt x="364" y="3858"/>
                    <a:pt x="292" y="4079"/>
                  </a:cubicBezTo>
                  <a:cubicBezTo>
                    <a:pt x="285" y="4118"/>
                    <a:pt x="318" y="4153"/>
                    <a:pt x="351" y="4153"/>
                  </a:cubicBezTo>
                  <a:cubicBezTo>
                    <a:pt x="363" y="4153"/>
                    <a:pt x="375" y="4148"/>
                    <a:pt x="385" y="4136"/>
                  </a:cubicBezTo>
                  <a:cubicBezTo>
                    <a:pt x="392" y="4125"/>
                    <a:pt x="396" y="4118"/>
                    <a:pt x="403" y="4111"/>
                  </a:cubicBezTo>
                  <a:cubicBezTo>
                    <a:pt x="495" y="3990"/>
                    <a:pt x="563" y="3851"/>
                    <a:pt x="645" y="3720"/>
                  </a:cubicBezTo>
                  <a:lnTo>
                    <a:pt x="645" y="3720"/>
                  </a:lnTo>
                  <a:cubicBezTo>
                    <a:pt x="566" y="3898"/>
                    <a:pt x="499" y="4079"/>
                    <a:pt x="428" y="4261"/>
                  </a:cubicBezTo>
                  <a:cubicBezTo>
                    <a:pt x="417" y="4299"/>
                    <a:pt x="448" y="4328"/>
                    <a:pt x="480" y="4328"/>
                  </a:cubicBezTo>
                  <a:cubicBezTo>
                    <a:pt x="493" y="4328"/>
                    <a:pt x="506" y="4324"/>
                    <a:pt x="517" y="4314"/>
                  </a:cubicBezTo>
                  <a:cubicBezTo>
                    <a:pt x="623" y="4204"/>
                    <a:pt x="723" y="4086"/>
                    <a:pt x="830" y="3972"/>
                  </a:cubicBezTo>
                  <a:lnTo>
                    <a:pt x="830" y="4275"/>
                  </a:lnTo>
                  <a:cubicBezTo>
                    <a:pt x="830" y="4312"/>
                    <a:pt x="857" y="4331"/>
                    <a:pt x="883" y="4331"/>
                  </a:cubicBezTo>
                  <a:cubicBezTo>
                    <a:pt x="910" y="4331"/>
                    <a:pt x="937" y="4312"/>
                    <a:pt x="937" y="4275"/>
                  </a:cubicBezTo>
                  <a:cubicBezTo>
                    <a:pt x="940" y="4254"/>
                    <a:pt x="947" y="4232"/>
                    <a:pt x="951" y="4207"/>
                  </a:cubicBezTo>
                  <a:cubicBezTo>
                    <a:pt x="954" y="4246"/>
                    <a:pt x="962" y="4282"/>
                    <a:pt x="962" y="4321"/>
                  </a:cubicBezTo>
                  <a:lnTo>
                    <a:pt x="1065" y="4321"/>
                  </a:lnTo>
                  <a:cubicBezTo>
                    <a:pt x="933" y="4389"/>
                    <a:pt x="759" y="4399"/>
                    <a:pt x="620" y="4417"/>
                  </a:cubicBezTo>
                  <a:cubicBezTo>
                    <a:pt x="513" y="4428"/>
                    <a:pt x="410" y="4439"/>
                    <a:pt x="303" y="4442"/>
                  </a:cubicBezTo>
                  <a:cubicBezTo>
                    <a:pt x="230" y="4449"/>
                    <a:pt x="228" y="4556"/>
                    <a:pt x="296" y="4556"/>
                  </a:cubicBezTo>
                  <a:cubicBezTo>
                    <a:pt x="299" y="4556"/>
                    <a:pt x="301" y="4556"/>
                    <a:pt x="303" y="4556"/>
                  </a:cubicBezTo>
                  <a:cubicBezTo>
                    <a:pt x="431" y="4545"/>
                    <a:pt x="559" y="4535"/>
                    <a:pt x="687" y="4521"/>
                  </a:cubicBezTo>
                  <a:cubicBezTo>
                    <a:pt x="833" y="4503"/>
                    <a:pt x="1008" y="4488"/>
                    <a:pt x="1132" y="4417"/>
                  </a:cubicBezTo>
                  <a:cubicBezTo>
                    <a:pt x="1182" y="4380"/>
                    <a:pt x="1151" y="4312"/>
                    <a:pt x="1101" y="4312"/>
                  </a:cubicBezTo>
                  <a:cubicBezTo>
                    <a:pt x="1093" y="4312"/>
                    <a:pt x="1084" y="4314"/>
                    <a:pt x="1075" y="4318"/>
                  </a:cubicBezTo>
                  <a:lnTo>
                    <a:pt x="1072" y="4318"/>
                  </a:lnTo>
                  <a:cubicBezTo>
                    <a:pt x="1072" y="3926"/>
                    <a:pt x="1065" y="3534"/>
                    <a:pt x="1058" y="3143"/>
                  </a:cubicBezTo>
                  <a:cubicBezTo>
                    <a:pt x="1193" y="2182"/>
                    <a:pt x="1132" y="1206"/>
                    <a:pt x="1207" y="238"/>
                  </a:cubicBezTo>
                  <a:cubicBezTo>
                    <a:pt x="1209" y="202"/>
                    <a:pt x="1182" y="185"/>
                    <a:pt x="1154" y="185"/>
                  </a:cubicBezTo>
                  <a:cubicBezTo>
                    <a:pt x="1126" y="185"/>
                    <a:pt x="1097" y="202"/>
                    <a:pt x="1093" y="238"/>
                  </a:cubicBezTo>
                  <a:cubicBezTo>
                    <a:pt x="1047" y="836"/>
                    <a:pt x="1054" y="1434"/>
                    <a:pt x="1043" y="2032"/>
                  </a:cubicBezTo>
                  <a:cubicBezTo>
                    <a:pt x="1036" y="1598"/>
                    <a:pt x="1026" y="1164"/>
                    <a:pt x="1026" y="733"/>
                  </a:cubicBezTo>
                  <a:lnTo>
                    <a:pt x="994" y="733"/>
                  </a:lnTo>
                  <a:cubicBezTo>
                    <a:pt x="991" y="732"/>
                    <a:pt x="990" y="731"/>
                    <a:pt x="988" y="731"/>
                  </a:cubicBezTo>
                  <a:cubicBezTo>
                    <a:pt x="986" y="731"/>
                    <a:pt x="984" y="733"/>
                    <a:pt x="979" y="733"/>
                  </a:cubicBezTo>
                  <a:lnTo>
                    <a:pt x="937" y="733"/>
                  </a:lnTo>
                  <a:cubicBezTo>
                    <a:pt x="979" y="637"/>
                    <a:pt x="1026" y="541"/>
                    <a:pt x="1065" y="444"/>
                  </a:cubicBezTo>
                  <a:cubicBezTo>
                    <a:pt x="1084" y="401"/>
                    <a:pt x="1049" y="361"/>
                    <a:pt x="1014" y="361"/>
                  </a:cubicBezTo>
                  <a:cubicBezTo>
                    <a:pt x="997" y="361"/>
                    <a:pt x="980" y="369"/>
                    <a:pt x="969" y="391"/>
                  </a:cubicBezTo>
                  <a:cubicBezTo>
                    <a:pt x="898" y="519"/>
                    <a:pt x="809" y="629"/>
                    <a:pt x="741" y="757"/>
                  </a:cubicBezTo>
                  <a:lnTo>
                    <a:pt x="741" y="757"/>
                  </a:lnTo>
                  <a:cubicBezTo>
                    <a:pt x="841" y="569"/>
                    <a:pt x="923" y="369"/>
                    <a:pt x="1022" y="177"/>
                  </a:cubicBezTo>
                  <a:cubicBezTo>
                    <a:pt x="1011" y="170"/>
                    <a:pt x="1001" y="167"/>
                    <a:pt x="990" y="160"/>
                  </a:cubicBezTo>
                  <a:cubicBezTo>
                    <a:pt x="1022" y="142"/>
                    <a:pt x="1058" y="128"/>
                    <a:pt x="1090" y="106"/>
                  </a:cubicBezTo>
                  <a:cubicBezTo>
                    <a:pt x="1143" y="74"/>
                    <a:pt x="1112" y="1"/>
                    <a:pt x="106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4" name="Google Shape;3193;p74"/>
            <p:cNvSpPr/>
            <p:nvPr/>
          </p:nvSpPr>
          <p:spPr>
            <a:xfrm>
              <a:off x="1628000" y="3726550"/>
              <a:ext cx="31150" cy="115450"/>
            </a:xfrm>
            <a:custGeom>
              <a:avLst/>
              <a:gdLst/>
              <a:ahLst/>
              <a:cxnLst/>
              <a:rect l="l" t="t" r="r" b="b"/>
              <a:pathLst>
                <a:path w="1246" h="4618" extrusionOk="0">
                  <a:moveTo>
                    <a:pt x="573" y="110"/>
                  </a:moveTo>
                  <a:cubicBezTo>
                    <a:pt x="690" y="110"/>
                    <a:pt x="812" y="169"/>
                    <a:pt x="915" y="237"/>
                  </a:cubicBezTo>
                  <a:cubicBezTo>
                    <a:pt x="876" y="229"/>
                    <a:pt x="836" y="224"/>
                    <a:pt x="796" y="224"/>
                  </a:cubicBezTo>
                  <a:cubicBezTo>
                    <a:pt x="752" y="224"/>
                    <a:pt x="707" y="230"/>
                    <a:pt x="662" y="241"/>
                  </a:cubicBezTo>
                  <a:cubicBezTo>
                    <a:pt x="655" y="223"/>
                    <a:pt x="684" y="198"/>
                    <a:pt x="659" y="198"/>
                  </a:cubicBezTo>
                  <a:cubicBezTo>
                    <a:pt x="642" y="173"/>
                    <a:pt x="617" y="163"/>
                    <a:pt x="585" y="163"/>
                  </a:cubicBezTo>
                  <a:cubicBezTo>
                    <a:pt x="527" y="163"/>
                    <a:pt x="449" y="198"/>
                    <a:pt x="377" y="237"/>
                  </a:cubicBezTo>
                  <a:cubicBezTo>
                    <a:pt x="367" y="237"/>
                    <a:pt x="356" y="241"/>
                    <a:pt x="345" y="241"/>
                  </a:cubicBezTo>
                  <a:cubicBezTo>
                    <a:pt x="335" y="244"/>
                    <a:pt x="352" y="251"/>
                    <a:pt x="345" y="255"/>
                  </a:cubicBezTo>
                  <a:lnTo>
                    <a:pt x="338" y="259"/>
                  </a:lnTo>
                  <a:cubicBezTo>
                    <a:pt x="342" y="226"/>
                    <a:pt x="360" y="194"/>
                    <a:pt x="385" y="173"/>
                  </a:cubicBezTo>
                  <a:cubicBezTo>
                    <a:pt x="443" y="128"/>
                    <a:pt x="507" y="110"/>
                    <a:pt x="573" y="110"/>
                  </a:cubicBezTo>
                  <a:close/>
                  <a:moveTo>
                    <a:pt x="720" y="340"/>
                  </a:moveTo>
                  <a:cubicBezTo>
                    <a:pt x="736" y="340"/>
                    <a:pt x="752" y="342"/>
                    <a:pt x="769" y="344"/>
                  </a:cubicBezTo>
                  <a:cubicBezTo>
                    <a:pt x="659" y="501"/>
                    <a:pt x="527" y="636"/>
                    <a:pt x="402" y="778"/>
                  </a:cubicBezTo>
                  <a:cubicBezTo>
                    <a:pt x="481" y="643"/>
                    <a:pt x="545" y="504"/>
                    <a:pt x="602" y="362"/>
                  </a:cubicBezTo>
                  <a:lnTo>
                    <a:pt x="627" y="355"/>
                  </a:lnTo>
                  <a:cubicBezTo>
                    <a:pt x="657" y="345"/>
                    <a:pt x="688" y="340"/>
                    <a:pt x="720" y="340"/>
                  </a:cubicBezTo>
                  <a:close/>
                  <a:moveTo>
                    <a:pt x="822" y="337"/>
                  </a:moveTo>
                  <a:lnTo>
                    <a:pt x="822" y="337"/>
                  </a:lnTo>
                  <a:cubicBezTo>
                    <a:pt x="886" y="348"/>
                    <a:pt x="951" y="358"/>
                    <a:pt x="1015" y="380"/>
                  </a:cubicBezTo>
                  <a:cubicBezTo>
                    <a:pt x="1018" y="397"/>
                    <a:pt x="1022" y="415"/>
                    <a:pt x="1022" y="433"/>
                  </a:cubicBezTo>
                  <a:cubicBezTo>
                    <a:pt x="1021" y="430"/>
                    <a:pt x="1020" y="428"/>
                    <a:pt x="1018" y="428"/>
                  </a:cubicBezTo>
                  <a:cubicBezTo>
                    <a:pt x="1014" y="428"/>
                    <a:pt x="1009" y="436"/>
                    <a:pt x="1003" y="436"/>
                  </a:cubicBezTo>
                  <a:cubicBezTo>
                    <a:pt x="1001" y="436"/>
                    <a:pt x="999" y="435"/>
                    <a:pt x="997" y="433"/>
                  </a:cubicBezTo>
                  <a:lnTo>
                    <a:pt x="986" y="433"/>
                  </a:lnTo>
                  <a:cubicBezTo>
                    <a:pt x="966" y="426"/>
                    <a:pt x="942" y="411"/>
                    <a:pt x="928" y="411"/>
                  </a:cubicBezTo>
                  <a:cubicBezTo>
                    <a:pt x="919" y="411"/>
                    <a:pt x="914" y="417"/>
                    <a:pt x="915" y="433"/>
                  </a:cubicBezTo>
                  <a:lnTo>
                    <a:pt x="915" y="461"/>
                  </a:lnTo>
                  <a:cubicBezTo>
                    <a:pt x="822" y="607"/>
                    <a:pt x="701" y="732"/>
                    <a:pt x="602" y="874"/>
                  </a:cubicBezTo>
                  <a:cubicBezTo>
                    <a:pt x="705" y="714"/>
                    <a:pt x="797" y="547"/>
                    <a:pt x="879" y="372"/>
                  </a:cubicBezTo>
                  <a:cubicBezTo>
                    <a:pt x="862" y="362"/>
                    <a:pt x="840" y="351"/>
                    <a:pt x="822" y="337"/>
                  </a:cubicBezTo>
                  <a:close/>
                  <a:moveTo>
                    <a:pt x="488" y="853"/>
                  </a:moveTo>
                  <a:lnTo>
                    <a:pt x="488" y="853"/>
                  </a:lnTo>
                  <a:cubicBezTo>
                    <a:pt x="413" y="974"/>
                    <a:pt x="349" y="1106"/>
                    <a:pt x="281" y="1230"/>
                  </a:cubicBezTo>
                  <a:lnTo>
                    <a:pt x="281" y="1230"/>
                  </a:lnTo>
                  <a:cubicBezTo>
                    <a:pt x="281" y="1188"/>
                    <a:pt x="281" y="1138"/>
                    <a:pt x="285" y="1095"/>
                  </a:cubicBezTo>
                  <a:lnTo>
                    <a:pt x="288" y="1095"/>
                  </a:lnTo>
                  <a:cubicBezTo>
                    <a:pt x="356" y="1017"/>
                    <a:pt x="424" y="935"/>
                    <a:pt x="488" y="853"/>
                  </a:cubicBezTo>
                  <a:close/>
                  <a:moveTo>
                    <a:pt x="417" y="1312"/>
                  </a:moveTo>
                  <a:lnTo>
                    <a:pt x="417" y="1312"/>
                  </a:lnTo>
                  <a:cubicBezTo>
                    <a:pt x="363" y="1401"/>
                    <a:pt x="317" y="1501"/>
                    <a:pt x="263" y="1593"/>
                  </a:cubicBezTo>
                  <a:cubicBezTo>
                    <a:pt x="263" y="1565"/>
                    <a:pt x="263" y="1540"/>
                    <a:pt x="267" y="1512"/>
                  </a:cubicBezTo>
                  <a:cubicBezTo>
                    <a:pt x="324" y="1451"/>
                    <a:pt x="363" y="1376"/>
                    <a:pt x="417" y="1312"/>
                  </a:cubicBezTo>
                  <a:close/>
                  <a:moveTo>
                    <a:pt x="922" y="1124"/>
                  </a:moveTo>
                  <a:cubicBezTo>
                    <a:pt x="922" y="1195"/>
                    <a:pt x="926" y="1262"/>
                    <a:pt x="926" y="1334"/>
                  </a:cubicBezTo>
                  <a:lnTo>
                    <a:pt x="879" y="1305"/>
                  </a:lnTo>
                  <a:cubicBezTo>
                    <a:pt x="808" y="1405"/>
                    <a:pt x="730" y="1501"/>
                    <a:pt x="662" y="1604"/>
                  </a:cubicBezTo>
                  <a:cubicBezTo>
                    <a:pt x="751" y="1444"/>
                    <a:pt x="822" y="1277"/>
                    <a:pt x="922" y="1124"/>
                  </a:cubicBezTo>
                  <a:close/>
                  <a:moveTo>
                    <a:pt x="929" y="657"/>
                  </a:moveTo>
                  <a:cubicBezTo>
                    <a:pt x="933" y="704"/>
                    <a:pt x="936" y="750"/>
                    <a:pt x="936" y="793"/>
                  </a:cubicBezTo>
                  <a:cubicBezTo>
                    <a:pt x="935" y="794"/>
                    <a:pt x="933" y="795"/>
                    <a:pt x="932" y="795"/>
                  </a:cubicBezTo>
                  <a:cubicBezTo>
                    <a:pt x="926" y="795"/>
                    <a:pt x="920" y="788"/>
                    <a:pt x="917" y="788"/>
                  </a:cubicBezTo>
                  <a:cubicBezTo>
                    <a:pt x="916" y="788"/>
                    <a:pt x="915" y="789"/>
                    <a:pt x="915" y="793"/>
                  </a:cubicBezTo>
                  <a:cubicBezTo>
                    <a:pt x="915" y="825"/>
                    <a:pt x="915" y="853"/>
                    <a:pt x="915" y="882"/>
                  </a:cubicBezTo>
                  <a:cubicBezTo>
                    <a:pt x="744" y="1156"/>
                    <a:pt x="555" y="1415"/>
                    <a:pt x="349" y="1665"/>
                  </a:cubicBezTo>
                  <a:cubicBezTo>
                    <a:pt x="541" y="1326"/>
                    <a:pt x="740" y="995"/>
                    <a:pt x="929" y="657"/>
                  </a:cubicBezTo>
                  <a:close/>
                  <a:moveTo>
                    <a:pt x="502" y="1668"/>
                  </a:moveTo>
                  <a:cubicBezTo>
                    <a:pt x="417" y="1828"/>
                    <a:pt x="306" y="1978"/>
                    <a:pt x="239" y="2152"/>
                  </a:cubicBezTo>
                  <a:lnTo>
                    <a:pt x="239" y="2152"/>
                  </a:lnTo>
                  <a:cubicBezTo>
                    <a:pt x="239" y="2085"/>
                    <a:pt x="246" y="2014"/>
                    <a:pt x="246" y="1946"/>
                  </a:cubicBezTo>
                  <a:cubicBezTo>
                    <a:pt x="338" y="1860"/>
                    <a:pt x="424" y="1764"/>
                    <a:pt x="498" y="1668"/>
                  </a:cubicBezTo>
                  <a:close/>
                  <a:moveTo>
                    <a:pt x="929" y="1448"/>
                  </a:moveTo>
                  <a:cubicBezTo>
                    <a:pt x="929" y="1544"/>
                    <a:pt x="933" y="1640"/>
                    <a:pt x="936" y="1736"/>
                  </a:cubicBezTo>
                  <a:cubicBezTo>
                    <a:pt x="928" y="1733"/>
                    <a:pt x="918" y="1731"/>
                    <a:pt x="909" y="1731"/>
                  </a:cubicBezTo>
                  <a:cubicBezTo>
                    <a:pt x="896" y="1731"/>
                    <a:pt x="884" y="1735"/>
                    <a:pt x="876" y="1750"/>
                  </a:cubicBezTo>
                  <a:cubicBezTo>
                    <a:pt x="751" y="1946"/>
                    <a:pt x="619" y="2142"/>
                    <a:pt x="495" y="2338"/>
                  </a:cubicBezTo>
                  <a:cubicBezTo>
                    <a:pt x="641" y="2042"/>
                    <a:pt x="790" y="1750"/>
                    <a:pt x="929" y="1448"/>
                  </a:cubicBezTo>
                  <a:close/>
                  <a:moveTo>
                    <a:pt x="940" y="1875"/>
                  </a:moveTo>
                  <a:cubicBezTo>
                    <a:pt x="940" y="1949"/>
                    <a:pt x="943" y="2021"/>
                    <a:pt x="943" y="2095"/>
                  </a:cubicBezTo>
                  <a:cubicBezTo>
                    <a:pt x="936" y="2091"/>
                    <a:pt x="927" y="2088"/>
                    <a:pt x="919" y="2088"/>
                  </a:cubicBezTo>
                  <a:cubicBezTo>
                    <a:pt x="902" y="2088"/>
                    <a:pt x="885" y="2097"/>
                    <a:pt x="876" y="2113"/>
                  </a:cubicBezTo>
                  <a:cubicBezTo>
                    <a:pt x="773" y="2281"/>
                    <a:pt x="673" y="2455"/>
                    <a:pt x="570" y="2622"/>
                  </a:cubicBezTo>
                  <a:cubicBezTo>
                    <a:pt x="691" y="2373"/>
                    <a:pt x="819" y="2127"/>
                    <a:pt x="940" y="1875"/>
                  </a:cubicBezTo>
                  <a:close/>
                  <a:moveTo>
                    <a:pt x="577" y="1910"/>
                  </a:moveTo>
                  <a:lnTo>
                    <a:pt x="577" y="1910"/>
                  </a:lnTo>
                  <a:cubicBezTo>
                    <a:pt x="441" y="2170"/>
                    <a:pt x="317" y="2437"/>
                    <a:pt x="210" y="2708"/>
                  </a:cubicBezTo>
                  <a:cubicBezTo>
                    <a:pt x="210" y="2587"/>
                    <a:pt x="228" y="2466"/>
                    <a:pt x="228" y="2348"/>
                  </a:cubicBezTo>
                  <a:cubicBezTo>
                    <a:pt x="236" y="2348"/>
                    <a:pt x="238" y="2362"/>
                    <a:pt x="244" y="2362"/>
                  </a:cubicBezTo>
                  <a:cubicBezTo>
                    <a:pt x="245" y="2362"/>
                    <a:pt x="247" y="2361"/>
                    <a:pt x="249" y="2359"/>
                  </a:cubicBezTo>
                  <a:cubicBezTo>
                    <a:pt x="377" y="2227"/>
                    <a:pt x="470" y="2060"/>
                    <a:pt x="577" y="1910"/>
                  </a:cubicBezTo>
                  <a:close/>
                  <a:moveTo>
                    <a:pt x="954" y="2430"/>
                  </a:moveTo>
                  <a:cubicBezTo>
                    <a:pt x="958" y="2537"/>
                    <a:pt x="961" y="2644"/>
                    <a:pt x="965" y="2750"/>
                  </a:cubicBezTo>
                  <a:cubicBezTo>
                    <a:pt x="953" y="2731"/>
                    <a:pt x="932" y="2718"/>
                    <a:pt x="913" y="2718"/>
                  </a:cubicBezTo>
                  <a:cubicBezTo>
                    <a:pt x="896" y="2718"/>
                    <a:pt x="880" y="2728"/>
                    <a:pt x="872" y="2750"/>
                  </a:cubicBezTo>
                  <a:cubicBezTo>
                    <a:pt x="825" y="2883"/>
                    <a:pt x="758" y="3006"/>
                    <a:pt x="702" y="3137"/>
                  </a:cubicBezTo>
                  <a:lnTo>
                    <a:pt x="702" y="3137"/>
                  </a:lnTo>
                  <a:cubicBezTo>
                    <a:pt x="798" y="2905"/>
                    <a:pt x="881" y="2669"/>
                    <a:pt x="954" y="2430"/>
                  </a:cubicBezTo>
                  <a:close/>
                  <a:moveTo>
                    <a:pt x="463" y="2587"/>
                  </a:moveTo>
                  <a:lnTo>
                    <a:pt x="463" y="2587"/>
                  </a:lnTo>
                  <a:cubicBezTo>
                    <a:pt x="360" y="2793"/>
                    <a:pt x="271" y="3007"/>
                    <a:pt x="207" y="3231"/>
                  </a:cubicBezTo>
                  <a:cubicBezTo>
                    <a:pt x="207" y="3234"/>
                    <a:pt x="204" y="3239"/>
                    <a:pt x="201" y="3243"/>
                  </a:cubicBezTo>
                  <a:lnTo>
                    <a:pt x="201" y="3243"/>
                  </a:lnTo>
                  <a:cubicBezTo>
                    <a:pt x="201" y="3151"/>
                    <a:pt x="200" y="3060"/>
                    <a:pt x="199" y="2968"/>
                  </a:cubicBezTo>
                  <a:cubicBezTo>
                    <a:pt x="200" y="2967"/>
                    <a:pt x="201" y="2967"/>
                    <a:pt x="202" y="2967"/>
                  </a:cubicBezTo>
                  <a:cubicBezTo>
                    <a:pt x="206" y="2967"/>
                    <a:pt x="207" y="2975"/>
                    <a:pt x="209" y="2975"/>
                  </a:cubicBezTo>
                  <a:cubicBezTo>
                    <a:pt x="209" y="2975"/>
                    <a:pt x="210" y="2975"/>
                    <a:pt x="210" y="2975"/>
                  </a:cubicBezTo>
                  <a:cubicBezTo>
                    <a:pt x="303" y="2850"/>
                    <a:pt x="381" y="2715"/>
                    <a:pt x="463" y="2587"/>
                  </a:cubicBezTo>
                  <a:close/>
                  <a:moveTo>
                    <a:pt x="961" y="2825"/>
                  </a:moveTo>
                  <a:cubicBezTo>
                    <a:pt x="968" y="2964"/>
                    <a:pt x="968" y="3106"/>
                    <a:pt x="972" y="3245"/>
                  </a:cubicBezTo>
                  <a:cubicBezTo>
                    <a:pt x="956" y="3240"/>
                    <a:pt x="945" y="3222"/>
                    <a:pt x="934" y="3222"/>
                  </a:cubicBezTo>
                  <a:cubicBezTo>
                    <a:pt x="930" y="3222"/>
                    <a:pt x="926" y="3224"/>
                    <a:pt x="922" y="3231"/>
                  </a:cubicBezTo>
                  <a:cubicBezTo>
                    <a:pt x="833" y="3388"/>
                    <a:pt x="733" y="3537"/>
                    <a:pt x="644" y="3694"/>
                  </a:cubicBezTo>
                  <a:cubicBezTo>
                    <a:pt x="755" y="3405"/>
                    <a:pt x="876" y="3121"/>
                    <a:pt x="961" y="2825"/>
                  </a:cubicBezTo>
                  <a:close/>
                  <a:moveTo>
                    <a:pt x="990" y="3772"/>
                  </a:moveTo>
                  <a:cubicBezTo>
                    <a:pt x="990" y="3790"/>
                    <a:pt x="990" y="3811"/>
                    <a:pt x="990" y="3829"/>
                  </a:cubicBezTo>
                  <a:cubicBezTo>
                    <a:pt x="983" y="3847"/>
                    <a:pt x="972" y="3861"/>
                    <a:pt x="968" y="3879"/>
                  </a:cubicBezTo>
                  <a:cubicBezTo>
                    <a:pt x="975" y="3843"/>
                    <a:pt x="983" y="3808"/>
                    <a:pt x="990" y="3772"/>
                  </a:cubicBezTo>
                  <a:close/>
                  <a:moveTo>
                    <a:pt x="548" y="0"/>
                  </a:moveTo>
                  <a:cubicBezTo>
                    <a:pt x="439" y="0"/>
                    <a:pt x="335" y="39"/>
                    <a:pt x="249" y="137"/>
                  </a:cubicBezTo>
                  <a:cubicBezTo>
                    <a:pt x="207" y="191"/>
                    <a:pt x="203" y="266"/>
                    <a:pt x="239" y="326"/>
                  </a:cubicBezTo>
                  <a:cubicBezTo>
                    <a:pt x="217" y="333"/>
                    <a:pt x="196" y="326"/>
                    <a:pt x="174" y="337"/>
                  </a:cubicBezTo>
                  <a:cubicBezTo>
                    <a:pt x="119" y="367"/>
                    <a:pt x="151" y="443"/>
                    <a:pt x="202" y="443"/>
                  </a:cubicBezTo>
                  <a:cubicBezTo>
                    <a:pt x="210" y="443"/>
                    <a:pt x="219" y="441"/>
                    <a:pt x="228" y="437"/>
                  </a:cubicBezTo>
                  <a:cubicBezTo>
                    <a:pt x="267" y="415"/>
                    <a:pt x="306" y="422"/>
                    <a:pt x="342" y="408"/>
                  </a:cubicBezTo>
                  <a:lnTo>
                    <a:pt x="342" y="408"/>
                  </a:lnTo>
                  <a:cubicBezTo>
                    <a:pt x="310" y="458"/>
                    <a:pt x="278" y="511"/>
                    <a:pt x="253" y="568"/>
                  </a:cubicBezTo>
                  <a:cubicBezTo>
                    <a:pt x="232" y="561"/>
                    <a:pt x="216" y="537"/>
                    <a:pt x="205" y="537"/>
                  </a:cubicBezTo>
                  <a:cubicBezTo>
                    <a:pt x="201" y="537"/>
                    <a:pt x="198" y="540"/>
                    <a:pt x="196" y="550"/>
                  </a:cubicBezTo>
                  <a:cubicBezTo>
                    <a:pt x="189" y="586"/>
                    <a:pt x="196" y="636"/>
                    <a:pt x="189" y="679"/>
                  </a:cubicBezTo>
                  <a:cubicBezTo>
                    <a:pt x="174" y="718"/>
                    <a:pt x="139" y="746"/>
                    <a:pt x="125" y="785"/>
                  </a:cubicBezTo>
                  <a:cubicBezTo>
                    <a:pt x="125" y="789"/>
                    <a:pt x="121" y="793"/>
                    <a:pt x="118" y="796"/>
                  </a:cubicBezTo>
                  <a:cubicBezTo>
                    <a:pt x="118" y="807"/>
                    <a:pt x="107" y="810"/>
                    <a:pt x="107" y="821"/>
                  </a:cubicBezTo>
                  <a:cubicBezTo>
                    <a:pt x="98" y="852"/>
                    <a:pt x="125" y="867"/>
                    <a:pt x="154" y="867"/>
                  </a:cubicBezTo>
                  <a:cubicBezTo>
                    <a:pt x="162" y="867"/>
                    <a:pt x="170" y="866"/>
                    <a:pt x="178" y="864"/>
                  </a:cubicBezTo>
                  <a:lnTo>
                    <a:pt x="178" y="864"/>
                  </a:lnTo>
                  <a:cubicBezTo>
                    <a:pt x="174" y="903"/>
                    <a:pt x="178" y="946"/>
                    <a:pt x="174" y="985"/>
                  </a:cubicBezTo>
                  <a:cubicBezTo>
                    <a:pt x="150" y="1027"/>
                    <a:pt x="132" y="1077"/>
                    <a:pt x="107" y="1120"/>
                  </a:cubicBezTo>
                  <a:cubicBezTo>
                    <a:pt x="89" y="1159"/>
                    <a:pt x="135" y="1156"/>
                    <a:pt x="164" y="1166"/>
                  </a:cubicBezTo>
                  <a:cubicBezTo>
                    <a:pt x="157" y="1262"/>
                    <a:pt x="157" y="1355"/>
                    <a:pt x="153" y="1451"/>
                  </a:cubicBezTo>
                  <a:cubicBezTo>
                    <a:pt x="142" y="1472"/>
                    <a:pt x="128" y="1490"/>
                    <a:pt x="121" y="1512"/>
                  </a:cubicBezTo>
                  <a:lnTo>
                    <a:pt x="121" y="1515"/>
                  </a:lnTo>
                  <a:cubicBezTo>
                    <a:pt x="118" y="1522"/>
                    <a:pt x="110" y="1529"/>
                    <a:pt x="107" y="1540"/>
                  </a:cubicBezTo>
                  <a:cubicBezTo>
                    <a:pt x="96" y="1565"/>
                    <a:pt x="132" y="1551"/>
                    <a:pt x="150" y="1565"/>
                  </a:cubicBezTo>
                  <a:cubicBezTo>
                    <a:pt x="146" y="1647"/>
                    <a:pt x="139" y="1725"/>
                    <a:pt x="139" y="1807"/>
                  </a:cubicBezTo>
                  <a:cubicBezTo>
                    <a:pt x="100" y="1878"/>
                    <a:pt x="53" y="1946"/>
                    <a:pt x="21" y="2021"/>
                  </a:cubicBezTo>
                  <a:cubicBezTo>
                    <a:pt x="0" y="2060"/>
                    <a:pt x="34" y="2102"/>
                    <a:pt x="72" y="2102"/>
                  </a:cubicBezTo>
                  <a:cubicBezTo>
                    <a:pt x="85" y="2102"/>
                    <a:pt x="98" y="2097"/>
                    <a:pt x="110" y="2085"/>
                  </a:cubicBezTo>
                  <a:cubicBezTo>
                    <a:pt x="118" y="2081"/>
                    <a:pt x="121" y="2074"/>
                    <a:pt x="125" y="2071"/>
                  </a:cubicBezTo>
                  <a:lnTo>
                    <a:pt x="125" y="2071"/>
                  </a:lnTo>
                  <a:cubicBezTo>
                    <a:pt x="125" y="2750"/>
                    <a:pt x="96" y="3434"/>
                    <a:pt x="36" y="4110"/>
                  </a:cubicBezTo>
                  <a:cubicBezTo>
                    <a:pt x="35" y="4113"/>
                    <a:pt x="34" y="4113"/>
                    <a:pt x="32" y="4113"/>
                  </a:cubicBezTo>
                  <a:cubicBezTo>
                    <a:pt x="28" y="4113"/>
                    <a:pt x="23" y="4109"/>
                    <a:pt x="20" y="4109"/>
                  </a:cubicBezTo>
                  <a:cubicBezTo>
                    <a:pt x="19" y="4109"/>
                    <a:pt x="18" y="4110"/>
                    <a:pt x="18" y="4114"/>
                  </a:cubicBezTo>
                  <a:lnTo>
                    <a:pt x="18" y="4562"/>
                  </a:lnTo>
                  <a:cubicBezTo>
                    <a:pt x="18" y="4597"/>
                    <a:pt x="49" y="4617"/>
                    <a:pt x="79" y="4617"/>
                  </a:cubicBezTo>
                  <a:cubicBezTo>
                    <a:pt x="102" y="4617"/>
                    <a:pt x="124" y="4605"/>
                    <a:pt x="128" y="4577"/>
                  </a:cubicBezTo>
                  <a:cubicBezTo>
                    <a:pt x="197" y="4147"/>
                    <a:pt x="203" y="3717"/>
                    <a:pt x="202" y="3283"/>
                  </a:cubicBezTo>
                  <a:lnTo>
                    <a:pt x="202" y="3283"/>
                  </a:lnTo>
                  <a:cubicBezTo>
                    <a:pt x="211" y="3305"/>
                    <a:pt x="234" y="3319"/>
                    <a:pt x="257" y="3319"/>
                  </a:cubicBezTo>
                  <a:cubicBezTo>
                    <a:pt x="274" y="3319"/>
                    <a:pt x="292" y="3311"/>
                    <a:pt x="303" y="3292"/>
                  </a:cubicBezTo>
                  <a:cubicBezTo>
                    <a:pt x="313" y="3274"/>
                    <a:pt x="324" y="3256"/>
                    <a:pt x="335" y="3242"/>
                  </a:cubicBezTo>
                  <a:lnTo>
                    <a:pt x="335" y="3242"/>
                  </a:lnTo>
                  <a:cubicBezTo>
                    <a:pt x="324" y="3267"/>
                    <a:pt x="310" y="3288"/>
                    <a:pt x="299" y="3316"/>
                  </a:cubicBezTo>
                  <a:lnTo>
                    <a:pt x="299" y="3320"/>
                  </a:lnTo>
                  <a:cubicBezTo>
                    <a:pt x="299" y="3327"/>
                    <a:pt x="292" y="3331"/>
                    <a:pt x="292" y="3338"/>
                  </a:cubicBezTo>
                  <a:cubicBezTo>
                    <a:pt x="278" y="3376"/>
                    <a:pt x="311" y="3406"/>
                    <a:pt x="345" y="3406"/>
                  </a:cubicBezTo>
                  <a:cubicBezTo>
                    <a:pt x="362" y="3406"/>
                    <a:pt x="380" y="3398"/>
                    <a:pt x="392" y="3381"/>
                  </a:cubicBezTo>
                  <a:cubicBezTo>
                    <a:pt x="495" y="3217"/>
                    <a:pt x="580" y="3039"/>
                    <a:pt x="676" y="2871"/>
                  </a:cubicBezTo>
                  <a:lnTo>
                    <a:pt x="676" y="2871"/>
                  </a:lnTo>
                  <a:cubicBezTo>
                    <a:pt x="530" y="3195"/>
                    <a:pt x="388" y="3523"/>
                    <a:pt x="377" y="3890"/>
                  </a:cubicBezTo>
                  <a:cubicBezTo>
                    <a:pt x="377" y="3912"/>
                    <a:pt x="392" y="3919"/>
                    <a:pt x="410" y="3919"/>
                  </a:cubicBezTo>
                  <a:cubicBezTo>
                    <a:pt x="424" y="3919"/>
                    <a:pt x="441" y="3916"/>
                    <a:pt x="456" y="3911"/>
                  </a:cubicBezTo>
                  <a:lnTo>
                    <a:pt x="456" y="3911"/>
                  </a:lnTo>
                  <a:cubicBezTo>
                    <a:pt x="431" y="3989"/>
                    <a:pt x="395" y="4064"/>
                    <a:pt x="377" y="4142"/>
                  </a:cubicBezTo>
                  <a:cubicBezTo>
                    <a:pt x="372" y="4178"/>
                    <a:pt x="404" y="4216"/>
                    <a:pt x="436" y="4216"/>
                  </a:cubicBezTo>
                  <a:cubicBezTo>
                    <a:pt x="449" y="4216"/>
                    <a:pt x="462" y="4210"/>
                    <a:pt x="474" y="4196"/>
                  </a:cubicBezTo>
                  <a:cubicBezTo>
                    <a:pt x="477" y="4189"/>
                    <a:pt x="481" y="4182"/>
                    <a:pt x="488" y="4174"/>
                  </a:cubicBezTo>
                  <a:cubicBezTo>
                    <a:pt x="488" y="4171"/>
                    <a:pt x="488" y="4167"/>
                    <a:pt x="488" y="4164"/>
                  </a:cubicBezTo>
                  <a:cubicBezTo>
                    <a:pt x="652" y="3954"/>
                    <a:pt x="773" y="3719"/>
                    <a:pt x="897" y="3487"/>
                  </a:cubicBezTo>
                  <a:lnTo>
                    <a:pt x="897" y="3487"/>
                  </a:lnTo>
                  <a:cubicBezTo>
                    <a:pt x="876" y="3737"/>
                    <a:pt x="822" y="3982"/>
                    <a:pt x="780" y="4231"/>
                  </a:cubicBezTo>
                  <a:cubicBezTo>
                    <a:pt x="775" y="4269"/>
                    <a:pt x="808" y="4304"/>
                    <a:pt x="840" y="4304"/>
                  </a:cubicBezTo>
                  <a:cubicBezTo>
                    <a:pt x="856" y="4304"/>
                    <a:pt x="872" y="4295"/>
                    <a:pt x="883" y="4274"/>
                  </a:cubicBezTo>
                  <a:cubicBezTo>
                    <a:pt x="890" y="4260"/>
                    <a:pt x="894" y="4249"/>
                    <a:pt x="901" y="4235"/>
                  </a:cubicBezTo>
                  <a:cubicBezTo>
                    <a:pt x="903" y="4234"/>
                    <a:pt x="906" y="4234"/>
                    <a:pt x="908" y="4234"/>
                  </a:cubicBezTo>
                  <a:cubicBezTo>
                    <a:pt x="912" y="4234"/>
                    <a:pt x="916" y="4235"/>
                    <a:pt x="919" y="4235"/>
                  </a:cubicBezTo>
                  <a:cubicBezTo>
                    <a:pt x="922" y="4235"/>
                    <a:pt x="924" y="4234"/>
                    <a:pt x="926" y="4231"/>
                  </a:cubicBezTo>
                  <a:cubicBezTo>
                    <a:pt x="958" y="4192"/>
                    <a:pt x="951" y="4132"/>
                    <a:pt x="972" y="4089"/>
                  </a:cubicBezTo>
                  <a:cubicBezTo>
                    <a:pt x="979" y="4075"/>
                    <a:pt x="986" y="4060"/>
                    <a:pt x="993" y="4046"/>
                  </a:cubicBezTo>
                  <a:cubicBezTo>
                    <a:pt x="997" y="4149"/>
                    <a:pt x="997" y="4253"/>
                    <a:pt x="1000" y="4352"/>
                  </a:cubicBezTo>
                  <a:cubicBezTo>
                    <a:pt x="773" y="4285"/>
                    <a:pt x="534" y="4242"/>
                    <a:pt x="296" y="4231"/>
                  </a:cubicBezTo>
                  <a:cubicBezTo>
                    <a:pt x="246" y="4231"/>
                    <a:pt x="221" y="4292"/>
                    <a:pt x="253" y="4331"/>
                  </a:cubicBezTo>
                  <a:cubicBezTo>
                    <a:pt x="387" y="4490"/>
                    <a:pt x="551" y="4562"/>
                    <a:pt x="735" y="4562"/>
                  </a:cubicBezTo>
                  <a:cubicBezTo>
                    <a:pt x="814" y="4562"/>
                    <a:pt x="897" y="4549"/>
                    <a:pt x="983" y="4523"/>
                  </a:cubicBezTo>
                  <a:cubicBezTo>
                    <a:pt x="1007" y="4516"/>
                    <a:pt x="990" y="4488"/>
                    <a:pt x="990" y="4463"/>
                  </a:cubicBezTo>
                  <a:lnTo>
                    <a:pt x="990" y="4463"/>
                  </a:lnTo>
                  <a:cubicBezTo>
                    <a:pt x="1022" y="4473"/>
                    <a:pt x="1054" y="4470"/>
                    <a:pt x="1086" y="4481"/>
                  </a:cubicBezTo>
                  <a:cubicBezTo>
                    <a:pt x="1092" y="4482"/>
                    <a:pt x="1098" y="4483"/>
                    <a:pt x="1104" y="4483"/>
                  </a:cubicBezTo>
                  <a:cubicBezTo>
                    <a:pt x="1161" y="4483"/>
                    <a:pt x="1176" y="4393"/>
                    <a:pt x="1114" y="4374"/>
                  </a:cubicBezTo>
                  <a:lnTo>
                    <a:pt x="1111" y="4374"/>
                  </a:lnTo>
                  <a:cubicBezTo>
                    <a:pt x="1111" y="4271"/>
                    <a:pt x="1107" y="4167"/>
                    <a:pt x="1107" y="4068"/>
                  </a:cubicBezTo>
                  <a:lnTo>
                    <a:pt x="1114" y="4068"/>
                  </a:lnTo>
                  <a:cubicBezTo>
                    <a:pt x="1114" y="3993"/>
                    <a:pt x="1118" y="3918"/>
                    <a:pt x="1118" y="3843"/>
                  </a:cubicBezTo>
                  <a:cubicBezTo>
                    <a:pt x="1132" y="3979"/>
                    <a:pt x="1118" y="4110"/>
                    <a:pt x="1132" y="4246"/>
                  </a:cubicBezTo>
                  <a:cubicBezTo>
                    <a:pt x="1136" y="4280"/>
                    <a:pt x="1166" y="4299"/>
                    <a:pt x="1194" y="4299"/>
                  </a:cubicBezTo>
                  <a:cubicBezTo>
                    <a:pt x="1221" y="4299"/>
                    <a:pt x="1246" y="4282"/>
                    <a:pt x="1246" y="4246"/>
                  </a:cubicBezTo>
                  <a:cubicBezTo>
                    <a:pt x="1246" y="3715"/>
                    <a:pt x="1235" y="3185"/>
                    <a:pt x="1225" y="2654"/>
                  </a:cubicBezTo>
                  <a:cubicBezTo>
                    <a:pt x="1225" y="2562"/>
                    <a:pt x="1228" y="2451"/>
                    <a:pt x="1225" y="2366"/>
                  </a:cubicBezTo>
                  <a:cubicBezTo>
                    <a:pt x="1225" y="2305"/>
                    <a:pt x="1218" y="2245"/>
                    <a:pt x="1214" y="2184"/>
                  </a:cubicBezTo>
                  <a:cubicBezTo>
                    <a:pt x="1207" y="1839"/>
                    <a:pt x="1200" y="1494"/>
                    <a:pt x="1200" y="1148"/>
                  </a:cubicBezTo>
                  <a:cubicBezTo>
                    <a:pt x="1200" y="1142"/>
                    <a:pt x="1198" y="1140"/>
                    <a:pt x="1195" y="1140"/>
                  </a:cubicBezTo>
                  <a:cubicBezTo>
                    <a:pt x="1189" y="1140"/>
                    <a:pt x="1178" y="1150"/>
                    <a:pt x="1167" y="1150"/>
                  </a:cubicBezTo>
                  <a:cubicBezTo>
                    <a:pt x="1165" y="1150"/>
                    <a:pt x="1163" y="1149"/>
                    <a:pt x="1161" y="1148"/>
                  </a:cubicBezTo>
                  <a:cubicBezTo>
                    <a:pt x="1143" y="889"/>
                    <a:pt x="1132" y="632"/>
                    <a:pt x="1121" y="372"/>
                  </a:cubicBezTo>
                  <a:cubicBezTo>
                    <a:pt x="1150" y="351"/>
                    <a:pt x="1153" y="319"/>
                    <a:pt x="1118" y="301"/>
                  </a:cubicBezTo>
                  <a:cubicBezTo>
                    <a:pt x="1118" y="241"/>
                    <a:pt x="1111" y="180"/>
                    <a:pt x="1111" y="120"/>
                  </a:cubicBezTo>
                  <a:cubicBezTo>
                    <a:pt x="1111" y="82"/>
                    <a:pt x="1082" y="64"/>
                    <a:pt x="1054" y="64"/>
                  </a:cubicBezTo>
                  <a:cubicBezTo>
                    <a:pt x="1025" y="64"/>
                    <a:pt x="997" y="82"/>
                    <a:pt x="997" y="120"/>
                  </a:cubicBezTo>
                  <a:cubicBezTo>
                    <a:pt x="997" y="134"/>
                    <a:pt x="997" y="152"/>
                    <a:pt x="1000" y="170"/>
                  </a:cubicBezTo>
                  <a:cubicBezTo>
                    <a:pt x="867" y="78"/>
                    <a:pt x="703" y="0"/>
                    <a:pt x="54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5" name="Google Shape;3194;p74"/>
            <p:cNvSpPr/>
            <p:nvPr/>
          </p:nvSpPr>
          <p:spPr>
            <a:xfrm>
              <a:off x="1673825" y="3731200"/>
              <a:ext cx="30925" cy="106325"/>
            </a:xfrm>
            <a:custGeom>
              <a:avLst/>
              <a:gdLst/>
              <a:ahLst/>
              <a:cxnLst/>
              <a:rect l="l" t="t" r="r" b="b"/>
              <a:pathLst>
                <a:path w="1237" h="4253" extrusionOk="0">
                  <a:moveTo>
                    <a:pt x="506" y="133"/>
                  </a:moveTo>
                  <a:cubicBezTo>
                    <a:pt x="499" y="137"/>
                    <a:pt x="488" y="140"/>
                    <a:pt x="481" y="144"/>
                  </a:cubicBezTo>
                  <a:cubicBezTo>
                    <a:pt x="474" y="140"/>
                    <a:pt x="477" y="137"/>
                    <a:pt x="474" y="137"/>
                  </a:cubicBezTo>
                  <a:lnTo>
                    <a:pt x="481" y="137"/>
                  </a:lnTo>
                  <a:cubicBezTo>
                    <a:pt x="488" y="137"/>
                    <a:pt x="499" y="133"/>
                    <a:pt x="506" y="133"/>
                  </a:cubicBezTo>
                  <a:close/>
                  <a:moveTo>
                    <a:pt x="759" y="122"/>
                  </a:moveTo>
                  <a:cubicBezTo>
                    <a:pt x="826" y="133"/>
                    <a:pt x="912" y="133"/>
                    <a:pt x="919" y="172"/>
                  </a:cubicBezTo>
                  <a:lnTo>
                    <a:pt x="922" y="172"/>
                  </a:lnTo>
                  <a:cubicBezTo>
                    <a:pt x="926" y="192"/>
                    <a:pt x="934" y="200"/>
                    <a:pt x="944" y="200"/>
                  </a:cubicBezTo>
                  <a:cubicBezTo>
                    <a:pt x="963" y="200"/>
                    <a:pt x="988" y="174"/>
                    <a:pt x="1004" y="151"/>
                  </a:cubicBezTo>
                  <a:cubicBezTo>
                    <a:pt x="1022" y="154"/>
                    <a:pt x="1036" y="154"/>
                    <a:pt x="1054" y="158"/>
                  </a:cubicBezTo>
                  <a:cubicBezTo>
                    <a:pt x="1040" y="172"/>
                    <a:pt x="1029" y="186"/>
                    <a:pt x="1019" y="201"/>
                  </a:cubicBezTo>
                  <a:cubicBezTo>
                    <a:pt x="1013" y="190"/>
                    <a:pt x="1006" y="187"/>
                    <a:pt x="999" y="187"/>
                  </a:cubicBezTo>
                  <a:cubicBezTo>
                    <a:pt x="988" y="187"/>
                    <a:pt x="976" y="194"/>
                    <a:pt x="962" y="201"/>
                  </a:cubicBezTo>
                  <a:cubicBezTo>
                    <a:pt x="961" y="200"/>
                    <a:pt x="960" y="200"/>
                    <a:pt x="959" y="200"/>
                  </a:cubicBezTo>
                  <a:cubicBezTo>
                    <a:pt x="957" y="200"/>
                    <a:pt x="955" y="202"/>
                    <a:pt x="953" y="202"/>
                  </a:cubicBezTo>
                  <a:cubicBezTo>
                    <a:pt x="952" y="202"/>
                    <a:pt x="952" y="201"/>
                    <a:pt x="951" y="201"/>
                  </a:cubicBezTo>
                  <a:cubicBezTo>
                    <a:pt x="949" y="202"/>
                    <a:pt x="947" y="203"/>
                    <a:pt x="945" y="203"/>
                  </a:cubicBezTo>
                  <a:cubicBezTo>
                    <a:pt x="938" y="203"/>
                    <a:pt x="930" y="195"/>
                    <a:pt x="925" y="195"/>
                  </a:cubicBezTo>
                  <a:cubicBezTo>
                    <a:pt x="924" y="195"/>
                    <a:pt x="922" y="196"/>
                    <a:pt x="922" y="201"/>
                  </a:cubicBezTo>
                  <a:lnTo>
                    <a:pt x="922" y="204"/>
                  </a:lnTo>
                  <a:cubicBezTo>
                    <a:pt x="916" y="204"/>
                    <a:pt x="910" y="202"/>
                    <a:pt x="904" y="202"/>
                  </a:cubicBezTo>
                  <a:cubicBezTo>
                    <a:pt x="900" y="202"/>
                    <a:pt x="895" y="203"/>
                    <a:pt x="890" y="208"/>
                  </a:cubicBezTo>
                  <a:cubicBezTo>
                    <a:pt x="887" y="211"/>
                    <a:pt x="887" y="218"/>
                    <a:pt x="883" y="222"/>
                  </a:cubicBezTo>
                  <a:cubicBezTo>
                    <a:pt x="816" y="375"/>
                    <a:pt x="684" y="482"/>
                    <a:pt x="584" y="614"/>
                  </a:cubicBezTo>
                  <a:cubicBezTo>
                    <a:pt x="645" y="489"/>
                    <a:pt x="695" y="357"/>
                    <a:pt x="755" y="229"/>
                  </a:cubicBezTo>
                  <a:cubicBezTo>
                    <a:pt x="727" y="211"/>
                    <a:pt x="691" y="194"/>
                    <a:pt x="663" y="176"/>
                  </a:cubicBezTo>
                  <a:cubicBezTo>
                    <a:pt x="623" y="222"/>
                    <a:pt x="581" y="268"/>
                    <a:pt x="534" y="315"/>
                  </a:cubicBezTo>
                  <a:cubicBezTo>
                    <a:pt x="552" y="283"/>
                    <a:pt x="566" y="251"/>
                    <a:pt x="581" y="222"/>
                  </a:cubicBezTo>
                  <a:lnTo>
                    <a:pt x="577" y="222"/>
                  </a:lnTo>
                  <a:lnTo>
                    <a:pt x="577" y="215"/>
                  </a:lnTo>
                  <a:cubicBezTo>
                    <a:pt x="638" y="179"/>
                    <a:pt x="691" y="129"/>
                    <a:pt x="759" y="122"/>
                  </a:cubicBezTo>
                  <a:close/>
                  <a:moveTo>
                    <a:pt x="513" y="496"/>
                  </a:moveTo>
                  <a:lnTo>
                    <a:pt x="513" y="496"/>
                  </a:lnTo>
                  <a:cubicBezTo>
                    <a:pt x="485" y="560"/>
                    <a:pt x="456" y="628"/>
                    <a:pt x="424" y="692"/>
                  </a:cubicBezTo>
                  <a:cubicBezTo>
                    <a:pt x="428" y="663"/>
                    <a:pt x="424" y="631"/>
                    <a:pt x="424" y="599"/>
                  </a:cubicBezTo>
                  <a:cubicBezTo>
                    <a:pt x="456" y="564"/>
                    <a:pt x="485" y="528"/>
                    <a:pt x="513" y="496"/>
                  </a:cubicBezTo>
                  <a:close/>
                  <a:moveTo>
                    <a:pt x="470" y="938"/>
                  </a:moveTo>
                  <a:lnTo>
                    <a:pt x="470" y="938"/>
                  </a:lnTo>
                  <a:cubicBezTo>
                    <a:pt x="460" y="955"/>
                    <a:pt x="449" y="973"/>
                    <a:pt x="442" y="987"/>
                  </a:cubicBezTo>
                  <a:lnTo>
                    <a:pt x="442" y="977"/>
                  </a:lnTo>
                  <a:cubicBezTo>
                    <a:pt x="452" y="966"/>
                    <a:pt x="456" y="948"/>
                    <a:pt x="470" y="938"/>
                  </a:cubicBezTo>
                  <a:close/>
                  <a:moveTo>
                    <a:pt x="886" y="959"/>
                  </a:moveTo>
                  <a:cubicBezTo>
                    <a:pt x="885" y="981"/>
                    <a:pt x="887" y="1003"/>
                    <a:pt x="887" y="1023"/>
                  </a:cubicBezTo>
                  <a:lnTo>
                    <a:pt x="890" y="1023"/>
                  </a:lnTo>
                  <a:cubicBezTo>
                    <a:pt x="890" y="1030"/>
                    <a:pt x="887" y="1030"/>
                    <a:pt x="883" y="1034"/>
                  </a:cubicBezTo>
                  <a:cubicBezTo>
                    <a:pt x="886" y="1010"/>
                    <a:pt x="885" y="985"/>
                    <a:pt x="886" y="959"/>
                  </a:cubicBezTo>
                  <a:close/>
                  <a:moveTo>
                    <a:pt x="876" y="457"/>
                  </a:moveTo>
                  <a:cubicBezTo>
                    <a:pt x="848" y="532"/>
                    <a:pt x="823" y="607"/>
                    <a:pt x="808" y="674"/>
                  </a:cubicBezTo>
                  <a:lnTo>
                    <a:pt x="812" y="674"/>
                  </a:lnTo>
                  <a:cubicBezTo>
                    <a:pt x="808" y="699"/>
                    <a:pt x="812" y="724"/>
                    <a:pt x="805" y="749"/>
                  </a:cubicBezTo>
                  <a:cubicBezTo>
                    <a:pt x="716" y="884"/>
                    <a:pt x="609" y="1009"/>
                    <a:pt x="495" y="1123"/>
                  </a:cubicBezTo>
                  <a:cubicBezTo>
                    <a:pt x="598" y="888"/>
                    <a:pt x="727" y="667"/>
                    <a:pt x="876" y="457"/>
                  </a:cubicBezTo>
                  <a:close/>
                  <a:moveTo>
                    <a:pt x="278" y="973"/>
                  </a:moveTo>
                  <a:cubicBezTo>
                    <a:pt x="285" y="1066"/>
                    <a:pt x="289" y="1158"/>
                    <a:pt x="292" y="1247"/>
                  </a:cubicBezTo>
                  <a:cubicBezTo>
                    <a:pt x="289" y="1254"/>
                    <a:pt x="282" y="1262"/>
                    <a:pt x="278" y="1272"/>
                  </a:cubicBezTo>
                  <a:cubicBezTo>
                    <a:pt x="278" y="1173"/>
                    <a:pt x="271" y="1069"/>
                    <a:pt x="278" y="973"/>
                  </a:cubicBezTo>
                  <a:close/>
                  <a:moveTo>
                    <a:pt x="776" y="1066"/>
                  </a:moveTo>
                  <a:lnTo>
                    <a:pt x="776" y="1066"/>
                  </a:lnTo>
                  <a:cubicBezTo>
                    <a:pt x="773" y="1105"/>
                    <a:pt x="769" y="1144"/>
                    <a:pt x="766" y="1183"/>
                  </a:cubicBezTo>
                  <a:cubicBezTo>
                    <a:pt x="716" y="1258"/>
                    <a:pt x="663" y="1329"/>
                    <a:pt x="609" y="1400"/>
                  </a:cubicBezTo>
                  <a:cubicBezTo>
                    <a:pt x="666" y="1290"/>
                    <a:pt x="712" y="1176"/>
                    <a:pt x="776" y="1066"/>
                  </a:cubicBezTo>
                  <a:close/>
                  <a:moveTo>
                    <a:pt x="897" y="1318"/>
                  </a:moveTo>
                  <a:cubicBezTo>
                    <a:pt x="897" y="1372"/>
                    <a:pt x="897" y="1425"/>
                    <a:pt x="901" y="1482"/>
                  </a:cubicBezTo>
                  <a:cubicBezTo>
                    <a:pt x="887" y="1504"/>
                    <a:pt x="869" y="1525"/>
                    <a:pt x="855" y="1550"/>
                  </a:cubicBezTo>
                  <a:cubicBezTo>
                    <a:pt x="855" y="1493"/>
                    <a:pt x="862" y="1436"/>
                    <a:pt x="865" y="1375"/>
                  </a:cubicBezTo>
                  <a:lnTo>
                    <a:pt x="897" y="1318"/>
                  </a:lnTo>
                  <a:close/>
                  <a:moveTo>
                    <a:pt x="594" y="1174"/>
                  </a:moveTo>
                  <a:cubicBezTo>
                    <a:pt x="521" y="1307"/>
                    <a:pt x="462" y="1446"/>
                    <a:pt x="396" y="1585"/>
                  </a:cubicBezTo>
                  <a:cubicBezTo>
                    <a:pt x="396" y="1504"/>
                    <a:pt x="410" y="1425"/>
                    <a:pt x="406" y="1347"/>
                  </a:cubicBezTo>
                  <a:cubicBezTo>
                    <a:pt x="472" y="1291"/>
                    <a:pt x="535" y="1236"/>
                    <a:pt x="594" y="1174"/>
                  </a:cubicBezTo>
                  <a:close/>
                  <a:moveTo>
                    <a:pt x="275" y="1454"/>
                  </a:moveTo>
                  <a:cubicBezTo>
                    <a:pt x="280" y="1454"/>
                    <a:pt x="281" y="1463"/>
                    <a:pt x="285" y="1463"/>
                  </a:cubicBezTo>
                  <a:cubicBezTo>
                    <a:pt x="286" y="1463"/>
                    <a:pt x="287" y="1462"/>
                    <a:pt x="289" y="1461"/>
                  </a:cubicBezTo>
                  <a:lnTo>
                    <a:pt x="285" y="1461"/>
                  </a:lnTo>
                  <a:cubicBezTo>
                    <a:pt x="285" y="1461"/>
                    <a:pt x="289" y="1457"/>
                    <a:pt x="289" y="1457"/>
                  </a:cubicBezTo>
                  <a:lnTo>
                    <a:pt x="289" y="1457"/>
                  </a:lnTo>
                  <a:cubicBezTo>
                    <a:pt x="292" y="1582"/>
                    <a:pt x="278" y="1710"/>
                    <a:pt x="275" y="1838"/>
                  </a:cubicBezTo>
                  <a:cubicBezTo>
                    <a:pt x="271" y="1710"/>
                    <a:pt x="275" y="1582"/>
                    <a:pt x="275" y="1454"/>
                  </a:cubicBezTo>
                  <a:close/>
                  <a:moveTo>
                    <a:pt x="734" y="1621"/>
                  </a:moveTo>
                  <a:cubicBezTo>
                    <a:pt x="734" y="1667"/>
                    <a:pt x="723" y="1714"/>
                    <a:pt x="719" y="1760"/>
                  </a:cubicBezTo>
                  <a:cubicBezTo>
                    <a:pt x="677" y="1842"/>
                    <a:pt x="620" y="1920"/>
                    <a:pt x="570" y="2002"/>
                  </a:cubicBezTo>
                  <a:cubicBezTo>
                    <a:pt x="627" y="1877"/>
                    <a:pt x="670" y="1746"/>
                    <a:pt x="734" y="1621"/>
                  </a:cubicBezTo>
                  <a:close/>
                  <a:moveTo>
                    <a:pt x="670" y="1514"/>
                  </a:moveTo>
                  <a:lnTo>
                    <a:pt x="670" y="1514"/>
                  </a:lnTo>
                  <a:cubicBezTo>
                    <a:pt x="556" y="1739"/>
                    <a:pt x="456" y="1970"/>
                    <a:pt x="374" y="2208"/>
                  </a:cubicBezTo>
                  <a:cubicBezTo>
                    <a:pt x="381" y="2102"/>
                    <a:pt x="381" y="1998"/>
                    <a:pt x="385" y="1892"/>
                  </a:cubicBezTo>
                  <a:lnTo>
                    <a:pt x="388" y="1892"/>
                  </a:lnTo>
                  <a:cubicBezTo>
                    <a:pt x="488" y="1771"/>
                    <a:pt x="574" y="1639"/>
                    <a:pt x="670" y="1514"/>
                  </a:cubicBezTo>
                  <a:close/>
                  <a:moveTo>
                    <a:pt x="905" y="1774"/>
                  </a:moveTo>
                  <a:cubicBezTo>
                    <a:pt x="908" y="1895"/>
                    <a:pt x="912" y="2020"/>
                    <a:pt x="912" y="2141"/>
                  </a:cubicBezTo>
                  <a:cubicBezTo>
                    <a:pt x="905" y="2144"/>
                    <a:pt x="890" y="2141"/>
                    <a:pt x="883" y="2148"/>
                  </a:cubicBezTo>
                  <a:cubicBezTo>
                    <a:pt x="869" y="2173"/>
                    <a:pt x="855" y="2194"/>
                    <a:pt x="841" y="2216"/>
                  </a:cubicBezTo>
                  <a:cubicBezTo>
                    <a:pt x="833" y="2155"/>
                    <a:pt x="830" y="2091"/>
                    <a:pt x="830" y="2030"/>
                  </a:cubicBezTo>
                  <a:lnTo>
                    <a:pt x="833" y="2030"/>
                  </a:lnTo>
                  <a:cubicBezTo>
                    <a:pt x="833" y="1998"/>
                    <a:pt x="837" y="1963"/>
                    <a:pt x="837" y="1931"/>
                  </a:cubicBezTo>
                  <a:cubicBezTo>
                    <a:pt x="862" y="1881"/>
                    <a:pt x="883" y="1828"/>
                    <a:pt x="905" y="1774"/>
                  </a:cubicBezTo>
                  <a:close/>
                  <a:moveTo>
                    <a:pt x="727" y="2180"/>
                  </a:moveTo>
                  <a:cubicBezTo>
                    <a:pt x="727" y="2241"/>
                    <a:pt x="730" y="2301"/>
                    <a:pt x="734" y="2365"/>
                  </a:cubicBezTo>
                  <a:cubicBezTo>
                    <a:pt x="680" y="2454"/>
                    <a:pt x="613" y="2536"/>
                    <a:pt x="556" y="2625"/>
                  </a:cubicBezTo>
                  <a:cubicBezTo>
                    <a:pt x="616" y="2479"/>
                    <a:pt x="663" y="2326"/>
                    <a:pt x="727" y="2180"/>
                  </a:cubicBezTo>
                  <a:close/>
                  <a:moveTo>
                    <a:pt x="638" y="2102"/>
                  </a:moveTo>
                  <a:lnTo>
                    <a:pt x="638" y="2102"/>
                  </a:lnTo>
                  <a:cubicBezTo>
                    <a:pt x="509" y="2372"/>
                    <a:pt x="403" y="2657"/>
                    <a:pt x="317" y="2945"/>
                  </a:cubicBezTo>
                  <a:cubicBezTo>
                    <a:pt x="310" y="2814"/>
                    <a:pt x="307" y="2678"/>
                    <a:pt x="296" y="2547"/>
                  </a:cubicBezTo>
                  <a:lnTo>
                    <a:pt x="296" y="2547"/>
                  </a:lnTo>
                  <a:cubicBezTo>
                    <a:pt x="313" y="2558"/>
                    <a:pt x="321" y="2585"/>
                    <a:pt x="332" y="2585"/>
                  </a:cubicBezTo>
                  <a:cubicBezTo>
                    <a:pt x="335" y="2585"/>
                    <a:pt x="338" y="2583"/>
                    <a:pt x="342" y="2579"/>
                  </a:cubicBezTo>
                  <a:lnTo>
                    <a:pt x="342" y="2575"/>
                  </a:lnTo>
                  <a:cubicBezTo>
                    <a:pt x="463" y="2429"/>
                    <a:pt x="545" y="2262"/>
                    <a:pt x="638" y="2102"/>
                  </a:cubicBezTo>
                  <a:close/>
                  <a:moveTo>
                    <a:pt x="744" y="2739"/>
                  </a:moveTo>
                  <a:cubicBezTo>
                    <a:pt x="748" y="2819"/>
                    <a:pt x="748" y="2900"/>
                    <a:pt x="751" y="2980"/>
                  </a:cubicBezTo>
                  <a:lnTo>
                    <a:pt x="751" y="2980"/>
                  </a:lnTo>
                  <a:cubicBezTo>
                    <a:pt x="749" y="2953"/>
                    <a:pt x="722" y="2931"/>
                    <a:pt x="697" y="2931"/>
                  </a:cubicBezTo>
                  <a:cubicBezTo>
                    <a:pt x="682" y="2931"/>
                    <a:pt x="668" y="2938"/>
                    <a:pt x="659" y="2956"/>
                  </a:cubicBezTo>
                  <a:cubicBezTo>
                    <a:pt x="654" y="2964"/>
                    <a:pt x="649" y="2970"/>
                    <a:pt x="645" y="2976"/>
                  </a:cubicBezTo>
                  <a:lnTo>
                    <a:pt x="645" y="2976"/>
                  </a:lnTo>
                  <a:cubicBezTo>
                    <a:pt x="679" y="2900"/>
                    <a:pt x="710" y="2818"/>
                    <a:pt x="744" y="2742"/>
                  </a:cubicBezTo>
                  <a:lnTo>
                    <a:pt x="744" y="2739"/>
                  </a:lnTo>
                  <a:close/>
                  <a:moveTo>
                    <a:pt x="645" y="2693"/>
                  </a:moveTo>
                  <a:cubicBezTo>
                    <a:pt x="538" y="2917"/>
                    <a:pt x="435" y="3138"/>
                    <a:pt x="353" y="3369"/>
                  </a:cubicBezTo>
                  <a:cubicBezTo>
                    <a:pt x="356" y="3337"/>
                    <a:pt x="353" y="3301"/>
                    <a:pt x="356" y="3269"/>
                  </a:cubicBezTo>
                  <a:cubicBezTo>
                    <a:pt x="358" y="3262"/>
                    <a:pt x="356" y="3260"/>
                    <a:pt x="353" y="3260"/>
                  </a:cubicBezTo>
                  <a:cubicBezTo>
                    <a:pt x="349" y="3260"/>
                    <a:pt x="342" y="3263"/>
                    <a:pt x="336" y="3263"/>
                  </a:cubicBezTo>
                  <a:cubicBezTo>
                    <a:pt x="332" y="3263"/>
                    <a:pt x="328" y="3262"/>
                    <a:pt x="324" y="3259"/>
                  </a:cubicBezTo>
                  <a:cubicBezTo>
                    <a:pt x="321" y="3184"/>
                    <a:pt x="328" y="3109"/>
                    <a:pt x="324" y="3031"/>
                  </a:cubicBezTo>
                  <a:lnTo>
                    <a:pt x="324" y="3031"/>
                  </a:lnTo>
                  <a:cubicBezTo>
                    <a:pt x="335" y="3052"/>
                    <a:pt x="350" y="3080"/>
                    <a:pt x="369" y="3080"/>
                  </a:cubicBezTo>
                  <a:cubicBezTo>
                    <a:pt x="375" y="3080"/>
                    <a:pt x="381" y="3077"/>
                    <a:pt x="388" y="3070"/>
                  </a:cubicBezTo>
                  <a:cubicBezTo>
                    <a:pt x="495" y="2956"/>
                    <a:pt x="563" y="2821"/>
                    <a:pt x="645" y="2693"/>
                  </a:cubicBezTo>
                  <a:close/>
                  <a:moveTo>
                    <a:pt x="912" y="2354"/>
                  </a:moveTo>
                  <a:cubicBezTo>
                    <a:pt x="912" y="2458"/>
                    <a:pt x="919" y="2564"/>
                    <a:pt x="919" y="2671"/>
                  </a:cubicBezTo>
                  <a:cubicBezTo>
                    <a:pt x="919" y="2697"/>
                    <a:pt x="932" y="2706"/>
                    <a:pt x="948" y="2706"/>
                  </a:cubicBezTo>
                  <a:cubicBezTo>
                    <a:pt x="968" y="2706"/>
                    <a:pt x="994" y="2691"/>
                    <a:pt x="1008" y="2671"/>
                  </a:cubicBezTo>
                  <a:cubicBezTo>
                    <a:pt x="1011" y="2977"/>
                    <a:pt x="1026" y="3287"/>
                    <a:pt x="1040" y="3597"/>
                  </a:cubicBezTo>
                  <a:cubicBezTo>
                    <a:pt x="1029" y="3579"/>
                    <a:pt x="1033" y="3561"/>
                    <a:pt x="1022" y="3540"/>
                  </a:cubicBezTo>
                  <a:lnTo>
                    <a:pt x="1022" y="3536"/>
                  </a:lnTo>
                  <a:cubicBezTo>
                    <a:pt x="1012" y="3518"/>
                    <a:pt x="996" y="3510"/>
                    <a:pt x="980" y="3510"/>
                  </a:cubicBezTo>
                  <a:cubicBezTo>
                    <a:pt x="943" y="3510"/>
                    <a:pt x="904" y="3549"/>
                    <a:pt x="926" y="3593"/>
                  </a:cubicBezTo>
                  <a:cubicBezTo>
                    <a:pt x="962" y="3657"/>
                    <a:pt x="958" y="3721"/>
                    <a:pt x="983" y="3778"/>
                  </a:cubicBezTo>
                  <a:cubicBezTo>
                    <a:pt x="960" y="3777"/>
                    <a:pt x="938" y="3777"/>
                    <a:pt x="916" y="3777"/>
                  </a:cubicBezTo>
                  <a:cubicBezTo>
                    <a:pt x="895" y="3777"/>
                    <a:pt x="874" y="3777"/>
                    <a:pt x="855" y="3775"/>
                  </a:cubicBezTo>
                  <a:cubicBezTo>
                    <a:pt x="869" y="3355"/>
                    <a:pt x="865" y="2931"/>
                    <a:pt x="848" y="2507"/>
                  </a:cubicBezTo>
                  <a:cubicBezTo>
                    <a:pt x="869" y="2458"/>
                    <a:pt x="890" y="2404"/>
                    <a:pt x="912" y="2354"/>
                  </a:cubicBezTo>
                  <a:close/>
                  <a:moveTo>
                    <a:pt x="752" y="3017"/>
                  </a:moveTo>
                  <a:lnTo>
                    <a:pt x="752" y="3017"/>
                  </a:lnTo>
                  <a:cubicBezTo>
                    <a:pt x="762" y="3269"/>
                    <a:pt x="752" y="3522"/>
                    <a:pt x="741" y="3778"/>
                  </a:cubicBezTo>
                  <a:cubicBezTo>
                    <a:pt x="695" y="3789"/>
                    <a:pt x="652" y="3807"/>
                    <a:pt x="609" y="3832"/>
                  </a:cubicBezTo>
                  <a:cubicBezTo>
                    <a:pt x="648" y="3711"/>
                    <a:pt x="680" y="3586"/>
                    <a:pt x="712" y="3462"/>
                  </a:cubicBezTo>
                  <a:cubicBezTo>
                    <a:pt x="712" y="3454"/>
                    <a:pt x="716" y="3451"/>
                    <a:pt x="716" y="3447"/>
                  </a:cubicBezTo>
                  <a:cubicBezTo>
                    <a:pt x="723" y="3409"/>
                    <a:pt x="692" y="3381"/>
                    <a:pt x="661" y="3381"/>
                  </a:cubicBezTo>
                  <a:cubicBezTo>
                    <a:pt x="646" y="3381"/>
                    <a:pt x="630" y="3388"/>
                    <a:pt x="620" y="3405"/>
                  </a:cubicBezTo>
                  <a:cubicBezTo>
                    <a:pt x="666" y="3276"/>
                    <a:pt x="702" y="3141"/>
                    <a:pt x="752" y="3017"/>
                  </a:cubicBezTo>
                  <a:close/>
                  <a:moveTo>
                    <a:pt x="855" y="3892"/>
                  </a:moveTo>
                  <a:cubicBezTo>
                    <a:pt x="908" y="3892"/>
                    <a:pt x="958" y="3892"/>
                    <a:pt x="1022" y="3896"/>
                  </a:cubicBezTo>
                  <a:cubicBezTo>
                    <a:pt x="1029" y="3931"/>
                    <a:pt x="1061" y="3956"/>
                    <a:pt x="1054" y="3999"/>
                  </a:cubicBezTo>
                  <a:lnTo>
                    <a:pt x="1054" y="4017"/>
                  </a:lnTo>
                  <a:cubicBezTo>
                    <a:pt x="1055" y="4037"/>
                    <a:pt x="1067" y="4053"/>
                    <a:pt x="1081" y="4062"/>
                  </a:cubicBezTo>
                  <a:lnTo>
                    <a:pt x="1081" y="4062"/>
                  </a:lnTo>
                  <a:cubicBezTo>
                    <a:pt x="1007" y="4073"/>
                    <a:pt x="930" y="4077"/>
                    <a:pt x="851" y="4077"/>
                  </a:cubicBezTo>
                  <a:cubicBezTo>
                    <a:pt x="858" y="4017"/>
                    <a:pt x="851" y="3953"/>
                    <a:pt x="855" y="3892"/>
                  </a:cubicBezTo>
                  <a:close/>
                  <a:moveTo>
                    <a:pt x="502" y="3383"/>
                  </a:moveTo>
                  <a:cubicBezTo>
                    <a:pt x="460" y="3501"/>
                    <a:pt x="406" y="3611"/>
                    <a:pt x="381" y="3732"/>
                  </a:cubicBezTo>
                  <a:cubicBezTo>
                    <a:pt x="367" y="3774"/>
                    <a:pt x="401" y="3806"/>
                    <a:pt x="436" y="3806"/>
                  </a:cubicBezTo>
                  <a:cubicBezTo>
                    <a:pt x="454" y="3806"/>
                    <a:pt x="472" y="3798"/>
                    <a:pt x="485" y="3778"/>
                  </a:cubicBezTo>
                  <a:cubicBezTo>
                    <a:pt x="499" y="3757"/>
                    <a:pt x="513" y="3736"/>
                    <a:pt x="527" y="3718"/>
                  </a:cubicBezTo>
                  <a:lnTo>
                    <a:pt x="527" y="3718"/>
                  </a:lnTo>
                  <a:cubicBezTo>
                    <a:pt x="520" y="3782"/>
                    <a:pt x="502" y="3842"/>
                    <a:pt x="481" y="3903"/>
                  </a:cubicBezTo>
                  <a:cubicBezTo>
                    <a:pt x="458" y="3938"/>
                    <a:pt x="489" y="3986"/>
                    <a:pt x="528" y="3986"/>
                  </a:cubicBezTo>
                  <a:cubicBezTo>
                    <a:pt x="537" y="3986"/>
                    <a:pt x="546" y="3984"/>
                    <a:pt x="556" y="3978"/>
                  </a:cubicBezTo>
                  <a:cubicBezTo>
                    <a:pt x="609" y="3939"/>
                    <a:pt x="673" y="3914"/>
                    <a:pt x="737" y="3907"/>
                  </a:cubicBezTo>
                  <a:lnTo>
                    <a:pt x="737" y="4088"/>
                  </a:lnTo>
                  <a:cubicBezTo>
                    <a:pt x="596" y="4090"/>
                    <a:pt x="455" y="4093"/>
                    <a:pt x="314" y="4105"/>
                  </a:cubicBezTo>
                  <a:lnTo>
                    <a:pt x="314" y="4105"/>
                  </a:lnTo>
                  <a:cubicBezTo>
                    <a:pt x="314" y="3913"/>
                    <a:pt x="328" y="3721"/>
                    <a:pt x="342" y="3529"/>
                  </a:cubicBezTo>
                  <a:cubicBezTo>
                    <a:pt x="361" y="3537"/>
                    <a:pt x="372" y="3561"/>
                    <a:pt x="383" y="3561"/>
                  </a:cubicBezTo>
                  <a:cubicBezTo>
                    <a:pt x="386" y="3561"/>
                    <a:pt x="389" y="3559"/>
                    <a:pt x="392" y="3554"/>
                  </a:cubicBezTo>
                  <a:cubicBezTo>
                    <a:pt x="435" y="3497"/>
                    <a:pt x="463" y="3440"/>
                    <a:pt x="502" y="3383"/>
                  </a:cubicBezTo>
                  <a:close/>
                  <a:moveTo>
                    <a:pt x="549" y="1"/>
                  </a:moveTo>
                  <a:cubicBezTo>
                    <a:pt x="489" y="1"/>
                    <a:pt x="428" y="5"/>
                    <a:pt x="367" y="12"/>
                  </a:cubicBezTo>
                  <a:lnTo>
                    <a:pt x="335" y="12"/>
                  </a:lnTo>
                  <a:cubicBezTo>
                    <a:pt x="321" y="16"/>
                    <a:pt x="346" y="30"/>
                    <a:pt x="339" y="37"/>
                  </a:cubicBezTo>
                  <a:cubicBezTo>
                    <a:pt x="321" y="37"/>
                    <a:pt x="303" y="40"/>
                    <a:pt x="282" y="44"/>
                  </a:cubicBezTo>
                  <a:cubicBezTo>
                    <a:pt x="278" y="37"/>
                    <a:pt x="296" y="26"/>
                    <a:pt x="285" y="19"/>
                  </a:cubicBezTo>
                  <a:cubicBezTo>
                    <a:pt x="282" y="19"/>
                    <a:pt x="278" y="16"/>
                    <a:pt x="278" y="12"/>
                  </a:cubicBezTo>
                  <a:cubicBezTo>
                    <a:pt x="275" y="10"/>
                    <a:pt x="271" y="10"/>
                    <a:pt x="268" y="10"/>
                  </a:cubicBezTo>
                  <a:cubicBezTo>
                    <a:pt x="259" y="10"/>
                    <a:pt x="251" y="16"/>
                    <a:pt x="242" y="19"/>
                  </a:cubicBezTo>
                  <a:lnTo>
                    <a:pt x="242" y="12"/>
                  </a:lnTo>
                  <a:cubicBezTo>
                    <a:pt x="239" y="12"/>
                    <a:pt x="235" y="19"/>
                    <a:pt x="232" y="19"/>
                  </a:cubicBezTo>
                  <a:cubicBezTo>
                    <a:pt x="230" y="21"/>
                    <a:pt x="226" y="21"/>
                    <a:pt x="221" y="21"/>
                  </a:cubicBezTo>
                  <a:cubicBezTo>
                    <a:pt x="217" y="21"/>
                    <a:pt x="212" y="21"/>
                    <a:pt x="210" y="23"/>
                  </a:cubicBezTo>
                  <a:cubicBezTo>
                    <a:pt x="203" y="26"/>
                    <a:pt x="210" y="30"/>
                    <a:pt x="210" y="30"/>
                  </a:cubicBezTo>
                  <a:cubicBezTo>
                    <a:pt x="193" y="40"/>
                    <a:pt x="175" y="51"/>
                    <a:pt x="153" y="58"/>
                  </a:cubicBezTo>
                  <a:cubicBezTo>
                    <a:pt x="95" y="81"/>
                    <a:pt x="110" y="168"/>
                    <a:pt x="164" y="168"/>
                  </a:cubicBezTo>
                  <a:cubicBezTo>
                    <a:pt x="170" y="168"/>
                    <a:pt x="176" y="167"/>
                    <a:pt x="182" y="165"/>
                  </a:cubicBezTo>
                  <a:cubicBezTo>
                    <a:pt x="189" y="165"/>
                    <a:pt x="200" y="165"/>
                    <a:pt x="207" y="162"/>
                  </a:cubicBezTo>
                  <a:lnTo>
                    <a:pt x="207" y="162"/>
                  </a:lnTo>
                  <a:cubicBezTo>
                    <a:pt x="210" y="201"/>
                    <a:pt x="200" y="233"/>
                    <a:pt x="203" y="258"/>
                  </a:cubicBezTo>
                  <a:cubicBezTo>
                    <a:pt x="205" y="269"/>
                    <a:pt x="212" y="271"/>
                    <a:pt x="220" y="271"/>
                  </a:cubicBezTo>
                  <a:cubicBezTo>
                    <a:pt x="226" y="271"/>
                    <a:pt x="234" y="270"/>
                    <a:pt x="240" y="270"/>
                  </a:cubicBezTo>
                  <a:cubicBezTo>
                    <a:pt x="244" y="270"/>
                    <a:pt x="247" y="270"/>
                    <a:pt x="250" y="272"/>
                  </a:cubicBezTo>
                  <a:cubicBezTo>
                    <a:pt x="250" y="311"/>
                    <a:pt x="253" y="350"/>
                    <a:pt x="253" y="389"/>
                  </a:cubicBezTo>
                  <a:cubicBezTo>
                    <a:pt x="242" y="404"/>
                    <a:pt x="232" y="418"/>
                    <a:pt x="218" y="436"/>
                  </a:cubicBezTo>
                  <a:cubicBezTo>
                    <a:pt x="193" y="464"/>
                    <a:pt x="228" y="485"/>
                    <a:pt x="257" y="503"/>
                  </a:cubicBezTo>
                  <a:lnTo>
                    <a:pt x="257" y="514"/>
                  </a:lnTo>
                  <a:cubicBezTo>
                    <a:pt x="242" y="582"/>
                    <a:pt x="196" y="642"/>
                    <a:pt x="189" y="706"/>
                  </a:cubicBezTo>
                  <a:cubicBezTo>
                    <a:pt x="143" y="1084"/>
                    <a:pt x="146" y="1475"/>
                    <a:pt x="153" y="1856"/>
                  </a:cubicBezTo>
                  <a:cubicBezTo>
                    <a:pt x="168" y="2604"/>
                    <a:pt x="271" y="3365"/>
                    <a:pt x="200" y="4106"/>
                  </a:cubicBezTo>
                  <a:lnTo>
                    <a:pt x="309" y="4106"/>
                  </a:lnTo>
                  <a:cubicBezTo>
                    <a:pt x="228" y="4113"/>
                    <a:pt x="146" y="4125"/>
                    <a:pt x="64" y="4141"/>
                  </a:cubicBezTo>
                  <a:cubicBezTo>
                    <a:pt x="0" y="4158"/>
                    <a:pt x="23" y="4253"/>
                    <a:pt x="86" y="4253"/>
                  </a:cubicBezTo>
                  <a:cubicBezTo>
                    <a:pt x="90" y="4253"/>
                    <a:pt x="93" y="4252"/>
                    <a:pt x="97" y="4252"/>
                  </a:cubicBezTo>
                  <a:cubicBezTo>
                    <a:pt x="452" y="4174"/>
                    <a:pt x="816" y="4238"/>
                    <a:pt x="1172" y="4163"/>
                  </a:cubicBezTo>
                  <a:cubicBezTo>
                    <a:pt x="1237" y="4150"/>
                    <a:pt x="1216" y="4057"/>
                    <a:pt x="1157" y="4051"/>
                  </a:cubicBezTo>
                  <a:lnTo>
                    <a:pt x="1157" y="4051"/>
                  </a:lnTo>
                  <a:cubicBezTo>
                    <a:pt x="1161" y="4046"/>
                    <a:pt x="1163" y="4039"/>
                    <a:pt x="1164" y="4031"/>
                  </a:cubicBezTo>
                  <a:cubicBezTo>
                    <a:pt x="1164" y="4028"/>
                    <a:pt x="1157" y="4024"/>
                    <a:pt x="1161" y="4017"/>
                  </a:cubicBezTo>
                  <a:lnTo>
                    <a:pt x="1168" y="4017"/>
                  </a:lnTo>
                  <a:cubicBezTo>
                    <a:pt x="1097" y="3166"/>
                    <a:pt x="1122" y="2315"/>
                    <a:pt x="1058" y="1464"/>
                  </a:cubicBezTo>
                  <a:cubicBezTo>
                    <a:pt x="1054" y="1318"/>
                    <a:pt x="1054" y="1173"/>
                    <a:pt x="1051" y="1027"/>
                  </a:cubicBezTo>
                  <a:cubicBezTo>
                    <a:pt x="1072" y="987"/>
                    <a:pt x="1093" y="948"/>
                    <a:pt x="1111" y="906"/>
                  </a:cubicBezTo>
                  <a:cubicBezTo>
                    <a:pt x="1134" y="863"/>
                    <a:pt x="1104" y="836"/>
                    <a:pt x="1070" y="836"/>
                  </a:cubicBezTo>
                  <a:cubicBezTo>
                    <a:pt x="1061" y="836"/>
                    <a:pt x="1052" y="838"/>
                    <a:pt x="1043" y="841"/>
                  </a:cubicBezTo>
                  <a:cubicBezTo>
                    <a:pt x="1043" y="760"/>
                    <a:pt x="1040" y="674"/>
                    <a:pt x="1040" y="592"/>
                  </a:cubicBezTo>
                  <a:cubicBezTo>
                    <a:pt x="1061" y="546"/>
                    <a:pt x="1090" y="503"/>
                    <a:pt x="1111" y="457"/>
                  </a:cubicBezTo>
                  <a:cubicBezTo>
                    <a:pt x="1135" y="420"/>
                    <a:pt x="1103" y="382"/>
                    <a:pt x="1069" y="382"/>
                  </a:cubicBezTo>
                  <a:cubicBezTo>
                    <a:pt x="1058" y="382"/>
                    <a:pt x="1046" y="387"/>
                    <a:pt x="1036" y="396"/>
                  </a:cubicBezTo>
                  <a:lnTo>
                    <a:pt x="1036" y="382"/>
                  </a:lnTo>
                  <a:cubicBezTo>
                    <a:pt x="1075" y="300"/>
                    <a:pt x="1108" y="211"/>
                    <a:pt x="1182" y="165"/>
                  </a:cubicBezTo>
                  <a:cubicBezTo>
                    <a:pt x="1225" y="140"/>
                    <a:pt x="1218" y="76"/>
                    <a:pt x="1172" y="62"/>
                  </a:cubicBezTo>
                  <a:cubicBezTo>
                    <a:pt x="1071" y="35"/>
                    <a:pt x="968" y="21"/>
                    <a:pt x="865" y="21"/>
                  </a:cubicBezTo>
                  <a:cubicBezTo>
                    <a:pt x="843" y="21"/>
                    <a:pt x="822" y="21"/>
                    <a:pt x="801" y="23"/>
                  </a:cubicBezTo>
                  <a:cubicBezTo>
                    <a:pt x="718" y="8"/>
                    <a:pt x="634" y="1"/>
                    <a:pt x="54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6" name="Google Shape;3195;p74"/>
            <p:cNvSpPr/>
            <p:nvPr/>
          </p:nvSpPr>
          <p:spPr>
            <a:xfrm>
              <a:off x="1706300" y="3847100"/>
              <a:ext cx="67900" cy="56625"/>
            </a:xfrm>
            <a:custGeom>
              <a:avLst/>
              <a:gdLst/>
              <a:ahLst/>
              <a:cxnLst/>
              <a:rect l="l" t="t" r="r" b="b"/>
              <a:pathLst>
                <a:path w="2716" h="2265" extrusionOk="0">
                  <a:moveTo>
                    <a:pt x="2630" y="0"/>
                  </a:moveTo>
                  <a:cubicBezTo>
                    <a:pt x="2618" y="0"/>
                    <a:pt x="2605" y="5"/>
                    <a:pt x="2592" y="15"/>
                  </a:cubicBezTo>
                  <a:cubicBezTo>
                    <a:pt x="1745" y="727"/>
                    <a:pt x="937" y="1499"/>
                    <a:pt x="47" y="2158"/>
                  </a:cubicBezTo>
                  <a:cubicBezTo>
                    <a:pt x="0" y="2193"/>
                    <a:pt x="31" y="2264"/>
                    <a:pt x="75" y="2264"/>
                  </a:cubicBezTo>
                  <a:cubicBezTo>
                    <a:pt x="84" y="2264"/>
                    <a:pt x="94" y="2261"/>
                    <a:pt x="104" y="2254"/>
                  </a:cubicBezTo>
                  <a:cubicBezTo>
                    <a:pt x="1001" y="1588"/>
                    <a:pt x="1816" y="816"/>
                    <a:pt x="2671" y="93"/>
                  </a:cubicBezTo>
                  <a:cubicBezTo>
                    <a:pt x="2715" y="57"/>
                    <a:pt x="2677" y="0"/>
                    <a:pt x="263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7" name="Google Shape;3196;p74"/>
            <p:cNvSpPr/>
            <p:nvPr/>
          </p:nvSpPr>
          <p:spPr>
            <a:xfrm>
              <a:off x="1703025" y="3857150"/>
              <a:ext cx="70025" cy="61175"/>
            </a:xfrm>
            <a:custGeom>
              <a:avLst/>
              <a:gdLst/>
              <a:ahLst/>
              <a:cxnLst/>
              <a:rect l="l" t="t" r="r" b="b"/>
              <a:pathLst>
                <a:path w="2801" h="2447" extrusionOk="0">
                  <a:moveTo>
                    <a:pt x="2715" y="1"/>
                  </a:moveTo>
                  <a:cubicBezTo>
                    <a:pt x="2702" y="1"/>
                    <a:pt x="2689" y="5"/>
                    <a:pt x="2677" y="15"/>
                  </a:cubicBezTo>
                  <a:cubicBezTo>
                    <a:pt x="1805" y="794"/>
                    <a:pt x="819" y="1471"/>
                    <a:pt x="36" y="2347"/>
                  </a:cubicBezTo>
                  <a:cubicBezTo>
                    <a:pt x="0" y="2390"/>
                    <a:pt x="38" y="2446"/>
                    <a:pt x="78" y="2446"/>
                  </a:cubicBezTo>
                  <a:cubicBezTo>
                    <a:pt x="90" y="2446"/>
                    <a:pt x="103" y="2441"/>
                    <a:pt x="114" y="2428"/>
                  </a:cubicBezTo>
                  <a:cubicBezTo>
                    <a:pt x="897" y="1549"/>
                    <a:pt x="1883" y="873"/>
                    <a:pt x="2759" y="97"/>
                  </a:cubicBezTo>
                  <a:cubicBezTo>
                    <a:pt x="2801" y="58"/>
                    <a:pt x="2762" y="1"/>
                    <a:pt x="271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8" name="Google Shape;3197;p74"/>
            <p:cNvSpPr/>
            <p:nvPr/>
          </p:nvSpPr>
          <p:spPr>
            <a:xfrm>
              <a:off x="1701950" y="3886375"/>
              <a:ext cx="76725" cy="68900"/>
            </a:xfrm>
            <a:custGeom>
              <a:avLst/>
              <a:gdLst/>
              <a:ahLst/>
              <a:cxnLst/>
              <a:rect l="l" t="t" r="r" b="b"/>
              <a:pathLst>
                <a:path w="3069" h="2756" extrusionOk="0">
                  <a:moveTo>
                    <a:pt x="2983" y="1"/>
                  </a:moveTo>
                  <a:cubicBezTo>
                    <a:pt x="2971" y="1"/>
                    <a:pt x="2959" y="5"/>
                    <a:pt x="2948" y="13"/>
                  </a:cubicBezTo>
                  <a:cubicBezTo>
                    <a:pt x="1933" y="843"/>
                    <a:pt x="872" y="1640"/>
                    <a:pt x="36" y="2658"/>
                  </a:cubicBezTo>
                  <a:cubicBezTo>
                    <a:pt x="1" y="2700"/>
                    <a:pt x="29" y="2755"/>
                    <a:pt x="71" y="2755"/>
                  </a:cubicBezTo>
                  <a:cubicBezTo>
                    <a:pt x="80" y="2755"/>
                    <a:pt x="90" y="2753"/>
                    <a:pt x="100" y="2747"/>
                  </a:cubicBezTo>
                  <a:cubicBezTo>
                    <a:pt x="178" y="2705"/>
                    <a:pt x="250" y="2655"/>
                    <a:pt x="328" y="2616"/>
                  </a:cubicBezTo>
                  <a:cubicBezTo>
                    <a:pt x="367" y="2591"/>
                    <a:pt x="349" y="2552"/>
                    <a:pt x="321" y="2530"/>
                  </a:cubicBezTo>
                  <a:cubicBezTo>
                    <a:pt x="1125" y="1619"/>
                    <a:pt x="2086" y="861"/>
                    <a:pt x="3026" y="95"/>
                  </a:cubicBezTo>
                  <a:cubicBezTo>
                    <a:pt x="3069" y="56"/>
                    <a:pt x="3028" y="1"/>
                    <a:pt x="298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89" name="Google Shape;3198;p74"/>
            <p:cNvSpPr/>
            <p:nvPr/>
          </p:nvSpPr>
          <p:spPr>
            <a:xfrm>
              <a:off x="1711975" y="3898725"/>
              <a:ext cx="63375" cy="55425"/>
            </a:xfrm>
            <a:custGeom>
              <a:avLst/>
              <a:gdLst/>
              <a:ahLst/>
              <a:cxnLst/>
              <a:rect l="l" t="t" r="r" b="b"/>
              <a:pathLst>
                <a:path w="2535" h="2217" extrusionOk="0">
                  <a:moveTo>
                    <a:pt x="2450" y="0"/>
                  </a:moveTo>
                  <a:cubicBezTo>
                    <a:pt x="2437" y="0"/>
                    <a:pt x="2424" y="4"/>
                    <a:pt x="2412" y="14"/>
                  </a:cubicBezTo>
                  <a:cubicBezTo>
                    <a:pt x="1572" y="662"/>
                    <a:pt x="721" y="1303"/>
                    <a:pt x="34" y="2118"/>
                  </a:cubicBezTo>
                  <a:cubicBezTo>
                    <a:pt x="1" y="2162"/>
                    <a:pt x="35" y="2216"/>
                    <a:pt x="77" y="2216"/>
                  </a:cubicBezTo>
                  <a:cubicBezTo>
                    <a:pt x="90" y="2216"/>
                    <a:pt x="103" y="2212"/>
                    <a:pt x="116" y="2200"/>
                  </a:cubicBezTo>
                  <a:cubicBezTo>
                    <a:pt x="151" y="2175"/>
                    <a:pt x="187" y="2150"/>
                    <a:pt x="222" y="2122"/>
                  </a:cubicBezTo>
                  <a:cubicBezTo>
                    <a:pt x="254" y="2115"/>
                    <a:pt x="272" y="2083"/>
                    <a:pt x="261" y="2054"/>
                  </a:cubicBezTo>
                  <a:cubicBezTo>
                    <a:pt x="924" y="1314"/>
                    <a:pt x="1707" y="701"/>
                    <a:pt x="2490" y="89"/>
                  </a:cubicBezTo>
                  <a:cubicBezTo>
                    <a:pt x="2535" y="56"/>
                    <a:pt x="2496" y="0"/>
                    <a:pt x="245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0" name="Google Shape;3199;p74"/>
            <p:cNvSpPr/>
            <p:nvPr/>
          </p:nvSpPr>
          <p:spPr>
            <a:xfrm>
              <a:off x="1720975" y="3903075"/>
              <a:ext cx="59775" cy="52200"/>
            </a:xfrm>
            <a:custGeom>
              <a:avLst/>
              <a:gdLst/>
              <a:ahLst/>
              <a:cxnLst/>
              <a:rect l="l" t="t" r="r" b="b"/>
              <a:pathLst>
                <a:path w="2391" h="2088" extrusionOk="0">
                  <a:moveTo>
                    <a:pt x="2317" y="0"/>
                  </a:moveTo>
                  <a:cubicBezTo>
                    <a:pt x="2307" y="0"/>
                    <a:pt x="2297" y="4"/>
                    <a:pt x="2287" y="11"/>
                  </a:cubicBezTo>
                  <a:cubicBezTo>
                    <a:pt x="1475" y="599"/>
                    <a:pt x="763" y="1303"/>
                    <a:pt x="33" y="1990"/>
                  </a:cubicBezTo>
                  <a:cubicBezTo>
                    <a:pt x="0" y="2030"/>
                    <a:pt x="28" y="2088"/>
                    <a:pt x="78" y="2088"/>
                  </a:cubicBezTo>
                  <a:cubicBezTo>
                    <a:pt x="82" y="2088"/>
                    <a:pt x="86" y="2087"/>
                    <a:pt x="90" y="2087"/>
                  </a:cubicBezTo>
                  <a:cubicBezTo>
                    <a:pt x="165" y="2069"/>
                    <a:pt x="236" y="2033"/>
                    <a:pt x="293" y="1980"/>
                  </a:cubicBezTo>
                  <a:cubicBezTo>
                    <a:pt x="325" y="1955"/>
                    <a:pt x="311" y="1926"/>
                    <a:pt x="286" y="1905"/>
                  </a:cubicBezTo>
                  <a:cubicBezTo>
                    <a:pt x="952" y="1282"/>
                    <a:pt x="1607" y="645"/>
                    <a:pt x="2344" y="107"/>
                  </a:cubicBezTo>
                  <a:cubicBezTo>
                    <a:pt x="2390" y="69"/>
                    <a:pt x="2360" y="0"/>
                    <a:pt x="231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1" name="Google Shape;3200;p74"/>
            <p:cNvSpPr/>
            <p:nvPr/>
          </p:nvSpPr>
          <p:spPr>
            <a:xfrm>
              <a:off x="1740000" y="3915475"/>
              <a:ext cx="45175" cy="38625"/>
            </a:xfrm>
            <a:custGeom>
              <a:avLst/>
              <a:gdLst/>
              <a:ahLst/>
              <a:cxnLst/>
              <a:rect l="l" t="t" r="r" b="b"/>
              <a:pathLst>
                <a:path w="1807" h="1545" extrusionOk="0">
                  <a:moveTo>
                    <a:pt x="1594" y="1"/>
                  </a:moveTo>
                  <a:cubicBezTo>
                    <a:pt x="1581" y="1"/>
                    <a:pt x="1567" y="5"/>
                    <a:pt x="1558" y="14"/>
                  </a:cubicBezTo>
                  <a:cubicBezTo>
                    <a:pt x="1198" y="348"/>
                    <a:pt x="856" y="701"/>
                    <a:pt x="475" y="1014"/>
                  </a:cubicBezTo>
                  <a:cubicBezTo>
                    <a:pt x="750" y="711"/>
                    <a:pt x="1049" y="437"/>
                    <a:pt x="1369" y="184"/>
                  </a:cubicBezTo>
                  <a:cubicBezTo>
                    <a:pt x="1414" y="151"/>
                    <a:pt x="1374" y="92"/>
                    <a:pt x="1328" y="92"/>
                  </a:cubicBezTo>
                  <a:cubicBezTo>
                    <a:pt x="1315" y="92"/>
                    <a:pt x="1303" y="96"/>
                    <a:pt x="1291" y="106"/>
                  </a:cubicBezTo>
                  <a:cubicBezTo>
                    <a:pt x="824" y="480"/>
                    <a:pt x="358" y="864"/>
                    <a:pt x="27" y="1370"/>
                  </a:cubicBezTo>
                  <a:cubicBezTo>
                    <a:pt x="0" y="1411"/>
                    <a:pt x="37" y="1455"/>
                    <a:pt x="77" y="1455"/>
                  </a:cubicBezTo>
                  <a:cubicBezTo>
                    <a:pt x="85" y="1455"/>
                    <a:pt x="94" y="1453"/>
                    <a:pt x="102" y="1448"/>
                  </a:cubicBezTo>
                  <a:cubicBezTo>
                    <a:pt x="596" y="1171"/>
                    <a:pt x="974" y="758"/>
                    <a:pt x="1369" y="359"/>
                  </a:cubicBezTo>
                  <a:lnTo>
                    <a:pt x="1369" y="359"/>
                  </a:lnTo>
                  <a:cubicBezTo>
                    <a:pt x="1184" y="701"/>
                    <a:pt x="963" y="1028"/>
                    <a:pt x="785" y="1370"/>
                  </a:cubicBezTo>
                  <a:cubicBezTo>
                    <a:pt x="768" y="1410"/>
                    <a:pt x="796" y="1459"/>
                    <a:pt x="834" y="1459"/>
                  </a:cubicBezTo>
                  <a:cubicBezTo>
                    <a:pt x="843" y="1459"/>
                    <a:pt x="853" y="1455"/>
                    <a:pt x="863" y="1448"/>
                  </a:cubicBezTo>
                  <a:cubicBezTo>
                    <a:pt x="1145" y="1260"/>
                    <a:pt x="1337" y="989"/>
                    <a:pt x="1526" y="718"/>
                  </a:cubicBezTo>
                  <a:lnTo>
                    <a:pt x="1526" y="718"/>
                  </a:lnTo>
                  <a:cubicBezTo>
                    <a:pt x="1462" y="985"/>
                    <a:pt x="1419" y="1256"/>
                    <a:pt x="1551" y="1516"/>
                  </a:cubicBezTo>
                  <a:cubicBezTo>
                    <a:pt x="1561" y="1534"/>
                    <a:pt x="1579" y="1544"/>
                    <a:pt x="1598" y="1544"/>
                  </a:cubicBezTo>
                  <a:cubicBezTo>
                    <a:pt x="1613" y="1544"/>
                    <a:pt x="1627" y="1539"/>
                    <a:pt x="1640" y="1527"/>
                  </a:cubicBezTo>
                  <a:cubicBezTo>
                    <a:pt x="1693" y="1462"/>
                    <a:pt x="1718" y="1373"/>
                    <a:pt x="1771" y="1306"/>
                  </a:cubicBezTo>
                  <a:cubicBezTo>
                    <a:pt x="1807" y="1262"/>
                    <a:pt x="1769" y="1206"/>
                    <a:pt x="1729" y="1206"/>
                  </a:cubicBezTo>
                  <a:cubicBezTo>
                    <a:pt x="1716" y="1206"/>
                    <a:pt x="1704" y="1211"/>
                    <a:pt x="1693" y="1224"/>
                  </a:cubicBezTo>
                  <a:cubicBezTo>
                    <a:pt x="1668" y="1256"/>
                    <a:pt x="1647" y="1292"/>
                    <a:pt x="1629" y="1331"/>
                  </a:cubicBezTo>
                  <a:cubicBezTo>
                    <a:pt x="1551" y="1046"/>
                    <a:pt x="1618" y="750"/>
                    <a:pt x="1696" y="473"/>
                  </a:cubicBezTo>
                  <a:cubicBezTo>
                    <a:pt x="1710" y="431"/>
                    <a:pt x="1678" y="400"/>
                    <a:pt x="1644" y="400"/>
                  </a:cubicBezTo>
                  <a:cubicBezTo>
                    <a:pt x="1626" y="400"/>
                    <a:pt x="1608" y="409"/>
                    <a:pt x="1597" y="430"/>
                  </a:cubicBezTo>
                  <a:cubicBezTo>
                    <a:pt x="1440" y="654"/>
                    <a:pt x="1273" y="871"/>
                    <a:pt x="1091" y="1074"/>
                  </a:cubicBezTo>
                  <a:cubicBezTo>
                    <a:pt x="1291" y="743"/>
                    <a:pt x="1504" y="423"/>
                    <a:pt x="1654" y="67"/>
                  </a:cubicBezTo>
                  <a:cubicBezTo>
                    <a:pt x="1669" y="28"/>
                    <a:pt x="1630" y="1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2" name="Google Shape;3201;p74"/>
            <p:cNvSpPr/>
            <p:nvPr/>
          </p:nvSpPr>
          <p:spPr>
            <a:xfrm>
              <a:off x="2482625" y="3664200"/>
              <a:ext cx="59675" cy="75175"/>
            </a:xfrm>
            <a:custGeom>
              <a:avLst/>
              <a:gdLst/>
              <a:ahLst/>
              <a:cxnLst/>
              <a:rect l="l" t="t" r="r" b="b"/>
              <a:pathLst>
                <a:path w="2387" h="3007" extrusionOk="0">
                  <a:moveTo>
                    <a:pt x="2308" y="1"/>
                  </a:moveTo>
                  <a:cubicBezTo>
                    <a:pt x="2296" y="1"/>
                    <a:pt x="2283" y="6"/>
                    <a:pt x="2272" y="19"/>
                  </a:cubicBezTo>
                  <a:cubicBezTo>
                    <a:pt x="1834" y="503"/>
                    <a:pt x="1428" y="1015"/>
                    <a:pt x="1033" y="1535"/>
                  </a:cubicBezTo>
                  <a:cubicBezTo>
                    <a:pt x="827" y="1806"/>
                    <a:pt x="624" y="2076"/>
                    <a:pt x="421" y="2350"/>
                  </a:cubicBezTo>
                  <a:cubicBezTo>
                    <a:pt x="321" y="2489"/>
                    <a:pt x="222" y="2624"/>
                    <a:pt x="122" y="2763"/>
                  </a:cubicBezTo>
                  <a:cubicBezTo>
                    <a:pt x="76" y="2827"/>
                    <a:pt x="1" y="2881"/>
                    <a:pt x="22" y="2966"/>
                  </a:cubicBezTo>
                  <a:cubicBezTo>
                    <a:pt x="31" y="2990"/>
                    <a:pt x="53" y="3007"/>
                    <a:pt x="77" y="3007"/>
                  </a:cubicBezTo>
                  <a:cubicBezTo>
                    <a:pt x="81" y="3007"/>
                    <a:pt x="86" y="3006"/>
                    <a:pt x="90" y="3005"/>
                  </a:cubicBezTo>
                  <a:cubicBezTo>
                    <a:pt x="175" y="2984"/>
                    <a:pt x="239" y="2849"/>
                    <a:pt x="293" y="2788"/>
                  </a:cubicBezTo>
                  <a:cubicBezTo>
                    <a:pt x="311" y="2767"/>
                    <a:pt x="307" y="2735"/>
                    <a:pt x="286" y="2713"/>
                  </a:cubicBezTo>
                  <a:cubicBezTo>
                    <a:pt x="321" y="2674"/>
                    <a:pt x="360" y="2628"/>
                    <a:pt x="371" y="2614"/>
                  </a:cubicBezTo>
                  <a:cubicBezTo>
                    <a:pt x="453" y="2496"/>
                    <a:pt x="538" y="2382"/>
                    <a:pt x="624" y="2268"/>
                  </a:cubicBezTo>
                  <a:cubicBezTo>
                    <a:pt x="805" y="2019"/>
                    <a:pt x="994" y="1770"/>
                    <a:pt x="1179" y="1521"/>
                  </a:cubicBezTo>
                  <a:cubicBezTo>
                    <a:pt x="1553" y="1033"/>
                    <a:pt x="1941" y="556"/>
                    <a:pt x="2354" y="97"/>
                  </a:cubicBezTo>
                  <a:cubicBezTo>
                    <a:pt x="2387" y="56"/>
                    <a:pt x="2349" y="1"/>
                    <a:pt x="230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3" name="Google Shape;3202;p74"/>
            <p:cNvSpPr/>
            <p:nvPr/>
          </p:nvSpPr>
          <p:spPr>
            <a:xfrm>
              <a:off x="2484725" y="3688875"/>
              <a:ext cx="50875" cy="65650"/>
            </a:xfrm>
            <a:custGeom>
              <a:avLst/>
              <a:gdLst/>
              <a:ahLst/>
              <a:cxnLst/>
              <a:rect l="l" t="t" r="r" b="b"/>
              <a:pathLst>
                <a:path w="2035" h="2626" extrusionOk="0">
                  <a:moveTo>
                    <a:pt x="1954" y="0"/>
                  </a:moveTo>
                  <a:cubicBezTo>
                    <a:pt x="1942" y="0"/>
                    <a:pt x="1929" y="5"/>
                    <a:pt x="1917" y="18"/>
                  </a:cubicBezTo>
                  <a:cubicBezTo>
                    <a:pt x="1223" y="808"/>
                    <a:pt x="629" y="1677"/>
                    <a:pt x="27" y="2542"/>
                  </a:cubicBezTo>
                  <a:cubicBezTo>
                    <a:pt x="1" y="2580"/>
                    <a:pt x="40" y="2626"/>
                    <a:pt x="81" y="2626"/>
                  </a:cubicBezTo>
                  <a:cubicBezTo>
                    <a:pt x="89" y="2626"/>
                    <a:pt x="98" y="2624"/>
                    <a:pt x="105" y="2620"/>
                  </a:cubicBezTo>
                  <a:cubicBezTo>
                    <a:pt x="237" y="2542"/>
                    <a:pt x="333" y="2424"/>
                    <a:pt x="465" y="2349"/>
                  </a:cubicBezTo>
                  <a:cubicBezTo>
                    <a:pt x="516" y="2319"/>
                    <a:pt x="483" y="2245"/>
                    <a:pt x="433" y="2245"/>
                  </a:cubicBezTo>
                  <a:cubicBezTo>
                    <a:pt x="424" y="2245"/>
                    <a:pt x="414" y="2248"/>
                    <a:pt x="405" y="2253"/>
                  </a:cubicBezTo>
                  <a:cubicBezTo>
                    <a:pt x="387" y="2264"/>
                    <a:pt x="372" y="2278"/>
                    <a:pt x="358" y="2289"/>
                  </a:cubicBezTo>
                  <a:cubicBezTo>
                    <a:pt x="878" y="1538"/>
                    <a:pt x="1394" y="783"/>
                    <a:pt x="1996" y="96"/>
                  </a:cubicBezTo>
                  <a:cubicBezTo>
                    <a:pt x="2034" y="58"/>
                    <a:pt x="1997" y="0"/>
                    <a:pt x="195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4" name="Google Shape;3203;p74"/>
            <p:cNvSpPr/>
            <p:nvPr/>
          </p:nvSpPr>
          <p:spPr>
            <a:xfrm>
              <a:off x="2501400" y="3702425"/>
              <a:ext cx="38875" cy="47075"/>
            </a:xfrm>
            <a:custGeom>
              <a:avLst/>
              <a:gdLst/>
              <a:ahLst/>
              <a:cxnLst/>
              <a:rect l="l" t="t" r="r" b="b"/>
              <a:pathLst>
                <a:path w="1555" h="1883" extrusionOk="0">
                  <a:moveTo>
                    <a:pt x="1463" y="1"/>
                  </a:moveTo>
                  <a:cubicBezTo>
                    <a:pt x="1451" y="1"/>
                    <a:pt x="1439" y="4"/>
                    <a:pt x="1428" y="13"/>
                  </a:cubicBezTo>
                  <a:cubicBezTo>
                    <a:pt x="1108" y="266"/>
                    <a:pt x="859" y="650"/>
                    <a:pt x="613" y="971"/>
                  </a:cubicBezTo>
                  <a:cubicBezTo>
                    <a:pt x="464" y="1159"/>
                    <a:pt x="325" y="1352"/>
                    <a:pt x="186" y="1547"/>
                  </a:cubicBezTo>
                  <a:cubicBezTo>
                    <a:pt x="133" y="1622"/>
                    <a:pt x="33" y="1718"/>
                    <a:pt x="8" y="1811"/>
                  </a:cubicBezTo>
                  <a:cubicBezTo>
                    <a:pt x="1" y="1836"/>
                    <a:pt x="12" y="1861"/>
                    <a:pt x="37" y="1875"/>
                  </a:cubicBezTo>
                  <a:cubicBezTo>
                    <a:pt x="45" y="1880"/>
                    <a:pt x="55" y="1883"/>
                    <a:pt x="65" y="1883"/>
                  </a:cubicBezTo>
                  <a:cubicBezTo>
                    <a:pt x="75" y="1883"/>
                    <a:pt x="85" y="1880"/>
                    <a:pt x="94" y="1875"/>
                  </a:cubicBezTo>
                  <a:cubicBezTo>
                    <a:pt x="122" y="1854"/>
                    <a:pt x="143" y="1825"/>
                    <a:pt x="161" y="1797"/>
                  </a:cubicBezTo>
                  <a:cubicBezTo>
                    <a:pt x="168" y="1790"/>
                    <a:pt x="161" y="1786"/>
                    <a:pt x="161" y="1779"/>
                  </a:cubicBezTo>
                  <a:lnTo>
                    <a:pt x="215" y="1697"/>
                  </a:lnTo>
                  <a:cubicBezTo>
                    <a:pt x="343" y="1519"/>
                    <a:pt x="474" y="1341"/>
                    <a:pt x="603" y="1170"/>
                  </a:cubicBezTo>
                  <a:cubicBezTo>
                    <a:pt x="873" y="807"/>
                    <a:pt x="1151" y="376"/>
                    <a:pt x="1507" y="91"/>
                  </a:cubicBezTo>
                  <a:cubicBezTo>
                    <a:pt x="1555" y="57"/>
                    <a:pt x="1511" y="1"/>
                    <a:pt x="146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5" name="Google Shape;3204;p74"/>
            <p:cNvSpPr/>
            <p:nvPr/>
          </p:nvSpPr>
          <p:spPr>
            <a:xfrm>
              <a:off x="2464725" y="3805475"/>
              <a:ext cx="73100" cy="97075"/>
            </a:xfrm>
            <a:custGeom>
              <a:avLst/>
              <a:gdLst/>
              <a:ahLst/>
              <a:cxnLst/>
              <a:rect l="l" t="t" r="r" b="b"/>
              <a:pathLst>
                <a:path w="2924" h="3883" extrusionOk="0">
                  <a:moveTo>
                    <a:pt x="2848" y="1"/>
                  </a:moveTo>
                  <a:cubicBezTo>
                    <a:pt x="2835" y="1"/>
                    <a:pt x="2821" y="7"/>
                    <a:pt x="2810" y="21"/>
                  </a:cubicBezTo>
                  <a:cubicBezTo>
                    <a:pt x="2401" y="494"/>
                    <a:pt x="2094" y="1057"/>
                    <a:pt x="1760" y="1576"/>
                  </a:cubicBezTo>
                  <a:cubicBezTo>
                    <a:pt x="1646" y="1751"/>
                    <a:pt x="1521" y="1915"/>
                    <a:pt x="1404" y="2082"/>
                  </a:cubicBezTo>
                  <a:cubicBezTo>
                    <a:pt x="1397" y="2082"/>
                    <a:pt x="1390" y="2077"/>
                    <a:pt x="1384" y="2077"/>
                  </a:cubicBezTo>
                  <a:cubicBezTo>
                    <a:pt x="1381" y="2077"/>
                    <a:pt x="1378" y="2078"/>
                    <a:pt x="1375" y="2082"/>
                  </a:cubicBezTo>
                  <a:cubicBezTo>
                    <a:pt x="1172" y="2320"/>
                    <a:pt x="959" y="2552"/>
                    <a:pt x="752" y="2790"/>
                  </a:cubicBezTo>
                  <a:cubicBezTo>
                    <a:pt x="699" y="2819"/>
                    <a:pt x="653" y="2861"/>
                    <a:pt x="592" y="2872"/>
                  </a:cubicBezTo>
                  <a:cubicBezTo>
                    <a:pt x="535" y="2883"/>
                    <a:pt x="553" y="2954"/>
                    <a:pt x="603" y="2968"/>
                  </a:cubicBezTo>
                  <a:cubicBezTo>
                    <a:pt x="386" y="3228"/>
                    <a:pt x="179" y="3495"/>
                    <a:pt x="23" y="3798"/>
                  </a:cubicBezTo>
                  <a:cubicBezTo>
                    <a:pt x="1" y="3842"/>
                    <a:pt x="39" y="3883"/>
                    <a:pt x="76" y="3883"/>
                  </a:cubicBezTo>
                  <a:cubicBezTo>
                    <a:pt x="93" y="3883"/>
                    <a:pt x="109" y="3875"/>
                    <a:pt x="119" y="3855"/>
                  </a:cubicBezTo>
                  <a:cubicBezTo>
                    <a:pt x="318" y="3463"/>
                    <a:pt x="596" y="3132"/>
                    <a:pt x="884" y="2804"/>
                  </a:cubicBezTo>
                  <a:cubicBezTo>
                    <a:pt x="959" y="2748"/>
                    <a:pt x="1048" y="2719"/>
                    <a:pt x="1108" y="2655"/>
                  </a:cubicBezTo>
                  <a:cubicBezTo>
                    <a:pt x="1333" y="2420"/>
                    <a:pt x="1518" y="2146"/>
                    <a:pt x="1699" y="1875"/>
                  </a:cubicBezTo>
                  <a:cubicBezTo>
                    <a:pt x="2094" y="1288"/>
                    <a:pt x="2426" y="637"/>
                    <a:pt x="2888" y="99"/>
                  </a:cubicBezTo>
                  <a:cubicBezTo>
                    <a:pt x="2923" y="56"/>
                    <a:pt x="2887" y="1"/>
                    <a:pt x="284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6" name="Google Shape;3205;p74"/>
            <p:cNvSpPr/>
            <p:nvPr/>
          </p:nvSpPr>
          <p:spPr>
            <a:xfrm>
              <a:off x="2474800" y="3825775"/>
              <a:ext cx="63175" cy="98050"/>
            </a:xfrm>
            <a:custGeom>
              <a:avLst/>
              <a:gdLst/>
              <a:ahLst/>
              <a:cxnLst/>
              <a:rect l="l" t="t" r="r" b="b"/>
              <a:pathLst>
                <a:path w="2527" h="3922" extrusionOk="0">
                  <a:moveTo>
                    <a:pt x="2443" y="0"/>
                  </a:moveTo>
                  <a:cubicBezTo>
                    <a:pt x="2426" y="0"/>
                    <a:pt x="2409" y="7"/>
                    <a:pt x="2396" y="24"/>
                  </a:cubicBezTo>
                  <a:cubicBezTo>
                    <a:pt x="2062" y="469"/>
                    <a:pt x="1752" y="932"/>
                    <a:pt x="1439" y="1391"/>
                  </a:cubicBezTo>
                  <a:cubicBezTo>
                    <a:pt x="1218" y="1708"/>
                    <a:pt x="969" y="2010"/>
                    <a:pt x="780" y="2348"/>
                  </a:cubicBezTo>
                  <a:cubicBezTo>
                    <a:pt x="663" y="2569"/>
                    <a:pt x="535" y="2790"/>
                    <a:pt x="406" y="3007"/>
                  </a:cubicBezTo>
                  <a:cubicBezTo>
                    <a:pt x="378" y="3057"/>
                    <a:pt x="346" y="3103"/>
                    <a:pt x="317" y="3149"/>
                  </a:cubicBezTo>
                  <a:cubicBezTo>
                    <a:pt x="306" y="3141"/>
                    <a:pt x="294" y="3136"/>
                    <a:pt x="282" y="3136"/>
                  </a:cubicBezTo>
                  <a:cubicBezTo>
                    <a:pt x="267" y="3136"/>
                    <a:pt x="254" y="3144"/>
                    <a:pt x="246" y="3164"/>
                  </a:cubicBezTo>
                  <a:cubicBezTo>
                    <a:pt x="221" y="3224"/>
                    <a:pt x="175" y="3303"/>
                    <a:pt x="189" y="3367"/>
                  </a:cubicBezTo>
                  <a:cubicBezTo>
                    <a:pt x="194" y="3386"/>
                    <a:pt x="206" y="3393"/>
                    <a:pt x="220" y="3393"/>
                  </a:cubicBezTo>
                  <a:cubicBezTo>
                    <a:pt x="237" y="3393"/>
                    <a:pt x="259" y="3383"/>
                    <a:pt x="278" y="3374"/>
                  </a:cubicBezTo>
                  <a:lnTo>
                    <a:pt x="278" y="3374"/>
                  </a:lnTo>
                  <a:cubicBezTo>
                    <a:pt x="200" y="3530"/>
                    <a:pt x="111" y="3687"/>
                    <a:pt x="25" y="3837"/>
                  </a:cubicBezTo>
                  <a:cubicBezTo>
                    <a:pt x="1" y="3881"/>
                    <a:pt x="39" y="3922"/>
                    <a:pt x="77" y="3922"/>
                  </a:cubicBezTo>
                  <a:cubicBezTo>
                    <a:pt x="94" y="3922"/>
                    <a:pt x="111" y="3913"/>
                    <a:pt x="122" y="3893"/>
                  </a:cubicBezTo>
                  <a:cubicBezTo>
                    <a:pt x="303" y="3566"/>
                    <a:pt x="446" y="3217"/>
                    <a:pt x="659" y="2911"/>
                  </a:cubicBezTo>
                  <a:cubicBezTo>
                    <a:pt x="684" y="2875"/>
                    <a:pt x="663" y="2850"/>
                    <a:pt x="634" y="2836"/>
                  </a:cubicBezTo>
                  <a:cubicBezTo>
                    <a:pt x="656" y="2797"/>
                    <a:pt x="684" y="2758"/>
                    <a:pt x="705" y="2722"/>
                  </a:cubicBezTo>
                  <a:cubicBezTo>
                    <a:pt x="1229" y="1804"/>
                    <a:pt x="1862" y="932"/>
                    <a:pt x="2496" y="84"/>
                  </a:cubicBezTo>
                  <a:cubicBezTo>
                    <a:pt x="2526" y="41"/>
                    <a:pt x="2485" y="0"/>
                    <a:pt x="244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7" name="Google Shape;3206;p74"/>
            <p:cNvSpPr/>
            <p:nvPr/>
          </p:nvSpPr>
          <p:spPr>
            <a:xfrm>
              <a:off x="2484725" y="3843750"/>
              <a:ext cx="55350" cy="76750"/>
            </a:xfrm>
            <a:custGeom>
              <a:avLst/>
              <a:gdLst/>
              <a:ahLst/>
              <a:cxnLst/>
              <a:rect l="l" t="t" r="r" b="b"/>
              <a:pathLst>
                <a:path w="2214" h="3070" extrusionOk="0">
                  <a:moveTo>
                    <a:pt x="2134" y="0"/>
                  </a:moveTo>
                  <a:cubicBezTo>
                    <a:pt x="2123" y="0"/>
                    <a:pt x="2110" y="4"/>
                    <a:pt x="2099" y="13"/>
                  </a:cubicBezTo>
                  <a:cubicBezTo>
                    <a:pt x="1248" y="882"/>
                    <a:pt x="732" y="2007"/>
                    <a:pt x="27" y="2982"/>
                  </a:cubicBezTo>
                  <a:cubicBezTo>
                    <a:pt x="0" y="3023"/>
                    <a:pt x="41" y="3069"/>
                    <a:pt x="81" y="3069"/>
                  </a:cubicBezTo>
                  <a:cubicBezTo>
                    <a:pt x="93" y="3069"/>
                    <a:pt x="106" y="3065"/>
                    <a:pt x="116" y="3053"/>
                  </a:cubicBezTo>
                  <a:cubicBezTo>
                    <a:pt x="216" y="2943"/>
                    <a:pt x="287" y="2808"/>
                    <a:pt x="383" y="2697"/>
                  </a:cubicBezTo>
                  <a:cubicBezTo>
                    <a:pt x="401" y="2676"/>
                    <a:pt x="387" y="2658"/>
                    <a:pt x="383" y="2640"/>
                  </a:cubicBezTo>
                  <a:cubicBezTo>
                    <a:pt x="953" y="1772"/>
                    <a:pt x="1448" y="839"/>
                    <a:pt x="2177" y="95"/>
                  </a:cubicBezTo>
                  <a:cubicBezTo>
                    <a:pt x="2214" y="53"/>
                    <a:pt x="2178" y="0"/>
                    <a:pt x="213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8" name="Google Shape;3207;p74"/>
            <p:cNvSpPr/>
            <p:nvPr/>
          </p:nvSpPr>
          <p:spPr>
            <a:xfrm>
              <a:off x="2522825" y="3897600"/>
              <a:ext cx="15150" cy="23425"/>
            </a:xfrm>
            <a:custGeom>
              <a:avLst/>
              <a:gdLst/>
              <a:ahLst/>
              <a:cxnLst/>
              <a:rect l="l" t="t" r="r" b="b"/>
              <a:pathLst>
                <a:path w="606" h="937" extrusionOk="0">
                  <a:moveTo>
                    <a:pt x="523" y="0"/>
                  </a:moveTo>
                  <a:cubicBezTo>
                    <a:pt x="505" y="0"/>
                    <a:pt x="488" y="7"/>
                    <a:pt x="475" y="24"/>
                  </a:cubicBezTo>
                  <a:cubicBezTo>
                    <a:pt x="315" y="237"/>
                    <a:pt x="119" y="469"/>
                    <a:pt x="45" y="732"/>
                  </a:cubicBezTo>
                  <a:cubicBezTo>
                    <a:pt x="1" y="887"/>
                    <a:pt x="91" y="937"/>
                    <a:pt x="201" y="937"/>
                  </a:cubicBezTo>
                  <a:cubicBezTo>
                    <a:pt x="253" y="937"/>
                    <a:pt x="309" y="926"/>
                    <a:pt x="358" y="910"/>
                  </a:cubicBezTo>
                  <a:cubicBezTo>
                    <a:pt x="419" y="891"/>
                    <a:pt x="404" y="801"/>
                    <a:pt x="347" y="801"/>
                  </a:cubicBezTo>
                  <a:cubicBezTo>
                    <a:pt x="342" y="801"/>
                    <a:pt x="336" y="801"/>
                    <a:pt x="329" y="803"/>
                  </a:cubicBezTo>
                  <a:cubicBezTo>
                    <a:pt x="300" y="814"/>
                    <a:pt x="242" y="836"/>
                    <a:pt x="200" y="836"/>
                  </a:cubicBezTo>
                  <a:cubicBezTo>
                    <a:pt x="169" y="836"/>
                    <a:pt x="146" y="825"/>
                    <a:pt x="148" y="789"/>
                  </a:cubicBezTo>
                  <a:cubicBezTo>
                    <a:pt x="151" y="704"/>
                    <a:pt x="208" y="618"/>
                    <a:pt x="248" y="551"/>
                  </a:cubicBezTo>
                  <a:cubicBezTo>
                    <a:pt x="347" y="387"/>
                    <a:pt x="454" y="230"/>
                    <a:pt x="575" y="81"/>
                  </a:cubicBezTo>
                  <a:cubicBezTo>
                    <a:pt x="605" y="40"/>
                    <a:pt x="564" y="0"/>
                    <a:pt x="52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299" name="Google Shape;3208;p74"/>
            <p:cNvSpPr/>
            <p:nvPr/>
          </p:nvSpPr>
          <p:spPr>
            <a:xfrm>
              <a:off x="2471100" y="3998475"/>
              <a:ext cx="64725" cy="74500"/>
            </a:xfrm>
            <a:custGeom>
              <a:avLst/>
              <a:gdLst/>
              <a:ahLst/>
              <a:cxnLst/>
              <a:rect l="l" t="t" r="r" b="b"/>
              <a:pathLst>
                <a:path w="2589" h="2980" extrusionOk="0">
                  <a:moveTo>
                    <a:pt x="2501" y="1"/>
                  </a:moveTo>
                  <a:cubicBezTo>
                    <a:pt x="2488" y="1"/>
                    <a:pt x="2475" y="5"/>
                    <a:pt x="2462" y="15"/>
                  </a:cubicBezTo>
                  <a:cubicBezTo>
                    <a:pt x="1961" y="424"/>
                    <a:pt x="1569" y="955"/>
                    <a:pt x="1184" y="1475"/>
                  </a:cubicBezTo>
                  <a:cubicBezTo>
                    <a:pt x="828" y="1955"/>
                    <a:pt x="497" y="2489"/>
                    <a:pt x="45" y="2888"/>
                  </a:cubicBezTo>
                  <a:cubicBezTo>
                    <a:pt x="0" y="2922"/>
                    <a:pt x="42" y="2980"/>
                    <a:pt x="88" y="2980"/>
                  </a:cubicBezTo>
                  <a:cubicBezTo>
                    <a:pt x="100" y="2980"/>
                    <a:pt x="112" y="2976"/>
                    <a:pt x="124" y="2966"/>
                  </a:cubicBezTo>
                  <a:cubicBezTo>
                    <a:pt x="547" y="2592"/>
                    <a:pt x="868" y="2090"/>
                    <a:pt x="1202" y="1642"/>
                  </a:cubicBezTo>
                  <a:cubicBezTo>
                    <a:pt x="1605" y="1094"/>
                    <a:pt x="2014" y="524"/>
                    <a:pt x="2541" y="93"/>
                  </a:cubicBezTo>
                  <a:cubicBezTo>
                    <a:pt x="2588" y="57"/>
                    <a:pt x="2548" y="1"/>
                    <a:pt x="250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0" name="Google Shape;3209;p74"/>
            <p:cNvSpPr/>
            <p:nvPr/>
          </p:nvSpPr>
          <p:spPr>
            <a:xfrm>
              <a:off x="2475625" y="4009750"/>
              <a:ext cx="60100" cy="69950"/>
            </a:xfrm>
            <a:custGeom>
              <a:avLst/>
              <a:gdLst/>
              <a:ahLst/>
              <a:cxnLst/>
              <a:rect l="l" t="t" r="r" b="b"/>
              <a:pathLst>
                <a:path w="2404" h="2798" extrusionOk="0">
                  <a:moveTo>
                    <a:pt x="2320" y="0"/>
                  </a:moveTo>
                  <a:cubicBezTo>
                    <a:pt x="2307" y="0"/>
                    <a:pt x="2294" y="5"/>
                    <a:pt x="2281" y="16"/>
                  </a:cubicBezTo>
                  <a:cubicBezTo>
                    <a:pt x="1826" y="422"/>
                    <a:pt x="1459" y="927"/>
                    <a:pt x="1092" y="1419"/>
                  </a:cubicBezTo>
                  <a:cubicBezTo>
                    <a:pt x="765" y="1853"/>
                    <a:pt x="459" y="2344"/>
                    <a:pt x="42" y="2704"/>
                  </a:cubicBezTo>
                  <a:cubicBezTo>
                    <a:pt x="1" y="2740"/>
                    <a:pt x="39" y="2798"/>
                    <a:pt x="83" y="2798"/>
                  </a:cubicBezTo>
                  <a:cubicBezTo>
                    <a:pt x="96" y="2798"/>
                    <a:pt x="109" y="2793"/>
                    <a:pt x="121" y="2782"/>
                  </a:cubicBezTo>
                  <a:cubicBezTo>
                    <a:pt x="509" y="2447"/>
                    <a:pt x="804" y="1988"/>
                    <a:pt x="1110" y="1579"/>
                  </a:cubicBezTo>
                  <a:cubicBezTo>
                    <a:pt x="1495" y="1063"/>
                    <a:pt x="1883" y="529"/>
                    <a:pt x="2360" y="94"/>
                  </a:cubicBezTo>
                  <a:cubicBezTo>
                    <a:pt x="2404" y="56"/>
                    <a:pt x="2365" y="0"/>
                    <a:pt x="232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1" name="Google Shape;3210;p74"/>
            <p:cNvSpPr/>
            <p:nvPr/>
          </p:nvSpPr>
          <p:spPr>
            <a:xfrm>
              <a:off x="2475950" y="4018550"/>
              <a:ext cx="62025" cy="70650"/>
            </a:xfrm>
            <a:custGeom>
              <a:avLst/>
              <a:gdLst/>
              <a:ahLst/>
              <a:cxnLst/>
              <a:rect l="l" t="t" r="r" b="b"/>
              <a:pathLst>
                <a:path w="2481" h="2826" extrusionOk="0">
                  <a:moveTo>
                    <a:pt x="2397" y="1"/>
                  </a:moveTo>
                  <a:cubicBezTo>
                    <a:pt x="2384" y="1"/>
                    <a:pt x="2372" y="6"/>
                    <a:pt x="2361" y="16"/>
                  </a:cubicBezTo>
                  <a:cubicBezTo>
                    <a:pt x="1866" y="465"/>
                    <a:pt x="1425" y="967"/>
                    <a:pt x="1001" y="1487"/>
                  </a:cubicBezTo>
                  <a:cubicBezTo>
                    <a:pt x="802" y="1729"/>
                    <a:pt x="606" y="1978"/>
                    <a:pt x="414" y="2224"/>
                  </a:cubicBezTo>
                  <a:cubicBezTo>
                    <a:pt x="318" y="2345"/>
                    <a:pt x="222" y="2469"/>
                    <a:pt x="122" y="2590"/>
                  </a:cubicBezTo>
                  <a:cubicBezTo>
                    <a:pt x="83" y="2647"/>
                    <a:pt x="1" y="2704"/>
                    <a:pt x="19" y="2779"/>
                  </a:cubicBezTo>
                  <a:cubicBezTo>
                    <a:pt x="26" y="2804"/>
                    <a:pt x="47" y="2822"/>
                    <a:pt x="76" y="2825"/>
                  </a:cubicBezTo>
                  <a:cubicBezTo>
                    <a:pt x="77" y="2825"/>
                    <a:pt x="79" y="2825"/>
                    <a:pt x="81" y="2825"/>
                  </a:cubicBezTo>
                  <a:cubicBezTo>
                    <a:pt x="168" y="2825"/>
                    <a:pt x="254" y="2664"/>
                    <a:pt x="296" y="2601"/>
                  </a:cubicBezTo>
                  <a:cubicBezTo>
                    <a:pt x="307" y="2587"/>
                    <a:pt x="293" y="2576"/>
                    <a:pt x="289" y="2565"/>
                  </a:cubicBezTo>
                  <a:lnTo>
                    <a:pt x="400" y="2427"/>
                  </a:lnTo>
                  <a:cubicBezTo>
                    <a:pt x="606" y="2160"/>
                    <a:pt x="816" y="1889"/>
                    <a:pt x="1030" y="1626"/>
                  </a:cubicBezTo>
                  <a:cubicBezTo>
                    <a:pt x="1464" y="1088"/>
                    <a:pt x="1923" y="565"/>
                    <a:pt x="2436" y="98"/>
                  </a:cubicBezTo>
                  <a:cubicBezTo>
                    <a:pt x="2480" y="59"/>
                    <a:pt x="2440" y="1"/>
                    <a:pt x="239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2" name="Google Shape;3211;p74"/>
            <p:cNvSpPr/>
            <p:nvPr/>
          </p:nvSpPr>
          <p:spPr>
            <a:xfrm>
              <a:off x="2487350" y="4025375"/>
              <a:ext cx="52775" cy="61250"/>
            </a:xfrm>
            <a:custGeom>
              <a:avLst/>
              <a:gdLst/>
              <a:ahLst/>
              <a:cxnLst/>
              <a:rect l="l" t="t" r="r" b="b"/>
              <a:pathLst>
                <a:path w="2111" h="2450" extrusionOk="0">
                  <a:moveTo>
                    <a:pt x="75" y="2333"/>
                  </a:moveTo>
                  <a:cubicBezTo>
                    <a:pt x="90" y="2333"/>
                    <a:pt x="107" y="2341"/>
                    <a:pt x="117" y="2372"/>
                  </a:cubicBezTo>
                  <a:lnTo>
                    <a:pt x="117" y="2372"/>
                  </a:lnTo>
                  <a:cubicBezTo>
                    <a:pt x="108" y="2346"/>
                    <a:pt x="87" y="2334"/>
                    <a:pt x="66" y="2334"/>
                  </a:cubicBezTo>
                  <a:cubicBezTo>
                    <a:pt x="65" y="2334"/>
                    <a:pt x="64" y="2334"/>
                    <a:pt x="63" y="2334"/>
                  </a:cubicBezTo>
                  <a:lnTo>
                    <a:pt x="63" y="2334"/>
                  </a:lnTo>
                  <a:cubicBezTo>
                    <a:pt x="67" y="2334"/>
                    <a:pt x="71" y="2333"/>
                    <a:pt x="75" y="2333"/>
                  </a:cubicBezTo>
                  <a:close/>
                  <a:moveTo>
                    <a:pt x="2031" y="0"/>
                  </a:moveTo>
                  <a:cubicBezTo>
                    <a:pt x="2018" y="0"/>
                    <a:pt x="2005" y="5"/>
                    <a:pt x="1994" y="18"/>
                  </a:cubicBezTo>
                  <a:cubicBezTo>
                    <a:pt x="1588" y="427"/>
                    <a:pt x="1232" y="893"/>
                    <a:pt x="873" y="1338"/>
                  </a:cubicBezTo>
                  <a:cubicBezTo>
                    <a:pt x="688" y="1563"/>
                    <a:pt x="506" y="1790"/>
                    <a:pt x="324" y="2018"/>
                  </a:cubicBezTo>
                  <a:cubicBezTo>
                    <a:pt x="260" y="2089"/>
                    <a:pt x="203" y="2161"/>
                    <a:pt x="143" y="2232"/>
                  </a:cubicBezTo>
                  <a:cubicBezTo>
                    <a:pt x="122" y="2260"/>
                    <a:pt x="97" y="2285"/>
                    <a:pt x="72" y="2310"/>
                  </a:cubicBezTo>
                  <a:cubicBezTo>
                    <a:pt x="57" y="2326"/>
                    <a:pt x="50" y="2334"/>
                    <a:pt x="47" y="2337"/>
                  </a:cubicBezTo>
                  <a:lnTo>
                    <a:pt x="47" y="2337"/>
                  </a:lnTo>
                  <a:cubicBezTo>
                    <a:pt x="21" y="2346"/>
                    <a:pt x="1" y="2371"/>
                    <a:pt x="11" y="2406"/>
                  </a:cubicBezTo>
                  <a:cubicBezTo>
                    <a:pt x="19" y="2438"/>
                    <a:pt x="34" y="2450"/>
                    <a:pt x="52" y="2450"/>
                  </a:cubicBezTo>
                  <a:cubicBezTo>
                    <a:pt x="109" y="2450"/>
                    <a:pt x="200" y="2334"/>
                    <a:pt x="221" y="2310"/>
                  </a:cubicBezTo>
                  <a:cubicBezTo>
                    <a:pt x="406" y="2097"/>
                    <a:pt x="581" y="1872"/>
                    <a:pt x="759" y="1652"/>
                  </a:cubicBezTo>
                  <a:cubicBezTo>
                    <a:pt x="1182" y="1128"/>
                    <a:pt x="1595" y="576"/>
                    <a:pt x="2072" y="96"/>
                  </a:cubicBezTo>
                  <a:cubicBezTo>
                    <a:pt x="2111" y="58"/>
                    <a:pt x="2073" y="0"/>
                    <a:pt x="203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3" name="Google Shape;3212;p74"/>
            <p:cNvSpPr/>
            <p:nvPr/>
          </p:nvSpPr>
          <p:spPr>
            <a:xfrm>
              <a:off x="2498550" y="4041025"/>
              <a:ext cx="39250" cy="54325"/>
            </a:xfrm>
            <a:custGeom>
              <a:avLst/>
              <a:gdLst/>
              <a:ahLst/>
              <a:cxnLst/>
              <a:rect l="l" t="t" r="r" b="b"/>
              <a:pathLst>
                <a:path w="1570" h="2173" extrusionOk="0">
                  <a:moveTo>
                    <a:pt x="1493" y="0"/>
                  </a:moveTo>
                  <a:cubicBezTo>
                    <a:pt x="1481" y="0"/>
                    <a:pt x="1468" y="6"/>
                    <a:pt x="1457" y="18"/>
                  </a:cubicBezTo>
                  <a:cubicBezTo>
                    <a:pt x="980" y="581"/>
                    <a:pt x="588" y="1204"/>
                    <a:pt x="197" y="1830"/>
                  </a:cubicBezTo>
                  <a:cubicBezTo>
                    <a:pt x="197" y="1832"/>
                    <a:pt x="194" y="1832"/>
                    <a:pt x="191" y="1832"/>
                  </a:cubicBezTo>
                  <a:cubicBezTo>
                    <a:pt x="189" y="1832"/>
                    <a:pt x="186" y="1832"/>
                    <a:pt x="186" y="1834"/>
                  </a:cubicBezTo>
                  <a:cubicBezTo>
                    <a:pt x="175" y="1884"/>
                    <a:pt x="90" y="1919"/>
                    <a:pt x="58" y="1962"/>
                  </a:cubicBezTo>
                  <a:cubicBezTo>
                    <a:pt x="26" y="2008"/>
                    <a:pt x="8" y="2062"/>
                    <a:pt x="5" y="2118"/>
                  </a:cubicBezTo>
                  <a:cubicBezTo>
                    <a:pt x="0" y="2154"/>
                    <a:pt x="29" y="2173"/>
                    <a:pt x="59" y="2173"/>
                  </a:cubicBezTo>
                  <a:cubicBezTo>
                    <a:pt x="79" y="2173"/>
                    <a:pt x="100" y="2164"/>
                    <a:pt x="111" y="2147"/>
                  </a:cubicBezTo>
                  <a:cubicBezTo>
                    <a:pt x="553" y="1439"/>
                    <a:pt x="994" y="734"/>
                    <a:pt x="1532" y="96"/>
                  </a:cubicBezTo>
                  <a:cubicBezTo>
                    <a:pt x="1570" y="56"/>
                    <a:pt x="1533" y="0"/>
                    <a:pt x="149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4" name="Google Shape;3213;p74"/>
            <p:cNvSpPr/>
            <p:nvPr/>
          </p:nvSpPr>
          <p:spPr>
            <a:xfrm>
              <a:off x="2511650" y="4054525"/>
              <a:ext cx="28350" cy="42700"/>
            </a:xfrm>
            <a:custGeom>
              <a:avLst/>
              <a:gdLst/>
              <a:ahLst/>
              <a:cxnLst/>
              <a:rect l="l" t="t" r="r" b="b"/>
              <a:pathLst>
                <a:path w="1134" h="1708" extrusionOk="0">
                  <a:moveTo>
                    <a:pt x="1058" y="1"/>
                  </a:moveTo>
                  <a:cubicBezTo>
                    <a:pt x="1046" y="1"/>
                    <a:pt x="1033" y="5"/>
                    <a:pt x="1022" y="16"/>
                  </a:cubicBezTo>
                  <a:cubicBezTo>
                    <a:pt x="691" y="357"/>
                    <a:pt x="435" y="817"/>
                    <a:pt x="193" y="1226"/>
                  </a:cubicBezTo>
                  <a:cubicBezTo>
                    <a:pt x="128" y="1340"/>
                    <a:pt x="0" y="1504"/>
                    <a:pt x="0" y="1643"/>
                  </a:cubicBezTo>
                  <a:cubicBezTo>
                    <a:pt x="0" y="1690"/>
                    <a:pt x="19" y="1707"/>
                    <a:pt x="46" y="1707"/>
                  </a:cubicBezTo>
                  <a:cubicBezTo>
                    <a:pt x="98" y="1707"/>
                    <a:pt x="180" y="1641"/>
                    <a:pt x="203" y="1618"/>
                  </a:cubicBezTo>
                  <a:cubicBezTo>
                    <a:pt x="244" y="1580"/>
                    <a:pt x="203" y="1539"/>
                    <a:pt x="159" y="1539"/>
                  </a:cubicBezTo>
                  <a:cubicBezTo>
                    <a:pt x="157" y="1539"/>
                    <a:pt x="155" y="1539"/>
                    <a:pt x="153" y="1539"/>
                  </a:cubicBezTo>
                  <a:cubicBezTo>
                    <a:pt x="168" y="1514"/>
                    <a:pt x="178" y="1486"/>
                    <a:pt x="189" y="1461"/>
                  </a:cubicBezTo>
                  <a:cubicBezTo>
                    <a:pt x="282" y="1290"/>
                    <a:pt x="381" y="1130"/>
                    <a:pt x="484" y="966"/>
                  </a:cubicBezTo>
                  <a:cubicBezTo>
                    <a:pt x="670" y="674"/>
                    <a:pt x="858" y="343"/>
                    <a:pt x="1100" y="94"/>
                  </a:cubicBezTo>
                  <a:cubicBezTo>
                    <a:pt x="1133" y="53"/>
                    <a:pt x="1098" y="1"/>
                    <a:pt x="10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5" name="Google Shape;3214;p74"/>
            <p:cNvSpPr/>
            <p:nvPr/>
          </p:nvSpPr>
          <p:spPr>
            <a:xfrm>
              <a:off x="2518625" y="4079150"/>
              <a:ext cx="16950" cy="52200"/>
            </a:xfrm>
            <a:custGeom>
              <a:avLst/>
              <a:gdLst/>
              <a:ahLst/>
              <a:cxnLst/>
              <a:rect l="l" t="t" r="r" b="b"/>
              <a:pathLst>
                <a:path w="678" h="2088" extrusionOk="0">
                  <a:moveTo>
                    <a:pt x="440" y="992"/>
                  </a:moveTo>
                  <a:lnTo>
                    <a:pt x="437" y="1042"/>
                  </a:lnTo>
                  <a:cubicBezTo>
                    <a:pt x="433" y="1040"/>
                    <a:pt x="429" y="1039"/>
                    <a:pt x="424" y="1039"/>
                  </a:cubicBezTo>
                  <a:cubicBezTo>
                    <a:pt x="419" y="1039"/>
                    <a:pt x="414" y="1040"/>
                    <a:pt x="408" y="1042"/>
                  </a:cubicBezTo>
                  <a:cubicBezTo>
                    <a:pt x="423" y="1028"/>
                    <a:pt x="430" y="1010"/>
                    <a:pt x="440" y="992"/>
                  </a:cubicBezTo>
                  <a:close/>
                  <a:moveTo>
                    <a:pt x="600" y="0"/>
                  </a:moveTo>
                  <a:cubicBezTo>
                    <a:pt x="583" y="0"/>
                    <a:pt x="566" y="8"/>
                    <a:pt x="554" y="27"/>
                  </a:cubicBezTo>
                  <a:cubicBezTo>
                    <a:pt x="287" y="472"/>
                    <a:pt x="102" y="964"/>
                    <a:pt x="13" y="1476"/>
                  </a:cubicBezTo>
                  <a:cubicBezTo>
                    <a:pt x="0" y="1520"/>
                    <a:pt x="35" y="1548"/>
                    <a:pt x="68" y="1548"/>
                  </a:cubicBezTo>
                  <a:cubicBezTo>
                    <a:pt x="90" y="1548"/>
                    <a:pt x="112" y="1536"/>
                    <a:pt x="120" y="1508"/>
                  </a:cubicBezTo>
                  <a:cubicBezTo>
                    <a:pt x="173" y="1359"/>
                    <a:pt x="273" y="1241"/>
                    <a:pt x="366" y="1113"/>
                  </a:cubicBezTo>
                  <a:lnTo>
                    <a:pt x="366" y="1113"/>
                  </a:lnTo>
                  <a:cubicBezTo>
                    <a:pt x="369" y="1337"/>
                    <a:pt x="359" y="1562"/>
                    <a:pt x="327" y="1782"/>
                  </a:cubicBezTo>
                  <a:cubicBezTo>
                    <a:pt x="327" y="1790"/>
                    <a:pt x="323" y="1800"/>
                    <a:pt x="323" y="1807"/>
                  </a:cubicBezTo>
                  <a:cubicBezTo>
                    <a:pt x="323" y="1821"/>
                    <a:pt x="328" y="1825"/>
                    <a:pt x="335" y="1825"/>
                  </a:cubicBezTo>
                  <a:cubicBezTo>
                    <a:pt x="347" y="1825"/>
                    <a:pt x="366" y="1815"/>
                    <a:pt x="383" y="1815"/>
                  </a:cubicBezTo>
                  <a:cubicBezTo>
                    <a:pt x="380" y="1889"/>
                    <a:pt x="369" y="1960"/>
                    <a:pt x="369" y="2032"/>
                  </a:cubicBezTo>
                  <a:cubicBezTo>
                    <a:pt x="367" y="2069"/>
                    <a:pt x="394" y="2088"/>
                    <a:pt x="422" y="2088"/>
                  </a:cubicBezTo>
                  <a:cubicBezTo>
                    <a:pt x="449" y="2088"/>
                    <a:pt x="478" y="2069"/>
                    <a:pt x="480" y="2032"/>
                  </a:cubicBezTo>
                  <a:cubicBezTo>
                    <a:pt x="483" y="1900"/>
                    <a:pt x="497" y="1765"/>
                    <a:pt x="508" y="1629"/>
                  </a:cubicBezTo>
                  <a:cubicBezTo>
                    <a:pt x="509" y="1628"/>
                    <a:pt x="510" y="1627"/>
                    <a:pt x="511" y="1627"/>
                  </a:cubicBezTo>
                  <a:cubicBezTo>
                    <a:pt x="514" y="1627"/>
                    <a:pt x="519" y="1631"/>
                    <a:pt x="521" y="1631"/>
                  </a:cubicBezTo>
                  <a:cubicBezTo>
                    <a:pt x="522" y="1631"/>
                    <a:pt x="522" y="1631"/>
                    <a:pt x="522" y="1629"/>
                  </a:cubicBezTo>
                  <a:lnTo>
                    <a:pt x="522" y="1423"/>
                  </a:lnTo>
                  <a:cubicBezTo>
                    <a:pt x="544" y="1206"/>
                    <a:pt x="569" y="992"/>
                    <a:pt x="569" y="779"/>
                  </a:cubicBezTo>
                  <a:cubicBezTo>
                    <a:pt x="569" y="743"/>
                    <a:pt x="539" y="720"/>
                    <a:pt x="509" y="720"/>
                  </a:cubicBezTo>
                  <a:cubicBezTo>
                    <a:pt x="492" y="720"/>
                    <a:pt x="474" y="728"/>
                    <a:pt x="462" y="747"/>
                  </a:cubicBezTo>
                  <a:cubicBezTo>
                    <a:pt x="416" y="832"/>
                    <a:pt x="366" y="917"/>
                    <a:pt x="309" y="999"/>
                  </a:cubicBezTo>
                  <a:cubicBezTo>
                    <a:pt x="408" y="690"/>
                    <a:pt x="483" y="373"/>
                    <a:pt x="650" y="88"/>
                  </a:cubicBezTo>
                  <a:cubicBezTo>
                    <a:pt x="678" y="43"/>
                    <a:pt x="639" y="0"/>
                    <a:pt x="60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6" name="Google Shape;3215;p74"/>
            <p:cNvSpPr/>
            <p:nvPr/>
          </p:nvSpPr>
          <p:spPr>
            <a:xfrm>
              <a:off x="1597675" y="3963975"/>
              <a:ext cx="2850" cy="2700"/>
            </a:xfrm>
            <a:custGeom>
              <a:avLst/>
              <a:gdLst/>
              <a:ahLst/>
              <a:cxnLst/>
              <a:rect l="l" t="t" r="r" b="b"/>
              <a:pathLst>
                <a:path w="114" h="108" extrusionOk="0">
                  <a:moveTo>
                    <a:pt x="53" y="1"/>
                  </a:moveTo>
                  <a:cubicBezTo>
                    <a:pt x="26" y="1"/>
                    <a:pt x="1" y="18"/>
                    <a:pt x="3" y="53"/>
                  </a:cubicBezTo>
                  <a:cubicBezTo>
                    <a:pt x="3" y="87"/>
                    <a:pt x="34" y="107"/>
                    <a:pt x="64" y="107"/>
                  </a:cubicBezTo>
                  <a:cubicBezTo>
                    <a:pt x="87" y="107"/>
                    <a:pt x="108" y="95"/>
                    <a:pt x="113" y="67"/>
                  </a:cubicBezTo>
                  <a:lnTo>
                    <a:pt x="113" y="53"/>
                  </a:lnTo>
                  <a:cubicBezTo>
                    <a:pt x="109" y="19"/>
                    <a:pt x="80" y="1"/>
                    <a:pt x="5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7" name="Google Shape;3216;p74"/>
            <p:cNvSpPr/>
            <p:nvPr/>
          </p:nvSpPr>
          <p:spPr>
            <a:xfrm>
              <a:off x="1600575" y="3965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8" name="Google Shape;3217;p74"/>
            <p:cNvSpPr/>
            <p:nvPr/>
          </p:nvSpPr>
          <p:spPr>
            <a:xfrm>
              <a:off x="1698475" y="3862875"/>
              <a:ext cx="76675" cy="93700"/>
            </a:xfrm>
            <a:custGeom>
              <a:avLst/>
              <a:gdLst/>
              <a:ahLst/>
              <a:cxnLst/>
              <a:rect l="l" t="t" r="r" b="b"/>
              <a:pathLst>
                <a:path w="3067" h="3748" extrusionOk="0">
                  <a:moveTo>
                    <a:pt x="58" y="1"/>
                  </a:moveTo>
                  <a:cubicBezTo>
                    <a:pt x="30" y="1"/>
                    <a:pt x="0" y="20"/>
                    <a:pt x="0" y="60"/>
                  </a:cubicBezTo>
                  <a:lnTo>
                    <a:pt x="0" y="3691"/>
                  </a:lnTo>
                  <a:cubicBezTo>
                    <a:pt x="0" y="3728"/>
                    <a:pt x="29" y="3747"/>
                    <a:pt x="57" y="3747"/>
                  </a:cubicBezTo>
                  <a:cubicBezTo>
                    <a:pt x="86" y="3747"/>
                    <a:pt x="114" y="3728"/>
                    <a:pt x="114" y="3691"/>
                  </a:cubicBezTo>
                  <a:lnTo>
                    <a:pt x="114" y="3186"/>
                  </a:lnTo>
                  <a:cubicBezTo>
                    <a:pt x="123" y="3188"/>
                    <a:pt x="134" y="3194"/>
                    <a:pt x="144" y="3194"/>
                  </a:cubicBezTo>
                  <a:cubicBezTo>
                    <a:pt x="150" y="3194"/>
                    <a:pt x="155" y="3192"/>
                    <a:pt x="161" y="3186"/>
                  </a:cubicBezTo>
                  <a:cubicBezTo>
                    <a:pt x="1051" y="2296"/>
                    <a:pt x="1966" y="1420"/>
                    <a:pt x="3019" y="726"/>
                  </a:cubicBezTo>
                  <a:cubicBezTo>
                    <a:pt x="3067" y="693"/>
                    <a:pt x="3037" y="620"/>
                    <a:pt x="2991" y="620"/>
                  </a:cubicBezTo>
                  <a:cubicBezTo>
                    <a:pt x="2982" y="620"/>
                    <a:pt x="2972" y="623"/>
                    <a:pt x="2962" y="630"/>
                  </a:cubicBezTo>
                  <a:cubicBezTo>
                    <a:pt x="1912" y="1320"/>
                    <a:pt x="1001" y="2192"/>
                    <a:pt x="114" y="3079"/>
                  </a:cubicBezTo>
                  <a:lnTo>
                    <a:pt x="114" y="56"/>
                  </a:lnTo>
                  <a:cubicBezTo>
                    <a:pt x="114" y="19"/>
                    <a:pt x="87" y="1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09" name="Google Shape;3218;p74"/>
            <p:cNvSpPr/>
            <p:nvPr/>
          </p:nvSpPr>
          <p:spPr>
            <a:xfrm>
              <a:off x="1527150" y="3873050"/>
              <a:ext cx="9675" cy="90575"/>
            </a:xfrm>
            <a:custGeom>
              <a:avLst/>
              <a:gdLst/>
              <a:ahLst/>
              <a:cxnLst/>
              <a:rect l="l" t="t" r="r" b="b"/>
              <a:pathLst>
                <a:path w="387" h="3623" extrusionOk="0">
                  <a:moveTo>
                    <a:pt x="317" y="1"/>
                  </a:moveTo>
                  <a:cubicBezTo>
                    <a:pt x="295" y="1"/>
                    <a:pt x="275" y="13"/>
                    <a:pt x="271" y="41"/>
                  </a:cubicBezTo>
                  <a:cubicBezTo>
                    <a:pt x="93" y="1066"/>
                    <a:pt x="33" y="2109"/>
                    <a:pt x="15" y="3149"/>
                  </a:cubicBezTo>
                  <a:cubicBezTo>
                    <a:pt x="14" y="3150"/>
                    <a:pt x="13" y="3151"/>
                    <a:pt x="12" y="3151"/>
                  </a:cubicBezTo>
                  <a:cubicBezTo>
                    <a:pt x="9" y="3151"/>
                    <a:pt x="4" y="3147"/>
                    <a:pt x="2" y="3147"/>
                  </a:cubicBezTo>
                  <a:cubicBezTo>
                    <a:pt x="1" y="3147"/>
                    <a:pt x="1" y="3147"/>
                    <a:pt x="1" y="3149"/>
                  </a:cubicBezTo>
                  <a:lnTo>
                    <a:pt x="1" y="3622"/>
                  </a:lnTo>
                  <a:lnTo>
                    <a:pt x="111" y="3622"/>
                  </a:lnTo>
                  <a:cubicBezTo>
                    <a:pt x="111" y="2437"/>
                    <a:pt x="175" y="1244"/>
                    <a:pt x="378" y="69"/>
                  </a:cubicBezTo>
                  <a:cubicBezTo>
                    <a:pt x="387" y="29"/>
                    <a:pt x="350" y="1"/>
                    <a:pt x="31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0" name="Google Shape;3219;p74"/>
            <p:cNvSpPr/>
            <p:nvPr/>
          </p:nvSpPr>
          <p:spPr>
            <a:xfrm>
              <a:off x="1558750" y="3928550"/>
              <a:ext cx="20325" cy="33975"/>
            </a:xfrm>
            <a:custGeom>
              <a:avLst/>
              <a:gdLst/>
              <a:ahLst/>
              <a:cxnLst/>
              <a:rect l="l" t="t" r="r" b="b"/>
              <a:pathLst>
                <a:path w="813" h="1359" extrusionOk="0">
                  <a:moveTo>
                    <a:pt x="737" y="0"/>
                  </a:moveTo>
                  <a:cubicBezTo>
                    <a:pt x="721" y="0"/>
                    <a:pt x="705" y="8"/>
                    <a:pt x="695" y="28"/>
                  </a:cubicBezTo>
                  <a:cubicBezTo>
                    <a:pt x="524" y="363"/>
                    <a:pt x="321" y="680"/>
                    <a:pt x="143" y="1011"/>
                  </a:cubicBezTo>
                  <a:cubicBezTo>
                    <a:pt x="107" y="1082"/>
                    <a:pt x="0" y="1228"/>
                    <a:pt x="25" y="1313"/>
                  </a:cubicBezTo>
                  <a:cubicBezTo>
                    <a:pt x="35" y="1347"/>
                    <a:pt x="54" y="1359"/>
                    <a:pt x="75" y="1359"/>
                  </a:cubicBezTo>
                  <a:cubicBezTo>
                    <a:pt x="109" y="1359"/>
                    <a:pt x="149" y="1330"/>
                    <a:pt x="175" y="1306"/>
                  </a:cubicBezTo>
                  <a:cubicBezTo>
                    <a:pt x="207" y="1278"/>
                    <a:pt x="189" y="1246"/>
                    <a:pt x="157" y="1228"/>
                  </a:cubicBezTo>
                  <a:cubicBezTo>
                    <a:pt x="175" y="1196"/>
                    <a:pt x="189" y="1164"/>
                    <a:pt x="207" y="1132"/>
                  </a:cubicBezTo>
                  <a:cubicBezTo>
                    <a:pt x="267" y="1011"/>
                    <a:pt x="335" y="893"/>
                    <a:pt x="403" y="776"/>
                  </a:cubicBezTo>
                  <a:cubicBezTo>
                    <a:pt x="531" y="548"/>
                    <a:pt x="670" y="320"/>
                    <a:pt x="791" y="85"/>
                  </a:cubicBezTo>
                  <a:cubicBezTo>
                    <a:pt x="813" y="41"/>
                    <a:pt x="774" y="0"/>
                    <a:pt x="73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1" name="Google Shape;3220;p74"/>
            <p:cNvSpPr/>
            <p:nvPr/>
          </p:nvSpPr>
          <p:spPr>
            <a:xfrm>
              <a:off x="1572450" y="3945400"/>
              <a:ext cx="6575" cy="16225"/>
            </a:xfrm>
            <a:custGeom>
              <a:avLst/>
              <a:gdLst/>
              <a:ahLst/>
              <a:cxnLst/>
              <a:rect l="l" t="t" r="r" b="b"/>
              <a:pathLst>
                <a:path w="263" h="649" extrusionOk="0">
                  <a:moveTo>
                    <a:pt x="193" y="1"/>
                  </a:moveTo>
                  <a:cubicBezTo>
                    <a:pt x="171" y="1"/>
                    <a:pt x="148" y="13"/>
                    <a:pt x="139" y="41"/>
                  </a:cubicBezTo>
                  <a:cubicBezTo>
                    <a:pt x="75" y="226"/>
                    <a:pt x="4" y="397"/>
                    <a:pt x="1" y="593"/>
                  </a:cubicBezTo>
                  <a:cubicBezTo>
                    <a:pt x="3" y="627"/>
                    <a:pt x="31" y="649"/>
                    <a:pt x="61" y="649"/>
                  </a:cubicBezTo>
                  <a:cubicBezTo>
                    <a:pt x="75" y="649"/>
                    <a:pt x="89" y="644"/>
                    <a:pt x="100" y="632"/>
                  </a:cubicBezTo>
                  <a:cubicBezTo>
                    <a:pt x="150" y="572"/>
                    <a:pt x="179" y="493"/>
                    <a:pt x="232" y="433"/>
                  </a:cubicBezTo>
                  <a:cubicBezTo>
                    <a:pt x="263" y="396"/>
                    <a:pt x="236" y="346"/>
                    <a:pt x="196" y="346"/>
                  </a:cubicBezTo>
                  <a:cubicBezTo>
                    <a:pt x="189" y="346"/>
                    <a:pt x="182" y="348"/>
                    <a:pt x="175" y="351"/>
                  </a:cubicBezTo>
                  <a:cubicBezTo>
                    <a:pt x="200" y="258"/>
                    <a:pt x="214" y="162"/>
                    <a:pt x="246" y="66"/>
                  </a:cubicBezTo>
                  <a:cubicBezTo>
                    <a:pt x="261" y="28"/>
                    <a:pt x="227" y="1"/>
                    <a:pt x="19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2" name="Google Shape;3221;p74"/>
            <p:cNvSpPr/>
            <p:nvPr/>
          </p:nvSpPr>
          <p:spPr>
            <a:xfrm>
              <a:off x="1602250" y="3864525"/>
              <a:ext cx="44025" cy="61850"/>
            </a:xfrm>
            <a:custGeom>
              <a:avLst/>
              <a:gdLst/>
              <a:ahLst/>
              <a:cxnLst/>
              <a:rect l="l" t="t" r="r" b="b"/>
              <a:pathLst>
                <a:path w="1761" h="2474" extrusionOk="0">
                  <a:moveTo>
                    <a:pt x="1682" y="1"/>
                  </a:moveTo>
                  <a:cubicBezTo>
                    <a:pt x="1670" y="1"/>
                    <a:pt x="1657" y="6"/>
                    <a:pt x="1646" y="19"/>
                  </a:cubicBezTo>
                  <a:cubicBezTo>
                    <a:pt x="1059" y="766"/>
                    <a:pt x="635" y="1639"/>
                    <a:pt x="33" y="2376"/>
                  </a:cubicBezTo>
                  <a:cubicBezTo>
                    <a:pt x="1" y="2416"/>
                    <a:pt x="38" y="2473"/>
                    <a:pt x="77" y="2473"/>
                  </a:cubicBezTo>
                  <a:cubicBezTo>
                    <a:pt x="89" y="2473"/>
                    <a:pt x="101" y="2467"/>
                    <a:pt x="112" y="2454"/>
                  </a:cubicBezTo>
                  <a:cubicBezTo>
                    <a:pt x="717" y="1717"/>
                    <a:pt x="1137" y="845"/>
                    <a:pt x="1728" y="97"/>
                  </a:cubicBezTo>
                  <a:cubicBezTo>
                    <a:pt x="1760" y="56"/>
                    <a:pt x="1722" y="1"/>
                    <a:pt x="16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3" name="Google Shape;3222;p74"/>
            <p:cNvSpPr/>
            <p:nvPr/>
          </p:nvSpPr>
          <p:spPr>
            <a:xfrm>
              <a:off x="1602175" y="3863050"/>
              <a:ext cx="50975" cy="80400"/>
            </a:xfrm>
            <a:custGeom>
              <a:avLst/>
              <a:gdLst/>
              <a:ahLst/>
              <a:cxnLst/>
              <a:rect l="l" t="t" r="r" b="b"/>
              <a:pathLst>
                <a:path w="2039" h="3216" extrusionOk="0">
                  <a:moveTo>
                    <a:pt x="1958" y="0"/>
                  </a:moveTo>
                  <a:cubicBezTo>
                    <a:pt x="1941" y="0"/>
                    <a:pt x="1924" y="7"/>
                    <a:pt x="1912" y="24"/>
                  </a:cubicBezTo>
                  <a:cubicBezTo>
                    <a:pt x="1578" y="526"/>
                    <a:pt x="1225" y="1014"/>
                    <a:pt x="894" y="1523"/>
                  </a:cubicBezTo>
                  <a:cubicBezTo>
                    <a:pt x="723" y="1783"/>
                    <a:pt x="560" y="2057"/>
                    <a:pt x="410" y="2331"/>
                  </a:cubicBezTo>
                  <a:cubicBezTo>
                    <a:pt x="332" y="2467"/>
                    <a:pt x="264" y="2609"/>
                    <a:pt x="193" y="2751"/>
                  </a:cubicBezTo>
                  <a:cubicBezTo>
                    <a:pt x="150" y="2847"/>
                    <a:pt x="104" y="3047"/>
                    <a:pt x="26" y="3118"/>
                  </a:cubicBezTo>
                  <a:cubicBezTo>
                    <a:pt x="22" y="3122"/>
                    <a:pt x="15" y="3125"/>
                    <a:pt x="11" y="3129"/>
                  </a:cubicBezTo>
                  <a:cubicBezTo>
                    <a:pt x="1" y="3154"/>
                    <a:pt x="4" y="3179"/>
                    <a:pt x="18" y="3196"/>
                  </a:cubicBezTo>
                  <a:cubicBezTo>
                    <a:pt x="22" y="3196"/>
                    <a:pt x="22" y="3200"/>
                    <a:pt x="22" y="3200"/>
                  </a:cubicBezTo>
                  <a:cubicBezTo>
                    <a:pt x="33" y="3211"/>
                    <a:pt x="47" y="3216"/>
                    <a:pt x="61" y="3216"/>
                  </a:cubicBezTo>
                  <a:cubicBezTo>
                    <a:pt x="75" y="3216"/>
                    <a:pt x="90" y="3211"/>
                    <a:pt x="100" y="3200"/>
                  </a:cubicBezTo>
                  <a:cubicBezTo>
                    <a:pt x="122" y="3186"/>
                    <a:pt x="122" y="3150"/>
                    <a:pt x="136" y="3129"/>
                  </a:cubicBezTo>
                  <a:cubicBezTo>
                    <a:pt x="137" y="3128"/>
                    <a:pt x="138" y="3127"/>
                    <a:pt x="139" y="3127"/>
                  </a:cubicBezTo>
                  <a:cubicBezTo>
                    <a:pt x="141" y="3127"/>
                    <a:pt x="141" y="3134"/>
                    <a:pt x="143" y="3134"/>
                  </a:cubicBezTo>
                  <a:cubicBezTo>
                    <a:pt x="144" y="3134"/>
                    <a:pt x="145" y="3132"/>
                    <a:pt x="147" y="3129"/>
                  </a:cubicBezTo>
                  <a:cubicBezTo>
                    <a:pt x="168" y="3100"/>
                    <a:pt x="196" y="3079"/>
                    <a:pt x="225" y="3065"/>
                  </a:cubicBezTo>
                  <a:cubicBezTo>
                    <a:pt x="289" y="3047"/>
                    <a:pt x="268" y="2972"/>
                    <a:pt x="214" y="2965"/>
                  </a:cubicBezTo>
                  <a:cubicBezTo>
                    <a:pt x="225" y="2933"/>
                    <a:pt x="246" y="2904"/>
                    <a:pt x="257" y="2879"/>
                  </a:cubicBezTo>
                  <a:cubicBezTo>
                    <a:pt x="321" y="2737"/>
                    <a:pt x="396" y="2595"/>
                    <a:pt x="471" y="2456"/>
                  </a:cubicBezTo>
                  <a:cubicBezTo>
                    <a:pt x="617" y="2175"/>
                    <a:pt x="780" y="1908"/>
                    <a:pt x="951" y="1644"/>
                  </a:cubicBezTo>
                  <a:cubicBezTo>
                    <a:pt x="1289" y="1110"/>
                    <a:pt x="1660" y="605"/>
                    <a:pt x="2008" y="81"/>
                  </a:cubicBezTo>
                  <a:cubicBezTo>
                    <a:pt x="2038" y="39"/>
                    <a:pt x="1999" y="0"/>
                    <a:pt x="195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4" name="Google Shape;3223;p74"/>
            <p:cNvSpPr/>
            <p:nvPr/>
          </p:nvSpPr>
          <p:spPr>
            <a:xfrm>
              <a:off x="1612400" y="3888200"/>
              <a:ext cx="34000" cy="49925"/>
            </a:xfrm>
            <a:custGeom>
              <a:avLst/>
              <a:gdLst/>
              <a:ahLst/>
              <a:cxnLst/>
              <a:rect l="l" t="t" r="r" b="b"/>
              <a:pathLst>
                <a:path w="1360" h="1997" extrusionOk="0">
                  <a:moveTo>
                    <a:pt x="1279" y="0"/>
                  </a:moveTo>
                  <a:cubicBezTo>
                    <a:pt x="1262" y="0"/>
                    <a:pt x="1245" y="8"/>
                    <a:pt x="1233" y="26"/>
                  </a:cubicBezTo>
                  <a:cubicBezTo>
                    <a:pt x="820" y="645"/>
                    <a:pt x="361" y="1247"/>
                    <a:pt x="22" y="1913"/>
                  </a:cubicBezTo>
                  <a:cubicBezTo>
                    <a:pt x="0" y="1957"/>
                    <a:pt x="39" y="1996"/>
                    <a:pt x="77" y="1996"/>
                  </a:cubicBezTo>
                  <a:cubicBezTo>
                    <a:pt x="94" y="1996"/>
                    <a:pt x="111" y="1988"/>
                    <a:pt x="122" y="1970"/>
                  </a:cubicBezTo>
                  <a:cubicBezTo>
                    <a:pt x="460" y="1300"/>
                    <a:pt x="920" y="702"/>
                    <a:pt x="1332" y="83"/>
                  </a:cubicBezTo>
                  <a:cubicBezTo>
                    <a:pt x="1360" y="41"/>
                    <a:pt x="1319" y="0"/>
                    <a:pt x="127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5" name="Google Shape;3224;p74"/>
            <p:cNvSpPr/>
            <p:nvPr/>
          </p:nvSpPr>
          <p:spPr>
            <a:xfrm>
              <a:off x="1619250" y="3878025"/>
              <a:ext cx="40600" cy="63400"/>
            </a:xfrm>
            <a:custGeom>
              <a:avLst/>
              <a:gdLst/>
              <a:ahLst/>
              <a:cxnLst/>
              <a:rect l="l" t="t" r="r" b="b"/>
              <a:pathLst>
                <a:path w="1624" h="2536" extrusionOk="0">
                  <a:moveTo>
                    <a:pt x="1543" y="0"/>
                  </a:moveTo>
                  <a:cubicBezTo>
                    <a:pt x="1531" y="0"/>
                    <a:pt x="1518" y="5"/>
                    <a:pt x="1507" y="16"/>
                  </a:cubicBezTo>
                  <a:cubicBezTo>
                    <a:pt x="884" y="721"/>
                    <a:pt x="322" y="1533"/>
                    <a:pt x="30" y="2430"/>
                  </a:cubicBezTo>
                  <a:cubicBezTo>
                    <a:pt x="26" y="2437"/>
                    <a:pt x="23" y="2444"/>
                    <a:pt x="19" y="2451"/>
                  </a:cubicBezTo>
                  <a:cubicBezTo>
                    <a:pt x="19" y="2455"/>
                    <a:pt x="15" y="2458"/>
                    <a:pt x="12" y="2462"/>
                  </a:cubicBezTo>
                  <a:cubicBezTo>
                    <a:pt x="0" y="2504"/>
                    <a:pt x="37" y="2536"/>
                    <a:pt x="71" y="2536"/>
                  </a:cubicBezTo>
                  <a:cubicBezTo>
                    <a:pt x="88" y="2536"/>
                    <a:pt x="105" y="2528"/>
                    <a:pt x="115" y="2508"/>
                  </a:cubicBezTo>
                  <a:cubicBezTo>
                    <a:pt x="172" y="2398"/>
                    <a:pt x="225" y="2280"/>
                    <a:pt x="311" y="2184"/>
                  </a:cubicBezTo>
                  <a:cubicBezTo>
                    <a:pt x="325" y="2163"/>
                    <a:pt x="325" y="2131"/>
                    <a:pt x="304" y="2110"/>
                  </a:cubicBezTo>
                  <a:cubicBezTo>
                    <a:pt x="621" y="1376"/>
                    <a:pt x="1055" y="696"/>
                    <a:pt x="1585" y="98"/>
                  </a:cubicBezTo>
                  <a:cubicBezTo>
                    <a:pt x="1624" y="57"/>
                    <a:pt x="1586" y="0"/>
                    <a:pt x="154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6" name="Google Shape;3225;p74"/>
            <p:cNvSpPr/>
            <p:nvPr/>
          </p:nvSpPr>
          <p:spPr>
            <a:xfrm>
              <a:off x="1622025" y="3891600"/>
              <a:ext cx="37875" cy="60250"/>
            </a:xfrm>
            <a:custGeom>
              <a:avLst/>
              <a:gdLst/>
              <a:ahLst/>
              <a:cxnLst/>
              <a:rect l="l" t="t" r="r" b="b"/>
              <a:pathLst>
                <a:path w="1515" h="2410" extrusionOk="0">
                  <a:moveTo>
                    <a:pt x="1434" y="1"/>
                  </a:moveTo>
                  <a:cubicBezTo>
                    <a:pt x="1416" y="1"/>
                    <a:pt x="1398" y="8"/>
                    <a:pt x="1385" y="25"/>
                  </a:cubicBezTo>
                  <a:cubicBezTo>
                    <a:pt x="1101" y="424"/>
                    <a:pt x="826" y="826"/>
                    <a:pt x="577" y="1246"/>
                  </a:cubicBezTo>
                  <a:cubicBezTo>
                    <a:pt x="456" y="1453"/>
                    <a:pt x="346" y="1666"/>
                    <a:pt x="239" y="1880"/>
                  </a:cubicBezTo>
                  <a:cubicBezTo>
                    <a:pt x="186" y="1983"/>
                    <a:pt x="1" y="2254"/>
                    <a:pt x="40" y="2368"/>
                  </a:cubicBezTo>
                  <a:cubicBezTo>
                    <a:pt x="48" y="2393"/>
                    <a:pt x="68" y="2410"/>
                    <a:pt x="92" y="2410"/>
                  </a:cubicBezTo>
                  <a:cubicBezTo>
                    <a:pt x="98" y="2410"/>
                    <a:pt x="105" y="2409"/>
                    <a:pt x="111" y="2407"/>
                  </a:cubicBezTo>
                  <a:cubicBezTo>
                    <a:pt x="182" y="2393"/>
                    <a:pt x="235" y="2293"/>
                    <a:pt x="275" y="2236"/>
                  </a:cubicBezTo>
                  <a:cubicBezTo>
                    <a:pt x="300" y="2195"/>
                    <a:pt x="269" y="2171"/>
                    <a:pt x="232" y="2171"/>
                  </a:cubicBezTo>
                  <a:cubicBezTo>
                    <a:pt x="227" y="2171"/>
                    <a:pt x="223" y="2171"/>
                    <a:pt x="218" y="2172"/>
                  </a:cubicBezTo>
                  <a:cubicBezTo>
                    <a:pt x="239" y="2136"/>
                    <a:pt x="264" y="2093"/>
                    <a:pt x="268" y="2079"/>
                  </a:cubicBezTo>
                  <a:cubicBezTo>
                    <a:pt x="314" y="1983"/>
                    <a:pt x="360" y="1887"/>
                    <a:pt x="406" y="1794"/>
                  </a:cubicBezTo>
                  <a:cubicBezTo>
                    <a:pt x="502" y="1602"/>
                    <a:pt x="606" y="1421"/>
                    <a:pt x="716" y="1236"/>
                  </a:cubicBezTo>
                  <a:cubicBezTo>
                    <a:pt x="951" y="837"/>
                    <a:pt x="1214" y="456"/>
                    <a:pt x="1485" y="82"/>
                  </a:cubicBezTo>
                  <a:cubicBezTo>
                    <a:pt x="1515" y="40"/>
                    <a:pt x="1475" y="1"/>
                    <a:pt x="143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7" name="Google Shape;3226;p74"/>
            <p:cNvSpPr/>
            <p:nvPr/>
          </p:nvSpPr>
          <p:spPr>
            <a:xfrm>
              <a:off x="1632650" y="3913400"/>
              <a:ext cx="21975" cy="41475"/>
            </a:xfrm>
            <a:custGeom>
              <a:avLst/>
              <a:gdLst/>
              <a:ahLst/>
              <a:cxnLst/>
              <a:rect l="l" t="t" r="r" b="b"/>
              <a:pathLst>
                <a:path w="879" h="1659" extrusionOk="0">
                  <a:moveTo>
                    <a:pt x="802" y="1"/>
                  </a:moveTo>
                  <a:cubicBezTo>
                    <a:pt x="785" y="1"/>
                    <a:pt x="768" y="9"/>
                    <a:pt x="757" y="29"/>
                  </a:cubicBezTo>
                  <a:cubicBezTo>
                    <a:pt x="501" y="545"/>
                    <a:pt x="220" y="1051"/>
                    <a:pt x="13" y="1592"/>
                  </a:cubicBezTo>
                  <a:cubicBezTo>
                    <a:pt x="0" y="1628"/>
                    <a:pt x="37" y="1659"/>
                    <a:pt x="71" y="1659"/>
                  </a:cubicBezTo>
                  <a:cubicBezTo>
                    <a:pt x="84" y="1659"/>
                    <a:pt x="96" y="1655"/>
                    <a:pt x="106" y="1645"/>
                  </a:cubicBezTo>
                  <a:cubicBezTo>
                    <a:pt x="263" y="1474"/>
                    <a:pt x="398" y="1289"/>
                    <a:pt x="522" y="1093"/>
                  </a:cubicBezTo>
                  <a:cubicBezTo>
                    <a:pt x="550" y="1051"/>
                    <a:pt x="509" y="1011"/>
                    <a:pt x="469" y="1011"/>
                  </a:cubicBezTo>
                  <a:cubicBezTo>
                    <a:pt x="452" y="1011"/>
                    <a:pt x="435" y="1018"/>
                    <a:pt x="423" y="1036"/>
                  </a:cubicBezTo>
                  <a:cubicBezTo>
                    <a:pt x="405" y="1068"/>
                    <a:pt x="380" y="1093"/>
                    <a:pt x="359" y="1125"/>
                  </a:cubicBezTo>
                  <a:cubicBezTo>
                    <a:pt x="522" y="780"/>
                    <a:pt x="683" y="431"/>
                    <a:pt x="854" y="86"/>
                  </a:cubicBezTo>
                  <a:cubicBezTo>
                    <a:pt x="878" y="42"/>
                    <a:pt x="840" y="1"/>
                    <a:pt x="8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8" name="Google Shape;3227;p74"/>
            <p:cNvSpPr/>
            <p:nvPr/>
          </p:nvSpPr>
          <p:spPr>
            <a:xfrm>
              <a:off x="1646425" y="3938675"/>
              <a:ext cx="8125" cy="15000"/>
            </a:xfrm>
            <a:custGeom>
              <a:avLst/>
              <a:gdLst/>
              <a:ahLst/>
              <a:cxnLst/>
              <a:rect l="l" t="t" r="r" b="b"/>
              <a:pathLst>
                <a:path w="325" h="600" extrusionOk="0">
                  <a:moveTo>
                    <a:pt x="258" y="1"/>
                  </a:moveTo>
                  <a:cubicBezTo>
                    <a:pt x="236" y="1"/>
                    <a:pt x="213" y="13"/>
                    <a:pt x="203" y="40"/>
                  </a:cubicBezTo>
                  <a:cubicBezTo>
                    <a:pt x="153" y="189"/>
                    <a:pt x="60" y="317"/>
                    <a:pt x="21" y="470"/>
                  </a:cubicBezTo>
                  <a:cubicBezTo>
                    <a:pt x="0" y="565"/>
                    <a:pt x="47" y="600"/>
                    <a:pt x="111" y="600"/>
                  </a:cubicBezTo>
                  <a:cubicBezTo>
                    <a:pt x="145" y="600"/>
                    <a:pt x="184" y="590"/>
                    <a:pt x="221" y="574"/>
                  </a:cubicBezTo>
                  <a:cubicBezTo>
                    <a:pt x="276" y="546"/>
                    <a:pt x="239" y="471"/>
                    <a:pt x="189" y="471"/>
                  </a:cubicBezTo>
                  <a:cubicBezTo>
                    <a:pt x="181" y="471"/>
                    <a:pt x="172" y="473"/>
                    <a:pt x="164" y="477"/>
                  </a:cubicBezTo>
                  <a:cubicBezTo>
                    <a:pt x="154" y="481"/>
                    <a:pt x="144" y="485"/>
                    <a:pt x="134" y="489"/>
                  </a:cubicBezTo>
                  <a:lnTo>
                    <a:pt x="134" y="489"/>
                  </a:lnTo>
                  <a:cubicBezTo>
                    <a:pt x="134" y="488"/>
                    <a:pt x="135" y="486"/>
                    <a:pt x="135" y="485"/>
                  </a:cubicBezTo>
                  <a:cubicBezTo>
                    <a:pt x="149" y="435"/>
                    <a:pt x="167" y="388"/>
                    <a:pt x="189" y="342"/>
                  </a:cubicBezTo>
                  <a:cubicBezTo>
                    <a:pt x="235" y="253"/>
                    <a:pt x="274" y="161"/>
                    <a:pt x="310" y="68"/>
                  </a:cubicBezTo>
                  <a:cubicBezTo>
                    <a:pt x="325" y="27"/>
                    <a:pt x="292" y="1"/>
                    <a:pt x="2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19" name="Google Shape;3228;p74"/>
            <p:cNvSpPr/>
            <p:nvPr/>
          </p:nvSpPr>
          <p:spPr>
            <a:xfrm>
              <a:off x="1822275" y="3866350"/>
              <a:ext cx="45950" cy="63400"/>
            </a:xfrm>
            <a:custGeom>
              <a:avLst/>
              <a:gdLst/>
              <a:ahLst/>
              <a:cxnLst/>
              <a:rect l="l" t="t" r="r" b="b"/>
              <a:pathLst>
                <a:path w="1838" h="2536" extrusionOk="0">
                  <a:moveTo>
                    <a:pt x="1756" y="1"/>
                  </a:moveTo>
                  <a:cubicBezTo>
                    <a:pt x="1739" y="1"/>
                    <a:pt x="1721" y="8"/>
                    <a:pt x="1709" y="24"/>
                  </a:cubicBezTo>
                  <a:cubicBezTo>
                    <a:pt x="1139" y="814"/>
                    <a:pt x="655" y="1683"/>
                    <a:pt x="36" y="2438"/>
                  </a:cubicBezTo>
                  <a:cubicBezTo>
                    <a:pt x="1" y="2481"/>
                    <a:pt x="39" y="2536"/>
                    <a:pt x="78" y="2536"/>
                  </a:cubicBezTo>
                  <a:cubicBezTo>
                    <a:pt x="91" y="2536"/>
                    <a:pt x="104" y="2530"/>
                    <a:pt x="114" y="2516"/>
                  </a:cubicBezTo>
                  <a:cubicBezTo>
                    <a:pt x="741" y="1754"/>
                    <a:pt x="1228" y="879"/>
                    <a:pt x="1805" y="85"/>
                  </a:cubicBezTo>
                  <a:cubicBezTo>
                    <a:pt x="1838" y="42"/>
                    <a:pt x="1797" y="1"/>
                    <a:pt x="175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20" name="Google Shape;3229;p74"/>
            <p:cNvSpPr/>
            <p:nvPr/>
          </p:nvSpPr>
          <p:spPr>
            <a:xfrm>
              <a:off x="1830825" y="3883075"/>
              <a:ext cx="48950" cy="71900"/>
            </a:xfrm>
            <a:custGeom>
              <a:avLst/>
              <a:gdLst/>
              <a:ahLst/>
              <a:cxnLst/>
              <a:rect l="l" t="t" r="r" b="b"/>
              <a:pathLst>
                <a:path w="1958" h="2876" extrusionOk="0">
                  <a:moveTo>
                    <a:pt x="1884" y="1"/>
                  </a:moveTo>
                  <a:cubicBezTo>
                    <a:pt x="1871" y="1"/>
                    <a:pt x="1858" y="7"/>
                    <a:pt x="1848" y="21"/>
                  </a:cubicBezTo>
                  <a:cubicBezTo>
                    <a:pt x="1260" y="736"/>
                    <a:pt x="741" y="1505"/>
                    <a:pt x="299" y="2317"/>
                  </a:cubicBezTo>
                  <a:lnTo>
                    <a:pt x="288" y="2317"/>
                  </a:lnTo>
                  <a:cubicBezTo>
                    <a:pt x="242" y="2413"/>
                    <a:pt x="182" y="2509"/>
                    <a:pt x="125" y="2609"/>
                  </a:cubicBezTo>
                  <a:cubicBezTo>
                    <a:pt x="93" y="2669"/>
                    <a:pt x="53" y="2726"/>
                    <a:pt x="21" y="2787"/>
                  </a:cubicBezTo>
                  <a:cubicBezTo>
                    <a:pt x="0" y="2832"/>
                    <a:pt x="36" y="2875"/>
                    <a:pt x="74" y="2875"/>
                  </a:cubicBezTo>
                  <a:cubicBezTo>
                    <a:pt x="86" y="2875"/>
                    <a:pt x="99" y="2870"/>
                    <a:pt x="110" y="2858"/>
                  </a:cubicBezTo>
                  <a:cubicBezTo>
                    <a:pt x="114" y="2855"/>
                    <a:pt x="118" y="2847"/>
                    <a:pt x="121" y="2844"/>
                  </a:cubicBezTo>
                  <a:lnTo>
                    <a:pt x="121" y="2847"/>
                  </a:lnTo>
                  <a:cubicBezTo>
                    <a:pt x="616" y="1865"/>
                    <a:pt x="1221" y="943"/>
                    <a:pt x="1926" y="99"/>
                  </a:cubicBezTo>
                  <a:cubicBezTo>
                    <a:pt x="1958" y="54"/>
                    <a:pt x="1922" y="1"/>
                    <a:pt x="188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21" name="Google Shape;3230;p74"/>
            <p:cNvSpPr/>
            <p:nvPr/>
          </p:nvSpPr>
          <p:spPr>
            <a:xfrm>
              <a:off x="1868000" y="3931850"/>
              <a:ext cx="11700" cy="24825"/>
            </a:xfrm>
            <a:custGeom>
              <a:avLst/>
              <a:gdLst/>
              <a:ahLst/>
              <a:cxnLst/>
              <a:rect l="l" t="t" r="r" b="b"/>
              <a:pathLst>
                <a:path w="468" h="993" extrusionOk="0">
                  <a:moveTo>
                    <a:pt x="394" y="1"/>
                  </a:moveTo>
                  <a:cubicBezTo>
                    <a:pt x="377" y="1"/>
                    <a:pt x="360" y="10"/>
                    <a:pt x="350" y="31"/>
                  </a:cubicBezTo>
                  <a:cubicBezTo>
                    <a:pt x="275" y="188"/>
                    <a:pt x="215" y="348"/>
                    <a:pt x="158" y="512"/>
                  </a:cubicBezTo>
                  <a:cubicBezTo>
                    <a:pt x="133" y="594"/>
                    <a:pt x="101" y="679"/>
                    <a:pt x="72" y="761"/>
                  </a:cubicBezTo>
                  <a:cubicBezTo>
                    <a:pt x="58" y="793"/>
                    <a:pt x="51" y="829"/>
                    <a:pt x="33" y="864"/>
                  </a:cubicBezTo>
                  <a:cubicBezTo>
                    <a:pt x="25" y="889"/>
                    <a:pt x="20" y="896"/>
                    <a:pt x="22" y="896"/>
                  </a:cubicBezTo>
                  <a:cubicBezTo>
                    <a:pt x="23" y="896"/>
                    <a:pt x="35" y="884"/>
                    <a:pt x="65" y="882"/>
                  </a:cubicBezTo>
                  <a:cubicBezTo>
                    <a:pt x="72" y="889"/>
                    <a:pt x="83" y="896"/>
                    <a:pt x="90" y="903"/>
                  </a:cubicBezTo>
                  <a:lnTo>
                    <a:pt x="90" y="903"/>
                  </a:lnTo>
                  <a:cubicBezTo>
                    <a:pt x="80" y="893"/>
                    <a:pt x="67" y="888"/>
                    <a:pt x="55" y="888"/>
                  </a:cubicBezTo>
                  <a:cubicBezTo>
                    <a:pt x="27" y="888"/>
                    <a:pt x="1" y="915"/>
                    <a:pt x="8" y="950"/>
                  </a:cubicBezTo>
                  <a:lnTo>
                    <a:pt x="12" y="950"/>
                  </a:lnTo>
                  <a:cubicBezTo>
                    <a:pt x="15" y="975"/>
                    <a:pt x="40" y="993"/>
                    <a:pt x="65" y="993"/>
                  </a:cubicBezTo>
                  <a:cubicBezTo>
                    <a:pt x="154" y="985"/>
                    <a:pt x="179" y="786"/>
                    <a:pt x="204" y="726"/>
                  </a:cubicBezTo>
                  <a:cubicBezTo>
                    <a:pt x="272" y="505"/>
                    <a:pt x="354" y="295"/>
                    <a:pt x="446" y="85"/>
                  </a:cubicBezTo>
                  <a:cubicBezTo>
                    <a:pt x="468" y="41"/>
                    <a:pt x="430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22" name="Google Shape;3231;p74"/>
            <p:cNvSpPr/>
            <p:nvPr/>
          </p:nvSpPr>
          <p:spPr>
            <a:xfrm>
              <a:off x="1931625" y="3878150"/>
              <a:ext cx="28925" cy="38025"/>
            </a:xfrm>
            <a:custGeom>
              <a:avLst/>
              <a:gdLst/>
              <a:ahLst/>
              <a:cxnLst/>
              <a:rect l="l" t="t" r="r" b="b"/>
              <a:pathLst>
                <a:path w="1157" h="1521" extrusionOk="0">
                  <a:moveTo>
                    <a:pt x="1077" y="0"/>
                  </a:moveTo>
                  <a:cubicBezTo>
                    <a:pt x="1060" y="0"/>
                    <a:pt x="1043" y="8"/>
                    <a:pt x="1030" y="26"/>
                  </a:cubicBezTo>
                  <a:cubicBezTo>
                    <a:pt x="842" y="278"/>
                    <a:pt x="646" y="528"/>
                    <a:pt x="461" y="777"/>
                  </a:cubicBezTo>
                  <a:cubicBezTo>
                    <a:pt x="308" y="983"/>
                    <a:pt x="108" y="1208"/>
                    <a:pt x="16" y="1453"/>
                  </a:cubicBezTo>
                  <a:cubicBezTo>
                    <a:pt x="1" y="1494"/>
                    <a:pt x="33" y="1520"/>
                    <a:pt x="67" y="1520"/>
                  </a:cubicBezTo>
                  <a:cubicBezTo>
                    <a:pt x="90" y="1520"/>
                    <a:pt x="113" y="1509"/>
                    <a:pt x="122" y="1482"/>
                  </a:cubicBezTo>
                  <a:cubicBezTo>
                    <a:pt x="219" y="1232"/>
                    <a:pt x="429" y="1005"/>
                    <a:pt x="589" y="791"/>
                  </a:cubicBezTo>
                  <a:cubicBezTo>
                    <a:pt x="767" y="553"/>
                    <a:pt x="948" y="321"/>
                    <a:pt x="1126" y="83"/>
                  </a:cubicBezTo>
                  <a:cubicBezTo>
                    <a:pt x="1156" y="42"/>
                    <a:pt x="1118" y="0"/>
                    <a:pt x="107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23" name="Google Shape;3232;p74"/>
            <p:cNvSpPr/>
            <p:nvPr/>
          </p:nvSpPr>
          <p:spPr>
            <a:xfrm>
              <a:off x="1933100" y="3874775"/>
              <a:ext cx="47700" cy="59975"/>
            </a:xfrm>
            <a:custGeom>
              <a:avLst/>
              <a:gdLst/>
              <a:ahLst/>
              <a:cxnLst/>
              <a:rect l="l" t="t" r="r" b="b"/>
              <a:pathLst>
                <a:path w="1908" h="2399" extrusionOk="0">
                  <a:moveTo>
                    <a:pt x="1825" y="0"/>
                  </a:moveTo>
                  <a:cubicBezTo>
                    <a:pt x="1813" y="0"/>
                    <a:pt x="1799" y="4"/>
                    <a:pt x="1786" y="15"/>
                  </a:cubicBezTo>
                  <a:cubicBezTo>
                    <a:pt x="1409" y="349"/>
                    <a:pt x="1117" y="809"/>
                    <a:pt x="829" y="1218"/>
                  </a:cubicBezTo>
                  <a:cubicBezTo>
                    <a:pt x="662" y="1449"/>
                    <a:pt x="501" y="1681"/>
                    <a:pt x="338" y="1912"/>
                  </a:cubicBezTo>
                  <a:cubicBezTo>
                    <a:pt x="281" y="1990"/>
                    <a:pt x="117" y="2272"/>
                    <a:pt x="63" y="2286"/>
                  </a:cubicBezTo>
                  <a:cubicBezTo>
                    <a:pt x="1" y="2306"/>
                    <a:pt x="24" y="2398"/>
                    <a:pt x="78" y="2398"/>
                  </a:cubicBezTo>
                  <a:cubicBezTo>
                    <a:pt x="82" y="2398"/>
                    <a:pt x="87" y="2398"/>
                    <a:pt x="92" y="2396"/>
                  </a:cubicBezTo>
                  <a:cubicBezTo>
                    <a:pt x="181" y="2368"/>
                    <a:pt x="259" y="2215"/>
                    <a:pt x="309" y="2147"/>
                  </a:cubicBezTo>
                  <a:cubicBezTo>
                    <a:pt x="466" y="1926"/>
                    <a:pt x="619" y="1702"/>
                    <a:pt x="775" y="1481"/>
                  </a:cubicBezTo>
                  <a:cubicBezTo>
                    <a:pt x="1107" y="1008"/>
                    <a:pt x="1434" y="474"/>
                    <a:pt x="1868" y="89"/>
                  </a:cubicBezTo>
                  <a:cubicBezTo>
                    <a:pt x="1907" y="53"/>
                    <a:pt x="1870" y="0"/>
                    <a:pt x="182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24" name="Google Shape;3233;p74"/>
            <p:cNvSpPr/>
            <p:nvPr/>
          </p:nvSpPr>
          <p:spPr>
            <a:xfrm>
              <a:off x="1946900" y="3905050"/>
              <a:ext cx="20275" cy="38050"/>
            </a:xfrm>
            <a:custGeom>
              <a:avLst/>
              <a:gdLst/>
              <a:ahLst/>
              <a:cxnLst/>
              <a:rect l="l" t="t" r="r" b="b"/>
              <a:pathLst>
                <a:path w="811" h="1522" extrusionOk="0">
                  <a:moveTo>
                    <a:pt x="738" y="0"/>
                  </a:moveTo>
                  <a:cubicBezTo>
                    <a:pt x="721" y="0"/>
                    <a:pt x="704" y="8"/>
                    <a:pt x="693" y="28"/>
                  </a:cubicBezTo>
                  <a:cubicBezTo>
                    <a:pt x="430" y="484"/>
                    <a:pt x="163" y="947"/>
                    <a:pt x="13" y="1456"/>
                  </a:cubicBezTo>
                  <a:cubicBezTo>
                    <a:pt x="0" y="1495"/>
                    <a:pt x="35" y="1522"/>
                    <a:pt x="69" y="1522"/>
                  </a:cubicBezTo>
                  <a:cubicBezTo>
                    <a:pt x="90" y="1522"/>
                    <a:pt x="112" y="1511"/>
                    <a:pt x="120" y="1484"/>
                  </a:cubicBezTo>
                  <a:cubicBezTo>
                    <a:pt x="266" y="986"/>
                    <a:pt x="530" y="534"/>
                    <a:pt x="786" y="82"/>
                  </a:cubicBezTo>
                  <a:cubicBezTo>
                    <a:pt x="810" y="40"/>
                    <a:pt x="774" y="0"/>
                    <a:pt x="73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25" name="Google Shape;3234;p74"/>
            <p:cNvSpPr/>
            <p:nvPr/>
          </p:nvSpPr>
          <p:spPr>
            <a:xfrm>
              <a:off x="1604950" y="3643025"/>
              <a:ext cx="4025" cy="24850"/>
            </a:xfrm>
            <a:custGeom>
              <a:avLst/>
              <a:gdLst/>
              <a:ahLst/>
              <a:cxnLst/>
              <a:rect l="l" t="t" r="r" b="b"/>
              <a:pathLst>
                <a:path w="161" h="994" extrusionOk="0">
                  <a:moveTo>
                    <a:pt x="100" y="0"/>
                  </a:moveTo>
                  <a:cubicBezTo>
                    <a:pt x="73" y="0"/>
                    <a:pt x="46" y="18"/>
                    <a:pt x="46" y="54"/>
                  </a:cubicBezTo>
                  <a:cubicBezTo>
                    <a:pt x="46" y="310"/>
                    <a:pt x="32" y="563"/>
                    <a:pt x="7" y="816"/>
                  </a:cubicBezTo>
                  <a:cubicBezTo>
                    <a:pt x="7" y="818"/>
                    <a:pt x="7" y="818"/>
                    <a:pt x="6" y="818"/>
                  </a:cubicBezTo>
                  <a:cubicBezTo>
                    <a:pt x="4" y="818"/>
                    <a:pt x="2" y="815"/>
                    <a:pt x="0" y="815"/>
                  </a:cubicBezTo>
                  <a:cubicBezTo>
                    <a:pt x="0" y="815"/>
                    <a:pt x="0" y="815"/>
                    <a:pt x="0" y="816"/>
                  </a:cubicBezTo>
                  <a:lnTo>
                    <a:pt x="0" y="994"/>
                  </a:lnTo>
                  <a:lnTo>
                    <a:pt x="114" y="994"/>
                  </a:lnTo>
                  <a:cubicBezTo>
                    <a:pt x="146" y="684"/>
                    <a:pt x="160" y="367"/>
                    <a:pt x="153" y="54"/>
                  </a:cubicBezTo>
                  <a:cubicBezTo>
                    <a:pt x="153" y="18"/>
                    <a:pt x="126" y="0"/>
                    <a:pt x="10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26" name="Google Shape;3235;p74"/>
            <p:cNvSpPr/>
            <p:nvPr/>
          </p:nvSpPr>
          <p:spPr>
            <a:xfrm>
              <a:off x="1604375" y="3640325"/>
              <a:ext cx="13675" cy="29375"/>
            </a:xfrm>
            <a:custGeom>
              <a:avLst/>
              <a:gdLst/>
              <a:ahLst/>
              <a:cxnLst/>
              <a:rect l="l" t="t" r="r" b="b"/>
              <a:pathLst>
                <a:path w="547" h="1175" extrusionOk="0">
                  <a:moveTo>
                    <a:pt x="294" y="1077"/>
                  </a:moveTo>
                  <a:cubicBezTo>
                    <a:pt x="294" y="1081"/>
                    <a:pt x="293" y="1085"/>
                    <a:pt x="291" y="1089"/>
                  </a:cubicBezTo>
                  <a:lnTo>
                    <a:pt x="291" y="1089"/>
                  </a:lnTo>
                  <a:cubicBezTo>
                    <a:pt x="291" y="1085"/>
                    <a:pt x="291" y="1081"/>
                    <a:pt x="294" y="1077"/>
                  </a:cubicBezTo>
                  <a:close/>
                  <a:moveTo>
                    <a:pt x="232" y="1"/>
                  </a:moveTo>
                  <a:cubicBezTo>
                    <a:pt x="177" y="1"/>
                    <a:pt x="122" y="5"/>
                    <a:pt x="66" y="19"/>
                  </a:cubicBezTo>
                  <a:cubicBezTo>
                    <a:pt x="1" y="32"/>
                    <a:pt x="22" y="125"/>
                    <a:pt x="77" y="125"/>
                  </a:cubicBezTo>
                  <a:cubicBezTo>
                    <a:pt x="83" y="125"/>
                    <a:pt x="88" y="125"/>
                    <a:pt x="94" y="123"/>
                  </a:cubicBezTo>
                  <a:cubicBezTo>
                    <a:pt x="134" y="114"/>
                    <a:pt x="172" y="111"/>
                    <a:pt x="210" y="111"/>
                  </a:cubicBezTo>
                  <a:cubicBezTo>
                    <a:pt x="281" y="111"/>
                    <a:pt x="350" y="122"/>
                    <a:pt x="422" y="126"/>
                  </a:cubicBezTo>
                  <a:cubicBezTo>
                    <a:pt x="379" y="301"/>
                    <a:pt x="358" y="475"/>
                    <a:pt x="347" y="653"/>
                  </a:cubicBezTo>
                  <a:cubicBezTo>
                    <a:pt x="343" y="763"/>
                    <a:pt x="340" y="874"/>
                    <a:pt x="340" y="981"/>
                  </a:cubicBezTo>
                  <a:cubicBezTo>
                    <a:pt x="351" y="1016"/>
                    <a:pt x="322" y="1020"/>
                    <a:pt x="304" y="1030"/>
                  </a:cubicBezTo>
                  <a:cubicBezTo>
                    <a:pt x="297" y="1011"/>
                    <a:pt x="279" y="999"/>
                    <a:pt x="260" y="999"/>
                  </a:cubicBezTo>
                  <a:cubicBezTo>
                    <a:pt x="251" y="999"/>
                    <a:pt x="241" y="1002"/>
                    <a:pt x="233" y="1009"/>
                  </a:cubicBezTo>
                  <a:cubicBezTo>
                    <a:pt x="197" y="1034"/>
                    <a:pt x="162" y="1070"/>
                    <a:pt x="176" y="1116"/>
                  </a:cubicBezTo>
                  <a:cubicBezTo>
                    <a:pt x="187" y="1162"/>
                    <a:pt x="229" y="1175"/>
                    <a:pt x="277" y="1175"/>
                  </a:cubicBezTo>
                  <a:cubicBezTo>
                    <a:pt x="325" y="1175"/>
                    <a:pt x="377" y="1162"/>
                    <a:pt x="407" y="1159"/>
                  </a:cubicBezTo>
                  <a:cubicBezTo>
                    <a:pt x="432" y="1152"/>
                    <a:pt x="450" y="1130"/>
                    <a:pt x="450" y="1102"/>
                  </a:cubicBezTo>
                  <a:cubicBezTo>
                    <a:pt x="450" y="763"/>
                    <a:pt x="450" y="418"/>
                    <a:pt x="539" y="84"/>
                  </a:cubicBezTo>
                  <a:cubicBezTo>
                    <a:pt x="546" y="48"/>
                    <a:pt x="521" y="16"/>
                    <a:pt x="486" y="16"/>
                  </a:cubicBezTo>
                  <a:cubicBezTo>
                    <a:pt x="400" y="12"/>
                    <a:pt x="316" y="1"/>
                    <a:pt x="23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27" name="Google Shape;3236;p74"/>
            <p:cNvSpPr/>
            <p:nvPr/>
          </p:nvSpPr>
          <p:spPr>
            <a:xfrm>
              <a:off x="1664300" y="3644175"/>
              <a:ext cx="2875" cy="23825"/>
            </a:xfrm>
            <a:custGeom>
              <a:avLst/>
              <a:gdLst/>
              <a:ahLst/>
              <a:cxnLst/>
              <a:rect l="l" t="t" r="r" b="b"/>
              <a:pathLst>
                <a:path w="115" h="953" extrusionOk="0">
                  <a:moveTo>
                    <a:pt x="57" y="1"/>
                  </a:moveTo>
                  <a:cubicBezTo>
                    <a:pt x="31" y="1"/>
                    <a:pt x="4" y="19"/>
                    <a:pt x="0" y="54"/>
                  </a:cubicBezTo>
                  <a:lnTo>
                    <a:pt x="0" y="677"/>
                  </a:lnTo>
                  <a:lnTo>
                    <a:pt x="0" y="901"/>
                  </a:lnTo>
                  <a:cubicBezTo>
                    <a:pt x="4" y="935"/>
                    <a:pt x="31" y="952"/>
                    <a:pt x="57" y="952"/>
                  </a:cubicBezTo>
                  <a:cubicBezTo>
                    <a:pt x="84" y="952"/>
                    <a:pt x="111" y="935"/>
                    <a:pt x="114" y="901"/>
                  </a:cubicBezTo>
                  <a:lnTo>
                    <a:pt x="114" y="54"/>
                  </a:lnTo>
                  <a:cubicBezTo>
                    <a:pt x="111" y="19"/>
                    <a:pt x="84" y="1"/>
                    <a:pt x="5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28" name="Google Shape;3237;p74"/>
            <p:cNvSpPr/>
            <p:nvPr/>
          </p:nvSpPr>
          <p:spPr>
            <a:xfrm>
              <a:off x="1667250" y="3645125"/>
              <a:ext cx="9175" cy="24175"/>
            </a:xfrm>
            <a:custGeom>
              <a:avLst/>
              <a:gdLst/>
              <a:ahLst/>
              <a:cxnLst/>
              <a:rect l="l" t="t" r="r" b="b"/>
              <a:pathLst>
                <a:path w="367" h="967" extrusionOk="0">
                  <a:moveTo>
                    <a:pt x="67" y="1"/>
                  </a:moveTo>
                  <a:cubicBezTo>
                    <a:pt x="16" y="1"/>
                    <a:pt x="0" y="87"/>
                    <a:pt x="57" y="112"/>
                  </a:cubicBezTo>
                  <a:cubicBezTo>
                    <a:pt x="317" y="219"/>
                    <a:pt x="178" y="707"/>
                    <a:pt x="153" y="913"/>
                  </a:cubicBezTo>
                  <a:cubicBezTo>
                    <a:pt x="148" y="949"/>
                    <a:pt x="173" y="967"/>
                    <a:pt x="200" y="967"/>
                  </a:cubicBezTo>
                  <a:cubicBezTo>
                    <a:pt x="228" y="967"/>
                    <a:pt x="258" y="949"/>
                    <a:pt x="263" y="913"/>
                  </a:cubicBezTo>
                  <a:cubicBezTo>
                    <a:pt x="267" y="853"/>
                    <a:pt x="295" y="806"/>
                    <a:pt x="306" y="749"/>
                  </a:cubicBezTo>
                  <a:cubicBezTo>
                    <a:pt x="306" y="739"/>
                    <a:pt x="295" y="735"/>
                    <a:pt x="292" y="728"/>
                  </a:cubicBezTo>
                  <a:cubicBezTo>
                    <a:pt x="331" y="450"/>
                    <a:pt x="367" y="119"/>
                    <a:pt x="89" y="5"/>
                  </a:cubicBezTo>
                  <a:cubicBezTo>
                    <a:pt x="81" y="2"/>
                    <a:pt x="74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29" name="Google Shape;3238;p74"/>
            <p:cNvSpPr/>
            <p:nvPr/>
          </p:nvSpPr>
          <p:spPr>
            <a:xfrm>
              <a:off x="1645975" y="3210050"/>
              <a:ext cx="10650" cy="3975"/>
            </a:xfrm>
            <a:custGeom>
              <a:avLst/>
              <a:gdLst/>
              <a:ahLst/>
              <a:cxnLst/>
              <a:rect l="l" t="t" r="r" b="b"/>
              <a:pathLst>
                <a:path w="426" h="159" extrusionOk="0">
                  <a:moveTo>
                    <a:pt x="100" y="0"/>
                  </a:moveTo>
                  <a:cubicBezTo>
                    <a:pt x="91" y="0"/>
                    <a:pt x="83" y="0"/>
                    <a:pt x="75" y="1"/>
                  </a:cubicBezTo>
                  <a:cubicBezTo>
                    <a:pt x="0" y="1"/>
                    <a:pt x="0" y="114"/>
                    <a:pt x="75" y="114"/>
                  </a:cubicBezTo>
                  <a:cubicBezTo>
                    <a:pt x="89" y="113"/>
                    <a:pt x="103" y="113"/>
                    <a:pt x="116" y="113"/>
                  </a:cubicBezTo>
                  <a:cubicBezTo>
                    <a:pt x="184" y="113"/>
                    <a:pt x="251" y="127"/>
                    <a:pt x="313" y="154"/>
                  </a:cubicBezTo>
                  <a:cubicBezTo>
                    <a:pt x="322" y="157"/>
                    <a:pt x="330" y="159"/>
                    <a:pt x="337" y="159"/>
                  </a:cubicBezTo>
                  <a:cubicBezTo>
                    <a:pt x="390" y="159"/>
                    <a:pt x="426" y="82"/>
                    <a:pt x="367" y="58"/>
                  </a:cubicBezTo>
                  <a:cubicBezTo>
                    <a:pt x="282" y="18"/>
                    <a:pt x="191" y="0"/>
                    <a:pt x="10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30" name="Google Shape;3239;p74"/>
            <p:cNvSpPr/>
            <p:nvPr/>
          </p:nvSpPr>
          <p:spPr>
            <a:xfrm>
              <a:off x="1624650" y="3371525"/>
              <a:ext cx="36200" cy="52275"/>
            </a:xfrm>
            <a:custGeom>
              <a:avLst/>
              <a:gdLst/>
              <a:ahLst/>
              <a:cxnLst/>
              <a:rect l="l" t="t" r="r" b="b"/>
              <a:pathLst>
                <a:path w="1448" h="2091" extrusionOk="0">
                  <a:moveTo>
                    <a:pt x="1371" y="1"/>
                  </a:moveTo>
                  <a:cubicBezTo>
                    <a:pt x="1358" y="1"/>
                    <a:pt x="1345" y="7"/>
                    <a:pt x="1334" y="21"/>
                  </a:cubicBezTo>
                  <a:cubicBezTo>
                    <a:pt x="903" y="576"/>
                    <a:pt x="551" y="1181"/>
                    <a:pt x="177" y="1776"/>
                  </a:cubicBezTo>
                  <a:cubicBezTo>
                    <a:pt x="175" y="1779"/>
                    <a:pt x="172" y="1779"/>
                    <a:pt x="169" y="1779"/>
                  </a:cubicBezTo>
                  <a:cubicBezTo>
                    <a:pt x="166" y="1779"/>
                    <a:pt x="163" y="1779"/>
                    <a:pt x="159" y="1783"/>
                  </a:cubicBezTo>
                  <a:cubicBezTo>
                    <a:pt x="127" y="1850"/>
                    <a:pt x="88" y="1918"/>
                    <a:pt x="45" y="1979"/>
                  </a:cubicBezTo>
                  <a:cubicBezTo>
                    <a:pt x="38" y="1989"/>
                    <a:pt x="31" y="1996"/>
                    <a:pt x="27" y="2007"/>
                  </a:cubicBezTo>
                  <a:cubicBezTo>
                    <a:pt x="0" y="2045"/>
                    <a:pt x="41" y="2091"/>
                    <a:pt x="80" y="2091"/>
                  </a:cubicBezTo>
                  <a:cubicBezTo>
                    <a:pt x="93" y="2091"/>
                    <a:pt x="106" y="2086"/>
                    <a:pt x="116" y="2075"/>
                  </a:cubicBezTo>
                  <a:cubicBezTo>
                    <a:pt x="120" y="2068"/>
                    <a:pt x="120" y="2060"/>
                    <a:pt x="123" y="2060"/>
                  </a:cubicBezTo>
                  <a:cubicBezTo>
                    <a:pt x="543" y="1398"/>
                    <a:pt x="931" y="715"/>
                    <a:pt x="1412" y="102"/>
                  </a:cubicBezTo>
                  <a:cubicBezTo>
                    <a:pt x="1447" y="57"/>
                    <a:pt x="1411" y="1"/>
                    <a:pt x="137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31" name="Google Shape;3240;p74"/>
            <p:cNvSpPr/>
            <p:nvPr/>
          </p:nvSpPr>
          <p:spPr>
            <a:xfrm>
              <a:off x="1623900" y="3378225"/>
              <a:ext cx="39200" cy="57250"/>
            </a:xfrm>
            <a:custGeom>
              <a:avLst/>
              <a:gdLst/>
              <a:ahLst/>
              <a:cxnLst/>
              <a:rect l="l" t="t" r="r" b="b"/>
              <a:pathLst>
                <a:path w="1568" h="2290" extrusionOk="0">
                  <a:moveTo>
                    <a:pt x="1491" y="0"/>
                  </a:moveTo>
                  <a:cubicBezTo>
                    <a:pt x="1479" y="0"/>
                    <a:pt x="1466" y="6"/>
                    <a:pt x="1456" y="20"/>
                  </a:cubicBezTo>
                  <a:cubicBezTo>
                    <a:pt x="1068" y="507"/>
                    <a:pt x="773" y="1059"/>
                    <a:pt x="424" y="1575"/>
                  </a:cubicBezTo>
                  <a:cubicBezTo>
                    <a:pt x="324" y="1725"/>
                    <a:pt x="232" y="1881"/>
                    <a:pt x="136" y="2034"/>
                  </a:cubicBezTo>
                  <a:cubicBezTo>
                    <a:pt x="107" y="2088"/>
                    <a:pt x="0" y="2212"/>
                    <a:pt x="57" y="2277"/>
                  </a:cubicBezTo>
                  <a:cubicBezTo>
                    <a:pt x="68" y="2285"/>
                    <a:pt x="81" y="2290"/>
                    <a:pt x="96" y="2290"/>
                  </a:cubicBezTo>
                  <a:cubicBezTo>
                    <a:pt x="105" y="2290"/>
                    <a:pt x="115" y="2288"/>
                    <a:pt x="125" y="2284"/>
                  </a:cubicBezTo>
                  <a:cubicBezTo>
                    <a:pt x="153" y="2259"/>
                    <a:pt x="178" y="2227"/>
                    <a:pt x="196" y="2195"/>
                  </a:cubicBezTo>
                  <a:cubicBezTo>
                    <a:pt x="203" y="2184"/>
                    <a:pt x="189" y="2177"/>
                    <a:pt x="189" y="2170"/>
                  </a:cubicBezTo>
                  <a:cubicBezTo>
                    <a:pt x="217" y="2120"/>
                    <a:pt x="242" y="2074"/>
                    <a:pt x="271" y="2027"/>
                  </a:cubicBezTo>
                  <a:cubicBezTo>
                    <a:pt x="356" y="1885"/>
                    <a:pt x="445" y="1743"/>
                    <a:pt x="538" y="1607"/>
                  </a:cubicBezTo>
                  <a:cubicBezTo>
                    <a:pt x="876" y="1105"/>
                    <a:pt x="1161" y="571"/>
                    <a:pt x="1535" y="101"/>
                  </a:cubicBezTo>
                  <a:cubicBezTo>
                    <a:pt x="1567" y="58"/>
                    <a:pt x="1529" y="0"/>
                    <a:pt x="149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32" name="Google Shape;3241;p74"/>
            <p:cNvSpPr/>
            <p:nvPr/>
          </p:nvSpPr>
          <p:spPr>
            <a:xfrm>
              <a:off x="1601725" y="3423075"/>
              <a:ext cx="55825" cy="78025"/>
            </a:xfrm>
            <a:custGeom>
              <a:avLst/>
              <a:gdLst/>
              <a:ahLst/>
              <a:cxnLst/>
              <a:rect l="l" t="t" r="r" b="b"/>
              <a:pathLst>
                <a:path w="2233" h="3121" extrusionOk="0">
                  <a:moveTo>
                    <a:pt x="2156" y="1"/>
                  </a:moveTo>
                  <a:cubicBezTo>
                    <a:pt x="2138" y="1"/>
                    <a:pt x="2121" y="9"/>
                    <a:pt x="2108" y="30"/>
                  </a:cubicBezTo>
                  <a:cubicBezTo>
                    <a:pt x="1909" y="354"/>
                    <a:pt x="1688" y="661"/>
                    <a:pt x="1464" y="963"/>
                  </a:cubicBezTo>
                  <a:cubicBezTo>
                    <a:pt x="1368" y="1098"/>
                    <a:pt x="1272" y="1230"/>
                    <a:pt x="1179" y="1365"/>
                  </a:cubicBezTo>
                  <a:lnTo>
                    <a:pt x="1176" y="1365"/>
                  </a:lnTo>
                  <a:cubicBezTo>
                    <a:pt x="909" y="1686"/>
                    <a:pt x="667" y="2024"/>
                    <a:pt x="446" y="2373"/>
                  </a:cubicBezTo>
                  <a:cubicBezTo>
                    <a:pt x="375" y="2483"/>
                    <a:pt x="1" y="2960"/>
                    <a:pt x="143" y="3106"/>
                  </a:cubicBezTo>
                  <a:cubicBezTo>
                    <a:pt x="156" y="3116"/>
                    <a:pt x="169" y="3121"/>
                    <a:pt x="181" y="3121"/>
                  </a:cubicBezTo>
                  <a:cubicBezTo>
                    <a:pt x="226" y="3121"/>
                    <a:pt x="260" y="3066"/>
                    <a:pt x="222" y="3024"/>
                  </a:cubicBezTo>
                  <a:cubicBezTo>
                    <a:pt x="157" y="2957"/>
                    <a:pt x="610" y="2330"/>
                    <a:pt x="656" y="2266"/>
                  </a:cubicBezTo>
                  <a:cubicBezTo>
                    <a:pt x="713" y="2177"/>
                    <a:pt x="784" y="2092"/>
                    <a:pt x="848" y="2003"/>
                  </a:cubicBezTo>
                  <a:cubicBezTo>
                    <a:pt x="863" y="2011"/>
                    <a:pt x="865" y="2039"/>
                    <a:pt x="880" y="2039"/>
                  </a:cubicBezTo>
                  <a:cubicBezTo>
                    <a:pt x="883" y="2039"/>
                    <a:pt x="886" y="2038"/>
                    <a:pt x="891" y="2035"/>
                  </a:cubicBezTo>
                  <a:cubicBezTo>
                    <a:pt x="894" y="2031"/>
                    <a:pt x="894" y="2024"/>
                    <a:pt x="898" y="2020"/>
                  </a:cubicBezTo>
                  <a:cubicBezTo>
                    <a:pt x="944" y="1939"/>
                    <a:pt x="1023" y="1871"/>
                    <a:pt x="1044" y="1778"/>
                  </a:cubicBezTo>
                  <a:cubicBezTo>
                    <a:pt x="1062" y="1739"/>
                    <a:pt x="1090" y="1704"/>
                    <a:pt x="1104" y="1675"/>
                  </a:cubicBezTo>
                  <a:cubicBezTo>
                    <a:pt x="1218" y="1497"/>
                    <a:pt x="1343" y="1323"/>
                    <a:pt x="1468" y="1148"/>
                  </a:cubicBezTo>
                  <a:cubicBezTo>
                    <a:pt x="1720" y="799"/>
                    <a:pt x="1980" y="458"/>
                    <a:pt x="2208" y="87"/>
                  </a:cubicBezTo>
                  <a:cubicBezTo>
                    <a:pt x="2233" y="43"/>
                    <a:pt x="2195" y="1"/>
                    <a:pt x="215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33" name="Google Shape;3242;p74"/>
            <p:cNvSpPr/>
            <p:nvPr/>
          </p:nvSpPr>
          <p:spPr>
            <a:xfrm>
              <a:off x="1605875" y="3420825"/>
              <a:ext cx="60600" cy="90400"/>
            </a:xfrm>
            <a:custGeom>
              <a:avLst/>
              <a:gdLst/>
              <a:ahLst/>
              <a:cxnLst/>
              <a:rect l="l" t="t" r="r" b="b"/>
              <a:pathLst>
                <a:path w="2424" h="3616" extrusionOk="0">
                  <a:moveTo>
                    <a:pt x="2348" y="1"/>
                  </a:moveTo>
                  <a:cubicBezTo>
                    <a:pt x="2335" y="1"/>
                    <a:pt x="2321" y="7"/>
                    <a:pt x="2309" y="21"/>
                  </a:cubicBezTo>
                  <a:cubicBezTo>
                    <a:pt x="1704" y="711"/>
                    <a:pt x="1213" y="1484"/>
                    <a:pt x="743" y="2271"/>
                  </a:cubicBezTo>
                  <a:cubicBezTo>
                    <a:pt x="721" y="2299"/>
                    <a:pt x="700" y="2328"/>
                    <a:pt x="675" y="2360"/>
                  </a:cubicBezTo>
                  <a:cubicBezTo>
                    <a:pt x="673" y="2360"/>
                    <a:pt x="672" y="2360"/>
                    <a:pt x="670" y="2360"/>
                  </a:cubicBezTo>
                  <a:cubicBezTo>
                    <a:pt x="664" y="2360"/>
                    <a:pt x="658" y="2358"/>
                    <a:pt x="653" y="2358"/>
                  </a:cubicBezTo>
                  <a:cubicBezTo>
                    <a:pt x="649" y="2358"/>
                    <a:pt x="645" y="2359"/>
                    <a:pt x="643" y="2363"/>
                  </a:cubicBezTo>
                  <a:cubicBezTo>
                    <a:pt x="625" y="2395"/>
                    <a:pt x="611" y="2424"/>
                    <a:pt x="597" y="2456"/>
                  </a:cubicBezTo>
                  <a:cubicBezTo>
                    <a:pt x="355" y="2794"/>
                    <a:pt x="137" y="3150"/>
                    <a:pt x="9" y="3545"/>
                  </a:cubicBezTo>
                  <a:cubicBezTo>
                    <a:pt x="1" y="3582"/>
                    <a:pt x="31" y="3615"/>
                    <a:pt x="68" y="3615"/>
                  </a:cubicBezTo>
                  <a:cubicBezTo>
                    <a:pt x="77" y="3615"/>
                    <a:pt x="86" y="3613"/>
                    <a:pt x="95" y="3609"/>
                  </a:cubicBezTo>
                  <a:cubicBezTo>
                    <a:pt x="187" y="3545"/>
                    <a:pt x="251" y="3460"/>
                    <a:pt x="326" y="3374"/>
                  </a:cubicBezTo>
                  <a:cubicBezTo>
                    <a:pt x="362" y="3335"/>
                    <a:pt x="331" y="3283"/>
                    <a:pt x="290" y="3283"/>
                  </a:cubicBezTo>
                  <a:cubicBezTo>
                    <a:pt x="278" y="3283"/>
                    <a:pt x="266" y="3287"/>
                    <a:pt x="255" y="3296"/>
                  </a:cubicBezTo>
                  <a:cubicBezTo>
                    <a:pt x="355" y="3054"/>
                    <a:pt x="476" y="2826"/>
                    <a:pt x="618" y="2609"/>
                  </a:cubicBezTo>
                  <a:cubicBezTo>
                    <a:pt x="621" y="2608"/>
                    <a:pt x="624" y="2608"/>
                    <a:pt x="627" y="2608"/>
                  </a:cubicBezTo>
                  <a:cubicBezTo>
                    <a:pt x="630" y="2608"/>
                    <a:pt x="633" y="2608"/>
                    <a:pt x="635" y="2608"/>
                  </a:cubicBezTo>
                  <a:cubicBezTo>
                    <a:pt x="641" y="2608"/>
                    <a:pt x="647" y="2607"/>
                    <a:pt x="650" y="2602"/>
                  </a:cubicBezTo>
                  <a:cubicBezTo>
                    <a:pt x="711" y="2498"/>
                    <a:pt x="792" y="2409"/>
                    <a:pt x="853" y="2306"/>
                  </a:cubicBezTo>
                  <a:cubicBezTo>
                    <a:pt x="963" y="2167"/>
                    <a:pt x="1063" y="2021"/>
                    <a:pt x="1177" y="1893"/>
                  </a:cubicBezTo>
                  <a:cubicBezTo>
                    <a:pt x="1195" y="1875"/>
                    <a:pt x="1181" y="1861"/>
                    <a:pt x="1177" y="1843"/>
                  </a:cubicBezTo>
                  <a:cubicBezTo>
                    <a:pt x="1558" y="1245"/>
                    <a:pt x="1921" y="633"/>
                    <a:pt x="2391" y="99"/>
                  </a:cubicBezTo>
                  <a:cubicBezTo>
                    <a:pt x="2423" y="56"/>
                    <a:pt x="2388" y="1"/>
                    <a:pt x="234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34" name="Google Shape;3243;p74"/>
            <p:cNvSpPr/>
            <p:nvPr/>
          </p:nvSpPr>
          <p:spPr>
            <a:xfrm>
              <a:off x="1615800" y="3430000"/>
              <a:ext cx="51925" cy="72200"/>
            </a:xfrm>
            <a:custGeom>
              <a:avLst/>
              <a:gdLst/>
              <a:ahLst/>
              <a:cxnLst/>
              <a:rect l="l" t="t" r="r" b="b"/>
              <a:pathLst>
                <a:path w="2077" h="2888" extrusionOk="0">
                  <a:moveTo>
                    <a:pt x="1994" y="0"/>
                  </a:moveTo>
                  <a:cubicBezTo>
                    <a:pt x="1976" y="0"/>
                    <a:pt x="1958" y="7"/>
                    <a:pt x="1944" y="24"/>
                  </a:cubicBezTo>
                  <a:cubicBezTo>
                    <a:pt x="1271" y="925"/>
                    <a:pt x="531" y="1793"/>
                    <a:pt x="22" y="2804"/>
                  </a:cubicBezTo>
                  <a:cubicBezTo>
                    <a:pt x="0" y="2847"/>
                    <a:pt x="35" y="2887"/>
                    <a:pt x="73" y="2887"/>
                  </a:cubicBezTo>
                  <a:cubicBezTo>
                    <a:pt x="86" y="2887"/>
                    <a:pt x="99" y="2883"/>
                    <a:pt x="111" y="2872"/>
                  </a:cubicBezTo>
                  <a:cubicBezTo>
                    <a:pt x="153" y="2829"/>
                    <a:pt x="200" y="2783"/>
                    <a:pt x="242" y="2737"/>
                  </a:cubicBezTo>
                  <a:cubicBezTo>
                    <a:pt x="267" y="2719"/>
                    <a:pt x="267" y="2683"/>
                    <a:pt x="242" y="2662"/>
                  </a:cubicBezTo>
                  <a:cubicBezTo>
                    <a:pt x="748" y="1740"/>
                    <a:pt x="1414" y="918"/>
                    <a:pt x="2044" y="77"/>
                  </a:cubicBezTo>
                  <a:cubicBezTo>
                    <a:pt x="2076" y="40"/>
                    <a:pt x="2036" y="0"/>
                    <a:pt x="19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35" name="Google Shape;3244;p74"/>
            <p:cNvSpPr/>
            <p:nvPr/>
          </p:nvSpPr>
          <p:spPr>
            <a:xfrm>
              <a:off x="1612950" y="3449975"/>
              <a:ext cx="49025" cy="70400"/>
            </a:xfrm>
            <a:custGeom>
              <a:avLst/>
              <a:gdLst/>
              <a:ahLst/>
              <a:cxnLst/>
              <a:rect l="l" t="t" r="r" b="b"/>
              <a:pathLst>
                <a:path w="1961" h="2816" extrusionOk="0">
                  <a:moveTo>
                    <a:pt x="1887" y="1"/>
                  </a:moveTo>
                  <a:cubicBezTo>
                    <a:pt x="1874" y="1"/>
                    <a:pt x="1860" y="7"/>
                    <a:pt x="1848" y="22"/>
                  </a:cubicBezTo>
                  <a:cubicBezTo>
                    <a:pt x="1367" y="613"/>
                    <a:pt x="944" y="1251"/>
                    <a:pt x="527" y="1891"/>
                  </a:cubicBezTo>
                  <a:cubicBezTo>
                    <a:pt x="581" y="1785"/>
                    <a:pt x="616" y="1671"/>
                    <a:pt x="680" y="1567"/>
                  </a:cubicBezTo>
                  <a:cubicBezTo>
                    <a:pt x="707" y="1526"/>
                    <a:pt x="670" y="1486"/>
                    <a:pt x="632" y="1486"/>
                  </a:cubicBezTo>
                  <a:cubicBezTo>
                    <a:pt x="614" y="1486"/>
                    <a:pt x="596" y="1494"/>
                    <a:pt x="584" y="1514"/>
                  </a:cubicBezTo>
                  <a:cubicBezTo>
                    <a:pt x="428" y="1767"/>
                    <a:pt x="296" y="2037"/>
                    <a:pt x="193" y="2315"/>
                  </a:cubicBezTo>
                  <a:cubicBezTo>
                    <a:pt x="150" y="2436"/>
                    <a:pt x="0" y="2703"/>
                    <a:pt x="143" y="2806"/>
                  </a:cubicBezTo>
                  <a:cubicBezTo>
                    <a:pt x="152" y="2812"/>
                    <a:pt x="162" y="2815"/>
                    <a:pt x="172" y="2815"/>
                  </a:cubicBezTo>
                  <a:cubicBezTo>
                    <a:pt x="186" y="2815"/>
                    <a:pt x="200" y="2809"/>
                    <a:pt x="210" y="2799"/>
                  </a:cubicBezTo>
                  <a:cubicBezTo>
                    <a:pt x="235" y="2774"/>
                    <a:pt x="250" y="2728"/>
                    <a:pt x="289" y="2721"/>
                  </a:cubicBezTo>
                  <a:cubicBezTo>
                    <a:pt x="350" y="2701"/>
                    <a:pt x="332" y="2608"/>
                    <a:pt x="274" y="2608"/>
                  </a:cubicBezTo>
                  <a:cubicBezTo>
                    <a:pt x="269" y="2608"/>
                    <a:pt x="263" y="2609"/>
                    <a:pt x="257" y="2610"/>
                  </a:cubicBezTo>
                  <a:cubicBezTo>
                    <a:pt x="242" y="2618"/>
                    <a:pt x="228" y="2628"/>
                    <a:pt x="214" y="2639"/>
                  </a:cubicBezTo>
                  <a:cubicBezTo>
                    <a:pt x="232" y="2564"/>
                    <a:pt x="253" y="2493"/>
                    <a:pt x="278" y="2422"/>
                  </a:cubicBezTo>
                  <a:cubicBezTo>
                    <a:pt x="282" y="2408"/>
                    <a:pt x="292" y="2393"/>
                    <a:pt x="299" y="2375"/>
                  </a:cubicBezTo>
                  <a:cubicBezTo>
                    <a:pt x="306" y="2375"/>
                    <a:pt x="306" y="2391"/>
                    <a:pt x="311" y="2391"/>
                  </a:cubicBezTo>
                  <a:cubicBezTo>
                    <a:pt x="312" y="2391"/>
                    <a:pt x="313" y="2391"/>
                    <a:pt x="314" y="2390"/>
                  </a:cubicBezTo>
                  <a:cubicBezTo>
                    <a:pt x="321" y="2379"/>
                    <a:pt x="317" y="2383"/>
                    <a:pt x="321" y="2379"/>
                  </a:cubicBezTo>
                  <a:cubicBezTo>
                    <a:pt x="805" y="1585"/>
                    <a:pt x="1342" y="823"/>
                    <a:pt x="1926" y="101"/>
                  </a:cubicBezTo>
                  <a:cubicBezTo>
                    <a:pt x="1961" y="56"/>
                    <a:pt x="1926" y="1"/>
                    <a:pt x="188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36" name="Google Shape;3245;p74"/>
            <p:cNvSpPr/>
            <p:nvPr/>
          </p:nvSpPr>
          <p:spPr>
            <a:xfrm>
              <a:off x="1620125" y="3460125"/>
              <a:ext cx="40800" cy="55650"/>
            </a:xfrm>
            <a:custGeom>
              <a:avLst/>
              <a:gdLst/>
              <a:ahLst/>
              <a:cxnLst/>
              <a:rect l="l" t="t" r="r" b="b"/>
              <a:pathLst>
                <a:path w="1632" h="2226" extrusionOk="0">
                  <a:moveTo>
                    <a:pt x="1553" y="1"/>
                  </a:moveTo>
                  <a:cubicBezTo>
                    <a:pt x="1540" y="1"/>
                    <a:pt x="1526" y="6"/>
                    <a:pt x="1515" y="19"/>
                  </a:cubicBezTo>
                  <a:cubicBezTo>
                    <a:pt x="927" y="659"/>
                    <a:pt x="468" y="1393"/>
                    <a:pt x="27" y="2137"/>
                  </a:cubicBezTo>
                  <a:cubicBezTo>
                    <a:pt x="1" y="2181"/>
                    <a:pt x="37" y="2225"/>
                    <a:pt x="75" y="2225"/>
                  </a:cubicBezTo>
                  <a:cubicBezTo>
                    <a:pt x="90" y="2225"/>
                    <a:pt x="104" y="2219"/>
                    <a:pt x="116" y="2204"/>
                  </a:cubicBezTo>
                  <a:cubicBezTo>
                    <a:pt x="169" y="2151"/>
                    <a:pt x="201" y="2083"/>
                    <a:pt x="251" y="2026"/>
                  </a:cubicBezTo>
                  <a:cubicBezTo>
                    <a:pt x="258" y="2016"/>
                    <a:pt x="247" y="2005"/>
                    <a:pt x="247" y="1994"/>
                  </a:cubicBezTo>
                  <a:cubicBezTo>
                    <a:pt x="650" y="1325"/>
                    <a:pt x="1066" y="674"/>
                    <a:pt x="1593" y="97"/>
                  </a:cubicBezTo>
                  <a:cubicBezTo>
                    <a:pt x="1631" y="56"/>
                    <a:pt x="1594" y="1"/>
                    <a:pt x="155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37" name="Google Shape;3246;p74"/>
            <p:cNvSpPr/>
            <p:nvPr/>
          </p:nvSpPr>
          <p:spPr>
            <a:xfrm>
              <a:off x="1628275" y="3474825"/>
              <a:ext cx="29325" cy="46425"/>
            </a:xfrm>
            <a:custGeom>
              <a:avLst/>
              <a:gdLst/>
              <a:ahLst/>
              <a:cxnLst/>
              <a:rect l="l" t="t" r="r" b="b"/>
              <a:pathLst>
                <a:path w="1173" h="1857" extrusionOk="0">
                  <a:moveTo>
                    <a:pt x="1093" y="0"/>
                  </a:moveTo>
                  <a:cubicBezTo>
                    <a:pt x="1076" y="0"/>
                    <a:pt x="1059" y="7"/>
                    <a:pt x="1046" y="25"/>
                  </a:cubicBezTo>
                  <a:cubicBezTo>
                    <a:pt x="633" y="570"/>
                    <a:pt x="210" y="1125"/>
                    <a:pt x="10" y="1787"/>
                  </a:cubicBezTo>
                  <a:cubicBezTo>
                    <a:pt x="0" y="1826"/>
                    <a:pt x="32" y="1857"/>
                    <a:pt x="65" y="1857"/>
                  </a:cubicBezTo>
                  <a:cubicBezTo>
                    <a:pt x="79" y="1857"/>
                    <a:pt x="92" y="1852"/>
                    <a:pt x="103" y="1841"/>
                  </a:cubicBezTo>
                  <a:cubicBezTo>
                    <a:pt x="285" y="1648"/>
                    <a:pt x="423" y="1428"/>
                    <a:pt x="559" y="1203"/>
                  </a:cubicBezTo>
                  <a:cubicBezTo>
                    <a:pt x="583" y="1159"/>
                    <a:pt x="547" y="1120"/>
                    <a:pt x="509" y="1120"/>
                  </a:cubicBezTo>
                  <a:cubicBezTo>
                    <a:pt x="492" y="1120"/>
                    <a:pt x="475" y="1128"/>
                    <a:pt x="463" y="1147"/>
                  </a:cubicBezTo>
                  <a:cubicBezTo>
                    <a:pt x="441" y="1182"/>
                    <a:pt x="413" y="1211"/>
                    <a:pt x="391" y="1243"/>
                  </a:cubicBezTo>
                  <a:cubicBezTo>
                    <a:pt x="612" y="837"/>
                    <a:pt x="861" y="449"/>
                    <a:pt x="1142" y="82"/>
                  </a:cubicBezTo>
                  <a:cubicBezTo>
                    <a:pt x="1173" y="42"/>
                    <a:pt x="1134" y="0"/>
                    <a:pt x="109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38" name="Google Shape;3247;p74"/>
            <p:cNvSpPr/>
            <p:nvPr/>
          </p:nvSpPr>
          <p:spPr>
            <a:xfrm>
              <a:off x="1639300" y="3501625"/>
              <a:ext cx="10300" cy="17325"/>
            </a:xfrm>
            <a:custGeom>
              <a:avLst/>
              <a:gdLst/>
              <a:ahLst/>
              <a:cxnLst/>
              <a:rect l="l" t="t" r="r" b="b"/>
              <a:pathLst>
                <a:path w="412" h="693" extrusionOk="0">
                  <a:moveTo>
                    <a:pt x="335" y="0"/>
                  </a:moveTo>
                  <a:cubicBezTo>
                    <a:pt x="318" y="0"/>
                    <a:pt x="302" y="8"/>
                    <a:pt x="292" y="28"/>
                  </a:cubicBezTo>
                  <a:cubicBezTo>
                    <a:pt x="196" y="224"/>
                    <a:pt x="103" y="423"/>
                    <a:pt x="18" y="623"/>
                  </a:cubicBezTo>
                  <a:cubicBezTo>
                    <a:pt x="1" y="664"/>
                    <a:pt x="34" y="692"/>
                    <a:pt x="69" y="692"/>
                  </a:cubicBezTo>
                  <a:cubicBezTo>
                    <a:pt x="91" y="692"/>
                    <a:pt x="114" y="681"/>
                    <a:pt x="125" y="655"/>
                  </a:cubicBezTo>
                  <a:cubicBezTo>
                    <a:pt x="203" y="459"/>
                    <a:pt x="296" y="274"/>
                    <a:pt x="392" y="85"/>
                  </a:cubicBezTo>
                  <a:cubicBezTo>
                    <a:pt x="411" y="41"/>
                    <a:pt x="372" y="0"/>
                    <a:pt x="3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39" name="Google Shape;3248;p74"/>
            <p:cNvSpPr/>
            <p:nvPr/>
          </p:nvSpPr>
          <p:spPr>
            <a:xfrm>
              <a:off x="1616625" y="3526175"/>
              <a:ext cx="23575" cy="91475"/>
            </a:xfrm>
            <a:custGeom>
              <a:avLst/>
              <a:gdLst/>
              <a:ahLst/>
              <a:cxnLst/>
              <a:rect l="l" t="t" r="r" b="b"/>
              <a:pathLst>
                <a:path w="943" h="3659" extrusionOk="0">
                  <a:moveTo>
                    <a:pt x="697" y="121"/>
                  </a:moveTo>
                  <a:lnTo>
                    <a:pt x="697" y="285"/>
                  </a:lnTo>
                  <a:lnTo>
                    <a:pt x="697" y="303"/>
                  </a:lnTo>
                  <a:lnTo>
                    <a:pt x="697" y="1282"/>
                  </a:lnTo>
                  <a:cubicBezTo>
                    <a:pt x="640" y="1997"/>
                    <a:pt x="576" y="2717"/>
                    <a:pt x="683" y="3428"/>
                  </a:cubicBezTo>
                  <a:cubicBezTo>
                    <a:pt x="605" y="3428"/>
                    <a:pt x="530" y="3439"/>
                    <a:pt x="455" y="3453"/>
                  </a:cubicBezTo>
                  <a:cubicBezTo>
                    <a:pt x="428" y="3449"/>
                    <a:pt x="401" y="3446"/>
                    <a:pt x="375" y="3446"/>
                  </a:cubicBezTo>
                  <a:cubicBezTo>
                    <a:pt x="324" y="3446"/>
                    <a:pt x="274" y="3455"/>
                    <a:pt x="227" y="3471"/>
                  </a:cubicBezTo>
                  <a:lnTo>
                    <a:pt x="227" y="153"/>
                  </a:lnTo>
                  <a:cubicBezTo>
                    <a:pt x="384" y="132"/>
                    <a:pt x="540" y="121"/>
                    <a:pt x="697" y="121"/>
                  </a:cubicBezTo>
                  <a:close/>
                  <a:moveTo>
                    <a:pt x="800" y="0"/>
                  </a:moveTo>
                  <a:cubicBezTo>
                    <a:pt x="790" y="0"/>
                    <a:pt x="773" y="15"/>
                    <a:pt x="754" y="15"/>
                  </a:cubicBezTo>
                  <a:cubicBezTo>
                    <a:pt x="751" y="15"/>
                    <a:pt x="761" y="7"/>
                    <a:pt x="754" y="7"/>
                  </a:cubicBezTo>
                  <a:cubicBezTo>
                    <a:pt x="723" y="7"/>
                    <a:pt x="692" y="7"/>
                    <a:pt x="661" y="7"/>
                  </a:cubicBezTo>
                  <a:cubicBezTo>
                    <a:pt x="460" y="7"/>
                    <a:pt x="258" y="10"/>
                    <a:pt x="63" y="50"/>
                  </a:cubicBezTo>
                  <a:cubicBezTo>
                    <a:pt x="0" y="73"/>
                    <a:pt x="21" y="162"/>
                    <a:pt x="82" y="162"/>
                  </a:cubicBezTo>
                  <a:cubicBezTo>
                    <a:pt x="86" y="162"/>
                    <a:pt x="91" y="161"/>
                    <a:pt x="95" y="161"/>
                  </a:cubicBezTo>
                  <a:lnTo>
                    <a:pt x="117" y="161"/>
                  </a:lnTo>
                  <a:lnTo>
                    <a:pt x="117" y="3507"/>
                  </a:lnTo>
                  <a:lnTo>
                    <a:pt x="110" y="3507"/>
                  </a:lnTo>
                  <a:cubicBezTo>
                    <a:pt x="49" y="3529"/>
                    <a:pt x="69" y="3617"/>
                    <a:pt x="119" y="3617"/>
                  </a:cubicBezTo>
                  <a:cubicBezTo>
                    <a:pt x="125" y="3617"/>
                    <a:pt x="132" y="3616"/>
                    <a:pt x="138" y="3614"/>
                  </a:cubicBezTo>
                  <a:cubicBezTo>
                    <a:pt x="220" y="3578"/>
                    <a:pt x="306" y="3560"/>
                    <a:pt x="395" y="3553"/>
                  </a:cubicBezTo>
                  <a:lnTo>
                    <a:pt x="395" y="3553"/>
                  </a:lnTo>
                  <a:cubicBezTo>
                    <a:pt x="402" y="3557"/>
                    <a:pt x="384" y="3571"/>
                    <a:pt x="395" y="3571"/>
                  </a:cubicBezTo>
                  <a:lnTo>
                    <a:pt x="526" y="3571"/>
                  </a:lnTo>
                  <a:cubicBezTo>
                    <a:pt x="533" y="3571"/>
                    <a:pt x="526" y="3557"/>
                    <a:pt x="530" y="3553"/>
                  </a:cubicBezTo>
                  <a:cubicBezTo>
                    <a:pt x="583" y="3546"/>
                    <a:pt x="637" y="3542"/>
                    <a:pt x="690" y="3539"/>
                  </a:cubicBezTo>
                  <a:cubicBezTo>
                    <a:pt x="694" y="3557"/>
                    <a:pt x="690" y="3578"/>
                    <a:pt x="697" y="3599"/>
                  </a:cubicBezTo>
                  <a:lnTo>
                    <a:pt x="697" y="3603"/>
                  </a:lnTo>
                  <a:lnTo>
                    <a:pt x="697" y="3621"/>
                  </a:lnTo>
                  <a:cubicBezTo>
                    <a:pt x="702" y="3647"/>
                    <a:pt x="722" y="3658"/>
                    <a:pt x="744" y="3658"/>
                  </a:cubicBezTo>
                  <a:cubicBezTo>
                    <a:pt x="772" y="3658"/>
                    <a:pt x="804" y="3638"/>
                    <a:pt x="804" y="3603"/>
                  </a:cubicBezTo>
                  <a:cubicBezTo>
                    <a:pt x="797" y="3553"/>
                    <a:pt x="811" y="3500"/>
                    <a:pt x="840" y="3453"/>
                  </a:cubicBezTo>
                  <a:cubicBezTo>
                    <a:pt x="871" y="3412"/>
                    <a:pt x="835" y="3388"/>
                    <a:pt x="797" y="3388"/>
                  </a:cubicBezTo>
                  <a:cubicBezTo>
                    <a:pt x="792" y="3388"/>
                    <a:pt x="787" y="3389"/>
                    <a:pt x="783" y="3389"/>
                  </a:cubicBezTo>
                  <a:cubicBezTo>
                    <a:pt x="733" y="3012"/>
                    <a:pt x="718" y="2631"/>
                    <a:pt x="740" y="2254"/>
                  </a:cubicBezTo>
                  <a:lnTo>
                    <a:pt x="740" y="2254"/>
                  </a:lnTo>
                  <a:cubicBezTo>
                    <a:pt x="761" y="2606"/>
                    <a:pt x="772" y="2959"/>
                    <a:pt x="825" y="3307"/>
                  </a:cubicBezTo>
                  <a:lnTo>
                    <a:pt x="825" y="3332"/>
                  </a:lnTo>
                  <a:lnTo>
                    <a:pt x="832" y="3336"/>
                  </a:lnTo>
                  <a:lnTo>
                    <a:pt x="832" y="3350"/>
                  </a:lnTo>
                  <a:cubicBezTo>
                    <a:pt x="837" y="3379"/>
                    <a:pt x="860" y="3392"/>
                    <a:pt x="883" y="3392"/>
                  </a:cubicBezTo>
                  <a:cubicBezTo>
                    <a:pt x="912" y="3392"/>
                    <a:pt x="943" y="3371"/>
                    <a:pt x="943" y="3336"/>
                  </a:cubicBezTo>
                  <a:lnTo>
                    <a:pt x="943" y="3112"/>
                  </a:lnTo>
                  <a:cubicBezTo>
                    <a:pt x="943" y="3109"/>
                    <a:pt x="942" y="3108"/>
                    <a:pt x="941" y="3108"/>
                  </a:cubicBezTo>
                  <a:cubicBezTo>
                    <a:pt x="937" y="3108"/>
                    <a:pt x="931" y="3113"/>
                    <a:pt x="928" y="3113"/>
                  </a:cubicBezTo>
                  <a:cubicBezTo>
                    <a:pt x="927" y="3113"/>
                    <a:pt x="926" y="3113"/>
                    <a:pt x="925" y="3112"/>
                  </a:cubicBezTo>
                  <a:cubicBezTo>
                    <a:pt x="879" y="2784"/>
                    <a:pt x="861" y="2453"/>
                    <a:pt x="843" y="2126"/>
                  </a:cubicBezTo>
                  <a:cubicBezTo>
                    <a:pt x="843" y="2124"/>
                    <a:pt x="844" y="2123"/>
                    <a:pt x="845" y="2123"/>
                  </a:cubicBezTo>
                  <a:cubicBezTo>
                    <a:pt x="847" y="2123"/>
                    <a:pt x="851" y="2126"/>
                    <a:pt x="853" y="2126"/>
                  </a:cubicBezTo>
                  <a:cubicBezTo>
                    <a:pt x="854" y="2126"/>
                    <a:pt x="854" y="2126"/>
                    <a:pt x="854" y="2126"/>
                  </a:cubicBezTo>
                  <a:cubicBezTo>
                    <a:pt x="854" y="1755"/>
                    <a:pt x="843" y="1385"/>
                    <a:pt x="829" y="1018"/>
                  </a:cubicBezTo>
                  <a:cubicBezTo>
                    <a:pt x="854" y="730"/>
                    <a:pt x="861" y="442"/>
                    <a:pt x="854" y="153"/>
                  </a:cubicBezTo>
                  <a:cubicBezTo>
                    <a:pt x="854" y="144"/>
                    <a:pt x="852" y="141"/>
                    <a:pt x="848" y="141"/>
                  </a:cubicBezTo>
                  <a:cubicBezTo>
                    <a:pt x="841" y="141"/>
                    <a:pt x="828" y="154"/>
                    <a:pt x="814" y="154"/>
                  </a:cubicBezTo>
                  <a:cubicBezTo>
                    <a:pt x="813" y="154"/>
                    <a:pt x="812" y="154"/>
                    <a:pt x="811" y="153"/>
                  </a:cubicBezTo>
                  <a:cubicBezTo>
                    <a:pt x="811" y="107"/>
                    <a:pt x="807" y="64"/>
                    <a:pt x="807" y="15"/>
                  </a:cubicBezTo>
                  <a:cubicBezTo>
                    <a:pt x="807" y="4"/>
                    <a:pt x="805" y="0"/>
                    <a:pt x="80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40" name="Google Shape;3249;p74"/>
            <p:cNvSpPr/>
            <p:nvPr/>
          </p:nvSpPr>
          <p:spPr>
            <a:xfrm>
              <a:off x="1652525" y="3526350"/>
              <a:ext cx="15950" cy="91075"/>
            </a:xfrm>
            <a:custGeom>
              <a:avLst/>
              <a:gdLst/>
              <a:ahLst/>
              <a:cxnLst/>
              <a:rect l="l" t="t" r="r" b="b"/>
              <a:pathLst>
                <a:path w="638" h="3643" extrusionOk="0">
                  <a:moveTo>
                    <a:pt x="531" y="115"/>
                  </a:moveTo>
                  <a:cubicBezTo>
                    <a:pt x="524" y="123"/>
                    <a:pt x="519" y="133"/>
                    <a:pt x="518" y="146"/>
                  </a:cubicBezTo>
                  <a:cubicBezTo>
                    <a:pt x="518" y="1122"/>
                    <a:pt x="461" y="2094"/>
                    <a:pt x="439" y="3069"/>
                  </a:cubicBezTo>
                  <a:cubicBezTo>
                    <a:pt x="430" y="3069"/>
                    <a:pt x="420" y="3063"/>
                    <a:pt x="411" y="3063"/>
                  </a:cubicBezTo>
                  <a:cubicBezTo>
                    <a:pt x="406" y="3063"/>
                    <a:pt x="401" y="3064"/>
                    <a:pt x="397" y="3069"/>
                  </a:cubicBezTo>
                  <a:cubicBezTo>
                    <a:pt x="347" y="3108"/>
                    <a:pt x="283" y="3115"/>
                    <a:pt x="229" y="3147"/>
                  </a:cubicBezTo>
                  <a:lnTo>
                    <a:pt x="187" y="3147"/>
                  </a:lnTo>
                  <a:cubicBezTo>
                    <a:pt x="183" y="3147"/>
                    <a:pt x="180" y="3151"/>
                    <a:pt x="176" y="3155"/>
                  </a:cubicBezTo>
                  <a:cubicBezTo>
                    <a:pt x="176" y="2553"/>
                    <a:pt x="162" y="1951"/>
                    <a:pt x="144" y="1353"/>
                  </a:cubicBezTo>
                  <a:cubicBezTo>
                    <a:pt x="144" y="947"/>
                    <a:pt x="148" y="545"/>
                    <a:pt x="215" y="143"/>
                  </a:cubicBezTo>
                  <a:cubicBezTo>
                    <a:pt x="320" y="127"/>
                    <a:pt x="424" y="117"/>
                    <a:pt x="531" y="115"/>
                  </a:cubicBezTo>
                  <a:close/>
                  <a:moveTo>
                    <a:pt x="101" y="3293"/>
                  </a:moveTo>
                  <a:cubicBezTo>
                    <a:pt x="97" y="3295"/>
                    <a:pt x="94" y="3297"/>
                    <a:pt x="95" y="3297"/>
                  </a:cubicBezTo>
                  <a:cubicBezTo>
                    <a:pt x="95" y="3297"/>
                    <a:pt x="97" y="3296"/>
                    <a:pt x="101" y="3293"/>
                  </a:cubicBezTo>
                  <a:close/>
                  <a:moveTo>
                    <a:pt x="571" y="0"/>
                  </a:moveTo>
                  <a:cubicBezTo>
                    <a:pt x="447" y="4"/>
                    <a:pt x="322" y="15"/>
                    <a:pt x="197" y="32"/>
                  </a:cubicBezTo>
                  <a:cubicBezTo>
                    <a:pt x="185" y="16"/>
                    <a:pt x="165" y="5"/>
                    <a:pt x="149" y="5"/>
                  </a:cubicBezTo>
                  <a:cubicBezTo>
                    <a:pt x="133" y="5"/>
                    <a:pt x="119" y="15"/>
                    <a:pt x="115" y="40"/>
                  </a:cubicBezTo>
                  <a:cubicBezTo>
                    <a:pt x="98" y="43"/>
                    <a:pt x="80" y="40"/>
                    <a:pt x="62" y="47"/>
                  </a:cubicBezTo>
                  <a:cubicBezTo>
                    <a:pt x="0" y="63"/>
                    <a:pt x="19" y="156"/>
                    <a:pt x="76" y="156"/>
                  </a:cubicBezTo>
                  <a:cubicBezTo>
                    <a:pt x="82" y="156"/>
                    <a:pt x="88" y="155"/>
                    <a:pt x="94" y="154"/>
                  </a:cubicBezTo>
                  <a:lnTo>
                    <a:pt x="108" y="154"/>
                  </a:lnTo>
                  <a:cubicBezTo>
                    <a:pt x="76" y="360"/>
                    <a:pt x="80" y="566"/>
                    <a:pt x="69" y="773"/>
                  </a:cubicBezTo>
                  <a:cubicBezTo>
                    <a:pt x="44" y="773"/>
                    <a:pt x="19" y="787"/>
                    <a:pt x="26" y="819"/>
                  </a:cubicBezTo>
                  <a:cubicBezTo>
                    <a:pt x="34" y="1001"/>
                    <a:pt x="30" y="1186"/>
                    <a:pt x="34" y="1371"/>
                  </a:cubicBezTo>
                  <a:cubicBezTo>
                    <a:pt x="37" y="1976"/>
                    <a:pt x="66" y="2585"/>
                    <a:pt x="66" y="3187"/>
                  </a:cubicBezTo>
                  <a:cubicBezTo>
                    <a:pt x="62" y="3190"/>
                    <a:pt x="51" y="3190"/>
                    <a:pt x="48" y="3194"/>
                  </a:cubicBezTo>
                  <a:cubicBezTo>
                    <a:pt x="26" y="3208"/>
                    <a:pt x="16" y="3233"/>
                    <a:pt x="23" y="3258"/>
                  </a:cubicBezTo>
                  <a:cubicBezTo>
                    <a:pt x="26" y="3283"/>
                    <a:pt x="66" y="3283"/>
                    <a:pt x="101" y="3293"/>
                  </a:cubicBezTo>
                  <a:cubicBezTo>
                    <a:pt x="83" y="3315"/>
                    <a:pt x="44" y="3315"/>
                    <a:pt x="30" y="3347"/>
                  </a:cubicBezTo>
                  <a:cubicBezTo>
                    <a:pt x="6" y="3390"/>
                    <a:pt x="44" y="3431"/>
                    <a:pt x="81" y="3431"/>
                  </a:cubicBezTo>
                  <a:cubicBezTo>
                    <a:pt x="99" y="3431"/>
                    <a:pt x="116" y="3422"/>
                    <a:pt x="126" y="3400"/>
                  </a:cubicBezTo>
                  <a:cubicBezTo>
                    <a:pt x="148" y="3365"/>
                    <a:pt x="180" y="3340"/>
                    <a:pt x="219" y="3325"/>
                  </a:cubicBezTo>
                  <a:cubicBezTo>
                    <a:pt x="254" y="3325"/>
                    <a:pt x="290" y="3304"/>
                    <a:pt x="301" y="3268"/>
                  </a:cubicBezTo>
                  <a:cubicBezTo>
                    <a:pt x="347" y="3268"/>
                    <a:pt x="400" y="3254"/>
                    <a:pt x="432" y="3251"/>
                  </a:cubicBezTo>
                  <a:lnTo>
                    <a:pt x="432" y="3325"/>
                  </a:lnTo>
                  <a:cubicBezTo>
                    <a:pt x="432" y="3327"/>
                    <a:pt x="432" y="3328"/>
                    <a:pt x="431" y="3328"/>
                  </a:cubicBezTo>
                  <a:cubicBezTo>
                    <a:pt x="429" y="3328"/>
                    <a:pt x="427" y="3325"/>
                    <a:pt x="426" y="3325"/>
                  </a:cubicBezTo>
                  <a:cubicBezTo>
                    <a:pt x="425" y="3325"/>
                    <a:pt x="425" y="3325"/>
                    <a:pt x="425" y="3325"/>
                  </a:cubicBezTo>
                  <a:lnTo>
                    <a:pt x="425" y="3642"/>
                  </a:lnTo>
                  <a:lnTo>
                    <a:pt x="536" y="3642"/>
                  </a:lnTo>
                  <a:cubicBezTo>
                    <a:pt x="539" y="2475"/>
                    <a:pt x="625" y="1310"/>
                    <a:pt x="625" y="143"/>
                  </a:cubicBezTo>
                  <a:cubicBezTo>
                    <a:pt x="621" y="125"/>
                    <a:pt x="611" y="112"/>
                    <a:pt x="598" y="105"/>
                  </a:cubicBezTo>
                  <a:lnTo>
                    <a:pt x="598" y="105"/>
                  </a:lnTo>
                  <a:cubicBezTo>
                    <a:pt x="637" y="78"/>
                    <a:pt x="628" y="6"/>
                    <a:pt x="57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41" name="Google Shape;3250;p74"/>
            <p:cNvSpPr/>
            <p:nvPr/>
          </p:nvSpPr>
          <p:spPr>
            <a:xfrm>
              <a:off x="1827625" y="4151150"/>
              <a:ext cx="452125" cy="106975"/>
            </a:xfrm>
            <a:custGeom>
              <a:avLst/>
              <a:gdLst/>
              <a:ahLst/>
              <a:cxnLst/>
              <a:rect l="l" t="t" r="r" b="b"/>
              <a:pathLst>
                <a:path w="18085" h="4279" extrusionOk="0">
                  <a:moveTo>
                    <a:pt x="424" y="1"/>
                  </a:moveTo>
                  <a:cubicBezTo>
                    <a:pt x="235" y="1"/>
                    <a:pt x="0" y="18"/>
                    <a:pt x="14" y="116"/>
                  </a:cubicBezTo>
                  <a:cubicBezTo>
                    <a:pt x="17" y="144"/>
                    <a:pt x="36" y="156"/>
                    <a:pt x="57" y="156"/>
                  </a:cubicBezTo>
                  <a:cubicBezTo>
                    <a:pt x="89" y="156"/>
                    <a:pt x="127" y="128"/>
                    <a:pt x="121" y="84"/>
                  </a:cubicBezTo>
                  <a:lnTo>
                    <a:pt x="121" y="84"/>
                  </a:lnTo>
                  <a:cubicBezTo>
                    <a:pt x="128" y="132"/>
                    <a:pt x="100" y="144"/>
                    <a:pt x="101" y="144"/>
                  </a:cubicBezTo>
                  <a:cubicBezTo>
                    <a:pt x="102" y="144"/>
                    <a:pt x="109" y="141"/>
                    <a:pt x="132" y="138"/>
                  </a:cubicBezTo>
                  <a:lnTo>
                    <a:pt x="274" y="127"/>
                  </a:lnTo>
                  <a:cubicBezTo>
                    <a:pt x="445" y="120"/>
                    <a:pt x="616" y="120"/>
                    <a:pt x="783" y="120"/>
                  </a:cubicBezTo>
                  <a:cubicBezTo>
                    <a:pt x="864" y="119"/>
                    <a:pt x="946" y="119"/>
                    <a:pt x="1027" y="119"/>
                  </a:cubicBezTo>
                  <a:cubicBezTo>
                    <a:pt x="1539" y="119"/>
                    <a:pt x="2049" y="128"/>
                    <a:pt x="2559" y="134"/>
                  </a:cubicBezTo>
                  <a:cubicBezTo>
                    <a:pt x="2759" y="138"/>
                    <a:pt x="2962" y="145"/>
                    <a:pt x="3158" y="148"/>
                  </a:cubicBezTo>
                  <a:cubicBezTo>
                    <a:pt x="3143" y="180"/>
                    <a:pt x="3111" y="220"/>
                    <a:pt x="3158" y="223"/>
                  </a:cubicBezTo>
                  <a:cubicBezTo>
                    <a:pt x="4539" y="262"/>
                    <a:pt x="5916" y="294"/>
                    <a:pt x="7298" y="334"/>
                  </a:cubicBezTo>
                  <a:cubicBezTo>
                    <a:pt x="7290" y="333"/>
                    <a:pt x="7282" y="333"/>
                    <a:pt x="7274" y="333"/>
                  </a:cubicBezTo>
                  <a:cubicBezTo>
                    <a:pt x="7154" y="333"/>
                    <a:pt x="7038" y="358"/>
                    <a:pt x="6931" y="405"/>
                  </a:cubicBezTo>
                  <a:cubicBezTo>
                    <a:pt x="6906" y="423"/>
                    <a:pt x="6895" y="455"/>
                    <a:pt x="6910" y="480"/>
                  </a:cubicBezTo>
                  <a:cubicBezTo>
                    <a:pt x="6927" y="501"/>
                    <a:pt x="6949" y="515"/>
                    <a:pt x="6974" y="526"/>
                  </a:cubicBezTo>
                  <a:cubicBezTo>
                    <a:pt x="6967" y="529"/>
                    <a:pt x="6960" y="529"/>
                    <a:pt x="6952" y="533"/>
                  </a:cubicBezTo>
                  <a:cubicBezTo>
                    <a:pt x="6942" y="533"/>
                    <a:pt x="6949" y="544"/>
                    <a:pt x="6942" y="551"/>
                  </a:cubicBezTo>
                  <a:cubicBezTo>
                    <a:pt x="6929" y="541"/>
                    <a:pt x="6915" y="536"/>
                    <a:pt x="6903" y="536"/>
                  </a:cubicBezTo>
                  <a:cubicBezTo>
                    <a:pt x="6886" y="536"/>
                    <a:pt x="6873" y="546"/>
                    <a:pt x="6871" y="572"/>
                  </a:cubicBezTo>
                  <a:cubicBezTo>
                    <a:pt x="6710" y="1661"/>
                    <a:pt x="6838" y="2761"/>
                    <a:pt x="6782" y="3854"/>
                  </a:cubicBezTo>
                  <a:cubicBezTo>
                    <a:pt x="6753" y="3854"/>
                    <a:pt x="6728" y="3872"/>
                    <a:pt x="6732" y="3904"/>
                  </a:cubicBezTo>
                  <a:cubicBezTo>
                    <a:pt x="6739" y="4025"/>
                    <a:pt x="6767" y="4143"/>
                    <a:pt x="6774" y="4264"/>
                  </a:cubicBezTo>
                  <a:lnTo>
                    <a:pt x="6888" y="4264"/>
                  </a:lnTo>
                  <a:cubicBezTo>
                    <a:pt x="7016" y="3060"/>
                    <a:pt x="6810" y="1839"/>
                    <a:pt x="6977" y="636"/>
                  </a:cubicBezTo>
                  <a:cubicBezTo>
                    <a:pt x="6980" y="636"/>
                    <a:pt x="6981" y="641"/>
                    <a:pt x="6983" y="641"/>
                  </a:cubicBezTo>
                  <a:cubicBezTo>
                    <a:pt x="6983" y="641"/>
                    <a:pt x="6984" y="640"/>
                    <a:pt x="6984" y="640"/>
                  </a:cubicBezTo>
                  <a:cubicBezTo>
                    <a:pt x="7024" y="629"/>
                    <a:pt x="7063" y="618"/>
                    <a:pt x="7102" y="611"/>
                  </a:cubicBezTo>
                  <a:cubicBezTo>
                    <a:pt x="7102" y="611"/>
                    <a:pt x="7105" y="611"/>
                    <a:pt x="7105" y="615"/>
                  </a:cubicBezTo>
                  <a:cubicBezTo>
                    <a:pt x="7105" y="611"/>
                    <a:pt x="7105" y="611"/>
                    <a:pt x="7105" y="608"/>
                  </a:cubicBezTo>
                  <a:cubicBezTo>
                    <a:pt x="7113" y="608"/>
                    <a:pt x="7120" y="604"/>
                    <a:pt x="7123" y="604"/>
                  </a:cubicBezTo>
                  <a:cubicBezTo>
                    <a:pt x="7139" y="617"/>
                    <a:pt x="7149" y="637"/>
                    <a:pt x="7168" y="637"/>
                  </a:cubicBezTo>
                  <a:cubicBezTo>
                    <a:pt x="7171" y="637"/>
                    <a:pt x="7174" y="637"/>
                    <a:pt x="7177" y="636"/>
                  </a:cubicBezTo>
                  <a:lnTo>
                    <a:pt x="7180" y="633"/>
                  </a:lnTo>
                  <a:cubicBezTo>
                    <a:pt x="7198" y="625"/>
                    <a:pt x="7194" y="601"/>
                    <a:pt x="7194" y="583"/>
                  </a:cubicBezTo>
                  <a:lnTo>
                    <a:pt x="7194" y="583"/>
                  </a:lnTo>
                  <a:lnTo>
                    <a:pt x="7202" y="586"/>
                  </a:lnTo>
                  <a:lnTo>
                    <a:pt x="7202" y="544"/>
                  </a:lnTo>
                  <a:cubicBezTo>
                    <a:pt x="7202" y="512"/>
                    <a:pt x="7177" y="487"/>
                    <a:pt x="7148" y="487"/>
                  </a:cubicBezTo>
                  <a:cubicBezTo>
                    <a:pt x="7138" y="487"/>
                    <a:pt x="7123" y="494"/>
                    <a:pt x="7113" y="494"/>
                  </a:cubicBezTo>
                  <a:cubicBezTo>
                    <a:pt x="7111" y="494"/>
                    <a:pt x="7110" y="494"/>
                    <a:pt x="7109" y="494"/>
                  </a:cubicBezTo>
                  <a:cubicBezTo>
                    <a:pt x="7103" y="494"/>
                    <a:pt x="7104" y="487"/>
                    <a:pt x="7098" y="487"/>
                  </a:cubicBezTo>
                  <a:cubicBezTo>
                    <a:pt x="7178" y="458"/>
                    <a:pt x="7249" y="432"/>
                    <a:pt x="7341" y="432"/>
                  </a:cubicBezTo>
                  <a:cubicBezTo>
                    <a:pt x="7363" y="432"/>
                    <a:pt x="7386" y="433"/>
                    <a:pt x="7412" y="437"/>
                  </a:cubicBezTo>
                  <a:cubicBezTo>
                    <a:pt x="7558" y="469"/>
                    <a:pt x="7704" y="522"/>
                    <a:pt x="7839" y="590"/>
                  </a:cubicBezTo>
                  <a:cubicBezTo>
                    <a:pt x="7848" y="594"/>
                    <a:pt x="7857" y="596"/>
                    <a:pt x="7865" y="596"/>
                  </a:cubicBezTo>
                  <a:cubicBezTo>
                    <a:pt x="7916" y="596"/>
                    <a:pt x="7950" y="521"/>
                    <a:pt x="7892" y="494"/>
                  </a:cubicBezTo>
                  <a:cubicBezTo>
                    <a:pt x="7746" y="423"/>
                    <a:pt x="7593" y="369"/>
                    <a:pt x="7433" y="337"/>
                  </a:cubicBezTo>
                  <a:lnTo>
                    <a:pt x="7433" y="337"/>
                  </a:lnTo>
                  <a:cubicBezTo>
                    <a:pt x="8718" y="373"/>
                    <a:pt x="10007" y="408"/>
                    <a:pt x="11295" y="440"/>
                  </a:cubicBezTo>
                  <a:cubicBezTo>
                    <a:pt x="11228" y="462"/>
                    <a:pt x="11150" y="444"/>
                    <a:pt x="11096" y="501"/>
                  </a:cubicBezTo>
                  <a:cubicBezTo>
                    <a:pt x="11059" y="544"/>
                    <a:pt x="11096" y="599"/>
                    <a:pt x="11138" y="599"/>
                  </a:cubicBezTo>
                  <a:cubicBezTo>
                    <a:pt x="11152" y="599"/>
                    <a:pt x="11166" y="593"/>
                    <a:pt x="11178" y="579"/>
                  </a:cubicBezTo>
                  <a:cubicBezTo>
                    <a:pt x="11240" y="509"/>
                    <a:pt x="11325" y="480"/>
                    <a:pt x="11413" y="480"/>
                  </a:cubicBezTo>
                  <a:cubicBezTo>
                    <a:pt x="11562" y="480"/>
                    <a:pt x="11724" y="562"/>
                    <a:pt x="11815" y="672"/>
                  </a:cubicBezTo>
                  <a:cubicBezTo>
                    <a:pt x="11818" y="675"/>
                    <a:pt x="11820" y="676"/>
                    <a:pt x="11823" y="676"/>
                  </a:cubicBezTo>
                  <a:cubicBezTo>
                    <a:pt x="11829" y="676"/>
                    <a:pt x="11835" y="672"/>
                    <a:pt x="11840" y="672"/>
                  </a:cubicBezTo>
                  <a:cubicBezTo>
                    <a:pt x="11883" y="1380"/>
                    <a:pt x="11765" y="2089"/>
                    <a:pt x="11744" y="2797"/>
                  </a:cubicBezTo>
                  <a:cubicBezTo>
                    <a:pt x="11737" y="3068"/>
                    <a:pt x="11723" y="3345"/>
                    <a:pt x="11701" y="3619"/>
                  </a:cubicBezTo>
                  <a:cubicBezTo>
                    <a:pt x="11691" y="3737"/>
                    <a:pt x="11680" y="3861"/>
                    <a:pt x="11659" y="3979"/>
                  </a:cubicBezTo>
                  <a:cubicBezTo>
                    <a:pt x="11655" y="4025"/>
                    <a:pt x="11612" y="4160"/>
                    <a:pt x="11627" y="4164"/>
                  </a:cubicBezTo>
                  <a:cubicBezTo>
                    <a:pt x="11623" y="4164"/>
                    <a:pt x="11620" y="4163"/>
                    <a:pt x="11617" y="4163"/>
                  </a:cubicBezTo>
                  <a:cubicBezTo>
                    <a:pt x="11555" y="4163"/>
                    <a:pt x="11559" y="4268"/>
                    <a:pt x="11627" y="4278"/>
                  </a:cubicBezTo>
                  <a:cubicBezTo>
                    <a:pt x="11629" y="4278"/>
                    <a:pt x="11631" y="4278"/>
                    <a:pt x="11633" y="4278"/>
                  </a:cubicBezTo>
                  <a:cubicBezTo>
                    <a:pt x="11851" y="4278"/>
                    <a:pt x="11840" y="3202"/>
                    <a:pt x="11847" y="3075"/>
                  </a:cubicBezTo>
                  <a:cubicBezTo>
                    <a:pt x="11858" y="2804"/>
                    <a:pt x="11851" y="2534"/>
                    <a:pt x="11876" y="2263"/>
                  </a:cubicBezTo>
                  <a:cubicBezTo>
                    <a:pt x="11922" y="1722"/>
                    <a:pt x="11990" y="1177"/>
                    <a:pt x="11951" y="633"/>
                  </a:cubicBezTo>
                  <a:cubicBezTo>
                    <a:pt x="11951" y="603"/>
                    <a:pt x="11926" y="584"/>
                    <a:pt x="11900" y="584"/>
                  </a:cubicBezTo>
                  <a:cubicBezTo>
                    <a:pt x="11894" y="584"/>
                    <a:pt x="11888" y="584"/>
                    <a:pt x="11883" y="586"/>
                  </a:cubicBezTo>
                  <a:cubicBezTo>
                    <a:pt x="11822" y="515"/>
                    <a:pt x="11726" y="487"/>
                    <a:pt x="11634" y="447"/>
                  </a:cubicBezTo>
                  <a:lnTo>
                    <a:pt x="11634" y="447"/>
                  </a:lnTo>
                  <a:cubicBezTo>
                    <a:pt x="12645" y="472"/>
                    <a:pt x="13656" y="504"/>
                    <a:pt x="14663" y="526"/>
                  </a:cubicBezTo>
                  <a:cubicBezTo>
                    <a:pt x="15510" y="547"/>
                    <a:pt x="16354" y="569"/>
                    <a:pt x="17201" y="583"/>
                  </a:cubicBezTo>
                  <a:cubicBezTo>
                    <a:pt x="17371" y="585"/>
                    <a:pt x="17569" y="610"/>
                    <a:pt x="17758" y="610"/>
                  </a:cubicBezTo>
                  <a:cubicBezTo>
                    <a:pt x="17852" y="610"/>
                    <a:pt x="17943" y="604"/>
                    <a:pt x="18027" y="586"/>
                  </a:cubicBezTo>
                  <a:cubicBezTo>
                    <a:pt x="18084" y="565"/>
                    <a:pt x="18074" y="480"/>
                    <a:pt x="18013" y="476"/>
                  </a:cubicBezTo>
                  <a:cubicBezTo>
                    <a:pt x="17988" y="469"/>
                    <a:pt x="17956" y="469"/>
                    <a:pt x="17924" y="465"/>
                  </a:cubicBezTo>
                  <a:cubicBezTo>
                    <a:pt x="17799" y="458"/>
                    <a:pt x="17671" y="451"/>
                    <a:pt x="17547" y="444"/>
                  </a:cubicBezTo>
                  <a:cubicBezTo>
                    <a:pt x="17023" y="419"/>
                    <a:pt x="16497" y="401"/>
                    <a:pt x="15973" y="383"/>
                  </a:cubicBezTo>
                  <a:cubicBezTo>
                    <a:pt x="14225" y="323"/>
                    <a:pt x="12474" y="266"/>
                    <a:pt x="10722" y="216"/>
                  </a:cubicBezTo>
                  <a:cubicBezTo>
                    <a:pt x="8739" y="159"/>
                    <a:pt x="6753" y="102"/>
                    <a:pt x="4770" y="63"/>
                  </a:cubicBezTo>
                  <a:cubicBezTo>
                    <a:pt x="3566" y="35"/>
                    <a:pt x="2362" y="4"/>
                    <a:pt x="1157" y="4"/>
                  </a:cubicBezTo>
                  <a:cubicBezTo>
                    <a:pt x="988" y="4"/>
                    <a:pt x="818" y="5"/>
                    <a:pt x="648" y="6"/>
                  </a:cubicBezTo>
                  <a:cubicBezTo>
                    <a:pt x="621" y="6"/>
                    <a:pt x="529" y="1"/>
                    <a:pt x="42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42" name="Google Shape;3251;p74"/>
            <p:cNvSpPr/>
            <p:nvPr/>
          </p:nvSpPr>
          <p:spPr>
            <a:xfrm>
              <a:off x="1508475" y="4280075"/>
              <a:ext cx="37200" cy="49700"/>
            </a:xfrm>
            <a:custGeom>
              <a:avLst/>
              <a:gdLst/>
              <a:ahLst/>
              <a:cxnLst/>
              <a:rect l="l" t="t" r="r" b="b"/>
              <a:pathLst>
                <a:path w="1488" h="1988" extrusionOk="0">
                  <a:moveTo>
                    <a:pt x="1406" y="1"/>
                  </a:moveTo>
                  <a:cubicBezTo>
                    <a:pt x="1394" y="1"/>
                    <a:pt x="1381" y="6"/>
                    <a:pt x="1371" y="18"/>
                  </a:cubicBezTo>
                  <a:cubicBezTo>
                    <a:pt x="933" y="452"/>
                    <a:pt x="555" y="951"/>
                    <a:pt x="256" y="1492"/>
                  </a:cubicBezTo>
                  <a:cubicBezTo>
                    <a:pt x="192" y="1609"/>
                    <a:pt x="0" y="1780"/>
                    <a:pt x="0" y="1923"/>
                  </a:cubicBezTo>
                  <a:cubicBezTo>
                    <a:pt x="0" y="1971"/>
                    <a:pt x="24" y="1988"/>
                    <a:pt x="56" y="1988"/>
                  </a:cubicBezTo>
                  <a:cubicBezTo>
                    <a:pt x="115" y="1988"/>
                    <a:pt x="201" y="1935"/>
                    <a:pt x="228" y="1919"/>
                  </a:cubicBezTo>
                  <a:cubicBezTo>
                    <a:pt x="279" y="1892"/>
                    <a:pt x="246" y="1819"/>
                    <a:pt x="196" y="1819"/>
                  </a:cubicBezTo>
                  <a:cubicBezTo>
                    <a:pt x="187" y="1819"/>
                    <a:pt x="177" y="1821"/>
                    <a:pt x="167" y="1826"/>
                  </a:cubicBezTo>
                  <a:cubicBezTo>
                    <a:pt x="210" y="1769"/>
                    <a:pt x="253" y="1709"/>
                    <a:pt x="292" y="1652"/>
                  </a:cubicBezTo>
                  <a:cubicBezTo>
                    <a:pt x="392" y="1503"/>
                    <a:pt x="477" y="1335"/>
                    <a:pt x="573" y="1182"/>
                  </a:cubicBezTo>
                  <a:cubicBezTo>
                    <a:pt x="826" y="791"/>
                    <a:pt x="1121" y="427"/>
                    <a:pt x="1449" y="96"/>
                  </a:cubicBezTo>
                  <a:cubicBezTo>
                    <a:pt x="1487" y="58"/>
                    <a:pt x="1448" y="1"/>
                    <a:pt x="140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43" name="Google Shape;3252;p74"/>
            <p:cNvSpPr/>
            <p:nvPr/>
          </p:nvSpPr>
          <p:spPr>
            <a:xfrm>
              <a:off x="1515275" y="4281675"/>
              <a:ext cx="42075" cy="61775"/>
            </a:xfrm>
            <a:custGeom>
              <a:avLst/>
              <a:gdLst/>
              <a:ahLst/>
              <a:cxnLst/>
              <a:rect l="l" t="t" r="r" b="b"/>
              <a:pathLst>
                <a:path w="1683" h="2471" extrusionOk="0">
                  <a:moveTo>
                    <a:pt x="1602" y="1"/>
                  </a:moveTo>
                  <a:cubicBezTo>
                    <a:pt x="1589" y="1"/>
                    <a:pt x="1576" y="6"/>
                    <a:pt x="1565" y="18"/>
                  </a:cubicBezTo>
                  <a:cubicBezTo>
                    <a:pt x="928" y="730"/>
                    <a:pt x="287" y="1463"/>
                    <a:pt x="9" y="2400"/>
                  </a:cubicBezTo>
                  <a:cubicBezTo>
                    <a:pt x="0" y="2436"/>
                    <a:pt x="28" y="2470"/>
                    <a:pt x="60" y="2470"/>
                  </a:cubicBezTo>
                  <a:cubicBezTo>
                    <a:pt x="66" y="2470"/>
                    <a:pt x="71" y="2469"/>
                    <a:pt x="77" y="2467"/>
                  </a:cubicBezTo>
                  <a:cubicBezTo>
                    <a:pt x="159" y="2442"/>
                    <a:pt x="202" y="2357"/>
                    <a:pt x="280" y="2336"/>
                  </a:cubicBezTo>
                  <a:cubicBezTo>
                    <a:pt x="345" y="2316"/>
                    <a:pt x="327" y="2223"/>
                    <a:pt x="266" y="2223"/>
                  </a:cubicBezTo>
                  <a:cubicBezTo>
                    <a:pt x="261" y="2223"/>
                    <a:pt x="254" y="2223"/>
                    <a:pt x="248" y="2225"/>
                  </a:cubicBezTo>
                  <a:cubicBezTo>
                    <a:pt x="234" y="2232"/>
                    <a:pt x="219" y="2239"/>
                    <a:pt x="205" y="2254"/>
                  </a:cubicBezTo>
                  <a:cubicBezTo>
                    <a:pt x="501" y="1428"/>
                    <a:pt x="1063" y="748"/>
                    <a:pt x="1647" y="100"/>
                  </a:cubicBezTo>
                  <a:cubicBezTo>
                    <a:pt x="1683" y="59"/>
                    <a:pt x="1644" y="1"/>
                    <a:pt x="16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44" name="Google Shape;3253;p74"/>
            <p:cNvSpPr/>
            <p:nvPr/>
          </p:nvSpPr>
          <p:spPr>
            <a:xfrm>
              <a:off x="2144650" y="4169000"/>
              <a:ext cx="30625" cy="101025"/>
            </a:xfrm>
            <a:custGeom>
              <a:avLst/>
              <a:gdLst/>
              <a:ahLst/>
              <a:cxnLst/>
              <a:rect l="l" t="t" r="r" b="b"/>
              <a:pathLst>
                <a:path w="1225" h="4041" extrusionOk="0">
                  <a:moveTo>
                    <a:pt x="61" y="3550"/>
                  </a:moveTo>
                  <a:cubicBezTo>
                    <a:pt x="68" y="3552"/>
                    <a:pt x="76" y="3555"/>
                    <a:pt x="85" y="3557"/>
                  </a:cubicBezTo>
                  <a:cubicBezTo>
                    <a:pt x="77" y="3557"/>
                    <a:pt x="69" y="3554"/>
                    <a:pt x="61" y="3550"/>
                  </a:cubicBezTo>
                  <a:close/>
                  <a:moveTo>
                    <a:pt x="1092" y="0"/>
                  </a:moveTo>
                  <a:cubicBezTo>
                    <a:pt x="797" y="0"/>
                    <a:pt x="494" y="4"/>
                    <a:pt x="202" y="72"/>
                  </a:cubicBezTo>
                  <a:cubicBezTo>
                    <a:pt x="135" y="85"/>
                    <a:pt x="160" y="183"/>
                    <a:pt x="222" y="183"/>
                  </a:cubicBezTo>
                  <a:cubicBezTo>
                    <a:pt x="226" y="183"/>
                    <a:pt x="230" y="183"/>
                    <a:pt x="234" y="182"/>
                  </a:cubicBezTo>
                  <a:cubicBezTo>
                    <a:pt x="245" y="178"/>
                    <a:pt x="256" y="178"/>
                    <a:pt x="269" y="178"/>
                  </a:cubicBezTo>
                  <a:cubicBezTo>
                    <a:pt x="278" y="178"/>
                    <a:pt x="288" y="178"/>
                    <a:pt x="298" y="177"/>
                  </a:cubicBezTo>
                  <a:lnTo>
                    <a:pt x="298" y="177"/>
                  </a:lnTo>
                  <a:cubicBezTo>
                    <a:pt x="192" y="586"/>
                    <a:pt x="206" y="1012"/>
                    <a:pt x="192" y="1432"/>
                  </a:cubicBezTo>
                  <a:cubicBezTo>
                    <a:pt x="184" y="1702"/>
                    <a:pt x="163" y="1973"/>
                    <a:pt x="145" y="2243"/>
                  </a:cubicBezTo>
                  <a:cubicBezTo>
                    <a:pt x="127" y="2514"/>
                    <a:pt x="110" y="2784"/>
                    <a:pt x="88" y="3051"/>
                  </a:cubicBezTo>
                  <a:cubicBezTo>
                    <a:pt x="74" y="3165"/>
                    <a:pt x="67" y="3276"/>
                    <a:pt x="56" y="3389"/>
                  </a:cubicBezTo>
                  <a:cubicBezTo>
                    <a:pt x="49" y="3432"/>
                    <a:pt x="49" y="3475"/>
                    <a:pt x="42" y="3518"/>
                  </a:cubicBezTo>
                  <a:cubicBezTo>
                    <a:pt x="41" y="3526"/>
                    <a:pt x="39" y="3533"/>
                    <a:pt x="37" y="3539"/>
                  </a:cubicBezTo>
                  <a:lnTo>
                    <a:pt x="37" y="3539"/>
                  </a:lnTo>
                  <a:cubicBezTo>
                    <a:pt x="37" y="3539"/>
                    <a:pt x="37" y="3539"/>
                    <a:pt x="36" y="3539"/>
                  </a:cubicBezTo>
                  <a:cubicBezTo>
                    <a:pt x="31" y="3539"/>
                    <a:pt x="28" y="3544"/>
                    <a:pt x="28" y="3557"/>
                  </a:cubicBezTo>
                  <a:cubicBezTo>
                    <a:pt x="24" y="3571"/>
                    <a:pt x="28" y="3585"/>
                    <a:pt x="31" y="3600"/>
                  </a:cubicBezTo>
                  <a:cubicBezTo>
                    <a:pt x="40" y="3625"/>
                    <a:pt x="64" y="3639"/>
                    <a:pt x="88" y="3639"/>
                  </a:cubicBezTo>
                  <a:cubicBezTo>
                    <a:pt x="102" y="3639"/>
                    <a:pt x="116" y="3635"/>
                    <a:pt x="127" y="3624"/>
                  </a:cubicBezTo>
                  <a:cubicBezTo>
                    <a:pt x="192" y="3567"/>
                    <a:pt x="174" y="3329"/>
                    <a:pt x="181" y="3254"/>
                  </a:cubicBezTo>
                  <a:cubicBezTo>
                    <a:pt x="206" y="2973"/>
                    <a:pt x="227" y="2692"/>
                    <a:pt x="248" y="2411"/>
                  </a:cubicBezTo>
                  <a:cubicBezTo>
                    <a:pt x="266" y="2161"/>
                    <a:pt x="277" y="1909"/>
                    <a:pt x="291" y="1656"/>
                  </a:cubicBezTo>
                  <a:cubicBezTo>
                    <a:pt x="330" y="1175"/>
                    <a:pt x="284" y="680"/>
                    <a:pt x="405" y="207"/>
                  </a:cubicBezTo>
                  <a:cubicBezTo>
                    <a:pt x="409" y="186"/>
                    <a:pt x="391" y="178"/>
                    <a:pt x="380" y="168"/>
                  </a:cubicBezTo>
                  <a:cubicBezTo>
                    <a:pt x="615" y="129"/>
                    <a:pt x="854" y="111"/>
                    <a:pt x="1089" y="111"/>
                  </a:cubicBezTo>
                  <a:cubicBezTo>
                    <a:pt x="893" y="837"/>
                    <a:pt x="811" y="1585"/>
                    <a:pt x="768" y="2332"/>
                  </a:cubicBezTo>
                  <a:cubicBezTo>
                    <a:pt x="747" y="2763"/>
                    <a:pt x="715" y="3190"/>
                    <a:pt x="704" y="3624"/>
                  </a:cubicBezTo>
                  <a:cubicBezTo>
                    <a:pt x="704" y="3625"/>
                    <a:pt x="704" y="3625"/>
                    <a:pt x="704" y="3625"/>
                  </a:cubicBezTo>
                  <a:cubicBezTo>
                    <a:pt x="703" y="3625"/>
                    <a:pt x="700" y="3622"/>
                    <a:pt x="698" y="3622"/>
                  </a:cubicBezTo>
                  <a:cubicBezTo>
                    <a:pt x="698" y="3622"/>
                    <a:pt x="697" y="3623"/>
                    <a:pt x="697" y="3624"/>
                  </a:cubicBezTo>
                  <a:lnTo>
                    <a:pt x="697" y="3788"/>
                  </a:lnTo>
                  <a:cubicBezTo>
                    <a:pt x="697" y="3797"/>
                    <a:pt x="699" y="3799"/>
                    <a:pt x="703" y="3799"/>
                  </a:cubicBezTo>
                  <a:cubicBezTo>
                    <a:pt x="710" y="3799"/>
                    <a:pt x="724" y="3787"/>
                    <a:pt x="737" y="3787"/>
                  </a:cubicBezTo>
                  <a:cubicBezTo>
                    <a:pt x="739" y="3787"/>
                    <a:pt x="741" y="3788"/>
                    <a:pt x="743" y="3788"/>
                  </a:cubicBezTo>
                  <a:cubicBezTo>
                    <a:pt x="592" y="3873"/>
                    <a:pt x="433" y="3924"/>
                    <a:pt x="267" y="3924"/>
                  </a:cubicBezTo>
                  <a:cubicBezTo>
                    <a:pt x="211" y="3924"/>
                    <a:pt x="153" y="3918"/>
                    <a:pt x="95" y="3906"/>
                  </a:cubicBezTo>
                  <a:cubicBezTo>
                    <a:pt x="91" y="3905"/>
                    <a:pt x="87" y="3904"/>
                    <a:pt x="83" y="3904"/>
                  </a:cubicBezTo>
                  <a:cubicBezTo>
                    <a:pt x="24" y="3904"/>
                    <a:pt x="0" y="3999"/>
                    <a:pt x="67" y="4016"/>
                  </a:cubicBezTo>
                  <a:cubicBezTo>
                    <a:pt x="139" y="4032"/>
                    <a:pt x="213" y="4040"/>
                    <a:pt x="286" y="4040"/>
                  </a:cubicBezTo>
                  <a:cubicBezTo>
                    <a:pt x="483" y="4040"/>
                    <a:pt x="678" y="3983"/>
                    <a:pt x="847" y="3874"/>
                  </a:cubicBezTo>
                  <a:cubicBezTo>
                    <a:pt x="899" y="3841"/>
                    <a:pt x="867" y="3783"/>
                    <a:pt x="822" y="3783"/>
                  </a:cubicBezTo>
                  <a:cubicBezTo>
                    <a:pt x="818" y="3783"/>
                    <a:pt x="815" y="3784"/>
                    <a:pt x="811" y="3785"/>
                  </a:cubicBezTo>
                  <a:cubicBezTo>
                    <a:pt x="811" y="3329"/>
                    <a:pt x="847" y="2880"/>
                    <a:pt x="875" y="2425"/>
                  </a:cubicBezTo>
                  <a:cubicBezTo>
                    <a:pt x="921" y="1631"/>
                    <a:pt x="1000" y="841"/>
                    <a:pt x="1213" y="75"/>
                  </a:cubicBezTo>
                  <a:cubicBezTo>
                    <a:pt x="1224" y="32"/>
                    <a:pt x="1189" y="3"/>
                    <a:pt x="1156" y="3"/>
                  </a:cubicBezTo>
                  <a:cubicBezTo>
                    <a:pt x="1145" y="3"/>
                    <a:pt x="1134" y="6"/>
                    <a:pt x="1125" y="13"/>
                  </a:cubicBezTo>
                  <a:lnTo>
                    <a:pt x="1125" y="13"/>
                  </a:lnTo>
                  <a:cubicBezTo>
                    <a:pt x="1118" y="5"/>
                    <a:pt x="1107" y="0"/>
                    <a:pt x="109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45" name="Google Shape;3254;p74"/>
            <p:cNvSpPr/>
            <p:nvPr/>
          </p:nvSpPr>
          <p:spPr>
            <a:xfrm>
              <a:off x="2190625" y="4176100"/>
              <a:ext cx="9550" cy="93325"/>
            </a:xfrm>
            <a:custGeom>
              <a:avLst/>
              <a:gdLst/>
              <a:ahLst/>
              <a:cxnLst/>
              <a:rect l="l" t="t" r="r" b="b"/>
              <a:pathLst>
                <a:path w="382" h="3733" extrusionOk="0">
                  <a:moveTo>
                    <a:pt x="326" y="1"/>
                  </a:moveTo>
                  <a:cubicBezTo>
                    <a:pt x="302" y="1"/>
                    <a:pt x="279" y="15"/>
                    <a:pt x="271" y="44"/>
                  </a:cubicBezTo>
                  <a:cubicBezTo>
                    <a:pt x="264" y="1261"/>
                    <a:pt x="8" y="2458"/>
                    <a:pt x="1" y="3679"/>
                  </a:cubicBezTo>
                  <a:cubicBezTo>
                    <a:pt x="1" y="3710"/>
                    <a:pt x="32" y="3732"/>
                    <a:pt x="62" y="3732"/>
                  </a:cubicBezTo>
                  <a:cubicBezTo>
                    <a:pt x="80" y="3732"/>
                    <a:pt x="98" y="3724"/>
                    <a:pt x="108" y="3704"/>
                  </a:cubicBezTo>
                  <a:cubicBezTo>
                    <a:pt x="111" y="3696"/>
                    <a:pt x="108" y="3686"/>
                    <a:pt x="115" y="3679"/>
                  </a:cubicBezTo>
                  <a:lnTo>
                    <a:pt x="118" y="3679"/>
                  </a:lnTo>
                  <a:lnTo>
                    <a:pt x="118" y="3654"/>
                  </a:lnTo>
                  <a:cubicBezTo>
                    <a:pt x="157" y="3554"/>
                    <a:pt x="179" y="3447"/>
                    <a:pt x="182" y="3340"/>
                  </a:cubicBezTo>
                  <a:cubicBezTo>
                    <a:pt x="182" y="3332"/>
                    <a:pt x="180" y="3329"/>
                    <a:pt x="177" y="3329"/>
                  </a:cubicBezTo>
                  <a:cubicBezTo>
                    <a:pt x="171" y="3329"/>
                    <a:pt x="159" y="3341"/>
                    <a:pt x="146" y="3341"/>
                  </a:cubicBezTo>
                  <a:cubicBezTo>
                    <a:pt x="144" y="3341"/>
                    <a:pt x="142" y="3341"/>
                    <a:pt x="140" y="3340"/>
                  </a:cubicBezTo>
                  <a:cubicBezTo>
                    <a:pt x="182" y="2237"/>
                    <a:pt x="375" y="1148"/>
                    <a:pt x="382" y="40"/>
                  </a:cubicBezTo>
                  <a:cubicBezTo>
                    <a:pt x="373" y="14"/>
                    <a:pt x="350" y="1"/>
                    <a:pt x="32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46" name="Google Shape;3255;p74"/>
            <p:cNvSpPr/>
            <p:nvPr/>
          </p:nvSpPr>
          <p:spPr>
            <a:xfrm>
              <a:off x="2195125" y="4172475"/>
              <a:ext cx="32500" cy="95300"/>
            </a:xfrm>
            <a:custGeom>
              <a:avLst/>
              <a:gdLst/>
              <a:ahLst/>
              <a:cxnLst/>
              <a:rect l="l" t="t" r="r" b="b"/>
              <a:pathLst>
                <a:path w="1300" h="3812" extrusionOk="0">
                  <a:moveTo>
                    <a:pt x="277" y="0"/>
                  </a:moveTo>
                  <a:cubicBezTo>
                    <a:pt x="207" y="0"/>
                    <a:pt x="207" y="107"/>
                    <a:pt x="277" y="107"/>
                  </a:cubicBezTo>
                  <a:cubicBezTo>
                    <a:pt x="279" y="107"/>
                    <a:pt x="281" y="107"/>
                    <a:pt x="284" y="107"/>
                  </a:cubicBezTo>
                  <a:lnTo>
                    <a:pt x="1113" y="107"/>
                  </a:lnTo>
                  <a:cubicBezTo>
                    <a:pt x="1109" y="114"/>
                    <a:pt x="1099" y="114"/>
                    <a:pt x="1099" y="121"/>
                  </a:cubicBezTo>
                  <a:cubicBezTo>
                    <a:pt x="1031" y="1246"/>
                    <a:pt x="775" y="2357"/>
                    <a:pt x="782" y="3485"/>
                  </a:cubicBezTo>
                  <a:cubicBezTo>
                    <a:pt x="781" y="3487"/>
                    <a:pt x="780" y="3487"/>
                    <a:pt x="779" y="3487"/>
                  </a:cubicBezTo>
                  <a:cubicBezTo>
                    <a:pt x="775" y="3487"/>
                    <a:pt x="769" y="3482"/>
                    <a:pt x="766" y="3482"/>
                  </a:cubicBezTo>
                  <a:cubicBezTo>
                    <a:pt x="765" y="3482"/>
                    <a:pt x="764" y="3483"/>
                    <a:pt x="764" y="3485"/>
                  </a:cubicBezTo>
                  <a:lnTo>
                    <a:pt x="764" y="3703"/>
                  </a:lnTo>
                  <a:cubicBezTo>
                    <a:pt x="648" y="3678"/>
                    <a:pt x="531" y="3665"/>
                    <a:pt x="414" y="3665"/>
                  </a:cubicBezTo>
                  <a:cubicBezTo>
                    <a:pt x="297" y="3665"/>
                    <a:pt x="180" y="3678"/>
                    <a:pt x="66" y="3703"/>
                  </a:cubicBezTo>
                  <a:cubicBezTo>
                    <a:pt x="0" y="3716"/>
                    <a:pt x="23" y="3811"/>
                    <a:pt x="80" y="3811"/>
                  </a:cubicBezTo>
                  <a:cubicBezTo>
                    <a:pt x="85" y="3811"/>
                    <a:pt x="90" y="3811"/>
                    <a:pt x="95" y="3809"/>
                  </a:cubicBezTo>
                  <a:cubicBezTo>
                    <a:pt x="211" y="3781"/>
                    <a:pt x="330" y="3767"/>
                    <a:pt x="449" y="3767"/>
                  </a:cubicBezTo>
                  <a:cubicBezTo>
                    <a:pt x="568" y="3767"/>
                    <a:pt x="688" y="3781"/>
                    <a:pt x="803" y="3809"/>
                  </a:cubicBezTo>
                  <a:cubicBezTo>
                    <a:pt x="809" y="3811"/>
                    <a:pt x="815" y="3811"/>
                    <a:pt x="820" y="3811"/>
                  </a:cubicBezTo>
                  <a:cubicBezTo>
                    <a:pt x="853" y="3811"/>
                    <a:pt x="864" y="3784"/>
                    <a:pt x="867" y="3756"/>
                  </a:cubicBezTo>
                  <a:cubicBezTo>
                    <a:pt x="867" y="3755"/>
                    <a:pt x="868" y="3755"/>
                    <a:pt x="868" y="3755"/>
                  </a:cubicBezTo>
                  <a:cubicBezTo>
                    <a:pt x="870" y="3755"/>
                    <a:pt x="874" y="3759"/>
                    <a:pt x="876" y="3759"/>
                  </a:cubicBezTo>
                  <a:cubicBezTo>
                    <a:pt x="877" y="3759"/>
                    <a:pt x="878" y="3758"/>
                    <a:pt x="878" y="3756"/>
                  </a:cubicBezTo>
                  <a:cubicBezTo>
                    <a:pt x="818" y="2531"/>
                    <a:pt x="1138" y="1335"/>
                    <a:pt x="1209" y="121"/>
                  </a:cubicBezTo>
                  <a:cubicBezTo>
                    <a:pt x="1209" y="114"/>
                    <a:pt x="1202" y="114"/>
                    <a:pt x="1198" y="107"/>
                  </a:cubicBezTo>
                  <a:lnTo>
                    <a:pt x="1223" y="107"/>
                  </a:lnTo>
                  <a:cubicBezTo>
                    <a:pt x="1226" y="107"/>
                    <a:pt x="1228" y="107"/>
                    <a:pt x="1230" y="107"/>
                  </a:cubicBezTo>
                  <a:cubicBezTo>
                    <a:pt x="1300" y="107"/>
                    <a:pt x="1300" y="0"/>
                    <a:pt x="1230" y="0"/>
                  </a:cubicBezTo>
                  <a:cubicBezTo>
                    <a:pt x="1228" y="0"/>
                    <a:pt x="1226" y="0"/>
                    <a:pt x="1223" y="0"/>
                  </a:cubicBezTo>
                  <a:lnTo>
                    <a:pt x="284" y="0"/>
                  </a:lnTo>
                  <a:cubicBezTo>
                    <a:pt x="281" y="0"/>
                    <a:pt x="279" y="0"/>
                    <a:pt x="27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47" name="Google Shape;3256;p74"/>
            <p:cNvSpPr/>
            <p:nvPr/>
          </p:nvSpPr>
          <p:spPr>
            <a:xfrm>
              <a:off x="2244475" y="4179500"/>
              <a:ext cx="6075" cy="90275"/>
            </a:xfrm>
            <a:custGeom>
              <a:avLst/>
              <a:gdLst/>
              <a:ahLst/>
              <a:cxnLst/>
              <a:rect l="l" t="t" r="r" b="b"/>
              <a:pathLst>
                <a:path w="243" h="3611" extrusionOk="0">
                  <a:moveTo>
                    <a:pt x="187" y="1"/>
                  </a:moveTo>
                  <a:cubicBezTo>
                    <a:pt x="163" y="1"/>
                    <a:pt x="139" y="15"/>
                    <a:pt x="132" y="43"/>
                  </a:cubicBezTo>
                  <a:cubicBezTo>
                    <a:pt x="132" y="1232"/>
                    <a:pt x="129" y="2421"/>
                    <a:pt x="0" y="3610"/>
                  </a:cubicBezTo>
                  <a:lnTo>
                    <a:pt x="111" y="3610"/>
                  </a:lnTo>
                  <a:cubicBezTo>
                    <a:pt x="122" y="3493"/>
                    <a:pt x="168" y="3386"/>
                    <a:pt x="178" y="3272"/>
                  </a:cubicBezTo>
                  <a:cubicBezTo>
                    <a:pt x="182" y="3240"/>
                    <a:pt x="157" y="3233"/>
                    <a:pt x="132" y="3226"/>
                  </a:cubicBezTo>
                  <a:cubicBezTo>
                    <a:pt x="225" y="2169"/>
                    <a:pt x="243" y="1104"/>
                    <a:pt x="243" y="43"/>
                  </a:cubicBezTo>
                  <a:cubicBezTo>
                    <a:pt x="235" y="15"/>
                    <a:pt x="211" y="1"/>
                    <a:pt x="18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48" name="Google Shape;3257;p74"/>
            <p:cNvSpPr/>
            <p:nvPr/>
          </p:nvSpPr>
          <p:spPr>
            <a:xfrm>
              <a:off x="2250800" y="4179175"/>
              <a:ext cx="20750" cy="4450"/>
            </a:xfrm>
            <a:custGeom>
              <a:avLst/>
              <a:gdLst/>
              <a:ahLst/>
              <a:cxnLst/>
              <a:rect l="l" t="t" r="r" b="b"/>
              <a:pathLst>
                <a:path w="830" h="178" extrusionOk="0">
                  <a:moveTo>
                    <a:pt x="294" y="1"/>
                  </a:moveTo>
                  <a:cubicBezTo>
                    <a:pt x="217" y="1"/>
                    <a:pt x="142" y="3"/>
                    <a:pt x="71" y="3"/>
                  </a:cubicBezTo>
                  <a:cubicBezTo>
                    <a:pt x="0" y="3"/>
                    <a:pt x="0" y="110"/>
                    <a:pt x="71" y="110"/>
                  </a:cubicBezTo>
                  <a:cubicBezTo>
                    <a:pt x="138" y="110"/>
                    <a:pt x="211" y="107"/>
                    <a:pt x="285" y="107"/>
                  </a:cubicBezTo>
                  <a:cubicBezTo>
                    <a:pt x="434" y="107"/>
                    <a:pt x="589" y="117"/>
                    <a:pt x="712" y="174"/>
                  </a:cubicBezTo>
                  <a:cubicBezTo>
                    <a:pt x="720" y="177"/>
                    <a:pt x="727" y="178"/>
                    <a:pt x="735" y="178"/>
                  </a:cubicBezTo>
                  <a:cubicBezTo>
                    <a:pt x="791" y="178"/>
                    <a:pt x="830" y="99"/>
                    <a:pt x="773" y="74"/>
                  </a:cubicBezTo>
                  <a:cubicBezTo>
                    <a:pt x="629" y="11"/>
                    <a:pt x="459" y="1"/>
                    <a:pt x="29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49" name="Google Shape;3258;p74"/>
            <p:cNvSpPr/>
            <p:nvPr/>
          </p:nvSpPr>
          <p:spPr>
            <a:xfrm>
              <a:off x="2262900" y="4182550"/>
              <a:ext cx="7950" cy="83450"/>
            </a:xfrm>
            <a:custGeom>
              <a:avLst/>
              <a:gdLst/>
              <a:ahLst/>
              <a:cxnLst/>
              <a:rect l="l" t="t" r="r" b="b"/>
              <a:pathLst>
                <a:path w="318" h="3338" extrusionOk="0">
                  <a:moveTo>
                    <a:pt x="263" y="0"/>
                  </a:moveTo>
                  <a:cubicBezTo>
                    <a:pt x="234" y="0"/>
                    <a:pt x="203" y="19"/>
                    <a:pt x="200" y="57"/>
                  </a:cubicBezTo>
                  <a:cubicBezTo>
                    <a:pt x="146" y="1018"/>
                    <a:pt x="171" y="1993"/>
                    <a:pt x="36" y="2947"/>
                  </a:cubicBezTo>
                  <a:cubicBezTo>
                    <a:pt x="34" y="2949"/>
                    <a:pt x="32" y="2949"/>
                    <a:pt x="29" y="2949"/>
                  </a:cubicBezTo>
                  <a:cubicBezTo>
                    <a:pt x="20" y="2949"/>
                    <a:pt x="10" y="2940"/>
                    <a:pt x="4" y="2940"/>
                  </a:cubicBezTo>
                  <a:cubicBezTo>
                    <a:pt x="2" y="2940"/>
                    <a:pt x="0" y="2942"/>
                    <a:pt x="0" y="2947"/>
                  </a:cubicBezTo>
                  <a:lnTo>
                    <a:pt x="0" y="3282"/>
                  </a:lnTo>
                  <a:cubicBezTo>
                    <a:pt x="0" y="3317"/>
                    <a:pt x="31" y="3338"/>
                    <a:pt x="60" y="3338"/>
                  </a:cubicBezTo>
                  <a:cubicBezTo>
                    <a:pt x="84" y="3338"/>
                    <a:pt x="106" y="3325"/>
                    <a:pt x="111" y="3296"/>
                  </a:cubicBezTo>
                  <a:lnTo>
                    <a:pt x="111" y="3282"/>
                  </a:lnTo>
                  <a:lnTo>
                    <a:pt x="111" y="3264"/>
                  </a:lnTo>
                  <a:cubicBezTo>
                    <a:pt x="310" y="2210"/>
                    <a:pt x="250" y="1125"/>
                    <a:pt x="314" y="53"/>
                  </a:cubicBezTo>
                  <a:cubicBezTo>
                    <a:pt x="317" y="18"/>
                    <a:pt x="291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50" name="Google Shape;3259;p74"/>
            <p:cNvSpPr/>
            <p:nvPr/>
          </p:nvSpPr>
          <p:spPr>
            <a:xfrm>
              <a:off x="2249025" y="4268225"/>
              <a:ext cx="18800" cy="4575"/>
            </a:xfrm>
            <a:custGeom>
              <a:avLst/>
              <a:gdLst/>
              <a:ahLst/>
              <a:cxnLst/>
              <a:rect l="l" t="t" r="r" b="b"/>
              <a:pathLst>
                <a:path w="752" h="183" extrusionOk="0">
                  <a:moveTo>
                    <a:pt x="75" y="1"/>
                  </a:moveTo>
                  <a:cubicBezTo>
                    <a:pt x="0" y="1"/>
                    <a:pt x="0" y="115"/>
                    <a:pt x="75" y="115"/>
                  </a:cubicBezTo>
                  <a:cubicBezTo>
                    <a:pt x="281" y="118"/>
                    <a:pt x="477" y="175"/>
                    <a:pt x="680" y="182"/>
                  </a:cubicBezTo>
                  <a:cubicBezTo>
                    <a:pt x="681" y="182"/>
                    <a:pt x="682" y="182"/>
                    <a:pt x="683" y="182"/>
                  </a:cubicBezTo>
                  <a:cubicBezTo>
                    <a:pt x="751" y="182"/>
                    <a:pt x="750" y="72"/>
                    <a:pt x="680" y="68"/>
                  </a:cubicBezTo>
                  <a:cubicBezTo>
                    <a:pt x="477" y="61"/>
                    <a:pt x="281" y="4"/>
                    <a:pt x="7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51" name="Google Shape;3260;p74"/>
            <p:cNvSpPr/>
            <p:nvPr/>
          </p:nvSpPr>
          <p:spPr>
            <a:xfrm>
              <a:off x="2210425" y="4042925"/>
              <a:ext cx="153400" cy="79950"/>
            </a:xfrm>
            <a:custGeom>
              <a:avLst/>
              <a:gdLst/>
              <a:ahLst/>
              <a:cxnLst/>
              <a:rect l="l" t="t" r="r" b="b"/>
              <a:pathLst>
                <a:path w="6136" h="3198" extrusionOk="0">
                  <a:moveTo>
                    <a:pt x="1682" y="1"/>
                  </a:moveTo>
                  <a:cubicBezTo>
                    <a:pt x="1670" y="1"/>
                    <a:pt x="1658" y="6"/>
                    <a:pt x="1647" y="17"/>
                  </a:cubicBezTo>
                  <a:cubicBezTo>
                    <a:pt x="1270" y="394"/>
                    <a:pt x="878" y="836"/>
                    <a:pt x="658" y="1338"/>
                  </a:cubicBezTo>
                  <a:cubicBezTo>
                    <a:pt x="412" y="1630"/>
                    <a:pt x="173" y="1932"/>
                    <a:pt x="24" y="2285"/>
                  </a:cubicBezTo>
                  <a:cubicBezTo>
                    <a:pt x="0" y="2326"/>
                    <a:pt x="35" y="2369"/>
                    <a:pt x="76" y="2369"/>
                  </a:cubicBezTo>
                  <a:cubicBezTo>
                    <a:pt x="85" y="2369"/>
                    <a:pt x="94" y="2367"/>
                    <a:pt x="102" y="2363"/>
                  </a:cubicBezTo>
                  <a:cubicBezTo>
                    <a:pt x="259" y="2288"/>
                    <a:pt x="412" y="2178"/>
                    <a:pt x="572" y="2089"/>
                  </a:cubicBezTo>
                  <a:cubicBezTo>
                    <a:pt x="584" y="2111"/>
                    <a:pt x="607" y="2126"/>
                    <a:pt x="627" y="2126"/>
                  </a:cubicBezTo>
                  <a:cubicBezTo>
                    <a:pt x="643" y="2126"/>
                    <a:pt x="656" y="2116"/>
                    <a:pt x="661" y="2092"/>
                  </a:cubicBezTo>
                  <a:cubicBezTo>
                    <a:pt x="665" y="2075"/>
                    <a:pt x="683" y="2057"/>
                    <a:pt x="686" y="2042"/>
                  </a:cubicBezTo>
                  <a:cubicBezTo>
                    <a:pt x="725" y="2025"/>
                    <a:pt x="761" y="2007"/>
                    <a:pt x="804" y="1996"/>
                  </a:cubicBezTo>
                  <a:lnTo>
                    <a:pt x="804" y="1996"/>
                  </a:lnTo>
                  <a:cubicBezTo>
                    <a:pt x="789" y="2128"/>
                    <a:pt x="764" y="2260"/>
                    <a:pt x="722" y="2384"/>
                  </a:cubicBezTo>
                  <a:cubicBezTo>
                    <a:pt x="654" y="2495"/>
                    <a:pt x="597" y="2612"/>
                    <a:pt x="554" y="2733"/>
                  </a:cubicBezTo>
                  <a:cubicBezTo>
                    <a:pt x="544" y="2758"/>
                    <a:pt x="565" y="2772"/>
                    <a:pt x="579" y="2783"/>
                  </a:cubicBezTo>
                  <a:cubicBezTo>
                    <a:pt x="554" y="2847"/>
                    <a:pt x="529" y="2911"/>
                    <a:pt x="508" y="2975"/>
                  </a:cubicBezTo>
                  <a:cubicBezTo>
                    <a:pt x="494" y="3000"/>
                    <a:pt x="512" y="3032"/>
                    <a:pt x="540" y="3036"/>
                  </a:cubicBezTo>
                  <a:cubicBezTo>
                    <a:pt x="473" y="3036"/>
                    <a:pt x="408" y="3032"/>
                    <a:pt x="341" y="3032"/>
                  </a:cubicBezTo>
                  <a:cubicBezTo>
                    <a:pt x="284" y="3046"/>
                    <a:pt x="284" y="3128"/>
                    <a:pt x="344" y="3139"/>
                  </a:cubicBezTo>
                  <a:cubicBezTo>
                    <a:pt x="1373" y="3141"/>
                    <a:pt x="2405" y="3198"/>
                    <a:pt x="3435" y="3198"/>
                  </a:cubicBezTo>
                  <a:cubicBezTo>
                    <a:pt x="4315" y="3198"/>
                    <a:pt x="5193" y="3156"/>
                    <a:pt x="6065" y="3004"/>
                  </a:cubicBezTo>
                  <a:cubicBezTo>
                    <a:pt x="6135" y="2990"/>
                    <a:pt x="6115" y="2896"/>
                    <a:pt x="6053" y="2896"/>
                  </a:cubicBezTo>
                  <a:cubicBezTo>
                    <a:pt x="6049" y="2896"/>
                    <a:pt x="6045" y="2896"/>
                    <a:pt x="6040" y="2897"/>
                  </a:cubicBezTo>
                  <a:cubicBezTo>
                    <a:pt x="5163" y="3048"/>
                    <a:pt x="4280" y="3089"/>
                    <a:pt x="3396" y="3089"/>
                  </a:cubicBezTo>
                  <a:cubicBezTo>
                    <a:pt x="2680" y="3089"/>
                    <a:pt x="1964" y="3062"/>
                    <a:pt x="1249" y="3046"/>
                  </a:cubicBezTo>
                  <a:cubicBezTo>
                    <a:pt x="1590" y="2466"/>
                    <a:pt x="2021" y="1946"/>
                    <a:pt x="2466" y="1444"/>
                  </a:cubicBezTo>
                  <a:cubicBezTo>
                    <a:pt x="2499" y="1401"/>
                    <a:pt x="2463" y="1345"/>
                    <a:pt x="2422" y="1345"/>
                  </a:cubicBezTo>
                  <a:cubicBezTo>
                    <a:pt x="2409" y="1345"/>
                    <a:pt x="2396" y="1350"/>
                    <a:pt x="2384" y="1363"/>
                  </a:cubicBezTo>
                  <a:cubicBezTo>
                    <a:pt x="1996" y="1808"/>
                    <a:pt x="1637" y="2277"/>
                    <a:pt x="1316" y="2776"/>
                  </a:cubicBezTo>
                  <a:lnTo>
                    <a:pt x="1309" y="2776"/>
                  </a:lnTo>
                  <a:cubicBezTo>
                    <a:pt x="1238" y="2858"/>
                    <a:pt x="1185" y="2957"/>
                    <a:pt x="1110" y="3043"/>
                  </a:cubicBezTo>
                  <a:lnTo>
                    <a:pt x="800" y="3036"/>
                  </a:lnTo>
                  <a:cubicBezTo>
                    <a:pt x="829" y="2997"/>
                    <a:pt x="853" y="2947"/>
                    <a:pt x="896" y="2932"/>
                  </a:cubicBezTo>
                  <a:cubicBezTo>
                    <a:pt x="946" y="2918"/>
                    <a:pt x="935" y="2868"/>
                    <a:pt x="903" y="2843"/>
                  </a:cubicBezTo>
                  <a:cubicBezTo>
                    <a:pt x="1327" y="2089"/>
                    <a:pt x="1921" y="1444"/>
                    <a:pt x="2534" y="832"/>
                  </a:cubicBezTo>
                  <a:cubicBezTo>
                    <a:pt x="2569" y="791"/>
                    <a:pt x="2533" y="737"/>
                    <a:pt x="2492" y="737"/>
                  </a:cubicBezTo>
                  <a:cubicBezTo>
                    <a:pt x="2480" y="737"/>
                    <a:pt x="2467" y="742"/>
                    <a:pt x="2455" y="754"/>
                  </a:cubicBezTo>
                  <a:cubicBezTo>
                    <a:pt x="1768" y="1437"/>
                    <a:pt x="1071" y="2146"/>
                    <a:pt x="643" y="3032"/>
                  </a:cubicBezTo>
                  <a:lnTo>
                    <a:pt x="583" y="3032"/>
                  </a:lnTo>
                  <a:cubicBezTo>
                    <a:pt x="600" y="3028"/>
                    <a:pt x="615" y="3015"/>
                    <a:pt x="622" y="2997"/>
                  </a:cubicBezTo>
                  <a:cubicBezTo>
                    <a:pt x="697" y="2808"/>
                    <a:pt x="772" y="2623"/>
                    <a:pt x="832" y="2434"/>
                  </a:cubicBezTo>
                  <a:cubicBezTo>
                    <a:pt x="989" y="2146"/>
                    <a:pt x="1170" y="1879"/>
                    <a:pt x="1377" y="1630"/>
                  </a:cubicBezTo>
                  <a:cubicBezTo>
                    <a:pt x="1662" y="1288"/>
                    <a:pt x="1971" y="960"/>
                    <a:pt x="2267" y="633"/>
                  </a:cubicBezTo>
                  <a:cubicBezTo>
                    <a:pt x="2305" y="592"/>
                    <a:pt x="2268" y="535"/>
                    <a:pt x="2227" y="535"/>
                  </a:cubicBezTo>
                  <a:cubicBezTo>
                    <a:pt x="2214" y="535"/>
                    <a:pt x="2200" y="541"/>
                    <a:pt x="2188" y="554"/>
                  </a:cubicBezTo>
                  <a:cubicBezTo>
                    <a:pt x="1861" y="921"/>
                    <a:pt x="1519" y="1277"/>
                    <a:pt x="1209" y="1658"/>
                  </a:cubicBezTo>
                  <a:cubicBezTo>
                    <a:pt x="1103" y="1790"/>
                    <a:pt x="1003" y="1925"/>
                    <a:pt x="907" y="2071"/>
                  </a:cubicBezTo>
                  <a:cubicBezTo>
                    <a:pt x="918" y="2014"/>
                    <a:pt x="928" y="1961"/>
                    <a:pt x="939" y="1907"/>
                  </a:cubicBezTo>
                  <a:cubicBezTo>
                    <a:pt x="935" y="1875"/>
                    <a:pt x="910" y="1850"/>
                    <a:pt x="882" y="1850"/>
                  </a:cubicBezTo>
                  <a:cubicBezTo>
                    <a:pt x="839" y="1854"/>
                    <a:pt x="807" y="1882"/>
                    <a:pt x="768" y="1897"/>
                  </a:cubicBezTo>
                  <a:cubicBezTo>
                    <a:pt x="900" y="1608"/>
                    <a:pt x="1135" y="1334"/>
                    <a:pt x="1320" y="1117"/>
                  </a:cubicBezTo>
                  <a:cubicBezTo>
                    <a:pt x="1615" y="779"/>
                    <a:pt x="1932" y="458"/>
                    <a:pt x="2267" y="163"/>
                  </a:cubicBezTo>
                  <a:cubicBezTo>
                    <a:pt x="2305" y="124"/>
                    <a:pt x="2269" y="69"/>
                    <a:pt x="2226" y="69"/>
                  </a:cubicBezTo>
                  <a:cubicBezTo>
                    <a:pt x="2214" y="69"/>
                    <a:pt x="2200" y="73"/>
                    <a:pt x="2188" y="85"/>
                  </a:cubicBezTo>
                  <a:cubicBezTo>
                    <a:pt x="1822" y="405"/>
                    <a:pt x="1480" y="757"/>
                    <a:pt x="1163" y="1131"/>
                  </a:cubicBezTo>
                  <a:cubicBezTo>
                    <a:pt x="964" y="1359"/>
                    <a:pt x="715" y="1651"/>
                    <a:pt x="608" y="1957"/>
                  </a:cubicBezTo>
                  <a:cubicBezTo>
                    <a:pt x="483" y="2010"/>
                    <a:pt x="359" y="2075"/>
                    <a:pt x="241" y="2142"/>
                  </a:cubicBezTo>
                  <a:cubicBezTo>
                    <a:pt x="341" y="1946"/>
                    <a:pt x="462" y="1761"/>
                    <a:pt x="597" y="1587"/>
                  </a:cubicBezTo>
                  <a:cubicBezTo>
                    <a:pt x="602" y="1588"/>
                    <a:pt x="607" y="1589"/>
                    <a:pt x="612" y="1589"/>
                  </a:cubicBezTo>
                  <a:cubicBezTo>
                    <a:pt x="635" y="1589"/>
                    <a:pt x="656" y="1575"/>
                    <a:pt x="665" y="1551"/>
                  </a:cubicBezTo>
                  <a:cubicBezTo>
                    <a:pt x="679" y="1501"/>
                    <a:pt x="725" y="1459"/>
                    <a:pt x="743" y="1409"/>
                  </a:cubicBezTo>
                  <a:cubicBezTo>
                    <a:pt x="832" y="1306"/>
                    <a:pt x="918" y="1199"/>
                    <a:pt x="1007" y="1096"/>
                  </a:cubicBezTo>
                  <a:cubicBezTo>
                    <a:pt x="1042" y="1056"/>
                    <a:pt x="1007" y="1021"/>
                    <a:pt x="967" y="1017"/>
                  </a:cubicBezTo>
                  <a:cubicBezTo>
                    <a:pt x="1188" y="686"/>
                    <a:pt x="1444" y="380"/>
                    <a:pt x="1726" y="99"/>
                  </a:cubicBezTo>
                  <a:cubicBezTo>
                    <a:pt x="1764" y="57"/>
                    <a:pt x="1724" y="1"/>
                    <a:pt x="168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52" name="Google Shape;3261;p74"/>
            <p:cNvSpPr/>
            <p:nvPr/>
          </p:nvSpPr>
          <p:spPr>
            <a:xfrm>
              <a:off x="2252500" y="4079925"/>
              <a:ext cx="29000" cy="38075"/>
            </a:xfrm>
            <a:custGeom>
              <a:avLst/>
              <a:gdLst/>
              <a:ahLst/>
              <a:cxnLst/>
              <a:rect l="l" t="t" r="r" b="b"/>
              <a:pathLst>
                <a:path w="1160" h="1523" extrusionOk="0">
                  <a:moveTo>
                    <a:pt x="1077" y="0"/>
                  </a:moveTo>
                  <a:cubicBezTo>
                    <a:pt x="1064" y="0"/>
                    <a:pt x="1051" y="6"/>
                    <a:pt x="1039" y="18"/>
                  </a:cubicBezTo>
                  <a:cubicBezTo>
                    <a:pt x="619" y="438"/>
                    <a:pt x="238" y="897"/>
                    <a:pt x="18" y="1456"/>
                  </a:cubicBezTo>
                  <a:cubicBezTo>
                    <a:pt x="1" y="1493"/>
                    <a:pt x="38" y="1523"/>
                    <a:pt x="72" y="1523"/>
                  </a:cubicBezTo>
                  <a:cubicBezTo>
                    <a:pt x="80" y="1523"/>
                    <a:pt x="89" y="1521"/>
                    <a:pt x="96" y="1517"/>
                  </a:cubicBezTo>
                  <a:cubicBezTo>
                    <a:pt x="213" y="1456"/>
                    <a:pt x="320" y="1378"/>
                    <a:pt x="434" y="1317"/>
                  </a:cubicBezTo>
                  <a:cubicBezTo>
                    <a:pt x="486" y="1287"/>
                    <a:pt x="454" y="1211"/>
                    <a:pt x="403" y="1211"/>
                  </a:cubicBezTo>
                  <a:cubicBezTo>
                    <a:pt x="395" y="1211"/>
                    <a:pt x="386" y="1213"/>
                    <a:pt x="377" y="1217"/>
                  </a:cubicBezTo>
                  <a:cubicBezTo>
                    <a:pt x="324" y="1250"/>
                    <a:pt x="274" y="1282"/>
                    <a:pt x="221" y="1314"/>
                  </a:cubicBezTo>
                  <a:cubicBezTo>
                    <a:pt x="441" y="854"/>
                    <a:pt x="762" y="456"/>
                    <a:pt x="1121" y="96"/>
                  </a:cubicBezTo>
                  <a:cubicBezTo>
                    <a:pt x="1160" y="58"/>
                    <a:pt x="1120" y="0"/>
                    <a:pt x="107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53" name="Google Shape;3262;p74"/>
            <p:cNvSpPr/>
            <p:nvPr/>
          </p:nvSpPr>
          <p:spPr>
            <a:xfrm>
              <a:off x="2276325" y="4106975"/>
              <a:ext cx="2875" cy="4250"/>
            </a:xfrm>
            <a:custGeom>
              <a:avLst/>
              <a:gdLst/>
              <a:ahLst/>
              <a:cxnLst/>
              <a:rect l="l" t="t" r="r" b="b"/>
              <a:pathLst>
                <a:path w="115" h="170" extrusionOk="0">
                  <a:moveTo>
                    <a:pt x="58" y="0"/>
                  </a:moveTo>
                  <a:cubicBezTo>
                    <a:pt x="31" y="0"/>
                    <a:pt x="5" y="18"/>
                    <a:pt x="1" y="54"/>
                  </a:cubicBezTo>
                  <a:lnTo>
                    <a:pt x="1" y="118"/>
                  </a:lnTo>
                  <a:cubicBezTo>
                    <a:pt x="4" y="153"/>
                    <a:pt x="31" y="170"/>
                    <a:pt x="57" y="170"/>
                  </a:cubicBezTo>
                  <a:cubicBezTo>
                    <a:pt x="84" y="170"/>
                    <a:pt x="111" y="152"/>
                    <a:pt x="115" y="118"/>
                  </a:cubicBezTo>
                  <a:lnTo>
                    <a:pt x="115" y="54"/>
                  </a:lnTo>
                  <a:cubicBezTo>
                    <a:pt x="111" y="18"/>
                    <a:pt x="85" y="0"/>
                    <a:pt x="5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54" name="Google Shape;3263;p74"/>
            <p:cNvSpPr/>
            <p:nvPr/>
          </p:nvSpPr>
          <p:spPr>
            <a:xfrm>
              <a:off x="1534925" y="3996800"/>
              <a:ext cx="274200" cy="111200"/>
            </a:xfrm>
            <a:custGeom>
              <a:avLst/>
              <a:gdLst/>
              <a:ahLst/>
              <a:cxnLst/>
              <a:rect l="l" t="t" r="r" b="b"/>
              <a:pathLst>
                <a:path w="10968" h="4448" extrusionOk="0">
                  <a:moveTo>
                    <a:pt x="4289" y="192"/>
                  </a:moveTo>
                  <a:cubicBezTo>
                    <a:pt x="4307" y="192"/>
                    <a:pt x="4321" y="196"/>
                    <a:pt x="4339" y="196"/>
                  </a:cubicBezTo>
                  <a:lnTo>
                    <a:pt x="4342" y="196"/>
                  </a:lnTo>
                  <a:cubicBezTo>
                    <a:pt x="4286" y="278"/>
                    <a:pt x="4211" y="345"/>
                    <a:pt x="4150" y="420"/>
                  </a:cubicBezTo>
                  <a:cubicBezTo>
                    <a:pt x="4193" y="345"/>
                    <a:pt x="4239" y="267"/>
                    <a:pt x="4289" y="192"/>
                  </a:cubicBezTo>
                  <a:close/>
                  <a:moveTo>
                    <a:pt x="3962" y="114"/>
                  </a:moveTo>
                  <a:cubicBezTo>
                    <a:pt x="3958" y="142"/>
                    <a:pt x="3930" y="171"/>
                    <a:pt x="3962" y="178"/>
                  </a:cubicBezTo>
                  <a:cubicBezTo>
                    <a:pt x="4022" y="185"/>
                    <a:pt x="4083" y="182"/>
                    <a:pt x="4143" y="185"/>
                  </a:cubicBezTo>
                  <a:cubicBezTo>
                    <a:pt x="4079" y="253"/>
                    <a:pt x="4022" y="324"/>
                    <a:pt x="3962" y="392"/>
                  </a:cubicBezTo>
                  <a:cubicBezTo>
                    <a:pt x="3962" y="385"/>
                    <a:pt x="3965" y="381"/>
                    <a:pt x="3965" y="374"/>
                  </a:cubicBezTo>
                  <a:cubicBezTo>
                    <a:pt x="3972" y="363"/>
                    <a:pt x="3979" y="356"/>
                    <a:pt x="3986" y="345"/>
                  </a:cubicBezTo>
                  <a:lnTo>
                    <a:pt x="3976" y="345"/>
                  </a:lnTo>
                  <a:cubicBezTo>
                    <a:pt x="3976" y="328"/>
                    <a:pt x="4004" y="292"/>
                    <a:pt x="3997" y="278"/>
                  </a:cubicBezTo>
                  <a:cubicBezTo>
                    <a:pt x="3985" y="261"/>
                    <a:pt x="3966" y="252"/>
                    <a:pt x="3947" y="252"/>
                  </a:cubicBezTo>
                  <a:cubicBezTo>
                    <a:pt x="3934" y="252"/>
                    <a:pt x="3920" y="257"/>
                    <a:pt x="3908" y="267"/>
                  </a:cubicBezTo>
                  <a:cubicBezTo>
                    <a:pt x="3890" y="288"/>
                    <a:pt x="3876" y="310"/>
                    <a:pt x="3862" y="331"/>
                  </a:cubicBezTo>
                  <a:cubicBezTo>
                    <a:pt x="3858" y="338"/>
                    <a:pt x="3869" y="345"/>
                    <a:pt x="3869" y="352"/>
                  </a:cubicBezTo>
                  <a:cubicBezTo>
                    <a:pt x="3869" y="356"/>
                    <a:pt x="3869" y="357"/>
                    <a:pt x="3869" y="357"/>
                  </a:cubicBezTo>
                  <a:cubicBezTo>
                    <a:pt x="3869" y="357"/>
                    <a:pt x="3868" y="352"/>
                    <a:pt x="3865" y="352"/>
                  </a:cubicBezTo>
                  <a:cubicBezTo>
                    <a:pt x="3841" y="402"/>
                    <a:pt x="3816" y="449"/>
                    <a:pt x="3791" y="495"/>
                  </a:cubicBezTo>
                  <a:cubicBezTo>
                    <a:pt x="3784" y="509"/>
                    <a:pt x="3776" y="520"/>
                    <a:pt x="3769" y="534"/>
                  </a:cubicBezTo>
                  <a:cubicBezTo>
                    <a:pt x="3769" y="441"/>
                    <a:pt x="3762" y="349"/>
                    <a:pt x="3766" y="256"/>
                  </a:cubicBezTo>
                  <a:cubicBezTo>
                    <a:pt x="3768" y="221"/>
                    <a:pt x="3740" y="203"/>
                    <a:pt x="3711" y="203"/>
                  </a:cubicBezTo>
                  <a:cubicBezTo>
                    <a:pt x="3705" y="203"/>
                    <a:pt x="3699" y="204"/>
                    <a:pt x="3693" y="206"/>
                  </a:cubicBezTo>
                  <a:lnTo>
                    <a:pt x="3693" y="206"/>
                  </a:lnTo>
                  <a:cubicBezTo>
                    <a:pt x="3749" y="143"/>
                    <a:pt x="3854" y="123"/>
                    <a:pt x="3962" y="114"/>
                  </a:cubicBezTo>
                  <a:close/>
                  <a:moveTo>
                    <a:pt x="3869" y="662"/>
                  </a:moveTo>
                  <a:cubicBezTo>
                    <a:pt x="3838" y="714"/>
                    <a:pt x="3807" y="762"/>
                    <a:pt x="3776" y="810"/>
                  </a:cubicBezTo>
                  <a:lnTo>
                    <a:pt x="3776" y="810"/>
                  </a:lnTo>
                  <a:lnTo>
                    <a:pt x="3776" y="769"/>
                  </a:lnTo>
                  <a:cubicBezTo>
                    <a:pt x="3801" y="730"/>
                    <a:pt x="3841" y="701"/>
                    <a:pt x="3869" y="662"/>
                  </a:cubicBezTo>
                  <a:close/>
                  <a:moveTo>
                    <a:pt x="4485" y="203"/>
                  </a:moveTo>
                  <a:cubicBezTo>
                    <a:pt x="4545" y="203"/>
                    <a:pt x="4606" y="214"/>
                    <a:pt x="4666" y="214"/>
                  </a:cubicBezTo>
                  <a:cubicBezTo>
                    <a:pt x="4485" y="445"/>
                    <a:pt x="4282" y="659"/>
                    <a:pt x="4079" y="869"/>
                  </a:cubicBezTo>
                  <a:cubicBezTo>
                    <a:pt x="4214" y="648"/>
                    <a:pt x="4339" y="420"/>
                    <a:pt x="4485" y="203"/>
                  </a:cubicBezTo>
                  <a:close/>
                  <a:moveTo>
                    <a:pt x="4026" y="744"/>
                  </a:moveTo>
                  <a:cubicBezTo>
                    <a:pt x="3941" y="874"/>
                    <a:pt x="3857" y="1004"/>
                    <a:pt x="3780" y="1137"/>
                  </a:cubicBezTo>
                  <a:lnTo>
                    <a:pt x="3780" y="1137"/>
                  </a:lnTo>
                  <a:lnTo>
                    <a:pt x="3780" y="1032"/>
                  </a:lnTo>
                  <a:cubicBezTo>
                    <a:pt x="3869" y="943"/>
                    <a:pt x="3940" y="837"/>
                    <a:pt x="4026" y="744"/>
                  </a:cubicBezTo>
                  <a:close/>
                  <a:moveTo>
                    <a:pt x="4485" y="584"/>
                  </a:moveTo>
                  <a:lnTo>
                    <a:pt x="4485" y="584"/>
                  </a:lnTo>
                  <a:cubicBezTo>
                    <a:pt x="4243" y="936"/>
                    <a:pt x="4001" y="1285"/>
                    <a:pt x="3816" y="1673"/>
                  </a:cubicBezTo>
                  <a:cubicBezTo>
                    <a:pt x="3812" y="1602"/>
                    <a:pt x="3812" y="1534"/>
                    <a:pt x="3812" y="1467"/>
                  </a:cubicBezTo>
                  <a:lnTo>
                    <a:pt x="3784" y="1467"/>
                  </a:lnTo>
                  <a:lnTo>
                    <a:pt x="3784" y="1367"/>
                  </a:lnTo>
                  <a:cubicBezTo>
                    <a:pt x="4033" y="1118"/>
                    <a:pt x="4253" y="847"/>
                    <a:pt x="4485" y="584"/>
                  </a:cubicBezTo>
                  <a:close/>
                  <a:moveTo>
                    <a:pt x="4969" y="1032"/>
                  </a:moveTo>
                  <a:lnTo>
                    <a:pt x="4969" y="1032"/>
                  </a:lnTo>
                  <a:cubicBezTo>
                    <a:pt x="4962" y="1111"/>
                    <a:pt x="4951" y="1189"/>
                    <a:pt x="4944" y="1264"/>
                  </a:cubicBezTo>
                  <a:lnTo>
                    <a:pt x="4941" y="1264"/>
                  </a:lnTo>
                  <a:cubicBezTo>
                    <a:pt x="4795" y="1520"/>
                    <a:pt x="4595" y="1730"/>
                    <a:pt x="4424" y="1962"/>
                  </a:cubicBezTo>
                  <a:cubicBezTo>
                    <a:pt x="4609" y="1655"/>
                    <a:pt x="4784" y="1339"/>
                    <a:pt x="4969" y="1032"/>
                  </a:cubicBezTo>
                  <a:close/>
                  <a:moveTo>
                    <a:pt x="4545" y="983"/>
                  </a:moveTo>
                  <a:lnTo>
                    <a:pt x="4545" y="983"/>
                  </a:lnTo>
                  <a:cubicBezTo>
                    <a:pt x="4286" y="1381"/>
                    <a:pt x="4022" y="1773"/>
                    <a:pt x="3816" y="2197"/>
                  </a:cubicBezTo>
                  <a:lnTo>
                    <a:pt x="3816" y="1873"/>
                  </a:lnTo>
                  <a:lnTo>
                    <a:pt x="3819" y="1873"/>
                  </a:lnTo>
                  <a:cubicBezTo>
                    <a:pt x="4068" y="1584"/>
                    <a:pt x="4303" y="1278"/>
                    <a:pt x="4545" y="983"/>
                  </a:cubicBezTo>
                  <a:close/>
                  <a:moveTo>
                    <a:pt x="4933" y="1499"/>
                  </a:moveTo>
                  <a:lnTo>
                    <a:pt x="4933" y="1499"/>
                  </a:lnTo>
                  <a:cubicBezTo>
                    <a:pt x="4926" y="1634"/>
                    <a:pt x="4919" y="1766"/>
                    <a:pt x="4916" y="1897"/>
                  </a:cubicBezTo>
                  <a:lnTo>
                    <a:pt x="4873" y="1873"/>
                  </a:lnTo>
                  <a:cubicBezTo>
                    <a:pt x="4691" y="2147"/>
                    <a:pt x="4481" y="2396"/>
                    <a:pt x="4286" y="2656"/>
                  </a:cubicBezTo>
                  <a:cubicBezTo>
                    <a:pt x="4499" y="2271"/>
                    <a:pt x="4720" y="1887"/>
                    <a:pt x="4933" y="1499"/>
                  </a:cubicBezTo>
                  <a:close/>
                  <a:moveTo>
                    <a:pt x="4456" y="1684"/>
                  </a:moveTo>
                  <a:lnTo>
                    <a:pt x="4456" y="1684"/>
                  </a:lnTo>
                  <a:cubicBezTo>
                    <a:pt x="4236" y="2043"/>
                    <a:pt x="4008" y="2399"/>
                    <a:pt x="3819" y="2773"/>
                  </a:cubicBezTo>
                  <a:lnTo>
                    <a:pt x="3819" y="2410"/>
                  </a:lnTo>
                  <a:cubicBezTo>
                    <a:pt x="4058" y="2193"/>
                    <a:pt x="4271" y="1947"/>
                    <a:pt x="4456" y="1684"/>
                  </a:cubicBezTo>
                  <a:close/>
                  <a:moveTo>
                    <a:pt x="5026" y="1933"/>
                  </a:moveTo>
                  <a:cubicBezTo>
                    <a:pt x="5040" y="2435"/>
                    <a:pt x="5026" y="2941"/>
                    <a:pt x="4990" y="3439"/>
                  </a:cubicBezTo>
                  <a:cubicBezTo>
                    <a:pt x="4972" y="3424"/>
                    <a:pt x="4947" y="3409"/>
                    <a:pt x="4930" y="3409"/>
                  </a:cubicBezTo>
                  <a:cubicBezTo>
                    <a:pt x="4921" y="3409"/>
                    <a:pt x="4914" y="3412"/>
                    <a:pt x="4911" y="3422"/>
                  </a:cubicBezTo>
                  <a:lnTo>
                    <a:pt x="4911" y="3422"/>
                  </a:lnTo>
                  <a:cubicBezTo>
                    <a:pt x="4925" y="3362"/>
                    <a:pt x="4931" y="3299"/>
                    <a:pt x="4937" y="3261"/>
                  </a:cubicBezTo>
                  <a:cubicBezTo>
                    <a:pt x="4973" y="3001"/>
                    <a:pt x="4997" y="2738"/>
                    <a:pt x="5005" y="2478"/>
                  </a:cubicBezTo>
                  <a:cubicBezTo>
                    <a:pt x="5012" y="2300"/>
                    <a:pt x="5019" y="2115"/>
                    <a:pt x="5026" y="1933"/>
                  </a:cubicBezTo>
                  <a:close/>
                  <a:moveTo>
                    <a:pt x="4908" y="2036"/>
                  </a:moveTo>
                  <a:cubicBezTo>
                    <a:pt x="4908" y="2090"/>
                    <a:pt x="4901" y="2140"/>
                    <a:pt x="4901" y="2193"/>
                  </a:cubicBezTo>
                  <a:cubicBezTo>
                    <a:pt x="4894" y="2439"/>
                    <a:pt x="4880" y="2688"/>
                    <a:pt x="4862" y="2930"/>
                  </a:cubicBezTo>
                  <a:cubicBezTo>
                    <a:pt x="4855" y="2983"/>
                    <a:pt x="4837" y="3304"/>
                    <a:pt x="4787" y="3407"/>
                  </a:cubicBezTo>
                  <a:cubicBezTo>
                    <a:pt x="4780" y="3407"/>
                    <a:pt x="4777" y="3414"/>
                    <a:pt x="4770" y="3418"/>
                  </a:cubicBezTo>
                  <a:cubicBezTo>
                    <a:pt x="4787" y="3279"/>
                    <a:pt x="4777" y="3136"/>
                    <a:pt x="4837" y="3005"/>
                  </a:cubicBezTo>
                  <a:cubicBezTo>
                    <a:pt x="4853" y="2965"/>
                    <a:pt x="4819" y="2921"/>
                    <a:pt x="4783" y="2921"/>
                  </a:cubicBezTo>
                  <a:cubicBezTo>
                    <a:pt x="4771" y="2921"/>
                    <a:pt x="4759" y="2925"/>
                    <a:pt x="4748" y="2937"/>
                  </a:cubicBezTo>
                  <a:cubicBezTo>
                    <a:pt x="4556" y="3129"/>
                    <a:pt x="4357" y="3307"/>
                    <a:pt x="4154" y="3482"/>
                  </a:cubicBezTo>
                  <a:cubicBezTo>
                    <a:pt x="4364" y="2983"/>
                    <a:pt x="4666" y="2524"/>
                    <a:pt x="4908" y="2036"/>
                  </a:cubicBezTo>
                  <a:close/>
                  <a:moveTo>
                    <a:pt x="4909" y="3429"/>
                  </a:moveTo>
                  <a:lnTo>
                    <a:pt x="4909" y="3429"/>
                  </a:lnTo>
                  <a:cubicBezTo>
                    <a:pt x="4909" y="3432"/>
                    <a:pt x="4908" y="3435"/>
                    <a:pt x="4908" y="3439"/>
                  </a:cubicBezTo>
                  <a:cubicBezTo>
                    <a:pt x="4908" y="3471"/>
                    <a:pt x="4916" y="3499"/>
                    <a:pt x="4916" y="3531"/>
                  </a:cubicBezTo>
                  <a:cubicBezTo>
                    <a:pt x="4894" y="3531"/>
                    <a:pt x="4869" y="3531"/>
                    <a:pt x="4862" y="3560"/>
                  </a:cubicBezTo>
                  <a:cubicBezTo>
                    <a:pt x="4848" y="3617"/>
                    <a:pt x="4791" y="3642"/>
                    <a:pt x="4752" y="3677"/>
                  </a:cubicBezTo>
                  <a:cubicBezTo>
                    <a:pt x="4763" y="3645"/>
                    <a:pt x="4784" y="3613"/>
                    <a:pt x="4791" y="3578"/>
                  </a:cubicBezTo>
                  <a:cubicBezTo>
                    <a:pt x="4794" y="3578"/>
                    <a:pt x="4794" y="3582"/>
                    <a:pt x="4796" y="3582"/>
                  </a:cubicBezTo>
                  <a:cubicBezTo>
                    <a:pt x="4797" y="3582"/>
                    <a:pt x="4797" y="3582"/>
                    <a:pt x="4798" y="3581"/>
                  </a:cubicBezTo>
                  <a:cubicBezTo>
                    <a:pt x="4860" y="3570"/>
                    <a:pt x="4891" y="3502"/>
                    <a:pt x="4909" y="3429"/>
                  </a:cubicBezTo>
                  <a:close/>
                  <a:moveTo>
                    <a:pt x="4442" y="2122"/>
                  </a:moveTo>
                  <a:lnTo>
                    <a:pt x="4442" y="2122"/>
                  </a:lnTo>
                  <a:cubicBezTo>
                    <a:pt x="4229" y="2481"/>
                    <a:pt x="4015" y="2841"/>
                    <a:pt x="3855" y="3232"/>
                  </a:cubicBezTo>
                  <a:cubicBezTo>
                    <a:pt x="3839" y="3271"/>
                    <a:pt x="3876" y="3300"/>
                    <a:pt x="3912" y="3300"/>
                  </a:cubicBezTo>
                  <a:cubicBezTo>
                    <a:pt x="3926" y="3300"/>
                    <a:pt x="3940" y="3296"/>
                    <a:pt x="3951" y="3286"/>
                  </a:cubicBezTo>
                  <a:cubicBezTo>
                    <a:pt x="4150" y="3079"/>
                    <a:pt x="4300" y="2830"/>
                    <a:pt x="4467" y="2599"/>
                  </a:cubicBezTo>
                  <a:lnTo>
                    <a:pt x="4467" y="2599"/>
                  </a:lnTo>
                  <a:cubicBezTo>
                    <a:pt x="4253" y="2951"/>
                    <a:pt x="4047" y="3304"/>
                    <a:pt x="3922" y="3699"/>
                  </a:cubicBezTo>
                  <a:cubicBezTo>
                    <a:pt x="3914" y="3735"/>
                    <a:pt x="3945" y="3773"/>
                    <a:pt x="3979" y="3773"/>
                  </a:cubicBezTo>
                  <a:cubicBezTo>
                    <a:pt x="3988" y="3773"/>
                    <a:pt x="3998" y="3770"/>
                    <a:pt x="4008" y="3763"/>
                  </a:cubicBezTo>
                  <a:cubicBezTo>
                    <a:pt x="4253" y="3564"/>
                    <a:pt x="4485" y="3350"/>
                    <a:pt x="4706" y="3126"/>
                  </a:cubicBezTo>
                  <a:lnTo>
                    <a:pt x="4706" y="3126"/>
                  </a:lnTo>
                  <a:cubicBezTo>
                    <a:pt x="4638" y="3336"/>
                    <a:pt x="4599" y="3556"/>
                    <a:pt x="4595" y="3777"/>
                  </a:cubicBezTo>
                  <a:cubicBezTo>
                    <a:pt x="4439" y="3824"/>
                    <a:pt x="4252" y="3833"/>
                    <a:pt x="4074" y="3833"/>
                  </a:cubicBezTo>
                  <a:cubicBezTo>
                    <a:pt x="3997" y="3833"/>
                    <a:pt x="3921" y="3832"/>
                    <a:pt x="3851" y="3831"/>
                  </a:cubicBezTo>
                  <a:lnTo>
                    <a:pt x="3851" y="3663"/>
                  </a:lnTo>
                  <a:cubicBezTo>
                    <a:pt x="3851" y="3663"/>
                    <a:pt x="3851" y="3662"/>
                    <a:pt x="3851" y="3662"/>
                  </a:cubicBezTo>
                  <a:cubicBezTo>
                    <a:pt x="3850" y="3662"/>
                    <a:pt x="3847" y="3666"/>
                    <a:pt x="3845" y="3666"/>
                  </a:cubicBezTo>
                  <a:cubicBezTo>
                    <a:pt x="3845" y="3666"/>
                    <a:pt x="3844" y="3665"/>
                    <a:pt x="3844" y="3663"/>
                  </a:cubicBezTo>
                  <a:lnTo>
                    <a:pt x="3848" y="3663"/>
                  </a:lnTo>
                  <a:cubicBezTo>
                    <a:pt x="3844" y="3386"/>
                    <a:pt x="3830" y="3108"/>
                    <a:pt x="3819" y="2830"/>
                  </a:cubicBezTo>
                  <a:lnTo>
                    <a:pt x="3819" y="2830"/>
                  </a:lnTo>
                  <a:cubicBezTo>
                    <a:pt x="3827" y="2859"/>
                    <a:pt x="3841" y="2894"/>
                    <a:pt x="3861" y="2894"/>
                  </a:cubicBezTo>
                  <a:cubicBezTo>
                    <a:pt x="3867" y="2894"/>
                    <a:pt x="3875" y="2890"/>
                    <a:pt x="3883" y="2880"/>
                  </a:cubicBezTo>
                  <a:cubicBezTo>
                    <a:pt x="3887" y="2876"/>
                    <a:pt x="3890" y="2873"/>
                    <a:pt x="3890" y="2869"/>
                  </a:cubicBezTo>
                  <a:cubicBezTo>
                    <a:pt x="3894" y="2862"/>
                    <a:pt x="3901" y="2859"/>
                    <a:pt x="3901" y="2852"/>
                  </a:cubicBezTo>
                  <a:cubicBezTo>
                    <a:pt x="4100" y="2620"/>
                    <a:pt x="4257" y="2364"/>
                    <a:pt x="4442" y="2122"/>
                  </a:cubicBezTo>
                  <a:close/>
                  <a:moveTo>
                    <a:pt x="4923" y="3649"/>
                  </a:moveTo>
                  <a:cubicBezTo>
                    <a:pt x="4923" y="3781"/>
                    <a:pt x="4933" y="3912"/>
                    <a:pt x="4948" y="4044"/>
                  </a:cubicBezTo>
                  <a:cubicBezTo>
                    <a:pt x="4748" y="4039"/>
                    <a:pt x="4548" y="4037"/>
                    <a:pt x="4348" y="4037"/>
                  </a:cubicBezTo>
                  <a:cubicBezTo>
                    <a:pt x="4148" y="4037"/>
                    <a:pt x="3947" y="4039"/>
                    <a:pt x="3748" y="4041"/>
                  </a:cubicBezTo>
                  <a:cubicBezTo>
                    <a:pt x="3752" y="4033"/>
                    <a:pt x="3762" y="4033"/>
                    <a:pt x="3766" y="4023"/>
                  </a:cubicBezTo>
                  <a:cubicBezTo>
                    <a:pt x="3769" y="3994"/>
                    <a:pt x="3766" y="3969"/>
                    <a:pt x="3769" y="3941"/>
                  </a:cubicBezTo>
                  <a:cubicBezTo>
                    <a:pt x="3800" y="3940"/>
                    <a:pt x="3833" y="3940"/>
                    <a:pt x="3867" y="3940"/>
                  </a:cubicBezTo>
                  <a:cubicBezTo>
                    <a:pt x="3933" y="3940"/>
                    <a:pt x="4004" y="3941"/>
                    <a:pt x="4076" y="3941"/>
                  </a:cubicBezTo>
                  <a:cubicBezTo>
                    <a:pt x="4410" y="3941"/>
                    <a:pt x="4783" y="3917"/>
                    <a:pt x="4923" y="3649"/>
                  </a:cubicBezTo>
                  <a:close/>
                  <a:moveTo>
                    <a:pt x="4061" y="0"/>
                  </a:moveTo>
                  <a:cubicBezTo>
                    <a:pt x="3901" y="0"/>
                    <a:pt x="3655" y="21"/>
                    <a:pt x="3570" y="182"/>
                  </a:cubicBezTo>
                  <a:cubicBezTo>
                    <a:pt x="3548" y="226"/>
                    <a:pt x="3587" y="267"/>
                    <a:pt x="3625" y="267"/>
                  </a:cubicBezTo>
                  <a:cubicBezTo>
                    <a:pt x="3634" y="267"/>
                    <a:pt x="3643" y="264"/>
                    <a:pt x="3652" y="259"/>
                  </a:cubicBezTo>
                  <a:lnTo>
                    <a:pt x="3652" y="259"/>
                  </a:lnTo>
                  <a:cubicBezTo>
                    <a:pt x="3652" y="361"/>
                    <a:pt x="3659" y="464"/>
                    <a:pt x="3659" y="566"/>
                  </a:cubicBezTo>
                  <a:cubicBezTo>
                    <a:pt x="3659" y="570"/>
                    <a:pt x="3655" y="566"/>
                    <a:pt x="3652" y="573"/>
                  </a:cubicBezTo>
                  <a:cubicBezTo>
                    <a:pt x="3527" y="1645"/>
                    <a:pt x="3652" y="2723"/>
                    <a:pt x="3652" y="3802"/>
                  </a:cubicBezTo>
                  <a:cubicBezTo>
                    <a:pt x="3652" y="3803"/>
                    <a:pt x="3652" y="3803"/>
                    <a:pt x="3652" y="3803"/>
                  </a:cubicBezTo>
                  <a:cubicBezTo>
                    <a:pt x="3654" y="3803"/>
                    <a:pt x="3658" y="3800"/>
                    <a:pt x="3661" y="3800"/>
                  </a:cubicBezTo>
                  <a:cubicBezTo>
                    <a:pt x="3662" y="3800"/>
                    <a:pt x="3663" y="3800"/>
                    <a:pt x="3663" y="3802"/>
                  </a:cubicBezTo>
                  <a:lnTo>
                    <a:pt x="3663" y="3838"/>
                  </a:lnTo>
                  <a:cubicBezTo>
                    <a:pt x="3606" y="3845"/>
                    <a:pt x="3602" y="3927"/>
                    <a:pt x="3659" y="3937"/>
                  </a:cubicBezTo>
                  <a:cubicBezTo>
                    <a:pt x="3655" y="3966"/>
                    <a:pt x="3659" y="3998"/>
                    <a:pt x="3655" y="4026"/>
                  </a:cubicBezTo>
                  <a:cubicBezTo>
                    <a:pt x="3655" y="4041"/>
                    <a:pt x="3666" y="4037"/>
                    <a:pt x="3673" y="4044"/>
                  </a:cubicBezTo>
                  <a:cubicBezTo>
                    <a:pt x="2466" y="4055"/>
                    <a:pt x="1263" y="4112"/>
                    <a:pt x="67" y="4340"/>
                  </a:cubicBezTo>
                  <a:cubicBezTo>
                    <a:pt x="0" y="4350"/>
                    <a:pt x="24" y="4448"/>
                    <a:pt x="84" y="4448"/>
                  </a:cubicBezTo>
                  <a:cubicBezTo>
                    <a:pt x="87" y="4448"/>
                    <a:pt x="91" y="4447"/>
                    <a:pt x="95" y="4446"/>
                  </a:cubicBezTo>
                  <a:cubicBezTo>
                    <a:pt x="1374" y="4203"/>
                    <a:pt x="2661" y="4125"/>
                    <a:pt x="3951" y="4125"/>
                  </a:cubicBezTo>
                  <a:cubicBezTo>
                    <a:pt x="6265" y="4125"/>
                    <a:pt x="8591" y="4376"/>
                    <a:pt x="10900" y="4379"/>
                  </a:cubicBezTo>
                  <a:cubicBezTo>
                    <a:pt x="10967" y="4372"/>
                    <a:pt x="10967" y="4272"/>
                    <a:pt x="10900" y="4268"/>
                  </a:cubicBezTo>
                  <a:cubicBezTo>
                    <a:pt x="8960" y="4268"/>
                    <a:pt x="7009" y="4101"/>
                    <a:pt x="5065" y="4044"/>
                  </a:cubicBezTo>
                  <a:cubicBezTo>
                    <a:pt x="5222" y="3005"/>
                    <a:pt x="5111" y="1954"/>
                    <a:pt x="5108" y="904"/>
                  </a:cubicBezTo>
                  <a:cubicBezTo>
                    <a:pt x="5133" y="676"/>
                    <a:pt x="5147" y="449"/>
                    <a:pt x="5197" y="224"/>
                  </a:cubicBezTo>
                  <a:cubicBezTo>
                    <a:pt x="5205" y="182"/>
                    <a:pt x="5171" y="156"/>
                    <a:pt x="5139" y="156"/>
                  </a:cubicBezTo>
                  <a:cubicBezTo>
                    <a:pt x="5117" y="156"/>
                    <a:pt x="5096" y="168"/>
                    <a:pt x="5090" y="196"/>
                  </a:cubicBezTo>
                  <a:cubicBezTo>
                    <a:pt x="5044" y="424"/>
                    <a:pt x="5012" y="655"/>
                    <a:pt x="4990" y="886"/>
                  </a:cubicBezTo>
                  <a:cubicBezTo>
                    <a:pt x="4974" y="875"/>
                    <a:pt x="4970" y="847"/>
                    <a:pt x="4959" y="847"/>
                  </a:cubicBezTo>
                  <a:cubicBezTo>
                    <a:pt x="4956" y="847"/>
                    <a:pt x="4952" y="849"/>
                    <a:pt x="4948" y="854"/>
                  </a:cubicBezTo>
                  <a:cubicBezTo>
                    <a:pt x="4944" y="858"/>
                    <a:pt x="4941" y="862"/>
                    <a:pt x="4937" y="865"/>
                  </a:cubicBezTo>
                  <a:lnTo>
                    <a:pt x="4930" y="876"/>
                  </a:lnTo>
                  <a:cubicBezTo>
                    <a:pt x="4659" y="1200"/>
                    <a:pt x="4410" y="1545"/>
                    <a:pt x="4143" y="1873"/>
                  </a:cubicBezTo>
                  <a:cubicBezTo>
                    <a:pt x="4421" y="1367"/>
                    <a:pt x="4702" y="862"/>
                    <a:pt x="5037" y="385"/>
                  </a:cubicBezTo>
                  <a:cubicBezTo>
                    <a:pt x="5064" y="342"/>
                    <a:pt x="5025" y="302"/>
                    <a:pt x="4985" y="302"/>
                  </a:cubicBezTo>
                  <a:cubicBezTo>
                    <a:pt x="4968" y="302"/>
                    <a:pt x="4950" y="309"/>
                    <a:pt x="4937" y="328"/>
                  </a:cubicBezTo>
                  <a:cubicBezTo>
                    <a:pt x="4745" y="634"/>
                    <a:pt x="4492" y="890"/>
                    <a:pt x="4257" y="1161"/>
                  </a:cubicBezTo>
                  <a:cubicBezTo>
                    <a:pt x="4456" y="826"/>
                    <a:pt x="4638" y="477"/>
                    <a:pt x="4873" y="164"/>
                  </a:cubicBezTo>
                  <a:cubicBezTo>
                    <a:pt x="4933" y="171"/>
                    <a:pt x="4994" y="171"/>
                    <a:pt x="5054" y="182"/>
                  </a:cubicBezTo>
                  <a:cubicBezTo>
                    <a:pt x="5056" y="182"/>
                    <a:pt x="5057" y="182"/>
                    <a:pt x="5058" y="182"/>
                  </a:cubicBezTo>
                  <a:cubicBezTo>
                    <a:pt x="5122" y="182"/>
                    <a:pt x="5121" y="78"/>
                    <a:pt x="5054" y="68"/>
                  </a:cubicBezTo>
                  <a:cubicBezTo>
                    <a:pt x="4997" y="61"/>
                    <a:pt x="4944" y="57"/>
                    <a:pt x="4887" y="53"/>
                  </a:cubicBezTo>
                  <a:cubicBezTo>
                    <a:pt x="4882" y="48"/>
                    <a:pt x="4877" y="46"/>
                    <a:pt x="4872" y="46"/>
                  </a:cubicBezTo>
                  <a:cubicBezTo>
                    <a:pt x="4867" y="46"/>
                    <a:pt x="4860" y="48"/>
                    <a:pt x="4852" y="50"/>
                  </a:cubicBezTo>
                  <a:cubicBezTo>
                    <a:pt x="4735" y="36"/>
                    <a:pt x="4619" y="30"/>
                    <a:pt x="4502" y="30"/>
                  </a:cubicBezTo>
                  <a:cubicBezTo>
                    <a:pt x="4437" y="30"/>
                    <a:pt x="4372" y="32"/>
                    <a:pt x="4307" y="36"/>
                  </a:cubicBezTo>
                  <a:cubicBezTo>
                    <a:pt x="4225" y="29"/>
                    <a:pt x="4143" y="0"/>
                    <a:pt x="40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55" name="Google Shape;3264;p74"/>
            <p:cNvSpPr/>
            <p:nvPr/>
          </p:nvSpPr>
          <p:spPr>
            <a:xfrm>
              <a:off x="1543625" y="4103475"/>
              <a:ext cx="302775" cy="14175"/>
            </a:xfrm>
            <a:custGeom>
              <a:avLst/>
              <a:gdLst/>
              <a:ahLst/>
              <a:cxnLst/>
              <a:rect l="l" t="t" r="r" b="b"/>
              <a:pathLst>
                <a:path w="12111" h="567" extrusionOk="0">
                  <a:moveTo>
                    <a:pt x="12028" y="0"/>
                  </a:moveTo>
                  <a:cubicBezTo>
                    <a:pt x="12024" y="0"/>
                    <a:pt x="12019" y="0"/>
                    <a:pt x="12015" y="1"/>
                  </a:cubicBezTo>
                  <a:cubicBezTo>
                    <a:pt x="10469" y="350"/>
                    <a:pt x="8904" y="457"/>
                    <a:pt x="7333" y="457"/>
                  </a:cubicBezTo>
                  <a:cubicBezTo>
                    <a:pt x="4914" y="457"/>
                    <a:pt x="2480" y="205"/>
                    <a:pt x="71" y="201"/>
                  </a:cubicBezTo>
                  <a:cubicBezTo>
                    <a:pt x="0" y="204"/>
                    <a:pt x="0" y="308"/>
                    <a:pt x="71" y="311"/>
                  </a:cubicBezTo>
                  <a:cubicBezTo>
                    <a:pt x="2480" y="315"/>
                    <a:pt x="4917" y="566"/>
                    <a:pt x="7338" y="566"/>
                  </a:cubicBezTo>
                  <a:cubicBezTo>
                    <a:pt x="8917" y="566"/>
                    <a:pt x="10489" y="460"/>
                    <a:pt x="12043" y="108"/>
                  </a:cubicBezTo>
                  <a:cubicBezTo>
                    <a:pt x="12110" y="95"/>
                    <a:pt x="12089" y="0"/>
                    <a:pt x="1202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56" name="Google Shape;3265;p74"/>
            <p:cNvSpPr/>
            <p:nvPr/>
          </p:nvSpPr>
          <p:spPr>
            <a:xfrm>
              <a:off x="1921375" y="4012550"/>
              <a:ext cx="25625" cy="40150"/>
            </a:xfrm>
            <a:custGeom>
              <a:avLst/>
              <a:gdLst/>
              <a:ahLst/>
              <a:cxnLst/>
              <a:rect l="l" t="t" r="r" b="b"/>
              <a:pathLst>
                <a:path w="1025" h="1606" extrusionOk="0">
                  <a:moveTo>
                    <a:pt x="80" y="1488"/>
                  </a:moveTo>
                  <a:cubicBezTo>
                    <a:pt x="79" y="1489"/>
                    <a:pt x="78" y="1490"/>
                    <a:pt x="78" y="1490"/>
                  </a:cubicBezTo>
                  <a:cubicBezTo>
                    <a:pt x="78" y="1490"/>
                    <a:pt x="79" y="1489"/>
                    <a:pt x="80" y="1488"/>
                  </a:cubicBezTo>
                  <a:close/>
                  <a:moveTo>
                    <a:pt x="91" y="1486"/>
                  </a:moveTo>
                  <a:cubicBezTo>
                    <a:pt x="98" y="1486"/>
                    <a:pt x="108" y="1489"/>
                    <a:pt x="119" y="1501"/>
                  </a:cubicBezTo>
                  <a:lnTo>
                    <a:pt x="119" y="1501"/>
                  </a:lnTo>
                  <a:cubicBezTo>
                    <a:pt x="110" y="1491"/>
                    <a:pt x="98" y="1487"/>
                    <a:pt x="86" y="1486"/>
                  </a:cubicBezTo>
                  <a:lnTo>
                    <a:pt x="86" y="1486"/>
                  </a:lnTo>
                  <a:cubicBezTo>
                    <a:pt x="87" y="1486"/>
                    <a:pt x="89" y="1486"/>
                    <a:pt x="91" y="1486"/>
                  </a:cubicBezTo>
                  <a:close/>
                  <a:moveTo>
                    <a:pt x="947" y="0"/>
                  </a:moveTo>
                  <a:cubicBezTo>
                    <a:pt x="935" y="0"/>
                    <a:pt x="923" y="5"/>
                    <a:pt x="913" y="18"/>
                  </a:cubicBezTo>
                  <a:cubicBezTo>
                    <a:pt x="714" y="264"/>
                    <a:pt x="579" y="552"/>
                    <a:pt x="436" y="833"/>
                  </a:cubicBezTo>
                  <a:cubicBezTo>
                    <a:pt x="365" y="976"/>
                    <a:pt x="290" y="1122"/>
                    <a:pt x="219" y="1264"/>
                  </a:cubicBezTo>
                  <a:cubicBezTo>
                    <a:pt x="191" y="1317"/>
                    <a:pt x="162" y="1367"/>
                    <a:pt x="130" y="1421"/>
                  </a:cubicBezTo>
                  <a:lnTo>
                    <a:pt x="102" y="1463"/>
                  </a:lnTo>
                  <a:cubicBezTo>
                    <a:pt x="92" y="1476"/>
                    <a:pt x="86" y="1482"/>
                    <a:pt x="82" y="1486"/>
                  </a:cubicBezTo>
                  <a:lnTo>
                    <a:pt x="82" y="1486"/>
                  </a:lnTo>
                  <a:cubicBezTo>
                    <a:pt x="82" y="1486"/>
                    <a:pt x="82" y="1486"/>
                    <a:pt x="82" y="1486"/>
                  </a:cubicBezTo>
                  <a:cubicBezTo>
                    <a:pt x="42" y="1486"/>
                    <a:pt x="0" y="1527"/>
                    <a:pt x="31" y="1570"/>
                  </a:cubicBezTo>
                  <a:cubicBezTo>
                    <a:pt x="49" y="1595"/>
                    <a:pt x="69" y="1606"/>
                    <a:pt x="89" y="1606"/>
                  </a:cubicBezTo>
                  <a:cubicBezTo>
                    <a:pt x="199" y="1606"/>
                    <a:pt x="327" y="1297"/>
                    <a:pt x="351" y="1243"/>
                  </a:cubicBezTo>
                  <a:cubicBezTo>
                    <a:pt x="550" y="862"/>
                    <a:pt x="721" y="438"/>
                    <a:pt x="992" y="100"/>
                  </a:cubicBezTo>
                  <a:cubicBezTo>
                    <a:pt x="1024" y="56"/>
                    <a:pt x="986" y="0"/>
                    <a:pt x="94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57" name="Google Shape;3266;p74"/>
            <p:cNvSpPr/>
            <p:nvPr/>
          </p:nvSpPr>
          <p:spPr>
            <a:xfrm>
              <a:off x="1923100" y="4037800"/>
              <a:ext cx="25550" cy="43300"/>
            </a:xfrm>
            <a:custGeom>
              <a:avLst/>
              <a:gdLst/>
              <a:ahLst/>
              <a:cxnLst/>
              <a:rect l="l" t="t" r="r" b="b"/>
              <a:pathLst>
                <a:path w="1022" h="1732" extrusionOk="0">
                  <a:moveTo>
                    <a:pt x="947" y="1"/>
                  </a:moveTo>
                  <a:cubicBezTo>
                    <a:pt x="930" y="1"/>
                    <a:pt x="913" y="9"/>
                    <a:pt x="901" y="30"/>
                  </a:cubicBezTo>
                  <a:cubicBezTo>
                    <a:pt x="741" y="318"/>
                    <a:pt x="588" y="617"/>
                    <a:pt x="442" y="913"/>
                  </a:cubicBezTo>
                  <a:cubicBezTo>
                    <a:pt x="325" y="1147"/>
                    <a:pt x="214" y="1439"/>
                    <a:pt x="36" y="1632"/>
                  </a:cubicBezTo>
                  <a:cubicBezTo>
                    <a:pt x="1" y="1675"/>
                    <a:pt x="38" y="1731"/>
                    <a:pt x="79" y="1731"/>
                  </a:cubicBezTo>
                  <a:cubicBezTo>
                    <a:pt x="91" y="1731"/>
                    <a:pt x="104" y="1726"/>
                    <a:pt x="115" y="1713"/>
                  </a:cubicBezTo>
                  <a:cubicBezTo>
                    <a:pt x="278" y="1535"/>
                    <a:pt x="378" y="1283"/>
                    <a:pt x="485" y="1073"/>
                  </a:cubicBezTo>
                  <a:cubicBezTo>
                    <a:pt x="656" y="742"/>
                    <a:pt x="816" y="411"/>
                    <a:pt x="997" y="87"/>
                  </a:cubicBezTo>
                  <a:cubicBezTo>
                    <a:pt x="1022" y="40"/>
                    <a:pt x="985" y="1"/>
                    <a:pt x="94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58" name="Google Shape;3267;p74"/>
            <p:cNvSpPr/>
            <p:nvPr/>
          </p:nvSpPr>
          <p:spPr>
            <a:xfrm>
              <a:off x="1822800" y="3994425"/>
              <a:ext cx="40300" cy="108625"/>
            </a:xfrm>
            <a:custGeom>
              <a:avLst/>
              <a:gdLst/>
              <a:ahLst/>
              <a:cxnLst/>
              <a:rect l="l" t="t" r="r" b="b"/>
              <a:pathLst>
                <a:path w="1612" h="4345" extrusionOk="0">
                  <a:moveTo>
                    <a:pt x="596" y="106"/>
                  </a:moveTo>
                  <a:cubicBezTo>
                    <a:pt x="768" y="106"/>
                    <a:pt x="983" y="178"/>
                    <a:pt x="1140" y="273"/>
                  </a:cubicBezTo>
                  <a:cubicBezTo>
                    <a:pt x="1130" y="271"/>
                    <a:pt x="1119" y="269"/>
                    <a:pt x="1110" y="269"/>
                  </a:cubicBezTo>
                  <a:cubicBezTo>
                    <a:pt x="1098" y="269"/>
                    <a:pt x="1089" y="272"/>
                    <a:pt x="1083" y="284"/>
                  </a:cubicBezTo>
                  <a:cubicBezTo>
                    <a:pt x="1051" y="344"/>
                    <a:pt x="1022" y="405"/>
                    <a:pt x="994" y="462"/>
                  </a:cubicBezTo>
                  <a:lnTo>
                    <a:pt x="987" y="433"/>
                  </a:lnTo>
                  <a:cubicBezTo>
                    <a:pt x="976" y="407"/>
                    <a:pt x="953" y="393"/>
                    <a:pt x="930" y="393"/>
                  </a:cubicBezTo>
                  <a:cubicBezTo>
                    <a:pt x="908" y="393"/>
                    <a:pt x="885" y="407"/>
                    <a:pt x="876" y="433"/>
                  </a:cubicBezTo>
                  <a:cubicBezTo>
                    <a:pt x="862" y="408"/>
                    <a:pt x="859" y="380"/>
                    <a:pt x="844" y="351"/>
                  </a:cubicBezTo>
                  <a:cubicBezTo>
                    <a:pt x="839" y="343"/>
                    <a:pt x="831" y="339"/>
                    <a:pt x="822" y="339"/>
                  </a:cubicBezTo>
                  <a:cubicBezTo>
                    <a:pt x="805" y="339"/>
                    <a:pt x="783" y="351"/>
                    <a:pt x="770" y="362"/>
                  </a:cubicBezTo>
                  <a:cubicBezTo>
                    <a:pt x="770" y="355"/>
                    <a:pt x="773" y="348"/>
                    <a:pt x="777" y="344"/>
                  </a:cubicBezTo>
                  <a:cubicBezTo>
                    <a:pt x="793" y="305"/>
                    <a:pt x="762" y="269"/>
                    <a:pt x="727" y="269"/>
                  </a:cubicBezTo>
                  <a:cubicBezTo>
                    <a:pt x="715" y="269"/>
                    <a:pt x="702" y="274"/>
                    <a:pt x="691" y="284"/>
                  </a:cubicBezTo>
                  <a:cubicBezTo>
                    <a:pt x="681" y="271"/>
                    <a:pt x="666" y="265"/>
                    <a:pt x="652" y="265"/>
                  </a:cubicBezTo>
                  <a:cubicBezTo>
                    <a:pt x="642" y="265"/>
                    <a:pt x="632" y="267"/>
                    <a:pt x="624" y="273"/>
                  </a:cubicBezTo>
                  <a:cubicBezTo>
                    <a:pt x="599" y="294"/>
                    <a:pt x="599" y="334"/>
                    <a:pt x="577" y="355"/>
                  </a:cubicBezTo>
                  <a:lnTo>
                    <a:pt x="577" y="351"/>
                  </a:lnTo>
                  <a:cubicBezTo>
                    <a:pt x="570" y="334"/>
                    <a:pt x="558" y="327"/>
                    <a:pt x="546" y="327"/>
                  </a:cubicBezTo>
                  <a:cubicBezTo>
                    <a:pt x="531" y="327"/>
                    <a:pt x="513" y="339"/>
                    <a:pt x="499" y="355"/>
                  </a:cubicBezTo>
                  <a:cubicBezTo>
                    <a:pt x="499" y="355"/>
                    <a:pt x="498" y="356"/>
                    <a:pt x="497" y="356"/>
                  </a:cubicBezTo>
                  <a:cubicBezTo>
                    <a:pt x="495" y="356"/>
                    <a:pt x="491" y="352"/>
                    <a:pt x="488" y="352"/>
                  </a:cubicBezTo>
                  <a:cubicBezTo>
                    <a:pt x="487" y="352"/>
                    <a:pt x="486" y="353"/>
                    <a:pt x="485" y="355"/>
                  </a:cubicBezTo>
                  <a:cubicBezTo>
                    <a:pt x="495" y="330"/>
                    <a:pt x="499" y="302"/>
                    <a:pt x="510" y="277"/>
                  </a:cubicBezTo>
                  <a:cubicBezTo>
                    <a:pt x="532" y="230"/>
                    <a:pt x="494" y="189"/>
                    <a:pt x="457" y="189"/>
                  </a:cubicBezTo>
                  <a:cubicBezTo>
                    <a:pt x="440" y="189"/>
                    <a:pt x="424" y="198"/>
                    <a:pt x="414" y="220"/>
                  </a:cubicBezTo>
                  <a:cubicBezTo>
                    <a:pt x="357" y="358"/>
                    <a:pt x="307" y="501"/>
                    <a:pt x="271" y="643"/>
                  </a:cubicBezTo>
                  <a:cubicBezTo>
                    <a:pt x="257" y="690"/>
                    <a:pt x="246" y="732"/>
                    <a:pt x="232" y="779"/>
                  </a:cubicBezTo>
                  <a:cubicBezTo>
                    <a:pt x="232" y="675"/>
                    <a:pt x="225" y="572"/>
                    <a:pt x="225" y="472"/>
                  </a:cubicBezTo>
                  <a:lnTo>
                    <a:pt x="225" y="472"/>
                  </a:lnTo>
                  <a:cubicBezTo>
                    <a:pt x="235" y="481"/>
                    <a:pt x="247" y="485"/>
                    <a:pt x="258" y="485"/>
                  </a:cubicBezTo>
                  <a:cubicBezTo>
                    <a:pt x="287" y="485"/>
                    <a:pt x="316" y="459"/>
                    <a:pt x="310" y="426"/>
                  </a:cubicBezTo>
                  <a:cubicBezTo>
                    <a:pt x="268" y="192"/>
                    <a:pt x="406" y="106"/>
                    <a:pt x="596" y="106"/>
                  </a:cubicBezTo>
                  <a:close/>
                  <a:moveTo>
                    <a:pt x="812" y="579"/>
                  </a:moveTo>
                  <a:cubicBezTo>
                    <a:pt x="830" y="625"/>
                    <a:pt x="848" y="668"/>
                    <a:pt x="866" y="718"/>
                  </a:cubicBezTo>
                  <a:cubicBezTo>
                    <a:pt x="855" y="739"/>
                    <a:pt x="844" y="761"/>
                    <a:pt x="834" y="782"/>
                  </a:cubicBezTo>
                  <a:cubicBezTo>
                    <a:pt x="834" y="739"/>
                    <a:pt x="805" y="693"/>
                    <a:pt x="798" y="647"/>
                  </a:cubicBezTo>
                  <a:cubicBezTo>
                    <a:pt x="805" y="625"/>
                    <a:pt x="809" y="604"/>
                    <a:pt x="812" y="579"/>
                  </a:cubicBezTo>
                  <a:close/>
                  <a:moveTo>
                    <a:pt x="1165" y="294"/>
                  </a:moveTo>
                  <a:lnTo>
                    <a:pt x="1165" y="294"/>
                  </a:lnTo>
                  <a:cubicBezTo>
                    <a:pt x="1229" y="337"/>
                    <a:pt x="1300" y="376"/>
                    <a:pt x="1329" y="423"/>
                  </a:cubicBezTo>
                  <a:cubicBezTo>
                    <a:pt x="1337" y="435"/>
                    <a:pt x="1347" y="438"/>
                    <a:pt x="1358" y="438"/>
                  </a:cubicBezTo>
                  <a:cubicBezTo>
                    <a:pt x="1365" y="438"/>
                    <a:pt x="1373" y="437"/>
                    <a:pt x="1382" y="437"/>
                  </a:cubicBezTo>
                  <a:cubicBezTo>
                    <a:pt x="1346" y="487"/>
                    <a:pt x="1311" y="536"/>
                    <a:pt x="1275" y="586"/>
                  </a:cubicBezTo>
                  <a:cubicBezTo>
                    <a:pt x="1264" y="561"/>
                    <a:pt x="1272" y="544"/>
                    <a:pt x="1257" y="519"/>
                  </a:cubicBezTo>
                  <a:lnTo>
                    <a:pt x="1254" y="519"/>
                  </a:lnTo>
                  <a:cubicBezTo>
                    <a:pt x="1250" y="508"/>
                    <a:pt x="1254" y="501"/>
                    <a:pt x="1247" y="490"/>
                  </a:cubicBezTo>
                  <a:cubicBezTo>
                    <a:pt x="1235" y="470"/>
                    <a:pt x="1217" y="461"/>
                    <a:pt x="1198" y="461"/>
                  </a:cubicBezTo>
                  <a:cubicBezTo>
                    <a:pt x="1171" y="461"/>
                    <a:pt x="1143" y="482"/>
                    <a:pt x="1143" y="519"/>
                  </a:cubicBezTo>
                  <a:cubicBezTo>
                    <a:pt x="1140" y="615"/>
                    <a:pt x="1129" y="711"/>
                    <a:pt x="1118" y="811"/>
                  </a:cubicBezTo>
                  <a:lnTo>
                    <a:pt x="1090" y="850"/>
                  </a:lnTo>
                  <a:cubicBezTo>
                    <a:pt x="1072" y="779"/>
                    <a:pt x="1051" y="704"/>
                    <a:pt x="1033" y="633"/>
                  </a:cubicBezTo>
                  <a:cubicBezTo>
                    <a:pt x="1083" y="536"/>
                    <a:pt x="1122" y="437"/>
                    <a:pt x="1179" y="344"/>
                  </a:cubicBezTo>
                  <a:cubicBezTo>
                    <a:pt x="1190" y="323"/>
                    <a:pt x="1175" y="309"/>
                    <a:pt x="1165" y="294"/>
                  </a:cubicBezTo>
                  <a:close/>
                  <a:moveTo>
                    <a:pt x="663" y="793"/>
                  </a:moveTo>
                  <a:lnTo>
                    <a:pt x="663" y="793"/>
                  </a:lnTo>
                  <a:cubicBezTo>
                    <a:pt x="659" y="821"/>
                    <a:pt x="666" y="850"/>
                    <a:pt x="666" y="878"/>
                  </a:cubicBezTo>
                  <a:cubicBezTo>
                    <a:pt x="652" y="903"/>
                    <a:pt x="638" y="928"/>
                    <a:pt x="620" y="949"/>
                  </a:cubicBezTo>
                  <a:cubicBezTo>
                    <a:pt x="624" y="910"/>
                    <a:pt x="634" y="868"/>
                    <a:pt x="641" y="828"/>
                  </a:cubicBezTo>
                  <a:lnTo>
                    <a:pt x="641" y="825"/>
                  </a:lnTo>
                  <a:cubicBezTo>
                    <a:pt x="649" y="814"/>
                    <a:pt x="656" y="803"/>
                    <a:pt x="663" y="793"/>
                  </a:cubicBezTo>
                  <a:close/>
                  <a:moveTo>
                    <a:pt x="1040" y="1131"/>
                  </a:moveTo>
                  <a:cubicBezTo>
                    <a:pt x="1044" y="1135"/>
                    <a:pt x="1044" y="1135"/>
                    <a:pt x="1044" y="1138"/>
                  </a:cubicBezTo>
                  <a:cubicBezTo>
                    <a:pt x="1040" y="1145"/>
                    <a:pt x="1033" y="1149"/>
                    <a:pt x="1029" y="1156"/>
                  </a:cubicBezTo>
                  <a:cubicBezTo>
                    <a:pt x="1033" y="1149"/>
                    <a:pt x="1037" y="1138"/>
                    <a:pt x="1040" y="1131"/>
                  </a:cubicBezTo>
                  <a:close/>
                  <a:moveTo>
                    <a:pt x="673" y="1060"/>
                  </a:moveTo>
                  <a:lnTo>
                    <a:pt x="673" y="1099"/>
                  </a:lnTo>
                  <a:cubicBezTo>
                    <a:pt x="649" y="1145"/>
                    <a:pt x="627" y="1195"/>
                    <a:pt x="602" y="1238"/>
                  </a:cubicBezTo>
                  <a:cubicBezTo>
                    <a:pt x="577" y="1284"/>
                    <a:pt x="556" y="1320"/>
                    <a:pt x="531" y="1362"/>
                  </a:cubicBezTo>
                  <a:lnTo>
                    <a:pt x="520" y="1377"/>
                  </a:lnTo>
                  <a:cubicBezTo>
                    <a:pt x="520" y="1323"/>
                    <a:pt x="517" y="1266"/>
                    <a:pt x="513" y="1213"/>
                  </a:cubicBezTo>
                  <a:lnTo>
                    <a:pt x="513" y="1213"/>
                  </a:lnTo>
                  <a:cubicBezTo>
                    <a:pt x="528" y="1219"/>
                    <a:pt x="535" y="1238"/>
                    <a:pt x="549" y="1238"/>
                  </a:cubicBezTo>
                  <a:cubicBezTo>
                    <a:pt x="552" y="1238"/>
                    <a:pt x="555" y="1237"/>
                    <a:pt x="560" y="1234"/>
                  </a:cubicBezTo>
                  <a:cubicBezTo>
                    <a:pt x="634" y="1188"/>
                    <a:pt x="631" y="1117"/>
                    <a:pt x="673" y="1060"/>
                  </a:cubicBezTo>
                  <a:close/>
                  <a:moveTo>
                    <a:pt x="1008" y="1355"/>
                  </a:moveTo>
                  <a:lnTo>
                    <a:pt x="1008" y="1355"/>
                  </a:lnTo>
                  <a:cubicBezTo>
                    <a:pt x="999" y="1372"/>
                    <a:pt x="989" y="1389"/>
                    <a:pt x="980" y="1406"/>
                  </a:cubicBezTo>
                  <a:lnTo>
                    <a:pt x="980" y="1406"/>
                  </a:lnTo>
                  <a:cubicBezTo>
                    <a:pt x="980" y="1401"/>
                    <a:pt x="980" y="1396"/>
                    <a:pt x="980" y="1391"/>
                  </a:cubicBezTo>
                  <a:cubicBezTo>
                    <a:pt x="980" y="1384"/>
                    <a:pt x="997" y="1370"/>
                    <a:pt x="1008" y="1355"/>
                  </a:cubicBezTo>
                  <a:close/>
                  <a:moveTo>
                    <a:pt x="403" y="1124"/>
                  </a:moveTo>
                  <a:lnTo>
                    <a:pt x="403" y="1124"/>
                  </a:lnTo>
                  <a:cubicBezTo>
                    <a:pt x="417" y="1416"/>
                    <a:pt x="382" y="1701"/>
                    <a:pt x="253" y="1957"/>
                  </a:cubicBezTo>
                  <a:cubicBezTo>
                    <a:pt x="250" y="1807"/>
                    <a:pt x="246" y="1654"/>
                    <a:pt x="243" y="1501"/>
                  </a:cubicBezTo>
                  <a:cubicBezTo>
                    <a:pt x="250" y="1423"/>
                    <a:pt x="229" y="1348"/>
                    <a:pt x="243" y="1273"/>
                  </a:cubicBezTo>
                  <a:lnTo>
                    <a:pt x="243" y="1273"/>
                  </a:lnTo>
                  <a:cubicBezTo>
                    <a:pt x="259" y="1282"/>
                    <a:pt x="271" y="1300"/>
                    <a:pt x="286" y="1300"/>
                  </a:cubicBezTo>
                  <a:cubicBezTo>
                    <a:pt x="290" y="1300"/>
                    <a:pt x="295" y="1299"/>
                    <a:pt x="300" y="1295"/>
                  </a:cubicBezTo>
                  <a:cubicBezTo>
                    <a:pt x="350" y="1238"/>
                    <a:pt x="364" y="1181"/>
                    <a:pt x="403" y="1124"/>
                  </a:cubicBezTo>
                  <a:close/>
                  <a:moveTo>
                    <a:pt x="876" y="942"/>
                  </a:moveTo>
                  <a:lnTo>
                    <a:pt x="876" y="942"/>
                  </a:lnTo>
                  <a:cubicBezTo>
                    <a:pt x="873" y="1031"/>
                    <a:pt x="873" y="1117"/>
                    <a:pt x="876" y="1202"/>
                  </a:cubicBezTo>
                  <a:cubicBezTo>
                    <a:pt x="780" y="1355"/>
                    <a:pt x="695" y="1515"/>
                    <a:pt x="624" y="1679"/>
                  </a:cubicBezTo>
                  <a:cubicBezTo>
                    <a:pt x="620" y="1690"/>
                    <a:pt x="613" y="1697"/>
                    <a:pt x="609" y="1704"/>
                  </a:cubicBezTo>
                  <a:cubicBezTo>
                    <a:pt x="599" y="1742"/>
                    <a:pt x="629" y="1775"/>
                    <a:pt x="662" y="1775"/>
                  </a:cubicBezTo>
                  <a:cubicBezTo>
                    <a:pt x="676" y="1775"/>
                    <a:pt x="690" y="1770"/>
                    <a:pt x="702" y="1758"/>
                  </a:cubicBezTo>
                  <a:cubicBezTo>
                    <a:pt x="805" y="1654"/>
                    <a:pt x="880" y="1526"/>
                    <a:pt x="969" y="1412"/>
                  </a:cubicBezTo>
                  <a:cubicBezTo>
                    <a:pt x="970" y="1411"/>
                    <a:pt x="970" y="1411"/>
                    <a:pt x="971" y="1411"/>
                  </a:cubicBezTo>
                  <a:cubicBezTo>
                    <a:pt x="973" y="1411"/>
                    <a:pt x="974" y="1412"/>
                    <a:pt x="976" y="1413"/>
                  </a:cubicBezTo>
                  <a:lnTo>
                    <a:pt x="976" y="1413"/>
                  </a:lnTo>
                  <a:cubicBezTo>
                    <a:pt x="818" y="1697"/>
                    <a:pt x="680" y="1988"/>
                    <a:pt x="560" y="2284"/>
                  </a:cubicBezTo>
                  <a:cubicBezTo>
                    <a:pt x="560" y="2284"/>
                    <a:pt x="560" y="2288"/>
                    <a:pt x="556" y="2292"/>
                  </a:cubicBezTo>
                  <a:lnTo>
                    <a:pt x="552" y="2292"/>
                  </a:lnTo>
                  <a:cubicBezTo>
                    <a:pt x="549" y="2302"/>
                    <a:pt x="545" y="2309"/>
                    <a:pt x="542" y="2320"/>
                  </a:cubicBezTo>
                  <a:cubicBezTo>
                    <a:pt x="526" y="2351"/>
                    <a:pt x="555" y="2374"/>
                    <a:pt x="587" y="2374"/>
                  </a:cubicBezTo>
                  <a:cubicBezTo>
                    <a:pt x="600" y="2374"/>
                    <a:pt x="613" y="2371"/>
                    <a:pt x="624" y="2363"/>
                  </a:cubicBezTo>
                  <a:lnTo>
                    <a:pt x="624" y="2363"/>
                  </a:lnTo>
                  <a:cubicBezTo>
                    <a:pt x="506" y="2591"/>
                    <a:pt x="353" y="2797"/>
                    <a:pt x="253" y="3032"/>
                  </a:cubicBezTo>
                  <a:cubicBezTo>
                    <a:pt x="257" y="2922"/>
                    <a:pt x="268" y="2815"/>
                    <a:pt x="268" y="2704"/>
                  </a:cubicBezTo>
                  <a:cubicBezTo>
                    <a:pt x="268" y="2530"/>
                    <a:pt x="261" y="2356"/>
                    <a:pt x="257" y="2185"/>
                  </a:cubicBezTo>
                  <a:cubicBezTo>
                    <a:pt x="392" y="1992"/>
                    <a:pt x="474" y="1768"/>
                    <a:pt x="495" y="1533"/>
                  </a:cubicBezTo>
                  <a:cubicBezTo>
                    <a:pt x="581" y="1508"/>
                    <a:pt x="677" y="1334"/>
                    <a:pt x="698" y="1295"/>
                  </a:cubicBezTo>
                  <a:cubicBezTo>
                    <a:pt x="716" y="1263"/>
                    <a:pt x="730" y="1231"/>
                    <a:pt x="745" y="1199"/>
                  </a:cubicBezTo>
                  <a:cubicBezTo>
                    <a:pt x="747" y="1198"/>
                    <a:pt x="748" y="1197"/>
                    <a:pt x="750" y="1197"/>
                  </a:cubicBezTo>
                  <a:cubicBezTo>
                    <a:pt x="759" y="1197"/>
                    <a:pt x="769" y="1205"/>
                    <a:pt x="775" y="1205"/>
                  </a:cubicBezTo>
                  <a:cubicBezTo>
                    <a:pt x="777" y="1205"/>
                    <a:pt x="779" y="1204"/>
                    <a:pt x="780" y="1199"/>
                  </a:cubicBezTo>
                  <a:cubicBezTo>
                    <a:pt x="787" y="1170"/>
                    <a:pt x="780" y="1145"/>
                    <a:pt x="787" y="1117"/>
                  </a:cubicBezTo>
                  <a:cubicBezTo>
                    <a:pt x="816" y="1060"/>
                    <a:pt x="848" y="1003"/>
                    <a:pt x="876" y="942"/>
                  </a:cubicBezTo>
                  <a:close/>
                  <a:moveTo>
                    <a:pt x="431" y="2982"/>
                  </a:moveTo>
                  <a:cubicBezTo>
                    <a:pt x="353" y="3146"/>
                    <a:pt x="285" y="3313"/>
                    <a:pt x="236" y="3488"/>
                  </a:cubicBezTo>
                  <a:lnTo>
                    <a:pt x="232" y="3484"/>
                  </a:lnTo>
                  <a:cubicBezTo>
                    <a:pt x="239" y="3374"/>
                    <a:pt x="243" y="3260"/>
                    <a:pt x="250" y="3149"/>
                  </a:cubicBezTo>
                  <a:cubicBezTo>
                    <a:pt x="266" y="3161"/>
                    <a:pt x="274" y="3185"/>
                    <a:pt x="286" y="3185"/>
                  </a:cubicBezTo>
                  <a:cubicBezTo>
                    <a:pt x="289" y="3185"/>
                    <a:pt x="292" y="3183"/>
                    <a:pt x="296" y="3178"/>
                  </a:cubicBezTo>
                  <a:cubicBezTo>
                    <a:pt x="353" y="3121"/>
                    <a:pt x="378" y="3043"/>
                    <a:pt x="431" y="2982"/>
                  </a:cubicBezTo>
                  <a:close/>
                  <a:moveTo>
                    <a:pt x="364" y="3630"/>
                  </a:moveTo>
                  <a:lnTo>
                    <a:pt x="364" y="3630"/>
                  </a:lnTo>
                  <a:cubicBezTo>
                    <a:pt x="321" y="3723"/>
                    <a:pt x="257" y="3812"/>
                    <a:pt x="214" y="3911"/>
                  </a:cubicBezTo>
                  <a:lnTo>
                    <a:pt x="214" y="3908"/>
                  </a:lnTo>
                  <a:cubicBezTo>
                    <a:pt x="218" y="3865"/>
                    <a:pt x="218" y="3822"/>
                    <a:pt x="221" y="3780"/>
                  </a:cubicBezTo>
                  <a:cubicBezTo>
                    <a:pt x="224" y="3780"/>
                    <a:pt x="225" y="3787"/>
                    <a:pt x="229" y="3787"/>
                  </a:cubicBezTo>
                  <a:cubicBezTo>
                    <a:pt x="230" y="3787"/>
                    <a:pt x="231" y="3787"/>
                    <a:pt x="232" y="3787"/>
                  </a:cubicBezTo>
                  <a:cubicBezTo>
                    <a:pt x="285" y="3740"/>
                    <a:pt x="318" y="3680"/>
                    <a:pt x="364" y="3630"/>
                  </a:cubicBezTo>
                  <a:close/>
                  <a:moveTo>
                    <a:pt x="626" y="1"/>
                  </a:moveTo>
                  <a:cubicBezTo>
                    <a:pt x="365" y="1"/>
                    <a:pt x="156" y="122"/>
                    <a:pt x="204" y="440"/>
                  </a:cubicBezTo>
                  <a:cubicBezTo>
                    <a:pt x="190" y="417"/>
                    <a:pt x="164" y="401"/>
                    <a:pt x="143" y="401"/>
                  </a:cubicBezTo>
                  <a:cubicBezTo>
                    <a:pt x="125" y="401"/>
                    <a:pt x="111" y="413"/>
                    <a:pt x="111" y="440"/>
                  </a:cubicBezTo>
                  <a:cubicBezTo>
                    <a:pt x="111" y="850"/>
                    <a:pt x="122" y="1256"/>
                    <a:pt x="136" y="1665"/>
                  </a:cubicBezTo>
                  <a:cubicBezTo>
                    <a:pt x="136" y="1850"/>
                    <a:pt x="100" y="2042"/>
                    <a:pt x="136" y="2213"/>
                  </a:cubicBezTo>
                  <a:cubicBezTo>
                    <a:pt x="136" y="2214"/>
                    <a:pt x="137" y="2215"/>
                    <a:pt x="138" y="2215"/>
                  </a:cubicBezTo>
                  <a:cubicBezTo>
                    <a:pt x="140" y="2215"/>
                    <a:pt x="143" y="2213"/>
                    <a:pt x="143" y="2213"/>
                  </a:cubicBezTo>
                  <a:cubicBezTo>
                    <a:pt x="147" y="2352"/>
                    <a:pt x="154" y="2487"/>
                    <a:pt x="154" y="2626"/>
                  </a:cubicBezTo>
                  <a:cubicBezTo>
                    <a:pt x="154" y="2975"/>
                    <a:pt x="147" y="3324"/>
                    <a:pt x="115" y="3676"/>
                  </a:cubicBezTo>
                  <a:cubicBezTo>
                    <a:pt x="104" y="3815"/>
                    <a:pt x="72" y="3972"/>
                    <a:pt x="90" y="4114"/>
                  </a:cubicBezTo>
                  <a:cubicBezTo>
                    <a:pt x="90" y="4146"/>
                    <a:pt x="116" y="4168"/>
                    <a:pt x="145" y="4168"/>
                  </a:cubicBezTo>
                  <a:cubicBezTo>
                    <a:pt x="155" y="4168"/>
                    <a:pt x="165" y="4166"/>
                    <a:pt x="175" y="4160"/>
                  </a:cubicBezTo>
                  <a:cubicBezTo>
                    <a:pt x="193" y="4153"/>
                    <a:pt x="189" y="4128"/>
                    <a:pt x="193" y="4107"/>
                  </a:cubicBezTo>
                  <a:lnTo>
                    <a:pt x="200" y="4114"/>
                  </a:lnTo>
                  <a:lnTo>
                    <a:pt x="200" y="4086"/>
                  </a:lnTo>
                  <a:cubicBezTo>
                    <a:pt x="204" y="4068"/>
                    <a:pt x="214" y="4057"/>
                    <a:pt x="218" y="4043"/>
                  </a:cubicBezTo>
                  <a:cubicBezTo>
                    <a:pt x="221" y="4025"/>
                    <a:pt x="207" y="4029"/>
                    <a:pt x="204" y="4022"/>
                  </a:cubicBezTo>
                  <a:cubicBezTo>
                    <a:pt x="204" y="3992"/>
                    <a:pt x="204" y="3964"/>
                    <a:pt x="208" y="3938"/>
                  </a:cubicBezTo>
                  <a:lnTo>
                    <a:pt x="208" y="3938"/>
                  </a:lnTo>
                  <a:cubicBezTo>
                    <a:pt x="205" y="3971"/>
                    <a:pt x="225" y="4006"/>
                    <a:pt x="255" y="4006"/>
                  </a:cubicBezTo>
                  <a:cubicBezTo>
                    <a:pt x="263" y="4006"/>
                    <a:pt x="272" y="4003"/>
                    <a:pt x="282" y="3997"/>
                  </a:cubicBezTo>
                  <a:cubicBezTo>
                    <a:pt x="293" y="3990"/>
                    <a:pt x="293" y="3979"/>
                    <a:pt x="303" y="3975"/>
                  </a:cubicBezTo>
                  <a:cubicBezTo>
                    <a:pt x="303" y="3972"/>
                    <a:pt x="303" y="3972"/>
                    <a:pt x="303" y="3968"/>
                  </a:cubicBezTo>
                  <a:cubicBezTo>
                    <a:pt x="510" y="3837"/>
                    <a:pt x="641" y="3630"/>
                    <a:pt x="791" y="3441"/>
                  </a:cubicBezTo>
                  <a:lnTo>
                    <a:pt x="791" y="3441"/>
                  </a:lnTo>
                  <a:cubicBezTo>
                    <a:pt x="673" y="3659"/>
                    <a:pt x="588" y="3890"/>
                    <a:pt x="538" y="4132"/>
                  </a:cubicBezTo>
                  <a:cubicBezTo>
                    <a:pt x="535" y="4146"/>
                    <a:pt x="556" y="4139"/>
                    <a:pt x="560" y="4150"/>
                  </a:cubicBezTo>
                  <a:cubicBezTo>
                    <a:pt x="396" y="4160"/>
                    <a:pt x="232" y="4175"/>
                    <a:pt x="72" y="4193"/>
                  </a:cubicBezTo>
                  <a:cubicBezTo>
                    <a:pt x="3" y="4199"/>
                    <a:pt x="1" y="4307"/>
                    <a:pt x="66" y="4307"/>
                  </a:cubicBezTo>
                  <a:cubicBezTo>
                    <a:pt x="68" y="4307"/>
                    <a:pt x="70" y="4307"/>
                    <a:pt x="72" y="4306"/>
                  </a:cubicBezTo>
                  <a:cubicBezTo>
                    <a:pt x="296" y="4279"/>
                    <a:pt x="532" y="4240"/>
                    <a:pt x="764" y="4240"/>
                  </a:cubicBezTo>
                  <a:cubicBezTo>
                    <a:pt x="948" y="4240"/>
                    <a:pt x="1130" y="4264"/>
                    <a:pt x="1300" y="4338"/>
                  </a:cubicBezTo>
                  <a:cubicBezTo>
                    <a:pt x="1309" y="4343"/>
                    <a:pt x="1318" y="4345"/>
                    <a:pt x="1326" y="4345"/>
                  </a:cubicBezTo>
                  <a:cubicBezTo>
                    <a:pt x="1378" y="4345"/>
                    <a:pt x="1412" y="4270"/>
                    <a:pt x="1353" y="4246"/>
                  </a:cubicBezTo>
                  <a:cubicBezTo>
                    <a:pt x="1173" y="4170"/>
                    <a:pt x="983" y="4133"/>
                    <a:pt x="788" y="4133"/>
                  </a:cubicBezTo>
                  <a:cubicBezTo>
                    <a:pt x="756" y="4133"/>
                    <a:pt x="724" y="4134"/>
                    <a:pt x="691" y="4136"/>
                  </a:cubicBezTo>
                  <a:cubicBezTo>
                    <a:pt x="759" y="4089"/>
                    <a:pt x="823" y="4036"/>
                    <a:pt x="880" y="3982"/>
                  </a:cubicBezTo>
                  <a:cubicBezTo>
                    <a:pt x="901" y="3958"/>
                    <a:pt x="940" y="3904"/>
                    <a:pt x="976" y="3858"/>
                  </a:cubicBezTo>
                  <a:cubicBezTo>
                    <a:pt x="982" y="3860"/>
                    <a:pt x="989" y="3861"/>
                    <a:pt x="995" y="3861"/>
                  </a:cubicBezTo>
                  <a:cubicBezTo>
                    <a:pt x="1018" y="3861"/>
                    <a:pt x="1039" y="3847"/>
                    <a:pt x="1047" y="3822"/>
                  </a:cubicBezTo>
                  <a:cubicBezTo>
                    <a:pt x="1058" y="3797"/>
                    <a:pt x="1062" y="3765"/>
                    <a:pt x="1058" y="3737"/>
                  </a:cubicBezTo>
                  <a:cubicBezTo>
                    <a:pt x="1048" y="3711"/>
                    <a:pt x="1024" y="3697"/>
                    <a:pt x="999" y="3697"/>
                  </a:cubicBezTo>
                  <a:cubicBezTo>
                    <a:pt x="996" y="3697"/>
                    <a:pt x="993" y="3697"/>
                    <a:pt x="990" y="3698"/>
                  </a:cubicBezTo>
                  <a:cubicBezTo>
                    <a:pt x="944" y="3712"/>
                    <a:pt x="916" y="3762"/>
                    <a:pt x="887" y="3797"/>
                  </a:cubicBezTo>
                  <a:cubicBezTo>
                    <a:pt x="834" y="3854"/>
                    <a:pt x="773" y="3908"/>
                    <a:pt x="709" y="3961"/>
                  </a:cubicBezTo>
                  <a:cubicBezTo>
                    <a:pt x="809" y="3655"/>
                    <a:pt x="940" y="3367"/>
                    <a:pt x="1108" y="3096"/>
                  </a:cubicBezTo>
                  <a:cubicBezTo>
                    <a:pt x="1132" y="3052"/>
                    <a:pt x="1096" y="3013"/>
                    <a:pt x="1058" y="3013"/>
                  </a:cubicBezTo>
                  <a:cubicBezTo>
                    <a:pt x="1041" y="3013"/>
                    <a:pt x="1024" y="3020"/>
                    <a:pt x="1012" y="3039"/>
                  </a:cubicBezTo>
                  <a:cubicBezTo>
                    <a:pt x="884" y="3253"/>
                    <a:pt x="691" y="3402"/>
                    <a:pt x="520" y="3573"/>
                  </a:cubicBezTo>
                  <a:cubicBezTo>
                    <a:pt x="581" y="3456"/>
                    <a:pt x="645" y="3335"/>
                    <a:pt x="713" y="3217"/>
                  </a:cubicBezTo>
                  <a:cubicBezTo>
                    <a:pt x="866" y="2986"/>
                    <a:pt x="997" y="2744"/>
                    <a:pt x="1108" y="2491"/>
                  </a:cubicBezTo>
                  <a:cubicBezTo>
                    <a:pt x="1127" y="2447"/>
                    <a:pt x="1091" y="2407"/>
                    <a:pt x="1055" y="2407"/>
                  </a:cubicBezTo>
                  <a:cubicBezTo>
                    <a:pt x="1039" y="2407"/>
                    <a:pt x="1023" y="2415"/>
                    <a:pt x="1012" y="2434"/>
                  </a:cubicBezTo>
                  <a:cubicBezTo>
                    <a:pt x="876" y="2669"/>
                    <a:pt x="755" y="2915"/>
                    <a:pt x="620" y="3153"/>
                  </a:cubicBezTo>
                  <a:cubicBezTo>
                    <a:pt x="538" y="3260"/>
                    <a:pt x="453" y="3359"/>
                    <a:pt x="360" y="3452"/>
                  </a:cubicBezTo>
                  <a:cubicBezTo>
                    <a:pt x="549" y="2893"/>
                    <a:pt x="862" y="2384"/>
                    <a:pt x="1175" y="1886"/>
                  </a:cubicBezTo>
                  <a:cubicBezTo>
                    <a:pt x="1200" y="1841"/>
                    <a:pt x="1163" y="1802"/>
                    <a:pt x="1126" y="1802"/>
                  </a:cubicBezTo>
                  <a:cubicBezTo>
                    <a:pt x="1109" y="1802"/>
                    <a:pt x="1091" y="1810"/>
                    <a:pt x="1079" y="1829"/>
                  </a:cubicBezTo>
                  <a:cubicBezTo>
                    <a:pt x="1034" y="1929"/>
                    <a:pt x="949" y="2003"/>
                    <a:pt x="892" y="2099"/>
                  </a:cubicBezTo>
                  <a:lnTo>
                    <a:pt x="892" y="2099"/>
                  </a:lnTo>
                  <a:cubicBezTo>
                    <a:pt x="1035" y="1852"/>
                    <a:pt x="1138" y="1581"/>
                    <a:pt x="1307" y="1348"/>
                  </a:cubicBezTo>
                  <a:cubicBezTo>
                    <a:pt x="1337" y="1304"/>
                    <a:pt x="1300" y="1266"/>
                    <a:pt x="1260" y="1266"/>
                  </a:cubicBezTo>
                  <a:cubicBezTo>
                    <a:pt x="1242" y="1266"/>
                    <a:pt x="1224" y="1274"/>
                    <a:pt x="1211" y="1291"/>
                  </a:cubicBezTo>
                  <a:cubicBezTo>
                    <a:pt x="1147" y="1402"/>
                    <a:pt x="1069" y="1501"/>
                    <a:pt x="1001" y="1608"/>
                  </a:cubicBezTo>
                  <a:cubicBezTo>
                    <a:pt x="1086" y="1455"/>
                    <a:pt x="1165" y="1295"/>
                    <a:pt x="1243" y="1135"/>
                  </a:cubicBezTo>
                  <a:lnTo>
                    <a:pt x="1250" y="1135"/>
                  </a:lnTo>
                  <a:cubicBezTo>
                    <a:pt x="1250" y="1131"/>
                    <a:pt x="1250" y="1124"/>
                    <a:pt x="1254" y="1117"/>
                  </a:cubicBezTo>
                  <a:cubicBezTo>
                    <a:pt x="1293" y="1038"/>
                    <a:pt x="1343" y="960"/>
                    <a:pt x="1375" y="878"/>
                  </a:cubicBezTo>
                  <a:cubicBezTo>
                    <a:pt x="1361" y="868"/>
                    <a:pt x="1346" y="857"/>
                    <a:pt x="1329" y="850"/>
                  </a:cubicBezTo>
                  <a:cubicBezTo>
                    <a:pt x="1329" y="803"/>
                    <a:pt x="1325" y="761"/>
                    <a:pt x="1314" y="714"/>
                  </a:cubicBezTo>
                  <a:cubicBezTo>
                    <a:pt x="1343" y="675"/>
                    <a:pt x="1371" y="633"/>
                    <a:pt x="1403" y="590"/>
                  </a:cubicBezTo>
                  <a:lnTo>
                    <a:pt x="1403" y="590"/>
                  </a:lnTo>
                  <a:cubicBezTo>
                    <a:pt x="1325" y="1316"/>
                    <a:pt x="1329" y="2057"/>
                    <a:pt x="1314" y="2790"/>
                  </a:cubicBezTo>
                  <a:cubicBezTo>
                    <a:pt x="1311" y="3018"/>
                    <a:pt x="1300" y="3253"/>
                    <a:pt x="1296" y="3488"/>
                  </a:cubicBezTo>
                  <a:cubicBezTo>
                    <a:pt x="1289" y="3602"/>
                    <a:pt x="1304" y="3797"/>
                    <a:pt x="1279" y="3890"/>
                  </a:cubicBezTo>
                  <a:cubicBezTo>
                    <a:pt x="1279" y="3891"/>
                    <a:pt x="1279" y="3891"/>
                    <a:pt x="1278" y="3891"/>
                  </a:cubicBezTo>
                  <a:cubicBezTo>
                    <a:pt x="1278" y="3891"/>
                    <a:pt x="1276" y="3889"/>
                    <a:pt x="1276" y="3889"/>
                  </a:cubicBezTo>
                  <a:cubicBezTo>
                    <a:pt x="1275" y="3889"/>
                    <a:pt x="1275" y="3889"/>
                    <a:pt x="1275" y="3890"/>
                  </a:cubicBezTo>
                  <a:cubicBezTo>
                    <a:pt x="1272" y="3908"/>
                    <a:pt x="1275" y="3926"/>
                    <a:pt x="1275" y="3943"/>
                  </a:cubicBezTo>
                  <a:cubicBezTo>
                    <a:pt x="1280" y="3971"/>
                    <a:pt x="1301" y="3983"/>
                    <a:pt x="1324" y="3983"/>
                  </a:cubicBezTo>
                  <a:cubicBezTo>
                    <a:pt x="1347" y="3983"/>
                    <a:pt x="1373" y="3969"/>
                    <a:pt x="1382" y="3943"/>
                  </a:cubicBezTo>
                  <a:cubicBezTo>
                    <a:pt x="1385" y="3929"/>
                    <a:pt x="1385" y="3915"/>
                    <a:pt x="1385" y="3897"/>
                  </a:cubicBezTo>
                  <a:lnTo>
                    <a:pt x="1385" y="3893"/>
                  </a:lnTo>
                  <a:cubicBezTo>
                    <a:pt x="1400" y="3787"/>
                    <a:pt x="1403" y="3680"/>
                    <a:pt x="1400" y="3573"/>
                  </a:cubicBezTo>
                  <a:cubicBezTo>
                    <a:pt x="1410" y="3324"/>
                    <a:pt x="1418" y="3075"/>
                    <a:pt x="1425" y="2826"/>
                  </a:cubicBezTo>
                  <a:cubicBezTo>
                    <a:pt x="1442" y="2046"/>
                    <a:pt x="1428" y="1259"/>
                    <a:pt x="1521" y="487"/>
                  </a:cubicBezTo>
                  <a:cubicBezTo>
                    <a:pt x="1521" y="478"/>
                    <a:pt x="1518" y="475"/>
                    <a:pt x="1514" y="475"/>
                  </a:cubicBezTo>
                  <a:cubicBezTo>
                    <a:pt x="1507" y="475"/>
                    <a:pt x="1493" y="487"/>
                    <a:pt x="1481" y="487"/>
                  </a:cubicBezTo>
                  <a:cubicBezTo>
                    <a:pt x="1480" y="487"/>
                    <a:pt x="1479" y="487"/>
                    <a:pt x="1478" y="487"/>
                  </a:cubicBezTo>
                  <a:cubicBezTo>
                    <a:pt x="1514" y="437"/>
                    <a:pt x="1546" y="391"/>
                    <a:pt x="1581" y="344"/>
                  </a:cubicBezTo>
                  <a:cubicBezTo>
                    <a:pt x="1612" y="301"/>
                    <a:pt x="1572" y="260"/>
                    <a:pt x="1533" y="260"/>
                  </a:cubicBezTo>
                  <a:cubicBezTo>
                    <a:pt x="1516" y="260"/>
                    <a:pt x="1500" y="267"/>
                    <a:pt x="1489" y="284"/>
                  </a:cubicBezTo>
                  <a:cubicBezTo>
                    <a:pt x="1468" y="315"/>
                    <a:pt x="1447" y="343"/>
                    <a:pt x="1426" y="371"/>
                  </a:cubicBezTo>
                  <a:lnTo>
                    <a:pt x="1426" y="371"/>
                  </a:lnTo>
                  <a:cubicBezTo>
                    <a:pt x="1426" y="370"/>
                    <a:pt x="1426" y="369"/>
                    <a:pt x="1425" y="369"/>
                  </a:cubicBezTo>
                  <a:cubicBezTo>
                    <a:pt x="1297" y="162"/>
                    <a:pt x="927" y="1"/>
                    <a:pt x="62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59" name="Google Shape;3268;p74"/>
            <p:cNvSpPr/>
            <p:nvPr/>
          </p:nvSpPr>
          <p:spPr>
            <a:xfrm>
              <a:off x="2294850" y="4180900"/>
              <a:ext cx="7850" cy="85125"/>
            </a:xfrm>
            <a:custGeom>
              <a:avLst/>
              <a:gdLst/>
              <a:ahLst/>
              <a:cxnLst/>
              <a:rect l="l" t="t" r="r" b="b"/>
              <a:pathLst>
                <a:path w="314" h="3405" extrusionOk="0">
                  <a:moveTo>
                    <a:pt x="257" y="1"/>
                  </a:moveTo>
                  <a:cubicBezTo>
                    <a:pt x="230" y="1"/>
                    <a:pt x="203" y="18"/>
                    <a:pt x="200" y="51"/>
                  </a:cubicBezTo>
                  <a:cubicBezTo>
                    <a:pt x="196" y="1158"/>
                    <a:pt x="8" y="2248"/>
                    <a:pt x="0" y="3348"/>
                  </a:cubicBezTo>
                  <a:cubicBezTo>
                    <a:pt x="0" y="3384"/>
                    <a:pt x="30" y="3404"/>
                    <a:pt x="59" y="3404"/>
                  </a:cubicBezTo>
                  <a:cubicBezTo>
                    <a:pt x="81" y="3404"/>
                    <a:pt x="103" y="3392"/>
                    <a:pt x="111" y="3366"/>
                  </a:cubicBezTo>
                  <a:cubicBezTo>
                    <a:pt x="111" y="3358"/>
                    <a:pt x="111" y="3355"/>
                    <a:pt x="111" y="3348"/>
                  </a:cubicBezTo>
                  <a:lnTo>
                    <a:pt x="111" y="3344"/>
                  </a:lnTo>
                  <a:cubicBezTo>
                    <a:pt x="161" y="3216"/>
                    <a:pt x="182" y="3081"/>
                    <a:pt x="178" y="2946"/>
                  </a:cubicBezTo>
                  <a:cubicBezTo>
                    <a:pt x="178" y="2937"/>
                    <a:pt x="177" y="2934"/>
                    <a:pt x="173" y="2934"/>
                  </a:cubicBezTo>
                  <a:cubicBezTo>
                    <a:pt x="167" y="2934"/>
                    <a:pt x="155" y="2946"/>
                    <a:pt x="142" y="2946"/>
                  </a:cubicBezTo>
                  <a:cubicBezTo>
                    <a:pt x="140" y="2946"/>
                    <a:pt x="138" y="2946"/>
                    <a:pt x="136" y="2946"/>
                  </a:cubicBezTo>
                  <a:cubicBezTo>
                    <a:pt x="175" y="1981"/>
                    <a:pt x="307" y="1023"/>
                    <a:pt x="314" y="51"/>
                  </a:cubicBezTo>
                  <a:cubicBezTo>
                    <a:pt x="310" y="18"/>
                    <a:pt x="283" y="1"/>
                    <a:pt x="25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60" name="Google Shape;3269;p74"/>
            <p:cNvSpPr/>
            <p:nvPr/>
          </p:nvSpPr>
          <p:spPr>
            <a:xfrm>
              <a:off x="2300975" y="4177725"/>
              <a:ext cx="24025" cy="4475"/>
            </a:xfrm>
            <a:custGeom>
              <a:avLst/>
              <a:gdLst/>
              <a:ahLst/>
              <a:cxnLst/>
              <a:rect l="l" t="t" r="r" b="b"/>
              <a:pathLst>
                <a:path w="961" h="179" extrusionOk="0">
                  <a:moveTo>
                    <a:pt x="475" y="4"/>
                  </a:moveTo>
                  <a:cubicBezTo>
                    <a:pt x="336" y="4"/>
                    <a:pt x="198" y="23"/>
                    <a:pt x="65" y="61"/>
                  </a:cubicBezTo>
                  <a:cubicBezTo>
                    <a:pt x="0" y="80"/>
                    <a:pt x="21" y="170"/>
                    <a:pt x="76" y="170"/>
                  </a:cubicBezTo>
                  <a:cubicBezTo>
                    <a:pt x="82" y="170"/>
                    <a:pt x="88" y="170"/>
                    <a:pt x="94" y="168"/>
                  </a:cubicBezTo>
                  <a:cubicBezTo>
                    <a:pt x="212" y="136"/>
                    <a:pt x="331" y="121"/>
                    <a:pt x="452" y="121"/>
                  </a:cubicBezTo>
                  <a:cubicBezTo>
                    <a:pt x="466" y="121"/>
                    <a:pt x="479" y="121"/>
                    <a:pt x="492" y="121"/>
                  </a:cubicBezTo>
                  <a:cubicBezTo>
                    <a:pt x="534" y="120"/>
                    <a:pt x="588" y="116"/>
                    <a:pt x="642" y="116"/>
                  </a:cubicBezTo>
                  <a:cubicBezTo>
                    <a:pt x="724" y="116"/>
                    <a:pt x="808" y="125"/>
                    <a:pt x="859" y="168"/>
                  </a:cubicBezTo>
                  <a:cubicBezTo>
                    <a:pt x="869" y="175"/>
                    <a:pt x="878" y="178"/>
                    <a:pt x="887" y="178"/>
                  </a:cubicBezTo>
                  <a:cubicBezTo>
                    <a:pt x="931" y="178"/>
                    <a:pt x="960" y="103"/>
                    <a:pt x="916" y="68"/>
                  </a:cubicBezTo>
                  <a:cubicBezTo>
                    <a:pt x="827" y="0"/>
                    <a:pt x="674" y="11"/>
                    <a:pt x="571" y="7"/>
                  </a:cubicBezTo>
                  <a:cubicBezTo>
                    <a:pt x="539" y="5"/>
                    <a:pt x="507" y="4"/>
                    <a:pt x="475" y="4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61" name="Google Shape;3270;p74"/>
            <p:cNvSpPr/>
            <p:nvPr/>
          </p:nvSpPr>
          <p:spPr>
            <a:xfrm>
              <a:off x="2299575" y="4182550"/>
              <a:ext cx="25250" cy="87375"/>
            </a:xfrm>
            <a:custGeom>
              <a:avLst/>
              <a:gdLst/>
              <a:ahLst/>
              <a:cxnLst/>
              <a:rect l="l" t="t" r="r" b="b"/>
              <a:pathLst>
                <a:path w="1010" h="3495" extrusionOk="0">
                  <a:moveTo>
                    <a:pt x="941" y="0"/>
                  </a:moveTo>
                  <a:cubicBezTo>
                    <a:pt x="919" y="0"/>
                    <a:pt x="896" y="12"/>
                    <a:pt x="886" y="39"/>
                  </a:cubicBezTo>
                  <a:cubicBezTo>
                    <a:pt x="691" y="644"/>
                    <a:pt x="595" y="1274"/>
                    <a:pt x="531" y="1908"/>
                  </a:cubicBezTo>
                  <a:cubicBezTo>
                    <a:pt x="498" y="2239"/>
                    <a:pt x="474" y="2577"/>
                    <a:pt x="452" y="2904"/>
                  </a:cubicBezTo>
                  <a:cubicBezTo>
                    <a:pt x="438" y="3054"/>
                    <a:pt x="434" y="3200"/>
                    <a:pt x="420" y="3349"/>
                  </a:cubicBezTo>
                  <a:cubicBezTo>
                    <a:pt x="420" y="3381"/>
                    <a:pt x="367" y="3374"/>
                    <a:pt x="324" y="3378"/>
                  </a:cubicBezTo>
                  <a:cubicBezTo>
                    <a:pt x="321" y="3378"/>
                    <a:pt x="318" y="3373"/>
                    <a:pt x="314" y="3373"/>
                  </a:cubicBezTo>
                  <a:cubicBezTo>
                    <a:pt x="312" y="3373"/>
                    <a:pt x="311" y="3374"/>
                    <a:pt x="310" y="3374"/>
                  </a:cubicBezTo>
                  <a:cubicBezTo>
                    <a:pt x="285" y="3395"/>
                    <a:pt x="259" y="3403"/>
                    <a:pt x="232" y="3403"/>
                  </a:cubicBezTo>
                  <a:cubicBezTo>
                    <a:pt x="199" y="3403"/>
                    <a:pt x="166" y="3390"/>
                    <a:pt x="132" y="3374"/>
                  </a:cubicBezTo>
                  <a:cubicBezTo>
                    <a:pt x="114" y="3371"/>
                    <a:pt x="78" y="3367"/>
                    <a:pt x="68" y="3364"/>
                  </a:cubicBezTo>
                  <a:cubicBezTo>
                    <a:pt x="7" y="3364"/>
                    <a:pt x="0" y="3442"/>
                    <a:pt x="43" y="3470"/>
                  </a:cubicBezTo>
                  <a:cubicBezTo>
                    <a:pt x="45" y="3472"/>
                    <a:pt x="47" y="3473"/>
                    <a:pt x="49" y="3473"/>
                  </a:cubicBezTo>
                  <a:cubicBezTo>
                    <a:pt x="54" y="3473"/>
                    <a:pt x="60" y="3470"/>
                    <a:pt x="66" y="3470"/>
                  </a:cubicBezTo>
                  <a:cubicBezTo>
                    <a:pt x="68" y="3470"/>
                    <a:pt x="70" y="3470"/>
                    <a:pt x="71" y="3470"/>
                  </a:cubicBezTo>
                  <a:lnTo>
                    <a:pt x="71" y="3478"/>
                  </a:lnTo>
                  <a:cubicBezTo>
                    <a:pt x="163" y="3482"/>
                    <a:pt x="241" y="3494"/>
                    <a:pt x="323" y="3494"/>
                  </a:cubicBezTo>
                  <a:cubicBezTo>
                    <a:pt x="375" y="3494"/>
                    <a:pt x="428" y="3489"/>
                    <a:pt x="488" y="3474"/>
                  </a:cubicBezTo>
                  <a:cubicBezTo>
                    <a:pt x="509" y="3463"/>
                    <a:pt x="523" y="3442"/>
                    <a:pt x="527" y="3421"/>
                  </a:cubicBezTo>
                  <a:cubicBezTo>
                    <a:pt x="598" y="2299"/>
                    <a:pt x="648" y="1146"/>
                    <a:pt x="997" y="71"/>
                  </a:cubicBezTo>
                  <a:cubicBezTo>
                    <a:pt x="1010" y="28"/>
                    <a:pt x="976" y="0"/>
                    <a:pt x="94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62" name="Google Shape;3271;p74"/>
            <p:cNvSpPr/>
            <p:nvPr/>
          </p:nvSpPr>
          <p:spPr>
            <a:xfrm>
              <a:off x="2343525" y="4180125"/>
              <a:ext cx="34825" cy="94975"/>
            </a:xfrm>
            <a:custGeom>
              <a:avLst/>
              <a:gdLst/>
              <a:ahLst/>
              <a:cxnLst/>
              <a:rect l="l" t="t" r="r" b="b"/>
              <a:pathLst>
                <a:path w="1393" h="3799" extrusionOk="0">
                  <a:moveTo>
                    <a:pt x="859" y="0"/>
                  </a:moveTo>
                  <a:cubicBezTo>
                    <a:pt x="615" y="0"/>
                    <a:pt x="366" y="48"/>
                    <a:pt x="164" y="171"/>
                  </a:cubicBezTo>
                  <a:cubicBezTo>
                    <a:pt x="113" y="202"/>
                    <a:pt x="144" y="274"/>
                    <a:pt x="193" y="274"/>
                  </a:cubicBezTo>
                  <a:cubicBezTo>
                    <a:pt x="201" y="274"/>
                    <a:pt x="209" y="272"/>
                    <a:pt x="218" y="267"/>
                  </a:cubicBezTo>
                  <a:lnTo>
                    <a:pt x="221" y="267"/>
                  </a:lnTo>
                  <a:cubicBezTo>
                    <a:pt x="214" y="278"/>
                    <a:pt x="200" y="275"/>
                    <a:pt x="200" y="289"/>
                  </a:cubicBezTo>
                  <a:cubicBezTo>
                    <a:pt x="200" y="1364"/>
                    <a:pt x="4" y="2435"/>
                    <a:pt x="1" y="3518"/>
                  </a:cubicBezTo>
                  <a:cubicBezTo>
                    <a:pt x="4" y="3551"/>
                    <a:pt x="31" y="3568"/>
                    <a:pt x="58" y="3568"/>
                  </a:cubicBezTo>
                  <a:cubicBezTo>
                    <a:pt x="84" y="3568"/>
                    <a:pt x="111" y="3551"/>
                    <a:pt x="115" y="3518"/>
                  </a:cubicBezTo>
                  <a:cubicBezTo>
                    <a:pt x="122" y="3357"/>
                    <a:pt x="175" y="3204"/>
                    <a:pt x="182" y="3044"/>
                  </a:cubicBezTo>
                  <a:cubicBezTo>
                    <a:pt x="182" y="3039"/>
                    <a:pt x="181" y="3037"/>
                    <a:pt x="178" y="3037"/>
                  </a:cubicBezTo>
                  <a:cubicBezTo>
                    <a:pt x="173" y="3037"/>
                    <a:pt x="162" y="3046"/>
                    <a:pt x="151" y="3046"/>
                  </a:cubicBezTo>
                  <a:cubicBezTo>
                    <a:pt x="149" y="3046"/>
                    <a:pt x="146" y="3046"/>
                    <a:pt x="143" y="3044"/>
                  </a:cubicBezTo>
                  <a:cubicBezTo>
                    <a:pt x="189" y="2126"/>
                    <a:pt x="310" y="1207"/>
                    <a:pt x="314" y="285"/>
                  </a:cubicBezTo>
                  <a:cubicBezTo>
                    <a:pt x="314" y="264"/>
                    <a:pt x="296" y="260"/>
                    <a:pt x="278" y="253"/>
                  </a:cubicBezTo>
                  <a:cubicBezTo>
                    <a:pt x="424" y="182"/>
                    <a:pt x="581" y="136"/>
                    <a:pt x="741" y="121"/>
                  </a:cubicBezTo>
                  <a:cubicBezTo>
                    <a:pt x="795" y="117"/>
                    <a:pt x="848" y="116"/>
                    <a:pt x="902" y="116"/>
                  </a:cubicBezTo>
                  <a:cubicBezTo>
                    <a:pt x="939" y="116"/>
                    <a:pt x="977" y="116"/>
                    <a:pt x="1015" y="118"/>
                  </a:cubicBezTo>
                  <a:cubicBezTo>
                    <a:pt x="1161" y="121"/>
                    <a:pt x="1158" y="193"/>
                    <a:pt x="1168" y="321"/>
                  </a:cubicBezTo>
                  <a:cubicBezTo>
                    <a:pt x="1197" y="784"/>
                    <a:pt x="1197" y="1246"/>
                    <a:pt x="1161" y="1709"/>
                  </a:cubicBezTo>
                  <a:cubicBezTo>
                    <a:pt x="1136" y="2158"/>
                    <a:pt x="1097" y="2606"/>
                    <a:pt x="1058" y="3051"/>
                  </a:cubicBezTo>
                  <a:cubicBezTo>
                    <a:pt x="1047" y="3165"/>
                    <a:pt x="1040" y="3276"/>
                    <a:pt x="1033" y="3386"/>
                  </a:cubicBezTo>
                  <a:cubicBezTo>
                    <a:pt x="1022" y="3500"/>
                    <a:pt x="1069" y="3667"/>
                    <a:pt x="912" y="3685"/>
                  </a:cubicBezTo>
                  <a:cubicBezTo>
                    <a:pt x="874" y="3689"/>
                    <a:pt x="835" y="3691"/>
                    <a:pt x="797" y="3691"/>
                  </a:cubicBezTo>
                  <a:cubicBezTo>
                    <a:pt x="595" y="3691"/>
                    <a:pt x="395" y="3637"/>
                    <a:pt x="221" y="3535"/>
                  </a:cubicBezTo>
                  <a:cubicBezTo>
                    <a:pt x="211" y="3530"/>
                    <a:pt x="202" y="3527"/>
                    <a:pt x="193" y="3527"/>
                  </a:cubicBezTo>
                  <a:cubicBezTo>
                    <a:pt x="143" y="3527"/>
                    <a:pt x="113" y="3599"/>
                    <a:pt x="164" y="3632"/>
                  </a:cubicBezTo>
                  <a:cubicBezTo>
                    <a:pt x="360" y="3749"/>
                    <a:pt x="579" y="3798"/>
                    <a:pt x="800" y="3798"/>
                  </a:cubicBezTo>
                  <a:cubicBezTo>
                    <a:pt x="893" y="3798"/>
                    <a:pt x="987" y="3790"/>
                    <a:pt x="1079" y="3774"/>
                  </a:cubicBezTo>
                  <a:cubicBezTo>
                    <a:pt x="1104" y="3767"/>
                    <a:pt x="1122" y="3742"/>
                    <a:pt x="1126" y="3717"/>
                  </a:cubicBezTo>
                  <a:cubicBezTo>
                    <a:pt x="1193" y="2510"/>
                    <a:pt x="1393" y="1296"/>
                    <a:pt x="1257" y="86"/>
                  </a:cubicBezTo>
                  <a:cubicBezTo>
                    <a:pt x="1257" y="61"/>
                    <a:pt x="1240" y="36"/>
                    <a:pt x="1215" y="32"/>
                  </a:cubicBezTo>
                  <a:cubicBezTo>
                    <a:pt x="1102" y="12"/>
                    <a:pt x="981" y="0"/>
                    <a:pt x="85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63" name="Google Shape;3272;p74"/>
            <p:cNvSpPr/>
            <p:nvPr/>
          </p:nvSpPr>
          <p:spPr>
            <a:xfrm>
              <a:off x="2397275" y="4183375"/>
              <a:ext cx="36175" cy="92875"/>
            </a:xfrm>
            <a:custGeom>
              <a:avLst/>
              <a:gdLst/>
              <a:ahLst/>
              <a:cxnLst/>
              <a:rect l="l" t="t" r="r" b="b"/>
              <a:pathLst>
                <a:path w="1447" h="3715" extrusionOk="0">
                  <a:moveTo>
                    <a:pt x="786" y="120"/>
                  </a:moveTo>
                  <a:cubicBezTo>
                    <a:pt x="944" y="120"/>
                    <a:pt x="1089" y="179"/>
                    <a:pt x="1186" y="351"/>
                  </a:cubicBezTo>
                  <a:cubicBezTo>
                    <a:pt x="1357" y="647"/>
                    <a:pt x="1336" y="1063"/>
                    <a:pt x="1325" y="1398"/>
                  </a:cubicBezTo>
                  <a:cubicBezTo>
                    <a:pt x="1293" y="2127"/>
                    <a:pt x="1101" y="2847"/>
                    <a:pt x="1083" y="3576"/>
                  </a:cubicBezTo>
                  <a:cubicBezTo>
                    <a:pt x="798" y="3459"/>
                    <a:pt x="503" y="3352"/>
                    <a:pt x="207" y="3267"/>
                  </a:cubicBezTo>
                  <a:cubicBezTo>
                    <a:pt x="201" y="3265"/>
                    <a:pt x="195" y="3264"/>
                    <a:pt x="189" y="3264"/>
                  </a:cubicBezTo>
                  <a:cubicBezTo>
                    <a:pt x="169" y="3264"/>
                    <a:pt x="153" y="3274"/>
                    <a:pt x="144" y="3288"/>
                  </a:cubicBezTo>
                  <a:lnTo>
                    <a:pt x="144" y="3288"/>
                  </a:lnTo>
                  <a:cubicBezTo>
                    <a:pt x="170" y="3189"/>
                    <a:pt x="182" y="3088"/>
                    <a:pt x="182" y="2985"/>
                  </a:cubicBezTo>
                  <a:cubicBezTo>
                    <a:pt x="182" y="2978"/>
                    <a:pt x="181" y="2976"/>
                    <a:pt x="178" y="2976"/>
                  </a:cubicBezTo>
                  <a:cubicBezTo>
                    <a:pt x="171" y="2976"/>
                    <a:pt x="160" y="2986"/>
                    <a:pt x="149" y="2986"/>
                  </a:cubicBezTo>
                  <a:cubicBezTo>
                    <a:pt x="147" y="2986"/>
                    <a:pt x="145" y="2986"/>
                    <a:pt x="143" y="2985"/>
                  </a:cubicBezTo>
                  <a:cubicBezTo>
                    <a:pt x="200" y="2049"/>
                    <a:pt x="271" y="1116"/>
                    <a:pt x="435" y="191"/>
                  </a:cubicBezTo>
                  <a:cubicBezTo>
                    <a:pt x="551" y="151"/>
                    <a:pt x="672" y="120"/>
                    <a:pt x="786" y="120"/>
                  </a:cubicBezTo>
                  <a:close/>
                  <a:moveTo>
                    <a:pt x="805" y="1"/>
                  </a:moveTo>
                  <a:cubicBezTo>
                    <a:pt x="679" y="1"/>
                    <a:pt x="549" y="33"/>
                    <a:pt x="428" y="73"/>
                  </a:cubicBezTo>
                  <a:cubicBezTo>
                    <a:pt x="417" y="52"/>
                    <a:pt x="395" y="38"/>
                    <a:pt x="375" y="38"/>
                  </a:cubicBezTo>
                  <a:cubicBezTo>
                    <a:pt x="359" y="38"/>
                    <a:pt x="344" y="49"/>
                    <a:pt x="339" y="73"/>
                  </a:cubicBezTo>
                  <a:cubicBezTo>
                    <a:pt x="339" y="80"/>
                    <a:pt x="339" y="88"/>
                    <a:pt x="335" y="95"/>
                  </a:cubicBezTo>
                  <a:cubicBezTo>
                    <a:pt x="332" y="102"/>
                    <a:pt x="318" y="98"/>
                    <a:pt x="311" y="102"/>
                  </a:cubicBezTo>
                  <a:cubicBezTo>
                    <a:pt x="261" y="120"/>
                    <a:pt x="268" y="194"/>
                    <a:pt x="321" y="202"/>
                  </a:cubicBezTo>
                  <a:cubicBezTo>
                    <a:pt x="140" y="1248"/>
                    <a:pt x="65" y="2305"/>
                    <a:pt x="4" y="3359"/>
                  </a:cubicBezTo>
                  <a:lnTo>
                    <a:pt x="4" y="3370"/>
                  </a:lnTo>
                  <a:lnTo>
                    <a:pt x="4" y="3388"/>
                  </a:lnTo>
                  <a:cubicBezTo>
                    <a:pt x="1" y="3424"/>
                    <a:pt x="26" y="3441"/>
                    <a:pt x="53" y="3441"/>
                  </a:cubicBezTo>
                  <a:cubicBezTo>
                    <a:pt x="76" y="3441"/>
                    <a:pt x="101" y="3428"/>
                    <a:pt x="111" y="3405"/>
                  </a:cubicBezTo>
                  <a:cubicBezTo>
                    <a:pt x="111" y="3398"/>
                    <a:pt x="111" y="3395"/>
                    <a:pt x="115" y="3388"/>
                  </a:cubicBezTo>
                  <a:cubicBezTo>
                    <a:pt x="115" y="3388"/>
                    <a:pt x="115" y="3384"/>
                    <a:pt x="115" y="3381"/>
                  </a:cubicBezTo>
                  <a:cubicBezTo>
                    <a:pt x="121" y="3363"/>
                    <a:pt x="127" y="3344"/>
                    <a:pt x="133" y="3326"/>
                  </a:cubicBezTo>
                  <a:lnTo>
                    <a:pt x="133" y="3326"/>
                  </a:lnTo>
                  <a:cubicBezTo>
                    <a:pt x="134" y="3348"/>
                    <a:pt x="147" y="3369"/>
                    <a:pt x="175" y="3377"/>
                  </a:cubicBezTo>
                  <a:cubicBezTo>
                    <a:pt x="496" y="3466"/>
                    <a:pt x="809" y="3580"/>
                    <a:pt x="1119" y="3712"/>
                  </a:cubicBezTo>
                  <a:cubicBezTo>
                    <a:pt x="1124" y="3714"/>
                    <a:pt x="1129" y="3715"/>
                    <a:pt x="1134" y="3715"/>
                  </a:cubicBezTo>
                  <a:cubicBezTo>
                    <a:pt x="1161" y="3715"/>
                    <a:pt x="1186" y="3685"/>
                    <a:pt x="1186" y="3655"/>
                  </a:cubicBezTo>
                  <a:cubicBezTo>
                    <a:pt x="1197" y="2804"/>
                    <a:pt x="1446" y="1964"/>
                    <a:pt x="1439" y="1109"/>
                  </a:cubicBezTo>
                  <a:cubicBezTo>
                    <a:pt x="1439" y="792"/>
                    <a:pt x="1411" y="426"/>
                    <a:pt x="1201" y="173"/>
                  </a:cubicBezTo>
                  <a:cubicBezTo>
                    <a:pt x="1094" y="46"/>
                    <a:pt x="954" y="1"/>
                    <a:pt x="80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64" name="Google Shape;3273;p74"/>
            <p:cNvSpPr/>
            <p:nvPr/>
          </p:nvSpPr>
          <p:spPr>
            <a:xfrm>
              <a:off x="2460375" y="4189225"/>
              <a:ext cx="10275" cy="85950"/>
            </a:xfrm>
            <a:custGeom>
              <a:avLst/>
              <a:gdLst/>
              <a:ahLst/>
              <a:cxnLst/>
              <a:rect l="l" t="t" r="r" b="b"/>
              <a:pathLst>
                <a:path w="411" h="3438" extrusionOk="0">
                  <a:moveTo>
                    <a:pt x="353" y="0"/>
                  </a:moveTo>
                  <a:cubicBezTo>
                    <a:pt x="325" y="0"/>
                    <a:pt x="296" y="19"/>
                    <a:pt x="296" y="57"/>
                  </a:cubicBezTo>
                  <a:cubicBezTo>
                    <a:pt x="293" y="911"/>
                    <a:pt x="172" y="1762"/>
                    <a:pt x="79" y="2605"/>
                  </a:cubicBezTo>
                  <a:cubicBezTo>
                    <a:pt x="54" y="2847"/>
                    <a:pt x="1" y="3107"/>
                    <a:pt x="26" y="3349"/>
                  </a:cubicBezTo>
                  <a:cubicBezTo>
                    <a:pt x="32" y="3414"/>
                    <a:pt x="52" y="3438"/>
                    <a:pt x="77" y="3438"/>
                  </a:cubicBezTo>
                  <a:cubicBezTo>
                    <a:pt x="123" y="3438"/>
                    <a:pt x="186" y="3355"/>
                    <a:pt x="207" y="3300"/>
                  </a:cubicBezTo>
                  <a:cubicBezTo>
                    <a:pt x="223" y="3263"/>
                    <a:pt x="201" y="3246"/>
                    <a:pt x="171" y="3246"/>
                  </a:cubicBezTo>
                  <a:cubicBezTo>
                    <a:pt x="160" y="3246"/>
                    <a:pt x="148" y="3248"/>
                    <a:pt x="136" y="3253"/>
                  </a:cubicBezTo>
                  <a:cubicBezTo>
                    <a:pt x="136" y="3175"/>
                    <a:pt x="147" y="3090"/>
                    <a:pt x="150" y="3011"/>
                  </a:cubicBezTo>
                  <a:cubicBezTo>
                    <a:pt x="172" y="2748"/>
                    <a:pt x="204" y="2488"/>
                    <a:pt x="232" y="2228"/>
                  </a:cubicBezTo>
                  <a:cubicBezTo>
                    <a:pt x="311" y="1509"/>
                    <a:pt x="410" y="783"/>
                    <a:pt x="410" y="57"/>
                  </a:cubicBezTo>
                  <a:cubicBezTo>
                    <a:pt x="410" y="19"/>
                    <a:pt x="382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65" name="Google Shape;3274;p74"/>
            <p:cNvSpPr/>
            <p:nvPr/>
          </p:nvSpPr>
          <p:spPr>
            <a:xfrm>
              <a:off x="2464200" y="4190950"/>
              <a:ext cx="40750" cy="85175"/>
            </a:xfrm>
            <a:custGeom>
              <a:avLst/>
              <a:gdLst/>
              <a:ahLst/>
              <a:cxnLst/>
              <a:rect l="l" t="t" r="r" b="b"/>
              <a:pathLst>
                <a:path w="1630" h="3407" extrusionOk="0">
                  <a:moveTo>
                    <a:pt x="1412" y="1"/>
                  </a:moveTo>
                  <a:cubicBezTo>
                    <a:pt x="1390" y="1"/>
                    <a:pt x="1367" y="13"/>
                    <a:pt x="1357" y="41"/>
                  </a:cubicBezTo>
                  <a:cubicBezTo>
                    <a:pt x="1151" y="678"/>
                    <a:pt x="1137" y="1411"/>
                    <a:pt x="1087" y="2077"/>
                  </a:cubicBezTo>
                  <a:cubicBezTo>
                    <a:pt x="1083" y="2145"/>
                    <a:pt x="1037" y="2679"/>
                    <a:pt x="1055" y="3049"/>
                  </a:cubicBezTo>
                  <a:cubicBezTo>
                    <a:pt x="727" y="3070"/>
                    <a:pt x="396" y="3095"/>
                    <a:pt x="69" y="3095"/>
                  </a:cubicBezTo>
                  <a:cubicBezTo>
                    <a:pt x="1" y="3102"/>
                    <a:pt x="1" y="3199"/>
                    <a:pt x="69" y="3206"/>
                  </a:cubicBezTo>
                  <a:cubicBezTo>
                    <a:pt x="400" y="3206"/>
                    <a:pt x="727" y="3181"/>
                    <a:pt x="1058" y="3159"/>
                  </a:cubicBezTo>
                  <a:cubicBezTo>
                    <a:pt x="1071" y="3302"/>
                    <a:pt x="1097" y="3407"/>
                    <a:pt x="1146" y="3407"/>
                  </a:cubicBezTo>
                  <a:cubicBezTo>
                    <a:pt x="1150" y="3407"/>
                    <a:pt x="1154" y="3406"/>
                    <a:pt x="1158" y="3405"/>
                  </a:cubicBezTo>
                  <a:cubicBezTo>
                    <a:pt x="1220" y="3385"/>
                    <a:pt x="1201" y="3296"/>
                    <a:pt x="1145" y="3296"/>
                  </a:cubicBezTo>
                  <a:cubicBezTo>
                    <a:pt x="1140" y="3296"/>
                    <a:pt x="1135" y="3297"/>
                    <a:pt x="1129" y="3298"/>
                  </a:cubicBezTo>
                  <a:cubicBezTo>
                    <a:pt x="1137" y="3296"/>
                    <a:pt x="1144" y="3295"/>
                    <a:pt x="1149" y="3295"/>
                  </a:cubicBezTo>
                  <a:cubicBezTo>
                    <a:pt x="1166" y="3295"/>
                    <a:pt x="1172" y="3304"/>
                    <a:pt x="1172" y="3304"/>
                  </a:cubicBezTo>
                  <a:cubicBezTo>
                    <a:pt x="1172" y="3304"/>
                    <a:pt x="1168" y="3296"/>
                    <a:pt x="1165" y="3263"/>
                  </a:cubicBezTo>
                  <a:cubicBezTo>
                    <a:pt x="1161" y="3231"/>
                    <a:pt x="1158" y="3195"/>
                    <a:pt x="1158" y="3159"/>
                  </a:cubicBezTo>
                  <a:lnTo>
                    <a:pt x="1158" y="3156"/>
                  </a:lnTo>
                  <a:cubicBezTo>
                    <a:pt x="1293" y="3145"/>
                    <a:pt x="1428" y="3156"/>
                    <a:pt x="1564" y="3138"/>
                  </a:cubicBezTo>
                  <a:cubicBezTo>
                    <a:pt x="1629" y="3128"/>
                    <a:pt x="1605" y="3027"/>
                    <a:pt x="1538" y="3027"/>
                  </a:cubicBezTo>
                  <a:cubicBezTo>
                    <a:pt x="1536" y="3027"/>
                    <a:pt x="1534" y="3027"/>
                    <a:pt x="1532" y="3028"/>
                  </a:cubicBezTo>
                  <a:cubicBezTo>
                    <a:pt x="1407" y="3045"/>
                    <a:pt x="1282" y="3035"/>
                    <a:pt x="1158" y="3045"/>
                  </a:cubicBezTo>
                  <a:lnTo>
                    <a:pt x="1158" y="2814"/>
                  </a:lnTo>
                  <a:cubicBezTo>
                    <a:pt x="1169" y="2487"/>
                    <a:pt x="1193" y="2159"/>
                    <a:pt x="1218" y="1835"/>
                  </a:cubicBezTo>
                  <a:cubicBezTo>
                    <a:pt x="1265" y="1255"/>
                    <a:pt x="1290" y="625"/>
                    <a:pt x="1464" y="69"/>
                  </a:cubicBezTo>
                  <a:cubicBezTo>
                    <a:pt x="1479" y="29"/>
                    <a:pt x="1446" y="1"/>
                    <a:pt x="141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66" name="Google Shape;3275;p74"/>
            <p:cNvSpPr/>
            <p:nvPr/>
          </p:nvSpPr>
          <p:spPr>
            <a:xfrm>
              <a:off x="2716250" y="4308750"/>
              <a:ext cx="30575" cy="44775"/>
            </a:xfrm>
            <a:custGeom>
              <a:avLst/>
              <a:gdLst/>
              <a:ahLst/>
              <a:cxnLst/>
              <a:rect l="l" t="t" r="r" b="b"/>
              <a:pathLst>
                <a:path w="1223" h="1791" extrusionOk="0">
                  <a:moveTo>
                    <a:pt x="1141" y="1"/>
                  </a:moveTo>
                  <a:cubicBezTo>
                    <a:pt x="1123" y="1"/>
                    <a:pt x="1106" y="8"/>
                    <a:pt x="1093" y="24"/>
                  </a:cubicBezTo>
                  <a:cubicBezTo>
                    <a:pt x="691" y="558"/>
                    <a:pt x="239" y="1078"/>
                    <a:pt x="15" y="1719"/>
                  </a:cubicBezTo>
                  <a:cubicBezTo>
                    <a:pt x="1" y="1756"/>
                    <a:pt x="32" y="1790"/>
                    <a:pt x="66" y="1790"/>
                  </a:cubicBezTo>
                  <a:cubicBezTo>
                    <a:pt x="75" y="1790"/>
                    <a:pt x="84" y="1788"/>
                    <a:pt x="93" y="1783"/>
                  </a:cubicBezTo>
                  <a:cubicBezTo>
                    <a:pt x="257" y="1694"/>
                    <a:pt x="381" y="1566"/>
                    <a:pt x="510" y="1438"/>
                  </a:cubicBezTo>
                  <a:cubicBezTo>
                    <a:pt x="549" y="1399"/>
                    <a:pt x="509" y="1342"/>
                    <a:pt x="464" y="1342"/>
                  </a:cubicBezTo>
                  <a:cubicBezTo>
                    <a:pt x="452" y="1342"/>
                    <a:pt x="439" y="1346"/>
                    <a:pt x="428" y="1356"/>
                  </a:cubicBezTo>
                  <a:cubicBezTo>
                    <a:pt x="374" y="1413"/>
                    <a:pt x="307" y="1456"/>
                    <a:pt x="250" y="1509"/>
                  </a:cubicBezTo>
                  <a:cubicBezTo>
                    <a:pt x="492" y="989"/>
                    <a:pt x="851" y="537"/>
                    <a:pt x="1190" y="81"/>
                  </a:cubicBezTo>
                  <a:cubicBezTo>
                    <a:pt x="1222" y="41"/>
                    <a:pt x="1182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67" name="Google Shape;3276;p74"/>
            <p:cNvSpPr/>
            <p:nvPr/>
          </p:nvSpPr>
          <p:spPr>
            <a:xfrm>
              <a:off x="2734950" y="4335575"/>
              <a:ext cx="11150" cy="43225"/>
            </a:xfrm>
            <a:custGeom>
              <a:avLst/>
              <a:gdLst/>
              <a:ahLst/>
              <a:cxnLst/>
              <a:rect l="l" t="t" r="r" b="b"/>
              <a:pathLst>
                <a:path w="446" h="1729" extrusionOk="0">
                  <a:moveTo>
                    <a:pt x="254" y="1"/>
                  </a:moveTo>
                  <a:cubicBezTo>
                    <a:pt x="237" y="1"/>
                    <a:pt x="221" y="8"/>
                    <a:pt x="210" y="27"/>
                  </a:cubicBezTo>
                  <a:cubicBezTo>
                    <a:pt x="57" y="276"/>
                    <a:pt x="4" y="575"/>
                    <a:pt x="0" y="863"/>
                  </a:cubicBezTo>
                  <a:cubicBezTo>
                    <a:pt x="0" y="895"/>
                    <a:pt x="25" y="916"/>
                    <a:pt x="54" y="920"/>
                  </a:cubicBezTo>
                  <a:lnTo>
                    <a:pt x="328" y="920"/>
                  </a:lnTo>
                  <a:cubicBezTo>
                    <a:pt x="324" y="1169"/>
                    <a:pt x="317" y="1408"/>
                    <a:pt x="210" y="1643"/>
                  </a:cubicBezTo>
                  <a:cubicBezTo>
                    <a:pt x="188" y="1689"/>
                    <a:pt x="226" y="1728"/>
                    <a:pt x="263" y="1728"/>
                  </a:cubicBezTo>
                  <a:cubicBezTo>
                    <a:pt x="280" y="1728"/>
                    <a:pt x="296" y="1720"/>
                    <a:pt x="306" y="1700"/>
                  </a:cubicBezTo>
                  <a:cubicBezTo>
                    <a:pt x="427" y="1429"/>
                    <a:pt x="445" y="1159"/>
                    <a:pt x="445" y="863"/>
                  </a:cubicBezTo>
                  <a:cubicBezTo>
                    <a:pt x="445" y="835"/>
                    <a:pt x="424" y="806"/>
                    <a:pt x="392" y="806"/>
                  </a:cubicBezTo>
                  <a:lnTo>
                    <a:pt x="128" y="806"/>
                  </a:lnTo>
                  <a:cubicBezTo>
                    <a:pt x="139" y="557"/>
                    <a:pt x="175" y="301"/>
                    <a:pt x="306" y="83"/>
                  </a:cubicBezTo>
                  <a:cubicBezTo>
                    <a:pt x="331" y="41"/>
                    <a:pt x="292" y="1"/>
                    <a:pt x="25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68" name="Google Shape;3277;p74"/>
            <p:cNvSpPr/>
            <p:nvPr/>
          </p:nvSpPr>
          <p:spPr>
            <a:xfrm>
              <a:off x="1524425" y="4275925"/>
              <a:ext cx="216000" cy="67950"/>
            </a:xfrm>
            <a:custGeom>
              <a:avLst/>
              <a:gdLst/>
              <a:ahLst/>
              <a:cxnLst/>
              <a:rect l="l" t="t" r="r" b="b"/>
              <a:pathLst>
                <a:path w="8640" h="2718" extrusionOk="0">
                  <a:moveTo>
                    <a:pt x="2961" y="202"/>
                  </a:moveTo>
                  <a:lnTo>
                    <a:pt x="2983" y="209"/>
                  </a:lnTo>
                  <a:lnTo>
                    <a:pt x="2961" y="205"/>
                  </a:lnTo>
                  <a:lnTo>
                    <a:pt x="2961" y="202"/>
                  </a:lnTo>
                  <a:close/>
                  <a:moveTo>
                    <a:pt x="2801" y="166"/>
                  </a:moveTo>
                  <a:cubicBezTo>
                    <a:pt x="2829" y="170"/>
                    <a:pt x="2851" y="180"/>
                    <a:pt x="2883" y="184"/>
                  </a:cubicBezTo>
                  <a:lnTo>
                    <a:pt x="2879" y="184"/>
                  </a:lnTo>
                  <a:lnTo>
                    <a:pt x="2869" y="198"/>
                  </a:lnTo>
                  <a:cubicBezTo>
                    <a:pt x="2815" y="198"/>
                    <a:pt x="2762" y="184"/>
                    <a:pt x="2708" y="184"/>
                  </a:cubicBezTo>
                  <a:cubicBezTo>
                    <a:pt x="2420" y="184"/>
                    <a:pt x="2132" y="220"/>
                    <a:pt x="1854" y="294"/>
                  </a:cubicBezTo>
                  <a:cubicBezTo>
                    <a:pt x="1840" y="297"/>
                    <a:pt x="1826" y="298"/>
                    <a:pt x="1812" y="298"/>
                  </a:cubicBezTo>
                  <a:cubicBezTo>
                    <a:pt x="1797" y="298"/>
                    <a:pt x="1782" y="297"/>
                    <a:pt x="1766" y="297"/>
                  </a:cubicBezTo>
                  <a:cubicBezTo>
                    <a:pt x="1758" y="297"/>
                    <a:pt x="1749" y="297"/>
                    <a:pt x="1740" y="298"/>
                  </a:cubicBezTo>
                  <a:cubicBezTo>
                    <a:pt x="1701" y="284"/>
                    <a:pt x="1669" y="266"/>
                    <a:pt x="1633" y="248"/>
                  </a:cubicBezTo>
                  <a:cubicBezTo>
                    <a:pt x="1786" y="205"/>
                    <a:pt x="1943" y="180"/>
                    <a:pt x="2100" y="170"/>
                  </a:cubicBezTo>
                  <a:lnTo>
                    <a:pt x="2801" y="166"/>
                  </a:lnTo>
                  <a:close/>
                  <a:moveTo>
                    <a:pt x="3613" y="302"/>
                  </a:moveTo>
                  <a:lnTo>
                    <a:pt x="3613" y="302"/>
                  </a:lnTo>
                  <a:cubicBezTo>
                    <a:pt x="3687" y="319"/>
                    <a:pt x="3759" y="348"/>
                    <a:pt x="3830" y="369"/>
                  </a:cubicBezTo>
                  <a:cubicBezTo>
                    <a:pt x="3755" y="355"/>
                    <a:pt x="3684" y="337"/>
                    <a:pt x="3609" y="326"/>
                  </a:cubicBezTo>
                  <a:cubicBezTo>
                    <a:pt x="3616" y="319"/>
                    <a:pt x="3609" y="312"/>
                    <a:pt x="3613" y="302"/>
                  </a:cubicBezTo>
                  <a:close/>
                  <a:moveTo>
                    <a:pt x="3335" y="383"/>
                  </a:moveTo>
                  <a:cubicBezTo>
                    <a:pt x="3378" y="387"/>
                    <a:pt x="3417" y="401"/>
                    <a:pt x="3460" y="408"/>
                  </a:cubicBezTo>
                  <a:cubicBezTo>
                    <a:pt x="3488" y="415"/>
                    <a:pt x="3513" y="430"/>
                    <a:pt x="3541" y="437"/>
                  </a:cubicBezTo>
                  <a:lnTo>
                    <a:pt x="3545" y="437"/>
                  </a:lnTo>
                  <a:cubicBezTo>
                    <a:pt x="3417" y="437"/>
                    <a:pt x="3289" y="451"/>
                    <a:pt x="3161" y="455"/>
                  </a:cubicBezTo>
                  <a:cubicBezTo>
                    <a:pt x="3168" y="440"/>
                    <a:pt x="3168" y="423"/>
                    <a:pt x="3161" y="408"/>
                  </a:cubicBezTo>
                  <a:cubicBezTo>
                    <a:pt x="3217" y="401"/>
                    <a:pt x="3278" y="394"/>
                    <a:pt x="3335" y="383"/>
                  </a:cubicBezTo>
                  <a:close/>
                  <a:moveTo>
                    <a:pt x="3047" y="426"/>
                  </a:moveTo>
                  <a:lnTo>
                    <a:pt x="3047" y="426"/>
                  </a:lnTo>
                  <a:cubicBezTo>
                    <a:pt x="3036" y="437"/>
                    <a:pt x="3025" y="447"/>
                    <a:pt x="3015" y="458"/>
                  </a:cubicBezTo>
                  <a:cubicBezTo>
                    <a:pt x="2929" y="458"/>
                    <a:pt x="2844" y="465"/>
                    <a:pt x="2755" y="469"/>
                  </a:cubicBezTo>
                  <a:lnTo>
                    <a:pt x="2762" y="465"/>
                  </a:lnTo>
                  <a:cubicBezTo>
                    <a:pt x="2858" y="458"/>
                    <a:pt x="2950" y="437"/>
                    <a:pt x="3047" y="426"/>
                  </a:cubicBezTo>
                  <a:close/>
                  <a:moveTo>
                    <a:pt x="2043" y="444"/>
                  </a:moveTo>
                  <a:cubicBezTo>
                    <a:pt x="2167" y="458"/>
                    <a:pt x="2295" y="469"/>
                    <a:pt x="2424" y="469"/>
                  </a:cubicBezTo>
                  <a:lnTo>
                    <a:pt x="2424" y="483"/>
                  </a:lnTo>
                  <a:cubicBezTo>
                    <a:pt x="2400" y="485"/>
                    <a:pt x="2378" y="485"/>
                    <a:pt x="2356" y="485"/>
                  </a:cubicBezTo>
                  <a:cubicBezTo>
                    <a:pt x="2334" y="485"/>
                    <a:pt x="2311" y="485"/>
                    <a:pt x="2288" y="487"/>
                  </a:cubicBezTo>
                  <a:cubicBezTo>
                    <a:pt x="2203" y="472"/>
                    <a:pt x="2125" y="462"/>
                    <a:pt x="2043" y="444"/>
                  </a:cubicBezTo>
                  <a:close/>
                  <a:moveTo>
                    <a:pt x="4361" y="247"/>
                  </a:moveTo>
                  <a:cubicBezTo>
                    <a:pt x="4436" y="247"/>
                    <a:pt x="4511" y="248"/>
                    <a:pt x="4584" y="252"/>
                  </a:cubicBezTo>
                  <a:cubicBezTo>
                    <a:pt x="4823" y="266"/>
                    <a:pt x="5058" y="284"/>
                    <a:pt x="5296" y="305"/>
                  </a:cubicBezTo>
                  <a:cubicBezTo>
                    <a:pt x="5076" y="380"/>
                    <a:pt x="4848" y="444"/>
                    <a:pt x="4617" y="490"/>
                  </a:cubicBezTo>
                  <a:cubicBezTo>
                    <a:pt x="4371" y="387"/>
                    <a:pt x="4104" y="330"/>
                    <a:pt x="3840" y="259"/>
                  </a:cubicBezTo>
                  <a:cubicBezTo>
                    <a:pt x="4014" y="254"/>
                    <a:pt x="4189" y="247"/>
                    <a:pt x="4361" y="247"/>
                  </a:cubicBezTo>
                  <a:close/>
                  <a:moveTo>
                    <a:pt x="3595" y="455"/>
                  </a:moveTo>
                  <a:lnTo>
                    <a:pt x="3595" y="455"/>
                  </a:lnTo>
                  <a:cubicBezTo>
                    <a:pt x="3620" y="465"/>
                    <a:pt x="3645" y="472"/>
                    <a:pt x="3670" y="483"/>
                  </a:cubicBezTo>
                  <a:cubicBezTo>
                    <a:pt x="3648" y="487"/>
                    <a:pt x="3623" y="494"/>
                    <a:pt x="3602" y="501"/>
                  </a:cubicBezTo>
                  <a:cubicBezTo>
                    <a:pt x="3602" y="479"/>
                    <a:pt x="3613" y="469"/>
                    <a:pt x="3595" y="455"/>
                  </a:cubicBezTo>
                  <a:close/>
                  <a:moveTo>
                    <a:pt x="1658" y="476"/>
                  </a:moveTo>
                  <a:cubicBezTo>
                    <a:pt x="1676" y="490"/>
                    <a:pt x="1690" y="512"/>
                    <a:pt x="1712" y="522"/>
                  </a:cubicBezTo>
                  <a:cubicBezTo>
                    <a:pt x="1680" y="512"/>
                    <a:pt x="1648" y="504"/>
                    <a:pt x="1616" y="490"/>
                  </a:cubicBezTo>
                  <a:cubicBezTo>
                    <a:pt x="1630" y="487"/>
                    <a:pt x="1644" y="483"/>
                    <a:pt x="1658" y="476"/>
                  </a:cubicBezTo>
                  <a:close/>
                  <a:moveTo>
                    <a:pt x="1850" y="494"/>
                  </a:moveTo>
                  <a:cubicBezTo>
                    <a:pt x="1865" y="497"/>
                    <a:pt x="1879" y="512"/>
                    <a:pt x="1897" y="519"/>
                  </a:cubicBezTo>
                  <a:cubicBezTo>
                    <a:pt x="1893" y="522"/>
                    <a:pt x="1893" y="526"/>
                    <a:pt x="1890" y="529"/>
                  </a:cubicBezTo>
                  <a:cubicBezTo>
                    <a:pt x="1875" y="519"/>
                    <a:pt x="1865" y="501"/>
                    <a:pt x="1850" y="494"/>
                  </a:cubicBezTo>
                  <a:close/>
                  <a:moveTo>
                    <a:pt x="5652" y="330"/>
                  </a:moveTo>
                  <a:cubicBezTo>
                    <a:pt x="6008" y="366"/>
                    <a:pt x="6364" y="405"/>
                    <a:pt x="6720" y="408"/>
                  </a:cubicBezTo>
                  <a:cubicBezTo>
                    <a:pt x="6407" y="458"/>
                    <a:pt x="6101" y="526"/>
                    <a:pt x="5784" y="540"/>
                  </a:cubicBezTo>
                  <a:cubicBezTo>
                    <a:pt x="5774" y="521"/>
                    <a:pt x="5759" y="504"/>
                    <a:pt x="5734" y="504"/>
                  </a:cubicBezTo>
                  <a:cubicBezTo>
                    <a:pt x="5732" y="504"/>
                    <a:pt x="5730" y="504"/>
                    <a:pt x="5727" y="504"/>
                  </a:cubicBezTo>
                  <a:cubicBezTo>
                    <a:pt x="5684" y="519"/>
                    <a:pt x="5635" y="529"/>
                    <a:pt x="5588" y="544"/>
                  </a:cubicBezTo>
                  <a:cubicBezTo>
                    <a:pt x="5393" y="551"/>
                    <a:pt x="5200" y="554"/>
                    <a:pt x="5005" y="554"/>
                  </a:cubicBezTo>
                  <a:cubicBezTo>
                    <a:pt x="5215" y="469"/>
                    <a:pt x="5432" y="394"/>
                    <a:pt x="5652" y="330"/>
                  </a:cubicBezTo>
                  <a:close/>
                  <a:moveTo>
                    <a:pt x="3883" y="490"/>
                  </a:moveTo>
                  <a:lnTo>
                    <a:pt x="3883" y="490"/>
                  </a:lnTo>
                  <a:cubicBezTo>
                    <a:pt x="4029" y="515"/>
                    <a:pt x="4175" y="544"/>
                    <a:pt x="4321" y="576"/>
                  </a:cubicBezTo>
                  <a:cubicBezTo>
                    <a:pt x="4206" y="580"/>
                    <a:pt x="4092" y="582"/>
                    <a:pt x="3977" y="582"/>
                  </a:cubicBezTo>
                  <a:cubicBezTo>
                    <a:pt x="3896" y="582"/>
                    <a:pt x="3815" y="581"/>
                    <a:pt x="3734" y="579"/>
                  </a:cubicBezTo>
                  <a:cubicBezTo>
                    <a:pt x="3776" y="568"/>
                    <a:pt x="3833" y="558"/>
                    <a:pt x="3876" y="547"/>
                  </a:cubicBezTo>
                  <a:lnTo>
                    <a:pt x="3876" y="544"/>
                  </a:lnTo>
                  <a:cubicBezTo>
                    <a:pt x="3901" y="540"/>
                    <a:pt x="3883" y="512"/>
                    <a:pt x="3883" y="490"/>
                  </a:cubicBezTo>
                  <a:close/>
                  <a:moveTo>
                    <a:pt x="2327" y="597"/>
                  </a:moveTo>
                  <a:cubicBezTo>
                    <a:pt x="2367" y="604"/>
                    <a:pt x="2406" y="615"/>
                    <a:pt x="2445" y="618"/>
                  </a:cubicBezTo>
                  <a:lnTo>
                    <a:pt x="2427" y="636"/>
                  </a:lnTo>
                  <a:cubicBezTo>
                    <a:pt x="2384" y="636"/>
                    <a:pt x="2338" y="629"/>
                    <a:pt x="2292" y="629"/>
                  </a:cubicBezTo>
                  <a:cubicBezTo>
                    <a:pt x="2242" y="625"/>
                    <a:pt x="2189" y="618"/>
                    <a:pt x="2139" y="608"/>
                  </a:cubicBezTo>
                  <a:cubicBezTo>
                    <a:pt x="2203" y="601"/>
                    <a:pt x="2263" y="604"/>
                    <a:pt x="2327" y="597"/>
                  </a:cubicBezTo>
                  <a:close/>
                  <a:moveTo>
                    <a:pt x="5136" y="665"/>
                  </a:moveTo>
                  <a:cubicBezTo>
                    <a:pt x="4983" y="697"/>
                    <a:pt x="4830" y="722"/>
                    <a:pt x="4673" y="736"/>
                  </a:cubicBezTo>
                  <a:cubicBezTo>
                    <a:pt x="4698" y="722"/>
                    <a:pt x="4727" y="707"/>
                    <a:pt x="4752" y="693"/>
                  </a:cubicBezTo>
                  <a:lnTo>
                    <a:pt x="4869" y="682"/>
                  </a:lnTo>
                  <a:cubicBezTo>
                    <a:pt x="4873" y="682"/>
                    <a:pt x="4866" y="672"/>
                    <a:pt x="4869" y="672"/>
                  </a:cubicBezTo>
                  <a:cubicBezTo>
                    <a:pt x="4958" y="672"/>
                    <a:pt x="5047" y="665"/>
                    <a:pt x="5136" y="665"/>
                  </a:cubicBezTo>
                  <a:close/>
                  <a:moveTo>
                    <a:pt x="1569" y="609"/>
                  </a:moveTo>
                  <a:cubicBezTo>
                    <a:pt x="1686" y="657"/>
                    <a:pt x="1807" y="692"/>
                    <a:pt x="1932" y="714"/>
                  </a:cubicBezTo>
                  <a:cubicBezTo>
                    <a:pt x="1900" y="743"/>
                    <a:pt x="1868" y="771"/>
                    <a:pt x="1840" y="800"/>
                  </a:cubicBezTo>
                  <a:cubicBezTo>
                    <a:pt x="1776" y="746"/>
                    <a:pt x="1708" y="700"/>
                    <a:pt x="1637" y="665"/>
                  </a:cubicBezTo>
                  <a:cubicBezTo>
                    <a:pt x="1616" y="643"/>
                    <a:pt x="1590" y="630"/>
                    <a:pt x="1569" y="609"/>
                  </a:cubicBezTo>
                  <a:close/>
                  <a:moveTo>
                    <a:pt x="2110" y="729"/>
                  </a:moveTo>
                  <a:cubicBezTo>
                    <a:pt x="2178" y="736"/>
                    <a:pt x="2246" y="739"/>
                    <a:pt x="2313" y="743"/>
                  </a:cubicBezTo>
                  <a:lnTo>
                    <a:pt x="2320" y="743"/>
                  </a:lnTo>
                  <a:cubicBezTo>
                    <a:pt x="2235" y="832"/>
                    <a:pt x="2146" y="914"/>
                    <a:pt x="2060" y="1003"/>
                  </a:cubicBezTo>
                  <a:cubicBezTo>
                    <a:pt x="2036" y="974"/>
                    <a:pt x="2011" y="939"/>
                    <a:pt x="1986" y="910"/>
                  </a:cubicBezTo>
                  <a:cubicBezTo>
                    <a:pt x="2025" y="850"/>
                    <a:pt x="2075" y="793"/>
                    <a:pt x="2110" y="729"/>
                  </a:cubicBezTo>
                  <a:close/>
                  <a:moveTo>
                    <a:pt x="1874" y="1069"/>
                  </a:moveTo>
                  <a:lnTo>
                    <a:pt x="1874" y="1069"/>
                  </a:lnTo>
                  <a:cubicBezTo>
                    <a:pt x="1898" y="1086"/>
                    <a:pt x="1912" y="1114"/>
                    <a:pt x="1936" y="1127"/>
                  </a:cubicBezTo>
                  <a:cubicBezTo>
                    <a:pt x="1822" y="1245"/>
                    <a:pt x="1705" y="1359"/>
                    <a:pt x="1591" y="1476"/>
                  </a:cubicBezTo>
                  <a:cubicBezTo>
                    <a:pt x="1690" y="1342"/>
                    <a:pt x="1775" y="1203"/>
                    <a:pt x="1874" y="1069"/>
                  </a:cubicBezTo>
                  <a:close/>
                  <a:moveTo>
                    <a:pt x="1519" y="707"/>
                  </a:moveTo>
                  <a:cubicBezTo>
                    <a:pt x="1523" y="711"/>
                    <a:pt x="1527" y="714"/>
                    <a:pt x="1530" y="718"/>
                  </a:cubicBezTo>
                  <a:cubicBezTo>
                    <a:pt x="1532" y="720"/>
                    <a:pt x="1531" y="720"/>
                    <a:pt x="1530" y="720"/>
                  </a:cubicBezTo>
                  <a:cubicBezTo>
                    <a:pt x="1528" y="720"/>
                    <a:pt x="1527" y="720"/>
                    <a:pt x="1527" y="722"/>
                  </a:cubicBezTo>
                  <a:cubicBezTo>
                    <a:pt x="1555" y="771"/>
                    <a:pt x="1605" y="793"/>
                    <a:pt x="1640" y="835"/>
                  </a:cubicBezTo>
                  <a:cubicBezTo>
                    <a:pt x="1566" y="953"/>
                    <a:pt x="1487" y="1070"/>
                    <a:pt x="1409" y="1188"/>
                  </a:cubicBezTo>
                  <a:cubicBezTo>
                    <a:pt x="1263" y="1323"/>
                    <a:pt x="1117" y="1455"/>
                    <a:pt x="968" y="1587"/>
                  </a:cubicBezTo>
                  <a:cubicBezTo>
                    <a:pt x="1128" y="1277"/>
                    <a:pt x="1281" y="964"/>
                    <a:pt x="1519" y="707"/>
                  </a:cubicBezTo>
                  <a:close/>
                  <a:moveTo>
                    <a:pt x="1580" y="0"/>
                  </a:moveTo>
                  <a:cubicBezTo>
                    <a:pt x="1436" y="0"/>
                    <a:pt x="1294" y="8"/>
                    <a:pt x="1156" y="31"/>
                  </a:cubicBezTo>
                  <a:cubicBezTo>
                    <a:pt x="1146" y="31"/>
                    <a:pt x="1156" y="52"/>
                    <a:pt x="1149" y="63"/>
                  </a:cubicBezTo>
                  <a:cubicBezTo>
                    <a:pt x="918" y="63"/>
                    <a:pt x="686" y="67"/>
                    <a:pt x="455" y="67"/>
                  </a:cubicBezTo>
                  <a:cubicBezTo>
                    <a:pt x="380" y="67"/>
                    <a:pt x="380" y="177"/>
                    <a:pt x="455" y="177"/>
                  </a:cubicBezTo>
                  <a:cubicBezTo>
                    <a:pt x="711" y="177"/>
                    <a:pt x="968" y="173"/>
                    <a:pt x="1227" y="173"/>
                  </a:cubicBezTo>
                  <a:cubicBezTo>
                    <a:pt x="1284" y="220"/>
                    <a:pt x="1359" y="237"/>
                    <a:pt x="1427" y="277"/>
                  </a:cubicBezTo>
                  <a:cubicBezTo>
                    <a:pt x="1462" y="330"/>
                    <a:pt x="1519" y="348"/>
                    <a:pt x="1562" y="391"/>
                  </a:cubicBezTo>
                  <a:cubicBezTo>
                    <a:pt x="1512" y="412"/>
                    <a:pt x="1459" y="415"/>
                    <a:pt x="1413" y="440"/>
                  </a:cubicBezTo>
                  <a:cubicBezTo>
                    <a:pt x="1377" y="462"/>
                    <a:pt x="1377" y="515"/>
                    <a:pt x="1413" y="536"/>
                  </a:cubicBezTo>
                  <a:cubicBezTo>
                    <a:pt x="1437" y="549"/>
                    <a:pt x="1461" y="561"/>
                    <a:pt x="1486" y="573"/>
                  </a:cubicBezTo>
                  <a:lnTo>
                    <a:pt x="1486" y="573"/>
                  </a:lnTo>
                  <a:cubicBezTo>
                    <a:pt x="1480" y="575"/>
                    <a:pt x="1475" y="578"/>
                    <a:pt x="1470" y="583"/>
                  </a:cubicBezTo>
                  <a:cubicBezTo>
                    <a:pt x="1384" y="672"/>
                    <a:pt x="1352" y="793"/>
                    <a:pt x="1277" y="889"/>
                  </a:cubicBezTo>
                  <a:cubicBezTo>
                    <a:pt x="1272" y="862"/>
                    <a:pt x="1254" y="838"/>
                    <a:pt x="1231" y="838"/>
                  </a:cubicBezTo>
                  <a:cubicBezTo>
                    <a:pt x="1221" y="838"/>
                    <a:pt x="1210" y="842"/>
                    <a:pt x="1199" y="853"/>
                  </a:cubicBezTo>
                  <a:cubicBezTo>
                    <a:pt x="875" y="1191"/>
                    <a:pt x="619" y="1636"/>
                    <a:pt x="384" y="2035"/>
                  </a:cubicBezTo>
                  <a:cubicBezTo>
                    <a:pt x="345" y="2100"/>
                    <a:pt x="0" y="2717"/>
                    <a:pt x="229" y="2717"/>
                  </a:cubicBezTo>
                  <a:cubicBezTo>
                    <a:pt x="252" y="2717"/>
                    <a:pt x="281" y="2711"/>
                    <a:pt x="316" y="2697"/>
                  </a:cubicBezTo>
                  <a:cubicBezTo>
                    <a:pt x="376" y="2675"/>
                    <a:pt x="358" y="2586"/>
                    <a:pt x="306" y="2586"/>
                  </a:cubicBezTo>
                  <a:cubicBezTo>
                    <a:pt x="299" y="2586"/>
                    <a:pt x="292" y="2587"/>
                    <a:pt x="284" y="2591"/>
                  </a:cubicBezTo>
                  <a:cubicBezTo>
                    <a:pt x="261" y="2600"/>
                    <a:pt x="250" y="2606"/>
                    <a:pt x="246" y="2606"/>
                  </a:cubicBezTo>
                  <a:cubicBezTo>
                    <a:pt x="241" y="2606"/>
                    <a:pt x="247" y="2595"/>
                    <a:pt x="256" y="2562"/>
                  </a:cubicBezTo>
                  <a:cubicBezTo>
                    <a:pt x="273" y="2491"/>
                    <a:pt x="302" y="2420"/>
                    <a:pt x="337" y="2352"/>
                  </a:cubicBezTo>
                  <a:cubicBezTo>
                    <a:pt x="434" y="2163"/>
                    <a:pt x="540" y="1978"/>
                    <a:pt x="658" y="1800"/>
                  </a:cubicBezTo>
                  <a:cubicBezTo>
                    <a:pt x="772" y="1622"/>
                    <a:pt x="907" y="1451"/>
                    <a:pt x="1035" y="1277"/>
                  </a:cubicBezTo>
                  <a:lnTo>
                    <a:pt x="1035" y="1277"/>
                  </a:lnTo>
                  <a:cubicBezTo>
                    <a:pt x="914" y="1476"/>
                    <a:pt x="758" y="1647"/>
                    <a:pt x="665" y="1861"/>
                  </a:cubicBezTo>
                  <a:lnTo>
                    <a:pt x="661" y="1864"/>
                  </a:lnTo>
                  <a:cubicBezTo>
                    <a:pt x="661" y="1868"/>
                    <a:pt x="658" y="1871"/>
                    <a:pt x="654" y="1875"/>
                  </a:cubicBezTo>
                  <a:cubicBezTo>
                    <a:pt x="633" y="1915"/>
                    <a:pt x="666" y="1958"/>
                    <a:pt x="704" y="1958"/>
                  </a:cubicBezTo>
                  <a:cubicBezTo>
                    <a:pt x="716" y="1958"/>
                    <a:pt x="728" y="1953"/>
                    <a:pt x="740" y="1943"/>
                  </a:cubicBezTo>
                  <a:cubicBezTo>
                    <a:pt x="886" y="1814"/>
                    <a:pt x="1028" y="1683"/>
                    <a:pt x="1171" y="1551"/>
                  </a:cubicBezTo>
                  <a:lnTo>
                    <a:pt x="1171" y="1551"/>
                  </a:lnTo>
                  <a:cubicBezTo>
                    <a:pt x="1003" y="1825"/>
                    <a:pt x="857" y="2106"/>
                    <a:pt x="782" y="2423"/>
                  </a:cubicBezTo>
                  <a:cubicBezTo>
                    <a:pt x="772" y="2465"/>
                    <a:pt x="804" y="2497"/>
                    <a:pt x="838" y="2497"/>
                  </a:cubicBezTo>
                  <a:cubicBezTo>
                    <a:pt x="851" y="2497"/>
                    <a:pt x="864" y="2493"/>
                    <a:pt x="875" y="2484"/>
                  </a:cubicBezTo>
                  <a:cubicBezTo>
                    <a:pt x="978" y="2366"/>
                    <a:pt x="1064" y="2235"/>
                    <a:pt x="1199" y="2156"/>
                  </a:cubicBezTo>
                  <a:cubicBezTo>
                    <a:pt x="1253" y="2120"/>
                    <a:pt x="1221" y="2047"/>
                    <a:pt x="1174" y="2047"/>
                  </a:cubicBezTo>
                  <a:cubicBezTo>
                    <a:pt x="1165" y="2047"/>
                    <a:pt x="1155" y="2050"/>
                    <a:pt x="1146" y="2057"/>
                  </a:cubicBezTo>
                  <a:cubicBezTo>
                    <a:pt x="1089" y="2096"/>
                    <a:pt x="1042" y="2146"/>
                    <a:pt x="1003" y="2199"/>
                  </a:cubicBezTo>
                  <a:cubicBezTo>
                    <a:pt x="1128" y="1868"/>
                    <a:pt x="1292" y="1555"/>
                    <a:pt x="1491" y="1263"/>
                  </a:cubicBezTo>
                  <a:cubicBezTo>
                    <a:pt x="1587" y="1174"/>
                    <a:pt x="1687" y="1085"/>
                    <a:pt x="1786" y="996"/>
                  </a:cubicBezTo>
                  <a:lnTo>
                    <a:pt x="1786" y="996"/>
                  </a:lnTo>
                  <a:cubicBezTo>
                    <a:pt x="1559" y="1309"/>
                    <a:pt x="1320" y="1608"/>
                    <a:pt x="1124" y="1943"/>
                  </a:cubicBezTo>
                  <a:cubicBezTo>
                    <a:pt x="1091" y="1987"/>
                    <a:pt x="1128" y="2032"/>
                    <a:pt x="1169" y="2032"/>
                  </a:cubicBezTo>
                  <a:cubicBezTo>
                    <a:pt x="1185" y="2032"/>
                    <a:pt x="1201" y="2026"/>
                    <a:pt x="1213" y="2010"/>
                  </a:cubicBezTo>
                  <a:cubicBezTo>
                    <a:pt x="1349" y="1889"/>
                    <a:pt x="1470" y="1750"/>
                    <a:pt x="1601" y="1622"/>
                  </a:cubicBezTo>
                  <a:lnTo>
                    <a:pt x="1601" y="1622"/>
                  </a:lnTo>
                  <a:cubicBezTo>
                    <a:pt x="1416" y="1886"/>
                    <a:pt x="1231" y="2153"/>
                    <a:pt x="1057" y="2413"/>
                  </a:cubicBezTo>
                  <a:cubicBezTo>
                    <a:pt x="1029" y="2455"/>
                    <a:pt x="1068" y="2495"/>
                    <a:pt x="1108" y="2495"/>
                  </a:cubicBezTo>
                  <a:cubicBezTo>
                    <a:pt x="1126" y="2495"/>
                    <a:pt x="1143" y="2488"/>
                    <a:pt x="1156" y="2469"/>
                  </a:cubicBezTo>
                  <a:cubicBezTo>
                    <a:pt x="1434" y="2053"/>
                    <a:pt x="1715" y="1622"/>
                    <a:pt x="2028" y="1224"/>
                  </a:cubicBezTo>
                  <a:cubicBezTo>
                    <a:pt x="2046" y="1238"/>
                    <a:pt x="2060" y="1256"/>
                    <a:pt x="2075" y="1270"/>
                  </a:cubicBezTo>
                  <a:cubicBezTo>
                    <a:pt x="2085" y="1279"/>
                    <a:pt x="2098" y="1283"/>
                    <a:pt x="2110" y="1283"/>
                  </a:cubicBezTo>
                  <a:cubicBezTo>
                    <a:pt x="2122" y="1283"/>
                    <a:pt x="2133" y="1279"/>
                    <a:pt x="2142" y="1270"/>
                  </a:cubicBezTo>
                  <a:cubicBezTo>
                    <a:pt x="2153" y="1281"/>
                    <a:pt x="2166" y="1285"/>
                    <a:pt x="2180" y="1285"/>
                  </a:cubicBezTo>
                  <a:cubicBezTo>
                    <a:pt x="2219" y="1285"/>
                    <a:pt x="2258" y="1245"/>
                    <a:pt x="2231" y="1202"/>
                  </a:cubicBezTo>
                  <a:cubicBezTo>
                    <a:pt x="2203" y="1167"/>
                    <a:pt x="2174" y="1138"/>
                    <a:pt x="2146" y="1102"/>
                  </a:cubicBezTo>
                  <a:cubicBezTo>
                    <a:pt x="2242" y="981"/>
                    <a:pt x="2360" y="878"/>
                    <a:pt x="2466" y="768"/>
                  </a:cubicBezTo>
                  <a:cubicBezTo>
                    <a:pt x="2491" y="769"/>
                    <a:pt x="2516" y="769"/>
                    <a:pt x="2540" y="769"/>
                  </a:cubicBezTo>
                  <a:cubicBezTo>
                    <a:pt x="2614" y="769"/>
                    <a:pt x="2686" y="765"/>
                    <a:pt x="2758" y="757"/>
                  </a:cubicBezTo>
                  <a:lnTo>
                    <a:pt x="2758" y="757"/>
                  </a:lnTo>
                  <a:cubicBezTo>
                    <a:pt x="2513" y="1028"/>
                    <a:pt x="2267" y="1295"/>
                    <a:pt x="2043" y="1580"/>
                  </a:cubicBezTo>
                  <a:cubicBezTo>
                    <a:pt x="1897" y="1758"/>
                    <a:pt x="1761" y="1946"/>
                    <a:pt x="1637" y="2142"/>
                  </a:cubicBezTo>
                  <a:cubicBezTo>
                    <a:pt x="1583" y="2231"/>
                    <a:pt x="1498" y="2352"/>
                    <a:pt x="1523" y="2459"/>
                  </a:cubicBezTo>
                  <a:cubicBezTo>
                    <a:pt x="1529" y="2486"/>
                    <a:pt x="1550" y="2498"/>
                    <a:pt x="1573" y="2498"/>
                  </a:cubicBezTo>
                  <a:cubicBezTo>
                    <a:pt x="1606" y="2498"/>
                    <a:pt x="1642" y="2471"/>
                    <a:pt x="1633" y="2427"/>
                  </a:cubicBezTo>
                  <a:cubicBezTo>
                    <a:pt x="1612" y="2327"/>
                    <a:pt x="1765" y="2146"/>
                    <a:pt x="1818" y="2071"/>
                  </a:cubicBezTo>
                  <a:cubicBezTo>
                    <a:pt x="1950" y="1868"/>
                    <a:pt x="2103" y="1679"/>
                    <a:pt x="2256" y="1494"/>
                  </a:cubicBezTo>
                  <a:cubicBezTo>
                    <a:pt x="2463" y="1234"/>
                    <a:pt x="2691" y="989"/>
                    <a:pt x="2918" y="743"/>
                  </a:cubicBezTo>
                  <a:cubicBezTo>
                    <a:pt x="2961" y="736"/>
                    <a:pt x="3000" y="732"/>
                    <a:pt x="3043" y="729"/>
                  </a:cubicBezTo>
                  <a:lnTo>
                    <a:pt x="3075" y="729"/>
                  </a:lnTo>
                  <a:cubicBezTo>
                    <a:pt x="2602" y="1206"/>
                    <a:pt x="2132" y="1693"/>
                    <a:pt x="1797" y="2284"/>
                  </a:cubicBezTo>
                  <a:cubicBezTo>
                    <a:pt x="1780" y="2315"/>
                    <a:pt x="1801" y="2367"/>
                    <a:pt x="1840" y="2367"/>
                  </a:cubicBezTo>
                  <a:cubicBezTo>
                    <a:pt x="1842" y="2367"/>
                    <a:pt x="1844" y="2367"/>
                    <a:pt x="1847" y="2366"/>
                  </a:cubicBezTo>
                  <a:cubicBezTo>
                    <a:pt x="1872" y="2363"/>
                    <a:pt x="1872" y="2341"/>
                    <a:pt x="1893" y="2334"/>
                  </a:cubicBezTo>
                  <a:lnTo>
                    <a:pt x="1893" y="2338"/>
                  </a:lnTo>
                  <a:cubicBezTo>
                    <a:pt x="1893" y="2334"/>
                    <a:pt x="1897" y="2334"/>
                    <a:pt x="1897" y="2331"/>
                  </a:cubicBezTo>
                  <a:cubicBezTo>
                    <a:pt x="1971" y="2316"/>
                    <a:pt x="2039" y="2274"/>
                    <a:pt x="2085" y="2213"/>
                  </a:cubicBezTo>
                  <a:cubicBezTo>
                    <a:pt x="2123" y="2172"/>
                    <a:pt x="2082" y="2135"/>
                    <a:pt x="2044" y="2135"/>
                  </a:cubicBezTo>
                  <a:cubicBezTo>
                    <a:pt x="2042" y="2135"/>
                    <a:pt x="2041" y="2135"/>
                    <a:pt x="2039" y="2135"/>
                  </a:cubicBezTo>
                  <a:cubicBezTo>
                    <a:pt x="2356" y="1644"/>
                    <a:pt x="2748" y="1216"/>
                    <a:pt x="3161" y="803"/>
                  </a:cubicBezTo>
                  <a:cubicBezTo>
                    <a:pt x="3178" y="786"/>
                    <a:pt x="3178" y="757"/>
                    <a:pt x="3161" y="736"/>
                  </a:cubicBezTo>
                  <a:lnTo>
                    <a:pt x="3161" y="736"/>
                  </a:lnTo>
                  <a:cubicBezTo>
                    <a:pt x="3334" y="759"/>
                    <a:pt x="3510" y="768"/>
                    <a:pt x="3687" y="768"/>
                  </a:cubicBezTo>
                  <a:cubicBezTo>
                    <a:pt x="3952" y="768"/>
                    <a:pt x="4219" y="747"/>
                    <a:pt x="4481" y="722"/>
                  </a:cubicBezTo>
                  <a:lnTo>
                    <a:pt x="4481" y="722"/>
                  </a:lnTo>
                  <a:cubicBezTo>
                    <a:pt x="4442" y="750"/>
                    <a:pt x="4392" y="761"/>
                    <a:pt x="4357" y="789"/>
                  </a:cubicBezTo>
                  <a:cubicBezTo>
                    <a:pt x="4322" y="820"/>
                    <a:pt x="4351" y="885"/>
                    <a:pt x="4396" y="885"/>
                  </a:cubicBezTo>
                  <a:cubicBezTo>
                    <a:pt x="4397" y="885"/>
                    <a:pt x="4398" y="885"/>
                    <a:pt x="4399" y="885"/>
                  </a:cubicBezTo>
                  <a:cubicBezTo>
                    <a:pt x="4602" y="878"/>
                    <a:pt x="4809" y="853"/>
                    <a:pt x="5008" y="807"/>
                  </a:cubicBezTo>
                  <a:lnTo>
                    <a:pt x="5008" y="807"/>
                  </a:lnTo>
                  <a:cubicBezTo>
                    <a:pt x="4976" y="821"/>
                    <a:pt x="4940" y="832"/>
                    <a:pt x="4908" y="850"/>
                  </a:cubicBezTo>
                  <a:cubicBezTo>
                    <a:pt x="4853" y="877"/>
                    <a:pt x="4885" y="952"/>
                    <a:pt x="4936" y="952"/>
                  </a:cubicBezTo>
                  <a:cubicBezTo>
                    <a:pt x="4944" y="952"/>
                    <a:pt x="4953" y="950"/>
                    <a:pt x="4962" y="946"/>
                  </a:cubicBezTo>
                  <a:cubicBezTo>
                    <a:pt x="5186" y="828"/>
                    <a:pt x="5417" y="732"/>
                    <a:pt x="5660" y="657"/>
                  </a:cubicBezTo>
                  <a:cubicBezTo>
                    <a:pt x="6428" y="629"/>
                    <a:pt x="7197" y="554"/>
                    <a:pt x="7909" y="280"/>
                  </a:cubicBezTo>
                  <a:cubicBezTo>
                    <a:pt x="7970" y="255"/>
                    <a:pt x="7951" y="166"/>
                    <a:pt x="7897" y="166"/>
                  </a:cubicBezTo>
                  <a:cubicBezTo>
                    <a:pt x="7891" y="166"/>
                    <a:pt x="7884" y="167"/>
                    <a:pt x="7877" y="170"/>
                  </a:cubicBezTo>
                  <a:cubicBezTo>
                    <a:pt x="7518" y="312"/>
                    <a:pt x="7130" y="344"/>
                    <a:pt x="6752" y="405"/>
                  </a:cubicBezTo>
                  <a:cubicBezTo>
                    <a:pt x="6806" y="394"/>
                    <a:pt x="6817" y="305"/>
                    <a:pt x="6752" y="302"/>
                  </a:cubicBezTo>
                  <a:cubicBezTo>
                    <a:pt x="6450" y="302"/>
                    <a:pt x="6147" y="262"/>
                    <a:pt x="5848" y="237"/>
                  </a:cubicBezTo>
                  <a:cubicBezTo>
                    <a:pt x="5857" y="204"/>
                    <a:pt x="5851" y="167"/>
                    <a:pt x="5814" y="167"/>
                  </a:cubicBezTo>
                  <a:cubicBezTo>
                    <a:pt x="5808" y="167"/>
                    <a:pt x="5802" y="168"/>
                    <a:pt x="5795" y="170"/>
                  </a:cubicBezTo>
                  <a:cubicBezTo>
                    <a:pt x="5738" y="195"/>
                    <a:pt x="5677" y="198"/>
                    <a:pt x="5617" y="220"/>
                  </a:cubicBezTo>
                  <a:cubicBezTo>
                    <a:pt x="5336" y="195"/>
                    <a:pt x="5051" y="180"/>
                    <a:pt x="4770" y="159"/>
                  </a:cubicBezTo>
                  <a:cubicBezTo>
                    <a:pt x="6033" y="148"/>
                    <a:pt x="7301" y="138"/>
                    <a:pt x="8564" y="138"/>
                  </a:cubicBezTo>
                  <a:cubicBezTo>
                    <a:pt x="8639" y="138"/>
                    <a:pt x="8639" y="27"/>
                    <a:pt x="8564" y="27"/>
                  </a:cubicBezTo>
                  <a:cubicBezTo>
                    <a:pt x="6763" y="27"/>
                    <a:pt x="4965" y="45"/>
                    <a:pt x="3168" y="56"/>
                  </a:cubicBezTo>
                  <a:cubicBezTo>
                    <a:pt x="3004" y="27"/>
                    <a:pt x="2847" y="42"/>
                    <a:pt x="2680" y="27"/>
                  </a:cubicBezTo>
                  <a:cubicBezTo>
                    <a:pt x="2616" y="22"/>
                    <a:pt x="2552" y="19"/>
                    <a:pt x="2488" y="19"/>
                  </a:cubicBezTo>
                  <a:cubicBezTo>
                    <a:pt x="2424" y="19"/>
                    <a:pt x="2360" y="22"/>
                    <a:pt x="2295" y="27"/>
                  </a:cubicBezTo>
                  <a:cubicBezTo>
                    <a:pt x="2057" y="21"/>
                    <a:pt x="1815" y="0"/>
                    <a:pt x="158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69" name="Google Shape;3278;p74"/>
            <p:cNvSpPr/>
            <p:nvPr/>
          </p:nvSpPr>
          <p:spPr>
            <a:xfrm>
              <a:off x="1582600" y="4298500"/>
              <a:ext cx="28500" cy="31450"/>
            </a:xfrm>
            <a:custGeom>
              <a:avLst/>
              <a:gdLst/>
              <a:ahLst/>
              <a:cxnLst/>
              <a:rect l="l" t="t" r="r" b="b"/>
              <a:pathLst>
                <a:path w="1140" h="1258" extrusionOk="0">
                  <a:moveTo>
                    <a:pt x="1062" y="0"/>
                  </a:moveTo>
                  <a:cubicBezTo>
                    <a:pt x="1049" y="0"/>
                    <a:pt x="1037" y="5"/>
                    <a:pt x="1026" y="18"/>
                  </a:cubicBezTo>
                  <a:cubicBezTo>
                    <a:pt x="787" y="310"/>
                    <a:pt x="513" y="563"/>
                    <a:pt x="282" y="858"/>
                  </a:cubicBezTo>
                  <a:cubicBezTo>
                    <a:pt x="200" y="958"/>
                    <a:pt x="0" y="1239"/>
                    <a:pt x="257" y="1257"/>
                  </a:cubicBezTo>
                  <a:cubicBezTo>
                    <a:pt x="259" y="1257"/>
                    <a:pt x="261" y="1257"/>
                    <a:pt x="263" y="1257"/>
                  </a:cubicBezTo>
                  <a:cubicBezTo>
                    <a:pt x="328" y="1257"/>
                    <a:pt x="326" y="1150"/>
                    <a:pt x="257" y="1146"/>
                  </a:cubicBezTo>
                  <a:cubicBezTo>
                    <a:pt x="211" y="1143"/>
                    <a:pt x="570" y="691"/>
                    <a:pt x="606" y="648"/>
                  </a:cubicBezTo>
                  <a:cubicBezTo>
                    <a:pt x="773" y="463"/>
                    <a:pt x="947" y="288"/>
                    <a:pt x="1104" y="100"/>
                  </a:cubicBezTo>
                  <a:cubicBezTo>
                    <a:pt x="1139" y="56"/>
                    <a:pt x="1102" y="0"/>
                    <a:pt x="106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70" name="Google Shape;3279;p74"/>
            <p:cNvSpPr/>
            <p:nvPr/>
          </p:nvSpPr>
          <p:spPr>
            <a:xfrm>
              <a:off x="1595550" y="4300175"/>
              <a:ext cx="23925" cy="29725"/>
            </a:xfrm>
            <a:custGeom>
              <a:avLst/>
              <a:gdLst/>
              <a:ahLst/>
              <a:cxnLst/>
              <a:rect l="l" t="t" r="r" b="b"/>
              <a:pathLst>
                <a:path w="957" h="1189" extrusionOk="0">
                  <a:moveTo>
                    <a:pt x="878" y="1"/>
                  </a:moveTo>
                  <a:cubicBezTo>
                    <a:pt x="866" y="1"/>
                    <a:pt x="853" y="6"/>
                    <a:pt x="842" y="19"/>
                  </a:cubicBezTo>
                  <a:cubicBezTo>
                    <a:pt x="561" y="371"/>
                    <a:pt x="287" y="720"/>
                    <a:pt x="38" y="1094"/>
                  </a:cubicBezTo>
                  <a:cubicBezTo>
                    <a:pt x="34" y="1097"/>
                    <a:pt x="31" y="1101"/>
                    <a:pt x="27" y="1104"/>
                  </a:cubicBezTo>
                  <a:cubicBezTo>
                    <a:pt x="1" y="1147"/>
                    <a:pt x="39" y="1189"/>
                    <a:pt x="78" y="1189"/>
                  </a:cubicBezTo>
                  <a:cubicBezTo>
                    <a:pt x="92" y="1189"/>
                    <a:pt x="105" y="1184"/>
                    <a:pt x="116" y="1172"/>
                  </a:cubicBezTo>
                  <a:cubicBezTo>
                    <a:pt x="120" y="1168"/>
                    <a:pt x="123" y="1165"/>
                    <a:pt x="123" y="1161"/>
                  </a:cubicBezTo>
                  <a:cubicBezTo>
                    <a:pt x="134" y="1147"/>
                    <a:pt x="148" y="1133"/>
                    <a:pt x="159" y="1119"/>
                  </a:cubicBezTo>
                  <a:cubicBezTo>
                    <a:pt x="248" y="1030"/>
                    <a:pt x="326" y="933"/>
                    <a:pt x="394" y="827"/>
                  </a:cubicBezTo>
                  <a:cubicBezTo>
                    <a:pt x="394" y="823"/>
                    <a:pt x="387" y="820"/>
                    <a:pt x="387" y="812"/>
                  </a:cubicBezTo>
                  <a:cubicBezTo>
                    <a:pt x="561" y="574"/>
                    <a:pt x="736" y="332"/>
                    <a:pt x="921" y="97"/>
                  </a:cubicBezTo>
                  <a:cubicBezTo>
                    <a:pt x="956" y="56"/>
                    <a:pt x="919" y="1"/>
                    <a:pt x="87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71" name="Google Shape;3280;p74"/>
            <p:cNvSpPr/>
            <p:nvPr/>
          </p:nvSpPr>
          <p:spPr>
            <a:xfrm>
              <a:off x="1607525" y="4308625"/>
              <a:ext cx="15375" cy="23075"/>
            </a:xfrm>
            <a:custGeom>
              <a:avLst/>
              <a:gdLst/>
              <a:ahLst/>
              <a:cxnLst/>
              <a:rect l="l" t="t" r="r" b="b"/>
              <a:pathLst>
                <a:path w="615" h="923" extrusionOk="0">
                  <a:moveTo>
                    <a:pt x="47" y="816"/>
                  </a:moveTo>
                  <a:lnTo>
                    <a:pt x="68" y="827"/>
                  </a:lnTo>
                  <a:cubicBezTo>
                    <a:pt x="58" y="827"/>
                    <a:pt x="49" y="819"/>
                    <a:pt x="40" y="819"/>
                  </a:cubicBezTo>
                  <a:cubicBezTo>
                    <a:pt x="39" y="819"/>
                    <a:pt x="39" y="819"/>
                    <a:pt x="38" y="819"/>
                  </a:cubicBezTo>
                  <a:lnTo>
                    <a:pt x="38" y="819"/>
                  </a:lnTo>
                  <a:cubicBezTo>
                    <a:pt x="41" y="818"/>
                    <a:pt x="43" y="816"/>
                    <a:pt x="47" y="816"/>
                  </a:cubicBezTo>
                  <a:close/>
                  <a:moveTo>
                    <a:pt x="118" y="870"/>
                  </a:moveTo>
                  <a:lnTo>
                    <a:pt x="118" y="870"/>
                  </a:lnTo>
                  <a:cubicBezTo>
                    <a:pt x="118" y="873"/>
                    <a:pt x="118" y="874"/>
                    <a:pt x="118" y="874"/>
                  </a:cubicBezTo>
                  <a:cubicBezTo>
                    <a:pt x="118" y="874"/>
                    <a:pt x="119" y="873"/>
                    <a:pt x="118" y="870"/>
                  </a:cubicBezTo>
                  <a:close/>
                  <a:moveTo>
                    <a:pt x="535" y="1"/>
                  </a:moveTo>
                  <a:cubicBezTo>
                    <a:pt x="522" y="1"/>
                    <a:pt x="508" y="6"/>
                    <a:pt x="495" y="19"/>
                  </a:cubicBezTo>
                  <a:cubicBezTo>
                    <a:pt x="378" y="150"/>
                    <a:pt x="292" y="328"/>
                    <a:pt x="203" y="485"/>
                  </a:cubicBezTo>
                  <a:cubicBezTo>
                    <a:pt x="153" y="574"/>
                    <a:pt x="100" y="663"/>
                    <a:pt x="54" y="749"/>
                  </a:cubicBezTo>
                  <a:cubicBezTo>
                    <a:pt x="43" y="773"/>
                    <a:pt x="36" y="798"/>
                    <a:pt x="29" y="823"/>
                  </a:cubicBezTo>
                  <a:cubicBezTo>
                    <a:pt x="18" y="845"/>
                    <a:pt x="0" y="866"/>
                    <a:pt x="7" y="884"/>
                  </a:cubicBezTo>
                  <a:cubicBezTo>
                    <a:pt x="13" y="909"/>
                    <a:pt x="34" y="923"/>
                    <a:pt x="56" y="923"/>
                  </a:cubicBezTo>
                  <a:cubicBezTo>
                    <a:pt x="62" y="923"/>
                    <a:pt x="69" y="922"/>
                    <a:pt x="75" y="919"/>
                  </a:cubicBezTo>
                  <a:cubicBezTo>
                    <a:pt x="89" y="919"/>
                    <a:pt x="96" y="912"/>
                    <a:pt x="107" y="902"/>
                  </a:cubicBezTo>
                  <a:cubicBezTo>
                    <a:pt x="128" y="887"/>
                    <a:pt x="114" y="870"/>
                    <a:pt x="107" y="852"/>
                  </a:cubicBezTo>
                  <a:lnTo>
                    <a:pt x="107" y="852"/>
                  </a:lnTo>
                  <a:lnTo>
                    <a:pt x="114" y="855"/>
                  </a:lnTo>
                  <a:cubicBezTo>
                    <a:pt x="117" y="862"/>
                    <a:pt x="118" y="867"/>
                    <a:pt x="118" y="870"/>
                  </a:cubicBezTo>
                  <a:lnTo>
                    <a:pt x="118" y="870"/>
                  </a:lnTo>
                  <a:cubicBezTo>
                    <a:pt x="119" y="867"/>
                    <a:pt x="121" y="862"/>
                    <a:pt x="125" y="855"/>
                  </a:cubicBezTo>
                  <a:cubicBezTo>
                    <a:pt x="136" y="827"/>
                    <a:pt x="153" y="795"/>
                    <a:pt x="168" y="766"/>
                  </a:cubicBezTo>
                  <a:cubicBezTo>
                    <a:pt x="217" y="681"/>
                    <a:pt x="267" y="595"/>
                    <a:pt x="314" y="514"/>
                  </a:cubicBezTo>
                  <a:cubicBezTo>
                    <a:pt x="395" y="378"/>
                    <a:pt x="467" y="215"/>
                    <a:pt x="573" y="97"/>
                  </a:cubicBezTo>
                  <a:cubicBezTo>
                    <a:pt x="614" y="56"/>
                    <a:pt x="578" y="1"/>
                    <a:pt x="53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72" name="Google Shape;3281;p74"/>
            <p:cNvSpPr/>
            <p:nvPr/>
          </p:nvSpPr>
          <p:spPr>
            <a:xfrm>
              <a:off x="1608225" y="4329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73" name="Google Shape;3282;p74"/>
            <p:cNvSpPr/>
            <p:nvPr/>
          </p:nvSpPr>
          <p:spPr>
            <a:xfrm>
              <a:off x="1795575" y="4280075"/>
              <a:ext cx="160750" cy="18900"/>
            </a:xfrm>
            <a:custGeom>
              <a:avLst/>
              <a:gdLst/>
              <a:ahLst/>
              <a:cxnLst/>
              <a:rect l="l" t="t" r="r" b="b"/>
              <a:pathLst>
                <a:path w="6430" h="756" extrusionOk="0">
                  <a:moveTo>
                    <a:pt x="2725" y="146"/>
                  </a:moveTo>
                  <a:cubicBezTo>
                    <a:pt x="2739" y="146"/>
                    <a:pt x="2752" y="146"/>
                    <a:pt x="2766" y="146"/>
                  </a:cubicBezTo>
                  <a:cubicBezTo>
                    <a:pt x="2809" y="146"/>
                    <a:pt x="2848" y="153"/>
                    <a:pt x="2887" y="157"/>
                  </a:cubicBezTo>
                  <a:cubicBezTo>
                    <a:pt x="2692" y="157"/>
                    <a:pt x="2499" y="160"/>
                    <a:pt x="2304" y="160"/>
                  </a:cubicBezTo>
                  <a:cubicBezTo>
                    <a:pt x="2443" y="160"/>
                    <a:pt x="2585" y="146"/>
                    <a:pt x="2725" y="146"/>
                  </a:cubicBezTo>
                  <a:close/>
                  <a:moveTo>
                    <a:pt x="3870" y="260"/>
                  </a:moveTo>
                  <a:cubicBezTo>
                    <a:pt x="3980" y="267"/>
                    <a:pt x="4087" y="281"/>
                    <a:pt x="4197" y="292"/>
                  </a:cubicBezTo>
                  <a:cubicBezTo>
                    <a:pt x="3902" y="349"/>
                    <a:pt x="3607" y="395"/>
                    <a:pt x="3311" y="438"/>
                  </a:cubicBezTo>
                  <a:cubicBezTo>
                    <a:pt x="3375" y="413"/>
                    <a:pt x="3446" y="406"/>
                    <a:pt x="3510" y="378"/>
                  </a:cubicBezTo>
                  <a:cubicBezTo>
                    <a:pt x="3557" y="360"/>
                    <a:pt x="3571" y="278"/>
                    <a:pt x="3510" y="271"/>
                  </a:cubicBezTo>
                  <a:cubicBezTo>
                    <a:pt x="3482" y="264"/>
                    <a:pt x="3446" y="267"/>
                    <a:pt x="3418" y="264"/>
                  </a:cubicBezTo>
                  <a:cubicBezTo>
                    <a:pt x="3567" y="264"/>
                    <a:pt x="3720" y="264"/>
                    <a:pt x="3870" y="260"/>
                  </a:cubicBezTo>
                  <a:close/>
                  <a:moveTo>
                    <a:pt x="2081" y="292"/>
                  </a:moveTo>
                  <a:cubicBezTo>
                    <a:pt x="2449" y="292"/>
                    <a:pt x="2816" y="313"/>
                    <a:pt x="3183" y="356"/>
                  </a:cubicBezTo>
                  <a:cubicBezTo>
                    <a:pt x="2937" y="438"/>
                    <a:pt x="2688" y="499"/>
                    <a:pt x="2432" y="541"/>
                  </a:cubicBezTo>
                  <a:cubicBezTo>
                    <a:pt x="2322" y="549"/>
                    <a:pt x="2212" y="554"/>
                    <a:pt x="2102" y="554"/>
                  </a:cubicBezTo>
                  <a:cubicBezTo>
                    <a:pt x="1717" y="554"/>
                    <a:pt x="1331" y="500"/>
                    <a:pt x="979" y="356"/>
                  </a:cubicBezTo>
                  <a:cubicBezTo>
                    <a:pt x="1346" y="313"/>
                    <a:pt x="1714" y="292"/>
                    <a:pt x="2081" y="292"/>
                  </a:cubicBezTo>
                  <a:close/>
                  <a:moveTo>
                    <a:pt x="652" y="338"/>
                  </a:moveTo>
                  <a:cubicBezTo>
                    <a:pt x="655" y="353"/>
                    <a:pt x="634" y="367"/>
                    <a:pt x="645" y="374"/>
                  </a:cubicBezTo>
                  <a:cubicBezTo>
                    <a:pt x="901" y="531"/>
                    <a:pt x="1200" y="591"/>
                    <a:pt x="1499" y="630"/>
                  </a:cubicBezTo>
                  <a:cubicBezTo>
                    <a:pt x="1431" y="634"/>
                    <a:pt x="1363" y="636"/>
                    <a:pt x="1294" y="636"/>
                  </a:cubicBezTo>
                  <a:cubicBezTo>
                    <a:pt x="936" y="636"/>
                    <a:pt x="570" y="583"/>
                    <a:pt x="274" y="410"/>
                  </a:cubicBezTo>
                  <a:cubicBezTo>
                    <a:pt x="395" y="378"/>
                    <a:pt x="524" y="363"/>
                    <a:pt x="652" y="338"/>
                  </a:cubicBezTo>
                  <a:close/>
                  <a:moveTo>
                    <a:pt x="2353" y="0"/>
                  </a:moveTo>
                  <a:cubicBezTo>
                    <a:pt x="2321" y="0"/>
                    <a:pt x="2357" y="25"/>
                    <a:pt x="2353" y="47"/>
                  </a:cubicBezTo>
                  <a:cubicBezTo>
                    <a:pt x="1577" y="57"/>
                    <a:pt x="791" y="111"/>
                    <a:pt x="54" y="338"/>
                  </a:cubicBezTo>
                  <a:cubicBezTo>
                    <a:pt x="15" y="349"/>
                    <a:pt x="0" y="399"/>
                    <a:pt x="29" y="427"/>
                  </a:cubicBezTo>
                  <a:cubicBezTo>
                    <a:pt x="350" y="700"/>
                    <a:pt x="818" y="756"/>
                    <a:pt x="1250" y="756"/>
                  </a:cubicBezTo>
                  <a:cubicBezTo>
                    <a:pt x="1387" y="756"/>
                    <a:pt x="1521" y="750"/>
                    <a:pt x="1645" y="744"/>
                  </a:cubicBezTo>
                  <a:cubicBezTo>
                    <a:pt x="1923" y="730"/>
                    <a:pt x="2197" y="698"/>
                    <a:pt x="2467" y="652"/>
                  </a:cubicBezTo>
                  <a:cubicBezTo>
                    <a:pt x="2486" y="651"/>
                    <a:pt x="2506" y="650"/>
                    <a:pt x="2525" y="650"/>
                  </a:cubicBezTo>
                  <a:cubicBezTo>
                    <a:pt x="2564" y="650"/>
                    <a:pt x="2604" y="652"/>
                    <a:pt x="2642" y="652"/>
                  </a:cubicBezTo>
                  <a:cubicBezTo>
                    <a:pt x="3307" y="598"/>
                    <a:pt x="3966" y="459"/>
                    <a:pt x="4621" y="335"/>
                  </a:cubicBezTo>
                  <a:cubicBezTo>
                    <a:pt x="4767" y="356"/>
                    <a:pt x="4917" y="360"/>
                    <a:pt x="5059" y="385"/>
                  </a:cubicBezTo>
                  <a:cubicBezTo>
                    <a:pt x="4717" y="406"/>
                    <a:pt x="4375" y="427"/>
                    <a:pt x="4034" y="467"/>
                  </a:cubicBezTo>
                  <a:cubicBezTo>
                    <a:pt x="3966" y="477"/>
                    <a:pt x="3959" y="581"/>
                    <a:pt x="4024" y="581"/>
                  </a:cubicBezTo>
                  <a:cubicBezTo>
                    <a:pt x="4027" y="581"/>
                    <a:pt x="4030" y="581"/>
                    <a:pt x="4034" y="580"/>
                  </a:cubicBezTo>
                  <a:cubicBezTo>
                    <a:pt x="4571" y="516"/>
                    <a:pt x="5109" y="509"/>
                    <a:pt x="5646" y="449"/>
                  </a:cubicBezTo>
                  <a:cubicBezTo>
                    <a:pt x="5703" y="438"/>
                    <a:pt x="5725" y="349"/>
                    <a:pt x="5661" y="338"/>
                  </a:cubicBezTo>
                  <a:lnTo>
                    <a:pt x="5639" y="338"/>
                  </a:lnTo>
                  <a:cubicBezTo>
                    <a:pt x="5383" y="281"/>
                    <a:pt x="5116" y="289"/>
                    <a:pt x="4852" y="253"/>
                  </a:cubicBezTo>
                  <a:cubicBezTo>
                    <a:pt x="5354" y="246"/>
                    <a:pt x="5856" y="239"/>
                    <a:pt x="6362" y="239"/>
                  </a:cubicBezTo>
                  <a:cubicBezTo>
                    <a:pt x="6430" y="232"/>
                    <a:pt x="6430" y="132"/>
                    <a:pt x="6362" y="128"/>
                  </a:cubicBezTo>
                  <a:cubicBezTo>
                    <a:pt x="5607" y="128"/>
                    <a:pt x="4856" y="139"/>
                    <a:pt x="4105" y="146"/>
                  </a:cubicBezTo>
                  <a:cubicBezTo>
                    <a:pt x="3820" y="111"/>
                    <a:pt x="3532" y="93"/>
                    <a:pt x="3243" y="75"/>
                  </a:cubicBezTo>
                  <a:cubicBezTo>
                    <a:pt x="3115" y="68"/>
                    <a:pt x="2994" y="36"/>
                    <a:pt x="2866" y="32"/>
                  </a:cubicBezTo>
                  <a:cubicBezTo>
                    <a:pt x="2838" y="32"/>
                    <a:pt x="2809" y="36"/>
                    <a:pt x="2777" y="36"/>
                  </a:cubicBezTo>
                  <a:cubicBezTo>
                    <a:pt x="2635" y="32"/>
                    <a:pt x="2496" y="0"/>
                    <a:pt x="23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74" name="Google Shape;3283;p74"/>
            <p:cNvSpPr/>
            <p:nvPr/>
          </p:nvSpPr>
          <p:spPr>
            <a:xfrm>
              <a:off x="1432500" y="4145475"/>
              <a:ext cx="27375" cy="29775"/>
            </a:xfrm>
            <a:custGeom>
              <a:avLst/>
              <a:gdLst/>
              <a:ahLst/>
              <a:cxnLst/>
              <a:rect l="l" t="t" r="r" b="b"/>
              <a:pathLst>
                <a:path w="1095" h="1191" extrusionOk="0">
                  <a:moveTo>
                    <a:pt x="1017" y="0"/>
                  </a:moveTo>
                  <a:cubicBezTo>
                    <a:pt x="1004" y="0"/>
                    <a:pt x="992" y="6"/>
                    <a:pt x="981" y="19"/>
                  </a:cubicBezTo>
                  <a:cubicBezTo>
                    <a:pt x="675" y="386"/>
                    <a:pt x="376" y="753"/>
                    <a:pt x="42" y="1095"/>
                  </a:cubicBezTo>
                  <a:cubicBezTo>
                    <a:pt x="1" y="1135"/>
                    <a:pt x="37" y="1191"/>
                    <a:pt x="80" y="1191"/>
                  </a:cubicBezTo>
                  <a:cubicBezTo>
                    <a:pt x="93" y="1191"/>
                    <a:pt x="107" y="1185"/>
                    <a:pt x="120" y="1173"/>
                  </a:cubicBezTo>
                  <a:cubicBezTo>
                    <a:pt x="188" y="1109"/>
                    <a:pt x="252" y="1041"/>
                    <a:pt x="319" y="974"/>
                  </a:cubicBezTo>
                  <a:cubicBezTo>
                    <a:pt x="330" y="963"/>
                    <a:pt x="319" y="956"/>
                    <a:pt x="319" y="945"/>
                  </a:cubicBezTo>
                  <a:cubicBezTo>
                    <a:pt x="572" y="667"/>
                    <a:pt x="821" y="386"/>
                    <a:pt x="1060" y="98"/>
                  </a:cubicBezTo>
                  <a:cubicBezTo>
                    <a:pt x="1095" y="57"/>
                    <a:pt x="1056" y="0"/>
                    <a:pt x="101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75" name="Google Shape;3284;p74"/>
            <p:cNvSpPr/>
            <p:nvPr/>
          </p:nvSpPr>
          <p:spPr>
            <a:xfrm>
              <a:off x="1163300" y="3095875"/>
              <a:ext cx="13750" cy="38475"/>
            </a:xfrm>
            <a:custGeom>
              <a:avLst/>
              <a:gdLst/>
              <a:ahLst/>
              <a:cxnLst/>
              <a:rect l="l" t="t" r="r" b="b"/>
              <a:pathLst>
                <a:path w="550" h="1539" extrusionOk="0">
                  <a:moveTo>
                    <a:pt x="162" y="0"/>
                  </a:moveTo>
                  <a:cubicBezTo>
                    <a:pt x="135" y="0"/>
                    <a:pt x="109" y="18"/>
                    <a:pt x="105" y="54"/>
                  </a:cubicBezTo>
                  <a:cubicBezTo>
                    <a:pt x="112" y="527"/>
                    <a:pt x="187" y="1011"/>
                    <a:pt x="16" y="1470"/>
                  </a:cubicBezTo>
                  <a:cubicBezTo>
                    <a:pt x="1" y="1512"/>
                    <a:pt x="36" y="1538"/>
                    <a:pt x="71" y="1538"/>
                  </a:cubicBezTo>
                  <a:cubicBezTo>
                    <a:pt x="94" y="1538"/>
                    <a:pt x="117" y="1527"/>
                    <a:pt x="126" y="1502"/>
                  </a:cubicBezTo>
                  <a:cubicBezTo>
                    <a:pt x="276" y="1090"/>
                    <a:pt x="237" y="652"/>
                    <a:pt x="222" y="221"/>
                  </a:cubicBezTo>
                  <a:lnTo>
                    <a:pt x="222" y="221"/>
                  </a:lnTo>
                  <a:cubicBezTo>
                    <a:pt x="232" y="231"/>
                    <a:pt x="245" y="236"/>
                    <a:pt x="259" y="236"/>
                  </a:cubicBezTo>
                  <a:cubicBezTo>
                    <a:pt x="269" y="236"/>
                    <a:pt x="281" y="232"/>
                    <a:pt x="290" y="224"/>
                  </a:cubicBezTo>
                  <a:cubicBezTo>
                    <a:pt x="304" y="210"/>
                    <a:pt x="326" y="214"/>
                    <a:pt x="340" y="203"/>
                  </a:cubicBezTo>
                  <a:lnTo>
                    <a:pt x="340" y="203"/>
                  </a:lnTo>
                  <a:cubicBezTo>
                    <a:pt x="351" y="221"/>
                    <a:pt x="319" y="239"/>
                    <a:pt x="340" y="239"/>
                  </a:cubicBezTo>
                  <a:lnTo>
                    <a:pt x="386" y="239"/>
                  </a:lnTo>
                  <a:cubicBezTo>
                    <a:pt x="418" y="239"/>
                    <a:pt x="383" y="214"/>
                    <a:pt x="386" y="189"/>
                  </a:cubicBezTo>
                  <a:cubicBezTo>
                    <a:pt x="418" y="175"/>
                    <a:pt x="443" y="153"/>
                    <a:pt x="475" y="153"/>
                  </a:cubicBezTo>
                  <a:cubicBezTo>
                    <a:pt x="549" y="150"/>
                    <a:pt x="550" y="39"/>
                    <a:pt x="479" y="39"/>
                  </a:cubicBezTo>
                  <a:cubicBezTo>
                    <a:pt x="478" y="39"/>
                    <a:pt x="476" y="39"/>
                    <a:pt x="475" y="39"/>
                  </a:cubicBezTo>
                  <a:cubicBezTo>
                    <a:pt x="383" y="43"/>
                    <a:pt x="294" y="79"/>
                    <a:pt x="222" y="143"/>
                  </a:cubicBezTo>
                  <a:cubicBezTo>
                    <a:pt x="222" y="111"/>
                    <a:pt x="222" y="82"/>
                    <a:pt x="219" y="54"/>
                  </a:cubicBezTo>
                  <a:cubicBezTo>
                    <a:pt x="215" y="18"/>
                    <a:pt x="18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76" name="Google Shape;3285;p74"/>
            <p:cNvSpPr/>
            <p:nvPr/>
          </p:nvSpPr>
          <p:spPr>
            <a:xfrm>
              <a:off x="1134325" y="3136000"/>
              <a:ext cx="36125" cy="113900"/>
            </a:xfrm>
            <a:custGeom>
              <a:avLst/>
              <a:gdLst/>
              <a:ahLst/>
              <a:cxnLst/>
              <a:rect l="l" t="t" r="r" b="b"/>
              <a:pathLst>
                <a:path w="1445" h="4556" extrusionOk="0">
                  <a:moveTo>
                    <a:pt x="548" y="1272"/>
                  </a:moveTo>
                  <a:cubicBezTo>
                    <a:pt x="541" y="1304"/>
                    <a:pt x="516" y="1332"/>
                    <a:pt x="516" y="1364"/>
                  </a:cubicBezTo>
                  <a:cubicBezTo>
                    <a:pt x="417" y="1467"/>
                    <a:pt x="335" y="1578"/>
                    <a:pt x="271" y="1702"/>
                  </a:cubicBezTo>
                  <a:cubicBezTo>
                    <a:pt x="346" y="1549"/>
                    <a:pt x="438" y="1403"/>
                    <a:pt x="548" y="1272"/>
                  </a:cubicBezTo>
                  <a:close/>
                  <a:moveTo>
                    <a:pt x="1191" y="1"/>
                  </a:moveTo>
                  <a:cubicBezTo>
                    <a:pt x="1182" y="1"/>
                    <a:pt x="1171" y="4"/>
                    <a:pt x="1161" y="11"/>
                  </a:cubicBezTo>
                  <a:cubicBezTo>
                    <a:pt x="933" y="168"/>
                    <a:pt x="865" y="424"/>
                    <a:pt x="840" y="684"/>
                  </a:cubicBezTo>
                  <a:cubicBezTo>
                    <a:pt x="837" y="691"/>
                    <a:pt x="833" y="695"/>
                    <a:pt x="830" y="698"/>
                  </a:cubicBezTo>
                  <a:cubicBezTo>
                    <a:pt x="823" y="695"/>
                    <a:pt x="819" y="688"/>
                    <a:pt x="812" y="684"/>
                  </a:cubicBezTo>
                  <a:cubicBezTo>
                    <a:pt x="804" y="679"/>
                    <a:pt x="794" y="677"/>
                    <a:pt x="785" y="677"/>
                  </a:cubicBezTo>
                  <a:cubicBezTo>
                    <a:pt x="766" y="677"/>
                    <a:pt x="747" y="687"/>
                    <a:pt x="737" y="706"/>
                  </a:cubicBezTo>
                  <a:cubicBezTo>
                    <a:pt x="702" y="755"/>
                    <a:pt x="709" y="819"/>
                    <a:pt x="680" y="876"/>
                  </a:cubicBezTo>
                  <a:cubicBezTo>
                    <a:pt x="613" y="948"/>
                    <a:pt x="566" y="1037"/>
                    <a:pt x="548" y="1136"/>
                  </a:cubicBezTo>
                  <a:cubicBezTo>
                    <a:pt x="548" y="1158"/>
                    <a:pt x="566" y="1161"/>
                    <a:pt x="581" y="1172"/>
                  </a:cubicBezTo>
                  <a:cubicBezTo>
                    <a:pt x="576" y="1190"/>
                    <a:pt x="569" y="1207"/>
                    <a:pt x="562" y="1225"/>
                  </a:cubicBezTo>
                  <a:lnTo>
                    <a:pt x="562" y="1225"/>
                  </a:lnTo>
                  <a:cubicBezTo>
                    <a:pt x="562" y="1194"/>
                    <a:pt x="537" y="1166"/>
                    <a:pt x="509" y="1166"/>
                  </a:cubicBezTo>
                  <a:cubicBezTo>
                    <a:pt x="497" y="1166"/>
                    <a:pt x="485" y="1171"/>
                    <a:pt x="474" y="1183"/>
                  </a:cubicBezTo>
                  <a:cubicBezTo>
                    <a:pt x="225" y="1492"/>
                    <a:pt x="7" y="1877"/>
                    <a:pt x="4" y="2283"/>
                  </a:cubicBezTo>
                  <a:cubicBezTo>
                    <a:pt x="0" y="2706"/>
                    <a:pt x="370" y="2877"/>
                    <a:pt x="737" y="2927"/>
                  </a:cubicBezTo>
                  <a:cubicBezTo>
                    <a:pt x="709" y="2927"/>
                    <a:pt x="687" y="2948"/>
                    <a:pt x="684" y="2977"/>
                  </a:cubicBezTo>
                  <a:cubicBezTo>
                    <a:pt x="630" y="3475"/>
                    <a:pt x="598" y="3991"/>
                    <a:pt x="506" y="4486"/>
                  </a:cubicBezTo>
                  <a:cubicBezTo>
                    <a:pt x="497" y="4529"/>
                    <a:pt x="533" y="4556"/>
                    <a:pt x="566" y="4556"/>
                  </a:cubicBezTo>
                  <a:cubicBezTo>
                    <a:pt x="588" y="4556"/>
                    <a:pt x="608" y="4543"/>
                    <a:pt x="613" y="4515"/>
                  </a:cubicBezTo>
                  <a:cubicBezTo>
                    <a:pt x="709" y="4009"/>
                    <a:pt x="744" y="3486"/>
                    <a:pt x="798" y="2973"/>
                  </a:cubicBezTo>
                  <a:cubicBezTo>
                    <a:pt x="798" y="2945"/>
                    <a:pt x="776" y="2938"/>
                    <a:pt x="755" y="2931"/>
                  </a:cubicBezTo>
                  <a:cubicBezTo>
                    <a:pt x="766" y="2931"/>
                    <a:pt x="773" y="2938"/>
                    <a:pt x="783" y="2941"/>
                  </a:cubicBezTo>
                  <a:cubicBezTo>
                    <a:pt x="785" y="2941"/>
                    <a:pt x="786" y="2941"/>
                    <a:pt x="787" y="2941"/>
                  </a:cubicBezTo>
                  <a:cubicBezTo>
                    <a:pt x="858" y="2941"/>
                    <a:pt x="853" y="2834"/>
                    <a:pt x="783" y="2827"/>
                  </a:cubicBezTo>
                  <a:cubicBezTo>
                    <a:pt x="467" y="2795"/>
                    <a:pt x="267" y="2624"/>
                    <a:pt x="192" y="2361"/>
                  </a:cubicBezTo>
                  <a:cubicBezTo>
                    <a:pt x="267" y="2336"/>
                    <a:pt x="338" y="2300"/>
                    <a:pt x="406" y="2258"/>
                  </a:cubicBezTo>
                  <a:cubicBezTo>
                    <a:pt x="460" y="2227"/>
                    <a:pt x="430" y="2154"/>
                    <a:pt x="381" y="2154"/>
                  </a:cubicBezTo>
                  <a:cubicBezTo>
                    <a:pt x="372" y="2154"/>
                    <a:pt x="362" y="2156"/>
                    <a:pt x="353" y="2162"/>
                  </a:cubicBezTo>
                  <a:cubicBezTo>
                    <a:pt x="331" y="2176"/>
                    <a:pt x="306" y="2183"/>
                    <a:pt x="289" y="2197"/>
                  </a:cubicBezTo>
                  <a:cubicBezTo>
                    <a:pt x="548" y="1774"/>
                    <a:pt x="897" y="1418"/>
                    <a:pt x="1271" y="1083"/>
                  </a:cubicBezTo>
                  <a:cubicBezTo>
                    <a:pt x="1314" y="1046"/>
                    <a:pt x="1273" y="989"/>
                    <a:pt x="1227" y="989"/>
                  </a:cubicBezTo>
                  <a:cubicBezTo>
                    <a:pt x="1215" y="989"/>
                    <a:pt x="1204" y="992"/>
                    <a:pt x="1193" y="1001"/>
                  </a:cubicBezTo>
                  <a:cubicBezTo>
                    <a:pt x="791" y="1357"/>
                    <a:pt x="417" y="1738"/>
                    <a:pt x="146" y="2204"/>
                  </a:cubicBezTo>
                  <a:cubicBezTo>
                    <a:pt x="146" y="2176"/>
                    <a:pt x="121" y="2169"/>
                    <a:pt x="125" y="2140"/>
                  </a:cubicBezTo>
                  <a:cubicBezTo>
                    <a:pt x="150" y="2012"/>
                    <a:pt x="189" y="1887"/>
                    <a:pt x="249" y="1770"/>
                  </a:cubicBezTo>
                  <a:cubicBezTo>
                    <a:pt x="253" y="1797"/>
                    <a:pt x="276" y="1812"/>
                    <a:pt x="299" y="1812"/>
                  </a:cubicBezTo>
                  <a:cubicBezTo>
                    <a:pt x="318" y="1812"/>
                    <a:pt x="337" y="1802"/>
                    <a:pt x="346" y="1781"/>
                  </a:cubicBezTo>
                  <a:cubicBezTo>
                    <a:pt x="424" y="1564"/>
                    <a:pt x="609" y="1386"/>
                    <a:pt x="766" y="1225"/>
                  </a:cubicBezTo>
                  <a:cubicBezTo>
                    <a:pt x="940" y="1040"/>
                    <a:pt x="1136" y="876"/>
                    <a:pt x="1349" y="734"/>
                  </a:cubicBezTo>
                  <a:cubicBezTo>
                    <a:pt x="1400" y="704"/>
                    <a:pt x="1368" y="629"/>
                    <a:pt x="1321" y="629"/>
                  </a:cubicBezTo>
                  <a:cubicBezTo>
                    <a:pt x="1312" y="629"/>
                    <a:pt x="1302" y="632"/>
                    <a:pt x="1292" y="638"/>
                  </a:cubicBezTo>
                  <a:cubicBezTo>
                    <a:pt x="1079" y="784"/>
                    <a:pt x="883" y="951"/>
                    <a:pt x="705" y="1136"/>
                  </a:cubicBezTo>
                  <a:cubicBezTo>
                    <a:pt x="723" y="1058"/>
                    <a:pt x="748" y="983"/>
                    <a:pt x="783" y="908"/>
                  </a:cubicBezTo>
                  <a:cubicBezTo>
                    <a:pt x="801" y="884"/>
                    <a:pt x="819" y="869"/>
                    <a:pt x="840" y="844"/>
                  </a:cubicBezTo>
                  <a:cubicBezTo>
                    <a:pt x="853" y="855"/>
                    <a:pt x="871" y="860"/>
                    <a:pt x="886" y="860"/>
                  </a:cubicBezTo>
                  <a:cubicBezTo>
                    <a:pt x="909" y="860"/>
                    <a:pt x="929" y="848"/>
                    <a:pt x="929" y="823"/>
                  </a:cubicBezTo>
                  <a:cubicBezTo>
                    <a:pt x="929" y="791"/>
                    <a:pt x="940" y="759"/>
                    <a:pt x="944" y="727"/>
                  </a:cubicBezTo>
                  <a:lnTo>
                    <a:pt x="954" y="716"/>
                  </a:lnTo>
                  <a:cubicBezTo>
                    <a:pt x="1097" y="549"/>
                    <a:pt x="1250" y="392"/>
                    <a:pt x="1406" y="232"/>
                  </a:cubicBezTo>
                  <a:cubicBezTo>
                    <a:pt x="1445" y="194"/>
                    <a:pt x="1407" y="136"/>
                    <a:pt x="1365" y="136"/>
                  </a:cubicBezTo>
                  <a:cubicBezTo>
                    <a:pt x="1353" y="136"/>
                    <a:pt x="1340" y="141"/>
                    <a:pt x="1328" y="154"/>
                  </a:cubicBezTo>
                  <a:cubicBezTo>
                    <a:pt x="1203" y="278"/>
                    <a:pt x="1086" y="410"/>
                    <a:pt x="972" y="542"/>
                  </a:cubicBezTo>
                  <a:cubicBezTo>
                    <a:pt x="1008" y="371"/>
                    <a:pt x="1065" y="211"/>
                    <a:pt x="1218" y="108"/>
                  </a:cubicBezTo>
                  <a:cubicBezTo>
                    <a:pt x="1265" y="72"/>
                    <a:pt x="1237" y="1"/>
                    <a:pt x="119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77" name="Google Shape;3286;p74"/>
            <p:cNvSpPr/>
            <p:nvPr/>
          </p:nvSpPr>
          <p:spPr>
            <a:xfrm>
              <a:off x="1170375" y="3121600"/>
              <a:ext cx="5125" cy="34075"/>
            </a:xfrm>
            <a:custGeom>
              <a:avLst/>
              <a:gdLst/>
              <a:ahLst/>
              <a:cxnLst/>
              <a:rect l="l" t="t" r="r" b="b"/>
              <a:pathLst>
                <a:path w="205" h="1363" extrusionOk="0">
                  <a:moveTo>
                    <a:pt x="57" y="0"/>
                  </a:moveTo>
                  <a:cubicBezTo>
                    <a:pt x="30" y="0"/>
                    <a:pt x="4" y="18"/>
                    <a:pt x="0" y="53"/>
                  </a:cubicBezTo>
                  <a:cubicBezTo>
                    <a:pt x="7" y="473"/>
                    <a:pt x="39" y="890"/>
                    <a:pt x="89" y="1306"/>
                  </a:cubicBezTo>
                  <a:cubicBezTo>
                    <a:pt x="93" y="1344"/>
                    <a:pt x="122" y="1363"/>
                    <a:pt x="150" y="1363"/>
                  </a:cubicBezTo>
                  <a:cubicBezTo>
                    <a:pt x="178" y="1363"/>
                    <a:pt x="205" y="1344"/>
                    <a:pt x="203" y="1306"/>
                  </a:cubicBezTo>
                  <a:cubicBezTo>
                    <a:pt x="150" y="890"/>
                    <a:pt x="121" y="473"/>
                    <a:pt x="114" y="53"/>
                  </a:cubicBezTo>
                  <a:cubicBezTo>
                    <a:pt x="110" y="18"/>
                    <a:pt x="84" y="0"/>
                    <a:pt x="5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78" name="Google Shape;3287;p74"/>
            <p:cNvSpPr/>
            <p:nvPr/>
          </p:nvSpPr>
          <p:spPr>
            <a:xfrm>
              <a:off x="1174475" y="3146125"/>
              <a:ext cx="24650" cy="54425"/>
            </a:xfrm>
            <a:custGeom>
              <a:avLst/>
              <a:gdLst/>
              <a:ahLst/>
              <a:cxnLst/>
              <a:rect l="l" t="t" r="r" b="b"/>
              <a:pathLst>
                <a:path w="986" h="2177" extrusionOk="0">
                  <a:moveTo>
                    <a:pt x="66" y="0"/>
                  </a:moveTo>
                  <a:cubicBezTo>
                    <a:pt x="13" y="0"/>
                    <a:pt x="0" y="90"/>
                    <a:pt x="60" y="112"/>
                  </a:cubicBezTo>
                  <a:cubicBezTo>
                    <a:pt x="423" y="261"/>
                    <a:pt x="573" y="703"/>
                    <a:pt x="669" y="1052"/>
                  </a:cubicBezTo>
                  <a:cubicBezTo>
                    <a:pt x="765" y="1408"/>
                    <a:pt x="815" y="1774"/>
                    <a:pt x="868" y="2134"/>
                  </a:cubicBezTo>
                  <a:cubicBezTo>
                    <a:pt x="874" y="2164"/>
                    <a:pt x="895" y="2177"/>
                    <a:pt x="917" y="2177"/>
                  </a:cubicBezTo>
                  <a:cubicBezTo>
                    <a:pt x="949" y="2177"/>
                    <a:pt x="985" y="2148"/>
                    <a:pt x="979" y="2105"/>
                  </a:cubicBezTo>
                  <a:cubicBezTo>
                    <a:pt x="915" y="1689"/>
                    <a:pt x="858" y="1265"/>
                    <a:pt x="730" y="863"/>
                  </a:cubicBezTo>
                  <a:cubicBezTo>
                    <a:pt x="619" y="514"/>
                    <a:pt x="441" y="144"/>
                    <a:pt x="89" y="5"/>
                  </a:cubicBezTo>
                  <a:cubicBezTo>
                    <a:pt x="81" y="2"/>
                    <a:pt x="73" y="0"/>
                    <a:pt x="6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79" name="Google Shape;3288;p74"/>
            <p:cNvSpPr/>
            <p:nvPr/>
          </p:nvSpPr>
          <p:spPr>
            <a:xfrm>
              <a:off x="1139125" y="3167375"/>
              <a:ext cx="33400" cy="30975"/>
            </a:xfrm>
            <a:custGeom>
              <a:avLst/>
              <a:gdLst/>
              <a:ahLst/>
              <a:cxnLst/>
              <a:rect l="l" t="t" r="r" b="b"/>
              <a:pathLst>
                <a:path w="1336" h="1239" extrusionOk="0">
                  <a:moveTo>
                    <a:pt x="1266" y="1"/>
                  </a:moveTo>
                  <a:cubicBezTo>
                    <a:pt x="1257" y="1"/>
                    <a:pt x="1246" y="4"/>
                    <a:pt x="1236" y="13"/>
                  </a:cubicBezTo>
                  <a:cubicBezTo>
                    <a:pt x="951" y="241"/>
                    <a:pt x="688" y="490"/>
                    <a:pt x="442" y="757"/>
                  </a:cubicBezTo>
                  <a:cubicBezTo>
                    <a:pt x="397" y="799"/>
                    <a:pt x="0" y="1239"/>
                    <a:pt x="253" y="1239"/>
                  </a:cubicBezTo>
                  <a:cubicBezTo>
                    <a:pt x="261" y="1239"/>
                    <a:pt x="269" y="1238"/>
                    <a:pt x="278" y="1238"/>
                  </a:cubicBezTo>
                  <a:cubicBezTo>
                    <a:pt x="342" y="1231"/>
                    <a:pt x="346" y="1131"/>
                    <a:pt x="288" y="1124"/>
                  </a:cubicBezTo>
                  <a:lnTo>
                    <a:pt x="288" y="1124"/>
                  </a:lnTo>
                  <a:cubicBezTo>
                    <a:pt x="293" y="1111"/>
                    <a:pt x="301" y="1100"/>
                    <a:pt x="310" y="1088"/>
                  </a:cubicBezTo>
                  <a:cubicBezTo>
                    <a:pt x="342" y="1042"/>
                    <a:pt x="378" y="996"/>
                    <a:pt x="413" y="953"/>
                  </a:cubicBezTo>
                  <a:cubicBezTo>
                    <a:pt x="513" y="835"/>
                    <a:pt x="627" y="729"/>
                    <a:pt x="734" y="618"/>
                  </a:cubicBezTo>
                  <a:cubicBezTo>
                    <a:pt x="908" y="437"/>
                    <a:pt x="1093" y="266"/>
                    <a:pt x="1289" y="109"/>
                  </a:cubicBezTo>
                  <a:cubicBezTo>
                    <a:pt x="1336" y="71"/>
                    <a:pt x="1309" y="1"/>
                    <a:pt x="126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80" name="Google Shape;3289;p74"/>
            <p:cNvSpPr/>
            <p:nvPr/>
          </p:nvSpPr>
          <p:spPr>
            <a:xfrm>
              <a:off x="1148550" y="3174200"/>
              <a:ext cx="27600" cy="28725"/>
            </a:xfrm>
            <a:custGeom>
              <a:avLst/>
              <a:gdLst/>
              <a:ahLst/>
              <a:cxnLst/>
              <a:rect l="l" t="t" r="r" b="b"/>
              <a:pathLst>
                <a:path w="1104" h="1149" extrusionOk="0">
                  <a:moveTo>
                    <a:pt x="1015" y="0"/>
                  </a:moveTo>
                  <a:cubicBezTo>
                    <a:pt x="1003" y="0"/>
                    <a:pt x="991" y="5"/>
                    <a:pt x="980" y="14"/>
                  </a:cubicBezTo>
                  <a:cubicBezTo>
                    <a:pt x="752" y="210"/>
                    <a:pt x="535" y="416"/>
                    <a:pt x="332" y="637"/>
                  </a:cubicBezTo>
                  <a:cubicBezTo>
                    <a:pt x="239" y="740"/>
                    <a:pt x="1" y="958"/>
                    <a:pt x="76" y="1118"/>
                  </a:cubicBezTo>
                  <a:cubicBezTo>
                    <a:pt x="85" y="1139"/>
                    <a:pt x="101" y="1148"/>
                    <a:pt x="117" y="1148"/>
                  </a:cubicBezTo>
                  <a:cubicBezTo>
                    <a:pt x="153" y="1148"/>
                    <a:pt x="191" y="1108"/>
                    <a:pt x="172" y="1064"/>
                  </a:cubicBezTo>
                  <a:cubicBezTo>
                    <a:pt x="125" y="958"/>
                    <a:pt x="481" y="641"/>
                    <a:pt x="545" y="577"/>
                  </a:cubicBezTo>
                  <a:cubicBezTo>
                    <a:pt x="709" y="409"/>
                    <a:pt x="880" y="249"/>
                    <a:pt x="1058" y="100"/>
                  </a:cubicBezTo>
                  <a:cubicBezTo>
                    <a:pt x="1103" y="60"/>
                    <a:pt x="1061" y="0"/>
                    <a:pt x="101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81" name="Google Shape;3290;p74"/>
            <p:cNvSpPr/>
            <p:nvPr/>
          </p:nvSpPr>
          <p:spPr>
            <a:xfrm>
              <a:off x="1155675" y="3188825"/>
              <a:ext cx="15800" cy="27400"/>
            </a:xfrm>
            <a:custGeom>
              <a:avLst/>
              <a:gdLst/>
              <a:ahLst/>
              <a:cxnLst/>
              <a:rect l="l" t="t" r="r" b="b"/>
              <a:pathLst>
                <a:path w="632" h="1096" extrusionOk="0">
                  <a:moveTo>
                    <a:pt x="551" y="0"/>
                  </a:moveTo>
                  <a:cubicBezTo>
                    <a:pt x="540" y="0"/>
                    <a:pt x="528" y="4"/>
                    <a:pt x="517" y="13"/>
                  </a:cubicBezTo>
                  <a:cubicBezTo>
                    <a:pt x="293" y="234"/>
                    <a:pt x="72" y="437"/>
                    <a:pt x="8" y="761"/>
                  </a:cubicBezTo>
                  <a:cubicBezTo>
                    <a:pt x="0" y="799"/>
                    <a:pt x="31" y="828"/>
                    <a:pt x="65" y="828"/>
                  </a:cubicBezTo>
                  <a:cubicBezTo>
                    <a:pt x="78" y="828"/>
                    <a:pt x="92" y="824"/>
                    <a:pt x="104" y="814"/>
                  </a:cubicBezTo>
                  <a:cubicBezTo>
                    <a:pt x="164" y="764"/>
                    <a:pt x="228" y="725"/>
                    <a:pt x="300" y="689"/>
                  </a:cubicBezTo>
                  <a:lnTo>
                    <a:pt x="300" y="689"/>
                  </a:lnTo>
                  <a:cubicBezTo>
                    <a:pt x="260" y="803"/>
                    <a:pt x="211" y="910"/>
                    <a:pt x="150" y="1013"/>
                  </a:cubicBezTo>
                  <a:cubicBezTo>
                    <a:pt x="120" y="1053"/>
                    <a:pt x="159" y="1095"/>
                    <a:pt x="199" y="1095"/>
                  </a:cubicBezTo>
                  <a:cubicBezTo>
                    <a:pt x="216" y="1095"/>
                    <a:pt x="234" y="1088"/>
                    <a:pt x="246" y="1070"/>
                  </a:cubicBezTo>
                  <a:cubicBezTo>
                    <a:pt x="353" y="907"/>
                    <a:pt x="460" y="750"/>
                    <a:pt x="478" y="551"/>
                  </a:cubicBezTo>
                  <a:cubicBezTo>
                    <a:pt x="478" y="515"/>
                    <a:pt x="451" y="494"/>
                    <a:pt x="423" y="494"/>
                  </a:cubicBezTo>
                  <a:cubicBezTo>
                    <a:pt x="408" y="494"/>
                    <a:pt x="394" y="499"/>
                    <a:pt x="382" y="511"/>
                  </a:cubicBezTo>
                  <a:cubicBezTo>
                    <a:pt x="325" y="554"/>
                    <a:pt x="260" y="593"/>
                    <a:pt x="193" y="625"/>
                  </a:cubicBezTo>
                  <a:cubicBezTo>
                    <a:pt x="282" y="422"/>
                    <a:pt x="431" y="259"/>
                    <a:pt x="595" y="95"/>
                  </a:cubicBezTo>
                  <a:cubicBezTo>
                    <a:pt x="632" y="55"/>
                    <a:pt x="595" y="0"/>
                    <a:pt x="55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82" name="Google Shape;3291;p74"/>
            <p:cNvSpPr/>
            <p:nvPr/>
          </p:nvSpPr>
          <p:spPr>
            <a:xfrm>
              <a:off x="1120975" y="3238125"/>
              <a:ext cx="23575" cy="208050"/>
            </a:xfrm>
            <a:custGeom>
              <a:avLst/>
              <a:gdLst/>
              <a:ahLst/>
              <a:cxnLst/>
              <a:rect l="l" t="t" r="r" b="b"/>
              <a:pathLst>
                <a:path w="943" h="8322" extrusionOk="0">
                  <a:moveTo>
                    <a:pt x="581" y="234"/>
                  </a:moveTo>
                  <a:lnTo>
                    <a:pt x="581" y="234"/>
                  </a:lnTo>
                  <a:cubicBezTo>
                    <a:pt x="641" y="323"/>
                    <a:pt x="691" y="419"/>
                    <a:pt x="723" y="519"/>
                  </a:cubicBezTo>
                  <a:cubicBezTo>
                    <a:pt x="730" y="533"/>
                    <a:pt x="744" y="529"/>
                    <a:pt x="751" y="533"/>
                  </a:cubicBezTo>
                  <a:cubicBezTo>
                    <a:pt x="730" y="565"/>
                    <a:pt x="712" y="597"/>
                    <a:pt x="691" y="629"/>
                  </a:cubicBezTo>
                  <a:cubicBezTo>
                    <a:pt x="588" y="526"/>
                    <a:pt x="545" y="376"/>
                    <a:pt x="581" y="234"/>
                  </a:cubicBezTo>
                  <a:close/>
                  <a:moveTo>
                    <a:pt x="548" y="1"/>
                  </a:moveTo>
                  <a:cubicBezTo>
                    <a:pt x="530" y="1"/>
                    <a:pt x="511" y="10"/>
                    <a:pt x="499" y="27"/>
                  </a:cubicBezTo>
                  <a:cubicBezTo>
                    <a:pt x="385" y="277"/>
                    <a:pt x="431" y="540"/>
                    <a:pt x="623" y="722"/>
                  </a:cubicBezTo>
                  <a:cubicBezTo>
                    <a:pt x="573" y="793"/>
                    <a:pt x="524" y="868"/>
                    <a:pt x="477" y="942"/>
                  </a:cubicBezTo>
                  <a:cubicBezTo>
                    <a:pt x="495" y="864"/>
                    <a:pt x="495" y="779"/>
                    <a:pt x="516" y="700"/>
                  </a:cubicBezTo>
                  <a:cubicBezTo>
                    <a:pt x="527" y="655"/>
                    <a:pt x="493" y="627"/>
                    <a:pt x="459" y="627"/>
                  </a:cubicBezTo>
                  <a:cubicBezTo>
                    <a:pt x="437" y="627"/>
                    <a:pt x="415" y="640"/>
                    <a:pt x="406" y="668"/>
                  </a:cubicBezTo>
                  <a:cubicBezTo>
                    <a:pt x="100" y="1847"/>
                    <a:pt x="39" y="3064"/>
                    <a:pt x="22" y="4274"/>
                  </a:cubicBezTo>
                  <a:cubicBezTo>
                    <a:pt x="21" y="4275"/>
                    <a:pt x="19" y="4276"/>
                    <a:pt x="18" y="4276"/>
                  </a:cubicBezTo>
                  <a:cubicBezTo>
                    <a:pt x="13" y="4276"/>
                    <a:pt x="6" y="4269"/>
                    <a:pt x="3" y="4269"/>
                  </a:cubicBezTo>
                  <a:cubicBezTo>
                    <a:pt x="1" y="4269"/>
                    <a:pt x="0" y="4271"/>
                    <a:pt x="0" y="4274"/>
                  </a:cubicBezTo>
                  <a:cubicBezTo>
                    <a:pt x="0" y="4395"/>
                    <a:pt x="7" y="4520"/>
                    <a:pt x="11" y="4641"/>
                  </a:cubicBezTo>
                  <a:cubicBezTo>
                    <a:pt x="11" y="4726"/>
                    <a:pt x="0" y="4815"/>
                    <a:pt x="0" y="4901"/>
                  </a:cubicBezTo>
                  <a:cubicBezTo>
                    <a:pt x="2" y="4902"/>
                    <a:pt x="3" y="4903"/>
                    <a:pt x="5" y="4903"/>
                  </a:cubicBezTo>
                  <a:cubicBezTo>
                    <a:pt x="10" y="4903"/>
                    <a:pt x="15" y="4899"/>
                    <a:pt x="19" y="4899"/>
                  </a:cubicBezTo>
                  <a:cubicBezTo>
                    <a:pt x="20" y="4899"/>
                    <a:pt x="21" y="4899"/>
                    <a:pt x="22" y="4901"/>
                  </a:cubicBezTo>
                  <a:cubicBezTo>
                    <a:pt x="39" y="6022"/>
                    <a:pt x="93" y="7140"/>
                    <a:pt x="93" y="8265"/>
                  </a:cubicBezTo>
                  <a:cubicBezTo>
                    <a:pt x="95" y="8302"/>
                    <a:pt x="123" y="8321"/>
                    <a:pt x="151" y="8321"/>
                  </a:cubicBezTo>
                  <a:cubicBezTo>
                    <a:pt x="179" y="8321"/>
                    <a:pt x="207" y="8302"/>
                    <a:pt x="207" y="8265"/>
                  </a:cubicBezTo>
                  <a:cubicBezTo>
                    <a:pt x="207" y="7994"/>
                    <a:pt x="196" y="7724"/>
                    <a:pt x="189" y="7457"/>
                  </a:cubicBezTo>
                  <a:lnTo>
                    <a:pt x="207" y="7457"/>
                  </a:lnTo>
                  <a:cubicBezTo>
                    <a:pt x="249" y="6560"/>
                    <a:pt x="249" y="5663"/>
                    <a:pt x="249" y="4766"/>
                  </a:cubicBezTo>
                  <a:cubicBezTo>
                    <a:pt x="249" y="4728"/>
                    <a:pt x="222" y="4710"/>
                    <a:pt x="194" y="4710"/>
                  </a:cubicBezTo>
                  <a:cubicBezTo>
                    <a:pt x="167" y="4710"/>
                    <a:pt x="139" y="4728"/>
                    <a:pt x="139" y="4766"/>
                  </a:cubicBezTo>
                  <a:cubicBezTo>
                    <a:pt x="139" y="4823"/>
                    <a:pt x="136" y="4880"/>
                    <a:pt x="136" y="4933"/>
                  </a:cubicBezTo>
                  <a:cubicBezTo>
                    <a:pt x="132" y="4826"/>
                    <a:pt x="136" y="4716"/>
                    <a:pt x="125" y="4605"/>
                  </a:cubicBezTo>
                  <a:cubicBezTo>
                    <a:pt x="132" y="3481"/>
                    <a:pt x="207" y="2352"/>
                    <a:pt x="431" y="1248"/>
                  </a:cubicBezTo>
                  <a:cubicBezTo>
                    <a:pt x="446" y="1254"/>
                    <a:pt x="441" y="1280"/>
                    <a:pt x="464" y="1280"/>
                  </a:cubicBezTo>
                  <a:cubicBezTo>
                    <a:pt x="468" y="1280"/>
                    <a:pt x="474" y="1279"/>
                    <a:pt x="481" y="1277"/>
                  </a:cubicBezTo>
                  <a:cubicBezTo>
                    <a:pt x="536" y="1256"/>
                    <a:pt x="523" y="1174"/>
                    <a:pt x="475" y="1167"/>
                  </a:cubicBezTo>
                  <a:lnTo>
                    <a:pt x="475" y="1167"/>
                  </a:lnTo>
                  <a:cubicBezTo>
                    <a:pt x="489" y="1136"/>
                    <a:pt x="503" y="1112"/>
                    <a:pt x="516" y="1085"/>
                  </a:cubicBezTo>
                  <a:cubicBezTo>
                    <a:pt x="556" y="1013"/>
                    <a:pt x="602" y="949"/>
                    <a:pt x="648" y="878"/>
                  </a:cubicBezTo>
                  <a:cubicBezTo>
                    <a:pt x="662" y="857"/>
                    <a:pt x="677" y="835"/>
                    <a:pt x="691" y="811"/>
                  </a:cubicBezTo>
                  <a:cubicBezTo>
                    <a:pt x="698" y="814"/>
                    <a:pt x="694" y="821"/>
                    <a:pt x="702" y="825"/>
                  </a:cubicBezTo>
                  <a:cubicBezTo>
                    <a:pt x="710" y="829"/>
                    <a:pt x="719" y="831"/>
                    <a:pt x="727" y="831"/>
                  </a:cubicBezTo>
                  <a:cubicBezTo>
                    <a:pt x="778" y="831"/>
                    <a:pt x="811" y="756"/>
                    <a:pt x="759" y="725"/>
                  </a:cubicBezTo>
                  <a:cubicBezTo>
                    <a:pt x="755" y="725"/>
                    <a:pt x="759" y="722"/>
                    <a:pt x="755" y="722"/>
                  </a:cubicBezTo>
                  <a:cubicBezTo>
                    <a:pt x="808" y="643"/>
                    <a:pt x="862" y="568"/>
                    <a:pt x="915" y="490"/>
                  </a:cubicBezTo>
                  <a:cubicBezTo>
                    <a:pt x="943" y="445"/>
                    <a:pt x="902" y="402"/>
                    <a:pt x="862" y="402"/>
                  </a:cubicBezTo>
                  <a:cubicBezTo>
                    <a:pt x="845" y="402"/>
                    <a:pt x="827" y="410"/>
                    <a:pt x="815" y="430"/>
                  </a:cubicBezTo>
                  <a:lnTo>
                    <a:pt x="808" y="447"/>
                  </a:lnTo>
                  <a:cubicBezTo>
                    <a:pt x="755" y="298"/>
                    <a:pt x="687" y="156"/>
                    <a:pt x="598" y="27"/>
                  </a:cubicBezTo>
                  <a:cubicBezTo>
                    <a:pt x="586" y="10"/>
                    <a:pt x="567" y="1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83" name="Google Shape;3292;p74"/>
            <p:cNvSpPr/>
            <p:nvPr/>
          </p:nvSpPr>
          <p:spPr>
            <a:xfrm>
              <a:off x="1060300" y="3107975"/>
              <a:ext cx="8625" cy="31975"/>
            </a:xfrm>
            <a:custGeom>
              <a:avLst/>
              <a:gdLst/>
              <a:ahLst/>
              <a:cxnLst/>
              <a:rect l="l" t="t" r="r" b="b"/>
              <a:pathLst>
                <a:path w="345" h="1279" extrusionOk="0">
                  <a:moveTo>
                    <a:pt x="206" y="0"/>
                  </a:moveTo>
                  <a:cubicBezTo>
                    <a:pt x="7" y="0"/>
                    <a:pt x="56" y="72"/>
                    <a:pt x="14" y="225"/>
                  </a:cubicBezTo>
                  <a:cubicBezTo>
                    <a:pt x="1" y="267"/>
                    <a:pt x="35" y="296"/>
                    <a:pt x="70" y="296"/>
                  </a:cubicBezTo>
                  <a:cubicBezTo>
                    <a:pt x="93" y="296"/>
                    <a:pt x="115" y="283"/>
                    <a:pt x="124" y="253"/>
                  </a:cubicBezTo>
                  <a:cubicBezTo>
                    <a:pt x="128" y="242"/>
                    <a:pt x="138" y="114"/>
                    <a:pt x="138" y="114"/>
                  </a:cubicBezTo>
                  <a:cubicBezTo>
                    <a:pt x="199" y="114"/>
                    <a:pt x="195" y="438"/>
                    <a:pt x="199" y="492"/>
                  </a:cubicBezTo>
                  <a:cubicBezTo>
                    <a:pt x="202" y="737"/>
                    <a:pt x="185" y="983"/>
                    <a:pt x="149" y="1225"/>
                  </a:cubicBezTo>
                  <a:cubicBezTo>
                    <a:pt x="144" y="1261"/>
                    <a:pt x="169" y="1278"/>
                    <a:pt x="197" y="1278"/>
                  </a:cubicBezTo>
                  <a:cubicBezTo>
                    <a:pt x="225" y="1278"/>
                    <a:pt x="256" y="1261"/>
                    <a:pt x="259" y="1225"/>
                  </a:cubicBezTo>
                  <a:cubicBezTo>
                    <a:pt x="309" y="833"/>
                    <a:pt x="345" y="435"/>
                    <a:pt x="256" y="47"/>
                  </a:cubicBezTo>
                  <a:cubicBezTo>
                    <a:pt x="252" y="18"/>
                    <a:pt x="231" y="0"/>
                    <a:pt x="20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84" name="Google Shape;3293;p74"/>
            <p:cNvSpPr/>
            <p:nvPr/>
          </p:nvSpPr>
          <p:spPr>
            <a:xfrm>
              <a:off x="1058950" y="3141675"/>
              <a:ext cx="30725" cy="91350"/>
            </a:xfrm>
            <a:custGeom>
              <a:avLst/>
              <a:gdLst/>
              <a:ahLst/>
              <a:cxnLst/>
              <a:rect l="l" t="t" r="r" b="b"/>
              <a:pathLst>
                <a:path w="1229" h="3654" extrusionOk="0">
                  <a:moveTo>
                    <a:pt x="250" y="1"/>
                  </a:moveTo>
                  <a:cubicBezTo>
                    <a:pt x="230" y="1"/>
                    <a:pt x="211" y="13"/>
                    <a:pt x="206" y="41"/>
                  </a:cubicBezTo>
                  <a:cubicBezTo>
                    <a:pt x="0" y="1326"/>
                    <a:pt x="1121" y="2330"/>
                    <a:pt x="1050" y="3601"/>
                  </a:cubicBezTo>
                  <a:cubicBezTo>
                    <a:pt x="1048" y="3636"/>
                    <a:pt x="1076" y="3654"/>
                    <a:pt x="1104" y="3654"/>
                  </a:cubicBezTo>
                  <a:cubicBezTo>
                    <a:pt x="1133" y="3654"/>
                    <a:pt x="1162" y="3636"/>
                    <a:pt x="1164" y="3601"/>
                  </a:cubicBezTo>
                  <a:cubicBezTo>
                    <a:pt x="1228" y="2344"/>
                    <a:pt x="110" y="1337"/>
                    <a:pt x="310" y="73"/>
                  </a:cubicBezTo>
                  <a:cubicBezTo>
                    <a:pt x="318" y="30"/>
                    <a:pt x="28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85" name="Google Shape;3294;p74"/>
            <p:cNvSpPr/>
            <p:nvPr/>
          </p:nvSpPr>
          <p:spPr>
            <a:xfrm>
              <a:off x="1022900" y="3107000"/>
              <a:ext cx="38725" cy="129300"/>
            </a:xfrm>
            <a:custGeom>
              <a:avLst/>
              <a:gdLst/>
              <a:ahLst/>
              <a:cxnLst/>
              <a:rect l="l" t="t" r="r" b="b"/>
              <a:pathLst>
                <a:path w="1549" h="5172" extrusionOk="0">
                  <a:moveTo>
                    <a:pt x="1001" y="2453"/>
                  </a:moveTo>
                  <a:cubicBezTo>
                    <a:pt x="958" y="2481"/>
                    <a:pt x="919" y="2510"/>
                    <a:pt x="880" y="2542"/>
                  </a:cubicBezTo>
                  <a:cubicBezTo>
                    <a:pt x="915" y="2510"/>
                    <a:pt x="958" y="2478"/>
                    <a:pt x="1001" y="2453"/>
                  </a:cubicBezTo>
                  <a:close/>
                  <a:moveTo>
                    <a:pt x="1382" y="1"/>
                  </a:moveTo>
                  <a:cubicBezTo>
                    <a:pt x="1369" y="1"/>
                    <a:pt x="1357" y="5"/>
                    <a:pt x="1346" y="14"/>
                  </a:cubicBezTo>
                  <a:cubicBezTo>
                    <a:pt x="1257" y="89"/>
                    <a:pt x="1232" y="235"/>
                    <a:pt x="1221" y="349"/>
                  </a:cubicBezTo>
                  <a:cubicBezTo>
                    <a:pt x="1200" y="534"/>
                    <a:pt x="1193" y="719"/>
                    <a:pt x="1196" y="904"/>
                  </a:cubicBezTo>
                  <a:cubicBezTo>
                    <a:pt x="1196" y="929"/>
                    <a:pt x="1211" y="951"/>
                    <a:pt x="1236" y="961"/>
                  </a:cubicBezTo>
                  <a:cubicBezTo>
                    <a:pt x="1243" y="964"/>
                    <a:pt x="1250" y="965"/>
                    <a:pt x="1256" y="965"/>
                  </a:cubicBezTo>
                  <a:cubicBezTo>
                    <a:pt x="1276" y="965"/>
                    <a:pt x="1286" y="953"/>
                    <a:pt x="1300" y="947"/>
                  </a:cubicBezTo>
                  <a:lnTo>
                    <a:pt x="1300" y="947"/>
                  </a:lnTo>
                  <a:cubicBezTo>
                    <a:pt x="1275" y="1118"/>
                    <a:pt x="1250" y="1289"/>
                    <a:pt x="1232" y="1460"/>
                  </a:cubicBezTo>
                  <a:cubicBezTo>
                    <a:pt x="1207" y="1684"/>
                    <a:pt x="1214" y="1930"/>
                    <a:pt x="1154" y="2147"/>
                  </a:cubicBezTo>
                  <a:cubicBezTo>
                    <a:pt x="1143" y="2175"/>
                    <a:pt x="1164" y="2193"/>
                    <a:pt x="1186" y="2204"/>
                  </a:cubicBezTo>
                  <a:cubicBezTo>
                    <a:pt x="652" y="2396"/>
                    <a:pt x="367" y="3119"/>
                    <a:pt x="207" y="3603"/>
                  </a:cubicBezTo>
                  <a:cubicBezTo>
                    <a:pt x="192" y="3638"/>
                    <a:pt x="182" y="3685"/>
                    <a:pt x="171" y="3724"/>
                  </a:cubicBezTo>
                  <a:cubicBezTo>
                    <a:pt x="132" y="3802"/>
                    <a:pt x="61" y="3859"/>
                    <a:pt x="32" y="3941"/>
                  </a:cubicBezTo>
                  <a:cubicBezTo>
                    <a:pt x="22" y="3980"/>
                    <a:pt x="64" y="3991"/>
                    <a:pt x="96" y="3991"/>
                  </a:cubicBezTo>
                  <a:cubicBezTo>
                    <a:pt x="7" y="4382"/>
                    <a:pt x="0" y="4838"/>
                    <a:pt x="267" y="5087"/>
                  </a:cubicBezTo>
                  <a:cubicBezTo>
                    <a:pt x="264" y="5091"/>
                    <a:pt x="264" y="5091"/>
                    <a:pt x="264" y="5091"/>
                  </a:cubicBezTo>
                  <a:cubicBezTo>
                    <a:pt x="257" y="5109"/>
                    <a:pt x="285" y="5102"/>
                    <a:pt x="289" y="5119"/>
                  </a:cubicBezTo>
                  <a:cubicBezTo>
                    <a:pt x="306" y="5134"/>
                    <a:pt x="310" y="5155"/>
                    <a:pt x="328" y="5169"/>
                  </a:cubicBezTo>
                  <a:cubicBezTo>
                    <a:pt x="329" y="5170"/>
                    <a:pt x="329" y="5170"/>
                    <a:pt x="330" y="5170"/>
                  </a:cubicBezTo>
                  <a:cubicBezTo>
                    <a:pt x="332" y="5170"/>
                    <a:pt x="334" y="5168"/>
                    <a:pt x="336" y="5168"/>
                  </a:cubicBezTo>
                  <a:cubicBezTo>
                    <a:pt x="337" y="5168"/>
                    <a:pt x="338" y="5168"/>
                    <a:pt x="338" y="5169"/>
                  </a:cubicBezTo>
                  <a:lnTo>
                    <a:pt x="346" y="5166"/>
                  </a:lnTo>
                  <a:cubicBezTo>
                    <a:pt x="350" y="5166"/>
                    <a:pt x="354" y="5166"/>
                    <a:pt x="358" y="5166"/>
                  </a:cubicBezTo>
                  <a:cubicBezTo>
                    <a:pt x="379" y="5166"/>
                    <a:pt x="393" y="5158"/>
                    <a:pt x="399" y="5134"/>
                  </a:cubicBezTo>
                  <a:cubicBezTo>
                    <a:pt x="452" y="5102"/>
                    <a:pt x="509" y="5066"/>
                    <a:pt x="566" y="5034"/>
                  </a:cubicBezTo>
                  <a:cubicBezTo>
                    <a:pt x="615" y="5001"/>
                    <a:pt x="583" y="4931"/>
                    <a:pt x="533" y="4931"/>
                  </a:cubicBezTo>
                  <a:cubicBezTo>
                    <a:pt x="524" y="4931"/>
                    <a:pt x="515" y="4933"/>
                    <a:pt x="506" y="4938"/>
                  </a:cubicBezTo>
                  <a:cubicBezTo>
                    <a:pt x="502" y="4941"/>
                    <a:pt x="495" y="4945"/>
                    <a:pt x="492" y="4948"/>
                  </a:cubicBezTo>
                  <a:cubicBezTo>
                    <a:pt x="776" y="4457"/>
                    <a:pt x="1157" y="4026"/>
                    <a:pt x="1513" y="3592"/>
                  </a:cubicBezTo>
                  <a:cubicBezTo>
                    <a:pt x="1548" y="3549"/>
                    <a:pt x="1512" y="3494"/>
                    <a:pt x="1472" y="3494"/>
                  </a:cubicBezTo>
                  <a:cubicBezTo>
                    <a:pt x="1460" y="3494"/>
                    <a:pt x="1446" y="3500"/>
                    <a:pt x="1435" y="3514"/>
                  </a:cubicBezTo>
                  <a:cubicBezTo>
                    <a:pt x="1040" y="3991"/>
                    <a:pt x="616" y="4443"/>
                    <a:pt x="328" y="4995"/>
                  </a:cubicBezTo>
                  <a:cubicBezTo>
                    <a:pt x="264" y="4938"/>
                    <a:pt x="214" y="4870"/>
                    <a:pt x="182" y="4792"/>
                  </a:cubicBezTo>
                  <a:cubicBezTo>
                    <a:pt x="232" y="4781"/>
                    <a:pt x="274" y="4753"/>
                    <a:pt x="306" y="4713"/>
                  </a:cubicBezTo>
                  <a:cubicBezTo>
                    <a:pt x="335" y="4678"/>
                    <a:pt x="310" y="4646"/>
                    <a:pt x="278" y="4632"/>
                  </a:cubicBezTo>
                  <a:cubicBezTo>
                    <a:pt x="538" y="4144"/>
                    <a:pt x="922" y="3731"/>
                    <a:pt x="1289" y="3325"/>
                  </a:cubicBezTo>
                  <a:cubicBezTo>
                    <a:pt x="1327" y="3282"/>
                    <a:pt x="1290" y="3225"/>
                    <a:pt x="1248" y="3225"/>
                  </a:cubicBezTo>
                  <a:cubicBezTo>
                    <a:pt x="1236" y="3225"/>
                    <a:pt x="1222" y="3231"/>
                    <a:pt x="1211" y="3243"/>
                  </a:cubicBezTo>
                  <a:cubicBezTo>
                    <a:pt x="830" y="3667"/>
                    <a:pt x="427" y="4094"/>
                    <a:pt x="164" y="4607"/>
                  </a:cubicBezTo>
                  <a:cubicBezTo>
                    <a:pt x="150" y="4379"/>
                    <a:pt x="171" y="4155"/>
                    <a:pt x="228" y="3937"/>
                  </a:cubicBezTo>
                  <a:cubicBezTo>
                    <a:pt x="271" y="3916"/>
                    <a:pt x="310" y="3891"/>
                    <a:pt x="349" y="3863"/>
                  </a:cubicBezTo>
                  <a:cubicBezTo>
                    <a:pt x="394" y="3829"/>
                    <a:pt x="355" y="3771"/>
                    <a:pt x="308" y="3771"/>
                  </a:cubicBezTo>
                  <a:cubicBezTo>
                    <a:pt x="296" y="3771"/>
                    <a:pt x="283" y="3775"/>
                    <a:pt x="271" y="3784"/>
                  </a:cubicBezTo>
                  <a:cubicBezTo>
                    <a:pt x="274" y="3777"/>
                    <a:pt x="274" y="3770"/>
                    <a:pt x="278" y="3767"/>
                  </a:cubicBezTo>
                  <a:cubicBezTo>
                    <a:pt x="527" y="3279"/>
                    <a:pt x="965" y="2894"/>
                    <a:pt x="1381" y="2563"/>
                  </a:cubicBezTo>
                  <a:cubicBezTo>
                    <a:pt x="1424" y="2530"/>
                    <a:pt x="1384" y="2471"/>
                    <a:pt x="1337" y="2471"/>
                  </a:cubicBezTo>
                  <a:cubicBezTo>
                    <a:pt x="1324" y="2471"/>
                    <a:pt x="1312" y="2475"/>
                    <a:pt x="1300" y="2485"/>
                  </a:cubicBezTo>
                  <a:cubicBezTo>
                    <a:pt x="1054" y="2674"/>
                    <a:pt x="819" y="2877"/>
                    <a:pt x="598" y="3090"/>
                  </a:cubicBezTo>
                  <a:cubicBezTo>
                    <a:pt x="762" y="2777"/>
                    <a:pt x="1011" y="2517"/>
                    <a:pt x="1325" y="2346"/>
                  </a:cubicBezTo>
                  <a:cubicBezTo>
                    <a:pt x="1380" y="2319"/>
                    <a:pt x="1345" y="2244"/>
                    <a:pt x="1294" y="2244"/>
                  </a:cubicBezTo>
                  <a:cubicBezTo>
                    <a:pt x="1285" y="2244"/>
                    <a:pt x="1277" y="2246"/>
                    <a:pt x="1268" y="2250"/>
                  </a:cubicBezTo>
                  <a:cubicBezTo>
                    <a:pt x="1257" y="2257"/>
                    <a:pt x="1246" y="2268"/>
                    <a:pt x="1239" y="2275"/>
                  </a:cubicBezTo>
                  <a:cubicBezTo>
                    <a:pt x="1253" y="2243"/>
                    <a:pt x="1246" y="2214"/>
                    <a:pt x="1207" y="2207"/>
                  </a:cubicBezTo>
                  <a:cubicBezTo>
                    <a:pt x="1228" y="2207"/>
                    <a:pt x="1253" y="2207"/>
                    <a:pt x="1260" y="2182"/>
                  </a:cubicBezTo>
                  <a:cubicBezTo>
                    <a:pt x="1307" y="2004"/>
                    <a:pt x="1307" y="1809"/>
                    <a:pt x="1325" y="1631"/>
                  </a:cubicBezTo>
                  <a:cubicBezTo>
                    <a:pt x="1346" y="1332"/>
                    <a:pt x="1385" y="1036"/>
                    <a:pt x="1438" y="741"/>
                  </a:cubicBezTo>
                  <a:cubicBezTo>
                    <a:pt x="1447" y="698"/>
                    <a:pt x="1412" y="671"/>
                    <a:pt x="1380" y="671"/>
                  </a:cubicBezTo>
                  <a:cubicBezTo>
                    <a:pt x="1358" y="671"/>
                    <a:pt x="1337" y="683"/>
                    <a:pt x="1332" y="712"/>
                  </a:cubicBezTo>
                  <a:cubicBezTo>
                    <a:pt x="1328" y="737"/>
                    <a:pt x="1328" y="766"/>
                    <a:pt x="1321" y="790"/>
                  </a:cubicBezTo>
                  <a:cubicBezTo>
                    <a:pt x="1317" y="787"/>
                    <a:pt x="1314" y="783"/>
                    <a:pt x="1307" y="780"/>
                  </a:cubicBezTo>
                  <a:cubicBezTo>
                    <a:pt x="1307" y="680"/>
                    <a:pt x="1307" y="580"/>
                    <a:pt x="1317" y="481"/>
                  </a:cubicBezTo>
                  <a:cubicBezTo>
                    <a:pt x="1325" y="367"/>
                    <a:pt x="1328" y="175"/>
                    <a:pt x="1424" y="93"/>
                  </a:cubicBezTo>
                  <a:cubicBezTo>
                    <a:pt x="1469" y="59"/>
                    <a:pt x="1427" y="1"/>
                    <a:pt x="1382" y="1"/>
                  </a:cubicBezTo>
                  <a:close/>
                  <a:moveTo>
                    <a:pt x="338" y="5169"/>
                  </a:moveTo>
                  <a:cubicBezTo>
                    <a:pt x="338" y="5171"/>
                    <a:pt x="339" y="5172"/>
                    <a:pt x="340" y="5172"/>
                  </a:cubicBezTo>
                  <a:cubicBezTo>
                    <a:pt x="340" y="5172"/>
                    <a:pt x="340" y="5171"/>
                    <a:pt x="338" y="5169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86" name="Google Shape;3295;p74"/>
            <p:cNvSpPr/>
            <p:nvPr/>
          </p:nvSpPr>
          <p:spPr>
            <a:xfrm>
              <a:off x="1028725" y="3187600"/>
              <a:ext cx="21800" cy="25225"/>
            </a:xfrm>
            <a:custGeom>
              <a:avLst/>
              <a:gdLst/>
              <a:ahLst/>
              <a:cxnLst/>
              <a:rect l="l" t="t" r="r" b="b"/>
              <a:pathLst>
                <a:path w="872" h="1009" extrusionOk="0">
                  <a:moveTo>
                    <a:pt x="792" y="1"/>
                  </a:moveTo>
                  <a:cubicBezTo>
                    <a:pt x="779" y="1"/>
                    <a:pt x="765" y="6"/>
                    <a:pt x="753" y="19"/>
                  </a:cubicBezTo>
                  <a:cubicBezTo>
                    <a:pt x="508" y="318"/>
                    <a:pt x="255" y="614"/>
                    <a:pt x="31" y="931"/>
                  </a:cubicBezTo>
                  <a:cubicBezTo>
                    <a:pt x="1" y="970"/>
                    <a:pt x="39" y="1008"/>
                    <a:pt x="79" y="1008"/>
                  </a:cubicBezTo>
                  <a:cubicBezTo>
                    <a:pt x="96" y="1008"/>
                    <a:pt x="114" y="1001"/>
                    <a:pt x="127" y="984"/>
                  </a:cubicBezTo>
                  <a:cubicBezTo>
                    <a:pt x="348" y="678"/>
                    <a:pt x="593" y="389"/>
                    <a:pt x="839" y="101"/>
                  </a:cubicBezTo>
                  <a:cubicBezTo>
                    <a:pt x="871" y="55"/>
                    <a:pt x="834" y="1"/>
                    <a:pt x="79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87" name="Google Shape;3296;p74"/>
            <p:cNvSpPr/>
            <p:nvPr/>
          </p:nvSpPr>
          <p:spPr>
            <a:xfrm>
              <a:off x="1194575" y="3203575"/>
              <a:ext cx="5650" cy="31625"/>
            </a:xfrm>
            <a:custGeom>
              <a:avLst/>
              <a:gdLst/>
              <a:ahLst/>
              <a:cxnLst/>
              <a:rect l="l" t="t" r="r" b="b"/>
              <a:pathLst>
                <a:path w="226" h="1265" extrusionOk="0">
                  <a:moveTo>
                    <a:pt x="118" y="1"/>
                  </a:moveTo>
                  <a:cubicBezTo>
                    <a:pt x="93" y="1"/>
                    <a:pt x="68" y="16"/>
                    <a:pt x="61" y="46"/>
                  </a:cubicBezTo>
                  <a:cubicBezTo>
                    <a:pt x="61" y="434"/>
                    <a:pt x="0" y="854"/>
                    <a:pt x="111" y="1228"/>
                  </a:cubicBezTo>
                  <a:cubicBezTo>
                    <a:pt x="121" y="1254"/>
                    <a:pt x="142" y="1265"/>
                    <a:pt x="163" y="1265"/>
                  </a:cubicBezTo>
                  <a:cubicBezTo>
                    <a:pt x="195" y="1265"/>
                    <a:pt x="226" y="1240"/>
                    <a:pt x="217" y="1199"/>
                  </a:cubicBezTo>
                  <a:cubicBezTo>
                    <a:pt x="111" y="836"/>
                    <a:pt x="175" y="420"/>
                    <a:pt x="175" y="46"/>
                  </a:cubicBezTo>
                  <a:cubicBezTo>
                    <a:pt x="168" y="16"/>
                    <a:pt x="143" y="1"/>
                    <a:pt x="11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88" name="Google Shape;3297;p74"/>
            <p:cNvSpPr/>
            <p:nvPr/>
          </p:nvSpPr>
          <p:spPr>
            <a:xfrm>
              <a:off x="1199350" y="3105825"/>
              <a:ext cx="38150" cy="123850"/>
            </a:xfrm>
            <a:custGeom>
              <a:avLst/>
              <a:gdLst/>
              <a:ahLst/>
              <a:cxnLst/>
              <a:rect l="l" t="t" r="r" b="b"/>
              <a:pathLst>
                <a:path w="1526" h="4954" extrusionOk="0">
                  <a:moveTo>
                    <a:pt x="1454" y="1"/>
                  </a:moveTo>
                  <a:cubicBezTo>
                    <a:pt x="1453" y="1"/>
                    <a:pt x="1452" y="1"/>
                    <a:pt x="1450" y="1"/>
                  </a:cubicBezTo>
                  <a:cubicBezTo>
                    <a:pt x="1002" y="19"/>
                    <a:pt x="988" y="656"/>
                    <a:pt x="1258" y="916"/>
                  </a:cubicBezTo>
                  <a:cubicBezTo>
                    <a:pt x="1148" y="1567"/>
                    <a:pt x="934" y="2187"/>
                    <a:pt x="706" y="2799"/>
                  </a:cubicBezTo>
                  <a:cubicBezTo>
                    <a:pt x="617" y="2909"/>
                    <a:pt x="536" y="3062"/>
                    <a:pt x="564" y="3191"/>
                  </a:cubicBezTo>
                  <a:cubicBezTo>
                    <a:pt x="475" y="3422"/>
                    <a:pt x="390" y="3657"/>
                    <a:pt x="308" y="3888"/>
                  </a:cubicBezTo>
                  <a:cubicBezTo>
                    <a:pt x="272" y="3935"/>
                    <a:pt x="226" y="3970"/>
                    <a:pt x="194" y="4024"/>
                  </a:cubicBezTo>
                  <a:cubicBezTo>
                    <a:pt x="169" y="4059"/>
                    <a:pt x="208" y="4084"/>
                    <a:pt x="247" y="4088"/>
                  </a:cubicBezTo>
                  <a:cubicBezTo>
                    <a:pt x="158" y="4351"/>
                    <a:pt x="73" y="4615"/>
                    <a:pt x="9" y="4885"/>
                  </a:cubicBezTo>
                  <a:cubicBezTo>
                    <a:pt x="0" y="4926"/>
                    <a:pt x="36" y="4954"/>
                    <a:pt x="69" y="4954"/>
                  </a:cubicBezTo>
                  <a:cubicBezTo>
                    <a:pt x="91" y="4954"/>
                    <a:pt x="112" y="4942"/>
                    <a:pt x="119" y="4914"/>
                  </a:cubicBezTo>
                  <a:cubicBezTo>
                    <a:pt x="190" y="4611"/>
                    <a:pt x="286" y="4312"/>
                    <a:pt x="390" y="4013"/>
                  </a:cubicBezTo>
                  <a:cubicBezTo>
                    <a:pt x="397" y="4006"/>
                    <a:pt x="407" y="4006"/>
                    <a:pt x="414" y="3995"/>
                  </a:cubicBezTo>
                  <a:cubicBezTo>
                    <a:pt x="432" y="3977"/>
                    <a:pt x="422" y="3956"/>
                    <a:pt x="411" y="3935"/>
                  </a:cubicBezTo>
                  <a:cubicBezTo>
                    <a:pt x="635" y="3643"/>
                    <a:pt x="892" y="3379"/>
                    <a:pt x="1134" y="3102"/>
                  </a:cubicBezTo>
                  <a:cubicBezTo>
                    <a:pt x="1169" y="3059"/>
                    <a:pt x="1132" y="3003"/>
                    <a:pt x="1093" y="3003"/>
                  </a:cubicBezTo>
                  <a:cubicBezTo>
                    <a:pt x="1080" y="3003"/>
                    <a:pt x="1067" y="3009"/>
                    <a:pt x="1055" y="3023"/>
                  </a:cubicBezTo>
                  <a:cubicBezTo>
                    <a:pt x="874" y="3230"/>
                    <a:pt x="699" y="3440"/>
                    <a:pt x="518" y="3646"/>
                  </a:cubicBezTo>
                  <a:cubicBezTo>
                    <a:pt x="614" y="3376"/>
                    <a:pt x="714" y="3109"/>
                    <a:pt x="813" y="2838"/>
                  </a:cubicBezTo>
                  <a:lnTo>
                    <a:pt x="963" y="2660"/>
                  </a:lnTo>
                  <a:cubicBezTo>
                    <a:pt x="1077" y="2536"/>
                    <a:pt x="1198" y="2418"/>
                    <a:pt x="1329" y="2311"/>
                  </a:cubicBezTo>
                  <a:lnTo>
                    <a:pt x="1329" y="2311"/>
                  </a:lnTo>
                  <a:cubicBezTo>
                    <a:pt x="1308" y="2375"/>
                    <a:pt x="1283" y="2443"/>
                    <a:pt x="1262" y="2507"/>
                  </a:cubicBezTo>
                  <a:cubicBezTo>
                    <a:pt x="1251" y="2547"/>
                    <a:pt x="1286" y="2574"/>
                    <a:pt x="1320" y="2574"/>
                  </a:cubicBezTo>
                  <a:cubicBezTo>
                    <a:pt x="1340" y="2574"/>
                    <a:pt x="1360" y="2564"/>
                    <a:pt x="1369" y="2539"/>
                  </a:cubicBezTo>
                  <a:cubicBezTo>
                    <a:pt x="1415" y="2404"/>
                    <a:pt x="1458" y="2269"/>
                    <a:pt x="1507" y="2133"/>
                  </a:cubicBezTo>
                  <a:cubicBezTo>
                    <a:pt x="1516" y="2094"/>
                    <a:pt x="1484" y="2063"/>
                    <a:pt x="1449" y="2063"/>
                  </a:cubicBezTo>
                  <a:cubicBezTo>
                    <a:pt x="1440" y="2063"/>
                    <a:pt x="1431" y="2065"/>
                    <a:pt x="1422" y="2069"/>
                  </a:cubicBezTo>
                  <a:cubicBezTo>
                    <a:pt x="1223" y="2212"/>
                    <a:pt x="1059" y="2400"/>
                    <a:pt x="899" y="2589"/>
                  </a:cubicBezTo>
                  <a:cubicBezTo>
                    <a:pt x="1094" y="2044"/>
                    <a:pt x="1276" y="1500"/>
                    <a:pt x="1369" y="923"/>
                  </a:cubicBezTo>
                  <a:cubicBezTo>
                    <a:pt x="1372" y="909"/>
                    <a:pt x="1358" y="905"/>
                    <a:pt x="1351" y="894"/>
                  </a:cubicBezTo>
                  <a:cubicBezTo>
                    <a:pt x="1347" y="884"/>
                    <a:pt x="1358" y="870"/>
                    <a:pt x="1347" y="859"/>
                  </a:cubicBezTo>
                  <a:cubicBezTo>
                    <a:pt x="1119" y="695"/>
                    <a:pt x="1102" y="129"/>
                    <a:pt x="1450" y="111"/>
                  </a:cubicBezTo>
                  <a:cubicBezTo>
                    <a:pt x="1524" y="108"/>
                    <a:pt x="1525" y="1"/>
                    <a:pt x="145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89" name="Google Shape;3298;p74"/>
            <p:cNvSpPr/>
            <p:nvPr/>
          </p:nvSpPr>
          <p:spPr>
            <a:xfrm>
              <a:off x="1234750" y="3126050"/>
              <a:ext cx="70125" cy="105975"/>
            </a:xfrm>
            <a:custGeom>
              <a:avLst/>
              <a:gdLst/>
              <a:ahLst/>
              <a:cxnLst/>
              <a:rect l="l" t="t" r="r" b="b"/>
              <a:pathLst>
                <a:path w="2805" h="4239" extrusionOk="0">
                  <a:moveTo>
                    <a:pt x="2590" y="1093"/>
                  </a:moveTo>
                  <a:cubicBezTo>
                    <a:pt x="2601" y="1403"/>
                    <a:pt x="2612" y="1712"/>
                    <a:pt x="2612" y="2022"/>
                  </a:cubicBezTo>
                  <a:cubicBezTo>
                    <a:pt x="2558" y="2068"/>
                    <a:pt x="2516" y="2125"/>
                    <a:pt x="2469" y="2175"/>
                  </a:cubicBezTo>
                  <a:cubicBezTo>
                    <a:pt x="2466" y="2132"/>
                    <a:pt x="2466" y="2072"/>
                    <a:pt x="2466" y="2054"/>
                  </a:cubicBezTo>
                  <a:cubicBezTo>
                    <a:pt x="2469" y="1908"/>
                    <a:pt x="2487" y="1766"/>
                    <a:pt x="2501" y="1620"/>
                  </a:cubicBezTo>
                  <a:cubicBezTo>
                    <a:pt x="2509" y="1481"/>
                    <a:pt x="2516" y="1250"/>
                    <a:pt x="2590" y="1093"/>
                  </a:cubicBezTo>
                  <a:close/>
                  <a:moveTo>
                    <a:pt x="2145" y="2691"/>
                  </a:moveTo>
                  <a:cubicBezTo>
                    <a:pt x="2162" y="2692"/>
                    <a:pt x="2170" y="2697"/>
                    <a:pt x="2175" y="2702"/>
                  </a:cubicBezTo>
                  <a:lnTo>
                    <a:pt x="2175" y="2702"/>
                  </a:lnTo>
                  <a:cubicBezTo>
                    <a:pt x="2167" y="2696"/>
                    <a:pt x="2157" y="2692"/>
                    <a:pt x="2145" y="2691"/>
                  </a:cubicBezTo>
                  <a:close/>
                  <a:moveTo>
                    <a:pt x="2449" y="0"/>
                  </a:moveTo>
                  <a:cubicBezTo>
                    <a:pt x="2433" y="0"/>
                    <a:pt x="2418" y="9"/>
                    <a:pt x="2409" y="28"/>
                  </a:cubicBezTo>
                  <a:cubicBezTo>
                    <a:pt x="2291" y="281"/>
                    <a:pt x="2274" y="762"/>
                    <a:pt x="2537" y="954"/>
                  </a:cubicBezTo>
                  <a:cubicBezTo>
                    <a:pt x="2466" y="1039"/>
                    <a:pt x="2441" y="1161"/>
                    <a:pt x="2423" y="1264"/>
                  </a:cubicBezTo>
                  <a:cubicBezTo>
                    <a:pt x="2395" y="1456"/>
                    <a:pt x="2388" y="1652"/>
                    <a:pt x="2366" y="1844"/>
                  </a:cubicBezTo>
                  <a:cubicBezTo>
                    <a:pt x="2355" y="1965"/>
                    <a:pt x="2352" y="2086"/>
                    <a:pt x="2352" y="2207"/>
                  </a:cubicBezTo>
                  <a:cubicBezTo>
                    <a:pt x="2352" y="2239"/>
                    <a:pt x="2352" y="2275"/>
                    <a:pt x="2348" y="2310"/>
                  </a:cubicBezTo>
                  <a:cubicBezTo>
                    <a:pt x="2313" y="2353"/>
                    <a:pt x="2266" y="2392"/>
                    <a:pt x="2231" y="2439"/>
                  </a:cubicBezTo>
                  <a:cubicBezTo>
                    <a:pt x="2221" y="2439"/>
                    <a:pt x="2213" y="2434"/>
                    <a:pt x="2205" y="2434"/>
                  </a:cubicBezTo>
                  <a:cubicBezTo>
                    <a:pt x="2201" y="2434"/>
                    <a:pt x="2196" y="2435"/>
                    <a:pt x="2192" y="2439"/>
                  </a:cubicBezTo>
                  <a:cubicBezTo>
                    <a:pt x="1946" y="2684"/>
                    <a:pt x="1743" y="2969"/>
                    <a:pt x="1587" y="3282"/>
                  </a:cubicBezTo>
                  <a:cubicBezTo>
                    <a:pt x="1541" y="3372"/>
                    <a:pt x="1320" y="3645"/>
                    <a:pt x="1369" y="3761"/>
                  </a:cubicBezTo>
                  <a:lnTo>
                    <a:pt x="1369" y="3761"/>
                  </a:lnTo>
                  <a:cubicBezTo>
                    <a:pt x="1192" y="3405"/>
                    <a:pt x="1012" y="3048"/>
                    <a:pt x="839" y="2688"/>
                  </a:cubicBezTo>
                  <a:cubicBezTo>
                    <a:pt x="643" y="2264"/>
                    <a:pt x="401" y="1794"/>
                    <a:pt x="373" y="1321"/>
                  </a:cubicBezTo>
                  <a:cubicBezTo>
                    <a:pt x="362" y="1125"/>
                    <a:pt x="462" y="89"/>
                    <a:pt x="106" y="89"/>
                  </a:cubicBezTo>
                  <a:cubicBezTo>
                    <a:pt x="93" y="89"/>
                    <a:pt x="80" y="90"/>
                    <a:pt x="66" y="93"/>
                  </a:cubicBezTo>
                  <a:cubicBezTo>
                    <a:pt x="1" y="102"/>
                    <a:pt x="20" y="198"/>
                    <a:pt x="80" y="198"/>
                  </a:cubicBezTo>
                  <a:cubicBezTo>
                    <a:pt x="85" y="198"/>
                    <a:pt x="90" y="197"/>
                    <a:pt x="95" y="196"/>
                  </a:cubicBezTo>
                  <a:cubicBezTo>
                    <a:pt x="98" y="195"/>
                    <a:pt x="100" y="195"/>
                    <a:pt x="103" y="195"/>
                  </a:cubicBezTo>
                  <a:cubicBezTo>
                    <a:pt x="286" y="195"/>
                    <a:pt x="256" y="1433"/>
                    <a:pt x="294" y="1595"/>
                  </a:cubicBezTo>
                  <a:cubicBezTo>
                    <a:pt x="526" y="2513"/>
                    <a:pt x="1063" y="3361"/>
                    <a:pt x="1465" y="4208"/>
                  </a:cubicBezTo>
                  <a:cubicBezTo>
                    <a:pt x="1476" y="4229"/>
                    <a:pt x="1492" y="4238"/>
                    <a:pt x="1509" y="4238"/>
                  </a:cubicBezTo>
                  <a:cubicBezTo>
                    <a:pt x="1546" y="4238"/>
                    <a:pt x="1585" y="4197"/>
                    <a:pt x="1565" y="4151"/>
                  </a:cubicBezTo>
                  <a:cubicBezTo>
                    <a:pt x="1501" y="4023"/>
                    <a:pt x="1441" y="3895"/>
                    <a:pt x="1376" y="3770"/>
                  </a:cubicBezTo>
                  <a:lnTo>
                    <a:pt x="1376" y="3770"/>
                  </a:lnTo>
                  <a:cubicBezTo>
                    <a:pt x="1389" y="3785"/>
                    <a:pt x="1409" y="3796"/>
                    <a:pt x="1429" y="3796"/>
                  </a:cubicBezTo>
                  <a:cubicBezTo>
                    <a:pt x="1431" y="3796"/>
                    <a:pt x="1434" y="3795"/>
                    <a:pt x="1437" y="3795"/>
                  </a:cubicBezTo>
                  <a:cubicBezTo>
                    <a:pt x="1476" y="3784"/>
                    <a:pt x="1512" y="3763"/>
                    <a:pt x="1540" y="3734"/>
                  </a:cubicBezTo>
                  <a:cubicBezTo>
                    <a:pt x="1579" y="3709"/>
                    <a:pt x="1562" y="3649"/>
                    <a:pt x="1519" y="3645"/>
                  </a:cubicBezTo>
                  <a:cubicBezTo>
                    <a:pt x="1530" y="3628"/>
                    <a:pt x="1540" y="3603"/>
                    <a:pt x="1547" y="3588"/>
                  </a:cubicBezTo>
                  <a:cubicBezTo>
                    <a:pt x="1608" y="3485"/>
                    <a:pt x="1665" y="3378"/>
                    <a:pt x="1715" y="3268"/>
                  </a:cubicBezTo>
                  <a:cubicBezTo>
                    <a:pt x="1814" y="3069"/>
                    <a:pt x="1967" y="2901"/>
                    <a:pt x="2117" y="2730"/>
                  </a:cubicBezTo>
                  <a:lnTo>
                    <a:pt x="2117" y="2730"/>
                  </a:lnTo>
                  <a:cubicBezTo>
                    <a:pt x="2124" y="2755"/>
                    <a:pt x="2103" y="2798"/>
                    <a:pt x="2145" y="2802"/>
                  </a:cubicBezTo>
                  <a:cubicBezTo>
                    <a:pt x="2149" y="2802"/>
                    <a:pt x="2152" y="2802"/>
                    <a:pt x="2155" y="2802"/>
                  </a:cubicBezTo>
                  <a:cubicBezTo>
                    <a:pt x="2202" y="2802"/>
                    <a:pt x="2211" y="2741"/>
                    <a:pt x="2183" y="2710"/>
                  </a:cubicBezTo>
                  <a:lnTo>
                    <a:pt x="2183" y="2710"/>
                  </a:lnTo>
                  <a:cubicBezTo>
                    <a:pt x="2184" y="2706"/>
                    <a:pt x="2187" y="2700"/>
                    <a:pt x="2192" y="2691"/>
                  </a:cubicBezTo>
                  <a:cubicBezTo>
                    <a:pt x="2202" y="2663"/>
                    <a:pt x="2220" y="2634"/>
                    <a:pt x="2238" y="2609"/>
                  </a:cubicBezTo>
                  <a:cubicBezTo>
                    <a:pt x="2266" y="2570"/>
                    <a:pt x="2295" y="2535"/>
                    <a:pt x="2327" y="2495"/>
                  </a:cubicBezTo>
                  <a:cubicBezTo>
                    <a:pt x="2327" y="2510"/>
                    <a:pt x="2331" y="2528"/>
                    <a:pt x="2338" y="2542"/>
                  </a:cubicBezTo>
                  <a:cubicBezTo>
                    <a:pt x="2345" y="2560"/>
                    <a:pt x="2366" y="2567"/>
                    <a:pt x="2384" y="2567"/>
                  </a:cubicBezTo>
                  <a:cubicBezTo>
                    <a:pt x="2459" y="2560"/>
                    <a:pt x="2473" y="2446"/>
                    <a:pt x="2473" y="2321"/>
                  </a:cubicBezTo>
                  <a:cubicBezTo>
                    <a:pt x="2519" y="2271"/>
                    <a:pt x="2569" y="2225"/>
                    <a:pt x="2615" y="2179"/>
                  </a:cubicBezTo>
                  <a:cubicBezTo>
                    <a:pt x="2615" y="2293"/>
                    <a:pt x="2622" y="2410"/>
                    <a:pt x="2622" y="2524"/>
                  </a:cubicBezTo>
                  <a:cubicBezTo>
                    <a:pt x="2622" y="2561"/>
                    <a:pt x="2651" y="2580"/>
                    <a:pt x="2679" y="2580"/>
                  </a:cubicBezTo>
                  <a:cubicBezTo>
                    <a:pt x="2708" y="2580"/>
                    <a:pt x="2736" y="2561"/>
                    <a:pt x="2736" y="2524"/>
                  </a:cubicBezTo>
                  <a:cubicBezTo>
                    <a:pt x="2736" y="2371"/>
                    <a:pt x="2726" y="2218"/>
                    <a:pt x="2726" y="2065"/>
                  </a:cubicBezTo>
                  <a:cubicBezTo>
                    <a:pt x="2740" y="2054"/>
                    <a:pt x="2751" y="2040"/>
                    <a:pt x="2765" y="2026"/>
                  </a:cubicBezTo>
                  <a:cubicBezTo>
                    <a:pt x="2804" y="1994"/>
                    <a:pt x="2765" y="1954"/>
                    <a:pt x="2722" y="1947"/>
                  </a:cubicBezTo>
                  <a:cubicBezTo>
                    <a:pt x="2722" y="1495"/>
                    <a:pt x="2733" y="1043"/>
                    <a:pt x="2690" y="595"/>
                  </a:cubicBezTo>
                  <a:cubicBezTo>
                    <a:pt x="2687" y="559"/>
                    <a:pt x="2657" y="541"/>
                    <a:pt x="2629" y="541"/>
                  </a:cubicBezTo>
                  <a:cubicBezTo>
                    <a:pt x="2601" y="541"/>
                    <a:pt x="2574" y="559"/>
                    <a:pt x="2576" y="595"/>
                  </a:cubicBezTo>
                  <a:cubicBezTo>
                    <a:pt x="2583" y="669"/>
                    <a:pt x="2576" y="758"/>
                    <a:pt x="2583" y="837"/>
                  </a:cubicBezTo>
                  <a:cubicBezTo>
                    <a:pt x="2402" y="666"/>
                    <a:pt x="2416" y="281"/>
                    <a:pt x="2505" y="85"/>
                  </a:cubicBezTo>
                  <a:cubicBezTo>
                    <a:pt x="2525" y="41"/>
                    <a:pt x="2485" y="0"/>
                    <a:pt x="244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90" name="Google Shape;3299;p74"/>
            <p:cNvSpPr/>
            <p:nvPr/>
          </p:nvSpPr>
          <p:spPr>
            <a:xfrm>
              <a:off x="1196750" y="3239250"/>
              <a:ext cx="20575" cy="11850"/>
            </a:xfrm>
            <a:custGeom>
              <a:avLst/>
              <a:gdLst/>
              <a:ahLst/>
              <a:cxnLst/>
              <a:rect l="l" t="t" r="r" b="b"/>
              <a:pathLst>
                <a:path w="823" h="474" extrusionOk="0">
                  <a:moveTo>
                    <a:pt x="80" y="0"/>
                  </a:moveTo>
                  <a:cubicBezTo>
                    <a:pt x="32" y="0"/>
                    <a:pt x="0" y="70"/>
                    <a:pt x="49" y="103"/>
                  </a:cubicBezTo>
                  <a:cubicBezTo>
                    <a:pt x="266" y="242"/>
                    <a:pt x="497" y="367"/>
                    <a:pt x="736" y="470"/>
                  </a:cubicBezTo>
                  <a:cubicBezTo>
                    <a:pt x="742" y="473"/>
                    <a:pt x="749" y="474"/>
                    <a:pt x="755" y="474"/>
                  </a:cubicBezTo>
                  <a:cubicBezTo>
                    <a:pt x="807" y="474"/>
                    <a:pt x="822" y="383"/>
                    <a:pt x="768" y="363"/>
                  </a:cubicBezTo>
                  <a:cubicBezTo>
                    <a:pt x="536" y="260"/>
                    <a:pt x="316" y="143"/>
                    <a:pt x="106" y="7"/>
                  </a:cubicBezTo>
                  <a:cubicBezTo>
                    <a:pt x="97" y="3"/>
                    <a:pt x="88" y="0"/>
                    <a:pt x="8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91" name="Google Shape;3300;p74"/>
            <p:cNvSpPr/>
            <p:nvPr/>
          </p:nvSpPr>
          <p:spPr>
            <a:xfrm>
              <a:off x="1205900" y="3187675"/>
              <a:ext cx="28350" cy="34100"/>
            </a:xfrm>
            <a:custGeom>
              <a:avLst/>
              <a:gdLst/>
              <a:ahLst/>
              <a:cxnLst/>
              <a:rect l="l" t="t" r="r" b="b"/>
              <a:pathLst>
                <a:path w="1134" h="1364" extrusionOk="0">
                  <a:moveTo>
                    <a:pt x="1052" y="0"/>
                  </a:moveTo>
                  <a:cubicBezTo>
                    <a:pt x="1040" y="0"/>
                    <a:pt x="1028" y="5"/>
                    <a:pt x="1018" y="16"/>
                  </a:cubicBezTo>
                  <a:cubicBezTo>
                    <a:pt x="630" y="401"/>
                    <a:pt x="217" y="778"/>
                    <a:pt x="17" y="1298"/>
                  </a:cubicBezTo>
                  <a:cubicBezTo>
                    <a:pt x="0" y="1338"/>
                    <a:pt x="33" y="1363"/>
                    <a:pt x="67" y="1363"/>
                  </a:cubicBezTo>
                  <a:cubicBezTo>
                    <a:pt x="90" y="1363"/>
                    <a:pt x="114" y="1352"/>
                    <a:pt x="124" y="1326"/>
                  </a:cubicBezTo>
                  <a:cubicBezTo>
                    <a:pt x="316" y="828"/>
                    <a:pt x="726" y="465"/>
                    <a:pt x="1092" y="98"/>
                  </a:cubicBezTo>
                  <a:cubicBezTo>
                    <a:pt x="1134" y="57"/>
                    <a:pt x="1094" y="0"/>
                    <a:pt x="105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92" name="Google Shape;3301;p74"/>
            <p:cNvSpPr/>
            <p:nvPr/>
          </p:nvSpPr>
          <p:spPr>
            <a:xfrm>
              <a:off x="1203475" y="3192100"/>
              <a:ext cx="38625" cy="39875"/>
            </a:xfrm>
            <a:custGeom>
              <a:avLst/>
              <a:gdLst/>
              <a:ahLst/>
              <a:cxnLst/>
              <a:rect l="l" t="t" r="r" b="b"/>
              <a:pathLst>
                <a:path w="1545" h="1595" extrusionOk="0">
                  <a:moveTo>
                    <a:pt x="1462" y="0"/>
                  </a:moveTo>
                  <a:cubicBezTo>
                    <a:pt x="1450" y="0"/>
                    <a:pt x="1438" y="5"/>
                    <a:pt x="1428" y="17"/>
                  </a:cubicBezTo>
                  <a:cubicBezTo>
                    <a:pt x="1122" y="323"/>
                    <a:pt x="816" y="637"/>
                    <a:pt x="534" y="961"/>
                  </a:cubicBezTo>
                  <a:cubicBezTo>
                    <a:pt x="474" y="1032"/>
                    <a:pt x="0" y="1516"/>
                    <a:pt x="242" y="1591"/>
                  </a:cubicBezTo>
                  <a:cubicBezTo>
                    <a:pt x="249" y="1593"/>
                    <a:pt x="256" y="1594"/>
                    <a:pt x="262" y="1594"/>
                  </a:cubicBezTo>
                  <a:cubicBezTo>
                    <a:pt x="315" y="1594"/>
                    <a:pt x="332" y="1503"/>
                    <a:pt x="271" y="1484"/>
                  </a:cubicBezTo>
                  <a:lnTo>
                    <a:pt x="271" y="1484"/>
                  </a:lnTo>
                  <a:cubicBezTo>
                    <a:pt x="271" y="1484"/>
                    <a:pt x="272" y="1484"/>
                    <a:pt x="272" y="1484"/>
                  </a:cubicBezTo>
                  <a:cubicBezTo>
                    <a:pt x="293" y="1484"/>
                    <a:pt x="414" y="1284"/>
                    <a:pt x="449" y="1231"/>
                  </a:cubicBezTo>
                  <a:cubicBezTo>
                    <a:pt x="570" y="1085"/>
                    <a:pt x="698" y="939"/>
                    <a:pt x="826" y="800"/>
                  </a:cubicBezTo>
                  <a:cubicBezTo>
                    <a:pt x="1047" y="562"/>
                    <a:pt x="1271" y="327"/>
                    <a:pt x="1506" y="99"/>
                  </a:cubicBezTo>
                  <a:cubicBezTo>
                    <a:pt x="1545" y="60"/>
                    <a:pt x="1504" y="0"/>
                    <a:pt x="146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93" name="Google Shape;3302;p74"/>
            <p:cNvSpPr/>
            <p:nvPr/>
          </p:nvSpPr>
          <p:spPr>
            <a:xfrm>
              <a:off x="1211300" y="3207800"/>
              <a:ext cx="31800" cy="37600"/>
            </a:xfrm>
            <a:custGeom>
              <a:avLst/>
              <a:gdLst/>
              <a:ahLst/>
              <a:cxnLst/>
              <a:rect l="l" t="t" r="r" b="b"/>
              <a:pathLst>
                <a:path w="1272" h="1504" extrusionOk="0">
                  <a:moveTo>
                    <a:pt x="1194" y="0"/>
                  </a:moveTo>
                  <a:cubicBezTo>
                    <a:pt x="1182" y="0"/>
                    <a:pt x="1169" y="6"/>
                    <a:pt x="1158" y="19"/>
                  </a:cubicBezTo>
                  <a:cubicBezTo>
                    <a:pt x="926" y="286"/>
                    <a:pt x="663" y="532"/>
                    <a:pt x="424" y="792"/>
                  </a:cubicBezTo>
                  <a:cubicBezTo>
                    <a:pt x="282" y="948"/>
                    <a:pt x="1" y="1212"/>
                    <a:pt x="25" y="1450"/>
                  </a:cubicBezTo>
                  <a:cubicBezTo>
                    <a:pt x="25" y="1486"/>
                    <a:pt x="54" y="1504"/>
                    <a:pt x="82" y="1504"/>
                  </a:cubicBezTo>
                  <a:cubicBezTo>
                    <a:pt x="109" y="1504"/>
                    <a:pt x="136" y="1486"/>
                    <a:pt x="132" y="1450"/>
                  </a:cubicBezTo>
                  <a:cubicBezTo>
                    <a:pt x="114" y="1208"/>
                    <a:pt x="467" y="909"/>
                    <a:pt x="616" y="753"/>
                  </a:cubicBezTo>
                  <a:cubicBezTo>
                    <a:pt x="819" y="528"/>
                    <a:pt x="1044" y="326"/>
                    <a:pt x="1236" y="98"/>
                  </a:cubicBezTo>
                  <a:cubicBezTo>
                    <a:pt x="1271" y="57"/>
                    <a:pt x="1234" y="0"/>
                    <a:pt x="11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94" name="Google Shape;3303;p74"/>
            <p:cNvSpPr/>
            <p:nvPr/>
          </p:nvSpPr>
          <p:spPr>
            <a:xfrm>
              <a:off x="1215950" y="3220225"/>
              <a:ext cx="32775" cy="37550"/>
            </a:xfrm>
            <a:custGeom>
              <a:avLst/>
              <a:gdLst/>
              <a:ahLst/>
              <a:cxnLst/>
              <a:rect l="l" t="t" r="r" b="b"/>
              <a:pathLst>
                <a:path w="1311" h="1502" extrusionOk="0">
                  <a:moveTo>
                    <a:pt x="1232" y="0"/>
                  </a:moveTo>
                  <a:cubicBezTo>
                    <a:pt x="1220" y="0"/>
                    <a:pt x="1208" y="4"/>
                    <a:pt x="1196" y="14"/>
                  </a:cubicBezTo>
                  <a:cubicBezTo>
                    <a:pt x="765" y="444"/>
                    <a:pt x="306" y="864"/>
                    <a:pt x="25" y="1416"/>
                  </a:cubicBezTo>
                  <a:cubicBezTo>
                    <a:pt x="0" y="1460"/>
                    <a:pt x="38" y="1501"/>
                    <a:pt x="76" y="1501"/>
                  </a:cubicBezTo>
                  <a:cubicBezTo>
                    <a:pt x="93" y="1501"/>
                    <a:pt x="110" y="1493"/>
                    <a:pt x="121" y="1473"/>
                  </a:cubicBezTo>
                  <a:cubicBezTo>
                    <a:pt x="398" y="932"/>
                    <a:pt x="850" y="519"/>
                    <a:pt x="1278" y="92"/>
                  </a:cubicBezTo>
                  <a:cubicBezTo>
                    <a:pt x="1311" y="50"/>
                    <a:pt x="1275" y="0"/>
                    <a:pt x="123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95" name="Google Shape;3304;p74"/>
            <p:cNvSpPr/>
            <p:nvPr/>
          </p:nvSpPr>
          <p:spPr>
            <a:xfrm>
              <a:off x="1212550" y="3225900"/>
              <a:ext cx="43875" cy="50875"/>
            </a:xfrm>
            <a:custGeom>
              <a:avLst/>
              <a:gdLst/>
              <a:ahLst/>
              <a:cxnLst/>
              <a:rect l="l" t="t" r="r" b="b"/>
              <a:pathLst>
                <a:path w="1755" h="2035" extrusionOk="0">
                  <a:moveTo>
                    <a:pt x="1677" y="1"/>
                  </a:moveTo>
                  <a:cubicBezTo>
                    <a:pt x="1666" y="1"/>
                    <a:pt x="1655" y="4"/>
                    <a:pt x="1645" y="11"/>
                  </a:cubicBezTo>
                  <a:cubicBezTo>
                    <a:pt x="1051" y="609"/>
                    <a:pt x="467" y="1232"/>
                    <a:pt x="25" y="1955"/>
                  </a:cubicBezTo>
                  <a:cubicBezTo>
                    <a:pt x="1" y="1996"/>
                    <a:pt x="37" y="2035"/>
                    <a:pt x="75" y="2035"/>
                  </a:cubicBezTo>
                  <a:cubicBezTo>
                    <a:pt x="92" y="2035"/>
                    <a:pt x="109" y="2027"/>
                    <a:pt x="121" y="2008"/>
                  </a:cubicBezTo>
                  <a:cubicBezTo>
                    <a:pt x="175" y="1926"/>
                    <a:pt x="246" y="1866"/>
                    <a:pt x="299" y="1787"/>
                  </a:cubicBezTo>
                  <a:cubicBezTo>
                    <a:pt x="303" y="1780"/>
                    <a:pt x="296" y="1780"/>
                    <a:pt x="296" y="1773"/>
                  </a:cubicBezTo>
                  <a:cubicBezTo>
                    <a:pt x="709" y="1164"/>
                    <a:pt x="1204" y="616"/>
                    <a:pt x="1720" y="93"/>
                  </a:cubicBezTo>
                  <a:cubicBezTo>
                    <a:pt x="1754" y="53"/>
                    <a:pt x="1719" y="1"/>
                    <a:pt x="167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96" name="Google Shape;3305;p74"/>
            <p:cNvSpPr/>
            <p:nvPr/>
          </p:nvSpPr>
          <p:spPr>
            <a:xfrm>
              <a:off x="1213700" y="3241475"/>
              <a:ext cx="41775" cy="49550"/>
            </a:xfrm>
            <a:custGeom>
              <a:avLst/>
              <a:gdLst/>
              <a:ahLst/>
              <a:cxnLst/>
              <a:rect l="l" t="t" r="r" b="b"/>
              <a:pathLst>
                <a:path w="1671" h="1982" extrusionOk="0">
                  <a:moveTo>
                    <a:pt x="1591" y="0"/>
                  </a:moveTo>
                  <a:cubicBezTo>
                    <a:pt x="1578" y="0"/>
                    <a:pt x="1565" y="5"/>
                    <a:pt x="1553" y="18"/>
                  </a:cubicBezTo>
                  <a:cubicBezTo>
                    <a:pt x="1261" y="331"/>
                    <a:pt x="976" y="655"/>
                    <a:pt x="702" y="986"/>
                  </a:cubicBezTo>
                  <a:cubicBezTo>
                    <a:pt x="574" y="1143"/>
                    <a:pt x="446" y="1303"/>
                    <a:pt x="321" y="1463"/>
                  </a:cubicBezTo>
                  <a:cubicBezTo>
                    <a:pt x="221" y="1599"/>
                    <a:pt x="61" y="1752"/>
                    <a:pt x="8" y="1908"/>
                  </a:cubicBezTo>
                  <a:cubicBezTo>
                    <a:pt x="1" y="1933"/>
                    <a:pt x="11" y="1958"/>
                    <a:pt x="33" y="1969"/>
                  </a:cubicBezTo>
                  <a:cubicBezTo>
                    <a:pt x="36" y="1972"/>
                    <a:pt x="36" y="1976"/>
                    <a:pt x="43" y="1976"/>
                  </a:cubicBezTo>
                  <a:cubicBezTo>
                    <a:pt x="51" y="1979"/>
                    <a:pt x="59" y="1981"/>
                    <a:pt x="69" y="1981"/>
                  </a:cubicBezTo>
                  <a:cubicBezTo>
                    <a:pt x="78" y="1981"/>
                    <a:pt x="88" y="1979"/>
                    <a:pt x="97" y="1976"/>
                  </a:cubicBezTo>
                  <a:cubicBezTo>
                    <a:pt x="136" y="1955"/>
                    <a:pt x="172" y="1926"/>
                    <a:pt x="200" y="1891"/>
                  </a:cubicBezTo>
                  <a:cubicBezTo>
                    <a:pt x="236" y="1855"/>
                    <a:pt x="207" y="1823"/>
                    <a:pt x="168" y="1812"/>
                  </a:cubicBezTo>
                  <a:cubicBezTo>
                    <a:pt x="182" y="1802"/>
                    <a:pt x="211" y="1812"/>
                    <a:pt x="218" y="1791"/>
                  </a:cubicBezTo>
                  <a:cubicBezTo>
                    <a:pt x="250" y="1748"/>
                    <a:pt x="282" y="1698"/>
                    <a:pt x="314" y="1656"/>
                  </a:cubicBezTo>
                  <a:cubicBezTo>
                    <a:pt x="467" y="1456"/>
                    <a:pt x="627" y="1257"/>
                    <a:pt x="784" y="1065"/>
                  </a:cubicBezTo>
                  <a:cubicBezTo>
                    <a:pt x="1054" y="734"/>
                    <a:pt x="1343" y="413"/>
                    <a:pt x="1635" y="96"/>
                  </a:cubicBezTo>
                  <a:cubicBezTo>
                    <a:pt x="1670" y="55"/>
                    <a:pt x="1633" y="0"/>
                    <a:pt x="159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97" name="Google Shape;3306;p74"/>
            <p:cNvSpPr/>
            <p:nvPr/>
          </p:nvSpPr>
          <p:spPr>
            <a:xfrm>
              <a:off x="1276475" y="3191000"/>
              <a:ext cx="20375" cy="25200"/>
            </a:xfrm>
            <a:custGeom>
              <a:avLst/>
              <a:gdLst/>
              <a:ahLst/>
              <a:cxnLst/>
              <a:rect l="l" t="t" r="r" b="b"/>
              <a:pathLst>
                <a:path w="815" h="1008" extrusionOk="0">
                  <a:moveTo>
                    <a:pt x="737" y="1"/>
                  </a:moveTo>
                  <a:cubicBezTo>
                    <a:pt x="724" y="1"/>
                    <a:pt x="712" y="6"/>
                    <a:pt x="701" y="19"/>
                  </a:cubicBezTo>
                  <a:cubicBezTo>
                    <a:pt x="455" y="307"/>
                    <a:pt x="135" y="567"/>
                    <a:pt x="14" y="941"/>
                  </a:cubicBezTo>
                  <a:cubicBezTo>
                    <a:pt x="1" y="981"/>
                    <a:pt x="34" y="1008"/>
                    <a:pt x="68" y="1008"/>
                  </a:cubicBezTo>
                  <a:cubicBezTo>
                    <a:pt x="91" y="1008"/>
                    <a:pt x="114" y="996"/>
                    <a:pt x="124" y="969"/>
                  </a:cubicBezTo>
                  <a:cubicBezTo>
                    <a:pt x="238" y="620"/>
                    <a:pt x="548" y="367"/>
                    <a:pt x="779" y="97"/>
                  </a:cubicBezTo>
                  <a:cubicBezTo>
                    <a:pt x="814" y="56"/>
                    <a:pt x="777" y="1"/>
                    <a:pt x="73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98" name="Google Shape;3307;p74"/>
            <p:cNvSpPr/>
            <p:nvPr/>
          </p:nvSpPr>
          <p:spPr>
            <a:xfrm>
              <a:off x="1275300" y="3196650"/>
              <a:ext cx="27325" cy="34225"/>
            </a:xfrm>
            <a:custGeom>
              <a:avLst/>
              <a:gdLst/>
              <a:ahLst/>
              <a:cxnLst/>
              <a:rect l="l" t="t" r="r" b="b"/>
              <a:pathLst>
                <a:path w="1093" h="1369" extrusionOk="0">
                  <a:moveTo>
                    <a:pt x="1009" y="1"/>
                  </a:moveTo>
                  <a:cubicBezTo>
                    <a:pt x="996" y="1"/>
                    <a:pt x="983" y="6"/>
                    <a:pt x="972" y="17"/>
                  </a:cubicBezTo>
                  <a:cubicBezTo>
                    <a:pt x="595" y="394"/>
                    <a:pt x="253" y="796"/>
                    <a:pt x="21" y="1284"/>
                  </a:cubicBezTo>
                  <a:cubicBezTo>
                    <a:pt x="1" y="1325"/>
                    <a:pt x="34" y="1369"/>
                    <a:pt x="74" y="1369"/>
                  </a:cubicBezTo>
                  <a:cubicBezTo>
                    <a:pt x="82" y="1369"/>
                    <a:pt x="91" y="1367"/>
                    <a:pt x="100" y="1362"/>
                  </a:cubicBezTo>
                  <a:cubicBezTo>
                    <a:pt x="192" y="1320"/>
                    <a:pt x="271" y="1252"/>
                    <a:pt x="335" y="1174"/>
                  </a:cubicBezTo>
                  <a:cubicBezTo>
                    <a:pt x="367" y="1135"/>
                    <a:pt x="342" y="1103"/>
                    <a:pt x="306" y="1092"/>
                  </a:cubicBezTo>
                  <a:cubicBezTo>
                    <a:pt x="520" y="736"/>
                    <a:pt x="755" y="394"/>
                    <a:pt x="1054" y="95"/>
                  </a:cubicBezTo>
                  <a:cubicBezTo>
                    <a:pt x="1092" y="57"/>
                    <a:pt x="1052" y="1"/>
                    <a:pt x="100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399" name="Google Shape;3308;p74"/>
            <p:cNvSpPr/>
            <p:nvPr/>
          </p:nvSpPr>
          <p:spPr>
            <a:xfrm>
              <a:off x="1273500" y="3213425"/>
              <a:ext cx="26850" cy="94750"/>
            </a:xfrm>
            <a:custGeom>
              <a:avLst/>
              <a:gdLst/>
              <a:ahLst/>
              <a:cxnLst/>
              <a:rect l="l" t="t" r="r" b="b"/>
              <a:pathLst>
                <a:path w="1074" h="3790" extrusionOk="0">
                  <a:moveTo>
                    <a:pt x="993" y="1"/>
                  </a:moveTo>
                  <a:cubicBezTo>
                    <a:pt x="980" y="1"/>
                    <a:pt x="967" y="6"/>
                    <a:pt x="955" y="19"/>
                  </a:cubicBezTo>
                  <a:cubicBezTo>
                    <a:pt x="624" y="396"/>
                    <a:pt x="247" y="741"/>
                    <a:pt x="12" y="1190"/>
                  </a:cubicBezTo>
                  <a:cubicBezTo>
                    <a:pt x="12" y="1192"/>
                    <a:pt x="10" y="1193"/>
                    <a:pt x="8" y="1193"/>
                  </a:cubicBezTo>
                  <a:cubicBezTo>
                    <a:pt x="6" y="1193"/>
                    <a:pt x="4" y="1192"/>
                    <a:pt x="2" y="1192"/>
                  </a:cubicBezTo>
                  <a:cubicBezTo>
                    <a:pt x="1" y="1192"/>
                    <a:pt x="1" y="1193"/>
                    <a:pt x="1" y="1193"/>
                  </a:cubicBezTo>
                  <a:cubicBezTo>
                    <a:pt x="37" y="1329"/>
                    <a:pt x="54" y="1464"/>
                    <a:pt x="90" y="1599"/>
                  </a:cubicBezTo>
                  <a:cubicBezTo>
                    <a:pt x="96" y="1620"/>
                    <a:pt x="116" y="1633"/>
                    <a:pt x="137" y="1633"/>
                  </a:cubicBezTo>
                  <a:cubicBezTo>
                    <a:pt x="142" y="1633"/>
                    <a:pt x="146" y="1632"/>
                    <a:pt x="150" y="1631"/>
                  </a:cubicBezTo>
                  <a:cubicBezTo>
                    <a:pt x="158" y="1667"/>
                    <a:pt x="182" y="1699"/>
                    <a:pt x="186" y="1738"/>
                  </a:cubicBezTo>
                  <a:cubicBezTo>
                    <a:pt x="186" y="1742"/>
                    <a:pt x="182" y="1745"/>
                    <a:pt x="182" y="1749"/>
                  </a:cubicBezTo>
                  <a:cubicBezTo>
                    <a:pt x="179" y="1752"/>
                    <a:pt x="193" y="1752"/>
                    <a:pt x="193" y="1759"/>
                  </a:cubicBezTo>
                  <a:cubicBezTo>
                    <a:pt x="218" y="1987"/>
                    <a:pt x="218" y="2212"/>
                    <a:pt x="200" y="2439"/>
                  </a:cubicBezTo>
                  <a:cubicBezTo>
                    <a:pt x="168" y="2870"/>
                    <a:pt x="86" y="3304"/>
                    <a:pt x="133" y="3735"/>
                  </a:cubicBezTo>
                  <a:cubicBezTo>
                    <a:pt x="138" y="3771"/>
                    <a:pt x="169" y="3790"/>
                    <a:pt x="197" y="3790"/>
                  </a:cubicBezTo>
                  <a:cubicBezTo>
                    <a:pt x="225" y="3790"/>
                    <a:pt x="250" y="3772"/>
                    <a:pt x="247" y="3735"/>
                  </a:cubicBezTo>
                  <a:cubicBezTo>
                    <a:pt x="197" y="3287"/>
                    <a:pt x="286" y="2827"/>
                    <a:pt x="314" y="2375"/>
                  </a:cubicBezTo>
                  <a:cubicBezTo>
                    <a:pt x="332" y="2179"/>
                    <a:pt x="332" y="1980"/>
                    <a:pt x="314" y="1784"/>
                  </a:cubicBezTo>
                  <a:cubicBezTo>
                    <a:pt x="528" y="1720"/>
                    <a:pt x="699" y="1585"/>
                    <a:pt x="866" y="1446"/>
                  </a:cubicBezTo>
                  <a:lnTo>
                    <a:pt x="866" y="1446"/>
                  </a:lnTo>
                  <a:cubicBezTo>
                    <a:pt x="738" y="1838"/>
                    <a:pt x="467" y="2179"/>
                    <a:pt x="407" y="2600"/>
                  </a:cubicBezTo>
                  <a:cubicBezTo>
                    <a:pt x="398" y="2640"/>
                    <a:pt x="435" y="2668"/>
                    <a:pt x="467" y="2668"/>
                  </a:cubicBezTo>
                  <a:cubicBezTo>
                    <a:pt x="488" y="2668"/>
                    <a:pt x="507" y="2656"/>
                    <a:pt x="510" y="2628"/>
                  </a:cubicBezTo>
                  <a:cubicBezTo>
                    <a:pt x="581" y="2140"/>
                    <a:pt x="980" y="1774"/>
                    <a:pt x="1048" y="1282"/>
                  </a:cubicBezTo>
                  <a:cubicBezTo>
                    <a:pt x="1053" y="1249"/>
                    <a:pt x="1028" y="1212"/>
                    <a:pt x="996" y="1212"/>
                  </a:cubicBezTo>
                  <a:cubicBezTo>
                    <a:pt x="986" y="1212"/>
                    <a:pt x="976" y="1215"/>
                    <a:pt x="966" y="1222"/>
                  </a:cubicBezTo>
                  <a:cubicBezTo>
                    <a:pt x="773" y="1357"/>
                    <a:pt x="599" y="1517"/>
                    <a:pt x="389" y="1624"/>
                  </a:cubicBezTo>
                  <a:cubicBezTo>
                    <a:pt x="571" y="1268"/>
                    <a:pt x="802" y="944"/>
                    <a:pt x="1044" y="624"/>
                  </a:cubicBezTo>
                  <a:cubicBezTo>
                    <a:pt x="1074" y="584"/>
                    <a:pt x="1034" y="544"/>
                    <a:pt x="993" y="544"/>
                  </a:cubicBezTo>
                  <a:cubicBezTo>
                    <a:pt x="976" y="544"/>
                    <a:pt x="957" y="552"/>
                    <a:pt x="944" y="570"/>
                  </a:cubicBezTo>
                  <a:cubicBezTo>
                    <a:pt x="692" y="901"/>
                    <a:pt x="453" y="1236"/>
                    <a:pt x="268" y="1613"/>
                  </a:cubicBezTo>
                  <a:cubicBezTo>
                    <a:pt x="243" y="1478"/>
                    <a:pt x="197" y="1350"/>
                    <a:pt x="133" y="1229"/>
                  </a:cubicBezTo>
                  <a:cubicBezTo>
                    <a:pt x="207" y="1190"/>
                    <a:pt x="279" y="1158"/>
                    <a:pt x="325" y="1072"/>
                  </a:cubicBezTo>
                  <a:cubicBezTo>
                    <a:pt x="350" y="1030"/>
                    <a:pt x="318" y="1008"/>
                    <a:pt x="282" y="1001"/>
                  </a:cubicBezTo>
                  <a:cubicBezTo>
                    <a:pt x="503" y="681"/>
                    <a:pt x="773" y="392"/>
                    <a:pt x="1033" y="97"/>
                  </a:cubicBezTo>
                  <a:cubicBezTo>
                    <a:pt x="1071" y="56"/>
                    <a:pt x="1035" y="1"/>
                    <a:pt x="99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00" name="Google Shape;3309;p74"/>
            <p:cNvSpPr/>
            <p:nvPr/>
          </p:nvSpPr>
          <p:spPr>
            <a:xfrm>
              <a:off x="1301900" y="3193300"/>
              <a:ext cx="28475" cy="108200"/>
            </a:xfrm>
            <a:custGeom>
              <a:avLst/>
              <a:gdLst/>
              <a:ahLst/>
              <a:cxnLst/>
              <a:rect l="l" t="t" r="r" b="b"/>
              <a:pathLst>
                <a:path w="1139" h="4328" extrusionOk="0">
                  <a:moveTo>
                    <a:pt x="91" y="1"/>
                  </a:moveTo>
                  <a:cubicBezTo>
                    <a:pt x="26" y="1"/>
                    <a:pt x="0" y="101"/>
                    <a:pt x="68" y="112"/>
                  </a:cubicBezTo>
                  <a:cubicBezTo>
                    <a:pt x="385" y="154"/>
                    <a:pt x="581" y="560"/>
                    <a:pt x="705" y="820"/>
                  </a:cubicBezTo>
                  <a:cubicBezTo>
                    <a:pt x="830" y="1076"/>
                    <a:pt x="1019" y="1496"/>
                    <a:pt x="926" y="1792"/>
                  </a:cubicBezTo>
                  <a:cubicBezTo>
                    <a:pt x="917" y="1808"/>
                    <a:pt x="921" y="1828"/>
                    <a:pt x="933" y="1840"/>
                  </a:cubicBezTo>
                  <a:lnTo>
                    <a:pt x="933" y="1840"/>
                  </a:lnTo>
                  <a:cubicBezTo>
                    <a:pt x="930" y="1839"/>
                    <a:pt x="927" y="1839"/>
                    <a:pt x="924" y="1839"/>
                  </a:cubicBezTo>
                  <a:cubicBezTo>
                    <a:pt x="914" y="1839"/>
                    <a:pt x="904" y="1843"/>
                    <a:pt x="894" y="1852"/>
                  </a:cubicBezTo>
                  <a:cubicBezTo>
                    <a:pt x="645" y="2180"/>
                    <a:pt x="663" y="2604"/>
                    <a:pt x="713" y="2988"/>
                  </a:cubicBezTo>
                  <a:cubicBezTo>
                    <a:pt x="769" y="3422"/>
                    <a:pt x="901" y="3842"/>
                    <a:pt x="969" y="4273"/>
                  </a:cubicBezTo>
                  <a:lnTo>
                    <a:pt x="969" y="4284"/>
                  </a:lnTo>
                  <a:cubicBezTo>
                    <a:pt x="974" y="4314"/>
                    <a:pt x="996" y="4327"/>
                    <a:pt x="1019" y="4327"/>
                  </a:cubicBezTo>
                  <a:cubicBezTo>
                    <a:pt x="1049" y="4327"/>
                    <a:pt x="1079" y="4307"/>
                    <a:pt x="1079" y="4273"/>
                  </a:cubicBezTo>
                  <a:cubicBezTo>
                    <a:pt x="1079" y="4184"/>
                    <a:pt x="1093" y="4099"/>
                    <a:pt x="1125" y="4017"/>
                  </a:cubicBezTo>
                  <a:cubicBezTo>
                    <a:pt x="1139" y="3977"/>
                    <a:pt x="1108" y="3952"/>
                    <a:pt x="1075" y="3952"/>
                  </a:cubicBezTo>
                  <a:cubicBezTo>
                    <a:pt x="1055" y="3952"/>
                    <a:pt x="1034" y="3961"/>
                    <a:pt x="1022" y="3981"/>
                  </a:cubicBezTo>
                  <a:cubicBezTo>
                    <a:pt x="965" y="3707"/>
                    <a:pt x="901" y="3433"/>
                    <a:pt x="855" y="3155"/>
                  </a:cubicBezTo>
                  <a:cubicBezTo>
                    <a:pt x="784" y="2771"/>
                    <a:pt x="716" y="2265"/>
                    <a:pt x="976" y="1934"/>
                  </a:cubicBezTo>
                  <a:cubicBezTo>
                    <a:pt x="994" y="1909"/>
                    <a:pt x="990" y="1874"/>
                    <a:pt x="969" y="1852"/>
                  </a:cubicBezTo>
                  <a:lnTo>
                    <a:pt x="969" y="1852"/>
                  </a:lnTo>
                  <a:cubicBezTo>
                    <a:pt x="973" y="1854"/>
                    <a:pt x="977" y="1854"/>
                    <a:pt x="982" y="1854"/>
                  </a:cubicBezTo>
                  <a:cubicBezTo>
                    <a:pt x="1003" y="1854"/>
                    <a:pt x="1024" y="1840"/>
                    <a:pt x="1033" y="1817"/>
                  </a:cubicBezTo>
                  <a:cubicBezTo>
                    <a:pt x="1136" y="1504"/>
                    <a:pt x="951" y="1091"/>
                    <a:pt x="826" y="806"/>
                  </a:cubicBezTo>
                  <a:cubicBezTo>
                    <a:pt x="695" y="510"/>
                    <a:pt x="460" y="51"/>
                    <a:pt x="100" y="1"/>
                  </a:cubicBezTo>
                  <a:cubicBezTo>
                    <a:pt x="97" y="1"/>
                    <a:pt x="94" y="1"/>
                    <a:pt x="9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01" name="Google Shape;3310;p74"/>
            <p:cNvSpPr/>
            <p:nvPr/>
          </p:nvSpPr>
          <p:spPr>
            <a:xfrm>
              <a:off x="1386550" y="3194425"/>
              <a:ext cx="40400" cy="52125"/>
            </a:xfrm>
            <a:custGeom>
              <a:avLst/>
              <a:gdLst/>
              <a:ahLst/>
              <a:cxnLst/>
              <a:rect l="l" t="t" r="r" b="b"/>
              <a:pathLst>
                <a:path w="1616" h="2085" extrusionOk="0">
                  <a:moveTo>
                    <a:pt x="195" y="1568"/>
                  </a:moveTo>
                  <a:cubicBezTo>
                    <a:pt x="195" y="1568"/>
                    <a:pt x="195" y="1569"/>
                    <a:pt x="194" y="1571"/>
                  </a:cubicBezTo>
                  <a:lnTo>
                    <a:pt x="194" y="1571"/>
                  </a:lnTo>
                  <a:cubicBezTo>
                    <a:pt x="194" y="1569"/>
                    <a:pt x="195" y="1568"/>
                    <a:pt x="195" y="1568"/>
                  </a:cubicBezTo>
                  <a:close/>
                  <a:moveTo>
                    <a:pt x="150" y="1580"/>
                  </a:moveTo>
                  <a:cubicBezTo>
                    <a:pt x="158" y="1580"/>
                    <a:pt x="167" y="1584"/>
                    <a:pt x="175" y="1588"/>
                  </a:cubicBezTo>
                  <a:lnTo>
                    <a:pt x="175" y="1588"/>
                  </a:lnTo>
                  <a:cubicBezTo>
                    <a:pt x="174" y="1589"/>
                    <a:pt x="173" y="1590"/>
                    <a:pt x="171" y="1590"/>
                  </a:cubicBezTo>
                  <a:lnTo>
                    <a:pt x="150" y="1580"/>
                  </a:lnTo>
                  <a:close/>
                  <a:moveTo>
                    <a:pt x="1532" y="1"/>
                  </a:moveTo>
                  <a:cubicBezTo>
                    <a:pt x="1518" y="1"/>
                    <a:pt x="1504" y="6"/>
                    <a:pt x="1492" y="17"/>
                  </a:cubicBezTo>
                  <a:cubicBezTo>
                    <a:pt x="1004" y="469"/>
                    <a:pt x="577" y="982"/>
                    <a:pt x="153" y="1498"/>
                  </a:cubicBezTo>
                  <a:cubicBezTo>
                    <a:pt x="150" y="1501"/>
                    <a:pt x="157" y="1505"/>
                    <a:pt x="153" y="1508"/>
                  </a:cubicBezTo>
                  <a:cubicBezTo>
                    <a:pt x="142" y="1505"/>
                    <a:pt x="139" y="1498"/>
                    <a:pt x="128" y="1498"/>
                  </a:cubicBezTo>
                  <a:lnTo>
                    <a:pt x="128" y="1462"/>
                  </a:lnTo>
                  <a:cubicBezTo>
                    <a:pt x="128" y="1366"/>
                    <a:pt x="114" y="1273"/>
                    <a:pt x="114" y="1177"/>
                  </a:cubicBezTo>
                  <a:lnTo>
                    <a:pt x="114" y="1163"/>
                  </a:lnTo>
                  <a:cubicBezTo>
                    <a:pt x="111" y="1135"/>
                    <a:pt x="90" y="1123"/>
                    <a:pt x="68" y="1123"/>
                  </a:cubicBezTo>
                  <a:cubicBezTo>
                    <a:pt x="39" y="1123"/>
                    <a:pt x="7" y="1143"/>
                    <a:pt x="7" y="1177"/>
                  </a:cubicBezTo>
                  <a:lnTo>
                    <a:pt x="7" y="1192"/>
                  </a:lnTo>
                  <a:cubicBezTo>
                    <a:pt x="7" y="1224"/>
                    <a:pt x="4" y="1256"/>
                    <a:pt x="7" y="1288"/>
                  </a:cubicBezTo>
                  <a:cubicBezTo>
                    <a:pt x="7" y="1537"/>
                    <a:pt x="0" y="1793"/>
                    <a:pt x="46" y="2042"/>
                  </a:cubicBezTo>
                  <a:cubicBezTo>
                    <a:pt x="52" y="2072"/>
                    <a:pt x="74" y="2085"/>
                    <a:pt x="96" y="2085"/>
                  </a:cubicBezTo>
                  <a:cubicBezTo>
                    <a:pt x="128" y="2085"/>
                    <a:pt x="163" y="2058"/>
                    <a:pt x="157" y="2014"/>
                  </a:cubicBezTo>
                  <a:cubicBezTo>
                    <a:pt x="150" y="1989"/>
                    <a:pt x="157" y="1964"/>
                    <a:pt x="153" y="1939"/>
                  </a:cubicBezTo>
                  <a:cubicBezTo>
                    <a:pt x="153" y="1938"/>
                    <a:pt x="153" y="1938"/>
                    <a:pt x="153" y="1938"/>
                  </a:cubicBezTo>
                  <a:cubicBezTo>
                    <a:pt x="154" y="1938"/>
                    <a:pt x="156" y="1940"/>
                    <a:pt x="156" y="1940"/>
                  </a:cubicBezTo>
                  <a:cubicBezTo>
                    <a:pt x="156" y="1940"/>
                    <a:pt x="157" y="1940"/>
                    <a:pt x="157" y="1939"/>
                  </a:cubicBezTo>
                  <a:cubicBezTo>
                    <a:pt x="160" y="1882"/>
                    <a:pt x="164" y="1825"/>
                    <a:pt x="171" y="1765"/>
                  </a:cubicBezTo>
                  <a:cubicBezTo>
                    <a:pt x="174" y="1726"/>
                    <a:pt x="178" y="1686"/>
                    <a:pt x="182" y="1647"/>
                  </a:cubicBezTo>
                  <a:cubicBezTo>
                    <a:pt x="185" y="1630"/>
                    <a:pt x="185" y="1612"/>
                    <a:pt x="189" y="1594"/>
                  </a:cubicBezTo>
                  <a:lnTo>
                    <a:pt x="189" y="1594"/>
                  </a:lnTo>
                  <a:cubicBezTo>
                    <a:pt x="191" y="1595"/>
                    <a:pt x="193" y="1595"/>
                    <a:pt x="195" y="1595"/>
                  </a:cubicBezTo>
                  <a:cubicBezTo>
                    <a:pt x="200" y="1595"/>
                    <a:pt x="203" y="1591"/>
                    <a:pt x="203" y="1580"/>
                  </a:cubicBezTo>
                  <a:lnTo>
                    <a:pt x="203" y="1576"/>
                  </a:lnTo>
                  <a:cubicBezTo>
                    <a:pt x="210" y="1576"/>
                    <a:pt x="216" y="1581"/>
                    <a:pt x="222" y="1581"/>
                  </a:cubicBezTo>
                  <a:cubicBezTo>
                    <a:pt x="225" y="1581"/>
                    <a:pt x="228" y="1580"/>
                    <a:pt x="231" y="1576"/>
                  </a:cubicBezTo>
                  <a:cubicBezTo>
                    <a:pt x="659" y="1063"/>
                    <a:pt x="1082" y="547"/>
                    <a:pt x="1577" y="95"/>
                  </a:cubicBezTo>
                  <a:cubicBezTo>
                    <a:pt x="1616" y="57"/>
                    <a:pt x="1577" y="1"/>
                    <a:pt x="153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02" name="Google Shape;3311;p74"/>
            <p:cNvSpPr/>
            <p:nvPr/>
          </p:nvSpPr>
          <p:spPr>
            <a:xfrm>
              <a:off x="1376750" y="3106950"/>
              <a:ext cx="64100" cy="118400"/>
            </a:xfrm>
            <a:custGeom>
              <a:avLst/>
              <a:gdLst/>
              <a:ahLst/>
              <a:cxnLst/>
              <a:rect l="l" t="t" r="r" b="b"/>
              <a:pathLst>
                <a:path w="2564" h="4736" extrusionOk="0">
                  <a:moveTo>
                    <a:pt x="1610" y="0"/>
                  </a:moveTo>
                  <a:cubicBezTo>
                    <a:pt x="1600" y="0"/>
                    <a:pt x="1590" y="3"/>
                    <a:pt x="1581" y="9"/>
                  </a:cubicBezTo>
                  <a:cubicBezTo>
                    <a:pt x="1478" y="70"/>
                    <a:pt x="1396" y="166"/>
                    <a:pt x="1353" y="280"/>
                  </a:cubicBezTo>
                  <a:lnTo>
                    <a:pt x="1353" y="237"/>
                  </a:lnTo>
                  <a:cubicBezTo>
                    <a:pt x="1353" y="198"/>
                    <a:pt x="1325" y="178"/>
                    <a:pt x="1296" y="178"/>
                  </a:cubicBezTo>
                  <a:cubicBezTo>
                    <a:pt x="1268" y="178"/>
                    <a:pt x="1239" y="198"/>
                    <a:pt x="1239" y="237"/>
                  </a:cubicBezTo>
                  <a:lnTo>
                    <a:pt x="1239" y="1294"/>
                  </a:lnTo>
                  <a:cubicBezTo>
                    <a:pt x="1225" y="1440"/>
                    <a:pt x="1172" y="1583"/>
                    <a:pt x="1129" y="1725"/>
                  </a:cubicBezTo>
                  <a:cubicBezTo>
                    <a:pt x="894" y="2213"/>
                    <a:pt x="613" y="2672"/>
                    <a:pt x="435" y="3181"/>
                  </a:cubicBezTo>
                  <a:cubicBezTo>
                    <a:pt x="433" y="3185"/>
                    <a:pt x="435" y="3186"/>
                    <a:pt x="438" y="3186"/>
                  </a:cubicBezTo>
                  <a:cubicBezTo>
                    <a:pt x="441" y="3186"/>
                    <a:pt x="444" y="3186"/>
                    <a:pt x="447" y="3186"/>
                  </a:cubicBezTo>
                  <a:cubicBezTo>
                    <a:pt x="449" y="3186"/>
                    <a:pt x="451" y="3186"/>
                    <a:pt x="453" y="3188"/>
                  </a:cubicBezTo>
                  <a:cubicBezTo>
                    <a:pt x="456" y="3195"/>
                    <a:pt x="445" y="3206"/>
                    <a:pt x="442" y="3213"/>
                  </a:cubicBezTo>
                  <a:cubicBezTo>
                    <a:pt x="442" y="3213"/>
                    <a:pt x="442" y="3217"/>
                    <a:pt x="442" y="3220"/>
                  </a:cubicBezTo>
                  <a:cubicBezTo>
                    <a:pt x="267" y="3302"/>
                    <a:pt x="118" y="3423"/>
                    <a:pt x="72" y="3640"/>
                  </a:cubicBezTo>
                  <a:cubicBezTo>
                    <a:pt x="0" y="3982"/>
                    <a:pt x="154" y="4370"/>
                    <a:pt x="253" y="4691"/>
                  </a:cubicBezTo>
                  <a:cubicBezTo>
                    <a:pt x="262" y="4722"/>
                    <a:pt x="285" y="4736"/>
                    <a:pt x="309" y="4736"/>
                  </a:cubicBezTo>
                  <a:cubicBezTo>
                    <a:pt x="344" y="4736"/>
                    <a:pt x="380" y="4705"/>
                    <a:pt x="367" y="4659"/>
                  </a:cubicBezTo>
                  <a:cubicBezTo>
                    <a:pt x="278" y="4374"/>
                    <a:pt x="175" y="4082"/>
                    <a:pt x="175" y="3779"/>
                  </a:cubicBezTo>
                  <a:cubicBezTo>
                    <a:pt x="175" y="3398"/>
                    <a:pt x="492" y="3259"/>
                    <a:pt x="819" y="3203"/>
                  </a:cubicBezTo>
                  <a:cubicBezTo>
                    <a:pt x="887" y="3192"/>
                    <a:pt x="868" y="3099"/>
                    <a:pt x="801" y="3099"/>
                  </a:cubicBezTo>
                  <a:cubicBezTo>
                    <a:pt x="798" y="3099"/>
                    <a:pt x="794" y="3099"/>
                    <a:pt x="791" y="3099"/>
                  </a:cubicBezTo>
                  <a:cubicBezTo>
                    <a:pt x="865" y="2985"/>
                    <a:pt x="958" y="2882"/>
                    <a:pt x="1058" y="2790"/>
                  </a:cubicBezTo>
                  <a:cubicBezTo>
                    <a:pt x="1207" y="2651"/>
                    <a:pt x="1385" y="2505"/>
                    <a:pt x="1585" y="2441"/>
                  </a:cubicBezTo>
                  <a:cubicBezTo>
                    <a:pt x="1646" y="2421"/>
                    <a:pt x="1625" y="2331"/>
                    <a:pt x="1570" y="2331"/>
                  </a:cubicBezTo>
                  <a:cubicBezTo>
                    <a:pt x="1564" y="2331"/>
                    <a:pt x="1559" y="2332"/>
                    <a:pt x="1553" y="2334"/>
                  </a:cubicBezTo>
                  <a:cubicBezTo>
                    <a:pt x="1310" y="2416"/>
                    <a:pt x="1097" y="2597"/>
                    <a:pt x="915" y="2768"/>
                  </a:cubicBezTo>
                  <a:cubicBezTo>
                    <a:pt x="823" y="2857"/>
                    <a:pt x="702" y="3000"/>
                    <a:pt x="659" y="3146"/>
                  </a:cubicBezTo>
                  <a:cubicBezTo>
                    <a:pt x="634" y="3149"/>
                    <a:pt x="613" y="3160"/>
                    <a:pt x="588" y="3167"/>
                  </a:cubicBezTo>
                  <a:cubicBezTo>
                    <a:pt x="609" y="3128"/>
                    <a:pt x="623" y="3085"/>
                    <a:pt x="645" y="3046"/>
                  </a:cubicBezTo>
                  <a:cubicBezTo>
                    <a:pt x="894" y="2654"/>
                    <a:pt x="1090" y="2234"/>
                    <a:pt x="1229" y="1793"/>
                  </a:cubicBezTo>
                  <a:cubicBezTo>
                    <a:pt x="1250" y="1739"/>
                    <a:pt x="1282" y="1686"/>
                    <a:pt x="1303" y="1633"/>
                  </a:cubicBezTo>
                  <a:cubicBezTo>
                    <a:pt x="1321" y="1633"/>
                    <a:pt x="1335" y="1651"/>
                    <a:pt x="1345" y="1651"/>
                  </a:cubicBezTo>
                  <a:cubicBezTo>
                    <a:pt x="1348" y="1651"/>
                    <a:pt x="1351" y="1648"/>
                    <a:pt x="1353" y="1640"/>
                  </a:cubicBezTo>
                  <a:lnTo>
                    <a:pt x="1353" y="1622"/>
                  </a:lnTo>
                  <a:lnTo>
                    <a:pt x="1357" y="1622"/>
                  </a:lnTo>
                  <a:lnTo>
                    <a:pt x="1357" y="1561"/>
                  </a:lnTo>
                  <a:lnTo>
                    <a:pt x="1357" y="1508"/>
                  </a:lnTo>
                  <a:cubicBezTo>
                    <a:pt x="1382" y="1448"/>
                    <a:pt x="1421" y="1391"/>
                    <a:pt x="1442" y="1323"/>
                  </a:cubicBezTo>
                  <a:cubicBezTo>
                    <a:pt x="1454" y="1286"/>
                    <a:pt x="1433" y="1270"/>
                    <a:pt x="1406" y="1270"/>
                  </a:cubicBezTo>
                  <a:cubicBezTo>
                    <a:pt x="1394" y="1270"/>
                    <a:pt x="1380" y="1273"/>
                    <a:pt x="1367" y="1280"/>
                  </a:cubicBezTo>
                  <a:lnTo>
                    <a:pt x="1367" y="1248"/>
                  </a:lnTo>
                  <a:cubicBezTo>
                    <a:pt x="1371" y="1209"/>
                    <a:pt x="1396" y="1173"/>
                    <a:pt x="1396" y="1131"/>
                  </a:cubicBezTo>
                  <a:cubicBezTo>
                    <a:pt x="1396" y="1125"/>
                    <a:pt x="1395" y="1123"/>
                    <a:pt x="1393" y="1123"/>
                  </a:cubicBezTo>
                  <a:cubicBezTo>
                    <a:pt x="1388" y="1123"/>
                    <a:pt x="1379" y="1133"/>
                    <a:pt x="1370" y="1133"/>
                  </a:cubicBezTo>
                  <a:cubicBezTo>
                    <a:pt x="1368" y="1133"/>
                    <a:pt x="1366" y="1132"/>
                    <a:pt x="1364" y="1131"/>
                  </a:cubicBezTo>
                  <a:cubicBezTo>
                    <a:pt x="1350" y="785"/>
                    <a:pt x="1360" y="429"/>
                    <a:pt x="1553" y="216"/>
                  </a:cubicBezTo>
                  <a:lnTo>
                    <a:pt x="1553" y="216"/>
                  </a:lnTo>
                  <a:cubicBezTo>
                    <a:pt x="1560" y="632"/>
                    <a:pt x="1506" y="1042"/>
                    <a:pt x="1531" y="1455"/>
                  </a:cubicBezTo>
                  <a:cubicBezTo>
                    <a:pt x="1538" y="1690"/>
                    <a:pt x="1613" y="1875"/>
                    <a:pt x="1720" y="2081"/>
                  </a:cubicBezTo>
                  <a:cubicBezTo>
                    <a:pt x="1780" y="2195"/>
                    <a:pt x="2496" y="3359"/>
                    <a:pt x="2386" y="3420"/>
                  </a:cubicBezTo>
                  <a:cubicBezTo>
                    <a:pt x="2333" y="3447"/>
                    <a:pt x="2366" y="3522"/>
                    <a:pt x="2417" y="3522"/>
                  </a:cubicBezTo>
                  <a:cubicBezTo>
                    <a:pt x="2425" y="3522"/>
                    <a:pt x="2434" y="3520"/>
                    <a:pt x="2443" y="3516"/>
                  </a:cubicBezTo>
                  <a:cubicBezTo>
                    <a:pt x="2564" y="3448"/>
                    <a:pt x="2478" y="3259"/>
                    <a:pt x="2439" y="3170"/>
                  </a:cubicBezTo>
                  <a:cubicBezTo>
                    <a:pt x="2311" y="2900"/>
                    <a:pt x="2172" y="2640"/>
                    <a:pt x="2015" y="2387"/>
                  </a:cubicBezTo>
                  <a:cubicBezTo>
                    <a:pt x="1891" y="2167"/>
                    <a:pt x="1723" y="1928"/>
                    <a:pt x="1666" y="1675"/>
                  </a:cubicBezTo>
                  <a:cubicBezTo>
                    <a:pt x="1545" y="1152"/>
                    <a:pt x="1702" y="590"/>
                    <a:pt x="1666" y="56"/>
                  </a:cubicBezTo>
                  <a:cubicBezTo>
                    <a:pt x="1666" y="24"/>
                    <a:pt x="1639" y="0"/>
                    <a:pt x="161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03" name="Google Shape;3312;p74"/>
            <p:cNvSpPr/>
            <p:nvPr/>
          </p:nvSpPr>
          <p:spPr>
            <a:xfrm>
              <a:off x="1389350" y="3169650"/>
              <a:ext cx="32050" cy="34225"/>
            </a:xfrm>
            <a:custGeom>
              <a:avLst/>
              <a:gdLst/>
              <a:ahLst/>
              <a:cxnLst/>
              <a:rect l="l" t="t" r="r" b="b"/>
              <a:pathLst>
                <a:path w="1282" h="1369" extrusionOk="0">
                  <a:moveTo>
                    <a:pt x="1198" y="1"/>
                  </a:moveTo>
                  <a:cubicBezTo>
                    <a:pt x="1185" y="1"/>
                    <a:pt x="1171" y="6"/>
                    <a:pt x="1159" y="18"/>
                  </a:cubicBezTo>
                  <a:cubicBezTo>
                    <a:pt x="760" y="417"/>
                    <a:pt x="351" y="819"/>
                    <a:pt x="30" y="1285"/>
                  </a:cubicBezTo>
                  <a:cubicBezTo>
                    <a:pt x="1" y="1328"/>
                    <a:pt x="40" y="1368"/>
                    <a:pt x="80" y="1368"/>
                  </a:cubicBezTo>
                  <a:cubicBezTo>
                    <a:pt x="97" y="1368"/>
                    <a:pt x="115" y="1361"/>
                    <a:pt x="127" y="1342"/>
                  </a:cubicBezTo>
                  <a:cubicBezTo>
                    <a:pt x="443" y="883"/>
                    <a:pt x="846" y="488"/>
                    <a:pt x="1237" y="100"/>
                  </a:cubicBezTo>
                  <a:cubicBezTo>
                    <a:pt x="1281" y="59"/>
                    <a:pt x="1243" y="1"/>
                    <a:pt x="119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04" name="Google Shape;3313;p74"/>
            <p:cNvSpPr/>
            <p:nvPr/>
          </p:nvSpPr>
          <p:spPr>
            <a:xfrm>
              <a:off x="1388375" y="3176475"/>
              <a:ext cx="35250" cy="36475"/>
            </a:xfrm>
            <a:custGeom>
              <a:avLst/>
              <a:gdLst/>
              <a:ahLst/>
              <a:cxnLst/>
              <a:rect l="l" t="t" r="r" b="b"/>
              <a:pathLst>
                <a:path w="1410" h="1459" extrusionOk="0">
                  <a:moveTo>
                    <a:pt x="1324" y="0"/>
                  </a:moveTo>
                  <a:cubicBezTo>
                    <a:pt x="1312" y="0"/>
                    <a:pt x="1299" y="5"/>
                    <a:pt x="1287" y="16"/>
                  </a:cubicBezTo>
                  <a:cubicBezTo>
                    <a:pt x="828" y="429"/>
                    <a:pt x="365" y="852"/>
                    <a:pt x="27" y="1376"/>
                  </a:cubicBezTo>
                  <a:cubicBezTo>
                    <a:pt x="1" y="1411"/>
                    <a:pt x="37" y="1459"/>
                    <a:pt x="76" y="1459"/>
                  </a:cubicBezTo>
                  <a:cubicBezTo>
                    <a:pt x="80" y="1459"/>
                    <a:pt x="83" y="1458"/>
                    <a:pt x="87" y="1457"/>
                  </a:cubicBezTo>
                  <a:cubicBezTo>
                    <a:pt x="148" y="1436"/>
                    <a:pt x="205" y="1397"/>
                    <a:pt x="247" y="1351"/>
                  </a:cubicBezTo>
                  <a:cubicBezTo>
                    <a:pt x="269" y="1329"/>
                    <a:pt x="269" y="1297"/>
                    <a:pt x="247" y="1276"/>
                  </a:cubicBezTo>
                  <a:cubicBezTo>
                    <a:pt x="568" y="838"/>
                    <a:pt x="963" y="457"/>
                    <a:pt x="1365" y="94"/>
                  </a:cubicBezTo>
                  <a:cubicBezTo>
                    <a:pt x="1410" y="58"/>
                    <a:pt x="1370" y="0"/>
                    <a:pt x="132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05" name="Google Shape;3314;p74"/>
            <p:cNvSpPr/>
            <p:nvPr/>
          </p:nvSpPr>
          <p:spPr>
            <a:xfrm>
              <a:off x="1391875" y="3191075"/>
              <a:ext cx="29325" cy="33075"/>
            </a:xfrm>
            <a:custGeom>
              <a:avLst/>
              <a:gdLst/>
              <a:ahLst/>
              <a:cxnLst/>
              <a:rect l="l" t="t" r="r" b="b"/>
              <a:pathLst>
                <a:path w="1173" h="1323" extrusionOk="0">
                  <a:moveTo>
                    <a:pt x="1095" y="1"/>
                  </a:moveTo>
                  <a:cubicBezTo>
                    <a:pt x="1083" y="1"/>
                    <a:pt x="1070" y="5"/>
                    <a:pt x="1058" y="16"/>
                  </a:cubicBezTo>
                  <a:cubicBezTo>
                    <a:pt x="698" y="368"/>
                    <a:pt x="161" y="749"/>
                    <a:pt x="11" y="1251"/>
                  </a:cubicBezTo>
                  <a:cubicBezTo>
                    <a:pt x="1" y="1293"/>
                    <a:pt x="35" y="1322"/>
                    <a:pt x="68" y="1322"/>
                  </a:cubicBezTo>
                  <a:cubicBezTo>
                    <a:pt x="91" y="1322"/>
                    <a:pt x="113" y="1309"/>
                    <a:pt x="122" y="1279"/>
                  </a:cubicBezTo>
                  <a:cubicBezTo>
                    <a:pt x="196" y="1027"/>
                    <a:pt x="403" y="820"/>
                    <a:pt x="581" y="635"/>
                  </a:cubicBezTo>
                  <a:cubicBezTo>
                    <a:pt x="759" y="450"/>
                    <a:pt x="955" y="275"/>
                    <a:pt x="1136" y="94"/>
                  </a:cubicBezTo>
                  <a:cubicBezTo>
                    <a:pt x="1172" y="53"/>
                    <a:pt x="1138" y="1"/>
                    <a:pt x="109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06" name="Google Shape;3315;p74"/>
            <p:cNvSpPr/>
            <p:nvPr/>
          </p:nvSpPr>
          <p:spPr>
            <a:xfrm>
              <a:off x="1390625" y="3205725"/>
              <a:ext cx="36400" cy="36375"/>
            </a:xfrm>
            <a:custGeom>
              <a:avLst/>
              <a:gdLst/>
              <a:ahLst/>
              <a:cxnLst/>
              <a:rect l="l" t="t" r="r" b="b"/>
              <a:pathLst>
                <a:path w="1456" h="1455" extrusionOk="0">
                  <a:moveTo>
                    <a:pt x="1367" y="1"/>
                  </a:moveTo>
                  <a:cubicBezTo>
                    <a:pt x="1355" y="1"/>
                    <a:pt x="1341" y="4"/>
                    <a:pt x="1329" y="13"/>
                  </a:cubicBezTo>
                  <a:cubicBezTo>
                    <a:pt x="848" y="401"/>
                    <a:pt x="335" y="818"/>
                    <a:pt x="22" y="1370"/>
                  </a:cubicBezTo>
                  <a:cubicBezTo>
                    <a:pt x="0" y="1414"/>
                    <a:pt x="37" y="1455"/>
                    <a:pt x="75" y="1455"/>
                  </a:cubicBezTo>
                  <a:cubicBezTo>
                    <a:pt x="92" y="1455"/>
                    <a:pt x="110" y="1446"/>
                    <a:pt x="122" y="1427"/>
                  </a:cubicBezTo>
                  <a:cubicBezTo>
                    <a:pt x="428" y="886"/>
                    <a:pt x="933" y="476"/>
                    <a:pt x="1410" y="92"/>
                  </a:cubicBezTo>
                  <a:cubicBezTo>
                    <a:pt x="1456" y="55"/>
                    <a:pt x="1416" y="1"/>
                    <a:pt x="13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07" name="Google Shape;3316;p74"/>
            <p:cNvSpPr/>
            <p:nvPr/>
          </p:nvSpPr>
          <p:spPr>
            <a:xfrm>
              <a:off x="1379225" y="3223500"/>
              <a:ext cx="40875" cy="39800"/>
            </a:xfrm>
            <a:custGeom>
              <a:avLst/>
              <a:gdLst/>
              <a:ahLst/>
              <a:cxnLst/>
              <a:rect l="l" t="t" r="r" b="b"/>
              <a:pathLst>
                <a:path w="1635" h="1592" extrusionOk="0">
                  <a:moveTo>
                    <a:pt x="1555" y="0"/>
                  </a:moveTo>
                  <a:cubicBezTo>
                    <a:pt x="1543" y="0"/>
                    <a:pt x="1529" y="5"/>
                    <a:pt x="1518" y="18"/>
                  </a:cubicBezTo>
                  <a:cubicBezTo>
                    <a:pt x="1268" y="299"/>
                    <a:pt x="994" y="555"/>
                    <a:pt x="745" y="837"/>
                  </a:cubicBezTo>
                  <a:cubicBezTo>
                    <a:pt x="624" y="979"/>
                    <a:pt x="460" y="1182"/>
                    <a:pt x="393" y="1388"/>
                  </a:cubicBezTo>
                  <a:cubicBezTo>
                    <a:pt x="407" y="1146"/>
                    <a:pt x="325" y="954"/>
                    <a:pt x="108" y="819"/>
                  </a:cubicBezTo>
                  <a:cubicBezTo>
                    <a:pt x="98" y="813"/>
                    <a:pt x="89" y="811"/>
                    <a:pt x="80" y="811"/>
                  </a:cubicBezTo>
                  <a:cubicBezTo>
                    <a:pt x="33" y="811"/>
                    <a:pt x="0" y="881"/>
                    <a:pt x="55" y="911"/>
                  </a:cubicBezTo>
                  <a:cubicBezTo>
                    <a:pt x="247" y="1036"/>
                    <a:pt x="329" y="1203"/>
                    <a:pt x="293" y="1435"/>
                  </a:cubicBezTo>
                  <a:cubicBezTo>
                    <a:pt x="289" y="1481"/>
                    <a:pt x="321" y="1495"/>
                    <a:pt x="357" y="1495"/>
                  </a:cubicBezTo>
                  <a:cubicBezTo>
                    <a:pt x="357" y="1509"/>
                    <a:pt x="339" y="1524"/>
                    <a:pt x="339" y="1538"/>
                  </a:cubicBezTo>
                  <a:cubicBezTo>
                    <a:pt x="341" y="1574"/>
                    <a:pt x="370" y="1591"/>
                    <a:pt x="397" y="1591"/>
                  </a:cubicBezTo>
                  <a:cubicBezTo>
                    <a:pt x="425" y="1591"/>
                    <a:pt x="451" y="1574"/>
                    <a:pt x="450" y="1538"/>
                  </a:cubicBezTo>
                  <a:cubicBezTo>
                    <a:pt x="428" y="1271"/>
                    <a:pt x="777" y="972"/>
                    <a:pt x="937" y="790"/>
                  </a:cubicBezTo>
                  <a:cubicBezTo>
                    <a:pt x="1155" y="555"/>
                    <a:pt x="1389" y="335"/>
                    <a:pt x="1596" y="100"/>
                  </a:cubicBezTo>
                  <a:cubicBezTo>
                    <a:pt x="1634" y="56"/>
                    <a:pt x="1597" y="0"/>
                    <a:pt x="155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08" name="Google Shape;3317;p74"/>
            <p:cNvSpPr/>
            <p:nvPr/>
          </p:nvSpPr>
          <p:spPr>
            <a:xfrm>
              <a:off x="1130400" y="3259450"/>
              <a:ext cx="15325" cy="20200"/>
            </a:xfrm>
            <a:custGeom>
              <a:avLst/>
              <a:gdLst/>
              <a:ahLst/>
              <a:cxnLst/>
              <a:rect l="l" t="t" r="r" b="b"/>
              <a:pathLst>
                <a:path w="613" h="808" extrusionOk="0">
                  <a:moveTo>
                    <a:pt x="532" y="0"/>
                  </a:moveTo>
                  <a:cubicBezTo>
                    <a:pt x="520" y="0"/>
                    <a:pt x="507" y="4"/>
                    <a:pt x="495" y="15"/>
                  </a:cubicBezTo>
                  <a:cubicBezTo>
                    <a:pt x="349" y="178"/>
                    <a:pt x="214" y="353"/>
                    <a:pt x="100" y="541"/>
                  </a:cubicBezTo>
                  <a:cubicBezTo>
                    <a:pt x="68" y="595"/>
                    <a:pt x="1" y="677"/>
                    <a:pt x="8" y="748"/>
                  </a:cubicBezTo>
                  <a:cubicBezTo>
                    <a:pt x="11" y="792"/>
                    <a:pt x="37" y="808"/>
                    <a:pt x="68" y="808"/>
                  </a:cubicBezTo>
                  <a:cubicBezTo>
                    <a:pt x="99" y="808"/>
                    <a:pt x="136" y="792"/>
                    <a:pt x="161" y="776"/>
                  </a:cubicBezTo>
                  <a:cubicBezTo>
                    <a:pt x="207" y="748"/>
                    <a:pt x="182" y="705"/>
                    <a:pt x="143" y="691"/>
                  </a:cubicBezTo>
                  <a:cubicBezTo>
                    <a:pt x="150" y="684"/>
                    <a:pt x="150" y="673"/>
                    <a:pt x="157" y="666"/>
                  </a:cubicBezTo>
                  <a:cubicBezTo>
                    <a:pt x="196" y="595"/>
                    <a:pt x="243" y="527"/>
                    <a:pt x="293" y="460"/>
                  </a:cubicBezTo>
                  <a:cubicBezTo>
                    <a:pt x="374" y="331"/>
                    <a:pt x="471" y="207"/>
                    <a:pt x="574" y="96"/>
                  </a:cubicBezTo>
                  <a:cubicBezTo>
                    <a:pt x="613" y="55"/>
                    <a:pt x="576" y="0"/>
                    <a:pt x="53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09" name="Google Shape;3318;p74"/>
            <p:cNvSpPr/>
            <p:nvPr/>
          </p:nvSpPr>
          <p:spPr>
            <a:xfrm>
              <a:off x="1129850" y="3266075"/>
              <a:ext cx="21400" cy="28750"/>
            </a:xfrm>
            <a:custGeom>
              <a:avLst/>
              <a:gdLst/>
              <a:ahLst/>
              <a:cxnLst/>
              <a:rect l="l" t="t" r="r" b="b"/>
              <a:pathLst>
                <a:path w="856" h="1150" extrusionOk="0">
                  <a:moveTo>
                    <a:pt x="778" y="1"/>
                  </a:moveTo>
                  <a:cubicBezTo>
                    <a:pt x="766" y="1"/>
                    <a:pt x="753" y="6"/>
                    <a:pt x="742" y="20"/>
                  </a:cubicBezTo>
                  <a:cubicBezTo>
                    <a:pt x="457" y="340"/>
                    <a:pt x="215" y="689"/>
                    <a:pt x="15" y="1063"/>
                  </a:cubicBezTo>
                  <a:cubicBezTo>
                    <a:pt x="0" y="1097"/>
                    <a:pt x="22" y="1149"/>
                    <a:pt x="60" y="1149"/>
                  </a:cubicBezTo>
                  <a:cubicBezTo>
                    <a:pt x="66" y="1149"/>
                    <a:pt x="73" y="1148"/>
                    <a:pt x="80" y="1145"/>
                  </a:cubicBezTo>
                  <a:cubicBezTo>
                    <a:pt x="133" y="1124"/>
                    <a:pt x="165" y="1077"/>
                    <a:pt x="215" y="1056"/>
                  </a:cubicBezTo>
                  <a:cubicBezTo>
                    <a:pt x="265" y="1038"/>
                    <a:pt x="250" y="988"/>
                    <a:pt x="218" y="967"/>
                  </a:cubicBezTo>
                  <a:cubicBezTo>
                    <a:pt x="393" y="661"/>
                    <a:pt x="592" y="369"/>
                    <a:pt x="820" y="102"/>
                  </a:cubicBezTo>
                  <a:cubicBezTo>
                    <a:pt x="855" y="59"/>
                    <a:pt x="818" y="1"/>
                    <a:pt x="77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10" name="Google Shape;3319;p74"/>
            <p:cNvSpPr/>
            <p:nvPr/>
          </p:nvSpPr>
          <p:spPr>
            <a:xfrm>
              <a:off x="1130975" y="3262725"/>
              <a:ext cx="30325" cy="46650"/>
            </a:xfrm>
            <a:custGeom>
              <a:avLst/>
              <a:gdLst/>
              <a:ahLst/>
              <a:cxnLst/>
              <a:rect l="l" t="t" r="r" b="b"/>
              <a:pathLst>
                <a:path w="1213" h="1866" extrusionOk="0">
                  <a:moveTo>
                    <a:pt x="1135" y="1"/>
                  </a:moveTo>
                  <a:cubicBezTo>
                    <a:pt x="1123" y="1"/>
                    <a:pt x="1110" y="6"/>
                    <a:pt x="1099" y="19"/>
                  </a:cubicBezTo>
                  <a:cubicBezTo>
                    <a:pt x="668" y="553"/>
                    <a:pt x="170" y="1108"/>
                    <a:pt x="6" y="1792"/>
                  </a:cubicBezTo>
                  <a:cubicBezTo>
                    <a:pt x="1" y="1828"/>
                    <a:pt x="30" y="1866"/>
                    <a:pt x="63" y="1866"/>
                  </a:cubicBezTo>
                  <a:cubicBezTo>
                    <a:pt x="72" y="1866"/>
                    <a:pt x="82" y="1863"/>
                    <a:pt x="92" y="1856"/>
                  </a:cubicBezTo>
                  <a:cubicBezTo>
                    <a:pt x="109" y="1849"/>
                    <a:pt x="109" y="1834"/>
                    <a:pt x="120" y="1824"/>
                  </a:cubicBezTo>
                  <a:lnTo>
                    <a:pt x="120" y="1820"/>
                  </a:lnTo>
                  <a:cubicBezTo>
                    <a:pt x="166" y="1770"/>
                    <a:pt x="209" y="1713"/>
                    <a:pt x="245" y="1656"/>
                  </a:cubicBezTo>
                  <a:cubicBezTo>
                    <a:pt x="266" y="1635"/>
                    <a:pt x="255" y="1599"/>
                    <a:pt x="230" y="1585"/>
                  </a:cubicBezTo>
                  <a:cubicBezTo>
                    <a:pt x="433" y="1033"/>
                    <a:pt x="814" y="549"/>
                    <a:pt x="1177" y="97"/>
                  </a:cubicBezTo>
                  <a:cubicBezTo>
                    <a:pt x="1213" y="56"/>
                    <a:pt x="1175" y="1"/>
                    <a:pt x="113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11" name="Google Shape;3320;p74"/>
            <p:cNvSpPr/>
            <p:nvPr/>
          </p:nvSpPr>
          <p:spPr>
            <a:xfrm>
              <a:off x="1133575" y="3276175"/>
              <a:ext cx="30200" cy="45650"/>
            </a:xfrm>
            <a:custGeom>
              <a:avLst/>
              <a:gdLst/>
              <a:ahLst/>
              <a:cxnLst/>
              <a:rect l="l" t="t" r="r" b="b"/>
              <a:pathLst>
                <a:path w="1208" h="1826" extrusionOk="0">
                  <a:moveTo>
                    <a:pt x="1126" y="1"/>
                  </a:moveTo>
                  <a:cubicBezTo>
                    <a:pt x="1113" y="1"/>
                    <a:pt x="1100" y="6"/>
                    <a:pt x="1088" y="18"/>
                  </a:cubicBezTo>
                  <a:cubicBezTo>
                    <a:pt x="774" y="346"/>
                    <a:pt x="543" y="784"/>
                    <a:pt x="308" y="1168"/>
                  </a:cubicBezTo>
                  <a:cubicBezTo>
                    <a:pt x="201" y="1332"/>
                    <a:pt x="109" y="1506"/>
                    <a:pt x="27" y="1684"/>
                  </a:cubicBezTo>
                  <a:cubicBezTo>
                    <a:pt x="1" y="1748"/>
                    <a:pt x="15" y="1826"/>
                    <a:pt x="74" y="1826"/>
                  </a:cubicBezTo>
                  <a:cubicBezTo>
                    <a:pt x="88" y="1826"/>
                    <a:pt x="104" y="1822"/>
                    <a:pt x="123" y="1813"/>
                  </a:cubicBezTo>
                  <a:cubicBezTo>
                    <a:pt x="160" y="1792"/>
                    <a:pt x="152" y="1760"/>
                    <a:pt x="128" y="1735"/>
                  </a:cubicBezTo>
                  <a:lnTo>
                    <a:pt x="128" y="1735"/>
                  </a:lnTo>
                  <a:cubicBezTo>
                    <a:pt x="128" y="1734"/>
                    <a:pt x="129" y="1733"/>
                    <a:pt x="130" y="1731"/>
                  </a:cubicBezTo>
                  <a:cubicBezTo>
                    <a:pt x="141" y="1706"/>
                    <a:pt x="151" y="1677"/>
                    <a:pt x="166" y="1652"/>
                  </a:cubicBezTo>
                  <a:cubicBezTo>
                    <a:pt x="194" y="1585"/>
                    <a:pt x="233" y="1524"/>
                    <a:pt x="265" y="1460"/>
                  </a:cubicBezTo>
                  <a:cubicBezTo>
                    <a:pt x="368" y="1279"/>
                    <a:pt x="479" y="1101"/>
                    <a:pt x="589" y="926"/>
                  </a:cubicBezTo>
                  <a:cubicBezTo>
                    <a:pt x="767" y="656"/>
                    <a:pt x="938" y="342"/>
                    <a:pt x="1166" y="100"/>
                  </a:cubicBezTo>
                  <a:cubicBezTo>
                    <a:pt x="1207" y="59"/>
                    <a:pt x="1170" y="1"/>
                    <a:pt x="112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12" name="Google Shape;3321;p74"/>
            <p:cNvSpPr/>
            <p:nvPr/>
          </p:nvSpPr>
          <p:spPr>
            <a:xfrm>
              <a:off x="1133375" y="3297625"/>
              <a:ext cx="23500" cy="38625"/>
            </a:xfrm>
            <a:custGeom>
              <a:avLst/>
              <a:gdLst/>
              <a:ahLst/>
              <a:cxnLst/>
              <a:rect l="l" t="t" r="r" b="b"/>
              <a:pathLst>
                <a:path w="940" h="1545" extrusionOk="0">
                  <a:moveTo>
                    <a:pt x="865" y="1"/>
                  </a:moveTo>
                  <a:cubicBezTo>
                    <a:pt x="848" y="1"/>
                    <a:pt x="830" y="9"/>
                    <a:pt x="818" y="29"/>
                  </a:cubicBezTo>
                  <a:cubicBezTo>
                    <a:pt x="537" y="463"/>
                    <a:pt x="28" y="940"/>
                    <a:pt x="3" y="1489"/>
                  </a:cubicBezTo>
                  <a:cubicBezTo>
                    <a:pt x="1" y="1526"/>
                    <a:pt x="28" y="1545"/>
                    <a:pt x="57" y="1545"/>
                  </a:cubicBezTo>
                  <a:cubicBezTo>
                    <a:pt x="85" y="1545"/>
                    <a:pt x="115" y="1526"/>
                    <a:pt x="117" y="1489"/>
                  </a:cubicBezTo>
                  <a:cubicBezTo>
                    <a:pt x="127" y="1211"/>
                    <a:pt x="312" y="955"/>
                    <a:pt x="462" y="730"/>
                  </a:cubicBezTo>
                  <a:cubicBezTo>
                    <a:pt x="611" y="502"/>
                    <a:pt x="772" y="303"/>
                    <a:pt x="910" y="82"/>
                  </a:cubicBezTo>
                  <a:cubicBezTo>
                    <a:pt x="940" y="41"/>
                    <a:pt x="903" y="1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13" name="Google Shape;3322;p74"/>
            <p:cNvSpPr/>
            <p:nvPr/>
          </p:nvSpPr>
          <p:spPr>
            <a:xfrm>
              <a:off x="1135575" y="3317800"/>
              <a:ext cx="17925" cy="31975"/>
            </a:xfrm>
            <a:custGeom>
              <a:avLst/>
              <a:gdLst/>
              <a:ahLst/>
              <a:cxnLst/>
              <a:rect l="l" t="t" r="r" b="b"/>
              <a:pathLst>
                <a:path w="717" h="1279" extrusionOk="0">
                  <a:moveTo>
                    <a:pt x="639" y="1"/>
                  </a:moveTo>
                  <a:cubicBezTo>
                    <a:pt x="622" y="1"/>
                    <a:pt x="604" y="8"/>
                    <a:pt x="591" y="27"/>
                  </a:cubicBezTo>
                  <a:cubicBezTo>
                    <a:pt x="360" y="397"/>
                    <a:pt x="71" y="760"/>
                    <a:pt x="4" y="1205"/>
                  </a:cubicBezTo>
                  <a:cubicBezTo>
                    <a:pt x="1" y="1238"/>
                    <a:pt x="24" y="1279"/>
                    <a:pt x="57" y="1279"/>
                  </a:cubicBezTo>
                  <a:cubicBezTo>
                    <a:pt x="66" y="1279"/>
                    <a:pt x="76" y="1276"/>
                    <a:pt x="86" y="1269"/>
                  </a:cubicBezTo>
                  <a:cubicBezTo>
                    <a:pt x="100" y="1258"/>
                    <a:pt x="103" y="1244"/>
                    <a:pt x="114" y="1233"/>
                  </a:cubicBezTo>
                  <a:lnTo>
                    <a:pt x="114" y="1230"/>
                  </a:lnTo>
                  <a:cubicBezTo>
                    <a:pt x="160" y="1180"/>
                    <a:pt x="203" y="1123"/>
                    <a:pt x="239" y="1066"/>
                  </a:cubicBezTo>
                  <a:cubicBezTo>
                    <a:pt x="267" y="1030"/>
                    <a:pt x="235" y="1005"/>
                    <a:pt x="199" y="1002"/>
                  </a:cubicBezTo>
                  <a:cubicBezTo>
                    <a:pt x="310" y="671"/>
                    <a:pt x="502" y="372"/>
                    <a:pt x="687" y="80"/>
                  </a:cubicBezTo>
                  <a:cubicBezTo>
                    <a:pt x="717" y="40"/>
                    <a:pt x="679" y="1"/>
                    <a:pt x="6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14" name="Google Shape;3323;p74"/>
            <p:cNvSpPr/>
            <p:nvPr/>
          </p:nvSpPr>
          <p:spPr>
            <a:xfrm>
              <a:off x="1142300" y="3348100"/>
              <a:ext cx="7575" cy="24050"/>
            </a:xfrm>
            <a:custGeom>
              <a:avLst/>
              <a:gdLst/>
              <a:ahLst/>
              <a:cxnLst/>
              <a:rect l="l" t="t" r="r" b="b"/>
              <a:pathLst>
                <a:path w="303" h="962" extrusionOk="0">
                  <a:moveTo>
                    <a:pt x="235" y="0"/>
                  </a:moveTo>
                  <a:cubicBezTo>
                    <a:pt x="213" y="0"/>
                    <a:pt x="192" y="12"/>
                    <a:pt x="183" y="39"/>
                  </a:cubicBezTo>
                  <a:cubicBezTo>
                    <a:pt x="98" y="317"/>
                    <a:pt x="55" y="605"/>
                    <a:pt x="9" y="890"/>
                  </a:cubicBezTo>
                  <a:cubicBezTo>
                    <a:pt x="0" y="933"/>
                    <a:pt x="35" y="961"/>
                    <a:pt x="68" y="961"/>
                  </a:cubicBezTo>
                  <a:cubicBezTo>
                    <a:pt x="89" y="961"/>
                    <a:pt x="110" y="948"/>
                    <a:pt x="116" y="918"/>
                  </a:cubicBezTo>
                  <a:cubicBezTo>
                    <a:pt x="162" y="634"/>
                    <a:pt x="205" y="345"/>
                    <a:pt x="294" y="68"/>
                  </a:cubicBezTo>
                  <a:cubicBezTo>
                    <a:pt x="302" y="27"/>
                    <a:pt x="268" y="0"/>
                    <a:pt x="23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15" name="Google Shape;3324;p74"/>
            <p:cNvSpPr/>
            <p:nvPr/>
          </p:nvSpPr>
          <p:spPr>
            <a:xfrm>
              <a:off x="1035275" y="3291925"/>
              <a:ext cx="26375" cy="34275"/>
            </a:xfrm>
            <a:custGeom>
              <a:avLst/>
              <a:gdLst/>
              <a:ahLst/>
              <a:cxnLst/>
              <a:rect l="l" t="t" r="r" b="b"/>
              <a:pathLst>
                <a:path w="1055" h="1371" extrusionOk="0">
                  <a:moveTo>
                    <a:pt x="978" y="1"/>
                  </a:moveTo>
                  <a:cubicBezTo>
                    <a:pt x="966" y="1"/>
                    <a:pt x="954" y="6"/>
                    <a:pt x="943" y="18"/>
                  </a:cubicBezTo>
                  <a:cubicBezTo>
                    <a:pt x="741" y="261"/>
                    <a:pt x="545" y="499"/>
                    <a:pt x="360" y="752"/>
                  </a:cubicBezTo>
                  <a:cubicBezTo>
                    <a:pt x="267" y="876"/>
                    <a:pt x="0" y="1165"/>
                    <a:pt x="82" y="1343"/>
                  </a:cubicBezTo>
                  <a:cubicBezTo>
                    <a:pt x="92" y="1363"/>
                    <a:pt x="108" y="1371"/>
                    <a:pt x="124" y="1371"/>
                  </a:cubicBezTo>
                  <a:cubicBezTo>
                    <a:pt x="160" y="1371"/>
                    <a:pt x="198" y="1330"/>
                    <a:pt x="178" y="1286"/>
                  </a:cubicBezTo>
                  <a:cubicBezTo>
                    <a:pt x="128" y="1168"/>
                    <a:pt x="456" y="805"/>
                    <a:pt x="516" y="723"/>
                  </a:cubicBezTo>
                  <a:cubicBezTo>
                    <a:pt x="676" y="506"/>
                    <a:pt x="847" y="303"/>
                    <a:pt x="1022" y="97"/>
                  </a:cubicBezTo>
                  <a:cubicBezTo>
                    <a:pt x="1054" y="56"/>
                    <a:pt x="1016" y="1"/>
                    <a:pt x="97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16" name="Google Shape;3325;p74"/>
            <p:cNvSpPr/>
            <p:nvPr/>
          </p:nvSpPr>
          <p:spPr>
            <a:xfrm>
              <a:off x="1034550" y="3304300"/>
              <a:ext cx="37225" cy="50000"/>
            </a:xfrm>
            <a:custGeom>
              <a:avLst/>
              <a:gdLst/>
              <a:ahLst/>
              <a:cxnLst/>
              <a:rect l="l" t="t" r="r" b="b"/>
              <a:pathLst>
                <a:path w="1489" h="2000" extrusionOk="0">
                  <a:moveTo>
                    <a:pt x="1409" y="0"/>
                  </a:moveTo>
                  <a:cubicBezTo>
                    <a:pt x="1396" y="0"/>
                    <a:pt x="1383" y="6"/>
                    <a:pt x="1371" y="18"/>
                  </a:cubicBezTo>
                  <a:cubicBezTo>
                    <a:pt x="1079" y="371"/>
                    <a:pt x="784" y="716"/>
                    <a:pt x="506" y="1086"/>
                  </a:cubicBezTo>
                  <a:cubicBezTo>
                    <a:pt x="360" y="1268"/>
                    <a:pt x="228" y="1464"/>
                    <a:pt x="115" y="1670"/>
                  </a:cubicBezTo>
                  <a:cubicBezTo>
                    <a:pt x="65" y="1759"/>
                    <a:pt x="1" y="1891"/>
                    <a:pt x="75" y="1980"/>
                  </a:cubicBezTo>
                  <a:cubicBezTo>
                    <a:pt x="87" y="1994"/>
                    <a:pt x="100" y="2000"/>
                    <a:pt x="113" y="2000"/>
                  </a:cubicBezTo>
                  <a:cubicBezTo>
                    <a:pt x="153" y="2000"/>
                    <a:pt x="189" y="1944"/>
                    <a:pt x="154" y="1901"/>
                  </a:cubicBezTo>
                  <a:cubicBezTo>
                    <a:pt x="104" y="1841"/>
                    <a:pt x="289" y="1588"/>
                    <a:pt x="317" y="1545"/>
                  </a:cubicBezTo>
                  <a:cubicBezTo>
                    <a:pt x="449" y="1339"/>
                    <a:pt x="592" y="1143"/>
                    <a:pt x="745" y="958"/>
                  </a:cubicBezTo>
                  <a:cubicBezTo>
                    <a:pt x="972" y="666"/>
                    <a:pt x="1215" y="381"/>
                    <a:pt x="1453" y="97"/>
                  </a:cubicBezTo>
                  <a:cubicBezTo>
                    <a:pt x="1488" y="56"/>
                    <a:pt x="1451" y="0"/>
                    <a:pt x="140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17" name="Google Shape;3326;p74"/>
            <p:cNvSpPr/>
            <p:nvPr/>
          </p:nvSpPr>
          <p:spPr>
            <a:xfrm>
              <a:off x="1036125" y="3308650"/>
              <a:ext cx="42325" cy="56975"/>
            </a:xfrm>
            <a:custGeom>
              <a:avLst/>
              <a:gdLst/>
              <a:ahLst/>
              <a:cxnLst/>
              <a:rect l="l" t="t" r="r" b="b"/>
              <a:pathLst>
                <a:path w="1693" h="2279" extrusionOk="0">
                  <a:moveTo>
                    <a:pt x="1615" y="1"/>
                  </a:moveTo>
                  <a:cubicBezTo>
                    <a:pt x="1602" y="1"/>
                    <a:pt x="1590" y="6"/>
                    <a:pt x="1579" y="19"/>
                  </a:cubicBezTo>
                  <a:cubicBezTo>
                    <a:pt x="1155" y="528"/>
                    <a:pt x="760" y="1058"/>
                    <a:pt x="404" y="1614"/>
                  </a:cubicBezTo>
                  <a:cubicBezTo>
                    <a:pt x="333" y="1731"/>
                    <a:pt x="258" y="1841"/>
                    <a:pt x="176" y="1952"/>
                  </a:cubicBezTo>
                  <a:cubicBezTo>
                    <a:pt x="119" y="2012"/>
                    <a:pt x="73" y="2080"/>
                    <a:pt x="37" y="2151"/>
                  </a:cubicBezTo>
                  <a:cubicBezTo>
                    <a:pt x="0" y="2246"/>
                    <a:pt x="54" y="2279"/>
                    <a:pt x="125" y="2279"/>
                  </a:cubicBezTo>
                  <a:cubicBezTo>
                    <a:pt x="149" y="2279"/>
                    <a:pt x="176" y="2275"/>
                    <a:pt x="201" y="2269"/>
                  </a:cubicBezTo>
                  <a:cubicBezTo>
                    <a:pt x="262" y="2248"/>
                    <a:pt x="239" y="2157"/>
                    <a:pt x="179" y="2157"/>
                  </a:cubicBezTo>
                  <a:cubicBezTo>
                    <a:pt x="176" y="2157"/>
                    <a:pt x="173" y="2158"/>
                    <a:pt x="169" y="2158"/>
                  </a:cubicBezTo>
                  <a:lnTo>
                    <a:pt x="169" y="2158"/>
                  </a:lnTo>
                  <a:cubicBezTo>
                    <a:pt x="182" y="2155"/>
                    <a:pt x="330" y="1941"/>
                    <a:pt x="368" y="1884"/>
                  </a:cubicBezTo>
                  <a:cubicBezTo>
                    <a:pt x="511" y="1681"/>
                    <a:pt x="632" y="1464"/>
                    <a:pt x="767" y="1261"/>
                  </a:cubicBezTo>
                  <a:cubicBezTo>
                    <a:pt x="1045" y="859"/>
                    <a:pt x="1347" y="478"/>
                    <a:pt x="1657" y="101"/>
                  </a:cubicBezTo>
                  <a:cubicBezTo>
                    <a:pt x="1692" y="57"/>
                    <a:pt x="1655" y="1"/>
                    <a:pt x="161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18" name="Google Shape;3327;p74"/>
            <p:cNvSpPr/>
            <p:nvPr/>
          </p:nvSpPr>
          <p:spPr>
            <a:xfrm>
              <a:off x="1034300" y="3324375"/>
              <a:ext cx="41925" cy="61250"/>
            </a:xfrm>
            <a:custGeom>
              <a:avLst/>
              <a:gdLst/>
              <a:ahLst/>
              <a:cxnLst/>
              <a:rect l="l" t="t" r="r" b="b"/>
              <a:pathLst>
                <a:path w="1677" h="2450" extrusionOk="0">
                  <a:moveTo>
                    <a:pt x="1601" y="1"/>
                  </a:moveTo>
                  <a:cubicBezTo>
                    <a:pt x="1589" y="1"/>
                    <a:pt x="1576" y="6"/>
                    <a:pt x="1566" y="20"/>
                  </a:cubicBezTo>
                  <a:cubicBezTo>
                    <a:pt x="1164" y="525"/>
                    <a:pt x="755" y="1017"/>
                    <a:pt x="445" y="1586"/>
                  </a:cubicBezTo>
                  <a:cubicBezTo>
                    <a:pt x="384" y="1704"/>
                    <a:pt x="327" y="1825"/>
                    <a:pt x="278" y="1949"/>
                  </a:cubicBezTo>
                  <a:cubicBezTo>
                    <a:pt x="221" y="2081"/>
                    <a:pt x="125" y="2177"/>
                    <a:pt x="57" y="2305"/>
                  </a:cubicBezTo>
                  <a:cubicBezTo>
                    <a:pt x="1" y="2414"/>
                    <a:pt x="92" y="2450"/>
                    <a:pt x="178" y="2450"/>
                  </a:cubicBezTo>
                  <a:cubicBezTo>
                    <a:pt x="190" y="2450"/>
                    <a:pt x="202" y="2449"/>
                    <a:pt x="214" y="2448"/>
                  </a:cubicBezTo>
                  <a:cubicBezTo>
                    <a:pt x="282" y="2444"/>
                    <a:pt x="285" y="2337"/>
                    <a:pt x="222" y="2337"/>
                  </a:cubicBezTo>
                  <a:cubicBezTo>
                    <a:pt x="220" y="2337"/>
                    <a:pt x="217" y="2337"/>
                    <a:pt x="214" y="2337"/>
                  </a:cubicBezTo>
                  <a:cubicBezTo>
                    <a:pt x="206" y="2338"/>
                    <a:pt x="200" y="2338"/>
                    <a:pt x="194" y="2338"/>
                  </a:cubicBezTo>
                  <a:cubicBezTo>
                    <a:pt x="125" y="2338"/>
                    <a:pt x="192" y="2298"/>
                    <a:pt x="231" y="2248"/>
                  </a:cubicBezTo>
                  <a:cubicBezTo>
                    <a:pt x="281" y="2188"/>
                    <a:pt x="324" y="2120"/>
                    <a:pt x="359" y="2049"/>
                  </a:cubicBezTo>
                  <a:cubicBezTo>
                    <a:pt x="452" y="1814"/>
                    <a:pt x="566" y="1586"/>
                    <a:pt x="698" y="1373"/>
                  </a:cubicBezTo>
                  <a:cubicBezTo>
                    <a:pt x="972" y="924"/>
                    <a:pt x="1317" y="515"/>
                    <a:pt x="1641" y="102"/>
                  </a:cubicBezTo>
                  <a:cubicBezTo>
                    <a:pt x="1676" y="58"/>
                    <a:pt x="1639" y="1"/>
                    <a:pt x="160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19" name="Google Shape;3328;p74"/>
            <p:cNvSpPr/>
            <p:nvPr/>
          </p:nvSpPr>
          <p:spPr>
            <a:xfrm>
              <a:off x="1039000" y="3341350"/>
              <a:ext cx="36200" cy="57625"/>
            </a:xfrm>
            <a:custGeom>
              <a:avLst/>
              <a:gdLst/>
              <a:ahLst/>
              <a:cxnLst/>
              <a:rect l="l" t="t" r="r" b="b"/>
              <a:pathLst>
                <a:path w="1448" h="2305" extrusionOk="0">
                  <a:moveTo>
                    <a:pt x="1369" y="0"/>
                  </a:moveTo>
                  <a:cubicBezTo>
                    <a:pt x="1352" y="0"/>
                    <a:pt x="1334" y="7"/>
                    <a:pt x="1321" y="24"/>
                  </a:cubicBezTo>
                  <a:cubicBezTo>
                    <a:pt x="823" y="708"/>
                    <a:pt x="364" y="1423"/>
                    <a:pt x="36" y="2207"/>
                  </a:cubicBezTo>
                  <a:lnTo>
                    <a:pt x="29" y="2210"/>
                  </a:lnTo>
                  <a:cubicBezTo>
                    <a:pt x="26" y="2221"/>
                    <a:pt x="22" y="2228"/>
                    <a:pt x="18" y="2239"/>
                  </a:cubicBezTo>
                  <a:cubicBezTo>
                    <a:pt x="1" y="2274"/>
                    <a:pt x="36" y="2304"/>
                    <a:pt x="70" y="2304"/>
                  </a:cubicBezTo>
                  <a:cubicBezTo>
                    <a:pt x="84" y="2304"/>
                    <a:pt x="97" y="2300"/>
                    <a:pt x="107" y="2288"/>
                  </a:cubicBezTo>
                  <a:cubicBezTo>
                    <a:pt x="285" y="2103"/>
                    <a:pt x="453" y="1904"/>
                    <a:pt x="609" y="1697"/>
                  </a:cubicBezTo>
                  <a:cubicBezTo>
                    <a:pt x="640" y="1654"/>
                    <a:pt x="600" y="1615"/>
                    <a:pt x="558" y="1615"/>
                  </a:cubicBezTo>
                  <a:cubicBezTo>
                    <a:pt x="541" y="1615"/>
                    <a:pt x="523" y="1622"/>
                    <a:pt x="510" y="1637"/>
                  </a:cubicBezTo>
                  <a:cubicBezTo>
                    <a:pt x="460" y="1708"/>
                    <a:pt x="396" y="1772"/>
                    <a:pt x="342" y="1840"/>
                  </a:cubicBezTo>
                  <a:cubicBezTo>
                    <a:pt x="648" y="1224"/>
                    <a:pt x="1008" y="637"/>
                    <a:pt x="1417" y="81"/>
                  </a:cubicBezTo>
                  <a:cubicBezTo>
                    <a:pt x="1447" y="39"/>
                    <a:pt x="1409" y="0"/>
                    <a:pt x="136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20" name="Google Shape;3329;p74"/>
            <p:cNvSpPr/>
            <p:nvPr/>
          </p:nvSpPr>
          <p:spPr>
            <a:xfrm>
              <a:off x="1042275" y="3381775"/>
              <a:ext cx="21575" cy="41950"/>
            </a:xfrm>
            <a:custGeom>
              <a:avLst/>
              <a:gdLst/>
              <a:ahLst/>
              <a:cxnLst/>
              <a:rect l="l" t="t" r="r" b="b"/>
              <a:pathLst>
                <a:path w="863" h="1678" extrusionOk="0">
                  <a:moveTo>
                    <a:pt x="792" y="0"/>
                  </a:moveTo>
                  <a:cubicBezTo>
                    <a:pt x="769" y="0"/>
                    <a:pt x="746" y="12"/>
                    <a:pt x="735" y="38"/>
                  </a:cubicBezTo>
                  <a:cubicBezTo>
                    <a:pt x="517" y="565"/>
                    <a:pt x="297" y="1088"/>
                    <a:pt x="23" y="1593"/>
                  </a:cubicBezTo>
                  <a:cubicBezTo>
                    <a:pt x="1" y="1637"/>
                    <a:pt x="38" y="1677"/>
                    <a:pt x="76" y="1677"/>
                  </a:cubicBezTo>
                  <a:cubicBezTo>
                    <a:pt x="93" y="1677"/>
                    <a:pt x="111" y="1668"/>
                    <a:pt x="122" y="1647"/>
                  </a:cubicBezTo>
                  <a:cubicBezTo>
                    <a:pt x="396" y="1138"/>
                    <a:pt x="621" y="604"/>
                    <a:pt x="845" y="70"/>
                  </a:cubicBezTo>
                  <a:cubicBezTo>
                    <a:pt x="862" y="28"/>
                    <a:pt x="828" y="0"/>
                    <a:pt x="79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21" name="Google Shape;3330;p74"/>
            <p:cNvSpPr/>
            <p:nvPr/>
          </p:nvSpPr>
          <p:spPr>
            <a:xfrm>
              <a:off x="1080650" y="3351400"/>
              <a:ext cx="39300" cy="77950"/>
            </a:xfrm>
            <a:custGeom>
              <a:avLst/>
              <a:gdLst/>
              <a:ahLst/>
              <a:cxnLst/>
              <a:rect l="l" t="t" r="r" b="b"/>
              <a:pathLst>
                <a:path w="1572" h="3118" extrusionOk="0">
                  <a:moveTo>
                    <a:pt x="595" y="406"/>
                  </a:moveTo>
                  <a:lnTo>
                    <a:pt x="595" y="406"/>
                  </a:lnTo>
                  <a:cubicBezTo>
                    <a:pt x="446" y="646"/>
                    <a:pt x="280" y="875"/>
                    <a:pt x="129" y="1114"/>
                  </a:cubicBezTo>
                  <a:cubicBezTo>
                    <a:pt x="129" y="1057"/>
                    <a:pt x="125" y="1000"/>
                    <a:pt x="125" y="943"/>
                  </a:cubicBezTo>
                  <a:cubicBezTo>
                    <a:pt x="127" y="942"/>
                    <a:pt x="129" y="942"/>
                    <a:pt x="130" y="942"/>
                  </a:cubicBezTo>
                  <a:cubicBezTo>
                    <a:pt x="135" y="942"/>
                    <a:pt x="139" y="944"/>
                    <a:pt x="143" y="944"/>
                  </a:cubicBezTo>
                  <a:cubicBezTo>
                    <a:pt x="147" y="944"/>
                    <a:pt x="151" y="942"/>
                    <a:pt x="154" y="936"/>
                  </a:cubicBezTo>
                  <a:cubicBezTo>
                    <a:pt x="211" y="847"/>
                    <a:pt x="268" y="765"/>
                    <a:pt x="328" y="680"/>
                  </a:cubicBezTo>
                  <a:cubicBezTo>
                    <a:pt x="389" y="594"/>
                    <a:pt x="471" y="462"/>
                    <a:pt x="570" y="423"/>
                  </a:cubicBezTo>
                  <a:cubicBezTo>
                    <a:pt x="581" y="419"/>
                    <a:pt x="589" y="413"/>
                    <a:pt x="595" y="406"/>
                  </a:cubicBezTo>
                  <a:close/>
                  <a:moveTo>
                    <a:pt x="1275" y="1"/>
                  </a:moveTo>
                  <a:cubicBezTo>
                    <a:pt x="1271" y="1"/>
                    <a:pt x="1266" y="2"/>
                    <a:pt x="1261" y="3"/>
                  </a:cubicBezTo>
                  <a:cubicBezTo>
                    <a:pt x="1111" y="46"/>
                    <a:pt x="958" y="50"/>
                    <a:pt x="812" y="92"/>
                  </a:cubicBezTo>
                  <a:cubicBezTo>
                    <a:pt x="688" y="118"/>
                    <a:pt x="575" y="172"/>
                    <a:pt x="453" y="172"/>
                  </a:cubicBezTo>
                  <a:cubicBezTo>
                    <a:pt x="442" y="172"/>
                    <a:pt x="431" y="171"/>
                    <a:pt x="421" y="171"/>
                  </a:cubicBezTo>
                  <a:cubicBezTo>
                    <a:pt x="399" y="174"/>
                    <a:pt x="382" y="174"/>
                    <a:pt x="360" y="181"/>
                  </a:cubicBezTo>
                  <a:cubicBezTo>
                    <a:pt x="296" y="199"/>
                    <a:pt x="310" y="292"/>
                    <a:pt x="378" y="292"/>
                  </a:cubicBezTo>
                  <a:cubicBezTo>
                    <a:pt x="382" y="292"/>
                    <a:pt x="385" y="288"/>
                    <a:pt x="392" y="288"/>
                  </a:cubicBezTo>
                  <a:cubicBezTo>
                    <a:pt x="488" y="267"/>
                    <a:pt x="592" y="260"/>
                    <a:pt x="691" y="245"/>
                  </a:cubicBezTo>
                  <a:lnTo>
                    <a:pt x="691" y="245"/>
                  </a:lnTo>
                  <a:cubicBezTo>
                    <a:pt x="663" y="295"/>
                    <a:pt x="633" y="345"/>
                    <a:pt x="603" y="394"/>
                  </a:cubicBezTo>
                  <a:lnTo>
                    <a:pt x="603" y="394"/>
                  </a:lnTo>
                  <a:cubicBezTo>
                    <a:pt x="618" y="359"/>
                    <a:pt x="598" y="313"/>
                    <a:pt x="560" y="313"/>
                  </a:cubicBezTo>
                  <a:cubicBezTo>
                    <a:pt x="555" y="313"/>
                    <a:pt x="548" y="314"/>
                    <a:pt x="542" y="317"/>
                  </a:cubicBezTo>
                  <a:cubicBezTo>
                    <a:pt x="435" y="356"/>
                    <a:pt x="360" y="459"/>
                    <a:pt x="293" y="544"/>
                  </a:cubicBezTo>
                  <a:cubicBezTo>
                    <a:pt x="228" y="623"/>
                    <a:pt x="175" y="708"/>
                    <a:pt x="122" y="790"/>
                  </a:cubicBezTo>
                  <a:cubicBezTo>
                    <a:pt x="122" y="740"/>
                    <a:pt x="118" y="690"/>
                    <a:pt x="118" y="640"/>
                  </a:cubicBezTo>
                  <a:cubicBezTo>
                    <a:pt x="118" y="603"/>
                    <a:pt x="90" y="584"/>
                    <a:pt x="61" y="584"/>
                  </a:cubicBezTo>
                  <a:cubicBezTo>
                    <a:pt x="33" y="584"/>
                    <a:pt x="4" y="603"/>
                    <a:pt x="4" y="640"/>
                  </a:cubicBezTo>
                  <a:cubicBezTo>
                    <a:pt x="8" y="1349"/>
                    <a:pt x="36" y="2054"/>
                    <a:pt x="47" y="2762"/>
                  </a:cubicBezTo>
                  <a:cubicBezTo>
                    <a:pt x="43" y="2766"/>
                    <a:pt x="40" y="2773"/>
                    <a:pt x="36" y="2776"/>
                  </a:cubicBezTo>
                  <a:cubicBezTo>
                    <a:pt x="33" y="2784"/>
                    <a:pt x="26" y="2791"/>
                    <a:pt x="22" y="2798"/>
                  </a:cubicBezTo>
                  <a:cubicBezTo>
                    <a:pt x="18" y="2801"/>
                    <a:pt x="15" y="2805"/>
                    <a:pt x="15" y="2808"/>
                  </a:cubicBezTo>
                  <a:cubicBezTo>
                    <a:pt x="1" y="2830"/>
                    <a:pt x="36" y="2819"/>
                    <a:pt x="47" y="2833"/>
                  </a:cubicBezTo>
                  <a:cubicBezTo>
                    <a:pt x="47" y="2908"/>
                    <a:pt x="50" y="2986"/>
                    <a:pt x="50" y="3061"/>
                  </a:cubicBezTo>
                  <a:cubicBezTo>
                    <a:pt x="50" y="3099"/>
                    <a:pt x="78" y="3117"/>
                    <a:pt x="106" y="3117"/>
                  </a:cubicBezTo>
                  <a:cubicBezTo>
                    <a:pt x="133" y="3117"/>
                    <a:pt x="161" y="3099"/>
                    <a:pt x="161" y="3061"/>
                  </a:cubicBezTo>
                  <a:cubicBezTo>
                    <a:pt x="161" y="2972"/>
                    <a:pt x="157" y="2887"/>
                    <a:pt x="157" y="2798"/>
                  </a:cubicBezTo>
                  <a:cubicBezTo>
                    <a:pt x="207" y="2716"/>
                    <a:pt x="264" y="2638"/>
                    <a:pt x="325" y="2563"/>
                  </a:cubicBezTo>
                  <a:cubicBezTo>
                    <a:pt x="335" y="2552"/>
                    <a:pt x="325" y="2541"/>
                    <a:pt x="325" y="2527"/>
                  </a:cubicBezTo>
                  <a:cubicBezTo>
                    <a:pt x="688" y="1929"/>
                    <a:pt x="1079" y="1349"/>
                    <a:pt x="1457" y="758"/>
                  </a:cubicBezTo>
                  <a:cubicBezTo>
                    <a:pt x="1476" y="714"/>
                    <a:pt x="1441" y="676"/>
                    <a:pt x="1404" y="676"/>
                  </a:cubicBezTo>
                  <a:cubicBezTo>
                    <a:pt x="1387" y="676"/>
                    <a:pt x="1370" y="683"/>
                    <a:pt x="1357" y="701"/>
                  </a:cubicBezTo>
                  <a:cubicBezTo>
                    <a:pt x="962" y="1331"/>
                    <a:pt x="535" y="1947"/>
                    <a:pt x="157" y="2588"/>
                  </a:cubicBezTo>
                  <a:cubicBezTo>
                    <a:pt x="147" y="2118"/>
                    <a:pt x="139" y="1644"/>
                    <a:pt x="129" y="1174"/>
                  </a:cubicBezTo>
                  <a:lnTo>
                    <a:pt x="129" y="1174"/>
                  </a:lnTo>
                  <a:cubicBezTo>
                    <a:pt x="144" y="1195"/>
                    <a:pt x="163" y="1222"/>
                    <a:pt x="181" y="1222"/>
                  </a:cubicBezTo>
                  <a:cubicBezTo>
                    <a:pt x="189" y="1222"/>
                    <a:pt x="196" y="1218"/>
                    <a:pt x="204" y="1206"/>
                  </a:cubicBezTo>
                  <a:cubicBezTo>
                    <a:pt x="225" y="1171"/>
                    <a:pt x="246" y="1139"/>
                    <a:pt x="268" y="1107"/>
                  </a:cubicBezTo>
                  <a:cubicBezTo>
                    <a:pt x="271" y="1100"/>
                    <a:pt x="278" y="1089"/>
                    <a:pt x="285" y="1082"/>
                  </a:cubicBezTo>
                  <a:cubicBezTo>
                    <a:pt x="474" y="797"/>
                    <a:pt x="681" y="527"/>
                    <a:pt x="841" y="224"/>
                  </a:cubicBezTo>
                  <a:cubicBezTo>
                    <a:pt x="902" y="219"/>
                    <a:pt x="964" y="216"/>
                    <a:pt x="1025" y="216"/>
                  </a:cubicBezTo>
                  <a:cubicBezTo>
                    <a:pt x="1180" y="216"/>
                    <a:pt x="1333" y="235"/>
                    <a:pt x="1482" y="292"/>
                  </a:cubicBezTo>
                  <a:cubicBezTo>
                    <a:pt x="1489" y="294"/>
                    <a:pt x="1496" y="295"/>
                    <a:pt x="1502" y="295"/>
                  </a:cubicBezTo>
                  <a:cubicBezTo>
                    <a:pt x="1557" y="295"/>
                    <a:pt x="1571" y="207"/>
                    <a:pt x="1514" y="181"/>
                  </a:cubicBezTo>
                  <a:cubicBezTo>
                    <a:pt x="1407" y="142"/>
                    <a:pt x="1293" y="146"/>
                    <a:pt x="1183" y="131"/>
                  </a:cubicBezTo>
                  <a:cubicBezTo>
                    <a:pt x="1218" y="124"/>
                    <a:pt x="1254" y="121"/>
                    <a:pt x="1286" y="110"/>
                  </a:cubicBezTo>
                  <a:cubicBezTo>
                    <a:pt x="1286" y="110"/>
                    <a:pt x="1286" y="110"/>
                    <a:pt x="1286" y="106"/>
                  </a:cubicBezTo>
                  <a:lnTo>
                    <a:pt x="1304" y="106"/>
                  </a:lnTo>
                  <a:cubicBezTo>
                    <a:pt x="1356" y="80"/>
                    <a:pt x="1324" y="1"/>
                    <a:pt x="127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22" name="Google Shape;3331;p74"/>
            <p:cNvSpPr/>
            <p:nvPr/>
          </p:nvSpPr>
          <p:spPr>
            <a:xfrm>
              <a:off x="1391775" y="3269550"/>
              <a:ext cx="31775" cy="37475"/>
            </a:xfrm>
            <a:custGeom>
              <a:avLst/>
              <a:gdLst/>
              <a:ahLst/>
              <a:cxnLst/>
              <a:rect l="l" t="t" r="r" b="b"/>
              <a:pathLst>
                <a:path w="1271" h="1499" extrusionOk="0">
                  <a:moveTo>
                    <a:pt x="1189" y="0"/>
                  </a:moveTo>
                  <a:cubicBezTo>
                    <a:pt x="1176" y="0"/>
                    <a:pt x="1163" y="5"/>
                    <a:pt x="1151" y="16"/>
                  </a:cubicBezTo>
                  <a:cubicBezTo>
                    <a:pt x="724" y="401"/>
                    <a:pt x="236" y="889"/>
                    <a:pt x="15" y="1430"/>
                  </a:cubicBezTo>
                  <a:cubicBezTo>
                    <a:pt x="0" y="1473"/>
                    <a:pt x="33" y="1499"/>
                    <a:pt x="68" y="1499"/>
                  </a:cubicBezTo>
                  <a:cubicBezTo>
                    <a:pt x="91" y="1499"/>
                    <a:pt x="114" y="1487"/>
                    <a:pt x="126" y="1462"/>
                  </a:cubicBezTo>
                  <a:cubicBezTo>
                    <a:pt x="336" y="938"/>
                    <a:pt x="820" y="465"/>
                    <a:pt x="1229" y="95"/>
                  </a:cubicBezTo>
                  <a:cubicBezTo>
                    <a:pt x="1271" y="56"/>
                    <a:pt x="1233" y="0"/>
                    <a:pt x="11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23" name="Google Shape;3332;p74"/>
            <p:cNvSpPr/>
            <p:nvPr/>
          </p:nvSpPr>
          <p:spPr>
            <a:xfrm>
              <a:off x="1387375" y="3285250"/>
              <a:ext cx="43975" cy="55525"/>
            </a:xfrm>
            <a:custGeom>
              <a:avLst/>
              <a:gdLst/>
              <a:ahLst/>
              <a:cxnLst/>
              <a:rect l="l" t="t" r="r" b="b"/>
              <a:pathLst>
                <a:path w="1759" h="2221" extrusionOk="0">
                  <a:moveTo>
                    <a:pt x="1680" y="0"/>
                  </a:moveTo>
                  <a:cubicBezTo>
                    <a:pt x="1668" y="0"/>
                    <a:pt x="1655" y="5"/>
                    <a:pt x="1644" y="15"/>
                  </a:cubicBezTo>
                  <a:cubicBezTo>
                    <a:pt x="1288" y="346"/>
                    <a:pt x="960" y="702"/>
                    <a:pt x="661" y="1083"/>
                  </a:cubicBezTo>
                  <a:cubicBezTo>
                    <a:pt x="412" y="1400"/>
                    <a:pt x="124" y="1752"/>
                    <a:pt x="13" y="2147"/>
                  </a:cubicBezTo>
                  <a:cubicBezTo>
                    <a:pt x="0" y="2192"/>
                    <a:pt x="35" y="2220"/>
                    <a:pt x="69" y="2220"/>
                  </a:cubicBezTo>
                  <a:cubicBezTo>
                    <a:pt x="92" y="2220"/>
                    <a:pt x="115" y="2208"/>
                    <a:pt x="124" y="2179"/>
                  </a:cubicBezTo>
                  <a:cubicBezTo>
                    <a:pt x="234" y="1766"/>
                    <a:pt x="554" y="1393"/>
                    <a:pt x="818" y="1065"/>
                  </a:cubicBezTo>
                  <a:cubicBezTo>
                    <a:pt x="1096" y="720"/>
                    <a:pt x="1398" y="396"/>
                    <a:pt x="1722" y="97"/>
                  </a:cubicBezTo>
                  <a:cubicBezTo>
                    <a:pt x="1758" y="55"/>
                    <a:pt x="1723" y="0"/>
                    <a:pt x="168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24" name="Google Shape;3333;p74"/>
            <p:cNvSpPr/>
            <p:nvPr/>
          </p:nvSpPr>
          <p:spPr>
            <a:xfrm>
              <a:off x="1085925" y="3356950"/>
              <a:ext cx="20550" cy="30925"/>
            </a:xfrm>
            <a:custGeom>
              <a:avLst/>
              <a:gdLst/>
              <a:ahLst/>
              <a:cxnLst/>
              <a:rect l="l" t="t" r="r" b="b"/>
              <a:pathLst>
                <a:path w="822" h="1237" extrusionOk="0">
                  <a:moveTo>
                    <a:pt x="745" y="0"/>
                  </a:moveTo>
                  <a:cubicBezTo>
                    <a:pt x="732" y="0"/>
                    <a:pt x="719" y="6"/>
                    <a:pt x="708" y="20"/>
                  </a:cubicBezTo>
                  <a:cubicBezTo>
                    <a:pt x="470" y="305"/>
                    <a:pt x="299" y="636"/>
                    <a:pt x="135" y="970"/>
                  </a:cubicBezTo>
                  <a:cubicBezTo>
                    <a:pt x="134" y="971"/>
                    <a:pt x="133" y="971"/>
                    <a:pt x="132" y="971"/>
                  </a:cubicBezTo>
                  <a:cubicBezTo>
                    <a:pt x="130" y="971"/>
                    <a:pt x="128" y="970"/>
                    <a:pt x="125" y="970"/>
                  </a:cubicBezTo>
                  <a:cubicBezTo>
                    <a:pt x="122" y="970"/>
                    <a:pt x="120" y="971"/>
                    <a:pt x="117" y="974"/>
                  </a:cubicBezTo>
                  <a:cubicBezTo>
                    <a:pt x="82" y="1027"/>
                    <a:pt x="67" y="1095"/>
                    <a:pt x="28" y="1148"/>
                  </a:cubicBezTo>
                  <a:cubicBezTo>
                    <a:pt x="1" y="1193"/>
                    <a:pt x="39" y="1236"/>
                    <a:pt x="79" y="1236"/>
                  </a:cubicBezTo>
                  <a:cubicBezTo>
                    <a:pt x="95" y="1236"/>
                    <a:pt x="112" y="1228"/>
                    <a:pt x="124" y="1209"/>
                  </a:cubicBezTo>
                  <a:cubicBezTo>
                    <a:pt x="302" y="814"/>
                    <a:pt x="512" y="433"/>
                    <a:pt x="786" y="98"/>
                  </a:cubicBezTo>
                  <a:cubicBezTo>
                    <a:pt x="822" y="57"/>
                    <a:pt x="785" y="0"/>
                    <a:pt x="74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25" name="Google Shape;3334;p74"/>
            <p:cNvSpPr/>
            <p:nvPr/>
          </p:nvSpPr>
          <p:spPr>
            <a:xfrm>
              <a:off x="1087025" y="3361425"/>
              <a:ext cx="23900" cy="33125"/>
            </a:xfrm>
            <a:custGeom>
              <a:avLst/>
              <a:gdLst/>
              <a:ahLst/>
              <a:cxnLst/>
              <a:rect l="l" t="t" r="r" b="b"/>
              <a:pathLst>
                <a:path w="956" h="1325" extrusionOk="0">
                  <a:moveTo>
                    <a:pt x="878" y="1"/>
                  </a:moveTo>
                  <a:cubicBezTo>
                    <a:pt x="866" y="1"/>
                    <a:pt x="853" y="6"/>
                    <a:pt x="842" y="19"/>
                  </a:cubicBezTo>
                  <a:cubicBezTo>
                    <a:pt x="682" y="218"/>
                    <a:pt x="550" y="446"/>
                    <a:pt x="415" y="667"/>
                  </a:cubicBezTo>
                  <a:cubicBezTo>
                    <a:pt x="344" y="788"/>
                    <a:pt x="269" y="909"/>
                    <a:pt x="191" y="1030"/>
                  </a:cubicBezTo>
                  <a:cubicBezTo>
                    <a:pt x="166" y="1069"/>
                    <a:pt x="141" y="1112"/>
                    <a:pt x="112" y="1151"/>
                  </a:cubicBezTo>
                  <a:cubicBezTo>
                    <a:pt x="73" y="1208"/>
                    <a:pt x="45" y="1201"/>
                    <a:pt x="91" y="1215"/>
                  </a:cubicBezTo>
                  <a:cubicBezTo>
                    <a:pt x="85" y="1213"/>
                    <a:pt x="78" y="1212"/>
                    <a:pt x="73" y="1212"/>
                  </a:cubicBezTo>
                  <a:cubicBezTo>
                    <a:pt x="16" y="1212"/>
                    <a:pt x="1" y="1302"/>
                    <a:pt x="59" y="1322"/>
                  </a:cubicBezTo>
                  <a:cubicBezTo>
                    <a:pt x="65" y="1324"/>
                    <a:pt x="72" y="1325"/>
                    <a:pt x="78" y="1325"/>
                  </a:cubicBezTo>
                  <a:cubicBezTo>
                    <a:pt x="196" y="1325"/>
                    <a:pt x="342" y="1001"/>
                    <a:pt x="383" y="937"/>
                  </a:cubicBezTo>
                  <a:cubicBezTo>
                    <a:pt x="557" y="656"/>
                    <a:pt x="714" y="357"/>
                    <a:pt x="920" y="97"/>
                  </a:cubicBezTo>
                  <a:cubicBezTo>
                    <a:pt x="956" y="56"/>
                    <a:pt x="918" y="1"/>
                    <a:pt x="87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26" name="Google Shape;3335;p74"/>
            <p:cNvSpPr/>
            <p:nvPr/>
          </p:nvSpPr>
          <p:spPr>
            <a:xfrm>
              <a:off x="1084825" y="3363625"/>
              <a:ext cx="30550" cy="43350"/>
            </a:xfrm>
            <a:custGeom>
              <a:avLst/>
              <a:gdLst/>
              <a:ahLst/>
              <a:cxnLst/>
              <a:rect l="l" t="t" r="r" b="b"/>
              <a:pathLst>
                <a:path w="1222" h="1734" extrusionOk="0">
                  <a:moveTo>
                    <a:pt x="1145" y="0"/>
                  </a:moveTo>
                  <a:cubicBezTo>
                    <a:pt x="1132" y="0"/>
                    <a:pt x="1119" y="6"/>
                    <a:pt x="1108" y="20"/>
                  </a:cubicBezTo>
                  <a:cubicBezTo>
                    <a:pt x="713" y="529"/>
                    <a:pt x="442" y="1130"/>
                    <a:pt x="33" y="1636"/>
                  </a:cubicBezTo>
                  <a:cubicBezTo>
                    <a:pt x="0" y="1677"/>
                    <a:pt x="38" y="1734"/>
                    <a:pt x="78" y="1734"/>
                  </a:cubicBezTo>
                  <a:cubicBezTo>
                    <a:pt x="91" y="1734"/>
                    <a:pt x="104" y="1728"/>
                    <a:pt x="115" y="1714"/>
                  </a:cubicBezTo>
                  <a:cubicBezTo>
                    <a:pt x="521" y="1209"/>
                    <a:pt x="791" y="607"/>
                    <a:pt x="1186" y="102"/>
                  </a:cubicBezTo>
                  <a:cubicBezTo>
                    <a:pt x="1222" y="58"/>
                    <a:pt x="1185" y="0"/>
                    <a:pt x="114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27" name="Google Shape;3336;p74"/>
            <p:cNvSpPr/>
            <p:nvPr/>
          </p:nvSpPr>
          <p:spPr>
            <a:xfrm>
              <a:off x="1084675" y="3379525"/>
              <a:ext cx="33100" cy="46425"/>
            </a:xfrm>
            <a:custGeom>
              <a:avLst/>
              <a:gdLst/>
              <a:ahLst/>
              <a:cxnLst/>
              <a:rect l="l" t="t" r="r" b="b"/>
              <a:pathLst>
                <a:path w="1324" h="1857" extrusionOk="0">
                  <a:moveTo>
                    <a:pt x="1244" y="0"/>
                  </a:moveTo>
                  <a:cubicBezTo>
                    <a:pt x="1226" y="0"/>
                    <a:pt x="1209" y="7"/>
                    <a:pt x="1196" y="25"/>
                  </a:cubicBezTo>
                  <a:cubicBezTo>
                    <a:pt x="801" y="576"/>
                    <a:pt x="544" y="1295"/>
                    <a:pt x="39" y="1762"/>
                  </a:cubicBezTo>
                  <a:cubicBezTo>
                    <a:pt x="0" y="1800"/>
                    <a:pt x="39" y="1856"/>
                    <a:pt x="83" y="1856"/>
                  </a:cubicBezTo>
                  <a:cubicBezTo>
                    <a:pt x="96" y="1856"/>
                    <a:pt x="109" y="1851"/>
                    <a:pt x="121" y="1840"/>
                  </a:cubicBezTo>
                  <a:cubicBezTo>
                    <a:pt x="633" y="1367"/>
                    <a:pt x="893" y="640"/>
                    <a:pt x="1296" y="81"/>
                  </a:cubicBezTo>
                  <a:cubicBezTo>
                    <a:pt x="1323" y="39"/>
                    <a:pt x="1284" y="0"/>
                    <a:pt x="124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28" name="Google Shape;3337;p74"/>
            <p:cNvSpPr/>
            <p:nvPr/>
          </p:nvSpPr>
          <p:spPr>
            <a:xfrm>
              <a:off x="1085100" y="3390550"/>
              <a:ext cx="32525" cy="46150"/>
            </a:xfrm>
            <a:custGeom>
              <a:avLst/>
              <a:gdLst/>
              <a:ahLst/>
              <a:cxnLst/>
              <a:rect l="l" t="t" r="r" b="b"/>
              <a:pathLst>
                <a:path w="1301" h="1846" extrusionOk="0">
                  <a:moveTo>
                    <a:pt x="1226" y="0"/>
                  </a:moveTo>
                  <a:cubicBezTo>
                    <a:pt x="1213" y="0"/>
                    <a:pt x="1200" y="6"/>
                    <a:pt x="1190" y="21"/>
                  </a:cubicBezTo>
                  <a:cubicBezTo>
                    <a:pt x="951" y="317"/>
                    <a:pt x="748" y="641"/>
                    <a:pt x="542" y="958"/>
                  </a:cubicBezTo>
                  <a:cubicBezTo>
                    <a:pt x="435" y="1129"/>
                    <a:pt x="321" y="1292"/>
                    <a:pt x="207" y="1456"/>
                  </a:cubicBezTo>
                  <a:cubicBezTo>
                    <a:pt x="168" y="1509"/>
                    <a:pt x="132" y="1570"/>
                    <a:pt x="107" y="1634"/>
                  </a:cubicBezTo>
                  <a:cubicBezTo>
                    <a:pt x="100" y="1647"/>
                    <a:pt x="93" y="1659"/>
                    <a:pt x="86" y="1672"/>
                  </a:cubicBezTo>
                  <a:lnTo>
                    <a:pt x="86" y="1672"/>
                  </a:lnTo>
                  <a:cubicBezTo>
                    <a:pt x="78" y="1668"/>
                    <a:pt x="69" y="1666"/>
                    <a:pt x="60" y="1666"/>
                  </a:cubicBezTo>
                  <a:cubicBezTo>
                    <a:pt x="33" y="1666"/>
                    <a:pt x="6" y="1684"/>
                    <a:pt x="8" y="1719"/>
                  </a:cubicBezTo>
                  <a:cubicBezTo>
                    <a:pt x="1" y="1759"/>
                    <a:pt x="15" y="1801"/>
                    <a:pt x="36" y="1833"/>
                  </a:cubicBezTo>
                  <a:cubicBezTo>
                    <a:pt x="46" y="1841"/>
                    <a:pt x="60" y="1846"/>
                    <a:pt x="73" y="1846"/>
                  </a:cubicBezTo>
                  <a:cubicBezTo>
                    <a:pt x="84" y="1846"/>
                    <a:pt x="94" y="1843"/>
                    <a:pt x="104" y="1837"/>
                  </a:cubicBezTo>
                  <a:cubicBezTo>
                    <a:pt x="168" y="1794"/>
                    <a:pt x="193" y="1709"/>
                    <a:pt x="225" y="1645"/>
                  </a:cubicBezTo>
                  <a:cubicBezTo>
                    <a:pt x="303" y="1492"/>
                    <a:pt x="421" y="1356"/>
                    <a:pt x="510" y="1218"/>
                  </a:cubicBezTo>
                  <a:cubicBezTo>
                    <a:pt x="759" y="840"/>
                    <a:pt x="987" y="456"/>
                    <a:pt x="1268" y="100"/>
                  </a:cubicBezTo>
                  <a:cubicBezTo>
                    <a:pt x="1300" y="57"/>
                    <a:pt x="1264" y="0"/>
                    <a:pt x="122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29" name="Google Shape;3338;p74"/>
            <p:cNvSpPr/>
            <p:nvPr/>
          </p:nvSpPr>
          <p:spPr>
            <a:xfrm>
              <a:off x="1083600" y="3404050"/>
              <a:ext cx="29625" cy="47025"/>
            </a:xfrm>
            <a:custGeom>
              <a:avLst/>
              <a:gdLst/>
              <a:ahLst/>
              <a:cxnLst/>
              <a:rect l="l" t="t" r="r" b="b"/>
              <a:pathLst>
                <a:path w="1185" h="1881" extrusionOk="0">
                  <a:moveTo>
                    <a:pt x="1107" y="0"/>
                  </a:moveTo>
                  <a:cubicBezTo>
                    <a:pt x="1090" y="0"/>
                    <a:pt x="1073" y="8"/>
                    <a:pt x="1061" y="26"/>
                  </a:cubicBezTo>
                  <a:cubicBezTo>
                    <a:pt x="819" y="407"/>
                    <a:pt x="587" y="788"/>
                    <a:pt x="349" y="1169"/>
                  </a:cubicBezTo>
                  <a:cubicBezTo>
                    <a:pt x="260" y="1297"/>
                    <a:pt x="182" y="1432"/>
                    <a:pt x="114" y="1571"/>
                  </a:cubicBezTo>
                  <a:cubicBezTo>
                    <a:pt x="107" y="1589"/>
                    <a:pt x="89" y="1635"/>
                    <a:pt x="71" y="1674"/>
                  </a:cubicBezTo>
                  <a:cubicBezTo>
                    <a:pt x="50" y="1674"/>
                    <a:pt x="29" y="1674"/>
                    <a:pt x="21" y="1703"/>
                  </a:cubicBezTo>
                  <a:cubicBezTo>
                    <a:pt x="7" y="1742"/>
                    <a:pt x="0" y="1785"/>
                    <a:pt x="0" y="1827"/>
                  </a:cubicBezTo>
                  <a:cubicBezTo>
                    <a:pt x="0" y="1857"/>
                    <a:pt x="27" y="1881"/>
                    <a:pt x="56" y="1881"/>
                  </a:cubicBezTo>
                  <a:cubicBezTo>
                    <a:pt x="65" y="1881"/>
                    <a:pt x="74" y="1879"/>
                    <a:pt x="82" y="1874"/>
                  </a:cubicBezTo>
                  <a:cubicBezTo>
                    <a:pt x="128" y="1852"/>
                    <a:pt x="150" y="1774"/>
                    <a:pt x="164" y="1735"/>
                  </a:cubicBezTo>
                  <a:cubicBezTo>
                    <a:pt x="217" y="1610"/>
                    <a:pt x="281" y="1489"/>
                    <a:pt x="353" y="1372"/>
                  </a:cubicBezTo>
                  <a:cubicBezTo>
                    <a:pt x="623" y="945"/>
                    <a:pt x="887" y="514"/>
                    <a:pt x="1157" y="83"/>
                  </a:cubicBezTo>
                  <a:cubicBezTo>
                    <a:pt x="1184" y="41"/>
                    <a:pt x="1146" y="0"/>
                    <a:pt x="110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30" name="Google Shape;3339;p74"/>
            <p:cNvSpPr/>
            <p:nvPr/>
          </p:nvSpPr>
          <p:spPr>
            <a:xfrm>
              <a:off x="1087000" y="3408600"/>
              <a:ext cx="33075" cy="45350"/>
            </a:xfrm>
            <a:custGeom>
              <a:avLst/>
              <a:gdLst/>
              <a:ahLst/>
              <a:cxnLst/>
              <a:rect l="l" t="t" r="r" b="b"/>
              <a:pathLst>
                <a:path w="1323" h="1814" extrusionOk="0">
                  <a:moveTo>
                    <a:pt x="1238" y="0"/>
                  </a:moveTo>
                  <a:cubicBezTo>
                    <a:pt x="1226" y="0"/>
                    <a:pt x="1214" y="5"/>
                    <a:pt x="1203" y="15"/>
                  </a:cubicBezTo>
                  <a:cubicBezTo>
                    <a:pt x="690" y="496"/>
                    <a:pt x="395" y="1147"/>
                    <a:pt x="28" y="1731"/>
                  </a:cubicBezTo>
                  <a:cubicBezTo>
                    <a:pt x="1" y="1773"/>
                    <a:pt x="39" y="1814"/>
                    <a:pt x="78" y="1814"/>
                  </a:cubicBezTo>
                  <a:cubicBezTo>
                    <a:pt x="95" y="1814"/>
                    <a:pt x="112" y="1806"/>
                    <a:pt x="124" y="1788"/>
                  </a:cubicBezTo>
                  <a:cubicBezTo>
                    <a:pt x="487" y="1211"/>
                    <a:pt x="775" y="570"/>
                    <a:pt x="1281" y="97"/>
                  </a:cubicBezTo>
                  <a:cubicBezTo>
                    <a:pt x="1323" y="55"/>
                    <a:pt x="1282" y="0"/>
                    <a:pt x="123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31" name="Google Shape;3340;p74"/>
            <p:cNvSpPr/>
            <p:nvPr/>
          </p:nvSpPr>
          <p:spPr>
            <a:xfrm>
              <a:off x="1094925" y="3421000"/>
              <a:ext cx="24000" cy="35150"/>
            </a:xfrm>
            <a:custGeom>
              <a:avLst/>
              <a:gdLst/>
              <a:ahLst/>
              <a:cxnLst/>
              <a:rect l="l" t="t" r="r" b="b"/>
              <a:pathLst>
                <a:path w="960" h="1406" extrusionOk="0">
                  <a:moveTo>
                    <a:pt x="879" y="1"/>
                  </a:moveTo>
                  <a:cubicBezTo>
                    <a:pt x="862" y="1"/>
                    <a:pt x="845" y="8"/>
                    <a:pt x="832" y="24"/>
                  </a:cubicBezTo>
                  <a:cubicBezTo>
                    <a:pt x="523" y="434"/>
                    <a:pt x="284" y="886"/>
                    <a:pt x="24" y="1327"/>
                  </a:cubicBezTo>
                  <a:cubicBezTo>
                    <a:pt x="0" y="1370"/>
                    <a:pt x="37" y="1406"/>
                    <a:pt x="75" y="1406"/>
                  </a:cubicBezTo>
                  <a:cubicBezTo>
                    <a:pt x="89" y="1406"/>
                    <a:pt x="102" y="1402"/>
                    <a:pt x="113" y="1391"/>
                  </a:cubicBezTo>
                  <a:cubicBezTo>
                    <a:pt x="231" y="1302"/>
                    <a:pt x="291" y="1185"/>
                    <a:pt x="384" y="1082"/>
                  </a:cubicBezTo>
                  <a:cubicBezTo>
                    <a:pt x="412" y="1046"/>
                    <a:pt x="391" y="1014"/>
                    <a:pt x="359" y="1000"/>
                  </a:cubicBezTo>
                  <a:cubicBezTo>
                    <a:pt x="537" y="690"/>
                    <a:pt x="711" y="373"/>
                    <a:pt x="932" y="81"/>
                  </a:cubicBezTo>
                  <a:cubicBezTo>
                    <a:pt x="960" y="41"/>
                    <a:pt x="920" y="1"/>
                    <a:pt x="87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32" name="Google Shape;3341;p74"/>
            <p:cNvSpPr/>
            <p:nvPr/>
          </p:nvSpPr>
          <p:spPr>
            <a:xfrm>
              <a:off x="1102550" y="3438950"/>
              <a:ext cx="12825" cy="17200"/>
            </a:xfrm>
            <a:custGeom>
              <a:avLst/>
              <a:gdLst/>
              <a:ahLst/>
              <a:cxnLst/>
              <a:rect l="l" t="t" r="r" b="b"/>
              <a:pathLst>
                <a:path w="513" h="688" extrusionOk="0">
                  <a:moveTo>
                    <a:pt x="445" y="0"/>
                  </a:moveTo>
                  <a:cubicBezTo>
                    <a:pt x="423" y="0"/>
                    <a:pt x="399" y="11"/>
                    <a:pt x="388" y="36"/>
                  </a:cubicBezTo>
                  <a:cubicBezTo>
                    <a:pt x="292" y="243"/>
                    <a:pt x="175" y="431"/>
                    <a:pt x="32" y="609"/>
                  </a:cubicBezTo>
                  <a:cubicBezTo>
                    <a:pt x="0" y="649"/>
                    <a:pt x="39" y="687"/>
                    <a:pt x="80" y="687"/>
                  </a:cubicBezTo>
                  <a:cubicBezTo>
                    <a:pt x="97" y="687"/>
                    <a:pt x="116" y="680"/>
                    <a:pt x="129" y="663"/>
                  </a:cubicBezTo>
                  <a:cubicBezTo>
                    <a:pt x="274" y="481"/>
                    <a:pt x="399" y="278"/>
                    <a:pt x="495" y="68"/>
                  </a:cubicBezTo>
                  <a:cubicBezTo>
                    <a:pt x="513" y="27"/>
                    <a:pt x="480" y="0"/>
                    <a:pt x="44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33" name="Google Shape;3342;p74"/>
            <p:cNvSpPr/>
            <p:nvPr/>
          </p:nvSpPr>
          <p:spPr>
            <a:xfrm>
              <a:off x="1075775" y="3493775"/>
              <a:ext cx="37450" cy="45500"/>
            </a:xfrm>
            <a:custGeom>
              <a:avLst/>
              <a:gdLst/>
              <a:ahLst/>
              <a:cxnLst/>
              <a:rect l="l" t="t" r="r" b="b"/>
              <a:pathLst>
                <a:path w="1498" h="1820" extrusionOk="0">
                  <a:moveTo>
                    <a:pt x="1419" y="0"/>
                  </a:moveTo>
                  <a:cubicBezTo>
                    <a:pt x="1406" y="0"/>
                    <a:pt x="1393" y="6"/>
                    <a:pt x="1381" y="18"/>
                  </a:cubicBezTo>
                  <a:cubicBezTo>
                    <a:pt x="893" y="556"/>
                    <a:pt x="520" y="1182"/>
                    <a:pt x="39" y="1720"/>
                  </a:cubicBezTo>
                  <a:cubicBezTo>
                    <a:pt x="1" y="1761"/>
                    <a:pt x="38" y="1819"/>
                    <a:pt x="80" y="1819"/>
                  </a:cubicBezTo>
                  <a:cubicBezTo>
                    <a:pt x="93" y="1819"/>
                    <a:pt x="106" y="1814"/>
                    <a:pt x="117" y="1802"/>
                  </a:cubicBezTo>
                  <a:cubicBezTo>
                    <a:pt x="598" y="1261"/>
                    <a:pt x="972" y="634"/>
                    <a:pt x="1459" y="97"/>
                  </a:cubicBezTo>
                  <a:cubicBezTo>
                    <a:pt x="1497" y="56"/>
                    <a:pt x="1461" y="0"/>
                    <a:pt x="141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34" name="Google Shape;3343;p74"/>
            <p:cNvSpPr/>
            <p:nvPr/>
          </p:nvSpPr>
          <p:spPr>
            <a:xfrm>
              <a:off x="1370425" y="3480325"/>
              <a:ext cx="69725" cy="4250"/>
            </a:xfrm>
            <a:custGeom>
              <a:avLst/>
              <a:gdLst/>
              <a:ahLst/>
              <a:cxnLst/>
              <a:rect l="l" t="t" r="r" b="b"/>
              <a:pathLst>
                <a:path w="2789" h="170" extrusionOk="0">
                  <a:moveTo>
                    <a:pt x="2720" y="1"/>
                  </a:moveTo>
                  <a:cubicBezTo>
                    <a:pt x="2014" y="1"/>
                    <a:pt x="1308" y="56"/>
                    <a:pt x="603" y="56"/>
                  </a:cubicBezTo>
                  <a:cubicBezTo>
                    <a:pt x="427" y="56"/>
                    <a:pt x="251" y="52"/>
                    <a:pt x="75" y="44"/>
                  </a:cubicBezTo>
                  <a:cubicBezTo>
                    <a:pt x="74" y="44"/>
                    <a:pt x="73" y="44"/>
                    <a:pt x="72" y="44"/>
                  </a:cubicBezTo>
                  <a:cubicBezTo>
                    <a:pt x="1" y="44"/>
                    <a:pt x="2" y="154"/>
                    <a:pt x="75" y="158"/>
                  </a:cubicBezTo>
                  <a:cubicBezTo>
                    <a:pt x="256" y="166"/>
                    <a:pt x="436" y="170"/>
                    <a:pt x="617" y="170"/>
                  </a:cubicBezTo>
                  <a:cubicBezTo>
                    <a:pt x="1317" y="170"/>
                    <a:pt x="2019" y="117"/>
                    <a:pt x="2720" y="111"/>
                  </a:cubicBezTo>
                  <a:cubicBezTo>
                    <a:pt x="2788" y="104"/>
                    <a:pt x="2788" y="5"/>
                    <a:pt x="272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35" name="Google Shape;3344;p74"/>
            <p:cNvSpPr/>
            <p:nvPr/>
          </p:nvSpPr>
          <p:spPr>
            <a:xfrm>
              <a:off x="1379200" y="3382875"/>
              <a:ext cx="22000" cy="29775"/>
            </a:xfrm>
            <a:custGeom>
              <a:avLst/>
              <a:gdLst/>
              <a:ahLst/>
              <a:cxnLst/>
              <a:rect l="l" t="t" r="r" b="b"/>
              <a:pathLst>
                <a:path w="880" h="1191" extrusionOk="0">
                  <a:moveTo>
                    <a:pt x="797" y="1"/>
                  </a:moveTo>
                  <a:cubicBezTo>
                    <a:pt x="780" y="1"/>
                    <a:pt x="762" y="8"/>
                    <a:pt x="750" y="26"/>
                  </a:cubicBezTo>
                  <a:cubicBezTo>
                    <a:pt x="490" y="371"/>
                    <a:pt x="216" y="706"/>
                    <a:pt x="34" y="1101"/>
                  </a:cubicBezTo>
                  <a:cubicBezTo>
                    <a:pt x="0" y="1143"/>
                    <a:pt x="39" y="1190"/>
                    <a:pt x="80" y="1190"/>
                  </a:cubicBezTo>
                  <a:cubicBezTo>
                    <a:pt x="95" y="1190"/>
                    <a:pt x="111" y="1184"/>
                    <a:pt x="123" y="1169"/>
                  </a:cubicBezTo>
                  <a:cubicBezTo>
                    <a:pt x="159" y="1144"/>
                    <a:pt x="194" y="1119"/>
                    <a:pt x="233" y="1094"/>
                  </a:cubicBezTo>
                  <a:cubicBezTo>
                    <a:pt x="283" y="1080"/>
                    <a:pt x="269" y="1026"/>
                    <a:pt x="233" y="1005"/>
                  </a:cubicBezTo>
                  <a:cubicBezTo>
                    <a:pt x="415" y="684"/>
                    <a:pt x="622" y="375"/>
                    <a:pt x="849" y="83"/>
                  </a:cubicBezTo>
                  <a:cubicBezTo>
                    <a:pt x="879" y="43"/>
                    <a:pt x="839" y="1"/>
                    <a:pt x="79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36" name="Google Shape;3345;p74"/>
            <p:cNvSpPr/>
            <p:nvPr/>
          </p:nvSpPr>
          <p:spPr>
            <a:xfrm>
              <a:off x="1379500" y="3394100"/>
              <a:ext cx="25050" cy="35250"/>
            </a:xfrm>
            <a:custGeom>
              <a:avLst/>
              <a:gdLst/>
              <a:ahLst/>
              <a:cxnLst/>
              <a:rect l="l" t="t" r="r" b="b"/>
              <a:pathLst>
                <a:path w="1002" h="1410" extrusionOk="0">
                  <a:moveTo>
                    <a:pt x="922" y="1"/>
                  </a:moveTo>
                  <a:cubicBezTo>
                    <a:pt x="904" y="1"/>
                    <a:pt x="886" y="8"/>
                    <a:pt x="873" y="25"/>
                  </a:cubicBezTo>
                  <a:cubicBezTo>
                    <a:pt x="723" y="225"/>
                    <a:pt x="574" y="428"/>
                    <a:pt x="432" y="638"/>
                  </a:cubicBezTo>
                  <a:cubicBezTo>
                    <a:pt x="429" y="605"/>
                    <a:pt x="403" y="586"/>
                    <a:pt x="377" y="586"/>
                  </a:cubicBezTo>
                  <a:cubicBezTo>
                    <a:pt x="357" y="586"/>
                    <a:pt x="337" y="597"/>
                    <a:pt x="328" y="620"/>
                  </a:cubicBezTo>
                  <a:cubicBezTo>
                    <a:pt x="236" y="858"/>
                    <a:pt x="132" y="1097"/>
                    <a:pt x="22" y="1325"/>
                  </a:cubicBezTo>
                  <a:cubicBezTo>
                    <a:pt x="0" y="1369"/>
                    <a:pt x="37" y="1410"/>
                    <a:pt x="74" y="1410"/>
                  </a:cubicBezTo>
                  <a:cubicBezTo>
                    <a:pt x="91" y="1410"/>
                    <a:pt x="107" y="1402"/>
                    <a:pt x="118" y="1382"/>
                  </a:cubicBezTo>
                  <a:cubicBezTo>
                    <a:pt x="147" y="1325"/>
                    <a:pt x="168" y="1268"/>
                    <a:pt x="193" y="1211"/>
                  </a:cubicBezTo>
                  <a:cubicBezTo>
                    <a:pt x="204" y="1211"/>
                    <a:pt x="214" y="1229"/>
                    <a:pt x="222" y="1229"/>
                  </a:cubicBezTo>
                  <a:cubicBezTo>
                    <a:pt x="224" y="1229"/>
                    <a:pt x="226" y="1228"/>
                    <a:pt x="229" y="1225"/>
                  </a:cubicBezTo>
                  <a:cubicBezTo>
                    <a:pt x="254" y="1189"/>
                    <a:pt x="286" y="1157"/>
                    <a:pt x="321" y="1132"/>
                  </a:cubicBezTo>
                  <a:cubicBezTo>
                    <a:pt x="360" y="1104"/>
                    <a:pt x="343" y="1065"/>
                    <a:pt x="307" y="1047"/>
                  </a:cubicBezTo>
                  <a:cubicBezTo>
                    <a:pt x="389" y="898"/>
                    <a:pt x="478" y="755"/>
                    <a:pt x="574" y="616"/>
                  </a:cubicBezTo>
                  <a:cubicBezTo>
                    <a:pt x="702" y="435"/>
                    <a:pt x="837" y="260"/>
                    <a:pt x="969" y="79"/>
                  </a:cubicBezTo>
                  <a:cubicBezTo>
                    <a:pt x="1001" y="39"/>
                    <a:pt x="963" y="1"/>
                    <a:pt x="92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37" name="Google Shape;3346;p74"/>
            <p:cNvSpPr/>
            <p:nvPr/>
          </p:nvSpPr>
          <p:spPr>
            <a:xfrm>
              <a:off x="1388250" y="3434350"/>
              <a:ext cx="18400" cy="21825"/>
            </a:xfrm>
            <a:custGeom>
              <a:avLst/>
              <a:gdLst/>
              <a:ahLst/>
              <a:cxnLst/>
              <a:rect l="l" t="t" r="r" b="b"/>
              <a:pathLst>
                <a:path w="736" h="873" extrusionOk="0">
                  <a:moveTo>
                    <a:pt x="658" y="1"/>
                  </a:moveTo>
                  <a:cubicBezTo>
                    <a:pt x="645" y="1"/>
                    <a:pt x="631" y="6"/>
                    <a:pt x="619" y="17"/>
                  </a:cubicBezTo>
                  <a:cubicBezTo>
                    <a:pt x="391" y="252"/>
                    <a:pt x="210" y="523"/>
                    <a:pt x="28" y="793"/>
                  </a:cubicBezTo>
                  <a:cubicBezTo>
                    <a:pt x="1" y="833"/>
                    <a:pt x="41" y="873"/>
                    <a:pt x="81" y="873"/>
                  </a:cubicBezTo>
                  <a:cubicBezTo>
                    <a:pt x="98" y="873"/>
                    <a:pt x="116" y="865"/>
                    <a:pt x="128" y="847"/>
                  </a:cubicBezTo>
                  <a:cubicBezTo>
                    <a:pt x="302" y="587"/>
                    <a:pt x="477" y="323"/>
                    <a:pt x="697" y="96"/>
                  </a:cubicBezTo>
                  <a:cubicBezTo>
                    <a:pt x="736" y="55"/>
                    <a:pt x="700" y="1"/>
                    <a:pt x="6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38" name="Google Shape;3347;p74"/>
            <p:cNvSpPr/>
            <p:nvPr/>
          </p:nvSpPr>
          <p:spPr>
            <a:xfrm>
              <a:off x="1377375" y="3500575"/>
              <a:ext cx="39425" cy="50950"/>
            </a:xfrm>
            <a:custGeom>
              <a:avLst/>
              <a:gdLst/>
              <a:ahLst/>
              <a:cxnLst/>
              <a:rect l="l" t="t" r="r" b="b"/>
              <a:pathLst>
                <a:path w="1577" h="2038" extrusionOk="0">
                  <a:moveTo>
                    <a:pt x="1494" y="1"/>
                  </a:moveTo>
                  <a:cubicBezTo>
                    <a:pt x="1482" y="1"/>
                    <a:pt x="1468" y="6"/>
                    <a:pt x="1456" y="17"/>
                  </a:cubicBezTo>
                  <a:cubicBezTo>
                    <a:pt x="855" y="540"/>
                    <a:pt x="492" y="1270"/>
                    <a:pt x="43" y="1914"/>
                  </a:cubicBezTo>
                  <a:cubicBezTo>
                    <a:pt x="32" y="1921"/>
                    <a:pt x="22" y="1929"/>
                    <a:pt x="15" y="1936"/>
                  </a:cubicBezTo>
                  <a:cubicBezTo>
                    <a:pt x="7" y="1943"/>
                    <a:pt x="22" y="1946"/>
                    <a:pt x="15" y="1953"/>
                  </a:cubicBezTo>
                  <a:cubicBezTo>
                    <a:pt x="0" y="1975"/>
                    <a:pt x="4" y="2007"/>
                    <a:pt x="22" y="2025"/>
                  </a:cubicBezTo>
                  <a:cubicBezTo>
                    <a:pt x="29" y="2028"/>
                    <a:pt x="32" y="2028"/>
                    <a:pt x="36" y="2032"/>
                  </a:cubicBezTo>
                  <a:cubicBezTo>
                    <a:pt x="42" y="2036"/>
                    <a:pt x="48" y="2038"/>
                    <a:pt x="53" y="2038"/>
                  </a:cubicBezTo>
                  <a:cubicBezTo>
                    <a:pt x="67" y="2038"/>
                    <a:pt x="80" y="2027"/>
                    <a:pt x="93" y="2014"/>
                  </a:cubicBezTo>
                  <a:cubicBezTo>
                    <a:pt x="95" y="2012"/>
                    <a:pt x="98" y="2012"/>
                    <a:pt x="102" y="2012"/>
                  </a:cubicBezTo>
                  <a:cubicBezTo>
                    <a:pt x="105" y="2012"/>
                    <a:pt x="109" y="2012"/>
                    <a:pt x="111" y="2010"/>
                  </a:cubicBezTo>
                  <a:cubicBezTo>
                    <a:pt x="114" y="2007"/>
                    <a:pt x="118" y="1996"/>
                    <a:pt x="121" y="1989"/>
                  </a:cubicBezTo>
                  <a:lnTo>
                    <a:pt x="193" y="1932"/>
                  </a:lnTo>
                  <a:cubicBezTo>
                    <a:pt x="210" y="1918"/>
                    <a:pt x="200" y="1900"/>
                    <a:pt x="193" y="1882"/>
                  </a:cubicBezTo>
                  <a:cubicBezTo>
                    <a:pt x="609" y="1266"/>
                    <a:pt x="965" y="590"/>
                    <a:pt x="1535" y="95"/>
                  </a:cubicBezTo>
                  <a:cubicBezTo>
                    <a:pt x="1576" y="57"/>
                    <a:pt x="1538" y="1"/>
                    <a:pt x="149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39" name="Google Shape;3348;p74"/>
            <p:cNvSpPr/>
            <p:nvPr/>
          </p:nvSpPr>
          <p:spPr>
            <a:xfrm>
              <a:off x="1383825" y="3510600"/>
              <a:ext cx="31825" cy="39875"/>
            </a:xfrm>
            <a:custGeom>
              <a:avLst/>
              <a:gdLst/>
              <a:ahLst/>
              <a:cxnLst/>
              <a:rect l="l" t="t" r="r" b="b"/>
              <a:pathLst>
                <a:path w="1273" h="1595" extrusionOk="0">
                  <a:moveTo>
                    <a:pt x="1194" y="0"/>
                  </a:moveTo>
                  <a:cubicBezTo>
                    <a:pt x="1181" y="0"/>
                    <a:pt x="1167" y="6"/>
                    <a:pt x="1156" y="18"/>
                  </a:cubicBezTo>
                  <a:cubicBezTo>
                    <a:pt x="739" y="484"/>
                    <a:pt x="348" y="969"/>
                    <a:pt x="27" y="1506"/>
                  </a:cubicBezTo>
                  <a:cubicBezTo>
                    <a:pt x="1" y="1551"/>
                    <a:pt x="37" y="1594"/>
                    <a:pt x="77" y="1594"/>
                  </a:cubicBezTo>
                  <a:cubicBezTo>
                    <a:pt x="90" y="1594"/>
                    <a:pt x="104" y="1589"/>
                    <a:pt x="116" y="1577"/>
                  </a:cubicBezTo>
                  <a:lnTo>
                    <a:pt x="251" y="1446"/>
                  </a:lnTo>
                  <a:cubicBezTo>
                    <a:pt x="262" y="1428"/>
                    <a:pt x="251" y="1417"/>
                    <a:pt x="251" y="1399"/>
                  </a:cubicBezTo>
                  <a:cubicBezTo>
                    <a:pt x="540" y="937"/>
                    <a:pt x="871" y="502"/>
                    <a:pt x="1234" y="96"/>
                  </a:cubicBezTo>
                  <a:cubicBezTo>
                    <a:pt x="1272" y="56"/>
                    <a:pt x="1235" y="0"/>
                    <a:pt x="11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40" name="Google Shape;3349;p74"/>
            <p:cNvSpPr/>
            <p:nvPr/>
          </p:nvSpPr>
          <p:spPr>
            <a:xfrm>
              <a:off x="1379575" y="3620500"/>
              <a:ext cx="31475" cy="44350"/>
            </a:xfrm>
            <a:custGeom>
              <a:avLst/>
              <a:gdLst/>
              <a:ahLst/>
              <a:cxnLst/>
              <a:rect l="l" t="t" r="r" b="b"/>
              <a:pathLst>
                <a:path w="1259" h="1774" extrusionOk="0">
                  <a:moveTo>
                    <a:pt x="1180" y="1"/>
                  </a:moveTo>
                  <a:cubicBezTo>
                    <a:pt x="1168" y="1"/>
                    <a:pt x="1155" y="6"/>
                    <a:pt x="1144" y="19"/>
                  </a:cubicBezTo>
                  <a:cubicBezTo>
                    <a:pt x="728" y="531"/>
                    <a:pt x="183" y="1040"/>
                    <a:pt x="12" y="1702"/>
                  </a:cubicBezTo>
                  <a:cubicBezTo>
                    <a:pt x="1" y="1739"/>
                    <a:pt x="32" y="1774"/>
                    <a:pt x="67" y="1774"/>
                  </a:cubicBezTo>
                  <a:cubicBezTo>
                    <a:pt x="76" y="1774"/>
                    <a:pt x="85" y="1772"/>
                    <a:pt x="94" y="1767"/>
                  </a:cubicBezTo>
                  <a:cubicBezTo>
                    <a:pt x="261" y="1674"/>
                    <a:pt x="407" y="1542"/>
                    <a:pt x="518" y="1386"/>
                  </a:cubicBezTo>
                  <a:cubicBezTo>
                    <a:pt x="547" y="1344"/>
                    <a:pt x="509" y="1306"/>
                    <a:pt x="469" y="1306"/>
                  </a:cubicBezTo>
                  <a:cubicBezTo>
                    <a:pt x="452" y="1306"/>
                    <a:pt x="434" y="1313"/>
                    <a:pt x="421" y="1332"/>
                  </a:cubicBezTo>
                  <a:cubicBezTo>
                    <a:pt x="382" y="1393"/>
                    <a:pt x="311" y="1428"/>
                    <a:pt x="258" y="1478"/>
                  </a:cubicBezTo>
                  <a:cubicBezTo>
                    <a:pt x="478" y="962"/>
                    <a:pt x="881" y="524"/>
                    <a:pt x="1226" y="97"/>
                  </a:cubicBezTo>
                  <a:cubicBezTo>
                    <a:pt x="1259" y="56"/>
                    <a:pt x="1221" y="1"/>
                    <a:pt x="118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41" name="Google Shape;3350;p74"/>
            <p:cNvSpPr/>
            <p:nvPr/>
          </p:nvSpPr>
          <p:spPr>
            <a:xfrm>
              <a:off x="1384100" y="3645250"/>
              <a:ext cx="20400" cy="31900"/>
            </a:xfrm>
            <a:custGeom>
              <a:avLst/>
              <a:gdLst/>
              <a:ahLst/>
              <a:cxnLst/>
              <a:rect l="l" t="t" r="r" b="b"/>
              <a:pathLst>
                <a:path w="816" h="1276" extrusionOk="0">
                  <a:moveTo>
                    <a:pt x="736" y="0"/>
                  </a:moveTo>
                  <a:cubicBezTo>
                    <a:pt x="719" y="0"/>
                    <a:pt x="702" y="8"/>
                    <a:pt x="689" y="25"/>
                  </a:cubicBezTo>
                  <a:cubicBezTo>
                    <a:pt x="418" y="392"/>
                    <a:pt x="162" y="773"/>
                    <a:pt x="9" y="1204"/>
                  </a:cubicBezTo>
                  <a:cubicBezTo>
                    <a:pt x="1" y="1243"/>
                    <a:pt x="30" y="1276"/>
                    <a:pt x="63" y="1276"/>
                  </a:cubicBezTo>
                  <a:cubicBezTo>
                    <a:pt x="72" y="1276"/>
                    <a:pt x="82" y="1273"/>
                    <a:pt x="91" y="1268"/>
                  </a:cubicBezTo>
                  <a:cubicBezTo>
                    <a:pt x="194" y="1207"/>
                    <a:pt x="276" y="1125"/>
                    <a:pt x="337" y="1026"/>
                  </a:cubicBezTo>
                  <a:cubicBezTo>
                    <a:pt x="361" y="983"/>
                    <a:pt x="330" y="956"/>
                    <a:pt x="294" y="956"/>
                  </a:cubicBezTo>
                  <a:cubicBezTo>
                    <a:pt x="288" y="956"/>
                    <a:pt x="282" y="957"/>
                    <a:pt x="276" y="958"/>
                  </a:cubicBezTo>
                  <a:cubicBezTo>
                    <a:pt x="418" y="652"/>
                    <a:pt x="589" y="356"/>
                    <a:pt x="785" y="82"/>
                  </a:cubicBezTo>
                  <a:cubicBezTo>
                    <a:pt x="815" y="42"/>
                    <a:pt x="776" y="0"/>
                    <a:pt x="73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42" name="Google Shape;3351;p74"/>
            <p:cNvSpPr/>
            <p:nvPr/>
          </p:nvSpPr>
          <p:spPr>
            <a:xfrm>
              <a:off x="1389600" y="3665425"/>
              <a:ext cx="12600" cy="19525"/>
            </a:xfrm>
            <a:custGeom>
              <a:avLst/>
              <a:gdLst/>
              <a:ahLst/>
              <a:cxnLst/>
              <a:rect l="l" t="t" r="r" b="b"/>
              <a:pathLst>
                <a:path w="504" h="781" extrusionOk="0">
                  <a:moveTo>
                    <a:pt x="423" y="1"/>
                  </a:moveTo>
                  <a:cubicBezTo>
                    <a:pt x="406" y="1"/>
                    <a:pt x="388" y="8"/>
                    <a:pt x="376" y="26"/>
                  </a:cubicBezTo>
                  <a:cubicBezTo>
                    <a:pt x="241" y="247"/>
                    <a:pt x="120" y="479"/>
                    <a:pt x="17" y="714"/>
                  </a:cubicBezTo>
                  <a:cubicBezTo>
                    <a:pt x="0" y="753"/>
                    <a:pt x="36" y="781"/>
                    <a:pt x="71" y="781"/>
                  </a:cubicBezTo>
                  <a:cubicBezTo>
                    <a:pt x="81" y="781"/>
                    <a:pt x="90" y="779"/>
                    <a:pt x="99" y="774"/>
                  </a:cubicBezTo>
                  <a:cubicBezTo>
                    <a:pt x="277" y="678"/>
                    <a:pt x="359" y="507"/>
                    <a:pt x="476" y="354"/>
                  </a:cubicBezTo>
                  <a:cubicBezTo>
                    <a:pt x="504" y="311"/>
                    <a:pt x="463" y="272"/>
                    <a:pt x="422" y="272"/>
                  </a:cubicBezTo>
                  <a:cubicBezTo>
                    <a:pt x="406" y="272"/>
                    <a:pt x="389" y="278"/>
                    <a:pt x="376" y="293"/>
                  </a:cubicBezTo>
                  <a:cubicBezTo>
                    <a:pt x="366" y="311"/>
                    <a:pt x="348" y="322"/>
                    <a:pt x="337" y="340"/>
                  </a:cubicBezTo>
                  <a:cubicBezTo>
                    <a:pt x="387" y="254"/>
                    <a:pt x="426" y="165"/>
                    <a:pt x="476" y="83"/>
                  </a:cubicBezTo>
                  <a:cubicBezTo>
                    <a:pt x="503" y="41"/>
                    <a:pt x="463" y="1"/>
                    <a:pt x="42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43" name="Google Shape;3352;p74"/>
            <p:cNvSpPr/>
            <p:nvPr/>
          </p:nvSpPr>
          <p:spPr>
            <a:xfrm>
              <a:off x="1395400" y="3681100"/>
              <a:ext cx="6425" cy="20725"/>
            </a:xfrm>
            <a:custGeom>
              <a:avLst/>
              <a:gdLst/>
              <a:ahLst/>
              <a:cxnLst/>
              <a:rect l="l" t="t" r="r" b="b"/>
              <a:pathLst>
                <a:path w="257" h="829" extrusionOk="0">
                  <a:moveTo>
                    <a:pt x="188" y="0"/>
                  </a:moveTo>
                  <a:cubicBezTo>
                    <a:pt x="167" y="0"/>
                    <a:pt x="146" y="12"/>
                    <a:pt x="141" y="40"/>
                  </a:cubicBezTo>
                  <a:cubicBezTo>
                    <a:pt x="98" y="282"/>
                    <a:pt x="52" y="521"/>
                    <a:pt x="9" y="759"/>
                  </a:cubicBezTo>
                  <a:cubicBezTo>
                    <a:pt x="1" y="800"/>
                    <a:pt x="35" y="828"/>
                    <a:pt x="67" y="828"/>
                  </a:cubicBezTo>
                  <a:cubicBezTo>
                    <a:pt x="88" y="828"/>
                    <a:pt x="109" y="816"/>
                    <a:pt x="116" y="788"/>
                  </a:cubicBezTo>
                  <a:cubicBezTo>
                    <a:pt x="166" y="549"/>
                    <a:pt x="208" y="311"/>
                    <a:pt x="248" y="69"/>
                  </a:cubicBezTo>
                  <a:cubicBezTo>
                    <a:pt x="256" y="28"/>
                    <a:pt x="221" y="0"/>
                    <a:pt x="18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44" name="Google Shape;3353;p74"/>
            <p:cNvSpPr/>
            <p:nvPr/>
          </p:nvSpPr>
          <p:spPr>
            <a:xfrm>
              <a:off x="1396425" y="3709125"/>
              <a:ext cx="5500" cy="13925"/>
            </a:xfrm>
            <a:custGeom>
              <a:avLst/>
              <a:gdLst/>
              <a:ahLst/>
              <a:cxnLst/>
              <a:rect l="l" t="t" r="r" b="b"/>
              <a:pathLst>
                <a:path w="220" h="557" extrusionOk="0">
                  <a:moveTo>
                    <a:pt x="152" y="1"/>
                  </a:moveTo>
                  <a:cubicBezTo>
                    <a:pt x="130" y="1"/>
                    <a:pt x="108" y="13"/>
                    <a:pt x="100" y="41"/>
                  </a:cubicBezTo>
                  <a:cubicBezTo>
                    <a:pt x="57" y="187"/>
                    <a:pt x="57" y="343"/>
                    <a:pt x="11" y="486"/>
                  </a:cubicBezTo>
                  <a:cubicBezTo>
                    <a:pt x="0" y="529"/>
                    <a:pt x="34" y="556"/>
                    <a:pt x="66" y="556"/>
                  </a:cubicBezTo>
                  <a:cubicBezTo>
                    <a:pt x="88" y="556"/>
                    <a:pt x="109" y="544"/>
                    <a:pt x="118" y="518"/>
                  </a:cubicBezTo>
                  <a:cubicBezTo>
                    <a:pt x="164" y="372"/>
                    <a:pt x="164" y="215"/>
                    <a:pt x="207" y="73"/>
                  </a:cubicBezTo>
                  <a:cubicBezTo>
                    <a:pt x="220" y="29"/>
                    <a:pt x="185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45" name="Google Shape;3354;p74"/>
            <p:cNvSpPr/>
            <p:nvPr/>
          </p:nvSpPr>
          <p:spPr>
            <a:xfrm>
              <a:off x="1350100" y="3434525"/>
              <a:ext cx="20825" cy="30850"/>
            </a:xfrm>
            <a:custGeom>
              <a:avLst/>
              <a:gdLst/>
              <a:ahLst/>
              <a:cxnLst/>
              <a:rect l="l" t="t" r="r" b="b"/>
              <a:pathLst>
                <a:path w="833" h="1234" extrusionOk="0">
                  <a:moveTo>
                    <a:pt x="752" y="0"/>
                  </a:moveTo>
                  <a:cubicBezTo>
                    <a:pt x="734" y="0"/>
                    <a:pt x="716" y="7"/>
                    <a:pt x="703" y="25"/>
                  </a:cubicBezTo>
                  <a:cubicBezTo>
                    <a:pt x="440" y="370"/>
                    <a:pt x="216" y="747"/>
                    <a:pt x="34" y="1142"/>
                  </a:cubicBezTo>
                  <a:cubicBezTo>
                    <a:pt x="1" y="1186"/>
                    <a:pt x="38" y="1234"/>
                    <a:pt x="79" y="1234"/>
                  </a:cubicBezTo>
                  <a:cubicBezTo>
                    <a:pt x="94" y="1234"/>
                    <a:pt x="110" y="1227"/>
                    <a:pt x="123" y="1210"/>
                  </a:cubicBezTo>
                  <a:cubicBezTo>
                    <a:pt x="233" y="1121"/>
                    <a:pt x="297" y="1004"/>
                    <a:pt x="390" y="900"/>
                  </a:cubicBezTo>
                  <a:cubicBezTo>
                    <a:pt x="422" y="861"/>
                    <a:pt x="394" y="829"/>
                    <a:pt x="358" y="818"/>
                  </a:cubicBezTo>
                  <a:cubicBezTo>
                    <a:pt x="497" y="569"/>
                    <a:pt x="629" y="313"/>
                    <a:pt x="803" y="78"/>
                  </a:cubicBezTo>
                  <a:cubicBezTo>
                    <a:pt x="833" y="38"/>
                    <a:pt x="793" y="0"/>
                    <a:pt x="75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46" name="Google Shape;3355;p74"/>
            <p:cNvSpPr/>
            <p:nvPr/>
          </p:nvSpPr>
          <p:spPr>
            <a:xfrm>
              <a:off x="1267275" y="3340350"/>
              <a:ext cx="18650" cy="3750"/>
            </a:xfrm>
            <a:custGeom>
              <a:avLst/>
              <a:gdLst/>
              <a:ahLst/>
              <a:cxnLst/>
              <a:rect l="l" t="t" r="r" b="b"/>
              <a:pathLst>
                <a:path w="746" h="150" extrusionOk="0">
                  <a:moveTo>
                    <a:pt x="343" y="0"/>
                  </a:moveTo>
                  <a:cubicBezTo>
                    <a:pt x="248" y="0"/>
                    <a:pt x="153" y="12"/>
                    <a:pt x="65" y="39"/>
                  </a:cubicBezTo>
                  <a:cubicBezTo>
                    <a:pt x="1" y="59"/>
                    <a:pt x="20" y="150"/>
                    <a:pt x="74" y="150"/>
                  </a:cubicBezTo>
                  <a:cubicBezTo>
                    <a:pt x="80" y="150"/>
                    <a:pt x="87" y="149"/>
                    <a:pt x="93" y="146"/>
                  </a:cubicBezTo>
                  <a:cubicBezTo>
                    <a:pt x="184" y="125"/>
                    <a:pt x="277" y="114"/>
                    <a:pt x="370" y="114"/>
                  </a:cubicBezTo>
                  <a:cubicBezTo>
                    <a:pt x="463" y="114"/>
                    <a:pt x="556" y="125"/>
                    <a:pt x="649" y="146"/>
                  </a:cubicBezTo>
                  <a:cubicBezTo>
                    <a:pt x="655" y="148"/>
                    <a:pt x="661" y="149"/>
                    <a:pt x="666" y="149"/>
                  </a:cubicBezTo>
                  <a:cubicBezTo>
                    <a:pt x="725" y="149"/>
                    <a:pt x="745" y="56"/>
                    <a:pt x="677" y="39"/>
                  </a:cubicBezTo>
                  <a:cubicBezTo>
                    <a:pt x="571" y="16"/>
                    <a:pt x="456" y="0"/>
                    <a:pt x="34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47" name="Google Shape;3356;p74"/>
            <p:cNvSpPr/>
            <p:nvPr/>
          </p:nvSpPr>
          <p:spPr>
            <a:xfrm>
              <a:off x="1274575" y="3346900"/>
              <a:ext cx="10775" cy="109250"/>
            </a:xfrm>
            <a:custGeom>
              <a:avLst/>
              <a:gdLst/>
              <a:ahLst/>
              <a:cxnLst/>
              <a:rect l="l" t="t" r="r" b="b"/>
              <a:pathLst>
                <a:path w="431" h="4370" extrusionOk="0">
                  <a:moveTo>
                    <a:pt x="362" y="1"/>
                  </a:moveTo>
                  <a:cubicBezTo>
                    <a:pt x="341" y="1"/>
                    <a:pt x="322" y="13"/>
                    <a:pt x="317" y="41"/>
                  </a:cubicBezTo>
                  <a:cubicBezTo>
                    <a:pt x="107" y="1305"/>
                    <a:pt x="4" y="2586"/>
                    <a:pt x="11" y="3868"/>
                  </a:cubicBezTo>
                  <a:cubicBezTo>
                    <a:pt x="11" y="3869"/>
                    <a:pt x="11" y="3870"/>
                    <a:pt x="10" y="3870"/>
                  </a:cubicBezTo>
                  <a:cubicBezTo>
                    <a:pt x="8" y="3870"/>
                    <a:pt x="4" y="3866"/>
                    <a:pt x="2" y="3866"/>
                  </a:cubicBezTo>
                  <a:cubicBezTo>
                    <a:pt x="1" y="3866"/>
                    <a:pt x="1" y="3866"/>
                    <a:pt x="1" y="3868"/>
                  </a:cubicBezTo>
                  <a:lnTo>
                    <a:pt x="1" y="4316"/>
                  </a:lnTo>
                  <a:cubicBezTo>
                    <a:pt x="2" y="4352"/>
                    <a:pt x="28" y="4370"/>
                    <a:pt x="54" y="4370"/>
                  </a:cubicBezTo>
                  <a:cubicBezTo>
                    <a:pt x="81" y="4370"/>
                    <a:pt x="107" y="4352"/>
                    <a:pt x="111" y="4316"/>
                  </a:cubicBezTo>
                  <a:cubicBezTo>
                    <a:pt x="68" y="2896"/>
                    <a:pt x="189" y="1472"/>
                    <a:pt x="424" y="69"/>
                  </a:cubicBezTo>
                  <a:cubicBezTo>
                    <a:pt x="431" y="28"/>
                    <a:pt x="394" y="1"/>
                    <a:pt x="36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48" name="Google Shape;3357;p74"/>
            <p:cNvSpPr/>
            <p:nvPr/>
          </p:nvSpPr>
          <p:spPr>
            <a:xfrm>
              <a:off x="1294700" y="3351225"/>
              <a:ext cx="21725" cy="104750"/>
            </a:xfrm>
            <a:custGeom>
              <a:avLst/>
              <a:gdLst/>
              <a:ahLst/>
              <a:cxnLst/>
              <a:rect l="l" t="t" r="r" b="b"/>
              <a:pathLst>
                <a:path w="869" h="4190" extrusionOk="0">
                  <a:moveTo>
                    <a:pt x="445" y="0"/>
                  </a:moveTo>
                  <a:cubicBezTo>
                    <a:pt x="429" y="0"/>
                    <a:pt x="413" y="2"/>
                    <a:pt x="395" y="7"/>
                  </a:cubicBezTo>
                  <a:lnTo>
                    <a:pt x="385" y="3"/>
                  </a:lnTo>
                  <a:cubicBezTo>
                    <a:pt x="385" y="7"/>
                    <a:pt x="385" y="7"/>
                    <a:pt x="385" y="7"/>
                  </a:cubicBezTo>
                  <a:cubicBezTo>
                    <a:pt x="382" y="7"/>
                    <a:pt x="380" y="8"/>
                    <a:pt x="379" y="8"/>
                  </a:cubicBezTo>
                  <a:cubicBezTo>
                    <a:pt x="374" y="8"/>
                    <a:pt x="370" y="6"/>
                    <a:pt x="366" y="6"/>
                  </a:cubicBezTo>
                  <a:cubicBezTo>
                    <a:pt x="364" y="6"/>
                    <a:pt x="362" y="6"/>
                    <a:pt x="360" y="7"/>
                  </a:cubicBezTo>
                  <a:lnTo>
                    <a:pt x="338" y="3"/>
                  </a:lnTo>
                  <a:cubicBezTo>
                    <a:pt x="335" y="2"/>
                    <a:pt x="332" y="1"/>
                    <a:pt x="329" y="1"/>
                  </a:cubicBezTo>
                  <a:cubicBezTo>
                    <a:pt x="310" y="1"/>
                    <a:pt x="323" y="34"/>
                    <a:pt x="317" y="57"/>
                  </a:cubicBezTo>
                  <a:cubicBezTo>
                    <a:pt x="301" y="35"/>
                    <a:pt x="274" y="19"/>
                    <a:pt x="253" y="19"/>
                  </a:cubicBezTo>
                  <a:cubicBezTo>
                    <a:pt x="236" y="19"/>
                    <a:pt x="223" y="29"/>
                    <a:pt x="224" y="57"/>
                  </a:cubicBezTo>
                  <a:cubicBezTo>
                    <a:pt x="224" y="89"/>
                    <a:pt x="217" y="121"/>
                    <a:pt x="217" y="153"/>
                  </a:cubicBezTo>
                  <a:cubicBezTo>
                    <a:pt x="203" y="167"/>
                    <a:pt x="178" y="178"/>
                    <a:pt x="164" y="188"/>
                  </a:cubicBezTo>
                  <a:cubicBezTo>
                    <a:pt x="113" y="224"/>
                    <a:pt x="143" y="291"/>
                    <a:pt x="188" y="291"/>
                  </a:cubicBezTo>
                  <a:cubicBezTo>
                    <a:pt x="197" y="291"/>
                    <a:pt x="205" y="289"/>
                    <a:pt x="214" y="284"/>
                  </a:cubicBezTo>
                  <a:lnTo>
                    <a:pt x="214" y="284"/>
                  </a:lnTo>
                  <a:cubicBezTo>
                    <a:pt x="217" y="1242"/>
                    <a:pt x="118" y="2196"/>
                    <a:pt x="54" y="3150"/>
                  </a:cubicBezTo>
                  <a:cubicBezTo>
                    <a:pt x="51" y="3151"/>
                    <a:pt x="48" y="3151"/>
                    <a:pt x="46" y="3151"/>
                  </a:cubicBezTo>
                  <a:cubicBezTo>
                    <a:pt x="30" y="3151"/>
                    <a:pt x="16" y="3141"/>
                    <a:pt x="8" y="3141"/>
                  </a:cubicBezTo>
                  <a:cubicBezTo>
                    <a:pt x="3" y="3141"/>
                    <a:pt x="0" y="3145"/>
                    <a:pt x="0" y="3157"/>
                  </a:cubicBezTo>
                  <a:lnTo>
                    <a:pt x="0" y="3965"/>
                  </a:lnTo>
                  <a:lnTo>
                    <a:pt x="114" y="3965"/>
                  </a:lnTo>
                  <a:cubicBezTo>
                    <a:pt x="118" y="2712"/>
                    <a:pt x="346" y="1470"/>
                    <a:pt x="331" y="213"/>
                  </a:cubicBezTo>
                  <a:cubicBezTo>
                    <a:pt x="346" y="206"/>
                    <a:pt x="360" y="192"/>
                    <a:pt x="374" y="185"/>
                  </a:cubicBezTo>
                  <a:cubicBezTo>
                    <a:pt x="397" y="172"/>
                    <a:pt x="419" y="166"/>
                    <a:pt x="441" y="166"/>
                  </a:cubicBezTo>
                  <a:cubicBezTo>
                    <a:pt x="502" y="166"/>
                    <a:pt x="559" y="209"/>
                    <a:pt x="609" y="245"/>
                  </a:cubicBezTo>
                  <a:cubicBezTo>
                    <a:pt x="612" y="245"/>
                    <a:pt x="620" y="249"/>
                    <a:pt x="623" y="249"/>
                  </a:cubicBezTo>
                  <a:cubicBezTo>
                    <a:pt x="628" y="251"/>
                    <a:pt x="632" y="252"/>
                    <a:pt x="634" y="252"/>
                  </a:cubicBezTo>
                  <a:cubicBezTo>
                    <a:pt x="651" y="252"/>
                    <a:pt x="638" y="220"/>
                    <a:pt x="645" y="199"/>
                  </a:cubicBezTo>
                  <a:lnTo>
                    <a:pt x="645" y="199"/>
                  </a:lnTo>
                  <a:lnTo>
                    <a:pt x="669" y="206"/>
                  </a:lnTo>
                  <a:cubicBezTo>
                    <a:pt x="673" y="207"/>
                    <a:pt x="677" y="208"/>
                    <a:pt x="680" y="208"/>
                  </a:cubicBezTo>
                  <a:cubicBezTo>
                    <a:pt x="698" y="208"/>
                    <a:pt x="707" y="193"/>
                    <a:pt x="716" y="181"/>
                  </a:cubicBezTo>
                  <a:lnTo>
                    <a:pt x="716" y="181"/>
                  </a:lnTo>
                  <a:cubicBezTo>
                    <a:pt x="751" y="1459"/>
                    <a:pt x="570" y="2730"/>
                    <a:pt x="548" y="4012"/>
                  </a:cubicBezTo>
                  <a:cubicBezTo>
                    <a:pt x="548" y="4012"/>
                    <a:pt x="548" y="4012"/>
                    <a:pt x="548" y="4012"/>
                  </a:cubicBezTo>
                  <a:cubicBezTo>
                    <a:pt x="546" y="4012"/>
                    <a:pt x="542" y="4009"/>
                    <a:pt x="540" y="4009"/>
                  </a:cubicBezTo>
                  <a:cubicBezTo>
                    <a:pt x="538" y="4009"/>
                    <a:pt x="538" y="4010"/>
                    <a:pt x="538" y="4012"/>
                  </a:cubicBezTo>
                  <a:lnTo>
                    <a:pt x="538" y="4190"/>
                  </a:lnTo>
                  <a:lnTo>
                    <a:pt x="652" y="4190"/>
                  </a:lnTo>
                  <a:cubicBezTo>
                    <a:pt x="655" y="2837"/>
                    <a:pt x="869" y="1502"/>
                    <a:pt x="830" y="153"/>
                  </a:cubicBezTo>
                  <a:cubicBezTo>
                    <a:pt x="830" y="120"/>
                    <a:pt x="809" y="106"/>
                    <a:pt x="786" y="106"/>
                  </a:cubicBezTo>
                  <a:cubicBezTo>
                    <a:pt x="762" y="106"/>
                    <a:pt x="734" y="123"/>
                    <a:pt x="726" y="153"/>
                  </a:cubicBezTo>
                  <a:cubicBezTo>
                    <a:pt x="726" y="131"/>
                    <a:pt x="723" y="106"/>
                    <a:pt x="698" y="96"/>
                  </a:cubicBezTo>
                  <a:cubicBezTo>
                    <a:pt x="599" y="57"/>
                    <a:pt x="530" y="0"/>
                    <a:pt x="44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49" name="Google Shape;3358;p74"/>
            <p:cNvSpPr/>
            <p:nvPr/>
          </p:nvSpPr>
          <p:spPr>
            <a:xfrm>
              <a:off x="1266750" y="3496000"/>
              <a:ext cx="17900" cy="43275"/>
            </a:xfrm>
            <a:custGeom>
              <a:avLst/>
              <a:gdLst/>
              <a:ahLst/>
              <a:cxnLst/>
              <a:rect l="l" t="t" r="r" b="b"/>
              <a:pathLst>
                <a:path w="716" h="1731" extrusionOk="0">
                  <a:moveTo>
                    <a:pt x="189" y="218"/>
                  </a:moveTo>
                  <a:lnTo>
                    <a:pt x="189" y="218"/>
                  </a:lnTo>
                  <a:cubicBezTo>
                    <a:pt x="200" y="225"/>
                    <a:pt x="210" y="232"/>
                    <a:pt x="218" y="239"/>
                  </a:cubicBezTo>
                  <a:cubicBezTo>
                    <a:pt x="212" y="235"/>
                    <a:pt x="208" y="233"/>
                    <a:pt x="204" y="233"/>
                  </a:cubicBezTo>
                  <a:cubicBezTo>
                    <a:pt x="199" y="233"/>
                    <a:pt x="194" y="237"/>
                    <a:pt x="185" y="239"/>
                  </a:cubicBezTo>
                  <a:cubicBezTo>
                    <a:pt x="185" y="232"/>
                    <a:pt x="193" y="228"/>
                    <a:pt x="189" y="218"/>
                  </a:cubicBezTo>
                  <a:close/>
                  <a:moveTo>
                    <a:pt x="246" y="260"/>
                  </a:moveTo>
                  <a:cubicBezTo>
                    <a:pt x="253" y="271"/>
                    <a:pt x="267" y="271"/>
                    <a:pt x="274" y="282"/>
                  </a:cubicBezTo>
                  <a:cubicBezTo>
                    <a:pt x="273" y="282"/>
                    <a:pt x="271" y="282"/>
                    <a:pt x="270" y="282"/>
                  </a:cubicBezTo>
                  <a:cubicBezTo>
                    <a:pt x="263" y="282"/>
                    <a:pt x="260" y="279"/>
                    <a:pt x="255" y="279"/>
                  </a:cubicBezTo>
                  <a:cubicBezTo>
                    <a:pt x="253" y="279"/>
                    <a:pt x="250" y="280"/>
                    <a:pt x="246" y="285"/>
                  </a:cubicBezTo>
                  <a:lnTo>
                    <a:pt x="246" y="282"/>
                  </a:lnTo>
                  <a:lnTo>
                    <a:pt x="246" y="260"/>
                  </a:lnTo>
                  <a:close/>
                  <a:moveTo>
                    <a:pt x="132" y="534"/>
                  </a:moveTo>
                  <a:lnTo>
                    <a:pt x="132" y="858"/>
                  </a:lnTo>
                  <a:cubicBezTo>
                    <a:pt x="132" y="769"/>
                    <a:pt x="125" y="684"/>
                    <a:pt x="125" y="599"/>
                  </a:cubicBezTo>
                  <a:cubicBezTo>
                    <a:pt x="129" y="577"/>
                    <a:pt x="132" y="556"/>
                    <a:pt x="132" y="534"/>
                  </a:cubicBezTo>
                  <a:close/>
                  <a:moveTo>
                    <a:pt x="335" y="524"/>
                  </a:moveTo>
                  <a:cubicBezTo>
                    <a:pt x="349" y="663"/>
                    <a:pt x="349" y="801"/>
                    <a:pt x="335" y="940"/>
                  </a:cubicBezTo>
                  <a:lnTo>
                    <a:pt x="335" y="524"/>
                  </a:lnTo>
                  <a:close/>
                  <a:moveTo>
                    <a:pt x="57" y="1"/>
                  </a:moveTo>
                  <a:cubicBezTo>
                    <a:pt x="25" y="4"/>
                    <a:pt x="0" y="29"/>
                    <a:pt x="0" y="61"/>
                  </a:cubicBezTo>
                  <a:cubicBezTo>
                    <a:pt x="0" y="221"/>
                    <a:pt x="15" y="378"/>
                    <a:pt x="15" y="538"/>
                  </a:cubicBezTo>
                  <a:cubicBezTo>
                    <a:pt x="8" y="641"/>
                    <a:pt x="4" y="745"/>
                    <a:pt x="4" y="848"/>
                  </a:cubicBezTo>
                  <a:cubicBezTo>
                    <a:pt x="11" y="1122"/>
                    <a:pt x="43" y="1396"/>
                    <a:pt x="47" y="1674"/>
                  </a:cubicBezTo>
                  <a:lnTo>
                    <a:pt x="136" y="1674"/>
                  </a:lnTo>
                  <a:lnTo>
                    <a:pt x="136" y="1677"/>
                  </a:lnTo>
                  <a:cubicBezTo>
                    <a:pt x="137" y="1713"/>
                    <a:pt x="163" y="1731"/>
                    <a:pt x="190" y="1731"/>
                  </a:cubicBezTo>
                  <a:cubicBezTo>
                    <a:pt x="216" y="1731"/>
                    <a:pt x="242" y="1713"/>
                    <a:pt x="246" y="1677"/>
                  </a:cubicBezTo>
                  <a:lnTo>
                    <a:pt x="246" y="1588"/>
                  </a:lnTo>
                  <a:cubicBezTo>
                    <a:pt x="264" y="1608"/>
                    <a:pt x="290" y="1627"/>
                    <a:pt x="309" y="1627"/>
                  </a:cubicBezTo>
                  <a:cubicBezTo>
                    <a:pt x="321" y="1627"/>
                    <a:pt x="331" y="1620"/>
                    <a:pt x="335" y="1602"/>
                  </a:cubicBezTo>
                  <a:cubicBezTo>
                    <a:pt x="417" y="1222"/>
                    <a:pt x="716" y="36"/>
                    <a:pt x="5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50" name="Google Shape;3359;p74"/>
            <p:cNvSpPr/>
            <p:nvPr/>
          </p:nvSpPr>
          <p:spPr>
            <a:xfrm>
              <a:off x="1000725" y="3193150"/>
              <a:ext cx="515975" cy="1045875"/>
            </a:xfrm>
            <a:custGeom>
              <a:avLst/>
              <a:gdLst/>
              <a:ahLst/>
              <a:cxnLst/>
              <a:rect l="l" t="t" r="r" b="b"/>
              <a:pathLst>
                <a:path w="20639" h="41835" extrusionOk="0">
                  <a:moveTo>
                    <a:pt x="1840" y="2943"/>
                  </a:moveTo>
                  <a:cubicBezTo>
                    <a:pt x="2028" y="2943"/>
                    <a:pt x="2226" y="2976"/>
                    <a:pt x="2350" y="2987"/>
                  </a:cubicBezTo>
                  <a:cubicBezTo>
                    <a:pt x="2589" y="3008"/>
                    <a:pt x="2827" y="3037"/>
                    <a:pt x="3066" y="3058"/>
                  </a:cubicBezTo>
                  <a:lnTo>
                    <a:pt x="3066" y="3161"/>
                  </a:lnTo>
                  <a:cubicBezTo>
                    <a:pt x="3066" y="3170"/>
                    <a:pt x="3068" y="3173"/>
                    <a:pt x="3072" y="3173"/>
                  </a:cubicBezTo>
                  <a:cubicBezTo>
                    <a:pt x="3079" y="3173"/>
                    <a:pt x="3092" y="3160"/>
                    <a:pt x="3103" y="3160"/>
                  </a:cubicBezTo>
                  <a:cubicBezTo>
                    <a:pt x="3105" y="3160"/>
                    <a:pt x="3107" y="3161"/>
                    <a:pt x="3109" y="3161"/>
                  </a:cubicBezTo>
                  <a:lnTo>
                    <a:pt x="3109" y="3382"/>
                  </a:lnTo>
                  <a:cubicBezTo>
                    <a:pt x="3110" y="3419"/>
                    <a:pt x="3139" y="3438"/>
                    <a:pt x="3167" y="3438"/>
                  </a:cubicBezTo>
                  <a:cubicBezTo>
                    <a:pt x="3195" y="3438"/>
                    <a:pt x="3223" y="3419"/>
                    <a:pt x="3223" y="3382"/>
                  </a:cubicBezTo>
                  <a:lnTo>
                    <a:pt x="3223" y="3072"/>
                  </a:lnTo>
                  <a:cubicBezTo>
                    <a:pt x="3247" y="3072"/>
                    <a:pt x="3272" y="3079"/>
                    <a:pt x="3297" y="3079"/>
                  </a:cubicBezTo>
                  <a:cubicBezTo>
                    <a:pt x="3358" y="3079"/>
                    <a:pt x="3336" y="3015"/>
                    <a:pt x="3297" y="2990"/>
                  </a:cubicBezTo>
                  <a:cubicBezTo>
                    <a:pt x="3319" y="2988"/>
                    <a:pt x="3341" y="2987"/>
                    <a:pt x="3363" y="2987"/>
                  </a:cubicBezTo>
                  <a:cubicBezTo>
                    <a:pt x="3518" y="2987"/>
                    <a:pt x="3637" y="3058"/>
                    <a:pt x="3600" y="3243"/>
                  </a:cubicBezTo>
                  <a:cubicBezTo>
                    <a:pt x="3575" y="3375"/>
                    <a:pt x="3465" y="3457"/>
                    <a:pt x="3344" y="3507"/>
                  </a:cubicBezTo>
                  <a:cubicBezTo>
                    <a:pt x="3340" y="3485"/>
                    <a:pt x="3376" y="3464"/>
                    <a:pt x="3344" y="3464"/>
                  </a:cubicBezTo>
                  <a:cubicBezTo>
                    <a:pt x="2859" y="3464"/>
                    <a:pt x="2375" y="3428"/>
                    <a:pt x="1891" y="3400"/>
                  </a:cubicBezTo>
                  <a:cubicBezTo>
                    <a:pt x="1898" y="3393"/>
                    <a:pt x="1902" y="3386"/>
                    <a:pt x="1905" y="3382"/>
                  </a:cubicBezTo>
                  <a:cubicBezTo>
                    <a:pt x="1950" y="3343"/>
                    <a:pt x="1911" y="3286"/>
                    <a:pt x="1865" y="3286"/>
                  </a:cubicBezTo>
                  <a:cubicBezTo>
                    <a:pt x="1852" y="3286"/>
                    <a:pt x="1839" y="3290"/>
                    <a:pt x="1827" y="3300"/>
                  </a:cubicBezTo>
                  <a:cubicBezTo>
                    <a:pt x="1799" y="3325"/>
                    <a:pt x="1784" y="3364"/>
                    <a:pt x="1759" y="3393"/>
                  </a:cubicBezTo>
                  <a:cubicBezTo>
                    <a:pt x="1617" y="3386"/>
                    <a:pt x="1471" y="3382"/>
                    <a:pt x="1329" y="3375"/>
                  </a:cubicBezTo>
                  <a:cubicBezTo>
                    <a:pt x="1325" y="3375"/>
                    <a:pt x="1329" y="3379"/>
                    <a:pt x="1325" y="3379"/>
                  </a:cubicBezTo>
                  <a:cubicBezTo>
                    <a:pt x="1325" y="3290"/>
                    <a:pt x="1343" y="3204"/>
                    <a:pt x="1343" y="3115"/>
                  </a:cubicBezTo>
                  <a:cubicBezTo>
                    <a:pt x="1343" y="3081"/>
                    <a:pt x="1310" y="3060"/>
                    <a:pt x="1280" y="3060"/>
                  </a:cubicBezTo>
                  <a:cubicBezTo>
                    <a:pt x="1256" y="3060"/>
                    <a:pt x="1234" y="3073"/>
                    <a:pt x="1229" y="3101"/>
                  </a:cubicBezTo>
                  <a:cubicBezTo>
                    <a:pt x="1208" y="3243"/>
                    <a:pt x="1218" y="3386"/>
                    <a:pt x="1204" y="3528"/>
                  </a:cubicBezTo>
                  <a:cubicBezTo>
                    <a:pt x="1047" y="3460"/>
                    <a:pt x="901" y="3336"/>
                    <a:pt x="926" y="3151"/>
                  </a:cubicBezTo>
                  <a:lnTo>
                    <a:pt x="926" y="3151"/>
                  </a:lnTo>
                  <a:lnTo>
                    <a:pt x="926" y="3154"/>
                  </a:lnTo>
                  <a:cubicBezTo>
                    <a:pt x="926" y="3064"/>
                    <a:pt x="1001" y="2994"/>
                    <a:pt x="1091" y="2994"/>
                  </a:cubicBezTo>
                  <a:cubicBezTo>
                    <a:pt x="1093" y="2994"/>
                    <a:pt x="1095" y="2994"/>
                    <a:pt x="1097" y="2994"/>
                  </a:cubicBezTo>
                  <a:lnTo>
                    <a:pt x="1097" y="3293"/>
                  </a:lnTo>
                  <a:cubicBezTo>
                    <a:pt x="1097" y="3329"/>
                    <a:pt x="1125" y="3346"/>
                    <a:pt x="1152" y="3346"/>
                  </a:cubicBezTo>
                  <a:cubicBezTo>
                    <a:pt x="1180" y="3346"/>
                    <a:pt x="1208" y="3329"/>
                    <a:pt x="1208" y="3293"/>
                  </a:cubicBezTo>
                  <a:lnTo>
                    <a:pt x="1208" y="3030"/>
                  </a:lnTo>
                  <a:cubicBezTo>
                    <a:pt x="1257" y="3037"/>
                    <a:pt x="1304" y="3051"/>
                    <a:pt x="1346" y="3072"/>
                  </a:cubicBezTo>
                  <a:cubicBezTo>
                    <a:pt x="1349" y="3074"/>
                    <a:pt x="1352" y="3074"/>
                    <a:pt x="1354" y="3074"/>
                  </a:cubicBezTo>
                  <a:cubicBezTo>
                    <a:pt x="1364" y="3074"/>
                    <a:pt x="1370" y="3065"/>
                    <a:pt x="1379" y="3065"/>
                  </a:cubicBezTo>
                  <a:cubicBezTo>
                    <a:pt x="1380" y="3065"/>
                    <a:pt x="1381" y="3065"/>
                    <a:pt x="1382" y="3065"/>
                  </a:cubicBezTo>
                  <a:cubicBezTo>
                    <a:pt x="1389" y="3065"/>
                    <a:pt x="1397" y="3069"/>
                    <a:pt x="1406" y="3069"/>
                  </a:cubicBezTo>
                  <a:cubicBezTo>
                    <a:pt x="1410" y="3069"/>
                    <a:pt x="1414" y="3068"/>
                    <a:pt x="1418" y="3065"/>
                  </a:cubicBezTo>
                  <a:cubicBezTo>
                    <a:pt x="1508" y="2970"/>
                    <a:pt x="1670" y="2943"/>
                    <a:pt x="1840" y="2943"/>
                  </a:cubicBezTo>
                  <a:close/>
                  <a:moveTo>
                    <a:pt x="1322" y="3475"/>
                  </a:moveTo>
                  <a:cubicBezTo>
                    <a:pt x="1325" y="3475"/>
                    <a:pt x="1325" y="3485"/>
                    <a:pt x="1332" y="3485"/>
                  </a:cubicBezTo>
                  <a:cubicBezTo>
                    <a:pt x="1446" y="3492"/>
                    <a:pt x="1564" y="3492"/>
                    <a:pt x="1678" y="3500"/>
                  </a:cubicBezTo>
                  <a:cubicBezTo>
                    <a:pt x="1606" y="3581"/>
                    <a:pt x="1542" y="3670"/>
                    <a:pt x="1482" y="3767"/>
                  </a:cubicBezTo>
                  <a:lnTo>
                    <a:pt x="1478" y="3767"/>
                  </a:lnTo>
                  <a:lnTo>
                    <a:pt x="1478" y="3599"/>
                  </a:lnTo>
                  <a:cubicBezTo>
                    <a:pt x="1476" y="3565"/>
                    <a:pt x="1450" y="3549"/>
                    <a:pt x="1423" y="3549"/>
                  </a:cubicBezTo>
                  <a:cubicBezTo>
                    <a:pt x="1396" y="3549"/>
                    <a:pt x="1370" y="3565"/>
                    <a:pt x="1368" y="3599"/>
                  </a:cubicBezTo>
                  <a:lnTo>
                    <a:pt x="1368" y="3831"/>
                  </a:lnTo>
                  <a:lnTo>
                    <a:pt x="1368" y="3916"/>
                  </a:lnTo>
                  <a:cubicBezTo>
                    <a:pt x="1354" y="3937"/>
                    <a:pt x="1332" y="3959"/>
                    <a:pt x="1318" y="3980"/>
                  </a:cubicBezTo>
                  <a:cubicBezTo>
                    <a:pt x="1318" y="3984"/>
                    <a:pt x="1314" y="3987"/>
                    <a:pt x="1314" y="3991"/>
                  </a:cubicBezTo>
                  <a:cubicBezTo>
                    <a:pt x="1307" y="3930"/>
                    <a:pt x="1307" y="3866"/>
                    <a:pt x="1300" y="3806"/>
                  </a:cubicBezTo>
                  <a:cubicBezTo>
                    <a:pt x="1307" y="3695"/>
                    <a:pt x="1318" y="3581"/>
                    <a:pt x="1322" y="3475"/>
                  </a:cubicBezTo>
                  <a:close/>
                  <a:moveTo>
                    <a:pt x="1809" y="3503"/>
                  </a:moveTo>
                  <a:cubicBezTo>
                    <a:pt x="1878" y="3507"/>
                    <a:pt x="1946" y="3511"/>
                    <a:pt x="2014" y="3515"/>
                  </a:cubicBezTo>
                  <a:lnTo>
                    <a:pt x="2014" y="3515"/>
                  </a:lnTo>
                  <a:cubicBezTo>
                    <a:pt x="2013" y="3516"/>
                    <a:pt x="2013" y="3517"/>
                    <a:pt x="2012" y="3517"/>
                  </a:cubicBezTo>
                  <a:cubicBezTo>
                    <a:pt x="1806" y="3759"/>
                    <a:pt x="1649" y="4030"/>
                    <a:pt x="1485" y="4297"/>
                  </a:cubicBezTo>
                  <a:cubicBezTo>
                    <a:pt x="1485" y="4176"/>
                    <a:pt x="1485" y="4055"/>
                    <a:pt x="1482" y="3934"/>
                  </a:cubicBezTo>
                  <a:cubicBezTo>
                    <a:pt x="1500" y="3905"/>
                    <a:pt x="1517" y="3877"/>
                    <a:pt x="1535" y="3848"/>
                  </a:cubicBezTo>
                  <a:cubicBezTo>
                    <a:pt x="1617" y="3727"/>
                    <a:pt x="1710" y="3610"/>
                    <a:pt x="1809" y="3503"/>
                  </a:cubicBezTo>
                  <a:close/>
                  <a:moveTo>
                    <a:pt x="1368" y="4126"/>
                  </a:moveTo>
                  <a:cubicBezTo>
                    <a:pt x="1368" y="4236"/>
                    <a:pt x="1368" y="4347"/>
                    <a:pt x="1371" y="4461"/>
                  </a:cubicBezTo>
                  <a:cubicBezTo>
                    <a:pt x="1368" y="4475"/>
                    <a:pt x="1354" y="4486"/>
                    <a:pt x="1346" y="4500"/>
                  </a:cubicBezTo>
                  <a:cubicBezTo>
                    <a:pt x="1339" y="4411"/>
                    <a:pt x="1336" y="4318"/>
                    <a:pt x="1329" y="4229"/>
                  </a:cubicBezTo>
                  <a:cubicBezTo>
                    <a:pt x="1329" y="4219"/>
                    <a:pt x="1336" y="4215"/>
                    <a:pt x="1329" y="4204"/>
                  </a:cubicBezTo>
                  <a:cubicBezTo>
                    <a:pt x="1332" y="4201"/>
                    <a:pt x="1336" y="4194"/>
                    <a:pt x="1339" y="4187"/>
                  </a:cubicBezTo>
                  <a:cubicBezTo>
                    <a:pt x="1346" y="4165"/>
                    <a:pt x="1357" y="4144"/>
                    <a:pt x="1368" y="4126"/>
                  </a:cubicBezTo>
                  <a:close/>
                  <a:moveTo>
                    <a:pt x="15632" y="3557"/>
                  </a:moveTo>
                  <a:lnTo>
                    <a:pt x="15632" y="3557"/>
                  </a:lnTo>
                  <a:cubicBezTo>
                    <a:pt x="15607" y="3702"/>
                    <a:pt x="15579" y="3848"/>
                    <a:pt x="15540" y="3994"/>
                  </a:cubicBezTo>
                  <a:cubicBezTo>
                    <a:pt x="15479" y="4073"/>
                    <a:pt x="15451" y="4172"/>
                    <a:pt x="15465" y="4272"/>
                  </a:cubicBezTo>
                  <a:lnTo>
                    <a:pt x="15461" y="4272"/>
                  </a:lnTo>
                  <a:cubicBezTo>
                    <a:pt x="15440" y="4350"/>
                    <a:pt x="15419" y="4432"/>
                    <a:pt x="15394" y="4514"/>
                  </a:cubicBezTo>
                  <a:cubicBezTo>
                    <a:pt x="15408" y="4254"/>
                    <a:pt x="15440" y="3998"/>
                    <a:pt x="15490" y="3742"/>
                  </a:cubicBezTo>
                  <a:cubicBezTo>
                    <a:pt x="15497" y="3770"/>
                    <a:pt x="15524" y="3786"/>
                    <a:pt x="15548" y="3786"/>
                  </a:cubicBezTo>
                  <a:cubicBezTo>
                    <a:pt x="15570" y="3786"/>
                    <a:pt x="15590" y="3772"/>
                    <a:pt x="15590" y="3742"/>
                  </a:cubicBezTo>
                  <a:cubicBezTo>
                    <a:pt x="15590" y="3692"/>
                    <a:pt x="15579" y="3649"/>
                    <a:pt x="15575" y="3603"/>
                  </a:cubicBezTo>
                  <a:cubicBezTo>
                    <a:pt x="15593" y="3585"/>
                    <a:pt x="15611" y="3571"/>
                    <a:pt x="15632" y="3557"/>
                  </a:cubicBezTo>
                  <a:close/>
                  <a:moveTo>
                    <a:pt x="1375" y="4657"/>
                  </a:moveTo>
                  <a:cubicBezTo>
                    <a:pt x="1375" y="4728"/>
                    <a:pt x="1371" y="4799"/>
                    <a:pt x="1368" y="4874"/>
                  </a:cubicBezTo>
                  <a:cubicBezTo>
                    <a:pt x="1364" y="4806"/>
                    <a:pt x="1364" y="4746"/>
                    <a:pt x="1357" y="4678"/>
                  </a:cubicBezTo>
                  <a:cubicBezTo>
                    <a:pt x="1364" y="4671"/>
                    <a:pt x="1368" y="4664"/>
                    <a:pt x="1375" y="4657"/>
                  </a:cubicBezTo>
                  <a:close/>
                  <a:moveTo>
                    <a:pt x="13511" y="5714"/>
                  </a:moveTo>
                  <a:cubicBezTo>
                    <a:pt x="13514" y="5747"/>
                    <a:pt x="13514" y="5781"/>
                    <a:pt x="13512" y="5815"/>
                  </a:cubicBezTo>
                  <a:lnTo>
                    <a:pt x="13512" y="5815"/>
                  </a:lnTo>
                  <a:cubicBezTo>
                    <a:pt x="13507" y="5781"/>
                    <a:pt x="13502" y="5747"/>
                    <a:pt x="13496" y="5714"/>
                  </a:cubicBezTo>
                  <a:close/>
                  <a:moveTo>
                    <a:pt x="8527" y="5963"/>
                  </a:moveTo>
                  <a:cubicBezTo>
                    <a:pt x="8528" y="5963"/>
                    <a:pt x="8528" y="5965"/>
                    <a:pt x="8527" y="5968"/>
                  </a:cubicBezTo>
                  <a:lnTo>
                    <a:pt x="8527" y="5968"/>
                  </a:lnTo>
                  <a:cubicBezTo>
                    <a:pt x="8527" y="5967"/>
                    <a:pt x="8527" y="5967"/>
                    <a:pt x="8527" y="5967"/>
                  </a:cubicBezTo>
                  <a:lnTo>
                    <a:pt x="8527" y="5963"/>
                  </a:lnTo>
                  <a:close/>
                  <a:moveTo>
                    <a:pt x="8204" y="4998"/>
                  </a:moveTo>
                  <a:cubicBezTo>
                    <a:pt x="8179" y="5025"/>
                    <a:pt x="8180" y="5080"/>
                    <a:pt x="8228" y="5094"/>
                  </a:cubicBezTo>
                  <a:cubicBezTo>
                    <a:pt x="8231" y="5095"/>
                    <a:pt x="8234" y="5096"/>
                    <a:pt x="8236" y="5096"/>
                  </a:cubicBezTo>
                  <a:cubicBezTo>
                    <a:pt x="8255" y="5096"/>
                    <a:pt x="8262" y="5076"/>
                    <a:pt x="8278" y="5073"/>
                  </a:cubicBezTo>
                  <a:lnTo>
                    <a:pt x="8278" y="5073"/>
                  </a:lnTo>
                  <a:cubicBezTo>
                    <a:pt x="8270" y="5415"/>
                    <a:pt x="8278" y="5757"/>
                    <a:pt x="8281" y="6098"/>
                  </a:cubicBezTo>
                  <a:cubicBezTo>
                    <a:pt x="8256" y="6134"/>
                    <a:pt x="8224" y="6159"/>
                    <a:pt x="8199" y="6194"/>
                  </a:cubicBezTo>
                  <a:cubicBezTo>
                    <a:pt x="8185" y="5927"/>
                    <a:pt x="8149" y="5657"/>
                    <a:pt x="8117" y="5390"/>
                  </a:cubicBezTo>
                  <a:cubicBezTo>
                    <a:pt x="8135" y="5258"/>
                    <a:pt x="8149" y="5126"/>
                    <a:pt x="8160" y="4998"/>
                  </a:cubicBezTo>
                  <a:close/>
                  <a:moveTo>
                    <a:pt x="13699" y="6251"/>
                  </a:moveTo>
                  <a:lnTo>
                    <a:pt x="13699" y="6258"/>
                  </a:lnTo>
                  <a:cubicBezTo>
                    <a:pt x="13692" y="6258"/>
                    <a:pt x="13692" y="6262"/>
                    <a:pt x="13685" y="6262"/>
                  </a:cubicBezTo>
                  <a:cubicBezTo>
                    <a:pt x="13692" y="6262"/>
                    <a:pt x="13692" y="6251"/>
                    <a:pt x="13699" y="6251"/>
                  </a:cubicBezTo>
                  <a:close/>
                  <a:moveTo>
                    <a:pt x="8274" y="6319"/>
                  </a:moveTo>
                  <a:lnTo>
                    <a:pt x="8274" y="6319"/>
                  </a:lnTo>
                  <a:cubicBezTo>
                    <a:pt x="8270" y="6369"/>
                    <a:pt x="8260" y="6419"/>
                    <a:pt x="8260" y="6469"/>
                  </a:cubicBezTo>
                  <a:lnTo>
                    <a:pt x="8263" y="6469"/>
                  </a:lnTo>
                  <a:lnTo>
                    <a:pt x="8246" y="6490"/>
                  </a:lnTo>
                  <a:lnTo>
                    <a:pt x="8246" y="6387"/>
                  </a:lnTo>
                  <a:lnTo>
                    <a:pt x="8210" y="6387"/>
                  </a:lnTo>
                  <a:lnTo>
                    <a:pt x="8210" y="6362"/>
                  </a:lnTo>
                  <a:cubicBezTo>
                    <a:pt x="8231" y="6351"/>
                    <a:pt x="8253" y="6337"/>
                    <a:pt x="8274" y="6319"/>
                  </a:cubicBezTo>
                  <a:close/>
                  <a:moveTo>
                    <a:pt x="13660" y="5778"/>
                  </a:moveTo>
                  <a:cubicBezTo>
                    <a:pt x="13682" y="5913"/>
                    <a:pt x="13692" y="6048"/>
                    <a:pt x="13696" y="6184"/>
                  </a:cubicBezTo>
                  <a:cubicBezTo>
                    <a:pt x="13639" y="6212"/>
                    <a:pt x="13607" y="6344"/>
                    <a:pt x="13582" y="6533"/>
                  </a:cubicBezTo>
                  <a:cubicBezTo>
                    <a:pt x="13556" y="6315"/>
                    <a:pt x="13547" y="6097"/>
                    <a:pt x="13521" y="5881"/>
                  </a:cubicBezTo>
                  <a:lnTo>
                    <a:pt x="13521" y="5881"/>
                  </a:lnTo>
                  <a:cubicBezTo>
                    <a:pt x="13532" y="5895"/>
                    <a:pt x="13549" y="5903"/>
                    <a:pt x="13567" y="5903"/>
                  </a:cubicBezTo>
                  <a:cubicBezTo>
                    <a:pt x="13584" y="5903"/>
                    <a:pt x="13601" y="5895"/>
                    <a:pt x="13610" y="5874"/>
                  </a:cubicBezTo>
                  <a:lnTo>
                    <a:pt x="13617" y="5863"/>
                  </a:lnTo>
                  <a:lnTo>
                    <a:pt x="13660" y="5778"/>
                  </a:lnTo>
                  <a:close/>
                  <a:moveTo>
                    <a:pt x="8095" y="6357"/>
                  </a:moveTo>
                  <a:lnTo>
                    <a:pt x="8095" y="6357"/>
                  </a:lnTo>
                  <a:cubicBezTo>
                    <a:pt x="8099" y="6453"/>
                    <a:pt x="8108" y="6550"/>
                    <a:pt x="8114" y="6647"/>
                  </a:cubicBezTo>
                  <a:cubicBezTo>
                    <a:pt x="8110" y="6650"/>
                    <a:pt x="8107" y="6654"/>
                    <a:pt x="8103" y="6661"/>
                  </a:cubicBezTo>
                  <a:cubicBezTo>
                    <a:pt x="8103" y="6664"/>
                    <a:pt x="8100" y="6664"/>
                    <a:pt x="8100" y="6668"/>
                  </a:cubicBezTo>
                  <a:cubicBezTo>
                    <a:pt x="8090" y="6564"/>
                    <a:pt x="8097" y="6460"/>
                    <a:pt x="8095" y="6357"/>
                  </a:cubicBezTo>
                  <a:close/>
                  <a:moveTo>
                    <a:pt x="14611" y="6433"/>
                  </a:moveTo>
                  <a:lnTo>
                    <a:pt x="14611" y="6433"/>
                  </a:lnTo>
                  <a:cubicBezTo>
                    <a:pt x="14532" y="6504"/>
                    <a:pt x="14483" y="6600"/>
                    <a:pt x="14411" y="6679"/>
                  </a:cubicBezTo>
                  <a:cubicBezTo>
                    <a:pt x="14458" y="6611"/>
                    <a:pt x="14493" y="6536"/>
                    <a:pt x="14547" y="6472"/>
                  </a:cubicBezTo>
                  <a:cubicBezTo>
                    <a:pt x="14547" y="6465"/>
                    <a:pt x="14539" y="6461"/>
                    <a:pt x="14543" y="6458"/>
                  </a:cubicBezTo>
                  <a:cubicBezTo>
                    <a:pt x="14568" y="6454"/>
                    <a:pt x="14586" y="6436"/>
                    <a:pt x="14611" y="6433"/>
                  </a:cubicBezTo>
                  <a:close/>
                  <a:moveTo>
                    <a:pt x="13806" y="6447"/>
                  </a:moveTo>
                  <a:cubicBezTo>
                    <a:pt x="13838" y="6458"/>
                    <a:pt x="13877" y="6454"/>
                    <a:pt x="13913" y="6461"/>
                  </a:cubicBezTo>
                  <a:cubicBezTo>
                    <a:pt x="13881" y="6540"/>
                    <a:pt x="13842" y="6611"/>
                    <a:pt x="13803" y="6686"/>
                  </a:cubicBezTo>
                  <a:cubicBezTo>
                    <a:pt x="13803" y="6607"/>
                    <a:pt x="13806" y="6529"/>
                    <a:pt x="13806" y="6447"/>
                  </a:cubicBezTo>
                  <a:close/>
                  <a:moveTo>
                    <a:pt x="8249" y="6664"/>
                  </a:moveTo>
                  <a:lnTo>
                    <a:pt x="8249" y="6693"/>
                  </a:lnTo>
                  <a:cubicBezTo>
                    <a:pt x="8246" y="6682"/>
                    <a:pt x="8246" y="6675"/>
                    <a:pt x="8246" y="6664"/>
                  </a:cubicBezTo>
                  <a:close/>
                  <a:moveTo>
                    <a:pt x="13692" y="6593"/>
                  </a:moveTo>
                  <a:lnTo>
                    <a:pt x="13692" y="6593"/>
                  </a:lnTo>
                  <a:cubicBezTo>
                    <a:pt x="13689" y="6689"/>
                    <a:pt x="13689" y="6785"/>
                    <a:pt x="13685" y="6881"/>
                  </a:cubicBezTo>
                  <a:cubicBezTo>
                    <a:pt x="13685" y="6885"/>
                    <a:pt x="13686" y="6886"/>
                    <a:pt x="13688" y="6886"/>
                  </a:cubicBezTo>
                  <a:cubicBezTo>
                    <a:pt x="13693" y="6886"/>
                    <a:pt x="13700" y="6880"/>
                    <a:pt x="13706" y="6880"/>
                  </a:cubicBezTo>
                  <a:cubicBezTo>
                    <a:pt x="13708" y="6880"/>
                    <a:pt x="13709" y="6880"/>
                    <a:pt x="13710" y="6881"/>
                  </a:cubicBezTo>
                  <a:cubicBezTo>
                    <a:pt x="13696" y="6910"/>
                    <a:pt x="13682" y="6935"/>
                    <a:pt x="13667" y="6963"/>
                  </a:cubicBezTo>
                  <a:cubicBezTo>
                    <a:pt x="13671" y="6903"/>
                    <a:pt x="13674" y="6842"/>
                    <a:pt x="13678" y="6782"/>
                  </a:cubicBezTo>
                  <a:cubicBezTo>
                    <a:pt x="13682" y="6718"/>
                    <a:pt x="13685" y="6657"/>
                    <a:pt x="13692" y="6593"/>
                  </a:cubicBezTo>
                  <a:close/>
                  <a:moveTo>
                    <a:pt x="8100" y="6675"/>
                  </a:moveTo>
                  <a:cubicBezTo>
                    <a:pt x="8096" y="6686"/>
                    <a:pt x="8114" y="6679"/>
                    <a:pt x="8117" y="6689"/>
                  </a:cubicBezTo>
                  <a:cubicBezTo>
                    <a:pt x="8121" y="6828"/>
                    <a:pt x="8132" y="6967"/>
                    <a:pt x="8139" y="7106"/>
                  </a:cubicBezTo>
                  <a:lnTo>
                    <a:pt x="8139" y="7248"/>
                  </a:lnTo>
                  <a:lnTo>
                    <a:pt x="8132" y="7266"/>
                  </a:lnTo>
                  <a:cubicBezTo>
                    <a:pt x="8117" y="7067"/>
                    <a:pt x="8114" y="6871"/>
                    <a:pt x="8096" y="6675"/>
                  </a:cubicBezTo>
                  <a:close/>
                  <a:moveTo>
                    <a:pt x="14009" y="6472"/>
                  </a:moveTo>
                  <a:lnTo>
                    <a:pt x="14009" y="6472"/>
                  </a:lnTo>
                  <a:cubicBezTo>
                    <a:pt x="14125" y="6488"/>
                    <a:pt x="14235" y="6516"/>
                    <a:pt x="14347" y="6516"/>
                  </a:cubicBezTo>
                  <a:cubicBezTo>
                    <a:pt x="14359" y="6516"/>
                    <a:pt x="14371" y="6515"/>
                    <a:pt x="14383" y="6515"/>
                  </a:cubicBezTo>
                  <a:lnTo>
                    <a:pt x="14386" y="6515"/>
                  </a:lnTo>
                  <a:cubicBezTo>
                    <a:pt x="14308" y="6629"/>
                    <a:pt x="14230" y="6743"/>
                    <a:pt x="14162" y="6864"/>
                  </a:cubicBezTo>
                  <a:cubicBezTo>
                    <a:pt x="14151" y="6881"/>
                    <a:pt x="14130" y="6928"/>
                    <a:pt x="14112" y="6963"/>
                  </a:cubicBezTo>
                  <a:cubicBezTo>
                    <a:pt x="14141" y="6864"/>
                    <a:pt x="14180" y="6771"/>
                    <a:pt x="14201" y="6671"/>
                  </a:cubicBezTo>
                  <a:cubicBezTo>
                    <a:pt x="14207" y="6629"/>
                    <a:pt x="14180" y="6613"/>
                    <a:pt x="14151" y="6613"/>
                  </a:cubicBezTo>
                  <a:cubicBezTo>
                    <a:pt x="14145" y="6613"/>
                    <a:pt x="14139" y="6613"/>
                    <a:pt x="14134" y="6614"/>
                  </a:cubicBezTo>
                  <a:cubicBezTo>
                    <a:pt x="14121" y="6590"/>
                    <a:pt x="14099" y="6562"/>
                    <a:pt x="14078" y="6562"/>
                  </a:cubicBezTo>
                  <a:cubicBezTo>
                    <a:pt x="14069" y="6562"/>
                    <a:pt x="14060" y="6568"/>
                    <a:pt x="14052" y="6582"/>
                  </a:cubicBezTo>
                  <a:cubicBezTo>
                    <a:pt x="13906" y="6853"/>
                    <a:pt x="13792" y="7141"/>
                    <a:pt x="13674" y="7430"/>
                  </a:cubicBezTo>
                  <a:cubicBezTo>
                    <a:pt x="13671" y="7362"/>
                    <a:pt x="13657" y="7298"/>
                    <a:pt x="13653" y="7230"/>
                  </a:cubicBezTo>
                  <a:cubicBezTo>
                    <a:pt x="13653" y="7227"/>
                    <a:pt x="13653" y="7223"/>
                    <a:pt x="13653" y="7220"/>
                  </a:cubicBezTo>
                  <a:cubicBezTo>
                    <a:pt x="13667" y="7231"/>
                    <a:pt x="13674" y="7250"/>
                    <a:pt x="13698" y="7250"/>
                  </a:cubicBezTo>
                  <a:cubicBezTo>
                    <a:pt x="13705" y="7250"/>
                    <a:pt x="13714" y="7249"/>
                    <a:pt x="13724" y="7245"/>
                  </a:cubicBezTo>
                  <a:cubicBezTo>
                    <a:pt x="13773" y="7224"/>
                    <a:pt x="13747" y="7176"/>
                    <a:pt x="13706" y="7160"/>
                  </a:cubicBezTo>
                  <a:lnTo>
                    <a:pt x="13706" y="7160"/>
                  </a:lnTo>
                  <a:cubicBezTo>
                    <a:pt x="13707" y="7158"/>
                    <a:pt x="13708" y="7154"/>
                    <a:pt x="13710" y="7148"/>
                  </a:cubicBezTo>
                  <a:cubicBezTo>
                    <a:pt x="13717" y="7116"/>
                    <a:pt x="13728" y="7088"/>
                    <a:pt x="13742" y="7059"/>
                  </a:cubicBezTo>
                  <a:cubicBezTo>
                    <a:pt x="13771" y="6995"/>
                    <a:pt x="13806" y="6931"/>
                    <a:pt x="13831" y="6871"/>
                  </a:cubicBezTo>
                  <a:cubicBezTo>
                    <a:pt x="13895" y="6746"/>
                    <a:pt x="13963" y="6622"/>
                    <a:pt x="14016" y="6493"/>
                  </a:cubicBezTo>
                  <a:cubicBezTo>
                    <a:pt x="14020" y="6483"/>
                    <a:pt x="14009" y="6483"/>
                    <a:pt x="14009" y="6472"/>
                  </a:cubicBezTo>
                  <a:close/>
                  <a:moveTo>
                    <a:pt x="13472" y="6533"/>
                  </a:moveTo>
                  <a:cubicBezTo>
                    <a:pt x="13493" y="6736"/>
                    <a:pt x="13521" y="6935"/>
                    <a:pt x="13536" y="7141"/>
                  </a:cubicBezTo>
                  <a:cubicBezTo>
                    <a:pt x="13528" y="7305"/>
                    <a:pt x="13528" y="7440"/>
                    <a:pt x="13525" y="7472"/>
                  </a:cubicBezTo>
                  <a:cubicBezTo>
                    <a:pt x="13521" y="7561"/>
                    <a:pt x="13521" y="7647"/>
                    <a:pt x="13518" y="7732"/>
                  </a:cubicBezTo>
                  <a:cubicBezTo>
                    <a:pt x="13499" y="7732"/>
                    <a:pt x="13483" y="7716"/>
                    <a:pt x="13472" y="7716"/>
                  </a:cubicBezTo>
                  <a:cubicBezTo>
                    <a:pt x="13467" y="7716"/>
                    <a:pt x="13463" y="7720"/>
                    <a:pt x="13461" y="7732"/>
                  </a:cubicBezTo>
                  <a:cubicBezTo>
                    <a:pt x="13461" y="7750"/>
                    <a:pt x="13457" y="7768"/>
                    <a:pt x="13454" y="7786"/>
                  </a:cubicBezTo>
                  <a:cubicBezTo>
                    <a:pt x="13447" y="7369"/>
                    <a:pt x="13461" y="6953"/>
                    <a:pt x="13472" y="6533"/>
                  </a:cubicBezTo>
                  <a:close/>
                  <a:moveTo>
                    <a:pt x="14881" y="6330"/>
                  </a:moveTo>
                  <a:cubicBezTo>
                    <a:pt x="14878" y="6435"/>
                    <a:pt x="14866" y="6537"/>
                    <a:pt x="14861" y="6639"/>
                  </a:cubicBezTo>
                  <a:lnTo>
                    <a:pt x="14861" y="6639"/>
                  </a:lnTo>
                  <a:cubicBezTo>
                    <a:pt x="14853" y="6618"/>
                    <a:pt x="14832" y="6604"/>
                    <a:pt x="14810" y="6604"/>
                  </a:cubicBezTo>
                  <a:cubicBezTo>
                    <a:pt x="14795" y="6604"/>
                    <a:pt x="14779" y="6611"/>
                    <a:pt x="14767" y="6625"/>
                  </a:cubicBezTo>
                  <a:cubicBezTo>
                    <a:pt x="14422" y="7077"/>
                    <a:pt x="14098" y="7544"/>
                    <a:pt x="13792" y="8024"/>
                  </a:cubicBezTo>
                  <a:cubicBezTo>
                    <a:pt x="14059" y="7497"/>
                    <a:pt x="14386" y="7006"/>
                    <a:pt x="14767" y="6558"/>
                  </a:cubicBezTo>
                  <a:cubicBezTo>
                    <a:pt x="14802" y="6516"/>
                    <a:pt x="14766" y="6478"/>
                    <a:pt x="14728" y="6478"/>
                  </a:cubicBezTo>
                  <a:cubicBezTo>
                    <a:pt x="14723" y="6478"/>
                    <a:pt x="14718" y="6478"/>
                    <a:pt x="14714" y="6479"/>
                  </a:cubicBezTo>
                  <a:cubicBezTo>
                    <a:pt x="14717" y="6476"/>
                    <a:pt x="14721" y="6472"/>
                    <a:pt x="14725" y="6469"/>
                  </a:cubicBezTo>
                  <a:cubicBezTo>
                    <a:pt x="14753" y="6440"/>
                    <a:pt x="14739" y="6412"/>
                    <a:pt x="14714" y="6394"/>
                  </a:cubicBezTo>
                  <a:cubicBezTo>
                    <a:pt x="14771" y="6376"/>
                    <a:pt x="14828" y="6355"/>
                    <a:pt x="14881" y="6330"/>
                  </a:cubicBezTo>
                  <a:close/>
                  <a:moveTo>
                    <a:pt x="14572" y="6661"/>
                  </a:moveTo>
                  <a:lnTo>
                    <a:pt x="14572" y="6661"/>
                  </a:lnTo>
                  <a:cubicBezTo>
                    <a:pt x="14233" y="7063"/>
                    <a:pt x="13941" y="7504"/>
                    <a:pt x="13696" y="7974"/>
                  </a:cubicBezTo>
                  <a:cubicBezTo>
                    <a:pt x="13673" y="8017"/>
                    <a:pt x="13713" y="8059"/>
                    <a:pt x="13749" y="8059"/>
                  </a:cubicBezTo>
                  <a:cubicBezTo>
                    <a:pt x="13762" y="8059"/>
                    <a:pt x="13773" y="8054"/>
                    <a:pt x="13782" y="8042"/>
                  </a:cubicBezTo>
                  <a:lnTo>
                    <a:pt x="13782" y="8042"/>
                  </a:lnTo>
                  <a:cubicBezTo>
                    <a:pt x="13779" y="8048"/>
                    <a:pt x="13775" y="8054"/>
                    <a:pt x="13771" y="8060"/>
                  </a:cubicBezTo>
                  <a:cubicBezTo>
                    <a:pt x="13756" y="8063"/>
                    <a:pt x="13738" y="8060"/>
                    <a:pt x="13731" y="8078"/>
                  </a:cubicBezTo>
                  <a:cubicBezTo>
                    <a:pt x="13710" y="8124"/>
                    <a:pt x="13682" y="8167"/>
                    <a:pt x="13650" y="8209"/>
                  </a:cubicBezTo>
                  <a:cubicBezTo>
                    <a:pt x="13653" y="8085"/>
                    <a:pt x="13671" y="7964"/>
                    <a:pt x="13671" y="7839"/>
                  </a:cubicBezTo>
                  <a:lnTo>
                    <a:pt x="13692" y="7818"/>
                  </a:lnTo>
                  <a:cubicBezTo>
                    <a:pt x="13724" y="7786"/>
                    <a:pt x="13706" y="7754"/>
                    <a:pt x="13674" y="7736"/>
                  </a:cubicBezTo>
                  <a:cubicBezTo>
                    <a:pt x="13674" y="7722"/>
                    <a:pt x="13678" y="7707"/>
                    <a:pt x="13678" y="7693"/>
                  </a:cubicBezTo>
                  <a:cubicBezTo>
                    <a:pt x="13724" y="7586"/>
                    <a:pt x="13774" y="7483"/>
                    <a:pt x="13817" y="7376"/>
                  </a:cubicBezTo>
                  <a:lnTo>
                    <a:pt x="13820" y="7376"/>
                  </a:lnTo>
                  <a:cubicBezTo>
                    <a:pt x="13838" y="7389"/>
                    <a:pt x="13853" y="7413"/>
                    <a:pt x="13866" y="7413"/>
                  </a:cubicBezTo>
                  <a:cubicBezTo>
                    <a:pt x="13871" y="7413"/>
                    <a:pt x="13876" y="7410"/>
                    <a:pt x="13881" y="7401"/>
                  </a:cubicBezTo>
                  <a:cubicBezTo>
                    <a:pt x="13881" y="7401"/>
                    <a:pt x="13884" y="7394"/>
                    <a:pt x="13884" y="7394"/>
                  </a:cubicBezTo>
                  <a:cubicBezTo>
                    <a:pt x="13897" y="7411"/>
                    <a:pt x="13916" y="7422"/>
                    <a:pt x="13935" y="7422"/>
                  </a:cubicBezTo>
                  <a:cubicBezTo>
                    <a:pt x="13948" y="7422"/>
                    <a:pt x="13961" y="7416"/>
                    <a:pt x="13970" y="7401"/>
                  </a:cubicBezTo>
                  <a:cubicBezTo>
                    <a:pt x="14144" y="7134"/>
                    <a:pt x="14344" y="6885"/>
                    <a:pt x="14572" y="6661"/>
                  </a:cubicBezTo>
                  <a:close/>
                  <a:moveTo>
                    <a:pt x="15234" y="8266"/>
                  </a:moveTo>
                  <a:cubicBezTo>
                    <a:pt x="15234" y="8268"/>
                    <a:pt x="15235" y="8268"/>
                    <a:pt x="15236" y="8268"/>
                  </a:cubicBezTo>
                  <a:cubicBezTo>
                    <a:pt x="15237" y="8268"/>
                    <a:pt x="15239" y="8268"/>
                    <a:pt x="15241" y="8270"/>
                  </a:cubicBezTo>
                  <a:lnTo>
                    <a:pt x="15234" y="8284"/>
                  </a:lnTo>
                  <a:cubicBezTo>
                    <a:pt x="15234" y="8280"/>
                    <a:pt x="15230" y="8273"/>
                    <a:pt x="15234" y="8266"/>
                  </a:cubicBezTo>
                  <a:close/>
                  <a:moveTo>
                    <a:pt x="15123" y="8359"/>
                  </a:moveTo>
                  <a:cubicBezTo>
                    <a:pt x="15123" y="8387"/>
                    <a:pt x="15141" y="8394"/>
                    <a:pt x="15162" y="8402"/>
                  </a:cubicBezTo>
                  <a:cubicBezTo>
                    <a:pt x="15145" y="8426"/>
                    <a:pt x="15127" y="8451"/>
                    <a:pt x="15113" y="8480"/>
                  </a:cubicBezTo>
                  <a:cubicBezTo>
                    <a:pt x="15116" y="8441"/>
                    <a:pt x="15120" y="8402"/>
                    <a:pt x="15123" y="8359"/>
                  </a:cubicBezTo>
                  <a:close/>
                  <a:moveTo>
                    <a:pt x="9203" y="8149"/>
                  </a:moveTo>
                  <a:cubicBezTo>
                    <a:pt x="9203" y="8391"/>
                    <a:pt x="9200" y="8629"/>
                    <a:pt x="9175" y="8864"/>
                  </a:cubicBezTo>
                  <a:cubicBezTo>
                    <a:pt x="9182" y="8640"/>
                    <a:pt x="9185" y="8416"/>
                    <a:pt x="9196" y="8188"/>
                  </a:cubicBezTo>
                  <a:lnTo>
                    <a:pt x="9200" y="8191"/>
                  </a:lnTo>
                  <a:cubicBezTo>
                    <a:pt x="9200" y="8177"/>
                    <a:pt x="9203" y="8163"/>
                    <a:pt x="9203" y="8149"/>
                  </a:cubicBezTo>
                  <a:close/>
                  <a:moveTo>
                    <a:pt x="13368" y="9316"/>
                  </a:moveTo>
                  <a:cubicBezTo>
                    <a:pt x="13368" y="9388"/>
                    <a:pt x="13372" y="9462"/>
                    <a:pt x="13372" y="9530"/>
                  </a:cubicBezTo>
                  <a:cubicBezTo>
                    <a:pt x="13365" y="9544"/>
                    <a:pt x="13354" y="9555"/>
                    <a:pt x="13347" y="9569"/>
                  </a:cubicBezTo>
                  <a:cubicBezTo>
                    <a:pt x="13354" y="9484"/>
                    <a:pt x="13361" y="9402"/>
                    <a:pt x="13368" y="9316"/>
                  </a:cubicBezTo>
                  <a:close/>
                  <a:moveTo>
                    <a:pt x="13347" y="9594"/>
                  </a:moveTo>
                  <a:cubicBezTo>
                    <a:pt x="13347" y="9598"/>
                    <a:pt x="13350" y="9598"/>
                    <a:pt x="13352" y="9598"/>
                  </a:cubicBezTo>
                  <a:cubicBezTo>
                    <a:pt x="13355" y="9598"/>
                    <a:pt x="13358" y="9598"/>
                    <a:pt x="13358" y="9601"/>
                  </a:cubicBezTo>
                  <a:lnTo>
                    <a:pt x="13340" y="9687"/>
                  </a:lnTo>
                  <a:cubicBezTo>
                    <a:pt x="13340" y="9655"/>
                    <a:pt x="13343" y="9623"/>
                    <a:pt x="13343" y="9594"/>
                  </a:cubicBezTo>
                  <a:close/>
                  <a:moveTo>
                    <a:pt x="14860" y="6693"/>
                  </a:moveTo>
                  <a:cubicBezTo>
                    <a:pt x="14860" y="7131"/>
                    <a:pt x="14871" y="7569"/>
                    <a:pt x="14888" y="8006"/>
                  </a:cubicBezTo>
                  <a:cubicBezTo>
                    <a:pt x="14887" y="8007"/>
                    <a:pt x="14886" y="8007"/>
                    <a:pt x="14885" y="8007"/>
                  </a:cubicBezTo>
                  <a:cubicBezTo>
                    <a:pt x="14881" y="8007"/>
                    <a:pt x="14877" y="8004"/>
                    <a:pt x="14873" y="8004"/>
                  </a:cubicBezTo>
                  <a:cubicBezTo>
                    <a:pt x="14871" y="8004"/>
                    <a:pt x="14869" y="8005"/>
                    <a:pt x="14867" y="8006"/>
                  </a:cubicBezTo>
                  <a:cubicBezTo>
                    <a:pt x="14655" y="8241"/>
                    <a:pt x="14458" y="8490"/>
                    <a:pt x="14275" y="8748"/>
                  </a:cubicBezTo>
                  <a:lnTo>
                    <a:pt x="14275" y="8748"/>
                  </a:lnTo>
                  <a:cubicBezTo>
                    <a:pt x="14404" y="8555"/>
                    <a:pt x="14533" y="8360"/>
                    <a:pt x="14678" y="8177"/>
                  </a:cubicBezTo>
                  <a:cubicBezTo>
                    <a:pt x="14711" y="8132"/>
                    <a:pt x="14674" y="8076"/>
                    <a:pt x="14634" y="8076"/>
                  </a:cubicBezTo>
                  <a:cubicBezTo>
                    <a:pt x="14621" y="8076"/>
                    <a:pt x="14608" y="8081"/>
                    <a:pt x="14596" y="8095"/>
                  </a:cubicBezTo>
                  <a:lnTo>
                    <a:pt x="14600" y="8095"/>
                  </a:lnTo>
                  <a:cubicBezTo>
                    <a:pt x="14198" y="8608"/>
                    <a:pt x="13835" y="9146"/>
                    <a:pt x="13486" y="9694"/>
                  </a:cubicBezTo>
                  <a:lnTo>
                    <a:pt x="13486" y="9615"/>
                  </a:lnTo>
                  <a:lnTo>
                    <a:pt x="13486" y="9576"/>
                  </a:lnTo>
                  <a:lnTo>
                    <a:pt x="13486" y="9569"/>
                  </a:lnTo>
                  <a:cubicBezTo>
                    <a:pt x="13507" y="9544"/>
                    <a:pt x="13521" y="9516"/>
                    <a:pt x="13539" y="9491"/>
                  </a:cubicBezTo>
                  <a:cubicBezTo>
                    <a:pt x="13541" y="9490"/>
                    <a:pt x="13542" y="9490"/>
                    <a:pt x="13544" y="9490"/>
                  </a:cubicBezTo>
                  <a:cubicBezTo>
                    <a:pt x="13554" y="9490"/>
                    <a:pt x="13564" y="9500"/>
                    <a:pt x="13570" y="9500"/>
                  </a:cubicBezTo>
                  <a:cubicBezTo>
                    <a:pt x="13572" y="9500"/>
                    <a:pt x="13574" y="9499"/>
                    <a:pt x="13575" y="9494"/>
                  </a:cubicBezTo>
                  <a:cubicBezTo>
                    <a:pt x="13575" y="9477"/>
                    <a:pt x="13575" y="9455"/>
                    <a:pt x="13578" y="9437"/>
                  </a:cubicBezTo>
                  <a:cubicBezTo>
                    <a:pt x="13639" y="9359"/>
                    <a:pt x="13696" y="9277"/>
                    <a:pt x="13746" y="9192"/>
                  </a:cubicBezTo>
                  <a:cubicBezTo>
                    <a:pt x="13753" y="9185"/>
                    <a:pt x="13738" y="9178"/>
                    <a:pt x="13738" y="9170"/>
                  </a:cubicBezTo>
                  <a:cubicBezTo>
                    <a:pt x="14041" y="8676"/>
                    <a:pt x="14351" y="8184"/>
                    <a:pt x="14685" y="7714"/>
                  </a:cubicBezTo>
                  <a:cubicBezTo>
                    <a:pt x="14718" y="7672"/>
                    <a:pt x="14679" y="7633"/>
                    <a:pt x="14638" y="7633"/>
                  </a:cubicBezTo>
                  <a:cubicBezTo>
                    <a:pt x="14620" y="7633"/>
                    <a:pt x="14602" y="7640"/>
                    <a:pt x="14589" y="7658"/>
                  </a:cubicBezTo>
                  <a:cubicBezTo>
                    <a:pt x="14233" y="8156"/>
                    <a:pt x="13906" y="8669"/>
                    <a:pt x="13593" y="9195"/>
                  </a:cubicBezTo>
                  <a:cubicBezTo>
                    <a:pt x="13610" y="9042"/>
                    <a:pt x="13607" y="8889"/>
                    <a:pt x="13617" y="8733"/>
                  </a:cubicBezTo>
                  <a:cubicBezTo>
                    <a:pt x="13628" y="8729"/>
                    <a:pt x="13635" y="8718"/>
                    <a:pt x="13642" y="8711"/>
                  </a:cubicBezTo>
                  <a:cubicBezTo>
                    <a:pt x="13642" y="8715"/>
                    <a:pt x="13646" y="8718"/>
                    <a:pt x="13650" y="8722"/>
                  </a:cubicBezTo>
                  <a:cubicBezTo>
                    <a:pt x="13706" y="8626"/>
                    <a:pt x="13803" y="8540"/>
                    <a:pt x="13870" y="8444"/>
                  </a:cubicBezTo>
                  <a:cubicBezTo>
                    <a:pt x="13927" y="8369"/>
                    <a:pt x="13977" y="8291"/>
                    <a:pt x="14030" y="8209"/>
                  </a:cubicBezTo>
                  <a:lnTo>
                    <a:pt x="14030" y="8209"/>
                  </a:lnTo>
                  <a:cubicBezTo>
                    <a:pt x="13949" y="8337"/>
                    <a:pt x="13874" y="8466"/>
                    <a:pt x="13803" y="8601"/>
                  </a:cubicBezTo>
                  <a:cubicBezTo>
                    <a:pt x="13795" y="8604"/>
                    <a:pt x="13781" y="8601"/>
                    <a:pt x="13778" y="8612"/>
                  </a:cubicBezTo>
                  <a:cubicBezTo>
                    <a:pt x="13760" y="8672"/>
                    <a:pt x="13731" y="8729"/>
                    <a:pt x="13696" y="8779"/>
                  </a:cubicBezTo>
                  <a:cubicBezTo>
                    <a:pt x="13674" y="8823"/>
                    <a:pt x="13711" y="8866"/>
                    <a:pt x="13746" y="8866"/>
                  </a:cubicBezTo>
                  <a:cubicBezTo>
                    <a:pt x="13763" y="8866"/>
                    <a:pt x="13778" y="8857"/>
                    <a:pt x="13788" y="8836"/>
                  </a:cubicBezTo>
                  <a:cubicBezTo>
                    <a:pt x="14059" y="8266"/>
                    <a:pt x="14454" y="7775"/>
                    <a:pt x="14821" y="7266"/>
                  </a:cubicBezTo>
                  <a:cubicBezTo>
                    <a:pt x="14851" y="7226"/>
                    <a:pt x="14810" y="7185"/>
                    <a:pt x="14769" y="7185"/>
                  </a:cubicBezTo>
                  <a:cubicBezTo>
                    <a:pt x="14753" y="7185"/>
                    <a:pt x="14736" y="7192"/>
                    <a:pt x="14725" y="7209"/>
                  </a:cubicBezTo>
                  <a:cubicBezTo>
                    <a:pt x="14646" y="7316"/>
                    <a:pt x="14568" y="7426"/>
                    <a:pt x="14490" y="7533"/>
                  </a:cubicBezTo>
                  <a:cubicBezTo>
                    <a:pt x="14568" y="7419"/>
                    <a:pt x="14636" y="7298"/>
                    <a:pt x="14725" y="7188"/>
                  </a:cubicBezTo>
                  <a:cubicBezTo>
                    <a:pt x="14754" y="7147"/>
                    <a:pt x="14718" y="7090"/>
                    <a:pt x="14679" y="7090"/>
                  </a:cubicBezTo>
                  <a:cubicBezTo>
                    <a:pt x="14667" y="7090"/>
                    <a:pt x="14654" y="7096"/>
                    <a:pt x="14643" y="7109"/>
                  </a:cubicBezTo>
                  <a:cubicBezTo>
                    <a:pt x="14443" y="7362"/>
                    <a:pt x="14272" y="7636"/>
                    <a:pt x="14098" y="7910"/>
                  </a:cubicBezTo>
                  <a:cubicBezTo>
                    <a:pt x="14009" y="8056"/>
                    <a:pt x="13913" y="8195"/>
                    <a:pt x="13813" y="8334"/>
                  </a:cubicBezTo>
                  <a:cubicBezTo>
                    <a:pt x="13756" y="8416"/>
                    <a:pt x="13689" y="8491"/>
                    <a:pt x="13628" y="8572"/>
                  </a:cubicBezTo>
                  <a:cubicBezTo>
                    <a:pt x="13632" y="8526"/>
                    <a:pt x="13632" y="8487"/>
                    <a:pt x="13635" y="8444"/>
                  </a:cubicBezTo>
                  <a:cubicBezTo>
                    <a:pt x="13981" y="7818"/>
                    <a:pt x="14426" y="7259"/>
                    <a:pt x="14860" y="6693"/>
                  </a:cubicBezTo>
                  <a:close/>
                  <a:moveTo>
                    <a:pt x="10563" y="9114"/>
                  </a:moveTo>
                  <a:cubicBezTo>
                    <a:pt x="10563" y="9149"/>
                    <a:pt x="10563" y="9185"/>
                    <a:pt x="10560" y="9217"/>
                  </a:cubicBezTo>
                  <a:cubicBezTo>
                    <a:pt x="10552" y="9405"/>
                    <a:pt x="10531" y="9591"/>
                    <a:pt x="10520" y="9776"/>
                  </a:cubicBezTo>
                  <a:cubicBezTo>
                    <a:pt x="10517" y="9683"/>
                    <a:pt x="10520" y="9591"/>
                    <a:pt x="10527" y="9502"/>
                  </a:cubicBezTo>
                  <a:cubicBezTo>
                    <a:pt x="10535" y="9373"/>
                    <a:pt x="10552" y="9245"/>
                    <a:pt x="10563" y="9114"/>
                  </a:cubicBezTo>
                  <a:close/>
                  <a:moveTo>
                    <a:pt x="13927" y="9252"/>
                  </a:moveTo>
                  <a:cubicBezTo>
                    <a:pt x="13763" y="9512"/>
                    <a:pt x="13621" y="9790"/>
                    <a:pt x="13479" y="10064"/>
                  </a:cubicBezTo>
                  <a:cubicBezTo>
                    <a:pt x="13479" y="10007"/>
                    <a:pt x="13479" y="9950"/>
                    <a:pt x="13482" y="9893"/>
                  </a:cubicBezTo>
                  <a:cubicBezTo>
                    <a:pt x="13621" y="9669"/>
                    <a:pt x="13781" y="9466"/>
                    <a:pt x="13927" y="9252"/>
                  </a:cubicBezTo>
                  <a:close/>
                  <a:moveTo>
                    <a:pt x="1005" y="6166"/>
                  </a:moveTo>
                  <a:cubicBezTo>
                    <a:pt x="1005" y="6226"/>
                    <a:pt x="1023" y="6291"/>
                    <a:pt x="1026" y="6351"/>
                  </a:cubicBezTo>
                  <a:cubicBezTo>
                    <a:pt x="1026" y="6529"/>
                    <a:pt x="1026" y="6703"/>
                    <a:pt x="1015" y="6878"/>
                  </a:cubicBezTo>
                  <a:cubicBezTo>
                    <a:pt x="1015" y="6963"/>
                    <a:pt x="1001" y="7045"/>
                    <a:pt x="1001" y="7131"/>
                  </a:cubicBezTo>
                  <a:cubicBezTo>
                    <a:pt x="1001" y="7223"/>
                    <a:pt x="1008" y="7319"/>
                    <a:pt x="1008" y="7412"/>
                  </a:cubicBezTo>
                  <a:cubicBezTo>
                    <a:pt x="1008" y="7415"/>
                    <a:pt x="1008" y="7415"/>
                    <a:pt x="1008" y="7415"/>
                  </a:cubicBezTo>
                  <a:cubicBezTo>
                    <a:pt x="1012" y="7658"/>
                    <a:pt x="1015" y="7896"/>
                    <a:pt x="1023" y="8142"/>
                  </a:cubicBezTo>
                  <a:cubicBezTo>
                    <a:pt x="980" y="8725"/>
                    <a:pt x="958" y="9309"/>
                    <a:pt x="937" y="9893"/>
                  </a:cubicBezTo>
                  <a:cubicBezTo>
                    <a:pt x="923" y="9989"/>
                    <a:pt x="891" y="10082"/>
                    <a:pt x="869" y="10174"/>
                  </a:cubicBezTo>
                  <a:cubicBezTo>
                    <a:pt x="901" y="8839"/>
                    <a:pt x="948" y="7501"/>
                    <a:pt x="1005" y="6166"/>
                  </a:cubicBezTo>
                  <a:close/>
                  <a:moveTo>
                    <a:pt x="13368" y="10078"/>
                  </a:moveTo>
                  <a:lnTo>
                    <a:pt x="13368" y="10157"/>
                  </a:lnTo>
                  <a:cubicBezTo>
                    <a:pt x="13368" y="10185"/>
                    <a:pt x="13368" y="10224"/>
                    <a:pt x="13372" y="10260"/>
                  </a:cubicBezTo>
                  <a:cubicBezTo>
                    <a:pt x="13350" y="10299"/>
                    <a:pt x="13326" y="10338"/>
                    <a:pt x="13304" y="10381"/>
                  </a:cubicBezTo>
                  <a:cubicBezTo>
                    <a:pt x="13322" y="10281"/>
                    <a:pt x="13350" y="10181"/>
                    <a:pt x="13368" y="10078"/>
                  </a:cubicBezTo>
                  <a:close/>
                  <a:moveTo>
                    <a:pt x="9249" y="5931"/>
                  </a:moveTo>
                  <a:cubicBezTo>
                    <a:pt x="9249" y="5949"/>
                    <a:pt x="9249" y="5963"/>
                    <a:pt x="9246" y="5981"/>
                  </a:cubicBezTo>
                  <a:cubicBezTo>
                    <a:pt x="9244" y="5982"/>
                    <a:pt x="9242" y="5982"/>
                    <a:pt x="9240" y="5982"/>
                  </a:cubicBezTo>
                  <a:cubicBezTo>
                    <a:pt x="9229" y="5982"/>
                    <a:pt x="9216" y="5971"/>
                    <a:pt x="9210" y="5971"/>
                  </a:cubicBezTo>
                  <a:cubicBezTo>
                    <a:pt x="9207" y="5971"/>
                    <a:pt x="9206" y="5974"/>
                    <a:pt x="9207" y="5981"/>
                  </a:cubicBezTo>
                  <a:cubicBezTo>
                    <a:pt x="9210" y="6070"/>
                    <a:pt x="9193" y="6159"/>
                    <a:pt x="9196" y="6251"/>
                  </a:cubicBezTo>
                  <a:lnTo>
                    <a:pt x="9118" y="6251"/>
                  </a:lnTo>
                  <a:cubicBezTo>
                    <a:pt x="9118" y="6686"/>
                    <a:pt x="9100" y="7120"/>
                    <a:pt x="9089" y="7551"/>
                  </a:cubicBezTo>
                  <a:cubicBezTo>
                    <a:pt x="9083" y="7520"/>
                    <a:pt x="9053" y="7500"/>
                    <a:pt x="9027" y="7500"/>
                  </a:cubicBezTo>
                  <a:cubicBezTo>
                    <a:pt x="9007" y="7500"/>
                    <a:pt x="8989" y="7511"/>
                    <a:pt x="8982" y="7536"/>
                  </a:cubicBezTo>
                  <a:cubicBezTo>
                    <a:pt x="8886" y="8060"/>
                    <a:pt x="8893" y="8597"/>
                    <a:pt x="8933" y="9131"/>
                  </a:cubicBezTo>
                  <a:cubicBezTo>
                    <a:pt x="8915" y="9231"/>
                    <a:pt x="8901" y="9334"/>
                    <a:pt x="8883" y="9437"/>
                  </a:cubicBezTo>
                  <a:cubicBezTo>
                    <a:pt x="8862" y="9425"/>
                    <a:pt x="8837" y="9408"/>
                    <a:pt x="8820" y="9408"/>
                  </a:cubicBezTo>
                  <a:cubicBezTo>
                    <a:pt x="8808" y="9408"/>
                    <a:pt x="8801" y="9416"/>
                    <a:pt x="8801" y="9437"/>
                  </a:cubicBezTo>
                  <a:lnTo>
                    <a:pt x="8801" y="9929"/>
                  </a:lnTo>
                  <a:cubicBezTo>
                    <a:pt x="8801" y="9963"/>
                    <a:pt x="8833" y="9983"/>
                    <a:pt x="8863" y="9983"/>
                  </a:cubicBezTo>
                  <a:cubicBezTo>
                    <a:pt x="8886" y="9983"/>
                    <a:pt x="8909" y="9971"/>
                    <a:pt x="8915" y="9943"/>
                  </a:cubicBezTo>
                  <a:cubicBezTo>
                    <a:pt x="8936" y="9833"/>
                    <a:pt x="8947" y="9719"/>
                    <a:pt x="8968" y="9605"/>
                  </a:cubicBezTo>
                  <a:cubicBezTo>
                    <a:pt x="8975" y="9669"/>
                    <a:pt x="8975" y="9733"/>
                    <a:pt x="8982" y="9797"/>
                  </a:cubicBezTo>
                  <a:cubicBezTo>
                    <a:pt x="8982" y="9802"/>
                    <a:pt x="8984" y="9804"/>
                    <a:pt x="8987" y="9804"/>
                  </a:cubicBezTo>
                  <a:cubicBezTo>
                    <a:pt x="8993" y="9804"/>
                    <a:pt x="9003" y="9798"/>
                    <a:pt x="9011" y="9798"/>
                  </a:cubicBezTo>
                  <a:cubicBezTo>
                    <a:pt x="9014" y="9798"/>
                    <a:pt x="9016" y="9799"/>
                    <a:pt x="9018" y="9801"/>
                  </a:cubicBezTo>
                  <a:cubicBezTo>
                    <a:pt x="9018" y="9947"/>
                    <a:pt x="9025" y="10096"/>
                    <a:pt x="9025" y="10242"/>
                  </a:cubicBezTo>
                  <a:cubicBezTo>
                    <a:pt x="9027" y="10262"/>
                    <a:pt x="9038" y="10277"/>
                    <a:pt x="9052" y="10285"/>
                  </a:cubicBezTo>
                  <a:lnTo>
                    <a:pt x="9052" y="10285"/>
                  </a:lnTo>
                  <a:cubicBezTo>
                    <a:pt x="9031" y="10284"/>
                    <a:pt x="9011" y="10284"/>
                    <a:pt x="8990" y="10284"/>
                  </a:cubicBezTo>
                  <a:cubicBezTo>
                    <a:pt x="8763" y="10284"/>
                    <a:pt x="8535" y="10300"/>
                    <a:pt x="8306" y="10327"/>
                  </a:cubicBezTo>
                  <a:cubicBezTo>
                    <a:pt x="8272" y="10331"/>
                    <a:pt x="8262" y="10360"/>
                    <a:pt x="8270" y="10387"/>
                  </a:cubicBezTo>
                  <a:lnTo>
                    <a:pt x="8270" y="10387"/>
                  </a:lnTo>
                  <a:cubicBezTo>
                    <a:pt x="8243" y="10368"/>
                    <a:pt x="8215" y="10351"/>
                    <a:pt x="8186" y="10335"/>
                  </a:cubicBezTo>
                  <a:lnTo>
                    <a:pt x="8210" y="10335"/>
                  </a:lnTo>
                  <a:cubicBezTo>
                    <a:pt x="8221" y="10203"/>
                    <a:pt x="8214" y="10068"/>
                    <a:pt x="8221" y="9932"/>
                  </a:cubicBezTo>
                  <a:lnTo>
                    <a:pt x="8253" y="9932"/>
                  </a:lnTo>
                  <a:cubicBezTo>
                    <a:pt x="8253" y="9633"/>
                    <a:pt x="8281" y="9334"/>
                    <a:pt x="8299" y="9035"/>
                  </a:cubicBezTo>
                  <a:lnTo>
                    <a:pt x="8345" y="9035"/>
                  </a:lnTo>
                  <a:cubicBezTo>
                    <a:pt x="8349" y="9334"/>
                    <a:pt x="8356" y="9633"/>
                    <a:pt x="8356" y="9932"/>
                  </a:cubicBezTo>
                  <a:lnTo>
                    <a:pt x="8466" y="9932"/>
                  </a:lnTo>
                  <a:cubicBezTo>
                    <a:pt x="8466" y="9035"/>
                    <a:pt x="8505" y="8135"/>
                    <a:pt x="8502" y="7237"/>
                  </a:cubicBezTo>
                  <a:lnTo>
                    <a:pt x="8555" y="7237"/>
                  </a:lnTo>
                  <a:cubicBezTo>
                    <a:pt x="8580" y="7059"/>
                    <a:pt x="8580" y="6881"/>
                    <a:pt x="8591" y="6700"/>
                  </a:cubicBezTo>
                  <a:cubicBezTo>
                    <a:pt x="8612" y="6671"/>
                    <a:pt x="8626" y="6639"/>
                    <a:pt x="8651" y="6611"/>
                  </a:cubicBezTo>
                  <a:cubicBezTo>
                    <a:pt x="8833" y="6376"/>
                    <a:pt x="9029" y="6148"/>
                    <a:pt x="9235" y="5935"/>
                  </a:cubicBezTo>
                  <a:cubicBezTo>
                    <a:pt x="9237" y="5933"/>
                    <a:pt x="9239" y="5933"/>
                    <a:pt x="9241" y="5933"/>
                  </a:cubicBezTo>
                  <a:cubicBezTo>
                    <a:pt x="9243" y="5933"/>
                    <a:pt x="9246" y="5933"/>
                    <a:pt x="9249" y="5931"/>
                  </a:cubicBezTo>
                  <a:close/>
                  <a:moveTo>
                    <a:pt x="17683" y="10649"/>
                  </a:moveTo>
                  <a:lnTo>
                    <a:pt x="17683" y="10649"/>
                  </a:lnTo>
                  <a:cubicBezTo>
                    <a:pt x="17683" y="10652"/>
                    <a:pt x="17683" y="10655"/>
                    <a:pt x="17683" y="10659"/>
                  </a:cubicBezTo>
                  <a:cubicBezTo>
                    <a:pt x="17680" y="10656"/>
                    <a:pt x="17681" y="10652"/>
                    <a:pt x="17683" y="10649"/>
                  </a:cubicBezTo>
                  <a:close/>
                  <a:moveTo>
                    <a:pt x="9110" y="5283"/>
                  </a:moveTo>
                  <a:cubicBezTo>
                    <a:pt x="10544" y="5283"/>
                    <a:pt x="11944" y="5654"/>
                    <a:pt x="13372" y="5707"/>
                  </a:cubicBezTo>
                  <a:cubicBezTo>
                    <a:pt x="13322" y="6529"/>
                    <a:pt x="13333" y="7351"/>
                    <a:pt x="13350" y="8170"/>
                  </a:cubicBezTo>
                  <a:cubicBezTo>
                    <a:pt x="13343" y="8505"/>
                    <a:pt x="13290" y="8836"/>
                    <a:pt x="13269" y="9167"/>
                  </a:cubicBezTo>
                  <a:lnTo>
                    <a:pt x="13194" y="9167"/>
                  </a:lnTo>
                  <a:cubicBezTo>
                    <a:pt x="13190" y="9708"/>
                    <a:pt x="13151" y="10246"/>
                    <a:pt x="13105" y="10783"/>
                  </a:cubicBezTo>
                  <a:cubicBezTo>
                    <a:pt x="13105" y="10786"/>
                    <a:pt x="13106" y="10787"/>
                    <a:pt x="13107" y="10787"/>
                  </a:cubicBezTo>
                  <a:cubicBezTo>
                    <a:pt x="13110" y="10787"/>
                    <a:pt x="13116" y="10781"/>
                    <a:pt x="13120" y="10781"/>
                  </a:cubicBezTo>
                  <a:cubicBezTo>
                    <a:pt x="13121" y="10781"/>
                    <a:pt x="13122" y="10782"/>
                    <a:pt x="13123" y="10783"/>
                  </a:cubicBezTo>
                  <a:cubicBezTo>
                    <a:pt x="13123" y="10815"/>
                    <a:pt x="13119" y="10844"/>
                    <a:pt x="13119" y="10872"/>
                  </a:cubicBezTo>
                  <a:cubicBezTo>
                    <a:pt x="12268" y="10797"/>
                    <a:pt x="11414" y="10602"/>
                    <a:pt x="10560" y="10448"/>
                  </a:cubicBezTo>
                  <a:cubicBezTo>
                    <a:pt x="10570" y="10413"/>
                    <a:pt x="10581" y="10377"/>
                    <a:pt x="10588" y="10338"/>
                  </a:cubicBezTo>
                  <a:cubicBezTo>
                    <a:pt x="10620" y="10075"/>
                    <a:pt x="10624" y="9811"/>
                    <a:pt x="10645" y="9541"/>
                  </a:cubicBezTo>
                  <a:cubicBezTo>
                    <a:pt x="10723" y="8601"/>
                    <a:pt x="10709" y="7647"/>
                    <a:pt x="10755" y="6700"/>
                  </a:cubicBezTo>
                  <a:cubicBezTo>
                    <a:pt x="10757" y="6664"/>
                    <a:pt x="10729" y="6647"/>
                    <a:pt x="10701" y="6647"/>
                  </a:cubicBezTo>
                  <a:cubicBezTo>
                    <a:pt x="10673" y="6647"/>
                    <a:pt x="10645" y="6664"/>
                    <a:pt x="10645" y="6700"/>
                  </a:cubicBezTo>
                  <a:cubicBezTo>
                    <a:pt x="10645" y="6743"/>
                    <a:pt x="10645" y="6782"/>
                    <a:pt x="10638" y="6824"/>
                  </a:cubicBezTo>
                  <a:cubicBezTo>
                    <a:pt x="10631" y="6529"/>
                    <a:pt x="10620" y="6230"/>
                    <a:pt x="10616" y="5938"/>
                  </a:cubicBezTo>
                  <a:cubicBezTo>
                    <a:pt x="10616" y="5901"/>
                    <a:pt x="10589" y="5882"/>
                    <a:pt x="10561" y="5882"/>
                  </a:cubicBezTo>
                  <a:cubicBezTo>
                    <a:pt x="10534" y="5882"/>
                    <a:pt x="10506" y="5901"/>
                    <a:pt x="10506" y="5938"/>
                  </a:cubicBezTo>
                  <a:cubicBezTo>
                    <a:pt x="10510" y="6604"/>
                    <a:pt x="10531" y="7273"/>
                    <a:pt x="10527" y="7939"/>
                  </a:cubicBezTo>
                  <a:cubicBezTo>
                    <a:pt x="10524" y="8313"/>
                    <a:pt x="10488" y="8676"/>
                    <a:pt x="10456" y="9049"/>
                  </a:cubicBezTo>
                  <a:cubicBezTo>
                    <a:pt x="10424" y="9338"/>
                    <a:pt x="10389" y="9633"/>
                    <a:pt x="10410" y="9922"/>
                  </a:cubicBezTo>
                  <a:cubicBezTo>
                    <a:pt x="10413" y="9994"/>
                    <a:pt x="10440" y="10022"/>
                    <a:pt x="10471" y="10022"/>
                  </a:cubicBezTo>
                  <a:cubicBezTo>
                    <a:pt x="10482" y="10022"/>
                    <a:pt x="10492" y="10019"/>
                    <a:pt x="10503" y="10014"/>
                  </a:cubicBezTo>
                  <a:lnTo>
                    <a:pt x="10503" y="10014"/>
                  </a:lnTo>
                  <a:cubicBezTo>
                    <a:pt x="10499" y="10071"/>
                    <a:pt x="10495" y="10128"/>
                    <a:pt x="10492" y="10185"/>
                  </a:cubicBezTo>
                  <a:cubicBezTo>
                    <a:pt x="10488" y="10242"/>
                    <a:pt x="10481" y="10299"/>
                    <a:pt x="10474" y="10356"/>
                  </a:cubicBezTo>
                  <a:cubicBezTo>
                    <a:pt x="10468" y="10404"/>
                    <a:pt x="10463" y="10409"/>
                    <a:pt x="10466" y="10409"/>
                  </a:cubicBezTo>
                  <a:cubicBezTo>
                    <a:pt x="10467" y="10409"/>
                    <a:pt x="10469" y="10409"/>
                    <a:pt x="10473" y="10409"/>
                  </a:cubicBezTo>
                  <a:cubicBezTo>
                    <a:pt x="10478" y="10409"/>
                    <a:pt x="10488" y="10411"/>
                    <a:pt x="10503" y="10420"/>
                  </a:cubicBezTo>
                  <a:cubicBezTo>
                    <a:pt x="10498" y="10417"/>
                    <a:pt x="10494" y="10416"/>
                    <a:pt x="10490" y="10416"/>
                  </a:cubicBezTo>
                  <a:cubicBezTo>
                    <a:pt x="10479" y="10416"/>
                    <a:pt x="10470" y="10425"/>
                    <a:pt x="10460" y="10431"/>
                  </a:cubicBezTo>
                  <a:cubicBezTo>
                    <a:pt x="10104" y="10370"/>
                    <a:pt x="9744" y="10327"/>
                    <a:pt x="9381" y="10303"/>
                  </a:cubicBezTo>
                  <a:lnTo>
                    <a:pt x="9442" y="10303"/>
                  </a:lnTo>
                  <a:cubicBezTo>
                    <a:pt x="9516" y="10303"/>
                    <a:pt x="9516" y="10189"/>
                    <a:pt x="9442" y="10189"/>
                  </a:cubicBezTo>
                  <a:lnTo>
                    <a:pt x="9264" y="10189"/>
                  </a:lnTo>
                  <a:cubicBezTo>
                    <a:pt x="9200" y="10189"/>
                    <a:pt x="9210" y="10274"/>
                    <a:pt x="9264" y="10292"/>
                  </a:cubicBezTo>
                  <a:cubicBezTo>
                    <a:pt x="9213" y="10289"/>
                    <a:pt x="9162" y="10287"/>
                    <a:pt x="9111" y="10286"/>
                  </a:cubicBezTo>
                  <a:lnTo>
                    <a:pt x="9111" y="10286"/>
                  </a:lnTo>
                  <a:cubicBezTo>
                    <a:pt x="9126" y="10278"/>
                    <a:pt x="9137" y="10263"/>
                    <a:pt x="9139" y="10242"/>
                  </a:cubicBezTo>
                  <a:cubicBezTo>
                    <a:pt x="9139" y="10000"/>
                    <a:pt x="9150" y="9758"/>
                    <a:pt x="9153" y="9512"/>
                  </a:cubicBezTo>
                  <a:cubicBezTo>
                    <a:pt x="9449" y="8345"/>
                    <a:pt x="9196" y="7095"/>
                    <a:pt x="9360" y="5910"/>
                  </a:cubicBezTo>
                  <a:cubicBezTo>
                    <a:pt x="9433" y="5888"/>
                    <a:pt x="9507" y="5877"/>
                    <a:pt x="9581" y="5877"/>
                  </a:cubicBezTo>
                  <a:cubicBezTo>
                    <a:pt x="9713" y="5877"/>
                    <a:pt x="9843" y="5911"/>
                    <a:pt x="9961" y="5977"/>
                  </a:cubicBezTo>
                  <a:cubicBezTo>
                    <a:pt x="9577" y="7341"/>
                    <a:pt x="9605" y="8839"/>
                    <a:pt x="9655" y="10242"/>
                  </a:cubicBezTo>
                  <a:cubicBezTo>
                    <a:pt x="9659" y="10276"/>
                    <a:pt x="9685" y="10293"/>
                    <a:pt x="9710" y="10293"/>
                  </a:cubicBezTo>
                  <a:cubicBezTo>
                    <a:pt x="9736" y="10293"/>
                    <a:pt x="9762" y="10276"/>
                    <a:pt x="9766" y="10242"/>
                  </a:cubicBezTo>
                  <a:lnTo>
                    <a:pt x="9766" y="10018"/>
                  </a:lnTo>
                  <a:cubicBezTo>
                    <a:pt x="9719" y="8669"/>
                    <a:pt x="9705" y="7252"/>
                    <a:pt x="10079" y="5952"/>
                  </a:cubicBezTo>
                  <a:cubicBezTo>
                    <a:pt x="10086" y="5935"/>
                    <a:pt x="10068" y="5931"/>
                    <a:pt x="10058" y="5920"/>
                  </a:cubicBezTo>
                  <a:cubicBezTo>
                    <a:pt x="10050" y="5906"/>
                    <a:pt x="10065" y="5899"/>
                    <a:pt x="10050" y="5892"/>
                  </a:cubicBezTo>
                  <a:cubicBezTo>
                    <a:pt x="10049" y="5890"/>
                    <a:pt x="10047" y="5890"/>
                    <a:pt x="10045" y="5890"/>
                  </a:cubicBezTo>
                  <a:cubicBezTo>
                    <a:pt x="10043" y="5890"/>
                    <a:pt x="10042" y="5890"/>
                    <a:pt x="10040" y="5888"/>
                  </a:cubicBezTo>
                  <a:cubicBezTo>
                    <a:pt x="9904" y="5804"/>
                    <a:pt x="9761" y="5769"/>
                    <a:pt x="9616" y="5769"/>
                  </a:cubicBezTo>
                  <a:cubicBezTo>
                    <a:pt x="9529" y="5769"/>
                    <a:pt x="9441" y="5781"/>
                    <a:pt x="9353" y="5803"/>
                  </a:cubicBezTo>
                  <a:cubicBezTo>
                    <a:pt x="9367" y="5785"/>
                    <a:pt x="9378" y="5771"/>
                    <a:pt x="9392" y="5753"/>
                  </a:cubicBezTo>
                  <a:cubicBezTo>
                    <a:pt x="9430" y="5712"/>
                    <a:pt x="9393" y="5657"/>
                    <a:pt x="9351" y="5657"/>
                  </a:cubicBezTo>
                  <a:cubicBezTo>
                    <a:pt x="9339" y="5657"/>
                    <a:pt x="9325" y="5662"/>
                    <a:pt x="9314" y="5675"/>
                  </a:cubicBezTo>
                  <a:cubicBezTo>
                    <a:pt x="9267" y="5728"/>
                    <a:pt x="9221" y="5785"/>
                    <a:pt x="9171" y="5838"/>
                  </a:cubicBezTo>
                  <a:cubicBezTo>
                    <a:pt x="9164" y="5842"/>
                    <a:pt x="9153" y="5838"/>
                    <a:pt x="9146" y="5846"/>
                  </a:cubicBezTo>
                  <a:cubicBezTo>
                    <a:pt x="9128" y="5853"/>
                    <a:pt x="9139" y="5867"/>
                    <a:pt x="9136" y="5881"/>
                  </a:cubicBezTo>
                  <a:cubicBezTo>
                    <a:pt x="8954" y="6080"/>
                    <a:pt x="8772" y="6280"/>
                    <a:pt x="8605" y="6493"/>
                  </a:cubicBezTo>
                  <a:cubicBezTo>
                    <a:pt x="8609" y="6408"/>
                    <a:pt x="8619" y="6323"/>
                    <a:pt x="8623" y="6237"/>
                  </a:cubicBezTo>
                  <a:cubicBezTo>
                    <a:pt x="8794" y="6048"/>
                    <a:pt x="8947" y="5842"/>
                    <a:pt x="9125" y="5664"/>
                  </a:cubicBezTo>
                  <a:cubicBezTo>
                    <a:pt x="9166" y="5623"/>
                    <a:pt x="9126" y="5566"/>
                    <a:pt x="9083" y="5566"/>
                  </a:cubicBezTo>
                  <a:cubicBezTo>
                    <a:pt x="9071" y="5566"/>
                    <a:pt x="9058" y="5571"/>
                    <a:pt x="9047" y="5582"/>
                  </a:cubicBezTo>
                  <a:cubicBezTo>
                    <a:pt x="8897" y="5732"/>
                    <a:pt x="8780" y="5902"/>
                    <a:pt x="8634" y="6056"/>
                  </a:cubicBezTo>
                  <a:cubicBezTo>
                    <a:pt x="8637" y="5977"/>
                    <a:pt x="8644" y="5895"/>
                    <a:pt x="8648" y="5817"/>
                  </a:cubicBezTo>
                  <a:cubicBezTo>
                    <a:pt x="8790" y="5635"/>
                    <a:pt x="8922" y="5443"/>
                    <a:pt x="9089" y="5283"/>
                  </a:cubicBezTo>
                  <a:cubicBezTo>
                    <a:pt x="9096" y="5283"/>
                    <a:pt x="9103" y="5283"/>
                    <a:pt x="9110" y="5283"/>
                  </a:cubicBezTo>
                  <a:close/>
                  <a:moveTo>
                    <a:pt x="14892" y="8156"/>
                  </a:moveTo>
                  <a:cubicBezTo>
                    <a:pt x="14892" y="8184"/>
                    <a:pt x="14892" y="8216"/>
                    <a:pt x="14895" y="8245"/>
                  </a:cubicBezTo>
                  <a:cubicBezTo>
                    <a:pt x="14871" y="8761"/>
                    <a:pt x="14849" y="9281"/>
                    <a:pt x="14831" y="9801"/>
                  </a:cubicBezTo>
                  <a:cubicBezTo>
                    <a:pt x="14830" y="9802"/>
                    <a:pt x="14829" y="9802"/>
                    <a:pt x="14827" y="9802"/>
                  </a:cubicBezTo>
                  <a:cubicBezTo>
                    <a:pt x="14820" y="9802"/>
                    <a:pt x="14813" y="9794"/>
                    <a:pt x="14809" y="9794"/>
                  </a:cubicBezTo>
                  <a:cubicBezTo>
                    <a:pt x="14808" y="9794"/>
                    <a:pt x="14806" y="9796"/>
                    <a:pt x="14806" y="9801"/>
                  </a:cubicBezTo>
                  <a:lnTo>
                    <a:pt x="14806" y="10427"/>
                  </a:lnTo>
                  <a:lnTo>
                    <a:pt x="14913" y="10427"/>
                  </a:lnTo>
                  <a:cubicBezTo>
                    <a:pt x="14924" y="10039"/>
                    <a:pt x="14949" y="9651"/>
                    <a:pt x="14963" y="9263"/>
                  </a:cubicBezTo>
                  <a:cubicBezTo>
                    <a:pt x="14965" y="9265"/>
                    <a:pt x="14967" y="9266"/>
                    <a:pt x="14969" y="9266"/>
                  </a:cubicBezTo>
                  <a:cubicBezTo>
                    <a:pt x="14973" y="9266"/>
                    <a:pt x="14976" y="9263"/>
                    <a:pt x="14981" y="9263"/>
                  </a:cubicBezTo>
                  <a:lnTo>
                    <a:pt x="14981" y="10562"/>
                  </a:lnTo>
                  <a:lnTo>
                    <a:pt x="14981" y="10602"/>
                  </a:lnTo>
                  <a:cubicBezTo>
                    <a:pt x="14981" y="10626"/>
                    <a:pt x="14990" y="10634"/>
                    <a:pt x="15004" y="10634"/>
                  </a:cubicBezTo>
                  <a:cubicBezTo>
                    <a:pt x="15022" y="10634"/>
                    <a:pt x="15048" y="10618"/>
                    <a:pt x="15066" y="10602"/>
                  </a:cubicBezTo>
                  <a:cubicBezTo>
                    <a:pt x="15066" y="10630"/>
                    <a:pt x="15070" y="10655"/>
                    <a:pt x="15070" y="10680"/>
                  </a:cubicBezTo>
                  <a:lnTo>
                    <a:pt x="14995" y="10680"/>
                  </a:lnTo>
                  <a:cubicBezTo>
                    <a:pt x="14967" y="10680"/>
                    <a:pt x="14963" y="10705"/>
                    <a:pt x="14952" y="10726"/>
                  </a:cubicBezTo>
                  <a:cubicBezTo>
                    <a:pt x="14547" y="10840"/>
                    <a:pt x="14123" y="10901"/>
                    <a:pt x="13696" y="10904"/>
                  </a:cubicBezTo>
                  <a:cubicBezTo>
                    <a:pt x="13767" y="10837"/>
                    <a:pt x="13827" y="10758"/>
                    <a:pt x="13877" y="10676"/>
                  </a:cubicBezTo>
                  <a:cubicBezTo>
                    <a:pt x="13888" y="10655"/>
                    <a:pt x="13874" y="10641"/>
                    <a:pt x="13863" y="10626"/>
                  </a:cubicBezTo>
                  <a:cubicBezTo>
                    <a:pt x="14109" y="10125"/>
                    <a:pt x="14397" y="9644"/>
                    <a:pt x="14728" y="9195"/>
                  </a:cubicBezTo>
                  <a:cubicBezTo>
                    <a:pt x="14760" y="9156"/>
                    <a:pt x="14722" y="9116"/>
                    <a:pt x="14681" y="9116"/>
                  </a:cubicBezTo>
                  <a:cubicBezTo>
                    <a:pt x="14663" y="9116"/>
                    <a:pt x="14645" y="9124"/>
                    <a:pt x="14632" y="9142"/>
                  </a:cubicBezTo>
                  <a:cubicBezTo>
                    <a:pt x="14233" y="9676"/>
                    <a:pt x="13870" y="10231"/>
                    <a:pt x="13600" y="10844"/>
                  </a:cubicBezTo>
                  <a:cubicBezTo>
                    <a:pt x="13588" y="10870"/>
                    <a:pt x="13599" y="10891"/>
                    <a:pt x="13618" y="10902"/>
                  </a:cubicBezTo>
                  <a:lnTo>
                    <a:pt x="13618" y="10902"/>
                  </a:lnTo>
                  <a:cubicBezTo>
                    <a:pt x="13494" y="10899"/>
                    <a:pt x="13366" y="10892"/>
                    <a:pt x="13240" y="10886"/>
                  </a:cubicBezTo>
                  <a:cubicBezTo>
                    <a:pt x="13254" y="10772"/>
                    <a:pt x="13251" y="10662"/>
                    <a:pt x="13265" y="10548"/>
                  </a:cubicBezTo>
                  <a:cubicBezTo>
                    <a:pt x="13269" y="10537"/>
                    <a:pt x="13272" y="10523"/>
                    <a:pt x="13276" y="10513"/>
                  </a:cubicBezTo>
                  <a:cubicBezTo>
                    <a:pt x="13287" y="10534"/>
                    <a:pt x="13295" y="10566"/>
                    <a:pt x="13313" y="10566"/>
                  </a:cubicBezTo>
                  <a:cubicBezTo>
                    <a:pt x="13319" y="10566"/>
                    <a:pt x="13325" y="10563"/>
                    <a:pt x="13333" y="10555"/>
                  </a:cubicBezTo>
                  <a:cubicBezTo>
                    <a:pt x="13336" y="10552"/>
                    <a:pt x="13336" y="10548"/>
                    <a:pt x="13340" y="10541"/>
                  </a:cubicBezTo>
                  <a:cubicBezTo>
                    <a:pt x="13343" y="10530"/>
                    <a:pt x="13354" y="10520"/>
                    <a:pt x="13358" y="10505"/>
                  </a:cubicBezTo>
                  <a:lnTo>
                    <a:pt x="13358" y="10505"/>
                  </a:lnTo>
                  <a:cubicBezTo>
                    <a:pt x="13361" y="10559"/>
                    <a:pt x="13350" y="10612"/>
                    <a:pt x="13333" y="10666"/>
                  </a:cubicBezTo>
                  <a:cubicBezTo>
                    <a:pt x="13305" y="10708"/>
                    <a:pt x="13344" y="10750"/>
                    <a:pt x="13383" y="10750"/>
                  </a:cubicBezTo>
                  <a:cubicBezTo>
                    <a:pt x="13400" y="10750"/>
                    <a:pt x="13417" y="10742"/>
                    <a:pt x="13429" y="10723"/>
                  </a:cubicBezTo>
                  <a:cubicBezTo>
                    <a:pt x="13447" y="10691"/>
                    <a:pt x="13432" y="10641"/>
                    <a:pt x="13439" y="10598"/>
                  </a:cubicBezTo>
                  <a:lnTo>
                    <a:pt x="13439" y="10598"/>
                  </a:lnTo>
                  <a:cubicBezTo>
                    <a:pt x="13453" y="10611"/>
                    <a:pt x="13470" y="10625"/>
                    <a:pt x="13488" y="10625"/>
                  </a:cubicBezTo>
                  <a:cubicBezTo>
                    <a:pt x="13494" y="10625"/>
                    <a:pt x="13501" y="10623"/>
                    <a:pt x="13507" y="10619"/>
                  </a:cubicBezTo>
                  <a:cubicBezTo>
                    <a:pt x="13546" y="10591"/>
                    <a:pt x="13575" y="10541"/>
                    <a:pt x="13617" y="10523"/>
                  </a:cubicBezTo>
                  <a:cubicBezTo>
                    <a:pt x="13674" y="10505"/>
                    <a:pt x="13660" y="10424"/>
                    <a:pt x="13603" y="10424"/>
                  </a:cubicBezTo>
                  <a:cubicBezTo>
                    <a:pt x="13674" y="10313"/>
                    <a:pt x="13767" y="10167"/>
                    <a:pt x="13781" y="10146"/>
                  </a:cubicBezTo>
                  <a:cubicBezTo>
                    <a:pt x="13874" y="10000"/>
                    <a:pt x="13966" y="9858"/>
                    <a:pt x="14059" y="9712"/>
                  </a:cubicBezTo>
                  <a:cubicBezTo>
                    <a:pt x="14258" y="9416"/>
                    <a:pt x="14472" y="9128"/>
                    <a:pt x="14682" y="8839"/>
                  </a:cubicBezTo>
                  <a:cubicBezTo>
                    <a:pt x="14714" y="8797"/>
                    <a:pt x="14675" y="8758"/>
                    <a:pt x="14634" y="8758"/>
                  </a:cubicBezTo>
                  <a:cubicBezTo>
                    <a:pt x="14617" y="8758"/>
                    <a:pt x="14599" y="8765"/>
                    <a:pt x="14586" y="8782"/>
                  </a:cubicBezTo>
                  <a:cubicBezTo>
                    <a:pt x="14176" y="9327"/>
                    <a:pt x="13795" y="9897"/>
                    <a:pt x="13450" y="10488"/>
                  </a:cubicBezTo>
                  <a:cubicBezTo>
                    <a:pt x="13450" y="10420"/>
                    <a:pt x="13468" y="10363"/>
                    <a:pt x="13468" y="10310"/>
                  </a:cubicBezTo>
                  <a:cubicBezTo>
                    <a:pt x="13500" y="10246"/>
                    <a:pt x="13550" y="10196"/>
                    <a:pt x="13571" y="10128"/>
                  </a:cubicBezTo>
                  <a:cubicBezTo>
                    <a:pt x="13938" y="9423"/>
                    <a:pt x="14361" y="8743"/>
                    <a:pt x="14892" y="8156"/>
                  </a:cubicBezTo>
                  <a:close/>
                  <a:moveTo>
                    <a:pt x="479" y="11359"/>
                  </a:moveTo>
                  <a:cubicBezTo>
                    <a:pt x="480" y="11359"/>
                    <a:pt x="480" y="11360"/>
                    <a:pt x="481" y="11360"/>
                  </a:cubicBezTo>
                  <a:cubicBezTo>
                    <a:pt x="481" y="11361"/>
                    <a:pt x="481" y="11361"/>
                    <a:pt x="481" y="11361"/>
                  </a:cubicBezTo>
                  <a:cubicBezTo>
                    <a:pt x="480" y="11361"/>
                    <a:pt x="479" y="11359"/>
                    <a:pt x="479" y="11359"/>
                  </a:cubicBezTo>
                  <a:close/>
                  <a:moveTo>
                    <a:pt x="2528" y="11435"/>
                  </a:moveTo>
                  <a:cubicBezTo>
                    <a:pt x="2528" y="11470"/>
                    <a:pt x="2525" y="11502"/>
                    <a:pt x="2525" y="11534"/>
                  </a:cubicBezTo>
                  <a:lnTo>
                    <a:pt x="2518" y="11534"/>
                  </a:lnTo>
                  <a:lnTo>
                    <a:pt x="2518" y="11459"/>
                  </a:lnTo>
                  <a:cubicBezTo>
                    <a:pt x="2528" y="11456"/>
                    <a:pt x="2525" y="11442"/>
                    <a:pt x="2528" y="11435"/>
                  </a:cubicBezTo>
                  <a:close/>
                  <a:moveTo>
                    <a:pt x="11442" y="11764"/>
                  </a:moveTo>
                  <a:cubicBezTo>
                    <a:pt x="11817" y="11764"/>
                    <a:pt x="12190" y="11769"/>
                    <a:pt x="12564" y="11783"/>
                  </a:cubicBezTo>
                  <a:cubicBezTo>
                    <a:pt x="12394" y="11782"/>
                    <a:pt x="12224" y="11771"/>
                    <a:pt x="12053" y="11771"/>
                  </a:cubicBezTo>
                  <a:cubicBezTo>
                    <a:pt x="11909" y="11771"/>
                    <a:pt x="11764" y="11779"/>
                    <a:pt x="11620" y="11805"/>
                  </a:cubicBezTo>
                  <a:cubicBezTo>
                    <a:pt x="11578" y="11812"/>
                    <a:pt x="11571" y="11880"/>
                    <a:pt x="11606" y="11904"/>
                  </a:cubicBezTo>
                  <a:cubicBezTo>
                    <a:pt x="11293" y="11862"/>
                    <a:pt x="10976" y="11815"/>
                    <a:pt x="10659" y="11769"/>
                  </a:cubicBezTo>
                  <a:cubicBezTo>
                    <a:pt x="10921" y="11766"/>
                    <a:pt x="11182" y="11764"/>
                    <a:pt x="11442" y="11764"/>
                  </a:cubicBezTo>
                  <a:close/>
                  <a:moveTo>
                    <a:pt x="13324" y="11912"/>
                  </a:moveTo>
                  <a:cubicBezTo>
                    <a:pt x="13367" y="11916"/>
                    <a:pt x="13410" y="11920"/>
                    <a:pt x="13454" y="11926"/>
                  </a:cubicBezTo>
                  <a:cubicBezTo>
                    <a:pt x="13410" y="11921"/>
                    <a:pt x="13367" y="11917"/>
                    <a:pt x="13324" y="11912"/>
                  </a:cubicBezTo>
                  <a:close/>
                  <a:moveTo>
                    <a:pt x="12351" y="11893"/>
                  </a:moveTo>
                  <a:cubicBezTo>
                    <a:pt x="12406" y="11893"/>
                    <a:pt x="12462" y="11894"/>
                    <a:pt x="12517" y="11894"/>
                  </a:cubicBezTo>
                  <a:cubicBezTo>
                    <a:pt x="12475" y="11904"/>
                    <a:pt x="12475" y="11961"/>
                    <a:pt x="12507" y="11986"/>
                  </a:cubicBezTo>
                  <a:lnTo>
                    <a:pt x="12503" y="11986"/>
                  </a:lnTo>
                  <a:cubicBezTo>
                    <a:pt x="12339" y="11972"/>
                    <a:pt x="12179" y="11947"/>
                    <a:pt x="12019" y="11904"/>
                  </a:cubicBezTo>
                  <a:cubicBezTo>
                    <a:pt x="12131" y="11895"/>
                    <a:pt x="12241" y="11893"/>
                    <a:pt x="12351" y="11893"/>
                  </a:cubicBezTo>
                  <a:close/>
                  <a:moveTo>
                    <a:pt x="15002" y="12058"/>
                  </a:moveTo>
                  <a:cubicBezTo>
                    <a:pt x="15027" y="12058"/>
                    <a:pt x="15052" y="12061"/>
                    <a:pt x="15081" y="12061"/>
                  </a:cubicBezTo>
                  <a:cubicBezTo>
                    <a:pt x="15066" y="12063"/>
                    <a:pt x="15053" y="12063"/>
                    <a:pt x="15040" y="12063"/>
                  </a:cubicBezTo>
                  <a:cubicBezTo>
                    <a:pt x="15027" y="12063"/>
                    <a:pt x="15015" y="12063"/>
                    <a:pt x="15002" y="12065"/>
                  </a:cubicBezTo>
                  <a:lnTo>
                    <a:pt x="15002" y="12058"/>
                  </a:lnTo>
                  <a:close/>
                  <a:moveTo>
                    <a:pt x="13493" y="12040"/>
                  </a:moveTo>
                  <a:cubicBezTo>
                    <a:pt x="13614" y="12054"/>
                    <a:pt x="13735" y="12040"/>
                    <a:pt x="13852" y="12058"/>
                  </a:cubicBezTo>
                  <a:cubicBezTo>
                    <a:pt x="13842" y="12065"/>
                    <a:pt x="13831" y="12072"/>
                    <a:pt x="13820" y="12082"/>
                  </a:cubicBezTo>
                  <a:cubicBezTo>
                    <a:pt x="13726" y="12091"/>
                    <a:pt x="13632" y="12096"/>
                    <a:pt x="13537" y="12096"/>
                  </a:cubicBezTo>
                  <a:cubicBezTo>
                    <a:pt x="13443" y="12096"/>
                    <a:pt x="13349" y="12091"/>
                    <a:pt x="13254" y="12082"/>
                  </a:cubicBezTo>
                  <a:cubicBezTo>
                    <a:pt x="13336" y="12075"/>
                    <a:pt x="13411" y="12054"/>
                    <a:pt x="13493" y="12040"/>
                  </a:cubicBezTo>
                  <a:close/>
                  <a:moveTo>
                    <a:pt x="9035" y="10389"/>
                  </a:moveTo>
                  <a:cubicBezTo>
                    <a:pt x="10396" y="10389"/>
                    <a:pt x="11759" y="10855"/>
                    <a:pt x="13112" y="10982"/>
                  </a:cubicBezTo>
                  <a:cubicBezTo>
                    <a:pt x="13112" y="11050"/>
                    <a:pt x="13105" y="11118"/>
                    <a:pt x="13105" y="11189"/>
                  </a:cubicBezTo>
                  <a:cubicBezTo>
                    <a:pt x="13105" y="11221"/>
                    <a:pt x="13137" y="11242"/>
                    <a:pt x="13167" y="11242"/>
                  </a:cubicBezTo>
                  <a:cubicBezTo>
                    <a:pt x="13190" y="11242"/>
                    <a:pt x="13211" y="11231"/>
                    <a:pt x="13215" y="11203"/>
                  </a:cubicBezTo>
                  <a:cubicBezTo>
                    <a:pt x="13226" y="11139"/>
                    <a:pt x="13222" y="11061"/>
                    <a:pt x="13233" y="10993"/>
                  </a:cubicBezTo>
                  <a:cubicBezTo>
                    <a:pt x="13394" y="11006"/>
                    <a:pt x="13555" y="11012"/>
                    <a:pt x="13716" y="11012"/>
                  </a:cubicBezTo>
                  <a:cubicBezTo>
                    <a:pt x="14199" y="11012"/>
                    <a:pt x="14682" y="10950"/>
                    <a:pt x="15162" y="10790"/>
                  </a:cubicBezTo>
                  <a:cubicBezTo>
                    <a:pt x="15459" y="10771"/>
                    <a:pt x="15755" y="10764"/>
                    <a:pt x="16050" y="10764"/>
                  </a:cubicBezTo>
                  <a:cubicBezTo>
                    <a:pt x="16401" y="10764"/>
                    <a:pt x="16751" y="10773"/>
                    <a:pt x="17103" y="10783"/>
                  </a:cubicBezTo>
                  <a:cubicBezTo>
                    <a:pt x="17110" y="10783"/>
                    <a:pt x="17095" y="10794"/>
                    <a:pt x="17103" y="10794"/>
                  </a:cubicBezTo>
                  <a:lnTo>
                    <a:pt x="17640" y="10794"/>
                  </a:lnTo>
                  <a:lnTo>
                    <a:pt x="17640" y="10748"/>
                  </a:lnTo>
                  <a:lnTo>
                    <a:pt x="17679" y="10748"/>
                  </a:lnTo>
                  <a:cubicBezTo>
                    <a:pt x="17676" y="10840"/>
                    <a:pt x="17672" y="10933"/>
                    <a:pt x="17669" y="11022"/>
                  </a:cubicBezTo>
                  <a:cubicBezTo>
                    <a:pt x="17069" y="10989"/>
                    <a:pt x="16472" y="10940"/>
                    <a:pt x="15875" y="10940"/>
                  </a:cubicBezTo>
                  <a:cubicBezTo>
                    <a:pt x="15553" y="10940"/>
                    <a:pt x="15231" y="10955"/>
                    <a:pt x="14910" y="10993"/>
                  </a:cubicBezTo>
                  <a:cubicBezTo>
                    <a:pt x="14837" y="11003"/>
                    <a:pt x="14835" y="11107"/>
                    <a:pt x="14903" y="11107"/>
                  </a:cubicBezTo>
                  <a:cubicBezTo>
                    <a:pt x="14905" y="11107"/>
                    <a:pt x="14907" y="11107"/>
                    <a:pt x="14910" y="11107"/>
                  </a:cubicBezTo>
                  <a:cubicBezTo>
                    <a:pt x="15235" y="11067"/>
                    <a:pt x="15561" y="11052"/>
                    <a:pt x="15886" y="11052"/>
                  </a:cubicBezTo>
                  <a:cubicBezTo>
                    <a:pt x="16477" y="11052"/>
                    <a:pt x="17069" y="11101"/>
                    <a:pt x="17662" y="11136"/>
                  </a:cubicBezTo>
                  <a:cubicBezTo>
                    <a:pt x="17647" y="11463"/>
                    <a:pt x="17633" y="11787"/>
                    <a:pt x="17619" y="12111"/>
                  </a:cubicBezTo>
                  <a:cubicBezTo>
                    <a:pt x="16750" y="12065"/>
                    <a:pt x="15882" y="11961"/>
                    <a:pt x="15006" y="11944"/>
                  </a:cubicBezTo>
                  <a:lnTo>
                    <a:pt x="15006" y="11812"/>
                  </a:lnTo>
                  <a:cubicBezTo>
                    <a:pt x="15006" y="11773"/>
                    <a:pt x="14978" y="11753"/>
                    <a:pt x="14951" y="11753"/>
                  </a:cubicBezTo>
                  <a:cubicBezTo>
                    <a:pt x="14923" y="11753"/>
                    <a:pt x="14895" y="11773"/>
                    <a:pt x="14895" y="11812"/>
                  </a:cubicBezTo>
                  <a:cubicBezTo>
                    <a:pt x="14895" y="11855"/>
                    <a:pt x="14892" y="11897"/>
                    <a:pt x="14892" y="11940"/>
                  </a:cubicBezTo>
                  <a:lnTo>
                    <a:pt x="14860" y="11940"/>
                  </a:lnTo>
                  <a:cubicBezTo>
                    <a:pt x="14789" y="11940"/>
                    <a:pt x="14789" y="12050"/>
                    <a:pt x="14860" y="12050"/>
                  </a:cubicBezTo>
                  <a:lnTo>
                    <a:pt x="14888" y="12050"/>
                  </a:lnTo>
                  <a:lnTo>
                    <a:pt x="14888" y="12072"/>
                  </a:lnTo>
                  <a:cubicBezTo>
                    <a:pt x="14860" y="12075"/>
                    <a:pt x="14828" y="12075"/>
                    <a:pt x="14799" y="12079"/>
                  </a:cubicBezTo>
                  <a:cubicBezTo>
                    <a:pt x="14750" y="12072"/>
                    <a:pt x="14703" y="12065"/>
                    <a:pt x="14653" y="12058"/>
                  </a:cubicBezTo>
                  <a:cubicBezTo>
                    <a:pt x="14668" y="12029"/>
                    <a:pt x="14689" y="11993"/>
                    <a:pt x="14653" y="11986"/>
                  </a:cubicBezTo>
                  <a:lnTo>
                    <a:pt x="14500" y="11965"/>
                  </a:lnTo>
                  <a:cubicBezTo>
                    <a:pt x="14492" y="11957"/>
                    <a:pt x="14483" y="11955"/>
                    <a:pt x="14474" y="11955"/>
                  </a:cubicBezTo>
                  <a:cubicBezTo>
                    <a:pt x="14466" y="11955"/>
                    <a:pt x="14458" y="11956"/>
                    <a:pt x="14450" y="11958"/>
                  </a:cubicBezTo>
                  <a:cubicBezTo>
                    <a:pt x="14386" y="11947"/>
                    <a:pt x="14326" y="11940"/>
                    <a:pt x="14265" y="11933"/>
                  </a:cubicBezTo>
                  <a:cubicBezTo>
                    <a:pt x="14276" y="11919"/>
                    <a:pt x="14280" y="11915"/>
                    <a:pt x="14276" y="11897"/>
                  </a:cubicBezTo>
                  <a:lnTo>
                    <a:pt x="14276" y="11897"/>
                  </a:lnTo>
                  <a:cubicBezTo>
                    <a:pt x="14417" y="11901"/>
                    <a:pt x="14556" y="11919"/>
                    <a:pt x="14694" y="11919"/>
                  </a:cubicBezTo>
                  <a:cubicBezTo>
                    <a:pt x="14705" y="11919"/>
                    <a:pt x="14717" y="11919"/>
                    <a:pt x="14728" y="11919"/>
                  </a:cubicBezTo>
                  <a:lnTo>
                    <a:pt x="14728" y="11805"/>
                  </a:lnTo>
                  <a:cubicBezTo>
                    <a:pt x="14013" y="11755"/>
                    <a:pt x="13314" y="11534"/>
                    <a:pt x="12596" y="11534"/>
                  </a:cubicBezTo>
                  <a:cubicBezTo>
                    <a:pt x="12545" y="11534"/>
                    <a:pt x="12494" y="11535"/>
                    <a:pt x="12443" y="11538"/>
                  </a:cubicBezTo>
                  <a:cubicBezTo>
                    <a:pt x="12407" y="11538"/>
                    <a:pt x="12443" y="11566"/>
                    <a:pt x="12443" y="11595"/>
                  </a:cubicBezTo>
                  <a:cubicBezTo>
                    <a:pt x="12306" y="11592"/>
                    <a:pt x="12169" y="11579"/>
                    <a:pt x="12032" y="11579"/>
                  </a:cubicBezTo>
                  <a:cubicBezTo>
                    <a:pt x="12005" y="11579"/>
                    <a:pt x="11978" y="11579"/>
                    <a:pt x="11951" y="11581"/>
                  </a:cubicBezTo>
                  <a:lnTo>
                    <a:pt x="11951" y="11670"/>
                  </a:lnTo>
                  <a:cubicBezTo>
                    <a:pt x="11261" y="11662"/>
                    <a:pt x="10574" y="11666"/>
                    <a:pt x="9883" y="11659"/>
                  </a:cubicBezTo>
                  <a:cubicBezTo>
                    <a:pt x="9306" y="11584"/>
                    <a:pt x="8730" y="11548"/>
                    <a:pt x="8149" y="11545"/>
                  </a:cubicBezTo>
                  <a:cubicBezTo>
                    <a:pt x="8149" y="11484"/>
                    <a:pt x="8157" y="11427"/>
                    <a:pt x="8157" y="11367"/>
                  </a:cubicBezTo>
                  <a:cubicBezTo>
                    <a:pt x="8157" y="11361"/>
                    <a:pt x="8155" y="11359"/>
                    <a:pt x="8153" y="11359"/>
                  </a:cubicBezTo>
                  <a:cubicBezTo>
                    <a:pt x="8148" y="11359"/>
                    <a:pt x="8138" y="11368"/>
                    <a:pt x="8130" y="11368"/>
                  </a:cubicBezTo>
                  <a:cubicBezTo>
                    <a:pt x="8128" y="11368"/>
                    <a:pt x="8126" y="11368"/>
                    <a:pt x="8125" y="11367"/>
                  </a:cubicBezTo>
                  <a:cubicBezTo>
                    <a:pt x="8164" y="11253"/>
                    <a:pt x="8217" y="11146"/>
                    <a:pt x="8278" y="11043"/>
                  </a:cubicBezTo>
                  <a:lnTo>
                    <a:pt x="8278" y="11043"/>
                  </a:lnTo>
                  <a:cubicBezTo>
                    <a:pt x="8270" y="11075"/>
                    <a:pt x="8238" y="11107"/>
                    <a:pt x="8278" y="11107"/>
                  </a:cubicBezTo>
                  <a:cubicBezTo>
                    <a:pt x="9907" y="11205"/>
                    <a:pt x="11547" y="11431"/>
                    <a:pt x="13181" y="11431"/>
                  </a:cubicBezTo>
                  <a:cubicBezTo>
                    <a:pt x="13868" y="11431"/>
                    <a:pt x="14554" y="11391"/>
                    <a:pt x="15237" y="11285"/>
                  </a:cubicBezTo>
                  <a:cubicBezTo>
                    <a:pt x="15304" y="11275"/>
                    <a:pt x="15283" y="11177"/>
                    <a:pt x="15221" y="11177"/>
                  </a:cubicBezTo>
                  <a:cubicBezTo>
                    <a:pt x="15217" y="11177"/>
                    <a:pt x="15213" y="11177"/>
                    <a:pt x="15209" y="11178"/>
                  </a:cubicBezTo>
                  <a:cubicBezTo>
                    <a:pt x="14534" y="11283"/>
                    <a:pt x="13857" y="11322"/>
                    <a:pt x="13180" y="11322"/>
                  </a:cubicBezTo>
                  <a:cubicBezTo>
                    <a:pt x="11552" y="11322"/>
                    <a:pt x="9920" y="11095"/>
                    <a:pt x="8299" y="10997"/>
                  </a:cubicBezTo>
                  <a:cubicBezTo>
                    <a:pt x="8389" y="10838"/>
                    <a:pt x="8432" y="10689"/>
                    <a:pt x="8287" y="10579"/>
                  </a:cubicBezTo>
                  <a:lnTo>
                    <a:pt x="8287" y="10579"/>
                  </a:lnTo>
                  <a:cubicBezTo>
                    <a:pt x="8302" y="10585"/>
                    <a:pt x="8320" y="10585"/>
                    <a:pt x="8331" y="10598"/>
                  </a:cubicBezTo>
                  <a:cubicBezTo>
                    <a:pt x="8341" y="10612"/>
                    <a:pt x="8354" y="10618"/>
                    <a:pt x="8366" y="10618"/>
                  </a:cubicBezTo>
                  <a:cubicBezTo>
                    <a:pt x="8405" y="10618"/>
                    <a:pt x="8442" y="10562"/>
                    <a:pt x="8409" y="10516"/>
                  </a:cubicBezTo>
                  <a:cubicBezTo>
                    <a:pt x="8386" y="10487"/>
                    <a:pt x="8360" y="10459"/>
                    <a:pt x="8331" y="10435"/>
                  </a:cubicBezTo>
                  <a:lnTo>
                    <a:pt x="8331" y="10435"/>
                  </a:lnTo>
                  <a:cubicBezTo>
                    <a:pt x="8331" y="10435"/>
                    <a:pt x="8331" y="10435"/>
                    <a:pt x="8331" y="10435"/>
                  </a:cubicBezTo>
                  <a:cubicBezTo>
                    <a:pt x="8334" y="10435"/>
                    <a:pt x="8336" y="10434"/>
                    <a:pt x="8338" y="10434"/>
                  </a:cubicBezTo>
                  <a:cubicBezTo>
                    <a:pt x="8570" y="10403"/>
                    <a:pt x="8803" y="10389"/>
                    <a:pt x="9035" y="10389"/>
                  </a:cubicBezTo>
                  <a:close/>
                  <a:moveTo>
                    <a:pt x="15372" y="12168"/>
                  </a:moveTo>
                  <a:cubicBezTo>
                    <a:pt x="15369" y="12171"/>
                    <a:pt x="15362" y="12175"/>
                    <a:pt x="15355" y="12179"/>
                  </a:cubicBezTo>
                  <a:cubicBezTo>
                    <a:pt x="15354" y="12179"/>
                    <a:pt x="15354" y="12179"/>
                    <a:pt x="15354" y="12179"/>
                  </a:cubicBezTo>
                  <a:lnTo>
                    <a:pt x="15354" y="12179"/>
                  </a:lnTo>
                  <a:cubicBezTo>
                    <a:pt x="15354" y="12176"/>
                    <a:pt x="15355" y="12172"/>
                    <a:pt x="15355" y="12168"/>
                  </a:cubicBezTo>
                  <a:close/>
                  <a:moveTo>
                    <a:pt x="15353" y="12187"/>
                  </a:moveTo>
                  <a:cubicBezTo>
                    <a:pt x="15357" y="12194"/>
                    <a:pt x="15369" y="12201"/>
                    <a:pt x="15369" y="12211"/>
                  </a:cubicBezTo>
                  <a:cubicBezTo>
                    <a:pt x="15362" y="12214"/>
                    <a:pt x="15355" y="12221"/>
                    <a:pt x="15348" y="12225"/>
                  </a:cubicBezTo>
                  <a:cubicBezTo>
                    <a:pt x="15348" y="12213"/>
                    <a:pt x="15351" y="12201"/>
                    <a:pt x="15353" y="12187"/>
                  </a:cubicBezTo>
                  <a:close/>
                  <a:moveTo>
                    <a:pt x="17245" y="12193"/>
                  </a:moveTo>
                  <a:lnTo>
                    <a:pt x="17334" y="12200"/>
                  </a:lnTo>
                  <a:cubicBezTo>
                    <a:pt x="17338" y="12211"/>
                    <a:pt x="17341" y="12218"/>
                    <a:pt x="17341" y="12225"/>
                  </a:cubicBezTo>
                  <a:lnTo>
                    <a:pt x="17338" y="12225"/>
                  </a:lnTo>
                  <a:cubicBezTo>
                    <a:pt x="17309" y="12211"/>
                    <a:pt x="17277" y="12207"/>
                    <a:pt x="17245" y="12193"/>
                  </a:cubicBezTo>
                  <a:close/>
                  <a:moveTo>
                    <a:pt x="1734" y="12249"/>
                  </a:moveTo>
                  <a:cubicBezTo>
                    <a:pt x="1736" y="12250"/>
                    <a:pt x="1737" y="12250"/>
                    <a:pt x="1738" y="12250"/>
                  </a:cubicBezTo>
                  <a:lnTo>
                    <a:pt x="1735" y="12250"/>
                  </a:lnTo>
                  <a:cubicBezTo>
                    <a:pt x="1734" y="12250"/>
                    <a:pt x="1734" y="12250"/>
                    <a:pt x="1734" y="12249"/>
                  </a:cubicBezTo>
                  <a:close/>
                  <a:moveTo>
                    <a:pt x="1767" y="12250"/>
                  </a:moveTo>
                  <a:lnTo>
                    <a:pt x="1759" y="12257"/>
                  </a:lnTo>
                  <a:lnTo>
                    <a:pt x="1752" y="12257"/>
                  </a:lnTo>
                  <a:lnTo>
                    <a:pt x="1752" y="12250"/>
                  </a:lnTo>
                  <a:close/>
                  <a:moveTo>
                    <a:pt x="9022" y="12090"/>
                  </a:moveTo>
                  <a:cubicBezTo>
                    <a:pt x="9022" y="12147"/>
                    <a:pt x="9015" y="12204"/>
                    <a:pt x="9007" y="12260"/>
                  </a:cubicBezTo>
                  <a:lnTo>
                    <a:pt x="9000" y="12260"/>
                  </a:lnTo>
                  <a:cubicBezTo>
                    <a:pt x="8997" y="12243"/>
                    <a:pt x="9000" y="12221"/>
                    <a:pt x="8997" y="12204"/>
                  </a:cubicBezTo>
                  <a:cubicBezTo>
                    <a:pt x="8997" y="12200"/>
                    <a:pt x="8995" y="12198"/>
                    <a:pt x="8994" y="12198"/>
                  </a:cubicBezTo>
                  <a:cubicBezTo>
                    <a:pt x="8989" y="12198"/>
                    <a:pt x="8981" y="12205"/>
                    <a:pt x="8976" y="12205"/>
                  </a:cubicBezTo>
                  <a:cubicBezTo>
                    <a:pt x="8974" y="12205"/>
                    <a:pt x="8973" y="12205"/>
                    <a:pt x="8972" y="12204"/>
                  </a:cubicBezTo>
                  <a:cubicBezTo>
                    <a:pt x="8972" y="12164"/>
                    <a:pt x="8979" y="12129"/>
                    <a:pt x="8990" y="12097"/>
                  </a:cubicBezTo>
                  <a:cubicBezTo>
                    <a:pt x="8993" y="12093"/>
                    <a:pt x="8999" y="12093"/>
                    <a:pt x="9006" y="12093"/>
                  </a:cubicBezTo>
                  <a:cubicBezTo>
                    <a:pt x="9012" y="12093"/>
                    <a:pt x="9018" y="12093"/>
                    <a:pt x="9022" y="12090"/>
                  </a:cubicBezTo>
                  <a:close/>
                  <a:moveTo>
                    <a:pt x="581" y="11399"/>
                  </a:moveTo>
                  <a:cubicBezTo>
                    <a:pt x="706" y="11427"/>
                    <a:pt x="823" y="11449"/>
                    <a:pt x="894" y="11459"/>
                  </a:cubicBezTo>
                  <a:cubicBezTo>
                    <a:pt x="1173" y="11494"/>
                    <a:pt x="1478" y="11521"/>
                    <a:pt x="1780" y="11521"/>
                  </a:cubicBezTo>
                  <a:cubicBezTo>
                    <a:pt x="1983" y="11521"/>
                    <a:pt x="2186" y="11509"/>
                    <a:pt x="2379" y="11477"/>
                  </a:cubicBezTo>
                  <a:lnTo>
                    <a:pt x="2379" y="11477"/>
                  </a:lnTo>
                  <a:cubicBezTo>
                    <a:pt x="2365" y="11588"/>
                    <a:pt x="2365" y="11702"/>
                    <a:pt x="2354" y="11815"/>
                  </a:cubicBezTo>
                  <a:cubicBezTo>
                    <a:pt x="2350" y="11840"/>
                    <a:pt x="2354" y="11865"/>
                    <a:pt x="2350" y="11890"/>
                  </a:cubicBezTo>
                  <a:cubicBezTo>
                    <a:pt x="2340" y="11993"/>
                    <a:pt x="2336" y="12097"/>
                    <a:pt x="2325" y="12204"/>
                  </a:cubicBezTo>
                  <a:cubicBezTo>
                    <a:pt x="2322" y="12218"/>
                    <a:pt x="2318" y="12221"/>
                    <a:pt x="2325" y="12236"/>
                  </a:cubicBezTo>
                  <a:cubicBezTo>
                    <a:pt x="2325" y="12246"/>
                    <a:pt x="2325" y="12257"/>
                    <a:pt x="2325" y="12268"/>
                  </a:cubicBezTo>
                  <a:cubicBezTo>
                    <a:pt x="2325" y="12243"/>
                    <a:pt x="2325" y="12218"/>
                    <a:pt x="2293" y="12211"/>
                  </a:cubicBezTo>
                  <a:cubicBezTo>
                    <a:pt x="2272" y="12204"/>
                    <a:pt x="2251" y="12207"/>
                    <a:pt x="2229" y="12200"/>
                  </a:cubicBezTo>
                  <a:cubicBezTo>
                    <a:pt x="2220" y="12181"/>
                    <a:pt x="2204" y="12165"/>
                    <a:pt x="2184" y="12165"/>
                  </a:cubicBezTo>
                  <a:cubicBezTo>
                    <a:pt x="2174" y="12165"/>
                    <a:pt x="2163" y="12169"/>
                    <a:pt x="2151" y="12179"/>
                  </a:cubicBezTo>
                  <a:cubicBezTo>
                    <a:pt x="2144" y="12186"/>
                    <a:pt x="2130" y="12182"/>
                    <a:pt x="2123" y="12186"/>
                  </a:cubicBezTo>
                  <a:cubicBezTo>
                    <a:pt x="2108" y="12186"/>
                    <a:pt x="2094" y="12182"/>
                    <a:pt x="2080" y="12182"/>
                  </a:cubicBezTo>
                  <a:cubicBezTo>
                    <a:pt x="2105" y="12147"/>
                    <a:pt x="2126" y="12111"/>
                    <a:pt x="2151" y="12075"/>
                  </a:cubicBezTo>
                  <a:cubicBezTo>
                    <a:pt x="2178" y="12035"/>
                    <a:pt x="2138" y="11993"/>
                    <a:pt x="2098" y="11993"/>
                  </a:cubicBezTo>
                  <a:cubicBezTo>
                    <a:pt x="2085" y="11993"/>
                    <a:pt x="2072" y="11997"/>
                    <a:pt x="2062" y="12008"/>
                  </a:cubicBezTo>
                  <a:cubicBezTo>
                    <a:pt x="2005" y="12065"/>
                    <a:pt x="1941" y="12104"/>
                    <a:pt x="1884" y="12157"/>
                  </a:cubicBezTo>
                  <a:cubicBezTo>
                    <a:pt x="1866" y="12157"/>
                    <a:pt x="1852" y="12150"/>
                    <a:pt x="1834" y="12150"/>
                  </a:cubicBezTo>
                  <a:cubicBezTo>
                    <a:pt x="1868" y="12120"/>
                    <a:pt x="1889" y="12061"/>
                    <a:pt x="1842" y="12061"/>
                  </a:cubicBezTo>
                  <a:cubicBezTo>
                    <a:pt x="1840" y="12061"/>
                    <a:pt x="1837" y="12061"/>
                    <a:pt x="1834" y="12061"/>
                  </a:cubicBezTo>
                  <a:cubicBezTo>
                    <a:pt x="1763" y="12072"/>
                    <a:pt x="1695" y="12093"/>
                    <a:pt x="1631" y="12125"/>
                  </a:cubicBezTo>
                  <a:cubicBezTo>
                    <a:pt x="1414" y="12125"/>
                    <a:pt x="1197" y="12139"/>
                    <a:pt x="980" y="12164"/>
                  </a:cubicBezTo>
                  <a:cubicBezTo>
                    <a:pt x="919" y="12171"/>
                    <a:pt x="944" y="12225"/>
                    <a:pt x="980" y="12253"/>
                  </a:cubicBezTo>
                  <a:cubicBezTo>
                    <a:pt x="905" y="12246"/>
                    <a:pt x="834" y="12225"/>
                    <a:pt x="759" y="12218"/>
                  </a:cubicBezTo>
                  <a:lnTo>
                    <a:pt x="759" y="12189"/>
                  </a:lnTo>
                  <a:cubicBezTo>
                    <a:pt x="770" y="12149"/>
                    <a:pt x="738" y="12122"/>
                    <a:pt x="706" y="12122"/>
                  </a:cubicBezTo>
                  <a:cubicBezTo>
                    <a:pt x="685" y="12122"/>
                    <a:pt x="664" y="12134"/>
                    <a:pt x="656" y="12161"/>
                  </a:cubicBezTo>
                  <a:cubicBezTo>
                    <a:pt x="652" y="12171"/>
                    <a:pt x="656" y="12186"/>
                    <a:pt x="652" y="12200"/>
                  </a:cubicBezTo>
                  <a:lnTo>
                    <a:pt x="599" y="12189"/>
                  </a:lnTo>
                  <a:cubicBezTo>
                    <a:pt x="624" y="11951"/>
                    <a:pt x="634" y="11709"/>
                    <a:pt x="670" y="11470"/>
                  </a:cubicBezTo>
                  <a:cubicBezTo>
                    <a:pt x="674" y="11438"/>
                    <a:pt x="655" y="11425"/>
                    <a:pt x="633" y="11425"/>
                  </a:cubicBezTo>
                  <a:cubicBezTo>
                    <a:pt x="615" y="11425"/>
                    <a:pt x="595" y="11433"/>
                    <a:pt x="581" y="11445"/>
                  </a:cubicBezTo>
                  <a:lnTo>
                    <a:pt x="581" y="11399"/>
                  </a:lnTo>
                  <a:close/>
                  <a:moveTo>
                    <a:pt x="1638" y="12236"/>
                  </a:moveTo>
                  <a:cubicBezTo>
                    <a:pt x="1639" y="12236"/>
                    <a:pt x="1639" y="12236"/>
                    <a:pt x="1640" y="12236"/>
                  </a:cubicBezTo>
                  <a:lnTo>
                    <a:pt x="1640" y="12236"/>
                  </a:lnTo>
                  <a:cubicBezTo>
                    <a:pt x="1639" y="12240"/>
                    <a:pt x="1638" y="12245"/>
                    <a:pt x="1638" y="12250"/>
                  </a:cubicBezTo>
                  <a:lnTo>
                    <a:pt x="1638" y="12260"/>
                  </a:lnTo>
                  <a:cubicBezTo>
                    <a:pt x="1592" y="12264"/>
                    <a:pt x="1549" y="12275"/>
                    <a:pt x="1510" y="12289"/>
                  </a:cubicBezTo>
                  <a:cubicBezTo>
                    <a:pt x="1549" y="12268"/>
                    <a:pt x="1592" y="12250"/>
                    <a:pt x="1638" y="12236"/>
                  </a:cubicBezTo>
                  <a:close/>
                  <a:moveTo>
                    <a:pt x="1403" y="12246"/>
                  </a:moveTo>
                  <a:cubicBezTo>
                    <a:pt x="1386" y="12260"/>
                    <a:pt x="1368" y="12278"/>
                    <a:pt x="1350" y="12293"/>
                  </a:cubicBezTo>
                  <a:cubicBezTo>
                    <a:pt x="1307" y="12289"/>
                    <a:pt x="1243" y="12289"/>
                    <a:pt x="1204" y="12289"/>
                  </a:cubicBezTo>
                  <a:cubicBezTo>
                    <a:pt x="1168" y="12285"/>
                    <a:pt x="1119" y="12268"/>
                    <a:pt x="1076" y="12268"/>
                  </a:cubicBezTo>
                  <a:cubicBezTo>
                    <a:pt x="1186" y="12257"/>
                    <a:pt x="1293" y="12253"/>
                    <a:pt x="1403" y="12246"/>
                  </a:cubicBezTo>
                  <a:close/>
                  <a:moveTo>
                    <a:pt x="2286" y="12305"/>
                  </a:moveTo>
                  <a:lnTo>
                    <a:pt x="2286" y="12305"/>
                  </a:lnTo>
                  <a:cubicBezTo>
                    <a:pt x="2285" y="12306"/>
                    <a:pt x="2284" y="12307"/>
                    <a:pt x="2283" y="12307"/>
                  </a:cubicBezTo>
                  <a:cubicBezTo>
                    <a:pt x="2283" y="12307"/>
                    <a:pt x="2283" y="12307"/>
                    <a:pt x="2283" y="12307"/>
                  </a:cubicBezTo>
                  <a:cubicBezTo>
                    <a:pt x="2284" y="12306"/>
                    <a:pt x="2285" y="12306"/>
                    <a:pt x="2286" y="12305"/>
                  </a:cubicBezTo>
                  <a:close/>
                  <a:moveTo>
                    <a:pt x="13596" y="12228"/>
                  </a:moveTo>
                  <a:cubicBezTo>
                    <a:pt x="13614" y="12228"/>
                    <a:pt x="13628" y="12232"/>
                    <a:pt x="13646" y="12232"/>
                  </a:cubicBezTo>
                  <a:lnTo>
                    <a:pt x="13646" y="12236"/>
                  </a:lnTo>
                  <a:cubicBezTo>
                    <a:pt x="13614" y="12260"/>
                    <a:pt x="13585" y="12289"/>
                    <a:pt x="13557" y="12314"/>
                  </a:cubicBezTo>
                  <a:cubicBezTo>
                    <a:pt x="13571" y="12285"/>
                    <a:pt x="13582" y="12257"/>
                    <a:pt x="13596" y="12228"/>
                  </a:cubicBezTo>
                  <a:close/>
                  <a:moveTo>
                    <a:pt x="2324" y="12285"/>
                  </a:moveTo>
                  <a:cubicBezTo>
                    <a:pt x="2318" y="12295"/>
                    <a:pt x="2318" y="12308"/>
                    <a:pt x="2315" y="12317"/>
                  </a:cubicBezTo>
                  <a:lnTo>
                    <a:pt x="2322" y="12321"/>
                  </a:lnTo>
                  <a:lnTo>
                    <a:pt x="2293" y="12314"/>
                  </a:lnTo>
                  <a:cubicBezTo>
                    <a:pt x="2293" y="12314"/>
                    <a:pt x="2290" y="12310"/>
                    <a:pt x="2290" y="12307"/>
                  </a:cubicBezTo>
                  <a:cubicBezTo>
                    <a:pt x="2290" y="12305"/>
                    <a:pt x="2290" y="12305"/>
                    <a:pt x="2289" y="12304"/>
                  </a:cubicBezTo>
                  <a:lnTo>
                    <a:pt x="2289" y="12304"/>
                  </a:lnTo>
                  <a:cubicBezTo>
                    <a:pt x="2303" y="12299"/>
                    <a:pt x="2317" y="12295"/>
                    <a:pt x="2324" y="12285"/>
                  </a:cubicBezTo>
                  <a:close/>
                  <a:moveTo>
                    <a:pt x="15244" y="12172"/>
                  </a:moveTo>
                  <a:lnTo>
                    <a:pt x="15244" y="12172"/>
                  </a:lnTo>
                  <a:cubicBezTo>
                    <a:pt x="15237" y="12225"/>
                    <a:pt x="15230" y="12275"/>
                    <a:pt x="15223" y="12328"/>
                  </a:cubicBezTo>
                  <a:cubicBezTo>
                    <a:pt x="15209" y="12339"/>
                    <a:pt x="15195" y="12346"/>
                    <a:pt x="15184" y="12360"/>
                  </a:cubicBezTo>
                  <a:lnTo>
                    <a:pt x="15184" y="12218"/>
                  </a:lnTo>
                  <a:lnTo>
                    <a:pt x="15095" y="12218"/>
                  </a:lnTo>
                  <a:cubicBezTo>
                    <a:pt x="15116" y="12214"/>
                    <a:pt x="15134" y="12200"/>
                    <a:pt x="15134" y="12179"/>
                  </a:cubicBezTo>
                  <a:cubicBezTo>
                    <a:pt x="15172" y="12175"/>
                    <a:pt x="15210" y="12175"/>
                    <a:pt x="15244" y="12172"/>
                  </a:cubicBezTo>
                  <a:close/>
                  <a:moveTo>
                    <a:pt x="2934" y="12150"/>
                  </a:moveTo>
                  <a:lnTo>
                    <a:pt x="2934" y="12150"/>
                  </a:lnTo>
                  <a:cubicBezTo>
                    <a:pt x="2899" y="12207"/>
                    <a:pt x="2859" y="12268"/>
                    <a:pt x="2827" y="12332"/>
                  </a:cubicBezTo>
                  <a:lnTo>
                    <a:pt x="2835" y="12332"/>
                  </a:lnTo>
                  <a:cubicBezTo>
                    <a:pt x="2820" y="12357"/>
                    <a:pt x="2806" y="12382"/>
                    <a:pt x="2792" y="12410"/>
                  </a:cubicBezTo>
                  <a:cubicBezTo>
                    <a:pt x="2788" y="12410"/>
                    <a:pt x="2792" y="12399"/>
                    <a:pt x="2788" y="12399"/>
                  </a:cubicBezTo>
                  <a:cubicBezTo>
                    <a:pt x="2753" y="12389"/>
                    <a:pt x="2717" y="12392"/>
                    <a:pt x="2685" y="12382"/>
                  </a:cubicBezTo>
                  <a:cubicBezTo>
                    <a:pt x="2685" y="12321"/>
                    <a:pt x="2692" y="12260"/>
                    <a:pt x="2692" y="12204"/>
                  </a:cubicBezTo>
                  <a:cubicBezTo>
                    <a:pt x="2774" y="12186"/>
                    <a:pt x="2856" y="12168"/>
                    <a:pt x="2934" y="12150"/>
                  </a:cubicBezTo>
                  <a:close/>
                  <a:moveTo>
                    <a:pt x="17451" y="12211"/>
                  </a:moveTo>
                  <a:lnTo>
                    <a:pt x="17451" y="12211"/>
                  </a:lnTo>
                  <a:cubicBezTo>
                    <a:pt x="17505" y="12214"/>
                    <a:pt x="17558" y="12221"/>
                    <a:pt x="17615" y="12225"/>
                  </a:cubicBezTo>
                  <a:cubicBezTo>
                    <a:pt x="17612" y="12307"/>
                    <a:pt x="17605" y="12389"/>
                    <a:pt x="17601" y="12470"/>
                  </a:cubicBezTo>
                  <a:lnTo>
                    <a:pt x="17601" y="12474"/>
                  </a:lnTo>
                  <a:cubicBezTo>
                    <a:pt x="17576" y="12446"/>
                    <a:pt x="17544" y="12428"/>
                    <a:pt x="17508" y="12414"/>
                  </a:cubicBezTo>
                  <a:cubicBezTo>
                    <a:pt x="17494" y="12346"/>
                    <a:pt x="17476" y="12278"/>
                    <a:pt x="17451" y="12211"/>
                  </a:cubicBezTo>
                  <a:close/>
                  <a:moveTo>
                    <a:pt x="15056" y="12222"/>
                  </a:moveTo>
                  <a:lnTo>
                    <a:pt x="15056" y="12222"/>
                  </a:lnTo>
                  <a:cubicBezTo>
                    <a:pt x="15059" y="12223"/>
                    <a:pt x="15065" y="12225"/>
                    <a:pt x="15070" y="12225"/>
                  </a:cubicBezTo>
                  <a:cubicBezTo>
                    <a:pt x="15070" y="12321"/>
                    <a:pt x="15066" y="12414"/>
                    <a:pt x="15070" y="12510"/>
                  </a:cubicBezTo>
                  <a:cubicBezTo>
                    <a:pt x="15066" y="12513"/>
                    <a:pt x="15063" y="12517"/>
                    <a:pt x="15059" y="12520"/>
                  </a:cubicBezTo>
                  <a:cubicBezTo>
                    <a:pt x="15059" y="12421"/>
                    <a:pt x="15056" y="12321"/>
                    <a:pt x="15056" y="12222"/>
                  </a:cubicBezTo>
                  <a:close/>
                  <a:moveTo>
                    <a:pt x="15191" y="12556"/>
                  </a:moveTo>
                  <a:cubicBezTo>
                    <a:pt x="15191" y="12569"/>
                    <a:pt x="15189" y="12584"/>
                    <a:pt x="15187" y="12598"/>
                  </a:cubicBezTo>
                  <a:lnTo>
                    <a:pt x="15187" y="12598"/>
                  </a:lnTo>
                  <a:cubicBezTo>
                    <a:pt x="15187" y="12587"/>
                    <a:pt x="15187" y="12575"/>
                    <a:pt x="15187" y="12563"/>
                  </a:cubicBezTo>
                  <a:lnTo>
                    <a:pt x="15184" y="12563"/>
                  </a:lnTo>
                  <a:cubicBezTo>
                    <a:pt x="15184" y="12559"/>
                    <a:pt x="15191" y="12559"/>
                    <a:pt x="15191" y="12556"/>
                  </a:cubicBezTo>
                  <a:close/>
                  <a:moveTo>
                    <a:pt x="9980" y="12281"/>
                  </a:moveTo>
                  <a:lnTo>
                    <a:pt x="9980" y="12281"/>
                  </a:lnTo>
                  <a:cubicBezTo>
                    <a:pt x="9990" y="12334"/>
                    <a:pt x="9993" y="12386"/>
                    <a:pt x="9990" y="12438"/>
                  </a:cubicBezTo>
                  <a:cubicBezTo>
                    <a:pt x="9970" y="12432"/>
                    <a:pt x="9949" y="12417"/>
                    <a:pt x="9935" y="12417"/>
                  </a:cubicBezTo>
                  <a:cubicBezTo>
                    <a:pt x="9926" y="12417"/>
                    <a:pt x="9920" y="12422"/>
                    <a:pt x="9919" y="12438"/>
                  </a:cubicBezTo>
                  <a:cubicBezTo>
                    <a:pt x="9912" y="12499"/>
                    <a:pt x="9908" y="12559"/>
                    <a:pt x="9901" y="12620"/>
                  </a:cubicBezTo>
                  <a:cubicBezTo>
                    <a:pt x="9901" y="12602"/>
                    <a:pt x="9897" y="12552"/>
                    <a:pt x="9890" y="12488"/>
                  </a:cubicBezTo>
                  <a:cubicBezTo>
                    <a:pt x="9911" y="12387"/>
                    <a:pt x="9937" y="12304"/>
                    <a:pt x="9980" y="12281"/>
                  </a:cubicBezTo>
                  <a:close/>
                  <a:moveTo>
                    <a:pt x="2026" y="12371"/>
                  </a:moveTo>
                  <a:cubicBezTo>
                    <a:pt x="2076" y="12371"/>
                    <a:pt x="2126" y="12392"/>
                    <a:pt x="2179" y="12399"/>
                  </a:cubicBezTo>
                  <a:lnTo>
                    <a:pt x="2187" y="12399"/>
                  </a:lnTo>
                  <a:cubicBezTo>
                    <a:pt x="2187" y="12478"/>
                    <a:pt x="2197" y="12556"/>
                    <a:pt x="2197" y="12631"/>
                  </a:cubicBezTo>
                  <a:cubicBezTo>
                    <a:pt x="2140" y="12545"/>
                    <a:pt x="2098" y="12449"/>
                    <a:pt x="2026" y="12371"/>
                  </a:cubicBezTo>
                  <a:close/>
                  <a:moveTo>
                    <a:pt x="2678" y="12488"/>
                  </a:moveTo>
                  <a:cubicBezTo>
                    <a:pt x="2699" y="12495"/>
                    <a:pt x="2721" y="12495"/>
                    <a:pt x="2742" y="12503"/>
                  </a:cubicBezTo>
                  <a:lnTo>
                    <a:pt x="2721" y="12545"/>
                  </a:lnTo>
                  <a:cubicBezTo>
                    <a:pt x="2706" y="12567"/>
                    <a:pt x="2685" y="12609"/>
                    <a:pt x="2671" y="12634"/>
                  </a:cubicBezTo>
                  <a:cubicBezTo>
                    <a:pt x="2671" y="12584"/>
                    <a:pt x="2674" y="12538"/>
                    <a:pt x="2678" y="12488"/>
                  </a:cubicBezTo>
                  <a:close/>
                  <a:moveTo>
                    <a:pt x="9178" y="12068"/>
                  </a:moveTo>
                  <a:cubicBezTo>
                    <a:pt x="9228" y="12082"/>
                    <a:pt x="9281" y="12104"/>
                    <a:pt x="9267" y="12139"/>
                  </a:cubicBezTo>
                  <a:cubicBezTo>
                    <a:pt x="9208" y="12303"/>
                    <a:pt x="9170" y="12471"/>
                    <a:pt x="9146" y="12643"/>
                  </a:cubicBezTo>
                  <a:lnTo>
                    <a:pt x="9146" y="12643"/>
                  </a:lnTo>
                  <a:cubicBezTo>
                    <a:pt x="9149" y="12566"/>
                    <a:pt x="9149" y="12490"/>
                    <a:pt x="9146" y="12414"/>
                  </a:cubicBezTo>
                  <a:cubicBezTo>
                    <a:pt x="9157" y="12335"/>
                    <a:pt x="9175" y="12257"/>
                    <a:pt x="9182" y="12175"/>
                  </a:cubicBezTo>
                  <a:lnTo>
                    <a:pt x="9168" y="12175"/>
                  </a:lnTo>
                  <a:cubicBezTo>
                    <a:pt x="9168" y="12139"/>
                    <a:pt x="9178" y="12104"/>
                    <a:pt x="9178" y="12068"/>
                  </a:cubicBezTo>
                  <a:close/>
                  <a:moveTo>
                    <a:pt x="14119" y="12225"/>
                  </a:moveTo>
                  <a:cubicBezTo>
                    <a:pt x="13945" y="12389"/>
                    <a:pt x="13756" y="12538"/>
                    <a:pt x="13561" y="12677"/>
                  </a:cubicBezTo>
                  <a:cubicBezTo>
                    <a:pt x="13667" y="12527"/>
                    <a:pt x="13771" y="12378"/>
                    <a:pt x="13895" y="12239"/>
                  </a:cubicBezTo>
                  <a:cubicBezTo>
                    <a:pt x="13969" y="12239"/>
                    <a:pt x="14042" y="12225"/>
                    <a:pt x="14119" y="12225"/>
                  </a:cubicBezTo>
                  <a:close/>
                  <a:moveTo>
                    <a:pt x="15679" y="12246"/>
                  </a:moveTo>
                  <a:lnTo>
                    <a:pt x="15679" y="12246"/>
                  </a:lnTo>
                  <a:cubicBezTo>
                    <a:pt x="15536" y="12382"/>
                    <a:pt x="15405" y="12527"/>
                    <a:pt x="15287" y="12688"/>
                  </a:cubicBezTo>
                  <a:cubicBezTo>
                    <a:pt x="15301" y="12609"/>
                    <a:pt x="15316" y="12535"/>
                    <a:pt x="15323" y="12460"/>
                  </a:cubicBezTo>
                  <a:lnTo>
                    <a:pt x="15319" y="12460"/>
                  </a:lnTo>
                  <a:cubicBezTo>
                    <a:pt x="15376" y="12414"/>
                    <a:pt x="15412" y="12349"/>
                    <a:pt x="15490" y="12321"/>
                  </a:cubicBezTo>
                  <a:cubicBezTo>
                    <a:pt x="15501" y="12314"/>
                    <a:pt x="15515" y="12314"/>
                    <a:pt x="15522" y="12303"/>
                  </a:cubicBezTo>
                  <a:cubicBezTo>
                    <a:pt x="15540" y="12285"/>
                    <a:pt x="15508" y="12282"/>
                    <a:pt x="15501" y="12264"/>
                  </a:cubicBezTo>
                  <a:cubicBezTo>
                    <a:pt x="15540" y="12260"/>
                    <a:pt x="15579" y="12260"/>
                    <a:pt x="15622" y="12253"/>
                  </a:cubicBezTo>
                  <a:cubicBezTo>
                    <a:pt x="15639" y="12253"/>
                    <a:pt x="15661" y="12250"/>
                    <a:pt x="15679" y="12246"/>
                  </a:cubicBezTo>
                  <a:close/>
                  <a:moveTo>
                    <a:pt x="1912" y="12431"/>
                  </a:moveTo>
                  <a:lnTo>
                    <a:pt x="1916" y="12435"/>
                  </a:lnTo>
                  <a:cubicBezTo>
                    <a:pt x="1916" y="12527"/>
                    <a:pt x="1934" y="12620"/>
                    <a:pt x="1941" y="12713"/>
                  </a:cubicBezTo>
                  <a:cubicBezTo>
                    <a:pt x="1937" y="12713"/>
                    <a:pt x="1934" y="12713"/>
                    <a:pt x="1930" y="12709"/>
                  </a:cubicBezTo>
                  <a:cubicBezTo>
                    <a:pt x="1920" y="12631"/>
                    <a:pt x="1905" y="12549"/>
                    <a:pt x="1895" y="12470"/>
                  </a:cubicBezTo>
                  <a:cubicBezTo>
                    <a:pt x="1898" y="12456"/>
                    <a:pt x="1905" y="12442"/>
                    <a:pt x="1912" y="12431"/>
                  </a:cubicBezTo>
                  <a:close/>
                  <a:moveTo>
                    <a:pt x="14472" y="12204"/>
                  </a:moveTo>
                  <a:lnTo>
                    <a:pt x="14472" y="12207"/>
                  </a:lnTo>
                  <a:cubicBezTo>
                    <a:pt x="14301" y="12392"/>
                    <a:pt x="14102" y="12549"/>
                    <a:pt x="13916" y="12723"/>
                  </a:cubicBezTo>
                  <a:cubicBezTo>
                    <a:pt x="14059" y="12552"/>
                    <a:pt x="14183" y="12364"/>
                    <a:pt x="14347" y="12214"/>
                  </a:cubicBezTo>
                  <a:cubicBezTo>
                    <a:pt x="14390" y="12211"/>
                    <a:pt x="14429" y="12207"/>
                    <a:pt x="14472" y="12204"/>
                  </a:cubicBezTo>
                  <a:close/>
                  <a:moveTo>
                    <a:pt x="8132" y="11655"/>
                  </a:moveTo>
                  <a:cubicBezTo>
                    <a:pt x="8184" y="11662"/>
                    <a:pt x="8236" y="11668"/>
                    <a:pt x="8288" y="11674"/>
                  </a:cubicBezTo>
                  <a:lnTo>
                    <a:pt x="8288" y="11674"/>
                  </a:lnTo>
                  <a:cubicBezTo>
                    <a:pt x="8272" y="11682"/>
                    <a:pt x="8260" y="11699"/>
                    <a:pt x="8260" y="11723"/>
                  </a:cubicBezTo>
                  <a:cubicBezTo>
                    <a:pt x="8260" y="11798"/>
                    <a:pt x="8253" y="11872"/>
                    <a:pt x="8253" y="11947"/>
                  </a:cubicBezTo>
                  <a:lnTo>
                    <a:pt x="8238" y="11947"/>
                  </a:lnTo>
                  <a:cubicBezTo>
                    <a:pt x="8235" y="11912"/>
                    <a:pt x="8242" y="11880"/>
                    <a:pt x="8235" y="11844"/>
                  </a:cubicBezTo>
                  <a:cubicBezTo>
                    <a:pt x="8230" y="11815"/>
                    <a:pt x="8208" y="11802"/>
                    <a:pt x="8184" y="11802"/>
                  </a:cubicBezTo>
                  <a:cubicBezTo>
                    <a:pt x="8155" y="11802"/>
                    <a:pt x="8125" y="11823"/>
                    <a:pt x="8125" y="11858"/>
                  </a:cubicBezTo>
                  <a:cubicBezTo>
                    <a:pt x="8125" y="12154"/>
                    <a:pt x="8110" y="12449"/>
                    <a:pt x="8100" y="12741"/>
                  </a:cubicBezTo>
                  <a:cubicBezTo>
                    <a:pt x="8096" y="12688"/>
                    <a:pt x="8096" y="12631"/>
                    <a:pt x="8085" y="12574"/>
                  </a:cubicBezTo>
                  <a:cubicBezTo>
                    <a:pt x="8107" y="12268"/>
                    <a:pt x="8121" y="11961"/>
                    <a:pt x="8132" y="11655"/>
                  </a:cubicBezTo>
                  <a:close/>
                  <a:moveTo>
                    <a:pt x="2044" y="12599"/>
                  </a:moveTo>
                  <a:lnTo>
                    <a:pt x="2044" y="12599"/>
                  </a:lnTo>
                  <a:cubicBezTo>
                    <a:pt x="2083" y="12652"/>
                    <a:pt x="2119" y="12709"/>
                    <a:pt x="2155" y="12766"/>
                  </a:cubicBezTo>
                  <a:cubicBezTo>
                    <a:pt x="2126" y="12766"/>
                    <a:pt x="2101" y="12762"/>
                    <a:pt x="2073" y="12759"/>
                  </a:cubicBezTo>
                  <a:lnTo>
                    <a:pt x="2073" y="12759"/>
                  </a:lnTo>
                  <a:lnTo>
                    <a:pt x="2076" y="12762"/>
                  </a:lnTo>
                  <a:cubicBezTo>
                    <a:pt x="2067" y="12762"/>
                    <a:pt x="2068" y="12747"/>
                    <a:pt x="2064" y="12747"/>
                  </a:cubicBezTo>
                  <a:cubicBezTo>
                    <a:pt x="2064" y="12747"/>
                    <a:pt x="2063" y="12747"/>
                    <a:pt x="2062" y="12748"/>
                  </a:cubicBezTo>
                  <a:lnTo>
                    <a:pt x="2055" y="12752"/>
                  </a:lnTo>
                  <a:cubicBezTo>
                    <a:pt x="2051" y="12702"/>
                    <a:pt x="2044" y="12648"/>
                    <a:pt x="2044" y="12599"/>
                  </a:cubicBezTo>
                  <a:close/>
                  <a:moveTo>
                    <a:pt x="1542" y="12435"/>
                  </a:moveTo>
                  <a:cubicBezTo>
                    <a:pt x="1386" y="12570"/>
                    <a:pt x="1233" y="12713"/>
                    <a:pt x="1065" y="12834"/>
                  </a:cubicBezTo>
                  <a:cubicBezTo>
                    <a:pt x="1143" y="12692"/>
                    <a:pt x="1243" y="12560"/>
                    <a:pt x="1353" y="12439"/>
                  </a:cubicBezTo>
                  <a:lnTo>
                    <a:pt x="1353" y="12439"/>
                  </a:lnTo>
                  <a:cubicBezTo>
                    <a:pt x="1381" y="12447"/>
                    <a:pt x="1409" y="12450"/>
                    <a:pt x="1437" y="12450"/>
                  </a:cubicBezTo>
                  <a:cubicBezTo>
                    <a:pt x="1472" y="12450"/>
                    <a:pt x="1507" y="12445"/>
                    <a:pt x="1542" y="12435"/>
                  </a:cubicBezTo>
                  <a:close/>
                  <a:moveTo>
                    <a:pt x="13202" y="12188"/>
                  </a:moveTo>
                  <a:lnTo>
                    <a:pt x="13202" y="12188"/>
                  </a:lnTo>
                  <a:cubicBezTo>
                    <a:pt x="13259" y="12195"/>
                    <a:pt x="13317" y="12202"/>
                    <a:pt x="13375" y="12207"/>
                  </a:cubicBezTo>
                  <a:cubicBezTo>
                    <a:pt x="13372" y="12214"/>
                    <a:pt x="13354" y="12218"/>
                    <a:pt x="13358" y="12225"/>
                  </a:cubicBezTo>
                  <a:cubicBezTo>
                    <a:pt x="13354" y="12250"/>
                    <a:pt x="13372" y="12275"/>
                    <a:pt x="13397" y="12282"/>
                  </a:cubicBezTo>
                  <a:cubicBezTo>
                    <a:pt x="13399" y="12283"/>
                    <a:pt x="13401" y="12283"/>
                    <a:pt x="13403" y="12283"/>
                  </a:cubicBezTo>
                  <a:cubicBezTo>
                    <a:pt x="13416" y="12283"/>
                    <a:pt x="13431" y="12267"/>
                    <a:pt x="13447" y="12264"/>
                  </a:cubicBezTo>
                  <a:lnTo>
                    <a:pt x="13447" y="12264"/>
                  </a:lnTo>
                  <a:cubicBezTo>
                    <a:pt x="13400" y="12346"/>
                    <a:pt x="13358" y="12428"/>
                    <a:pt x="13322" y="12517"/>
                  </a:cubicBezTo>
                  <a:cubicBezTo>
                    <a:pt x="13308" y="12554"/>
                    <a:pt x="13343" y="12588"/>
                    <a:pt x="13378" y="12588"/>
                  </a:cubicBezTo>
                  <a:cubicBezTo>
                    <a:pt x="13387" y="12588"/>
                    <a:pt x="13396" y="12586"/>
                    <a:pt x="13404" y="12581"/>
                  </a:cubicBezTo>
                  <a:cubicBezTo>
                    <a:pt x="13493" y="12524"/>
                    <a:pt x="13561" y="12438"/>
                    <a:pt x="13642" y="12374"/>
                  </a:cubicBezTo>
                  <a:lnTo>
                    <a:pt x="13642" y="12374"/>
                  </a:lnTo>
                  <a:cubicBezTo>
                    <a:pt x="13507" y="12535"/>
                    <a:pt x="13368" y="12688"/>
                    <a:pt x="13265" y="12869"/>
                  </a:cubicBezTo>
                  <a:cubicBezTo>
                    <a:pt x="13254" y="12648"/>
                    <a:pt x="13240" y="12421"/>
                    <a:pt x="13208" y="12204"/>
                  </a:cubicBezTo>
                  <a:cubicBezTo>
                    <a:pt x="13207" y="12198"/>
                    <a:pt x="13205" y="12193"/>
                    <a:pt x="13202" y="12188"/>
                  </a:cubicBezTo>
                  <a:close/>
                  <a:moveTo>
                    <a:pt x="15070" y="12748"/>
                  </a:moveTo>
                  <a:cubicBezTo>
                    <a:pt x="15070" y="12805"/>
                    <a:pt x="15070" y="12862"/>
                    <a:pt x="15070" y="12923"/>
                  </a:cubicBezTo>
                  <a:lnTo>
                    <a:pt x="15066" y="12923"/>
                  </a:lnTo>
                  <a:cubicBezTo>
                    <a:pt x="15066" y="12869"/>
                    <a:pt x="15066" y="12816"/>
                    <a:pt x="15066" y="12759"/>
                  </a:cubicBezTo>
                  <a:cubicBezTo>
                    <a:pt x="15066" y="12755"/>
                    <a:pt x="15066" y="12752"/>
                    <a:pt x="15070" y="12748"/>
                  </a:cubicBezTo>
                  <a:close/>
                  <a:moveTo>
                    <a:pt x="16099" y="12136"/>
                  </a:moveTo>
                  <a:cubicBezTo>
                    <a:pt x="15885" y="12325"/>
                    <a:pt x="15422" y="12777"/>
                    <a:pt x="15234" y="13086"/>
                  </a:cubicBezTo>
                  <a:cubicBezTo>
                    <a:pt x="15244" y="13037"/>
                    <a:pt x="15251" y="12987"/>
                    <a:pt x="15259" y="12937"/>
                  </a:cubicBezTo>
                  <a:lnTo>
                    <a:pt x="15255" y="12937"/>
                  </a:lnTo>
                  <a:cubicBezTo>
                    <a:pt x="15401" y="12681"/>
                    <a:pt x="15618" y="12446"/>
                    <a:pt x="15839" y="12253"/>
                  </a:cubicBezTo>
                  <a:cubicBezTo>
                    <a:pt x="15849" y="12256"/>
                    <a:pt x="15858" y="12263"/>
                    <a:pt x="15868" y="12263"/>
                  </a:cubicBezTo>
                  <a:cubicBezTo>
                    <a:pt x="15872" y="12263"/>
                    <a:pt x="15877" y="12261"/>
                    <a:pt x="15882" y="12257"/>
                  </a:cubicBezTo>
                  <a:cubicBezTo>
                    <a:pt x="15899" y="12246"/>
                    <a:pt x="15910" y="12232"/>
                    <a:pt x="15924" y="12214"/>
                  </a:cubicBezTo>
                  <a:cubicBezTo>
                    <a:pt x="15928" y="12204"/>
                    <a:pt x="15921" y="12189"/>
                    <a:pt x="15917" y="12175"/>
                  </a:cubicBezTo>
                  <a:cubicBezTo>
                    <a:pt x="15921" y="12175"/>
                    <a:pt x="15924" y="12168"/>
                    <a:pt x="15928" y="12168"/>
                  </a:cubicBezTo>
                  <a:cubicBezTo>
                    <a:pt x="15931" y="12164"/>
                    <a:pt x="15928" y="12150"/>
                    <a:pt x="15928" y="12143"/>
                  </a:cubicBezTo>
                  <a:cubicBezTo>
                    <a:pt x="15985" y="12143"/>
                    <a:pt x="16042" y="12139"/>
                    <a:pt x="16099" y="12136"/>
                  </a:cubicBezTo>
                  <a:close/>
                  <a:moveTo>
                    <a:pt x="3215" y="12082"/>
                  </a:moveTo>
                  <a:cubicBezTo>
                    <a:pt x="3137" y="12214"/>
                    <a:pt x="3059" y="12342"/>
                    <a:pt x="2980" y="12467"/>
                  </a:cubicBezTo>
                  <a:lnTo>
                    <a:pt x="2988" y="12470"/>
                  </a:lnTo>
                  <a:cubicBezTo>
                    <a:pt x="2931" y="12556"/>
                    <a:pt x="2877" y="12638"/>
                    <a:pt x="2820" y="12716"/>
                  </a:cubicBezTo>
                  <a:cubicBezTo>
                    <a:pt x="2795" y="12752"/>
                    <a:pt x="2770" y="12787"/>
                    <a:pt x="2742" y="12823"/>
                  </a:cubicBezTo>
                  <a:cubicBezTo>
                    <a:pt x="2735" y="12834"/>
                    <a:pt x="2731" y="12841"/>
                    <a:pt x="2724" y="12848"/>
                  </a:cubicBezTo>
                  <a:cubicBezTo>
                    <a:pt x="2703" y="12848"/>
                    <a:pt x="2678" y="12848"/>
                    <a:pt x="2674" y="12876"/>
                  </a:cubicBezTo>
                  <a:cubicBezTo>
                    <a:pt x="2659" y="12920"/>
                    <a:pt x="2692" y="12961"/>
                    <a:pt x="2734" y="12961"/>
                  </a:cubicBezTo>
                  <a:cubicBezTo>
                    <a:pt x="2740" y="12961"/>
                    <a:pt x="2746" y="12960"/>
                    <a:pt x="2753" y="12958"/>
                  </a:cubicBezTo>
                  <a:lnTo>
                    <a:pt x="2753" y="12958"/>
                  </a:lnTo>
                  <a:cubicBezTo>
                    <a:pt x="2746" y="12972"/>
                    <a:pt x="2731" y="12983"/>
                    <a:pt x="2721" y="12997"/>
                  </a:cubicBezTo>
                  <a:cubicBezTo>
                    <a:pt x="2696" y="13040"/>
                    <a:pt x="2671" y="13093"/>
                    <a:pt x="2642" y="13140"/>
                  </a:cubicBezTo>
                  <a:cubicBezTo>
                    <a:pt x="2653" y="13008"/>
                    <a:pt x="2657" y="12873"/>
                    <a:pt x="2664" y="12745"/>
                  </a:cubicBezTo>
                  <a:cubicBezTo>
                    <a:pt x="2675" y="12750"/>
                    <a:pt x="2687" y="12765"/>
                    <a:pt x="2702" y="12765"/>
                  </a:cubicBezTo>
                  <a:cubicBezTo>
                    <a:pt x="2705" y="12765"/>
                    <a:pt x="2709" y="12764"/>
                    <a:pt x="2713" y="12762"/>
                  </a:cubicBezTo>
                  <a:cubicBezTo>
                    <a:pt x="2795" y="12720"/>
                    <a:pt x="2856" y="12531"/>
                    <a:pt x="2895" y="12453"/>
                  </a:cubicBezTo>
                  <a:lnTo>
                    <a:pt x="3080" y="12115"/>
                  </a:lnTo>
                  <a:cubicBezTo>
                    <a:pt x="3123" y="12100"/>
                    <a:pt x="3169" y="12093"/>
                    <a:pt x="3215" y="12082"/>
                  </a:cubicBezTo>
                  <a:close/>
                  <a:moveTo>
                    <a:pt x="8915" y="12844"/>
                  </a:moveTo>
                  <a:cubicBezTo>
                    <a:pt x="8918" y="12955"/>
                    <a:pt x="8918" y="13065"/>
                    <a:pt x="8904" y="13175"/>
                  </a:cubicBezTo>
                  <a:lnTo>
                    <a:pt x="8901" y="13175"/>
                  </a:lnTo>
                  <a:cubicBezTo>
                    <a:pt x="8901" y="13065"/>
                    <a:pt x="8911" y="12955"/>
                    <a:pt x="8915" y="12844"/>
                  </a:cubicBezTo>
                  <a:close/>
                  <a:moveTo>
                    <a:pt x="13902" y="12570"/>
                  </a:moveTo>
                  <a:cubicBezTo>
                    <a:pt x="13689" y="12819"/>
                    <a:pt x="13450" y="13047"/>
                    <a:pt x="13272" y="13321"/>
                  </a:cubicBezTo>
                  <a:cubicBezTo>
                    <a:pt x="13279" y="13197"/>
                    <a:pt x="13286" y="13072"/>
                    <a:pt x="13279" y="12944"/>
                  </a:cubicBezTo>
                  <a:lnTo>
                    <a:pt x="13279" y="12944"/>
                  </a:lnTo>
                  <a:cubicBezTo>
                    <a:pt x="13294" y="12959"/>
                    <a:pt x="13294" y="12986"/>
                    <a:pt x="13311" y="12986"/>
                  </a:cubicBezTo>
                  <a:cubicBezTo>
                    <a:pt x="13314" y="12986"/>
                    <a:pt x="13317" y="12985"/>
                    <a:pt x="13322" y="12983"/>
                  </a:cubicBezTo>
                  <a:lnTo>
                    <a:pt x="13318" y="12983"/>
                  </a:lnTo>
                  <a:cubicBezTo>
                    <a:pt x="13528" y="12869"/>
                    <a:pt x="13724" y="12730"/>
                    <a:pt x="13902" y="12570"/>
                  </a:cubicBezTo>
                  <a:close/>
                  <a:moveTo>
                    <a:pt x="2212" y="12869"/>
                  </a:moveTo>
                  <a:cubicBezTo>
                    <a:pt x="2222" y="12962"/>
                    <a:pt x="2240" y="13051"/>
                    <a:pt x="2261" y="13140"/>
                  </a:cubicBezTo>
                  <a:cubicBezTo>
                    <a:pt x="2258" y="13204"/>
                    <a:pt x="2251" y="13268"/>
                    <a:pt x="2247" y="13328"/>
                  </a:cubicBezTo>
                  <a:cubicBezTo>
                    <a:pt x="2219" y="13182"/>
                    <a:pt x="2172" y="13037"/>
                    <a:pt x="2105" y="12901"/>
                  </a:cubicBezTo>
                  <a:lnTo>
                    <a:pt x="2115" y="12883"/>
                  </a:lnTo>
                  <a:cubicBezTo>
                    <a:pt x="2147" y="12880"/>
                    <a:pt x="2179" y="12876"/>
                    <a:pt x="2212" y="12869"/>
                  </a:cubicBezTo>
                  <a:close/>
                  <a:moveTo>
                    <a:pt x="1692" y="12766"/>
                  </a:moveTo>
                  <a:cubicBezTo>
                    <a:pt x="1713" y="12851"/>
                    <a:pt x="1727" y="12933"/>
                    <a:pt x="1752" y="13015"/>
                  </a:cubicBezTo>
                  <a:lnTo>
                    <a:pt x="1749" y="13015"/>
                  </a:lnTo>
                  <a:cubicBezTo>
                    <a:pt x="1581" y="13179"/>
                    <a:pt x="1403" y="13332"/>
                    <a:pt x="1225" y="13482"/>
                  </a:cubicBezTo>
                  <a:cubicBezTo>
                    <a:pt x="1375" y="13236"/>
                    <a:pt x="1532" y="13001"/>
                    <a:pt x="1692" y="12766"/>
                  </a:cubicBezTo>
                  <a:close/>
                  <a:moveTo>
                    <a:pt x="9114" y="12987"/>
                  </a:moveTo>
                  <a:lnTo>
                    <a:pt x="9114" y="12987"/>
                  </a:lnTo>
                  <a:cubicBezTo>
                    <a:pt x="9104" y="13206"/>
                    <a:pt x="9108" y="13426"/>
                    <a:pt x="9111" y="13642"/>
                  </a:cubicBezTo>
                  <a:cubicBezTo>
                    <a:pt x="9107" y="13635"/>
                    <a:pt x="9111" y="13627"/>
                    <a:pt x="9104" y="13624"/>
                  </a:cubicBezTo>
                  <a:cubicBezTo>
                    <a:pt x="9107" y="13599"/>
                    <a:pt x="9107" y="13574"/>
                    <a:pt x="9104" y="13546"/>
                  </a:cubicBezTo>
                  <a:lnTo>
                    <a:pt x="9096" y="13546"/>
                  </a:lnTo>
                  <a:cubicBezTo>
                    <a:pt x="9093" y="13492"/>
                    <a:pt x="9093" y="13439"/>
                    <a:pt x="9093" y="13382"/>
                  </a:cubicBezTo>
                  <a:lnTo>
                    <a:pt x="9093" y="13296"/>
                  </a:lnTo>
                  <a:cubicBezTo>
                    <a:pt x="9093" y="13211"/>
                    <a:pt x="9104" y="13126"/>
                    <a:pt x="9107" y="13037"/>
                  </a:cubicBezTo>
                  <a:cubicBezTo>
                    <a:pt x="9110" y="13020"/>
                    <a:pt x="9112" y="13004"/>
                    <a:pt x="9114" y="12987"/>
                  </a:cubicBezTo>
                  <a:close/>
                  <a:moveTo>
                    <a:pt x="14013" y="12787"/>
                  </a:moveTo>
                  <a:cubicBezTo>
                    <a:pt x="13835" y="13008"/>
                    <a:pt x="13657" y="13225"/>
                    <a:pt x="13468" y="13439"/>
                  </a:cubicBezTo>
                  <a:cubicBezTo>
                    <a:pt x="13390" y="13514"/>
                    <a:pt x="13318" y="13595"/>
                    <a:pt x="13258" y="13684"/>
                  </a:cubicBezTo>
                  <a:cubicBezTo>
                    <a:pt x="13269" y="13599"/>
                    <a:pt x="13254" y="13517"/>
                    <a:pt x="13258" y="13432"/>
                  </a:cubicBezTo>
                  <a:cubicBezTo>
                    <a:pt x="13258" y="13414"/>
                    <a:pt x="13265" y="13396"/>
                    <a:pt x="13265" y="13375"/>
                  </a:cubicBezTo>
                  <a:cubicBezTo>
                    <a:pt x="13271" y="13403"/>
                    <a:pt x="13281" y="13439"/>
                    <a:pt x="13301" y="13439"/>
                  </a:cubicBezTo>
                  <a:cubicBezTo>
                    <a:pt x="13306" y="13439"/>
                    <a:pt x="13312" y="13437"/>
                    <a:pt x="13318" y="13432"/>
                  </a:cubicBezTo>
                  <a:cubicBezTo>
                    <a:pt x="13575" y="13243"/>
                    <a:pt x="13785" y="13004"/>
                    <a:pt x="14013" y="12787"/>
                  </a:cubicBezTo>
                  <a:close/>
                  <a:moveTo>
                    <a:pt x="6892" y="10234"/>
                  </a:moveTo>
                  <a:cubicBezTo>
                    <a:pt x="6902" y="10234"/>
                    <a:pt x="6911" y="10235"/>
                    <a:pt x="6921" y="10235"/>
                  </a:cubicBezTo>
                  <a:cubicBezTo>
                    <a:pt x="7206" y="10242"/>
                    <a:pt x="7491" y="10270"/>
                    <a:pt x="7776" y="10324"/>
                  </a:cubicBezTo>
                  <a:cubicBezTo>
                    <a:pt x="7947" y="10359"/>
                    <a:pt x="8110" y="10441"/>
                    <a:pt x="8246" y="10555"/>
                  </a:cubicBezTo>
                  <a:cubicBezTo>
                    <a:pt x="8243" y="10555"/>
                    <a:pt x="8241" y="10555"/>
                    <a:pt x="8238" y="10555"/>
                  </a:cubicBezTo>
                  <a:cubicBezTo>
                    <a:pt x="8188" y="10555"/>
                    <a:pt x="8152" y="10621"/>
                    <a:pt x="8199" y="10648"/>
                  </a:cubicBezTo>
                  <a:cubicBezTo>
                    <a:pt x="8384" y="10755"/>
                    <a:pt x="8139" y="11029"/>
                    <a:pt x="8068" y="11150"/>
                  </a:cubicBezTo>
                  <a:cubicBezTo>
                    <a:pt x="8007" y="11249"/>
                    <a:pt x="7982" y="11363"/>
                    <a:pt x="7989" y="11477"/>
                  </a:cubicBezTo>
                  <a:cubicBezTo>
                    <a:pt x="7620" y="11293"/>
                    <a:pt x="7219" y="11234"/>
                    <a:pt x="6811" y="11234"/>
                  </a:cubicBezTo>
                  <a:cubicBezTo>
                    <a:pt x="6370" y="11234"/>
                    <a:pt x="5921" y="11303"/>
                    <a:pt x="5497" y="11353"/>
                  </a:cubicBezTo>
                  <a:cubicBezTo>
                    <a:pt x="5428" y="11360"/>
                    <a:pt x="5426" y="11467"/>
                    <a:pt x="5491" y="11467"/>
                  </a:cubicBezTo>
                  <a:cubicBezTo>
                    <a:pt x="5493" y="11467"/>
                    <a:pt x="5495" y="11467"/>
                    <a:pt x="5497" y="11467"/>
                  </a:cubicBezTo>
                  <a:cubicBezTo>
                    <a:pt x="5924" y="11416"/>
                    <a:pt x="6381" y="11341"/>
                    <a:pt x="6828" y="11341"/>
                  </a:cubicBezTo>
                  <a:cubicBezTo>
                    <a:pt x="7229" y="11341"/>
                    <a:pt x="7622" y="11401"/>
                    <a:pt x="7979" y="11591"/>
                  </a:cubicBezTo>
                  <a:cubicBezTo>
                    <a:pt x="7980" y="11592"/>
                    <a:pt x="7981" y="11592"/>
                    <a:pt x="7982" y="11592"/>
                  </a:cubicBezTo>
                  <a:cubicBezTo>
                    <a:pt x="7988" y="11592"/>
                    <a:pt x="7994" y="11584"/>
                    <a:pt x="8000" y="11584"/>
                  </a:cubicBezTo>
                  <a:cubicBezTo>
                    <a:pt x="8007" y="11584"/>
                    <a:pt x="8000" y="11598"/>
                    <a:pt x="8000" y="11605"/>
                  </a:cubicBezTo>
                  <a:cubicBezTo>
                    <a:pt x="8000" y="11620"/>
                    <a:pt x="7979" y="11627"/>
                    <a:pt x="7993" y="11634"/>
                  </a:cubicBezTo>
                  <a:cubicBezTo>
                    <a:pt x="7991" y="11635"/>
                    <a:pt x="7989" y="11635"/>
                    <a:pt x="7988" y="11635"/>
                  </a:cubicBezTo>
                  <a:cubicBezTo>
                    <a:pt x="7976" y="11635"/>
                    <a:pt x="7963" y="11623"/>
                    <a:pt x="7956" y="11623"/>
                  </a:cubicBezTo>
                  <a:cubicBezTo>
                    <a:pt x="7952" y="11623"/>
                    <a:pt x="7950" y="11626"/>
                    <a:pt x="7950" y="11634"/>
                  </a:cubicBezTo>
                  <a:lnTo>
                    <a:pt x="7950" y="13204"/>
                  </a:lnTo>
                  <a:lnTo>
                    <a:pt x="8025" y="13204"/>
                  </a:lnTo>
                  <a:cubicBezTo>
                    <a:pt x="8025" y="13264"/>
                    <a:pt x="8046" y="13321"/>
                    <a:pt x="8039" y="13382"/>
                  </a:cubicBezTo>
                  <a:cubicBezTo>
                    <a:pt x="8038" y="13390"/>
                    <a:pt x="8040" y="13393"/>
                    <a:pt x="8043" y="13393"/>
                  </a:cubicBezTo>
                  <a:cubicBezTo>
                    <a:pt x="8051" y="13393"/>
                    <a:pt x="8066" y="13381"/>
                    <a:pt x="8082" y="13381"/>
                  </a:cubicBezTo>
                  <a:cubicBezTo>
                    <a:pt x="8084" y="13381"/>
                    <a:pt x="8087" y="13381"/>
                    <a:pt x="8089" y="13382"/>
                  </a:cubicBezTo>
                  <a:cubicBezTo>
                    <a:pt x="8089" y="13410"/>
                    <a:pt x="8085" y="13442"/>
                    <a:pt x="8085" y="13471"/>
                  </a:cubicBezTo>
                  <a:cubicBezTo>
                    <a:pt x="8085" y="13479"/>
                    <a:pt x="8087" y="13482"/>
                    <a:pt x="8090" y="13482"/>
                  </a:cubicBezTo>
                  <a:cubicBezTo>
                    <a:pt x="8097" y="13482"/>
                    <a:pt x="8109" y="13470"/>
                    <a:pt x="8122" y="13470"/>
                  </a:cubicBezTo>
                  <a:cubicBezTo>
                    <a:pt x="8124" y="13470"/>
                    <a:pt x="8126" y="13470"/>
                    <a:pt x="8128" y="13471"/>
                  </a:cubicBezTo>
                  <a:lnTo>
                    <a:pt x="8128" y="13738"/>
                  </a:lnTo>
                  <a:cubicBezTo>
                    <a:pt x="7721" y="13539"/>
                    <a:pt x="7249" y="13464"/>
                    <a:pt x="6809" y="13464"/>
                  </a:cubicBezTo>
                  <a:cubicBezTo>
                    <a:pt x="6799" y="13464"/>
                    <a:pt x="6789" y="13464"/>
                    <a:pt x="6779" y="13464"/>
                  </a:cubicBezTo>
                  <a:cubicBezTo>
                    <a:pt x="6188" y="13467"/>
                    <a:pt x="5572" y="13553"/>
                    <a:pt x="5013" y="13756"/>
                  </a:cubicBezTo>
                  <a:cubicBezTo>
                    <a:pt x="5027" y="13631"/>
                    <a:pt x="5035" y="13503"/>
                    <a:pt x="5027" y="13378"/>
                  </a:cubicBezTo>
                  <a:lnTo>
                    <a:pt x="5109" y="13378"/>
                  </a:lnTo>
                  <a:cubicBezTo>
                    <a:pt x="5148" y="12844"/>
                    <a:pt x="5156" y="12307"/>
                    <a:pt x="5237" y="11780"/>
                  </a:cubicBezTo>
                  <a:cubicBezTo>
                    <a:pt x="5246" y="11737"/>
                    <a:pt x="5209" y="11709"/>
                    <a:pt x="5177" y="11709"/>
                  </a:cubicBezTo>
                  <a:cubicBezTo>
                    <a:pt x="5156" y="11709"/>
                    <a:pt x="5137" y="11721"/>
                    <a:pt x="5134" y="11748"/>
                  </a:cubicBezTo>
                  <a:cubicBezTo>
                    <a:pt x="5116" y="11844"/>
                    <a:pt x="5120" y="11944"/>
                    <a:pt x="5109" y="12040"/>
                  </a:cubicBezTo>
                  <a:lnTo>
                    <a:pt x="5109" y="11506"/>
                  </a:lnTo>
                  <a:cubicBezTo>
                    <a:pt x="5234" y="11488"/>
                    <a:pt x="5351" y="11435"/>
                    <a:pt x="5447" y="11353"/>
                  </a:cubicBezTo>
                  <a:cubicBezTo>
                    <a:pt x="5493" y="11319"/>
                    <a:pt x="5451" y="11261"/>
                    <a:pt x="5405" y="11261"/>
                  </a:cubicBezTo>
                  <a:cubicBezTo>
                    <a:pt x="5393" y="11261"/>
                    <a:pt x="5380" y="11265"/>
                    <a:pt x="5369" y="11274"/>
                  </a:cubicBezTo>
                  <a:cubicBezTo>
                    <a:pt x="5294" y="11338"/>
                    <a:pt x="5205" y="11381"/>
                    <a:pt x="5109" y="11399"/>
                  </a:cubicBezTo>
                  <a:lnTo>
                    <a:pt x="5109" y="11360"/>
                  </a:lnTo>
                  <a:cubicBezTo>
                    <a:pt x="5106" y="11326"/>
                    <a:pt x="5079" y="11309"/>
                    <a:pt x="5052" y="11309"/>
                  </a:cubicBezTo>
                  <a:cubicBezTo>
                    <a:pt x="5026" y="11309"/>
                    <a:pt x="4999" y="11326"/>
                    <a:pt x="4995" y="11360"/>
                  </a:cubicBezTo>
                  <a:lnTo>
                    <a:pt x="4995" y="11385"/>
                  </a:lnTo>
                  <a:cubicBezTo>
                    <a:pt x="4981" y="11385"/>
                    <a:pt x="4970" y="11378"/>
                    <a:pt x="4956" y="11378"/>
                  </a:cubicBezTo>
                  <a:cubicBezTo>
                    <a:pt x="4972" y="11341"/>
                    <a:pt x="4943" y="11308"/>
                    <a:pt x="4911" y="11308"/>
                  </a:cubicBezTo>
                  <a:cubicBezTo>
                    <a:pt x="4899" y="11308"/>
                    <a:pt x="4888" y="11311"/>
                    <a:pt x="4878" y="11321"/>
                  </a:cubicBezTo>
                  <a:cubicBezTo>
                    <a:pt x="4860" y="11335"/>
                    <a:pt x="4828" y="11331"/>
                    <a:pt x="4807" y="11346"/>
                  </a:cubicBezTo>
                  <a:cubicBezTo>
                    <a:pt x="4675" y="11267"/>
                    <a:pt x="4703" y="11160"/>
                    <a:pt x="4771" y="11068"/>
                  </a:cubicBezTo>
                  <a:lnTo>
                    <a:pt x="4771" y="11068"/>
                  </a:lnTo>
                  <a:cubicBezTo>
                    <a:pt x="4845" y="11095"/>
                    <a:pt x="4924" y="11109"/>
                    <a:pt x="5002" y="11109"/>
                  </a:cubicBezTo>
                  <a:cubicBezTo>
                    <a:pt x="5017" y="11109"/>
                    <a:pt x="5033" y="11108"/>
                    <a:pt x="5049" y="11107"/>
                  </a:cubicBezTo>
                  <a:cubicBezTo>
                    <a:pt x="5119" y="11097"/>
                    <a:pt x="5123" y="10993"/>
                    <a:pt x="5052" y="10993"/>
                  </a:cubicBezTo>
                  <a:cubicBezTo>
                    <a:pt x="5051" y="10993"/>
                    <a:pt x="5050" y="10993"/>
                    <a:pt x="5049" y="10993"/>
                  </a:cubicBezTo>
                  <a:cubicBezTo>
                    <a:pt x="5035" y="10993"/>
                    <a:pt x="5017" y="10990"/>
                    <a:pt x="5002" y="10990"/>
                  </a:cubicBezTo>
                  <a:cubicBezTo>
                    <a:pt x="5423" y="10723"/>
                    <a:pt x="5996" y="10669"/>
                    <a:pt x="6466" y="10659"/>
                  </a:cubicBezTo>
                  <a:cubicBezTo>
                    <a:pt x="6527" y="10657"/>
                    <a:pt x="6590" y="10657"/>
                    <a:pt x="6653" y="10657"/>
                  </a:cubicBezTo>
                  <a:cubicBezTo>
                    <a:pt x="7143" y="10657"/>
                    <a:pt x="7685" y="10701"/>
                    <a:pt x="8114" y="10922"/>
                  </a:cubicBezTo>
                  <a:cubicBezTo>
                    <a:pt x="8122" y="10926"/>
                    <a:pt x="8131" y="10928"/>
                    <a:pt x="8139" y="10928"/>
                  </a:cubicBezTo>
                  <a:cubicBezTo>
                    <a:pt x="8189" y="10928"/>
                    <a:pt x="8225" y="10853"/>
                    <a:pt x="8167" y="10826"/>
                  </a:cubicBezTo>
                  <a:cubicBezTo>
                    <a:pt x="7706" y="10589"/>
                    <a:pt x="7132" y="10547"/>
                    <a:pt x="6613" y="10547"/>
                  </a:cubicBezTo>
                  <a:cubicBezTo>
                    <a:pt x="6563" y="10547"/>
                    <a:pt x="6514" y="10548"/>
                    <a:pt x="6466" y="10548"/>
                  </a:cubicBezTo>
                  <a:cubicBezTo>
                    <a:pt x="5957" y="10552"/>
                    <a:pt x="5344" y="10623"/>
                    <a:pt x="4903" y="10918"/>
                  </a:cubicBezTo>
                  <a:cubicBezTo>
                    <a:pt x="4944" y="10883"/>
                    <a:pt x="4917" y="10816"/>
                    <a:pt x="4872" y="10816"/>
                  </a:cubicBezTo>
                  <a:cubicBezTo>
                    <a:pt x="4863" y="10816"/>
                    <a:pt x="4853" y="10819"/>
                    <a:pt x="4842" y="10826"/>
                  </a:cubicBezTo>
                  <a:cubicBezTo>
                    <a:pt x="4800" y="10851"/>
                    <a:pt x="4785" y="10897"/>
                    <a:pt x="4753" y="10929"/>
                  </a:cubicBezTo>
                  <a:cubicBezTo>
                    <a:pt x="4696" y="10893"/>
                    <a:pt x="4643" y="10854"/>
                    <a:pt x="4636" y="10765"/>
                  </a:cubicBezTo>
                  <a:cubicBezTo>
                    <a:pt x="4636" y="10751"/>
                    <a:pt x="4650" y="10737"/>
                    <a:pt x="4654" y="10723"/>
                  </a:cubicBezTo>
                  <a:cubicBezTo>
                    <a:pt x="4725" y="10719"/>
                    <a:pt x="4800" y="10705"/>
                    <a:pt x="4871" y="10705"/>
                  </a:cubicBezTo>
                  <a:cubicBezTo>
                    <a:pt x="4873" y="10705"/>
                    <a:pt x="4875" y="10705"/>
                    <a:pt x="4877" y="10705"/>
                  </a:cubicBezTo>
                  <a:cubicBezTo>
                    <a:pt x="4947" y="10705"/>
                    <a:pt x="4947" y="10594"/>
                    <a:pt x="4877" y="10594"/>
                  </a:cubicBezTo>
                  <a:cubicBezTo>
                    <a:pt x="4875" y="10594"/>
                    <a:pt x="4873" y="10594"/>
                    <a:pt x="4871" y="10594"/>
                  </a:cubicBezTo>
                  <a:cubicBezTo>
                    <a:pt x="4810" y="10594"/>
                    <a:pt x="4753" y="10609"/>
                    <a:pt x="4693" y="10609"/>
                  </a:cubicBezTo>
                  <a:cubicBezTo>
                    <a:pt x="4718" y="10559"/>
                    <a:pt x="4753" y="10513"/>
                    <a:pt x="4800" y="10477"/>
                  </a:cubicBezTo>
                  <a:cubicBezTo>
                    <a:pt x="5173" y="10362"/>
                    <a:pt x="5561" y="10303"/>
                    <a:pt x="5950" y="10303"/>
                  </a:cubicBezTo>
                  <a:cubicBezTo>
                    <a:pt x="6139" y="10303"/>
                    <a:pt x="6328" y="10317"/>
                    <a:pt x="6515" y="10345"/>
                  </a:cubicBezTo>
                  <a:cubicBezTo>
                    <a:pt x="6518" y="10346"/>
                    <a:pt x="6521" y="10346"/>
                    <a:pt x="6523" y="10346"/>
                  </a:cubicBezTo>
                  <a:cubicBezTo>
                    <a:pt x="6572" y="10346"/>
                    <a:pt x="6571" y="10283"/>
                    <a:pt x="6537" y="10253"/>
                  </a:cubicBezTo>
                  <a:cubicBezTo>
                    <a:pt x="6655" y="10253"/>
                    <a:pt x="6773" y="10234"/>
                    <a:pt x="6892" y="10234"/>
                  </a:cubicBezTo>
                  <a:close/>
                  <a:moveTo>
                    <a:pt x="4889" y="13492"/>
                  </a:moveTo>
                  <a:lnTo>
                    <a:pt x="4889" y="13492"/>
                  </a:lnTo>
                  <a:cubicBezTo>
                    <a:pt x="4885" y="13592"/>
                    <a:pt x="4878" y="13688"/>
                    <a:pt x="4867" y="13784"/>
                  </a:cubicBezTo>
                  <a:lnTo>
                    <a:pt x="4832" y="13784"/>
                  </a:lnTo>
                  <a:cubicBezTo>
                    <a:pt x="4853" y="13688"/>
                    <a:pt x="4871" y="13592"/>
                    <a:pt x="4889" y="13492"/>
                  </a:cubicBezTo>
                  <a:close/>
                  <a:moveTo>
                    <a:pt x="10008" y="13467"/>
                  </a:moveTo>
                  <a:cubicBezTo>
                    <a:pt x="10008" y="13588"/>
                    <a:pt x="10011" y="13709"/>
                    <a:pt x="10015" y="13830"/>
                  </a:cubicBezTo>
                  <a:cubicBezTo>
                    <a:pt x="10015" y="13835"/>
                    <a:pt x="10015" y="13840"/>
                    <a:pt x="10016" y="13844"/>
                  </a:cubicBezTo>
                  <a:lnTo>
                    <a:pt x="10016" y="13844"/>
                  </a:lnTo>
                  <a:cubicBezTo>
                    <a:pt x="9979" y="13843"/>
                    <a:pt x="9942" y="13842"/>
                    <a:pt x="9904" y="13841"/>
                  </a:cubicBezTo>
                  <a:cubicBezTo>
                    <a:pt x="9912" y="13763"/>
                    <a:pt x="9919" y="13684"/>
                    <a:pt x="9926" y="13606"/>
                  </a:cubicBezTo>
                  <a:lnTo>
                    <a:pt x="9990" y="13606"/>
                  </a:lnTo>
                  <a:cubicBezTo>
                    <a:pt x="9993" y="13560"/>
                    <a:pt x="10001" y="13514"/>
                    <a:pt x="10008" y="13467"/>
                  </a:cubicBezTo>
                  <a:close/>
                  <a:moveTo>
                    <a:pt x="8972" y="13460"/>
                  </a:moveTo>
                  <a:cubicBezTo>
                    <a:pt x="8972" y="13571"/>
                    <a:pt x="8986" y="13681"/>
                    <a:pt x="9039" y="13720"/>
                  </a:cubicBezTo>
                  <a:cubicBezTo>
                    <a:pt x="9049" y="13728"/>
                    <a:pt x="9061" y="13732"/>
                    <a:pt x="9073" y="13732"/>
                  </a:cubicBezTo>
                  <a:cubicBezTo>
                    <a:pt x="9087" y="13732"/>
                    <a:pt x="9101" y="13726"/>
                    <a:pt x="9111" y="13716"/>
                  </a:cubicBezTo>
                  <a:cubicBezTo>
                    <a:pt x="9114" y="13713"/>
                    <a:pt x="9114" y="13706"/>
                    <a:pt x="9118" y="13706"/>
                  </a:cubicBezTo>
                  <a:lnTo>
                    <a:pt x="9118" y="13855"/>
                  </a:lnTo>
                  <a:cubicBezTo>
                    <a:pt x="9075" y="13857"/>
                    <a:pt x="9031" y="13857"/>
                    <a:pt x="8988" y="13857"/>
                  </a:cubicBezTo>
                  <a:cubicBezTo>
                    <a:pt x="8962" y="13857"/>
                    <a:pt x="8935" y="13857"/>
                    <a:pt x="8909" y="13857"/>
                  </a:cubicBezTo>
                  <a:lnTo>
                    <a:pt x="8909" y="13857"/>
                  </a:lnTo>
                  <a:cubicBezTo>
                    <a:pt x="8910" y="13854"/>
                    <a:pt x="8911" y="13851"/>
                    <a:pt x="8911" y="13848"/>
                  </a:cubicBezTo>
                  <a:cubicBezTo>
                    <a:pt x="8943" y="13720"/>
                    <a:pt x="8950" y="13588"/>
                    <a:pt x="8972" y="13460"/>
                  </a:cubicBezTo>
                  <a:close/>
                  <a:moveTo>
                    <a:pt x="16273" y="12125"/>
                  </a:moveTo>
                  <a:cubicBezTo>
                    <a:pt x="16295" y="12125"/>
                    <a:pt x="16316" y="12129"/>
                    <a:pt x="16337" y="12129"/>
                  </a:cubicBezTo>
                  <a:cubicBezTo>
                    <a:pt x="15942" y="12641"/>
                    <a:pt x="15529" y="13140"/>
                    <a:pt x="15191" y="13695"/>
                  </a:cubicBezTo>
                  <a:cubicBezTo>
                    <a:pt x="15190" y="13696"/>
                    <a:pt x="15189" y="13696"/>
                    <a:pt x="15189" y="13696"/>
                  </a:cubicBezTo>
                  <a:cubicBezTo>
                    <a:pt x="15187" y="13696"/>
                    <a:pt x="15185" y="13694"/>
                    <a:pt x="15183" y="13694"/>
                  </a:cubicBezTo>
                  <a:cubicBezTo>
                    <a:pt x="15182" y="13694"/>
                    <a:pt x="15181" y="13694"/>
                    <a:pt x="15180" y="13695"/>
                  </a:cubicBezTo>
                  <a:cubicBezTo>
                    <a:pt x="15139" y="13747"/>
                    <a:pt x="15101" y="13802"/>
                    <a:pt x="15070" y="13860"/>
                  </a:cubicBezTo>
                  <a:lnTo>
                    <a:pt x="15070" y="13860"/>
                  </a:lnTo>
                  <a:cubicBezTo>
                    <a:pt x="15095" y="13732"/>
                    <a:pt x="15109" y="13600"/>
                    <a:pt x="15127" y="13471"/>
                  </a:cubicBezTo>
                  <a:cubicBezTo>
                    <a:pt x="15143" y="13478"/>
                    <a:pt x="15161" y="13494"/>
                    <a:pt x="15174" y="13494"/>
                  </a:cubicBezTo>
                  <a:cubicBezTo>
                    <a:pt x="15180" y="13494"/>
                    <a:pt x="15185" y="13490"/>
                    <a:pt x="15187" y="13478"/>
                  </a:cubicBezTo>
                  <a:lnTo>
                    <a:pt x="15187" y="13464"/>
                  </a:lnTo>
                  <a:cubicBezTo>
                    <a:pt x="15187" y="13460"/>
                    <a:pt x="15187" y="13460"/>
                    <a:pt x="15187" y="13457"/>
                  </a:cubicBezTo>
                  <a:cubicBezTo>
                    <a:pt x="15195" y="13414"/>
                    <a:pt x="15198" y="13371"/>
                    <a:pt x="15205" y="13328"/>
                  </a:cubicBezTo>
                  <a:cubicBezTo>
                    <a:pt x="15211" y="13330"/>
                    <a:pt x="15216" y="13331"/>
                    <a:pt x="15221" y="13331"/>
                  </a:cubicBezTo>
                  <a:cubicBezTo>
                    <a:pt x="15267" y="13331"/>
                    <a:pt x="15302" y="13265"/>
                    <a:pt x="15248" y="13236"/>
                  </a:cubicBezTo>
                  <a:lnTo>
                    <a:pt x="15248" y="13236"/>
                  </a:lnTo>
                  <a:cubicBezTo>
                    <a:pt x="15249" y="13236"/>
                    <a:pt x="15250" y="13237"/>
                    <a:pt x="15252" y="13237"/>
                  </a:cubicBezTo>
                  <a:cubicBezTo>
                    <a:pt x="15284" y="13237"/>
                    <a:pt x="15363" y="13088"/>
                    <a:pt x="15394" y="13047"/>
                  </a:cubicBezTo>
                  <a:cubicBezTo>
                    <a:pt x="15486" y="12919"/>
                    <a:pt x="15597" y="12798"/>
                    <a:pt x="15704" y="12677"/>
                  </a:cubicBezTo>
                  <a:cubicBezTo>
                    <a:pt x="15878" y="12485"/>
                    <a:pt x="16060" y="12275"/>
                    <a:pt x="16273" y="12125"/>
                  </a:cubicBezTo>
                  <a:close/>
                  <a:moveTo>
                    <a:pt x="4148" y="11855"/>
                  </a:moveTo>
                  <a:cubicBezTo>
                    <a:pt x="3878" y="12171"/>
                    <a:pt x="3646" y="12520"/>
                    <a:pt x="3418" y="12869"/>
                  </a:cubicBezTo>
                  <a:cubicBezTo>
                    <a:pt x="3347" y="12976"/>
                    <a:pt x="3272" y="13086"/>
                    <a:pt x="3201" y="13200"/>
                  </a:cubicBezTo>
                  <a:lnTo>
                    <a:pt x="3205" y="13200"/>
                  </a:lnTo>
                  <a:cubicBezTo>
                    <a:pt x="2984" y="13442"/>
                    <a:pt x="2767" y="13684"/>
                    <a:pt x="2539" y="13923"/>
                  </a:cubicBezTo>
                  <a:lnTo>
                    <a:pt x="2521" y="13923"/>
                  </a:lnTo>
                  <a:cubicBezTo>
                    <a:pt x="2550" y="13884"/>
                    <a:pt x="2575" y="13845"/>
                    <a:pt x="2600" y="13802"/>
                  </a:cubicBezTo>
                  <a:cubicBezTo>
                    <a:pt x="3002" y="13197"/>
                    <a:pt x="3390" y="12574"/>
                    <a:pt x="3885" y="12036"/>
                  </a:cubicBezTo>
                  <a:cubicBezTo>
                    <a:pt x="3920" y="11993"/>
                    <a:pt x="3884" y="11938"/>
                    <a:pt x="3842" y="11938"/>
                  </a:cubicBezTo>
                  <a:cubicBezTo>
                    <a:pt x="3829" y="11938"/>
                    <a:pt x="3815" y="11944"/>
                    <a:pt x="3803" y="11958"/>
                  </a:cubicBezTo>
                  <a:cubicBezTo>
                    <a:pt x="3351" y="12456"/>
                    <a:pt x="2984" y="13022"/>
                    <a:pt x="2614" y="13585"/>
                  </a:cubicBezTo>
                  <a:cubicBezTo>
                    <a:pt x="2621" y="13517"/>
                    <a:pt x="2617" y="13453"/>
                    <a:pt x="2624" y="13389"/>
                  </a:cubicBezTo>
                  <a:cubicBezTo>
                    <a:pt x="2642" y="13371"/>
                    <a:pt x="2660" y="13353"/>
                    <a:pt x="2674" y="13336"/>
                  </a:cubicBezTo>
                  <a:cubicBezTo>
                    <a:pt x="2689" y="13321"/>
                    <a:pt x="2671" y="13318"/>
                    <a:pt x="2674" y="13307"/>
                  </a:cubicBezTo>
                  <a:cubicBezTo>
                    <a:pt x="2724" y="13222"/>
                    <a:pt x="2799" y="13147"/>
                    <a:pt x="2820" y="13051"/>
                  </a:cubicBezTo>
                  <a:cubicBezTo>
                    <a:pt x="2835" y="13001"/>
                    <a:pt x="2934" y="12915"/>
                    <a:pt x="2966" y="12873"/>
                  </a:cubicBezTo>
                  <a:cubicBezTo>
                    <a:pt x="3023" y="12802"/>
                    <a:pt x="3073" y="12734"/>
                    <a:pt x="3126" y="12663"/>
                  </a:cubicBezTo>
                  <a:cubicBezTo>
                    <a:pt x="3262" y="12474"/>
                    <a:pt x="3411" y="12293"/>
                    <a:pt x="3571" y="12122"/>
                  </a:cubicBezTo>
                  <a:cubicBezTo>
                    <a:pt x="3607" y="12083"/>
                    <a:pt x="3569" y="12026"/>
                    <a:pt x="3527" y="12026"/>
                  </a:cubicBezTo>
                  <a:cubicBezTo>
                    <a:pt x="3514" y="12026"/>
                    <a:pt x="3501" y="12031"/>
                    <a:pt x="3490" y="12043"/>
                  </a:cubicBezTo>
                  <a:cubicBezTo>
                    <a:pt x="3361" y="12182"/>
                    <a:pt x="3240" y="12328"/>
                    <a:pt x="3126" y="12478"/>
                  </a:cubicBezTo>
                  <a:cubicBezTo>
                    <a:pt x="3084" y="12531"/>
                    <a:pt x="3045" y="12588"/>
                    <a:pt x="2998" y="12641"/>
                  </a:cubicBezTo>
                  <a:cubicBezTo>
                    <a:pt x="3126" y="12460"/>
                    <a:pt x="3247" y="12268"/>
                    <a:pt x="3354" y="12068"/>
                  </a:cubicBezTo>
                  <a:cubicBezTo>
                    <a:pt x="3358" y="12061"/>
                    <a:pt x="3347" y="12058"/>
                    <a:pt x="3347" y="12050"/>
                  </a:cubicBezTo>
                  <a:cubicBezTo>
                    <a:pt x="3614" y="11983"/>
                    <a:pt x="3881" y="11926"/>
                    <a:pt x="4148" y="11855"/>
                  </a:cubicBezTo>
                  <a:close/>
                  <a:moveTo>
                    <a:pt x="5159" y="13834"/>
                  </a:moveTo>
                  <a:cubicBezTo>
                    <a:pt x="5088" y="13862"/>
                    <a:pt x="5063" y="13916"/>
                    <a:pt x="5027" y="13962"/>
                  </a:cubicBezTo>
                  <a:lnTo>
                    <a:pt x="5024" y="13962"/>
                  </a:lnTo>
                  <a:cubicBezTo>
                    <a:pt x="5024" y="13944"/>
                    <a:pt x="5017" y="13934"/>
                    <a:pt x="5013" y="13919"/>
                  </a:cubicBezTo>
                  <a:lnTo>
                    <a:pt x="5006" y="13919"/>
                  </a:lnTo>
                  <a:lnTo>
                    <a:pt x="5006" y="13877"/>
                  </a:lnTo>
                  <a:cubicBezTo>
                    <a:pt x="5056" y="13859"/>
                    <a:pt x="5109" y="13852"/>
                    <a:pt x="5159" y="13834"/>
                  </a:cubicBezTo>
                  <a:close/>
                  <a:moveTo>
                    <a:pt x="8299" y="13976"/>
                  </a:moveTo>
                  <a:lnTo>
                    <a:pt x="8299" y="13994"/>
                  </a:lnTo>
                  <a:cubicBezTo>
                    <a:pt x="8299" y="13987"/>
                    <a:pt x="8299" y="13980"/>
                    <a:pt x="8295" y="13976"/>
                  </a:cubicBezTo>
                  <a:close/>
                  <a:moveTo>
                    <a:pt x="9901" y="13955"/>
                  </a:moveTo>
                  <a:cubicBezTo>
                    <a:pt x="10406" y="13966"/>
                    <a:pt x="10908" y="13966"/>
                    <a:pt x="11414" y="14008"/>
                  </a:cubicBezTo>
                  <a:cubicBezTo>
                    <a:pt x="10908" y="13987"/>
                    <a:pt x="10406" y="13991"/>
                    <a:pt x="9901" y="13959"/>
                  </a:cubicBezTo>
                  <a:lnTo>
                    <a:pt x="9901" y="13955"/>
                  </a:lnTo>
                  <a:close/>
                  <a:moveTo>
                    <a:pt x="8357" y="11681"/>
                  </a:moveTo>
                  <a:cubicBezTo>
                    <a:pt x="8855" y="11735"/>
                    <a:pt x="9354" y="11763"/>
                    <a:pt x="9858" y="11766"/>
                  </a:cubicBezTo>
                  <a:cubicBezTo>
                    <a:pt x="10901" y="11894"/>
                    <a:pt x="11944" y="12065"/>
                    <a:pt x="12987" y="12164"/>
                  </a:cubicBezTo>
                  <a:cubicBezTo>
                    <a:pt x="13027" y="12173"/>
                    <a:pt x="13070" y="12175"/>
                    <a:pt x="13112" y="12179"/>
                  </a:cubicBezTo>
                  <a:lnTo>
                    <a:pt x="13112" y="12179"/>
                  </a:lnTo>
                  <a:cubicBezTo>
                    <a:pt x="13102" y="12188"/>
                    <a:pt x="13095" y="12201"/>
                    <a:pt x="13094" y="12218"/>
                  </a:cubicBezTo>
                  <a:cubicBezTo>
                    <a:pt x="13091" y="12574"/>
                    <a:pt x="13069" y="12930"/>
                    <a:pt x="13059" y="13286"/>
                  </a:cubicBezTo>
                  <a:cubicBezTo>
                    <a:pt x="13044" y="13535"/>
                    <a:pt x="13048" y="13784"/>
                    <a:pt x="13051" y="14030"/>
                  </a:cubicBezTo>
                  <a:cubicBezTo>
                    <a:pt x="12077" y="13947"/>
                    <a:pt x="11100" y="13876"/>
                    <a:pt x="10123" y="13847"/>
                  </a:cubicBezTo>
                  <a:lnTo>
                    <a:pt x="10123" y="13847"/>
                  </a:lnTo>
                  <a:cubicBezTo>
                    <a:pt x="10124" y="13842"/>
                    <a:pt x="10125" y="13836"/>
                    <a:pt x="10125" y="13830"/>
                  </a:cubicBezTo>
                  <a:lnTo>
                    <a:pt x="10125" y="12442"/>
                  </a:lnTo>
                  <a:cubicBezTo>
                    <a:pt x="10125" y="12353"/>
                    <a:pt x="10118" y="12264"/>
                    <a:pt x="10125" y="12175"/>
                  </a:cubicBezTo>
                  <a:cubicBezTo>
                    <a:pt x="10125" y="12150"/>
                    <a:pt x="10107" y="12125"/>
                    <a:pt x="10082" y="12122"/>
                  </a:cubicBezTo>
                  <a:cubicBezTo>
                    <a:pt x="10062" y="12117"/>
                    <a:pt x="10038" y="12114"/>
                    <a:pt x="10015" y="12114"/>
                  </a:cubicBezTo>
                  <a:cubicBezTo>
                    <a:pt x="9947" y="12114"/>
                    <a:pt x="9879" y="12139"/>
                    <a:pt x="9876" y="12221"/>
                  </a:cubicBezTo>
                  <a:cubicBezTo>
                    <a:pt x="9880" y="12236"/>
                    <a:pt x="9887" y="12250"/>
                    <a:pt x="9897" y="12257"/>
                  </a:cubicBezTo>
                  <a:cubicBezTo>
                    <a:pt x="9880" y="12278"/>
                    <a:pt x="9862" y="12300"/>
                    <a:pt x="9851" y="12325"/>
                  </a:cubicBezTo>
                  <a:cubicBezTo>
                    <a:pt x="9837" y="12297"/>
                    <a:pt x="9823" y="12277"/>
                    <a:pt x="9805" y="12277"/>
                  </a:cubicBezTo>
                  <a:cubicBezTo>
                    <a:pt x="9790" y="12277"/>
                    <a:pt x="9772" y="12291"/>
                    <a:pt x="9751" y="12325"/>
                  </a:cubicBezTo>
                  <a:cubicBezTo>
                    <a:pt x="9730" y="12360"/>
                    <a:pt x="9751" y="12385"/>
                    <a:pt x="9780" y="12396"/>
                  </a:cubicBezTo>
                  <a:cubicBezTo>
                    <a:pt x="9783" y="12410"/>
                    <a:pt x="9787" y="12424"/>
                    <a:pt x="9787" y="12435"/>
                  </a:cubicBezTo>
                  <a:cubicBezTo>
                    <a:pt x="9787" y="12456"/>
                    <a:pt x="9791" y="12478"/>
                    <a:pt x="9791" y="12499"/>
                  </a:cubicBezTo>
                  <a:cubicBezTo>
                    <a:pt x="9780" y="12563"/>
                    <a:pt x="9769" y="12634"/>
                    <a:pt x="9766" y="12670"/>
                  </a:cubicBezTo>
                  <a:cubicBezTo>
                    <a:pt x="9716" y="12997"/>
                    <a:pt x="9709" y="13328"/>
                    <a:pt x="9744" y="13656"/>
                  </a:cubicBezTo>
                  <a:cubicBezTo>
                    <a:pt x="9746" y="13663"/>
                    <a:pt x="9749" y="13666"/>
                    <a:pt x="9753" y="13666"/>
                  </a:cubicBezTo>
                  <a:cubicBezTo>
                    <a:pt x="9761" y="13666"/>
                    <a:pt x="9772" y="13659"/>
                    <a:pt x="9783" y="13659"/>
                  </a:cubicBezTo>
                  <a:cubicBezTo>
                    <a:pt x="9784" y="13659"/>
                    <a:pt x="9786" y="13659"/>
                    <a:pt x="9787" y="13660"/>
                  </a:cubicBezTo>
                  <a:lnTo>
                    <a:pt x="9787" y="13838"/>
                  </a:lnTo>
                  <a:cubicBezTo>
                    <a:pt x="9780" y="13838"/>
                    <a:pt x="9773" y="13834"/>
                    <a:pt x="9767" y="13834"/>
                  </a:cubicBezTo>
                  <a:cubicBezTo>
                    <a:pt x="9764" y="13834"/>
                    <a:pt x="9761" y="13835"/>
                    <a:pt x="9759" y="13838"/>
                  </a:cubicBezTo>
                  <a:lnTo>
                    <a:pt x="9751" y="13848"/>
                  </a:lnTo>
                  <a:cubicBezTo>
                    <a:pt x="9700" y="13847"/>
                    <a:pt x="9649" y="13847"/>
                    <a:pt x="9598" y="13847"/>
                  </a:cubicBezTo>
                  <a:cubicBezTo>
                    <a:pt x="9475" y="13847"/>
                    <a:pt x="9351" y="13849"/>
                    <a:pt x="9228" y="13852"/>
                  </a:cubicBezTo>
                  <a:cubicBezTo>
                    <a:pt x="9228" y="13261"/>
                    <a:pt x="9200" y="12663"/>
                    <a:pt x="9406" y="12097"/>
                  </a:cubicBezTo>
                  <a:cubicBezTo>
                    <a:pt x="9410" y="12072"/>
                    <a:pt x="9399" y="12047"/>
                    <a:pt x="9378" y="12033"/>
                  </a:cubicBezTo>
                  <a:cubicBezTo>
                    <a:pt x="9290" y="11983"/>
                    <a:pt x="9186" y="11935"/>
                    <a:pt x="9091" y="11935"/>
                  </a:cubicBezTo>
                  <a:cubicBezTo>
                    <a:pt x="9010" y="11935"/>
                    <a:pt x="8936" y="11971"/>
                    <a:pt x="8886" y="12072"/>
                  </a:cubicBezTo>
                  <a:cubicBezTo>
                    <a:pt x="8851" y="12132"/>
                    <a:pt x="8858" y="12214"/>
                    <a:pt x="8851" y="12293"/>
                  </a:cubicBezTo>
                  <a:lnTo>
                    <a:pt x="8851" y="12296"/>
                  </a:lnTo>
                  <a:cubicBezTo>
                    <a:pt x="8837" y="12382"/>
                    <a:pt x="8829" y="12470"/>
                    <a:pt x="8829" y="12559"/>
                  </a:cubicBezTo>
                  <a:cubicBezTo>
                    <a:pt x="8790" y="12983"/>
                    <a:pt x="8801" y="13407"/>
                    <a:pt x="8801" y="13834"/>
                  </a:cubicBezTo>
                  <a:cubicBezTo>
                    <a:pt x="8801" y="13842"/>
                    <a:pt x="8803" y="13849"/>
                    <a:pt x="8807" y="13855"/>
                  </a:cubicBezTo>
                  <a:lnTo>
                    <a:pt x="8807" y="13855"/>
                  </a:lnTo>
                  <a:cubicBezTo>
                    <a:pt x="8761" y="13855"/>
                    <a:pt x="8716" y="13854"/>
                    <a:pt x="8670" y="13854"/>
                  </a:cubicBezTo>
                  <a:cubicBezTo>
                    <a:pt x="8587" y="13854"/>
                    <a:pt x="8503" y="13856"/>
                    <a:pt x="8420" y="13862"/>
                  </a:cubicBezTo>
                  <a:lnTo>
                    <a:pt x="8420" y="13834"/>
                  </a:lnTo>
                  <a:lnTo>
                    <a:pt x="8331" y="13834"/>
                  </a:lnTo>
                  <a:cubicBezTo>
                    <a:pt x="8303" y="13813"/>
                    <a:pt x="8267" y="13809"/>
                    <a:pt x="8238" y="13791"/>
                  </a:cubicBezTo>
                  <a:lnTo>
                    <a:pt x="8238" y="13215"/>
                  </a:lnTo>
                  <a:lnTo>
                    <a:pt x="8238" y="13211"/>
                  </a:lnTo>
                  <a:cubicBezTo>
                    <a:pt x="8254" y="13211"/>
                    <a:pt x="8267" y="13228"/>
                    <a:pt x="8275" y="13228"/>
                  </a:cubicBezTo>
                  <a:cubicBezTo>
                    <a:pt x="8278" y="13228"/>
                    <a:pt x="8280" y="13225"/>
                    <a:pt x="8281" y="13218"/>
                  </a:cubicBezTo>
                  <a:lnTo>
                    <a:pt x="8281" y="13204"/>
                  </a:lnTo>
                  <a:lnTo>
                    <a:pt x="8281" y="13190"/>
                  </a:lnTo>
                  <a:cubicBezTo>
                    <a:pt x="8281" y="13182"/>
                    <a:pt x="8281" y="13168"/>
                    <a:pt x="8285" y="13158"/>
                  </a:cubicBezTo>
                  <a:lnTo>
                    <a:pt x="8327" y="13158"/>
                  </a:lnTo>
                  <a:cubicBezTo>
                    <a:pt x="8377" y="12684"/>
                    <a:pt x="8374" y="12200"/>
                    <a:pt x="8374" y="11723"/>
                  </a:cubicBezTo>
                  <a:cubicBezTo>
                    <a:pt x="8374" y="11705"/>
                    <a:pt x="8367" y="11691"/>
                    <a:pt x="8357" y="11681"/>
                  </a:cubicBezTo>
                  <a:close/>
                  <a:moveTo>
                    <a:pt x="2365" y="14115"/>
                  </a:moveTo>
                  <a:cubicBezTo>
                    <a:pt x="2361" y="14115"/>
                    <a:pt x="2361" y="14119"/>
                    <a:pt x="2361" y="14119"/>
                  </a:cubicBezTo>
                  <a:cubicBezTo>
                    <a:pt x="2361" y="14118"/>
                    <a:pt x="2361" y="14116"/>
                    <a:pt x="2361" y="14115"/>
                  </a:cubicBezTo>
                  <a:close/>
                  <a:moveTo>
                    <a:pt x="9641" y="13959"/>
                  </a:moveTo>
                  <a:cubicBezTo>
                    <a:pt x="9616" y="13983"/>
                    <a:pt x="9595" y="14012"/>
                    <a:pt x="9570" y="14037"/>
                  </a:cubicBezTo>
                  <a:lnTo>
                    <a:pt x="9566" y="14037"/>
                  </a:lnTo>
                  <a:cubicBezTo>
                    <a:pt x="9557" y="14017"/>
                    <a:pt x="9543" y="14001"/>
                    <a:pt x="9525" y="14001"/>
                  </a:cubicBezTo>
                  <a:cubicBezTo>
                    <a:pt x="9515" y="14001"/>
                    <a:pt x="9503" y="14006"/>
                    <a:pt x="9492" y="14019"/>
                  </a:cubicBezTo>
                  <a:cubicBezTo>
                    <a:pt x="9459" y="14051"/>
                    <a:pt x="9427" y="14097"/>
                    <a:pt x="9395" y="14133"/>
                  </a:cubicBezTo>
                  <a:cubicBezTo>
                    <a:pt x="9399" y="14083"/>
                    <a:pt x="9424" y="14037"/>
                    <a:pt x="9399" y="13983"/>
                  </a:cubicBezTo>
                  <a:cubicBezTo>
                    <a:pt x="9396" y="13976"/>
                    <a:pt x="9391" y="13970"/>
                    <a:pt x="9386" y="13965"/>
                  </a:cubicBezTo>
                  <a:lnTo>
                    <a:pt x="9386" y="13965"/>
                  </a:lnTo>
                  <a:cubicBezTo>
                    <a:pt x="9471" y="13963"/>
                    <a:pt x="9556" y="13959"/>
                    <a:pt x="9641" y="13959"/>
                  </a:cubicBezTo>
                  <a:close/>
                  <a:moveTo>
                    <a:pt x="8715" y="13965"/>
                  </a:moveTo>
                  <a:cubicBezTo>
                    <a:pt x="8814" y="13965"/>
                    <a:pt x="8911" y="13967"/>
                    <a:pt x="9009" y="13967"/>
                  </a:cubicBezTo>
                  <a:cubicBezTo>
                    <a:pt x="9055" y="13967"/>
                    <a:pt x="9101" y="13967"/>
                    <a:pt x="9146" y="13966"/>
                  </a:cubicBezTo>
                  <a:lnTo>
                    <a:pt x="9146" y="13966"/>
                  </a:lnTo>
                  <a:cubicBezTo>
                    <a:pt x="9096" y="14026"/>
                    <a:pt x="9054" y="14087"/>
                    <a:pt x="9004" y="14144"/>
                  </a:cubicBezTo>
                  <a:cubicBezTo>
                    <a:pt x="8978" y="14144"/>
                    <a:pt x="8953" y="14139"/>
                    <a:pt x="8927" y="14139"/>
                  </a:cubicBezTo>
                  <a:cubicBezTo>
                    <a:pt x="8921" y="14139"/>
                    <a:pt x="8914" y="14139"/>
                    <a:pt x="8908" y="14140"/>
                  </a:cubicBezTo>
                  <a:cubicBezTo>
                    <a:pt x="8740" y="14129"/>
                    <a:pt x="8573" y="14108"/>
                    <a:pt x="8409" y="14072"/>
                  </a:cubicBezTo>
                  <a:cubicBezTo>
                    <a:pt x="8409" y="14040"/>
                    <a:pt x="8413" y="14008"/>
                    <a:pt x="8413" y="13976"/>
                  </a:cubicBezTo>
                  <a:cubicBezTo>
                    <a:pt x="8514" y="13968"/>
                    <a:pt x="8615" y="13965"/>
                    <a:pt x="8715" y="13965"/>
                  </a:cubicBezTo>
                  <a:close/>
                  <a:moveTo>
                    <a:pt x="9328" y="13966"/>
                  </a:moveTo>
                  <a:cubicBezTo>
                    <a:pt x="9299" y="13980"/>
                    <a:pt x="9289" y="14012"/>
                    <a:pt x="9303" y="14040"/>
                  </a:cubicBezTo>
                  <a:cubicBezTo>
                    <a:pt x="9324" y="14076"/>
                    <a:pt x="9346" y="14119"/>
                    <a:pt x="9314" y="14151"/>
                  </a:cubicBezTo>
                  <a:cubicBezTo>
                    <a:pt x="9310" y="14158"/>
                    <a:pt x="9314" y="14158"/>
                    <a:pt x="9314" y="14165"/>
                  </a:cubicBezTo>
                  <a:cubicBezTo>
                    <a:pt x="9257" y="14158"/>
                    <a:pt x="9200" y="14158"/>
                    <a:pt x="9139" y="14151"/>
                  </a:cubicBezTo>
                  <a:cubicBezTo>
                    <a:pt x="9178" y="14104"/>
                    <a:pt x="9217" y="14055"/>
                    <a:pt x="9257" y="14008"/>
                  </a:cubicBezTo>
                  <a:cubicBezTo>
                    <a:pt x="9267" y="13994"/>
                    <a:pt x="9257" y="13980"/>
                    <a:pt x="9253" y="13966"/>
                  </a:cubicBezTo>
                  <a:close/>
                  <a:moveTo>
                    <a:pt x="9723" y="14069"/>
                  </a:moveTo>
                  <a:cubicBezTo>
                    <a:pt x="9808" y="14072"/>
                    <a:pt x="9890" y="14072"/>
                    <a:pt x="9972" y="14076"/>
                  </a:cubicBezTo>
                  <a:cubicBezTo>
                    <a:pt x="9933" y="14108"/>
                    <a:pt x="9904" y="14147"/>
                    <a:pt x="9869" y="14179"/>
                  </a:cubicBezTo>
                  <a:cubicBezTo>
                    <a:pt x="9815" y="14190"/>
                    <a:pt x="9766" y="14197"/>
                    <a:pt x="9716" y="14208"/>
                  </a:cubicBezTo>
                  <a:cubicBezTo>
                    <a:pt x="9726" y="14201"/>
                    <a:pt x="9741" y="14197"/>
                    <a:pt x="9751" y="14186"/>
                  </a:cubicBezTo>
                  <a:cubicBezTo>
                    <a:pt x="9792" y="14149"/>
                    <a:pt x="9756" y="14106"/>
                    <a:pt x="9712" y="14106"/>
                  </a:cubicBezTo>
                  <a:cubicBezTo>
                    <a:pt x="9706" y="14106"/>
                    <a:pt x="9700" y="14106"/>
                    <a:pt x="9694" y="14108"/>
                  </a:cubicBezTo>
                  <a:lnTo>
                    <a:pt x="9723" y="14069"/>
                  </a:lnTo>
                  <a:close/>
                  <a:moveTo>
                    <a:pt x="8509" y="14218"/>
                  </a:moveTo>
                  <a:cubicBezTo>
                    <a:pt x="8520" y="14222"/>
                    <a:pt x="8534" y="14229"/>
                    <a:pt x="8548" y="14233"/>
                  </a:cubicBezTo>
                  <a:lnTo>
                    <a:pt x="8552" y="14233"/>
                  </a:lnTo>
                  <a:cubicBezTo>
                    <a:pt x="8538" y="14236"/>
                    <a:pt x="8525" y="14236"/>
                    <a:pt x="8509" y="14242"/>
                  </a:cubicBezTo>
                  <a:lnTo>
                    <a:pt x="8509" y="14242"/>
                  </a:lnTo>
                  <a:lnTo>
                    <a:pt x="8509" y="14218"/>
                  </a:lnTo>
                  <a:close/>
                  <a:moveTo>
                    <a:pt x="9114" y="14290"/>
                  </a:moveTo>
                  <a:cubicBezTo>
                    <a:pt x="9160" y="14293"/>
                    <a:pt x="9203" y="14300"/>
                    <a:pt x="9249" y="14304"/>
                  </a:cubicBezTo>
                  <a:lnTo>
                    <a:pt x="9249" y="14307"/>
                  </a:lnTo>
                  <a:cubicBezTo>
                    <a:pt x="9196" y="14315"/>
                    <a:pt x="9139" y="14315"/>
                    <a:pt x="9086" y="14322"/>
                  </a:cubicBezTo>
                  <a:cubicBezTo>
                    <a:pt x="9096" y="14311"/>
                    <a:pt x="9104" y="14300"/>
                    <a:pt x="9114" y="14290"/>
                  </a:cubicBezTo>
                  <a:close/>
                  <a:moveTo>
                    <a:pt x="741" y="12317"/>
                  </a:moveTo>
                  <a:cubicBezTo>
                    <a:pt x="916" y="12339"/>
                    <a:pt x="1076" y="12385"/>
                    <a:pt x="1240" y="12392"/>
                  </a:cubicBezTo>
                  <a:cubicBezTo>
                    <a:pt x="1072" y="12588"/>
                    <a:pt x="944" y="12830"/>
                    <a:pt x="841" y="13029"/>
                  </a:cubicBezTo>
                  <a:cubicBezTo>
                    <a:pt x="817" y="13071"/>
                    <a:pt x="850" y="13114"/>
                    <a:pt x="890" y="13114"/>
                  </a:cubicBezTo>
                  <a:cubicBezTo>
                    <a:pt x="898" y="13114"/>
                    <a:pt x="907" y="13112"/>
                    <a:pt x="916" y="13108"/>
                  </a:cubicBezTo>
                  <a:cubicBezTo>
                    <a:pt x="1186" y="12923"/>
                    <a:pt x="1421" y="12695"/>
                    <a:pt x="1663" y="12481"/>
                  </a:cubicBezTo>
                  <a:cubicBezTo>
                    <a:pt x="1667" y="12495"/>
                    <a:pt x="1663" y="12506"/>
                    <a:pt x="1670" y="12520"/>
                  </a:cubicBezTo>
                  <a:cubicBezTo>
                    <a:pt x="1669" y="12521"/>
                    <a:pt x="1667" y="12522"/>
                    <a:pt x="1665" y="12522"/>
                  </a:cubicBezTo>
                  <a:cubicBezTo>
                    <a:pt x="1656" y="12522"/>
                    <a:pt x="1645" y="12512"/>
                    <a:pt x="1639" y="12512"/>
                  </a:cubicBezTo>
                  <a:cubicBezTo>
                    <a:pt x="1637" y="12512"/>
                    <a:pt x="1635" y="12514"/>
                    <a:pt x="1635" y="12520"/>
                  </a:cubicBezTo>
                  <a:cubicBezTo>
                    <a:pt x="1635" y="12552"/>
                    <a:pt x="1653" y="12584"/>
                    <a:pt x="1660" y="12616"/>
                  </a:cubicBezTo>
                  <a:cubicBezTo>
                    <a:pt x="1400" y="12994"/>
                    <a:pt x="1129" y="13368"/>
                    <a:pt x="905" y="13770"/>
                  </a:cubicBezTo>
                  <a:cubicBezTo>
                    <a:pt x="885" y="13804"/>
                    <a:pt x="916" y="13855"/>
                    <a:pt x="954" y="13855"/>
                  </a:cubicBezTo>
                  <a:cubicBezTo>
                    <a:pt x="964" y="13855"/>
                    <a:pt x="974" y="13852"/>
                    <a:pt x="983" y="13845"/>
                  </a:cubicBezTo>
                  <a:cubicBezTo>
                    <a:pt x="1275" y="13645"/>
                    <a:pt x="1524" y="13389"/>
                    <a:pt x="1777" y="13140"/>
                  </a:cubicBezTo>
                  <a:cubicBezTo>
                    <a:pt x="1788" y="13168"/>
                    <a:pt x="1791" y="13197"/>
                    <a:pt x="1799" y="13225"/>
                  </a:cubicBezTo>
                  <a:cubicBezTo>
                    <a:pt x="1646" y="13510"/>
                    <a:pt x="1500" y="13802"/>
                    <a:pt x="1439" y="14119"/>
                  </a:cubicBezTo>
                  <a:cubicBezTo>
                    <a:pt x="1431" y="14161"/>
                    <a:pt x="1464" y="14188"/>
                    <a:pt x="1496" y="14188"/>
                  </a:cubicBezTo>
                  <a:cubicBezTo>
                    <a:pt x="1518" y="14188"/>
                    <a:pt x="1539" y="14176"/>
                    <a:pt x="1546" y="14147"/>
                  </a:cubicBezTo>
                  <a:cubicBezTo>
                    <a:pt x="1596" y="13880"/>
                    <a:pt x="1710" y="13635"/>
                    <a:pt x="1838" y="13393"/>
                  </a:cubicBezTo>
                  <a:cubicBezTo>
                    <a:pt x="1838" y="13396"/>
                    <a:pt x="1838" y="13403"/>
                    <a:pt x="1841" y="13407"/>
                  </a:cubicBezTo>
                  <a:cubicBezTo>
                    <a:pt x="1845" y="13424"/>
                    <a:pt x="1853" y="13430"/>
                    <a:pt x="1863" y="13430"/>
                  </a:cubicBezTo>
                  <a:cubicBezTo>
                    <a:pt x="1880" y="13430"/>
                    <a:pt x="1902" y="13412"/>
                    <a:pt x="1920" y="13396"/>
                  </a:cubicBezTo>
                  <a:cubicBezTo>
                    <a:pt x="1937" y="13514"/>
                    <a:pt x="1955" y="13627"/>
                    <a:pt x="1973" y="13745"/>
                  </a:cubicBezTo>
                  <a:cubicBezTo>
                    <a:pt x="1979" y="13773"/>
                    <a:pt x="1998" y="13785"/>
                    <a:pt x="2020" y="13785"/>
                  </a:cubicBezTo>
                  <a:cubicBezTo>
                    <a:pt x="2053" y="13785"/>
                    <a:pt x="2090" y="13756"/>
                    <a:pt x="2083" y="13713"/>
                  </a:cubicBezTo>
                  <a:cubicBezTo>
                    <a:pt x="2062" y="13603"/>
                    <a:pt x="2069" y="13489"/>
                    <a:pt x="2062" y="13375"/>
                  </a:cubicBezTo>
                  <a:lnTo>
                    <a:pt x="2062" y="13375"/>
                  </a:lnTo>
                  <a:cubicBezTo>
                    <a:pt x="2090" y="13496"/>
                    <a:pt x="2126" y="13613"/>
                    <a:pt x="2172" y="13727"/>
                  </a:cubicBezTo>
                  <a:lnTo>
                    <a:pt x="2172" y="13731"/>
                  </a:lnTo>
                  <a:cubicBezTo>
                    <a:pt x="2179" y="13738"/>
                    <a:pt x="2179" y="13749"/>
                    <a:pt x="2183" y="13759"/>
                  </a:cubicBezTo>
                  <a:cubicBezTo>
                    <a:pt x="2184" y="13760"/>
                    <a:pt x="2184" y="13761"/>
                    <a:pt x="2185" y="13761"/>
                  </a:cubicBezTo>
                  <a:cubicBezTo>
                    <a:pt x="2189" y="13761"/>
                    <a:pt x="2196" y="13751"/>
                    <a:pt x="2203" y="13751"/>
                  </a:cubicBezTo>
                  <a:cubicBezTo>
                    <a:pt x="2205" y="13751"/>
                    <a:pt x="2206" y="13751"/>
                    <a:pt x="2208" y="13752"/>
                  </a:cubicBezTo>
                  <a:cubicBezTo>
                    <a:pt x="2204" y="13930"/>
                    <a:pt x="2172" y="14104"/>
                    <a:pt x="2169" y="14279"/>
                  </a:cubicBezTo>
                  <a:cubicBezTo>
                    <a:pt x="2169" y="14282"/>
                    <a:pt x="2170" y="14283"/>
                    <a:pt x="2172" y="14283"/>
                  </a:cubicBezTo>
                  <a:cubicBezTo>
                    <a:pt x="2175" y="14283"/>
                    <a:pt x="2180" y="14280"/>
                    <a:pt x="2183" y="14280"/>
                  </a:cubicBezTo>
                  <a:cubicBezTo>
                    <a:pt x="2185" y="14280"/>
                    <a:pt x="2186" y="14281"/>
                    <a:pt x="2187" y="14282"/>
                  </a:cubicBezTo>
                  <a:cubicBezTo>
                    <a:pt x="2187" y="14336"/>
                    <a:pt x="2179" y="14386"/>
                    <a:pt x="2176" y="14439"/>
                  </a:cubicBezTo>
                  <a:cubicBezTo>
                    <a:pt x="2005" y="14374"/>
                    <a:pt x="1822" y="14340"/>
                    <a:pt x="1638" y="14340"/>
                  </a:cubicBezTo>
                  <a:cubicBezTo>
                    <a:pt x="1580" y="14340"/>
                    <a:pt x="1522" y="14343"/>
                    <a:pt x="1464" y="14350"/>
                  </a:cubicBezTo>
                  <a:cubicBezTo>
                    <a:pt x="1393" y="14357"/>
                    <a:pt x="1322" y="14393"/>
                    <a:pt x="1247" y="14407"/>
                  </a:cubicBezTo>
                  <a:cubicBezTo>
                    <a:pt x="1118" y="14383"/>
                    <a:pt x="988" y="14370"/>
                    <a:pt x="857" y="14370"/>
                  </a:cubicBezTo>
                  <a:cubicBezTo>
                    <a:pt x="796" y="14370"/>
                    <a:pt x="735" y="14373"/>
                    <a:pt x="674" y="14379"/>
                  </a:cubicBezTo>
                  <a:cubicBezTo>
                    <a:pt x="720" y="13827"/>
                    <a:pt x="713" y="13268"/>
                    <a:pt x="713" y="12713"/>
                  </a:cubicBezTo>
                  <a:lnTo>
                    <a:pt x="713" y="12688"/>
                  </a:lnTo>
                  <a:cubicBezTo>
                    <a:pt x="713" y="12563"/>
                    <a:pt x="723" y="12438"/>
                    <a:pt x="741" y="12317"/>
                  </a:cubicBezTo>
                  <a:close/>
                  <a:moveTo>
                    <a:pt x="9872" y="14389"/>
                  </a:moveTo>
                  <a:cubicBezTo>
                    <a:pt x="9894" y="14393"/>
                    <a:pt x="9912" y="14396"/>
                    <a:pt x="9933" y="14400"/>
                  </a:cubicBezTo>
                  <a:cubicBezTo>
                    <a:pt x="9894" y="14418"/>
                    <a:pt x="9855" y="14443"/>
                    <a:pt x="9812" y="14464"/>
                  </a:cubicBezTo>
                  <a:cubicBezTo>
                    <a:pt x="9833" y="14439"/>
                    <a:pt x="9851" y="14411"/>
                    <a:pt x="9872" y="14389"/>
                  </a:cubicBezTo>
                  <a:close/>
                  <a:moveTo>
                    <a:pt x="805" y="14482"/>
                  </a:moveTo>
                  <a:cubicBezTo>
                    <a:pt x="760" y="14489"/>
                    <a:pt x="712" y="14496"/>
                    <a:pt x="667" y="14506"/>
                  </a:cubicBezTo>
                  <a:lnTo>
                    <a:pt x="667" y="14506"/>
                  </a:lnTo>
                  <a:cubicBezTo>
                    <a:pt x="667" y="14499"/>
                    <a:pt x="667" y="14496"/>
                    <a:pt x="670" y="14489"/>
                  </a:cubicBezTo>
                  <a:cubicBezTo>
                    <a:pt x="713" y="14485"/>
                    <a:pt x="759" y="14482"/>
                    <a:pt x="805" y="14482"/>
                  </a:cubicBezTo>
                  <a:close/>
                  <a:moveTo>
                    <a:pt x="10111" y="14080"/>
                  </a:moveTo>
                  <a:cubicBezTo>
                    <a:pt x="11140" y="14140"/>
                    <a:pt x="12176" y="14165"/>
                    <a:pt x="13208" y="14176"/>
                  </a:cubicBezTo>
                  <a:cubicBezTo>
                    <a:pt x="13205" y="14186"/>
                    <a:pt x="13208" y="14186"/>
                    <a:pt x="13208" y="14197"/>
                  </a:cubicBezTo>
                  <a:cubicBezTo>
                    <a:pt x="13162" y="14190"/>
                    <a:pt x="13116" y="14183"/>
                    <a:pt x="13069" y="14179"/>
                  </a:cubicBezTo>
                  <a:cubicBezTo>
                    <a:pt x="13023" y="14183"/>
                    <a:pt x="12987" y="14258"/>
                    <a:pt x="13041" y="14286"/>
                  </a:cubicBezTo>
                  <a:cubicBezTo>
                    <a:pt x="13080" y="14304"/>
                    <a:pt x="13123" y="14300"/>
                    <a:pt x="13158" y="14315"/>
                  </a:cubicBezTo>
                  <a:cubicBezTo>
                    <a:pt x="13155" y="14322"/>
                    <a:pt x="13148" y="14329"/>
                    <a:pt x="13144" y="14339"/>
                  </a:cubicBezTo>
                  <a:cubicBezTo>
                    <a:pt x="13137" y="14361"/>
                    <a:pt x="13144" y="14389"/>
                    <a:pt x="13165" y="14404"/>
                  </a:cubicBezTo>
                  <a:lnTo>
                    <a:pt x="13176" y="14404"/>
                  </a:lnTo>
                  <a:cubicBezTo>
                    <a:pt x="13185" y="14409"/>
                    <a:pt x="13195" y="14412"/>
                    <a:pt x="13204" y="14412"/>
                  </a:cubicBezTo>
                  <a:cubicBezTo>
                    <a:pt x="13213" y="14412"/>
                    <a:pt x="13222" y="14409"/>
                    <a:pt x="13229" y="14404"/>
                  </a:cubicBezTo>
                  <a:cubicBezTo>
                    <a:pt x="13254" y="14389"/>
                    <a:pt x="13261" y="14364"/>
                    <a:pt x="13279" y="14343"/>
                  </a:cubicBezTo>
                  <a:cubicBezTo>
                    <a:pt x="13451" y="14392"/>
                    <a:pt x="13627" y="14418"/>
                    <a:pt x="13804" y="14418"/>
                  </a:cubicBezTo>
                  <a:cubicBezTo>
                    <a:pt x="13844" y="14418"/>
                    <a:pt x="13884" y="14417"/>
                    <a:pt x="13924" y="14414"/>
                  </a:cubicBezTo>
                  <a:lnTo>
                    <a:pt x="13924" y="14414"/>
                  </a:lnTo>
                  <a:cubicBezTo>
                    <a:pt x="13920" y="14425"/>
                    <a:pt x="13916" y="14436"/>
                    <a:pt x="13913" y="14446"/>
                  </a:cubicBezTo>
                  <a:cubicBezTo>
                    <a:pt x="13902" y="14478"/>
                    <a:pt x="13920" y="14496"/>
                    <a:pt x="13945" y="14507"/>
                  </a:cubicBezTo>
                  <a:cubicBezTo>
                    <a:pt x="13215" y="14475"/>
                    <a:pt x="12485" y="14471"/>
                    <a:pt x="11763" y="14379"/>
                  </a:cubicBezTo>
                  <a:cubicBezTo>
                    <a:pt x="11336" y="14325"/>
                    <a:pt x="10894" y="14275"/>
                    <a:pt x="10453" y="14240"/>
                  </a:cubicBezTo>
                  <a:lnTo>
                    <a:pt x="10456" y="14240"/>
                  </a:lnTo>
                  <a:cubicBezTo>
                    <a:pt x="10503" y="14211"/>
                    <a:pt x="10485" y="14140"/>
                    <a:pt x="10428" y="14133"/>
                  </a:cubicBezTo>
                  <a:cubicBezTo>
                    <a:pt x="10314" y="14133"/>
                    <a:pt x="10193" y="14140"/>
                    <a:pt x="10068" y="14151"/>
                  </a:cubicBezTo>
                  <a:cubicBezTo>
                    <a:pt x="10082" y="14133"/>
                    <a:pt x="10093" y="14112"/>
                    <a:pt x="10111" y="14097"/>
                  </a:cubicBezTo>
                  <a:cubicBezTo>
                    <a:pt x="10115" y="14090"/>
                    <a:pt x="10107" y="14087"/>
                    <a:pt x="10111" y="14080"/>
                  </a:cubicBezTo>
                  <a:close/>
                  <a:moveTo>
                    <a:pt x="5013" y="14375"/>
                  </a:moveTo>
                  <a:cubicBezTo>
                    <a:pt x="5035" y="14407"/>
                    <a:pt x="5045" y="14425"/>
                    <a:pt x="5063" y="14446"/>
                  </a:cubicBezTo>
                  <a:cubicBezTo>
                    <a:pt x="5031" y="14464"/>
                    <a:pt x="4999" y="14485"/>
                    <a:pt x="4974" y="14514"/>
                  </a:cubicBezTo>
                  <a:lnTo>
                    <a:pt x="4970" y="14514"/>
                  </a:lnTo>
                  <a:cubicBezTo>
                    <a:pt x="4974" y="14468"/>
                    <a:pt x="4985" y="14425"/>
                    <a:pt x="4988" y="14379"/>
                  </a:cubicBezTo>
                  <a:cubicBezTo>
                    <a:pt x="4991" y="14380"/>
                    <a:pt x="4994" y="14380"/>
                    <a:pt x="4996" y="14380"/>
                  </a:cubicBezTo>
                  <a:cubicBezTo>
                    <a:pt x="5002" y="14380"/>
                    <a:pt x="5006" y="14378"/>
                    <a:pt x="5013" y="14375"/>
                  </a:cubicBezTo>
                  <a:close/>
                  <a:moveTo>
                    <a:pt x="8751" y="14460"/>
                  </a:moveTo>
                  <a:cubicBezTo>
                    <a:pt x="8726" y="14485"/>
                    <a:pt x="8705" y="14510"/>
                    <a:pt x="8683" y="14539"/>
                  </a:cubicBezTo>
                  <a:lnTo>
                    <a:pt x="8683" y="14539"/>
                  </a:lnTo>
                  <a:cubicBezTo>
                    <a:pt x="8684" y="14515"/>
                    <a:pt x="8691" y="14491"/>
                    <a:pt x="8691" y="14464"/>
                  </a:cubicBezTo>
                  <a:cubicBezTo>
                    <a:pt x="8694" y="14464"/>
                    <a:pt x="8694" y="14471"/>
                    <a:pt x="8698" y="14471"/>
                  </a:cubicBezTo>
                  <a:cubicBezTo>
                    <a:pt x="8715" y="14464"/>
                    <a:pt x="8733" y="14464"/>
                    <a:pt x="8751" y="14460"/>
                  </a:cubicBezTo>
                  <a:close/>
                  <a:moveTo>
                    <a:pt x="2336" y="14229"/>
                  </a:moveTo>
                  <a:lnTo>
                    <a:pt x="2343" y="14233"/>
                  </a:lnTo>
                  <a:lnTo>
                    <a:pt x="2354" y="14233"/>
                  </a:lnTo>
                  <a:cubicBezTo>
                    <a:pt x="2350" y="14336"/>
                    <a:pt x="2336" y="14436"/>
                    <a:pt x="2333" y="14539"/>
                  </a:cubicBezTo>
                  <a:cubicBezTo>
                    <a:pt x="2318" y="14528"/>
                    <a:pt x="2308" y="14521"/>
                    <a:pt x="2297" y="14514"/>
                  </a:cubicBezTo>
                  <a:cubicBezTo>
                    <a:pt x="2322" y="14421"/>
                    <a:pt x="2315" y="14322"/>
                    <a:pt x="2336" y="14229"/>
                  </a:cubicBezTo>
                  <a:close/>
                  <a:moveTo>
                    <a:pt x="14806" y="12189"/>
                  </a:moveTo>
                  <a:lnTo>
                    <a:pt x="14806" y="14190"/>
                  </a:lnTo>
                  <a:cubicBezTo>
                    <a:pt x="14806" y="14204"/>
                    <a:pt x="14810" y="14208"/>
                    <a:pt x="14816" y="14208"/>
                  </a:cubicBezTo>
                  <a:cubicBezTo>
                    <a:pt x="14826" y="14208"/>
                    <a:pt x="14845" y="14192"/>
                    <a:pt x="14863" y="14190"/>
                  </a:cubicBezTo>
                  <a:lnTo>
                    <a:pt x="14863" y="14190"/>
                  </a:lnTo>
                  <a:cubicBezTo>
                    <a:pt x="14860" y="14302"/>
                    <a:pt x="14856" y="14414"/>
                    <a:pt x="14846" y="14414"/>
                  </a:cubicBezTo>
                  <a:cubicBezTo>
                    <a:pt x="14846" y="14414"/>
                    <a:pt x="14846" y="14414"/>
                    <a:pt x="14846" y="14414"/>
                  </a:cubicBezTo>
                  <a:cubicBezTo>
                    <a:pt x="14835" y="14408"/>
                    <a:pt x="14825" y="14405"/>
                    <a:pt x="14815" y="14405"/>
                  </a:cubicBezTo>
                  <a:cubicBezTo>
                    <a:pt x="14766" y="14405"/>
                    <a:pt x="14735" y="14477"/>
                    <a:pt x="14789" y="14507"/>
                  </a:cubicBezTo>
                  <a:cubicBezTo>
                    <a:pt x="14732" y="14525"/>
                    <a:pt x="14675" y="14528"/>
                    <a:pt x="14621" y="14542"/>
                  </a:cubicBezTo>
                  <a:cubicBezTo>
                    <a:pt x="14402" y="14539"/>
                    <a:pt x="14186" y="14515"/>
                    <a:pt x="13967" y="14507"/>
                  </a:cubicBezTo>
                  <a:lnTo>
                    <a:pt x="13967" y="14507"/>
                  </a:lnTo>
                  <a:cubicBezTo>
                    <a:pt x="13987" y="14506"/>
                    <a:pt x="14008" y="14495"/>
                    <a:pt x="14016" y="14475"/>
                  </a:cubicBezTo>
                  <a:cubicBezTo>
                    <a:pt x="14023" y="14450"/>
                    <a:pt x="14027" y="14436"/>
                    <a:pt x="14034" y="14414"/>
                  </a:cubicBezTo>
                  <a:lnTo>
                    <a:pt x="14045" y="14414"/>
                  </a:lnTo>
                  <a:cubicBezTo>
                    <a:pt x="14124" y="14425"/>
                    <a:pt x="14209" y="14435"/>
                    <a:pt x="14293" y="14435"/>
                  </a:cubicBezTo>
                  <a:cubicBezTo>
                    <a:pt x="14430" y="14435"/>
                    <a:pt x="14565" y="14409"/>
                    <a:pt x="14671" y="14318"/>
                  </a:cubicBezTo>
                  <a:cubicBezTo>
                    <a:pt x="14714" y="14281"/>
                    <a:pt x="14673" y="14224"/>
                    <a:pt x="14627" y="14224"/>
                  </a:cubicBezTo>
                  <a:cubicBezTo>
                    <a:pt x="14616" y="14224"/>
                    <a:pt x="14604" y="14228"/>
                    <a:pt x="14593" y="14236"/>
                  </a:cubicBezTo>
                  <a:cubicBezTo>
                    <a:pt x="14515" y="14304"/>
                    <a:pt x="14401" y="14307"/>
                    <a:pt x="14287" y="14307"/>
                  </a:cubicBezTo>
                  <a:cubicBezTo>
                    <a:pt x="14283" y="14293"/>
                    <a:pt x="14305" y="14275"/>
                    <a:pt x="14287" y="14268"/>
                  </a:cubicBezTo>
                  <a:cubicBezTo>
                    <a:pt x="14219" y="14250"/>
                    <a:pt x="14151" y="14233"/>
                    <a:pt x="14080" y="14222"/>
                  </a:cubicBezTo>
                  <a:cubicBezTo>
                    <a:pt x="14091" y="14158"/>
                    <a:pt x="14080" y="14087"/>
                    <a:pt x="14055" y="14026"/>
                  </a:cubicBezTo>
                  <a:lnTo>
                    <a:pt x="14048" y="14026"/>
                  </a:lnTo>
                  <a:cubicBezTo>
                    <a:pt x="14102" y="13941"/>
                    <a:pt x="14159" y="13859"/>
                    <a:pt x="14226" y="13784"/>
                  </a:cubicBezTo>
                  <a:cubicBezTo>
                    <a:pt x="14264" y="13744"/>
                    <a:pt x="14226" y="13686"/>
                    <a:pt x="14185" y="13686"/>
                  </a:cubicBezTo>
                  <a:cubicBezTo>
                    <a:pt x="14172" y="13686"/>
                    <a:pt x="14159" y="13692"/>
                    <a:pt x="14148" y="13706"/>
                  </a:cubicBezTo>
                  <a:cubicBezTo>
                    <a:pt x="14041" y="13823"/>
                    <a:pt x="13949" y="13951"/>
                    <a:pt x="13867" y="14087"/>
                  </a:cubicBezTo>
                  <a:cubicBezTo>
                    <a:pt x="13731" y="14087"/>
                    <a:pt x="13593" y="14072"/>
                    <a:pt x="13454" y="14072"/>
                  </a:cubicBezTo>
                  <a:cubicBezTo>
                    <a:pt x="13550" y="13944"/>
                    <a:pt x="13646" y="13813"/>
                    <a:pt x="13742" y="13688"/>
                  </a:cubicBezTo>
                  <a:cubicBezTo>
                    <a:pt x="13938" y="13425"/>
                    <a:pt x="14144" y="13172"/>
                    <a:pt x="14361" y="12930"/>
                  </a:cubicBezTo>
                  <a:cubicBezTo>
                    <a:pt x="14397" y="12891"/>
                    <a:pt x="14359" y="12834"/>
                    <a:pt x="14317" y="12834"/>
                  </a:cubicBezTo>
                  <a:cubicBezTo>
                    <a:pt x="14304" y="12834"/>
                    <a:pt x="14291" y="12839"/>
                    <a:pt x="14280" y="12851"/>
                  </a:cubicBezTo>
                  <a:cubicBezTo>
                    <a:pt x="14077" y="13079"/>
                    <a:pt x="13881" y="13318"/>
                    <a:pt x="13696" y="13563"/>
                  </a:cubicBezTo>
                  <a:cubicBezTo>
                    <a:pt x="13593" y="13695"/>
                    <a:pt x="13496" y="13827"/>
                    <a:pt x="13397" y="13962"/>
                  </a:cubicBezTo>
                  <a:cubicBezTo>
                    <a:pt x="13372" y="13998"/>
                    <a:pt x="13350" y="14037"/>
                    <a:pt x="13322" y="14072"/>
                  </a:cubicBezTo>
                  <a:cubicBezTo>
                    <a:pt x="13286" y="14072"/>
                    <a:pt x="13254" y="14069"/>
                    <a:pt x="13219" y="14069"/>
                  </a:cubicBezTo>
                  <a:cubicBezTo>
                    <a:pt x="13212" y="14062"/>
                    <a:pt x="13212" y="14048"/>
                    <a:pt x="13201" y="14048"/>
                  </a:cubicBezTo>
                  <a:lnTo>
                    <a:pt x="13169" y="14044"/>
                  </a:lnTo>
                  <a:cubicBezTo>
                    <a:pt x="13172" y="14030"/>
                    <a:pt x="13169" y="14015"/>
                    <a:pt x="13176" y="14001"/>
                  </a:cubicBezTo>
                  <a:cubicBezTo>
                    <a:pt x="13190" y="14013"/>
                    <a:pt x="13205" y="14021"/>
                    <a:pt x="13220" y="14021"/>
                  </a:cubicBezTo>
                  <a:cubicBezTo>
                    <a:pt x="13235" y="14021"/>
                    <a:pt x="13249" y="14011"/>
                    <a:pt x="13254" y="13987"/>
                  </a:cubicBezTo>
                  <a:cubicBezTo>
                    <a:pt x="13265" y="13934"/>
                    <a:pt x="13244" y="13877"/>
                    <a:pt x="13254" y="13820"/>
                  </a:cubicBezTo>
                  <a:lnTo>
                    <a:pt x="13254" y="13820"/>
                  </a:lnTo>
                  <a:cubicBezTo>
                    <a:pt x="13263" y="13821"/>
                    <a:pt x="13271" y="13822"/>
                    <a:pt x="13278" y="13822"/>
                  </a:cubicBezTo>
                  <a:cubicBezTo>
                    <a:pt x="13308" y="13822"/>
                    <a:pt x="13336" y="13812"/>
                    <a:pt x="13361" y="13795"/>
                  </a:cubicBezTo>
                  <a:cubicBezTo>
                    <a:pt x="13390" y="13777"/>
                    <a:pt x="13397" y="13738"/>
                    <a:pt x="13372" y="13716"/>
                  </a:cubicBezTo>
                  <a:cubicBezTo>
                    <a:pt x="13407" y="13670"/>
                    <a:pt x="13450" y="13627"/>
                    <a:pt x="13489" y="13581"/>
                  </a:cubicBezTo>
                  <a:cubicBezTo>
                    <a:pt x="13568" y="13492"/>
                    <a:pt x="13646" y="13414"/>
                    <a:pt x="13717" y="13321"/>
                  </a:cubicBezTo>
                  <a:cubicBezTo>
                    <a:pt x="14013" y="12940"/>
                    <a:pt x="14312" y="12549"/>
                    <a:pt x="14650" y="12200"/>
                  </a:cubicBezTo>
                  <a:lnTo>
                    <a:pt x="14792" y="12193"/>
                  </a:lnTo>
                  <a:lnTo>
                    <a:pt x="14806" y="12189"/>
                  </a:lnTo>
                  <a:close/>
                  <a:moveTo>
                    <a:pt x="14935" y="14469"/>
                  </a:moveTo>
                  <a:lnTo>
                    <a:pt x="14935" y="14542"/>
                  </a:lnTo>
                  <a:lnTo>
                    <a:pt x="14906" y="14539"/>
                  </a:lnTo>
                  <a:cubicBezTo>
                    <a:pt x="14906" y="14514"/>
                    <a:pt x="14885" y="14507"/>
                    <a:pt x="14860" y="14503"/>
                  </a:cubicBezTo>
                  <a:cubicBezTo>
                    <a:pt x="14890" y="14503"/>
                    <a:pt x="14917" y="14491"/>
                    <a:pt x="14935" y="14469"/>
                  </a:cubicBezTo>
                  <a:close/>
                  <a:moveTo>
                    <a:pt x="9659" y="14361"/>
                  </a:moveTo>
                  <a:lnTo>
                    <a:pt x="9684" y="14364"/>
                  </a:lnTo>
                  <a:cubicBezTo>
                    <a:pt x="9620" y="14425"/>
                    <a:pt x="9559" y="14485"/>
                    <a:pt x="9499" y="14549"/>
                  </a:cubicBezTo>
                  <a:lnTo>
                    <a:pt x="9499" y="14553"/>
                  </a:lnTo>
                  <a:cubicBezTo>
                    <a:pt x="9499" y="14535"/>
                    <a:pt x="9477" y="14546"/>
                    <a:pt x="9467" y="14539"/>
                  </a:cubicBezTo>
                  <a:cubicBezTo>
                    <a:pt x="9531" y="14482"/>
                    <a:pt x="9581" y="14411"/>
                    <a:pt x="9659" y="14361"/>
                  </a:cubicBezTo>
                  <a:close/>
                  <a:moveTo>
                    <a:pt x="471" y="14521"/>
                  </a:moveTo>
                  <a:cubicBezTo>
                    <a:pt x="471" y="14528"/>
                    <a:pt x="471" y="14539"/>
                    <a:pt x="471" y="14549"/>
                  </a:cubicBezTo>
                  <a:lnTo>
                    <a:pt x="492" y="14549"/>
                  </a:lnTo>
                  <a:cubicBezTo>
                    <a:pt x="474" y="14557"/>
                    <a:pt x="464" y="14578"/>
                    <a:pt x="446" y="14585"/>
                  </a:cubicBezTo>
                  <a:lnTo>
                    <a:pt x="385" y="14585"/>
                  </a:lnTo>
                  <a:cubicBezTo>
                    <a:pt x="385" y="14582"/>
                    <a:pt x="385" y="14574"/>
                    <a:pt x="385" y="14571"/>
                  </a:cubicBezTo>
                  <a:cubicBezTo>
                    <a:pt x="385" y="14564"/>
                    <a:pt x="396" y="14564"/>
                    <a:pt x="403" y="14560"/>
                  </a:cubicBezTo>
                  <a:lnTo>
                    <a:pt x="435" y="14560"/>
                  </a:lnTo>
                  <a:cubicBezTo>
                    <a:pt x="449" y="14560"/>
                    <a:pt x="428" y="14546"/>
                    <a:pt x="435" y="14542"/>
                  </a:cubicBezTo>
                  <a:cubicBezTo>
                    <a:pt x="446" y="14535"/>
                    <a:pt x="456" y="14525"/>
                    <a:pt x="471" y="14521"/>
                  </a:cubicBezTo>
                  <a:close/>
                  <a:moveTo>
                    <a:pt x="1832" y="14430"/>
                  </a:moveTo>
                  <a:cubicBezTo>
                    <a:pt x="1958" y="14430"/>
                    <a:pt x="2081" y="14445"/>
                    <a:pt x="2179" y="14489"/>
                  </a:cubicBezTo>
                  <a:cubicBezTo>
                    <a:pt x="2179" y="14510"/>
                    <a:pt x="2176" y="14532"/>
                    <a:pt x="2176" y="14549"/>
                  </a:cubicBezTo>
                  <a:cubicBezTo>
                    <a:pt x="2176" y="14565"/>
                    <a:pt x="2180" y="14575"/>
                    <a:pt x="2187" y="14580"/>
                  </a:cubicBezTo>
                  <a:lnTo>
                    <a:pt x="2187" y="14580"/>
                  </a:lnTo>
                  <a:cubicBezTo>
                    <a:pt x="2146" y="14580"/>
                    <a:pt x="2103" y="14587"/>
                    <a:pt x="2060" y="14587"/>
                  </a:cubicBezTo>
                  <a:cubicBezTo>
                    <a:pt x="2049" y="14587"/>
                    <a:pt x="2038" y="14586"/>
                    <a:pt x="2026" y="14585"/>
                  </a:cubicBezTo>
                  <a:cubicBezTo>
                    <a:pt x="2023" y="14567"/>
                    <a:pt x="2044" y="14546"/>
                    <a:pt x="2023" y="14542"/>
                  </a:cubicBezTo>
                  <a:cubicBezTo>
                    <a:pt x="1916" y="14521"/>
                    <a:pt x="1806" y="14528"/>
                    <a:pt x="1699" y="14514"/>
                  </a:cubicBezTo>
                  <a:cubicBezTo>
                    <a:pt x="1635" y="14493"/>
                    <a:pt x="1578" y="14475"/>
                    <a:pt x="1507" y="14457"/>
                  </a:cubicBezTo>
                  <a:cubicBezTo>
                    <a:pt x="1608" y="14442"/>
                    <a:pt x="1722" y="14430"/>
                    <a:pt x="1832" y="14430"/>
                  </a:cubicBezTo>
                  <a:close/>
                  <a:moveTo>
                    <a:pt x="10503" y="14354"/>
                  </a:moveTo>
                  <a:lnTo>
                    <a:pt x="10503" y="14354"/>
                  </a:lnTo>
                  <a:cubicBezTo>
                    <a:pt x="10951" y="14389"/>
                    <a:pt x="11400" y="14446"/>
                    <a:pt x="11838" y="14503"/>
                  </a:cubicBezTo>
                  <a:cubicBezTo>
                    <a:pt x="12624" y="14603"/>
                    <a:pt x="13422" y="14610"/>
                    <a:pt x="14216" y="14635"/>
                  </a:cubicBezTo>
                  <a:cubicBezTo>
                    <a:pt x="14159" y="14642"/>
                    <a:pt x="14109" y="14663"/>
                    <a:pt x="14055" y="14667"/>
                  </a:cubicBezTo>
                  <a:lnTo>
                    <a:pt x="14059" y="14671"/>
                  </a:lnTo>
                  <a:cubicBezTo>
                    <a:pt x="13660" y="14653"/>
                    <a:pt x="13265" y="14646"/>
                    <a:pt x="12870" y="14610"/>
                  </a:cubicBezTo>
                  <a:cubicBezTo>
                    <a:pt x="12169" y="14549"/>
                    <a:pt x="11457" y="14503"/>
                    <a:pt x="10762" y="14396"/>
                  </a:cubicBezTo>
                  <a:cubicBezTo>
                    <a:pt x="10673" y="14382"/>
                    <a:pt x="10588" y="14368"/>
                    <a:pt x="10503" y="14354"/>
                  </a:cubicBezTo>
                  <a:close/>
                  <a:moveTo>
                    <a:pt x="9712" y="14649"/>
                  </a:moveTo>
                  <a:cubicBezTo>
                    <a:pt x="9705" y="14656"/>
                    <a:pt x="9694" y="14667"/>
                    <a:pt x="9687" y="14674"/>
                  </a:cubicBezTo>
                  <a:lnTo>
                    <a:pt x="9659" y="14674"/>
                  </a:lnTo>
                  <a:cubicBezTo>
                    <a:pt x="9677" y="14667"/>
                    <a:pt x="9694" y="14656"/>
                    <a:pt x="9712" y="14649"/>
                  </a:cubicBezTo>
                  <a:close/>
                  <a:moveTo>
                    <a:pt x="211" y="14671"/>
                  </a:moveTo>
                  <a:lnTo>
                    <a:pt x="211" y="14674"/>
                  </a:lnTo>
                  <a:cubicBezTo>
                    <a:pt x="204" y="14678"/>
                    <a:pt x="200" y="14678"/>
                    <a:pt x="193" y="14678"/>
                  </a:cubicBezTo>
                  <a:cubicBezTo>
                    <a:pt x="200" y="14674"/>
                    <a:pt x="207" y="14674"/>
                    <a:pt x="211" y="14671"/>
                  </a:cubicBezTo>
                  <a:close/>
                  <a:moveTo>
                    <a:pt x="14935" y="14678"/>
                  </a:moveTo>
                  <a:lnTo>
                    <a:pt x="14935" y="14695"/>
                  </a:lnTo>
                  <a:cubicBezTo>
                    <a:pt x="14933" y="14695"/>
                    <a:pt x="14932" y="14694"/>
                    <a:pt x="14931" y="14694"/>
                  </a:cubicBezTo>
                  <a:cubicBezTo>
                    <a:pt x="14926" y="14694"/>
                    <a:pt x="14923" y="14699"/>
                    <a:pt x="14917" y="14699"/>
                  </a:cubicBezTo>
                  <a:lnTo>
                    <a:pt x="14917" y="14678"/>
                  </a:lnTo>
                  <a:close/>
                  <a:moveTo>
                    <a:pt x="14675" y="14662"/>
                  </a:moveTo>
                  <a:cubicBezTo>
                    <a:pt x="14694" y="14662"/>
                    <a:pt x="14714" y="14663"/>
                    <a:pt x="14735" y="14663"/>
                  </a:cubicBezTo>
                  <a:lnTo>
                    <a:pt x="14735" y="14667"/>
                  </a:lnTo>
                  <a:cubicBezTo>
                    <a:pt x="14744" y="14682"/>
                    <a:pt x="14756" y="14697"/>
                    <a:pt x="14776" y="14697"/>
                  </a:cubicBezTo>
                  <a:cubicBezTo>
                    <a:pt x="14780" y="14697"/>
                    <a:pt x="14784" y="14697"/>
                    <a:pt x="14789" y="14695"/>
                  </a:cubicBezTo>
                  <a:lnTo>
                    <a:pt x="14803" y="14695"/>
                  </a:lnTo>
                  <a:cubicBezTo>
                    <a:pt x="14810" y="14695"/>
                    <a:pt x="14803" y="14706"/>
                    <a:pt x="14803" y="14710"/>
                  </a:cubicBezTo>
                  <a:cubicBezTo>
                    <a:pt x="14703" y="14710"/>
                    <a:pt x="14604" y="14699"/>
                    <a:pt x="14500" y="14695"/>
                  </a:cubicBezTo>
                  <a:cubicBezTo>
                    <a:pt x="14550" y="14685"/>
                    <a:pt x="14596" y="14674"/>
                    <a:pt x="14646" y="14663"/>
                  </a:cubicBezTo>
                  <a:cubicBezTo>
                    <a:pt x="14656" y="14662"/>
                    <a:pt x="14665" y="14662"/>
                    <a:pt x="14675" y="14662"/>
                  </a:cubicBezTo>
                  <a:close/>
                  <a:moveTo>
                    <a:pt x="9399" y="14649"/>
                  </a:moveTo>
                  <a:lnTo>
                    <a:pt x="9399" y="14649"/>
                  </a:lnTo>
                  <a:cubicBezTo>
                    <a:pt x="9292" y="14767"/>
                    <a:pt x="9171" y="14873"/>
                    <a:pt x="9061" y="14991"/>
                  </a:cubicBezTo>
                  <a:cubicBezTo>
                    <a:pt x="9100" y="14927"/>
                    <a:pt x="9136" y="14866"/>
                    <a:pt x="9175" y="14806"/>
                  </a:cubicBezTo>
                  <a:lnTo>
                    <a:pt x="9178" y="14809"/>
                  </a:lnTo>
                  <a:cubicBezTo>
                    <a:pt x="9249" y="14749"/>
                    <a:pt x="9324" y="14703"/>
                    <a:pt x="9399" y="14649"/>
                  </a:cubicBezTo>
                  <a:close/>
                  <a:moveTo>
                    <a:pt x="14920" y="14920"/>
                  </a:moveTo>
                  <a:lnTo>
                    <a:pt x="14920" y="14987"/>
                  </a:lnTo>
                  <a:lnTo>
                    <a:pt x="14910" y="14991"/>
                  </a:lnTo>
                  <a:cubicBezTo>
                    <a:pt x="14913" y="14966"/>
                    <a:pt x="14917" y="14945"/>
                    <a:pt x="14920" y="14920"/>
                  </a:cubicBezTo>
                  <a:close/>
                  <a:moveTo>
                    <a:pt x="524" y="14770"/>
                  </a:moveTo>
                  <a:lnTo>
                    <a:pt x="524" y="14770"/>
                  </a:lnTo>
                  <a:cubicBezTo>
                    <a:pt x="513" y="14849"/>
                    <a:pt x="513" y="14927"/>
                    <a:pt x="496" y="15005"/>
                  </a:cubicBezTo>
                  <a:cubicBezTo>
                    <a:pt x="474" y="14973"/>
                    <a:pt x="456" y="14945"/>
                    <a:pt x="439" y="14920"/>
                  </a:cubicBezTo>
                  <a:lnTo>
                    <a:pt x="439" y="14920"/>
                  </a:lnTo>
                  <a:lnTo>
                    <a:pt x="442" y="14923"/>
                  </a:lnTo>
                  <a:cubicBezTo>
                    <a:pt x="442" y="14916"/>
                    <a:pt x="439" y="14913"/>
                    <a:pt x="435" y="14909"/>
                  </a:cubicBezTo>
                  <a:cubicBezTo>
                    <a:pt x="435" y="14905"/>
                    <a:pt x="449" y="14895"/>
                    <a:pt x="442" y="14884"/>
                  </a:cubicBezTo>
                  <a:cubicBezTo>
                    <a:pt x="439" y="14870"/>
                    <a:pt x="442" y="14863"/>
                    <a:pt x="439" y="14856"/>
                  </a:cubicBezTo>
                  <a:cubicBezTo>
                    <a:pt x="467" y="14827"/>
                    <a:pt x="496" y="14799"/>
                    <a:pt x="524" y="14770"/>
                  </a:cubicBezTo>
                  <a:close/>
                  <a:moveTo>
                    <a:pt x="9588" y="14784"/>
                  </a:moveTo>
                  <a:cubicBezTo>
                    <a:pt x="9502" y="14881"/>
                    <a:pt x="9413" y="14966"/>
                    <a:pt x="9328" y="15062"/>
                  </a:cubicBezTo>
                  <a:cubicBezTo>
                    <a:pt x="9403" y="14970"/>
                    <a:pt x="9477" y="14877"/>
                    <a:pt x="9552" y="14784"/>
                  </a:cubicBezTo>
                  <a:close/>
                  <a:moveTo>
                    <a:pt x="9054" y="14742"/>
                  </a:moveTo>
                  <a:cubicBezTo>
                    <a:pt x="9061" y="14749"/>
                    <a:pt x="9068" y="14756"/>
                    <a:pt x="9075" y="14760"/>
                  </a:cubicBezTo>
                  <a:cubicBezTo>
                    <a:pt x="9000" y="14866"/>
                    <a:pt x="8933" y="14980"/>
                    <a:pt x="8861" y="15091"/>
                  </a:cubicBezTo>
                  <a:cubicBezTo>
                    <a:pt x="8861" y="15037"/>
                    <a:pt x="8869" y="14984"/>
                    <a:pt x="8869" y="14930"/>
                  </a:cubicBezTo>
                  <a:lnTo>
                    <a:pt x="8872" y="14930"/>
                  </a:lnTo>
                  <a:cubicBezTo>
                    <a:pt x="8929" y="14866"/>
                    <a:pt x="8993" y="14806"/>
                    <a:pt x="9054" y="14742"/>
                  </a:cubicBezTo>
                  <a:close/>
                  <a:moveTo>
                    <a:pt x="8901" y="14279"/>
                  </a:moveTo>
                  <a:lnTo>
                    <a:pt x="8901" y="14279"/>
                  </a:lnTo>
                  <a:cubicBezTo>
                    <a:pt x="8879" y="14297"/>
                    <a:pt x="8861" y="14322"/>
                    <a:pt x="8840" y="14343"/>
                  </a:cubicBezTo>
                  <a:lnTo>
                    <a:pt x="8844" y="14347"/>
                  </a:lnTo>
                  <a:cubicBezTo>
                    <a:pt x="8783" y="14361"/>
                    <a:pt x="8723" y="14347"/>
                    <a:pt x="8666" y="14364"/>
                  </a:cubicBezTo>
                  <a:cubicBezTo>
                    <a:pt x="8641" y="14368"/>
                    <a:pt x="8641" y="14393"/>
                    <a:pt x="8641" y="14411"/>
                  </a:cubicBezTo>
                  <a:cubicBezTo>
                    <a:pt x="8621" y="14406"/>
                    <a:pt x="8604" y="14388"/>
                    <a:pt x="8592" y="14388"/>
                  </a:cubicBezTo>
                  <a:cubicBezTo>
                    <a:pt x="8587" y="14388"/>
                    <a:pt x="8582" y="14392"/>
                    <a:pt x="8580" y="14404"/>
                  </a:cubicBezTo>
                  <a:cubicBezTo>
                    <a:pt x="8545" y="14642"/>
                    <a:pt x="8552" y="14884"/>
                    <a:pt x="8523" y="15123"/>
                  </a:cubicBezTo>
                  <a:lnTo>
                    <a:pt x="8503" y="15123"/>
                  </a:lnTo>
                  <a:cubicBezTo>
                    <a:pt x="8513" y="14917"/>
                    <a:pt x="8520" y="14711"/>
                    <a:pt x="8516" y="14507"/>
                  </a:cubicBezTo>
                  <a:lnTo>
                    <a:pt x="8495" y="14507"/>
                  </a:lnTo>
                  <a:cubicBezTo>
                    <a:pt x="8495" y="14457"/>
                    <a:pt x="8502" y="14411"/>
                    <a:pt x="8502" y="14361"/>
                  </a:cubicBezTo>
                  <a:cubicBezTo>
                    <a:pt x="8619" y="14300"/>
                    <a:pt x="8758" y="14286"/>
                    <a:pt x="8901" y="14279"/>
                  </a:cubicBezTo>
                  <a:close/>
                  <a:moveTo>
                    <a:pt x="9182" y="14386"/>
                  </a:moveTo>
                  <a:lnTo>
                    <a:pt x="9182" y="14386"/>
                  </a:lnTo>
                  <a:cubicBezTo>
                    <a:pt x="9054" y="14553"/>
                    <a:pt x="8918" y="14713"/>
                    <a:pt x="8772" y="14870"/>
                  </a:cubicBezTo>
                  <a:lnTo>
                    <a:pt x="8776" y="14870"/>
                  </a:lnTo>
                  <a:cubicBezTo>
                    <a:pt x="8765" y="14884"/>
                    <a:pt x="8776" y="14895"/>
                    <a:pt x="8776" y="14909"/>
                  </a:cubicBezTo>
                  <a:lnTo>
                    <a:pt x="8758" y="14909"/>
                  </a:lnTo>
                  <a:cubicBezTo>
                    <a:pt x="8765" y="14984"/>
                    <a:pt x="8744" y="15055"/>
                    <a:pt x="8744" y="15126"/>
                  </a:cubicBezTo>
                  <a:cubicBezTo>
                    <a:pt x="8720" y="15126"/>
                    <a:pt x="8698" y="15125"/>
                    <a:pt x="8675" y="15125"/>
                  </a:cubicBezTo>
                  <a:cubicBezTo>
                    <a:pt x="8664" y="15125"/>
                    <a:pt x="8653" y="15125"/>
                    <a:pt x="8641" y="15126"/>
                  </a:cubicBezTo>
                  <a:cubicBezTo>
                    <a:pt x="8648" y="14994"/>
                    <a:pt x="8669" y="14859"/>
                    <a:pt x="8669" y="14727"/>
                  </a:cubicBezTo>
                  <a:lnTo>
                    <a:pt x="8673" y="14727"/>
                  </a:lnTo>
                  <a:lnTo>
                    <a:pt x="8683" y="14717"/>
                  </a:lnTo>
                  <a:lnTo>
                    <a:pt x="8687" y="14713"/>
                  </a:lnTo>
                  <a:cubicBezTo>
                    <a:pt x="8744" y="14660"/>
                    <a:pt x="8797" y="14603"/>
                    <a:pt x="8854" y="14546"/>
                  </a:cubicBezTo>
                  <a:cubicBezTo>
                    <a:pt x="8863" y="14548"/>
                    <a:pt x="8872" y="14555"/>
                    <a:pt x="8881" y="14555"/>
                  </a:cubicBezTo>
                  <a:cubicBezTo>
                    <a:pt x="8887" y="14555"/>
                    <a:pt x="8892" y="14552"/>
                    <a:pt x="8897" y="14546"/>
                  </a:cubicBezTo>
                  <a:cubicBezTo>
                    <a:pt x="8936" y="14507"/>
                    <a:pt x="8972" y="14464"/>
                    <a:pt x="9007" y="14418"/>
                  </a:cubicBezTo>
                  <a:cubicBezTo>
                    <a:pt x="9064" y="14407"/>
                    <a:pt x="9125" y="14396"/>
                    <a:pt x="9182" y="14386"/>
                  </a:cubicBezTo>
                  <a:close/>
                  <a:moveTo>
                    <a:pt x="9353" y="14856"/>
                  </a:moveTo>
                  <a:lnTo>
                    <a:pt x="9353" y="14856"/>
                  </a:lnTo>
                  <a:cubicBezTo>
                    <a:pt x="9278" y="14948"/>
                    <a:pt x="9200" y="15037"/>
                    <a:pt x="9128" y="15133"/>
                  </a:cubicBezTo>
                  <a:lnTo>
                    <a:pt x="9075" y="15133"/>
                  </a:lnTo>
                  <a:cubicBezTo>
                    <a:pt x="9164" y="15037"/>
                    <a:pt x="9264" y="14952"/>
                    <a:pt x="9353" y="14856"/>
                  </a:cubicBezTo>
                  <a:close/>
                  <a:moveTo>
                    <a:pt x="9680" y="14913"/>
                  </a:moveTo>
                  <a:cubicBezTo>
                    <a:pt x="9684" y="14913"/>
                    <a:pt x="9680" y="14920"/>
                    <a:pt x="9680" y="14920"/>
                  </a:cubicBezTo>
                  <a:lnTo>
                    <a:pt x="9709" y="14920"/>
                  </a:lnTo>
                  <a:cubicBezTo>
                    <a:pt x="9673" y="14948"/>
                    <a:pt x="9648" y="15009"/>
                    <a:pt x="9709" y="15009"/>
                  </a:cubicBezTo>
                  <a:cubicBezTo>
                    <a:pt x="9719" y="15009"/>
                    <a:pt x="9730" y="15012"/>
                    <a:pt x="9737" y="15012"/>
                  </a:cubicBezTo>
                  <a:cubicBezTo>
                    <a:pt x="9702" y="15051"/>
                    <a:pt x="9662" y="15094"/>
                    <a:pt x="9623" y="15137"/>
                  </a:cubicBezTo>
                  <a:lnTo>
                    <a:pt x="9499" y="15137"/>
                  </a:lnTo>
                  <a:cubicBezTo>
                    <a:pt x="9556" y="15059"/>
                    <a:pt x="9620" y="14987"/>
                    <a:pt x="9680" y="14913"/>
                  </a:cubicBezTo>
                  <a:close/>
                  <a:moveTo>
                    <a:pt x="4970" y="15194"/>
                  </a:moveTo>
                  <a:cubicBezTo>
                    <a:pt x="4988" y="15197"/>
                    <a:pt x="5006" y="15197"/>
                    <a:pt x="5024" y="15201"/>
                  </a:cubicBezTo>
                  <a:cubicBezTo>
                    <a:pt x="5006" y="15205"/>
                    <a:pt x="4992" y="15212"/>
                    <a:pt x="4970" y="15215"/>
                  </a:cubicBezTo>
                  <a:lnTo>
                    <a:pt x="4970" y="15194"/>
                  </a:lnTo>
                  <a:close/>
                  <a:moveTo>
                    <a:pt x="1126" y="14560"/>
                  </a:moveTo>
                  <a:cubicBezTo>
                    <a:pt x="1208" y="14560"/>
                    <a:pt x="1290" y="14582"/>
                    <a:pt x="1371" y="14585"/>
                  </a:cubicBezTo>
                  <a:cubicBezTo>
                    <a:pt x="1367" y="14585"/>
                    <a:pt x="1362" y="14587"/>
                    <a:pt x="1357" y="14587"/>
                  </a:cubicBezTo>
                  <a:cubicBezTo>
                    <a:pt x="1355" y="14587"/>
                    <a:pt x="1352" y="14586"/>
                    <a:pt x="1350" y="14585"/>
                  </a:cubicBezTo>
                  <a:cubicBezTo>
                    <a:pt x="1348" y="14584"/>
                    <a:pt x="1344" y="14583"/>
                    <a:pt x="1341" y="14583"/>
                  </a:cubicBezTo>
                  <a:cubicBezTo>
                    <a:pt x="1334" y="14583"/>
                    <a:pt x="1326" y="14585"/>
                    <a:pt x="1322" y="14585"/>
                  </a:cubicBezTo>
                  <a:cubicBezTo>
                    <a:pt x="1261" y="14592"/>
                    <a:pt x="1272" y="14674"/>
                    <a:pt x="1322" y="14692"/>
                  </a:cubicBezTo>
                  <a:cubicBezTo>
                    <a:pt x="1324" y="14693"/>
                    <a:pt x="1326" y="14693"/>
                    <a:pt x="1328" y="14693"/>
                  </a:cubicBezTo>
                  <a:cubicBezTo>
                    <a:pt x="1333" y="14693"/>
                    <a:pt x="1338" y="14691"/>
                    <a:pt x="1344" y="14691"/>
                  </a:cubicBezTo>
                  <a:cubicBezTo>
                    <a:pt x="1346" y="14691"/>
                    <a:pt x="1348" y="14691"/>
                    <a:pt x="1350" y="14692"/>
                  </a:cubicBezTo>
                  <a:cubicBezTo>
                    <a:pt x="1411" y="14684"/>
                    <a:pt x="1472" y="14682"/>
                    <a:pt x="1534" y="14682"/>
                  </a:cubicBezTo>
                  <a:cubicBezTo>
                    <a:pt x="1644" y="14682"/>
                    <a:pt x="1756" y="14690"/>
                    <a:pt x="1870" y="14692"/>
                  </a:cubicBezTo>
                  <a:cubicBezTo>
                    <a:pt x="1905" y="14706"/>
                    <a:pt x="1948" y="14720"/>
                    <a:pt x="1980" y="14731"/>
                  </a:cubicBezTo>
                  <a:cubicBezTo>
                    <a:pt x="1988" y="14734"/>
                    <a:pt x="1995" y="14736"/>
                    <a:pt x="2003" y="14736"/>
                  </a:cubicBezTo>
                  <a:cubicBezTo>
                    <a:pt x="2027" y="14736"/>
                    <a:pt x="2049" y="14719"/>
                    <a:pt x="2051" y="14692"/>
                  </a:cubicBezTo>
                  <a:cubicBezTo>
                    <a:pt x="2061" y="14693"/>
                    <a:pt x="2071" y="14694"/>
                    <a:pt x="2081" y="14694"/>
                  </a:cubicBezTo>
                  <a:cubicBezTo>
                    <a:pt x="2114" y="14694"/>
                    <a:pt x="2147" y="14688"/>
                    <a:pt x="2178" y="14688"/>
                  </a:cubicBezTo>
                  <a:cubicBezTo>
                    <a:pt x="2190" y="14688"/>
                    <a:pt x="2203" y="14689"/>
                    <a:pt x="2215" y="14692"/>
                  </a:cubicBezTo>
                  <a:cubicBezTo>
                    <a:pt x="2221" y="14693"/>
                    <a:pt x="2226" y="14694"/>
                    <a:pt x="2231" y="14694"/>
                  </a:cubicBezTo>
                  <a:cubicBezTo>
                    <a:pt x="2291" y="14694"/>
                    <a:pt x="2313" y="14602"/>
                    <a:pt x="2244" y="14585"/>
                  </a:cubicBezTo>
                  <a:cubicBezTo>
                    <a:pt x="2236" y="14584"/>
                    <a:pt x="2229" y="14582"/>
                    <a:pt x="2221" y="14582"/>
                  </a:cubicBezTo>
                  <a:lnTo>
                    <a:pt x="2221" y="14582"/>
                  </a:lnTo>
                  <a:cubicBezTo>
                    <a:pt x="2234" y="14578"/>
                    <a:pt x="2247" y="14571"/>
                    <a:pt x="2258" y="14564"/>
                  </a:cubicBezTo>
                  <a:cubicBezTo>
                    <a:pt x="2283" y="14578"/>
                    <a:pt x="2304" y="14599"/>
                    <a:pt x="2322" y="14624"/>
                  </a:cubicBezTo>
                  <a:cubicBezTo>
                    <a:pt x="2318" y="14745"/>
                    <a:pt x="2301" y="14870"/>
                    <a:pt x="2293" y="14994"/>
                  </a:cubicBezTo>
                  <a:cubicBezTo>
                    <a:pt x="2276" y="14990"/>
                    <a:pt x="2258" y="14985"/>
                    <a:pt x="2240" y="14985"/>
                  </a:cubicBezTo>
                  <a:cubicBezTo>
                    <a:pt x="2228" y="14985"/>
                    <a:pt x="2216" y="14987"/>
                    <a:pt x="2204" y="14994"/>
                  </a:cubicBezTo>
                  <a:cubicBezTo>
                    <a:pt x="2133" y="15034"/>
                    <a:pt x="2197" y="15123"/>
                    <a:pt x="2226" y="15165"/>
                  </a:cubicBezTo>
                  <a:cubicBezTo>
                    <a:pt x="2238" y="15178"/>
                    <a:pt x="2253" y="15187"/>
                    <a:pt x="2271" y="15187"/>
                  </a:cubicBezTo>
                  <a:cubicBezTo>
                    <a:pt x="2274" y="15187"/>
                    <a:pt x="2276" y="15187"/>
                    <a:pt x="2279" y="15187"/>
                  </a:cubicBezTo>
                  <a:lnTo>
                    <a:pt x="2279" y="15187"/>
                  </a:lnTo>
                  <a:cubicBezTo>
                    <a:pt x="2279" y="15201"/>
                    <a:pt x="2279" y="15215"/>
                    <a:pt x="2276" y="15229"/>
                  </a:cubicBezTo>
                  <a:cubicBezTo>
                    <a:pt x="2273" y="15229"/>
                    <a:pt x="2268" y="15223"/>
                    <a:pt x="2266" y="15223"/>
                  </a:cubicBezTo>
                  <a:cubicBezTo>
                    <a:pt x="2265" y="15223"/>
                    <a:pt x="2265" y="15224"/>
                    <a:pt x="2265" y="15226"/>
                  </a:cubicBezTo>
                  <a:cubicBezTo>
                    <a:pt x="2109" y="15050"/>
                    <a:pt x="1880" y="14986"/>
                    <a:pt x="1631" y="14986"/>
                  </a:cubicBezTo>
                  <a:cubicBezTo>
                    <a:pt x="1306" y="14986"/>
                    <a:pt x="948" y="15094"/>
                    <a:pt x="674" y="15201"/>
                  </a:cubicBezTo>
                  <a:cubicBezTo>
                    <a:pt x="645" y="15176"/>
                    <a:pt x="617" y="15148"/>
                    <a:pt x="592" y="15119"/>
                  </a:cubicBezTo>
                  <a:cubicBezTo>
                    <a:pt x="627" y="14970"/>
                    <a:pt x="627" y="14816"/>
                    <a:pt x="645" y="14667"/>
                  </a:cubicBezTo>
                  <a:cubicBezTo>
                    <a:pt x="759" y="14635"/>
                    <a:pt x="869" y="14599"/>
                    <a:pt x="983" y="14574"/>
                  </a:cubicBezTo>
                  <a:cubicBezTo>
                    <a:pt x="1030" y="14574"/>
                    <a:pt x="1083" y="14560"/>
                    <a:pt x="1126" y="14560"/>
                  </a:cubicBezTo>
                  <a:close/>
                  <a:moveTo>
                    <a:pt x="14924" y="15098"/>
                  </a:moveTo>
                  <a:lnTo>
                    <a:pt x="14924" y="15101"/>
                  </a:lnTo>
                  <a:cubicBezTo>
                    <a:pt x="14924" y="15148"/>
                    <a:pt x="14924" y="15187"/>
                    <a:pt x="14920" y="15229"/>
                  </a:cubicBezTo>
                  <a:cubicBezTo>
                    <a:pt x="14913" y="15240"/>
                    <a:pt x="14895" y="15240"/>
                    <a:pt x="14888" y="15247"/>
                  </a:cubicBezTo>
                  <a:cubicBezTo>
                    <a:pt x="14888" y="15205"/>
                    <a:pt x="14895" y="15155"/>
                    <a:pt x="14895" y="15108"/>
                  </a:cubicBezTo>
                  <a:cubicBezTo>
                    <a:pt x="14906" y="15105"/>
                    <a:pt x="14913" y="15101"/>
                    <a:pt x="14924" y="15098"/>
                  </a:cubicBezTo>
                  <a:close/>
                  <a:moveTo>
                    <a:pt x="8217" y="15254"/>
                  </a:moveTo>
                  <a:cubicBezTo>
                    <a:pt x="8217" y="15258"/>
                    <a:pt x="8217" y="15265"/>
                    <a:pt x="8217" y="15269"/>
                  </a:cubicBezTo>
                  <a:cubicBezTo>
                    <a:pt x="8215" y="15269"/>
                    <a:pt x="8214" y="15270"/>
                    <a:pt x="8212" y="15270"/>
                  </a:cubicBezTo>
                  <a:cubicBezTo>
                    <a:pt x="8205" y="15270"/>
                    <a:pt x="8198" y="15266"/>
                    <a:pt x="8192" y="15262"/>
                  </a:cubicBezTo>
                  <a:lnTo>
                    <a:pt x="8192" y="15262"/>
                  </a:lnTo>
                  <a:cubicBezTo>
                    <a:pt x="8201" y="15261"/>
                    <a:pt x="8209" y="15258"/>
                    <a:pt x="8217" y="15254"/>
                  </a:cubicBezTo>
                  <a:close/>
                  <a:moveTo>
                    <a:pt x="15177" y="15308"/>
                  </a:moveTo>
                  <a:cubicBezTo>
                    <a:pt x="15177" y="15329"/>
                    <a:pt x="15177" y="15347"/>
                    <a:pt x="15177" y="15368"/>
                  </a:cubicBezTo>
                  <a:cubicBezTo>
                    <a:pt x="15177" y="15386"/>
                    <a:pt x="15177" y="15400"/>
                    <a:pt x="15177" y="15418"/>
                  </a:cubicBezTo>
                  <a:lnTo>
                    <a:pt x="15166" y="15418"/>
                  </a:lnTo>
                  <a:cubicBezTo>
                    <a:pt x="15166" y="15382"/>
                    <a:pt x="15173" y="15347"/>
                    <a:pt x="15177" y="15308"/>
                  </a:cubicBezTo>
                  <a:close/>
                  <a:moveTo>
                    <a:pt x="10122" y="14421"/>
                  </a:moveTo>
                  <a:cubicBezTo>
                    <a:pt x="10691" y="14514"/>
                    <a:pt x="11264" y="14589"/>
                    <a:pt x="11841" y="14653"/>
                  </a:cubicBezTo>
                  <a:cubicBezTo>
                    <a:pt x="12393" y="14713"/>
                    <a:pt x="12988" y="14793"/>
                    <a:pt x="13571" y="14793"/>
                  </a:cubicBezTo>
                  <a:cubicBezTo>
                    <a:pt x="13715" y="14793"/>
                    <a:pt x="13857" y="14789"/>
                    <a:pt x="13998" y="14777"/>
                  </a:cubicBezTo>
                  <a:cubicBezTo>
                    <a:pt x="14262" y="14792"/>
                    <a:pt x="14529" y="14813"/>
                    <a:pt x="14792" y="14816"/>
                  </a:cubicBezTo>
                  <a:cubicBezTo>
                    <a:pt x="14785" y="14888"/>
                    <a:pt x="14782" y="14959"/>
                    <a:pt x="14778" y="15030"/>
                  </a:cubicBezTo>
                  <a:lnTo>
                    <a:pt x="14771" y="15030"/>
                  </a:lnTo>
                  <a:cubicBezTo>
                    <a:pt x="14705" y="15034"/>
                    <a:pt x="14703" y="15137"/>
                    <a:pt x="14765" y="15137"/>
                  </a:cubicBezTo>
                  <a:cubicBezTo>
                    <a:pt x="14767" y="15137"/>
                    <a:pt x="14769" y="15137"/>
                    <a:pt x="14771" y="15137"/>
                  </a:cubicBezTo>
                  <a:lnTo>
                    <a:pt x="14771" y="15137"/>
                  </a:lnTo>
                  <a:cubicBezTo>
                    <a:pt x="14771" y="15165"/>
                    <a:pt x="14764" y="15194"/>
                    <a:pt x="14764" y="15222"/>
                  </a:cubicBezTo>
                  <a:lnTo>
                    <a:pt x="14778" y="15222"/>
                  </a:lnTo>
                  <a:cubicBezTo>
                    <a:pt x="14778" y="15293"/>
                    <a:pt x="14767" y="15365"/>
                    <a:pt x="14767" y="15439"/>
                  </a:cubicBezTo>
                  <a:cubicBezTo>
                    <a:pt x="14540" y="15454"/>
                    <a:pt x="14312" y="15460"/>
                    <a:pt x="14085" y="15460"/>
                  </a:cubicBezTo>
                  <a:cubicBezTo>
                    <a:pt x="12671" y="15460"/>
                    <a:pt x="11257" y="15217"/>
                    <a:pt x="9840" y="15137"/>
                  </a:cubicBezTo>
                  <a:cubicBezTo>
                    <a:pt x="9865" y="15105"/>
                    <a:pt x="9894" y="15069"/>
                    <a:pt x="9919" y="15030"/>
                  </a:cubicBezTo>
                  <a:cubicBezTo>
                    <a:pt x="10090" y="15041"/>
                    <a:pt x="10257" y="15055"/>
                    <a:pt x="10428" y="15080"/>
                  </a:cubicBezTo>
                  <a:cubicBezTo>
                    <a:pt x="10435" y="15087"/>
                    <a:pt x="10414" y="15101"/>
                    <a:pt x="10428" y="15101"/>
                  </a:cubicBezTo>
                  <a:lnTo>
                    <a:pt x="10606" y="15101"/>
                  </a:lnTo>
                  <a:cubicBezTo>
                    <a:pt x="10666" y="15101"/>
                    <a:pt x="10684" y="15002"/>
                    <a:pt x="10620" y="14987"/>
                  </a:cubicBezTo>
                  <a:cubicBezTo>
                    <a:pt x="10495" y="14970"/>
                    <a:pt x="10371" y="14966"/>
                    <a:pt x="10246" y="14952"/>
                  </a:cubicBezTo>
                  <a:cubicBezTo>
                    <a:pt x="10260" y="14945"/>
                    <a:pt x="10243" y="14934"/>
                    <a:pt x="10246" y="14923"/>
                  </a:cubicBezTo>
                  <a:cubicBezTo>
                    <a:pt x="10250" y="14923"/>
                    <a:pt x="10257" y="14923"/>
                    <a:pt x="10260" y="14920"/>
                  </a:cubicBezTo>
                  <a:cubicBezTo>
                    <a:pt x="10321" y="14898"/>
                    <a:pt x="10310" y="14809"/>
                    <a:pt x="10246" y="14809"/>
                  </a:cubicBezTo>
                  <a:cubicBezTo>
                    <a:pt x="10208" y="14809"/>
                    <a:pt x="10170" y="14811"/>
                    <a:pt x="10133" y="14811"/>
                  </a:cubicBezTo>
                  <a:cubicBezTo>
                    <a:pt x="10115" y="14811"/>
                    <a:pt x="10097" y="14811"/>
                    <a:pt x="10079" y="14809"/>
                  </a:cubicBezTo>
                  <a:cubicBezTo>
                    <a:pt x="10090" y="14792"/>
                    <a:pt x="10104" y="14774"/>
                    <a:pt x="10115" y="14756"/>
                  </a:cubicBezTo>
                  <a:cubicBezTo>
                    <a:pt x="10141" y="14716"/>
                    <a:pt x="10103" y="14673"/>
                    <a:pt x="10063" y="14673"/>
                  </a:cubicBezTo>
                  <a:cubicBezTo>
                    <a:pt x="10050" y="14673"/>
                    <a:pt x="10037" y="14678"/>
                    <a:pt x="10026" y="14688"/>
                  </a:cubicBezTo>
                  <a:cubicBezTo>
                    <a:pt x="10026" y="14688"/>
                    <a:pt x="10033" y="14671"/>
                    <a:pt x="10022" y="14671"/>
                  </a:cubicBezTo>
                  <a:lnTo>
                    <a:pt x="9869" y="14671"/>
                  </a:lnTo>
                  <a:cubicBezTo>
                    <a:pt x="9922" y="14606"/>
                    <a:pt x="9976" y="14535"/>
                    <a:pt x="10033" y="14468"/>
                  </a:cubicBezTo>
                  <a:cubicBezTo>
                    <a:pt x="10061" y="14453"/>
                    <a:pt x="10090" y="14436"/>
                    <a:pt x="10122" y="14421"/>
                  </a:cubicBezTo>
                  <a:close/>
                  <a:moveTo>
                    <a:pt x="9039" y="15244"/>
                  </a:moveTo>
                  <a:cubicBezTo>
                    <a:pt x="8975" y="15329"/>
                    <a:pt x="8897" y="15404"/>
                    <a:pt x="8837" y="15493"/>
                  </a:cubicBezTo>
                  <a:lnTo>
                    <a:pt x="8844" y="15365"/>
                  </a:lnTo>
                  <a:cubicBezTo>
                    <a:pt x="8886" y="15326"/>
                    <a:pt x="8926" y="15283"/>
                    <a:pt x="8965" y="15244"/>
                  </a:cubicBezTo>
                  <a:close/>
                  <a:moveTo>
                    <a:pt x="15365" y="15514"/>
                  </a:moveTo>
                  <a:cubicBezTo>
                    <a:pt x="15365" y="15553"/>
                    <a:pt x="15358" y="15589"/>
                    <a:pt x="15355" y="15628"/>
                  </a:cubicBezTo>
                  <a:lnTo>
                    <a:pt x="15351" y="15628"/>
                  </a:lnTo>
                  <a:cubicBezTo>
                    <a:pt x="15351" y="15589"/>
                    <a:pt x="15348" y="15553"/>
                    <a:pt x="15348" y="15514"/>
                  </a:cubicBezTo>
                  <a:close/>
                  <a:moveTo>
                    <a:pt x="9388" y="15568"/>
                  </a:moveTo>
                  <a:lnTo>
                    <a:pt x="9388" y="15568"/>
                  </a:lnTo>
                  <a:cubicBezTo>
                    <a:pt x="9378" y="15582"/>
                    <a:pt x="9367" y="15600"/>
                    <a:pt x="9356" y="15614"/>
                  </a:cubicBezTo>
                  <a:lnTo>
                    <a:pt x="9353" y="15614"/>
                  </a:lnTo>
                  <a:cubicBezTo>
                    <a:pt x="9331" y="15635"/>
                    <a:pt x="9306" y="15657"/>
                    <a:pt x="9281" y="15682"/>
                  </a:cubicBezTo>
                  <a:cubicBezTo>
                    <a:pt x="9317" y="15639"/>
                    <a:pt x="9356" y="15607"/>
                    <a:pt x="9388" y="15568"/>
                  </a:cubicBezTo>
                  <a:close/>
                  <a:moveTo>
                    <a:pt x="15170" y="15528"/>
                  </a:moveTo>
                  <a:cubicBezTo>
                    <a:pt x="15166" y="15582"/>
                    <a:pt x="15166" y="15635"/>
                    <a:pt x="15162" y="15689"/>
                  </a:cubicBezTo>
                  <a:lnTo>
                    <a:pt x="15152" y="15692"/>
                  </a:lnTo>
                  <a:cubicBezTo>
                    <a:pt x="15152" y="15635"/>
                    <a:pt x="15159" y="15582"/>
                    <a:pt x="15162" y="15528"/>
                  </a:cubicBezTo>
                  <a:close/>
                  <a:moveTo>
                    <a:pt x="8513" y="15237"/>
                  </a:moveTo>
                  <a:cubicBezTo>
                    <a:pt x="8495" y="15411"/>
                    <a:pt x="8488" y="15589"/>
                    <a:pt x="8470" y="15763"/>
                  </a:cubicBezTo>
                  <a:cubicBezTo>
                    <a:pt x="8477" y="15588"/>
                    <a:pt x="8488" y="15412"/>
                    <a:pt x="8497" y="15237"/>
                  </a:cubicBezTo>
                  <a:lnTo>
                    <a:pt x="8497" y="15237"/>
                  </a:lnTo>
                  <a:cubicBezTo>
                    <a:pt x="8498" y="15237"/>
                    <a:pt x="8498" y="15237"/>
                    <a:pt x="8498" y="15237"/>
                  </a:cubicBezTo>
                  <a:cubicBezTo>
                    <a:pt x="8500" y="15237"/>
                    <a:pt x="8501" y="15237"/>
                    <a:pt x="8502" y="15237"/>
                  </a:cubicBezTo>
                  <a:close/>
                  <a:moveTo>
                    <a:pt x="9527" y="15247"/>
                  </a:moveTo>
                  <a:cubicBezTo>
                    <a:pt x="9363" y="15439"/>
                    <a:pt x="9182" y="15617"/>
                    <a:pt x="9015" y="15806"/>
                  </a:cubicBezTo>
                  <a:cubicBezTo>
                    <a:pt x="9146" y="15617"/>
                    <a:pt x="9278" y="15432"/>
                    <a:pt x="9413" y="15247"/>
                  </a:cubicBezTo>
                  <a:close/>
                  <a:moveTo>
                    <a:pt x="16958" y="15777"/>
                  </a:moveTo>
                  <a:lnTo>
                    <a:pt x="16958" y="15777"/>
                  </a:lnTo>
                  <a:cubicBezTo>
                    <a:pt x="16971" y="15780"/>
                    <a:pt x="16985" y="15778"/>
                    <a:pt x="16999" y="15781"/>
                  </a:cubicBezTo>
                  <a:cubicBezTo>
                    <a:pt x="17021" y="15785"/>
                    <a:pt x="17046" y="15788"/>
                    <a:pt x="17063" y="15795"/>
                  </a:cubicBezTo>
                  <a:cubicBezTo>
                    <a:pt x="17063" y="15795"/>
                    <a:pt x="17060" y="15795"/>
                    <a:pt x="17063" y="15799"/>
                  </a:cubicBezTo>
                  <a:lnTo>
                    <a:pt x="17078" y="15813"/>
                  </a:lnTo>
                  <a:cubicBezTo>
                    <a:pt x="17038" y="15800"/>
                    <a:pt x="16995" y="15790"/>
                    <a:pt x="16958" y="15777"/>
                  </a:cubicBezTo>
                  <a:close/>
                  <a:moveTo>
                    <a:pt x="9210" y="15329"/>
                  </a:moveTo>
                  <a:lnTo>
                    <a:pt x="9210" y="15329"/>
                  </a:lnTo>
                  <a:cubicBezTo>
                    <a:pt x="9107" y="15468"/>
                    <a:pt x="9011" y="15614"/>
                    <a:pt x="8911" y="15760"/>
                  </a:cubicBezTo>
                  <a:cubicBezTo>
                    <a:pt x="8891" y="15755"/>
                    <a:pt x="8872" y="15741"/>
                    <a:pt x="8860" y="15741"/>
                  </a:cubicBezTo>
                  <a:cubicBezTo>
                    <a:pt x="8853" y="15741"/>
                    <a:pt x="8848" y="15746"/>
                    <a:pt x="8847" y="15760"/>
                  </a:cubicBezTo>
                  <a:cubicBezTo>
                    <a:pt x="8847" y="15799"/>
                    <a:pt x="8822" y="15845"/>
                    <a:pt x="8819" y="15892"/>
                  </a:cubicBezTo>
                  <a:cubicBezTo>
                    <a:pt x="8822" y="15845"/>
                    <a:pt x="8826" y="15803"/>
                    <a:pt x="8826" y="15760"/>
                  </a:cubicBezTo>
                  <a:lnTo>
                    <a:pt x="8819" y="15760"/>
                  </a:lnTo>
                  <a:cubicBezTo>
                    <a:pt x="8819" y="15738"/>
                    <a:pt x="8822" y="15717"/>
                    <a:pt x="8822" y="15699"/>
                  </a:cubicBezTo>
                  <a:cubicBezTo>
                    <a:pt x="8961" y="15582"/>
                    <a:pt x="9089" y="15457"/>
                    <a:pt x="9210" y="15329"/>
                  </a:cubicBezTo>
                  <a:close/>
                  <a:moveTo>
                    <a:pt x="16010" y="15735"/>
                  </a:moveTo>
                  <a:cubicBezTo>
                    <a:pt x="15853" y="15806"/>
                    <a:pt x="15696" y="15870"/>
                    <a:pt x="15547" y="15949"/>
                  </a:cubicBezTo>
                  <a:cubicBezTo>
                    <a:pt x="15547" y="15902"/>
                    <a:pt x="15536" y="15863"/>
                    <a:pt x="15536" y="15817"/>
                  </a:cubicBezTo>
                  <a:cubicBezTo>
                    <a:pt x="15568" y="15810"/>
                    <a:pt x="15586" y="15799"/>
                    <a:pt x="15618" y="15792"/>
                  </a:cubicBezTo>
                  <a:lnTo>
                    <a:pt x="15618" y="15792"/>
                  </a:lnTo>
                  <a:cubicBezTo>
                    <a:pt x="15629" y="15799"/>
                    <a:pt x="15607" y="15817"/>
                    <a:pt x="15622" y="15817"/>
                  </a:cubicBezTo>
                  <a:cubicBezTo>
                    <a:pt x="15625" y="15817"/>
                    <a:pt x="15632" y="15813"/>
                    <a:pt x="15636" y="15813"/>
                  </a:cubicBezTo>
                  <a:cubicBezTo>
                    <a:pt x="15668" y="15803"/>
                    <a:pt x="15700" y="15803"/>
                    <a:pt x="15732" y="15792"/>
                  </a:cubicBezTo>
                  <a:cubicBezTo>
                    <a:pt x="15744" y="15801"/>
                    <a:pt x="15748" y="15815"/>
                    <a:pt x="15762" y="15815"/>
                  </a:cubicBezTo>
                  <a:cubicBezTo>
                    <a:pt x="15765" y="15815"/>
                    <a:pt x="15768" y="15814"/>
                    <a:pt x="15771" y="15813"/>
                  </a:cubicBezTo>
                  <a:cubicBezTo>
                    <a:pt x="15800" y="15803"/>
                    <a:pt x="15828" y="15788"/>
                    <a:pt x="15853" y="15767"/>
                  </a:cubicBezTo>
                  <a:cubicBezTo>
                    <a:pt x="15903" y="15756"/>
                    <a:pt x="15956" y="15746"/>
                    <a:pt x="16010" y="15735"/>
                  </a:cubicBezTo>
                  <a:close/>
                  <a:moveTo>
                    <a:pt x="15152" y="15824"/>
                  </a:moveTo>
                  <a:cubicBezTo>
                    <a:pt x="15152" y="15870"/>
                    <a:pt x="15148" y="15920"/>
                    <a:pt x="15148" y="15966"/>
                  </a:cubicBezTo>
                  <a:lnTo>
                    <a:pt x="15145" y="15966"/>
                  </a:lnTo>
                  <a:cubicBezTo>
                    <a:pt x="15145" y="15916"/>
                    <a:pt x="15141" y="15870"/>
                    <a:pt x="15141" y="15824"/>
                  </a:cubicBezTo>
                  <a:close/>
                  <a:moveTo>
                    <a:pt x="15440" y="15988"/>
                  </a:moveTo>
                  <a:lnTo>
                    <a:pt x="15440" y="16009"/>
                  </a:lnTo>
                  <a:lnTo>
                    <a:pt x="15437" y="16009"/>
                  </a:lnTo>
                  <a:cubicBezTo>
                    <a:pt x="15437" y="16002"/>
                    <a:pt x="15437" y="15995"/>
                    <a:pt x="15437" y="15988"/>
                  </a:cubicBezTo>
                  <a:close/>
                  <a:moveTo>
                    <a:pt x="15967" y="15863"/>
                  </a:moveTo>
                  <a:lnTo>
                    <a:pt x="15967" y="15863"/>
                  </a:lnTo>
                  <a:cubicBezTo>
                    <a:pt x="15817" y="15973"/>
                    <a:pt x="15672" y="16091"/>
                    <a:pt x="15536" y="16216"/>
                  </a:cubicBezTo>
                  <a:cubicBezTo>
                    <a:pt x="15536" y="16173"/>
                    <a:pt x="15543" y="16123"/>
                    <a:pt x="15543" y="16077"/>
                  </a:cubicBezTo>
                  <a:cubicBezTo>
                    <a:pt x="15632" y="16027"/>
                    <a:pt x="15725" y="15977"/>
                    <a:pt x="15821" y="15931"/>
                  </a:cubicBezTo>
                  <a:cubicBezTo>
                    <a:pt x="15867" y="15906"/>
                    <a:pt x="15917" y="15884"/>
                    <a:pt x="15967" y="15863"/>
                  </a:cubicBezTo>
                  <a:close/>
                  <a:moveTo>
                    <a:pt x="8630" y="15237"/>
                  </a:moveTo>
                  <a:cubicBezTo>
                    <a:pt x="8654" y="15237"/>
                    <a:pt x="8678" y="15238"/>
                    <a:pt x="8701" y="15238"/>
                  </a:cubicBezTo>
                  <a:cubicBezTo>
                    <a:pt x="8713" y="15238"/>
                    <a:pt x="8725" y="15238"/>
                    <a:pt x="8737" y="15237"/>
                  </a:cubicBezTo>
                  <a:lnTo>
                    <a:pt x="8737" y="15237"/>
                  </a:lnTo>
                  <a:cubicBezTo>
                    <a:pt x="8737" y="15254"/>
                    <a:pt x="8733" y="15272"/>
                    <a:pt x="8733" y="15286"/>
                  </a:cubicBezTo>
                  <a:cubicBezTo>
                    <a:pt x="8715" y="15318"/>
                    <a:pt x="8694" y="15343"/>
                    <a:pt x="8676" y="15375"/>
                  </a:cubicBezTo>
                  <a:cubicBezTo>
                    <a:pt x="8662" y="15404"/>
                    <a:pt x="8701" y="15397"/>
                    <a:pt x="8726" y="15411"/>
                  </a:cubicBezTo>
                  <a:cubicBezTo>
                    <a:pt x="8719" y="15489"/>
                    <a:pt x="8715" y="15568"/>
                    <a:pt x="8708" y="15649"/>
                  </a:cubicBezTo>
                  <a:cubicBezTo>
                    <a:pt x="8698" y="15664"/>
                    <a:pt x="8687" y="15674"/>
                    <a:pt x="8676" y="15689"/>
                  </a:cubicBezTo>
                  <a:cubicBezTo>
                    <a:pt x="8669" y="15699"/>
                    <a:pt x="8698" y="15699"/>
                    <a:pt x="8705" y="15714"/>
                  </a:cubicBezTo>
                  <a:cubicBezTo>
                    <a:pt x="8687" y="15849"/>
                    <a:pt x="8691" y="15984"/>
                    <a:pt x="8662" y="16119"/>
                  </a:cubicBezTo>
                  <a:cubicBezTo>
                    <a:pt x="8623" y="16180"/>
                    <a:pt x="8580" y="16237"/>
                    <a:pt x="8541" y="16297"/>
                  </a:cubicBezTo>
                  <a:cubicBezTo>
                    <a:pt x="8541" y="16251"/>
                    <a:pt x="8548" y="16205"/>
                    <a:pt x="8552" y="16159"/>
                  </a:cubicBezTo>
                  <a:cubicBezTo>
                    <a:pt x="8598" y="15852"/>
                    <a:pt x="8605" y="15543"/>
                    <a:pt x="8630" y="15237"/>
                  </a:cubicBezTo>
                  <a:close/>
                  <a:moveTo>
                    <a:pt x="15433" y="16148"/>
                  </a:moveTo>
                  <a:lnTo>
                    <a:pt x="15433" y="16148"/>
                  </a:lnTo>
                  <a:cubicBezTo>
                    <a:pt x="15429" y="16205"/>
                    <a:pt x="15422" y="16265"/>
                    <a:pt x="15419" y="16322"/>
                  </a:cubicBezTo>
                  <a:cubicBezTo>
                    <a:pt x="15415" y="16326"/>
                    <a:pt x="15412" y="16329"/>
                    <a:pt x="15408" y="16333"/>
                  </a:cubicBezTo>
                  <a:cubicBezTo>
                    <a:pt x="15415" y="16269"/>
                    <a:pt x="15419" y="16208"/>
                    <a:pt x="15422" y="16151"/>
                  </a:cubicBezTo>
                  <a:lnTo>
                    <a:pt x="15426" y="16151"/>
                  </a:lnTo>
                  <a:lnTo>
                    <a:pt x="15433" y="16148"/>
                  </a:lnTo>
                  <a:close/>
                  <a:moveTo>
                    <a:pt x="8961" y="16169"/>
                  </a:moveTo>
                  <a:lnTo>
                    <a:pt x="8961" y="16169"/>
                  </a:lnTo>
                  <a:cubicBezTo>
                    <a:pt x="8915" y="16237"/>
                    <a:pt x="8872" y="16308"/>
                    <a:pt x="8826" y="16379"/>
                  </a:cubicBezTo>
                  <a:lnTo>
                    <a:pt x="8822" y="16379"/>
                  </a:lnTo>
                  <a:cubicBezTo>
                    <a:pt x="8829" y="16354"/>
                    <a:pt x="8833" y="16326"/>
                    <a:pt x="8840" y="16301"/>
                  </a:cubicBezTo>
                  <a:cubicBezTo>
                    <a:pt x="8879" y="16255"/>
                    <a:pt x="8918" y="16208"/>
                    <a:pt x="8961" y="16169"/>
                  </a:cubicBezTo>
                  <a:close/>
                  <a:moveTo>
                    <a:pt x="16280" y="15714"/>
                  </a:moveTo>
                  <a:cubicBezTo>
                    <a:pt x="16324" y="15721"/>
                    <a:pt x="16368" y="15729"/>
                    <a:pt x="16412" y="15738"/>
                  </a:cubicBezTo>
                  <a:lnTo>
                    <a:pt x="16412" y="15738"/>
                  </a:lnTo>
                  <a:cubicBezTo>
                    <a:pt x="16407" y="15740"/>
                    <a:pt x="16402" y="15742"/>
                    <a:pt x="16398" y="15746"/>
                  </a:cubicBezTo>
                  <a:cubicBezTo>
                    <a:pt x="16095" y="15984"/>
                    <a:pt x="15800" y="16237"/>
                    <a:pt x="15522" y="16507"/>
                  </a:cubicBezTo>
                  <a:cubicBezTo>
                    <a:pt x="15526" y="16454"/>
                    <a:pt x="15536" y="16404"/>
                    <a:pt x="15536" y="16351"/>
                  </a:cubicBezTo>
                  <a:cubicBezTo>
                    <a:pt x="15550" y="16340"/>
                    <a:pt x="15568" y="16322"/>
                    <a:pt x="15579" y="16315"/>
                  </a:cubicBezTo>
                  <a:cubicBezTo>
                    <a:pt x="15739" y="16159"/>
                    <a:pt x="15914" y="16016"/>
                    <a:pt x="16099" y="15888"/>
                  </a:cubicBezTo>
                  <a:cubicBezTo>
                    <a:pt x="16141" y="15860"/>
                    <a:pt x="16120" y="15817"/>
                    <a:pt x="16084" y="15799"/>
                  </a:cubicBezTo>
                  <a:cubicBezTo>
                    <a:pt x="16152" y="15771"/>
                    <a:pt x="16216" y="15742"/>
                    <a:pt x="16280" y="15714"/>
                  </a:cubicBezTo>
                  <a:close/>
                  <a:moveTo>
                    <a:pt x="8530" y="16429"/>
                  </a:moveTo>
                  <a:cubicBezTo>
                    <a:pt x="8537" y="16433"/>
                    <a:pt x="8545" y="16434"/>
                    <a:pt x="8552" y="16434"/>
                  </a:cubicBezTo>
                  <a:cubicBezTo>
                    <a:pt x="8559" y="16434"/>
                    <a:pt x="8566" y="16433"/>
                    <a:pt x="8573" y="16429"/>
                  </a:cubicBezTo>
                  <a:lnTo>
                    <a:pt x="8573" y="16429"/>
                  </a:lnTo>
                  <a:cubicBezTo>
                    <a:pt x="8555" y="16504"/>
                    <a:pt x="8530" y="16575"/>
                    <a:pt x="8509" y="16650"/>
                  </a:cubicBezTo>
                  <a:cubicBezTo>
                    <a:pt x="8513" y="16575"/>
                    <a:pt x="8523" y="16500"/>
                    <a:pt x="8527" y="16429"/>
                  </a:cubicBezTo>
                  <a:close/>
                  <a:moveTo>
                    <a:pt x="15405" y="16483"/>
                  </a:moveTo>
                  <a:lnTo>
                    <a:pt x="15405" y="16483"/>
                  </a:lnTo>
                  <a:cubicBezTo>
                    <a:pt x="15401" y="16536"/>
                    <a:pt x="15397" y="16589"/>
                    <a:pt x="15394" y="16646"/>
                  </a:cubicBezTo>
                  <a:cubicBezTo>
                    <a:pt x="15390" y="16650"/>
                    <a:pt x="15383" y="16657"/>
                    <a:pt x="15380" y="16664"/>
                  </a:cubicBezTo>
                  <a:cubicBezTo>
                    <a:pt x="15387" y="16607"/>
                    <a:pt x="15387" y="16550"/>
                    <a:pt x="15394" y="16493"/>
                  </a:cubicBezTo>
                  <a:lnTo>
                    <a:pt x="15405" y="16483"/>
                  </a:lnTo>
                  <a:close/>
                  <a:moveTo>
                    <a:pt x="8659" y="16529"/>
                  </a:moveTo>
                  <a:cubicBezTo>
                    <a:pt x="8659" y="16568"/>
                    <a:pt x="8655" y="16604"/>
                    <a:pt x="8655" y="16639"/>
                  </a:cubicBezTo>
                  <a:lnTo>
                    <a:pt x="8609" y="16703"/>
                  </a:lnTo>
                  <a:cubicBezTo>
                    <a:pt x="8626" y="16646"/>
                    <a:pt x="8644" y="16589"/>
                    <a:pt x="8659" y="16529"/>
                  </a:cubicBezTo>
                  <a:close/>
                  <a:moveTo>
                    <a:pt x="9645" y="16614"/>
                  </a:moveTo>
                  <a:lnTo>
                    <a:pt x="9645" y="16614"/>
                  </a:lnTo>
                  <a:cubicBezTo>
                    <a:pt x="9531" y="16753"/>
                    <a:pt x="9435" y="16906"/>
                    <a:pt x="9321" y="17045"/>
                  </a:cubicBezTo>
                  <a:cubicBezTo>
                    <a:pt x="9346" y="16903"/>
                    <a:pt x="9395" y="16764"/>
                    <a:pt x="9467" y="16639"/>
                  </a:cubicBezTo>
                  <a:lnTo>
                    <a:pt x="9463" y="16639"/>
                  </a:lnTo>
                  <a:cubicBezTo>
                    <a:pt x="9524" y="16625"/>
                    <a:pt x="9584" y="16618"/>
                    <a:pt x="9645" y="16614"/>
                  </a:cubicBezTo>
                  <a:close/>
                  <a:moveTo>
                    <a:pt x="8634" y="16945"/>
                  </a:moveTo>
                  <a:cubicBezTo>
                    <a:pt x="8634" y="16945"/>
                    <a:pt x="8634" y="16949"/>
                    <a:pt x="8634" y="16952"/>
                  </a:cubicBezTo>
                  <a:cubicBezTo>
                    <a:pt x="8630" y="16967"/>
                    <a:pt x="8634" y="16984"/>
                    <a:pt x="8630" y="17002"/>
                  </a:cubicBezTo>
                  <a:cubicBezTo>
                    <a:pt x="8580" y="17063"/>
                    <a:pt x="8520" y="17116"/>
                    <a:pt x="8473" y="17180"/>
                  </a:cubicBezTo>
                  <a:cubicBezTo>
                    <a:pt x="8488" y="17141"/>
                    <a:pt x="8491" y="17098"/>
                    <a:pt x="8505" y="17059"/>
                  </a:cubicBezTo>
                  <a:cubicBezTo>
                    <a:pt x="8527" y="17027"/>
                    <a:pt x="8552" y="16995"/>
                    <a:pt x="8570" y="16963"/>
                  </a:cubicBezTo>
                  <a:cubicBezTo>
                    <a:pt x="8581" y="16963"/>
                    <a:pt x="8590" y="16969"/>
                    <a:pt x="8599" y="16969"/>
                  </a:cubicBezTo>
                  <a:cubicBezTo>
                    <a:pt x="8603" y="16969"/>
                    <a:pt x="8607" y="16968"/>
                    <a:pt x="8612" y="16963"/>
                  </a:cubicBezTo>
                  <a:cubicBezTo>
                    <a:pt x="8619" y="16956"/>
                    <a:pt x="8626" y="16949"/>
                    <a:pt x="8634" y="16945"/>
                  </a:cubicBezTo>
                  <a:close/>
                  <a:moveTo>
                    <a:pt x="15202" y="17177"/>
                  </a:moveTo>
                  <a:lnTo>
                    <a:pt x="15202" y="17180"/>
                  </a:lnTo>
                  <a:cubicBezTo>
                    <a:pt x="15205" y="17194"/>
                    <a:pt x="15202" y="17212"/>
                    <a:pt x="15205" y="17227"/>
                  </a:cubicBezTo>
                  <a:lnTo>
                    <a:pt x="15195" y="17244"/>
                  </a:lnTo>
                  <a:cubicBezTo>
                    <a:pt x="15198" y="17219"/>
                    <a:pt x="15198" y="17198"/>
                    <a:pt x="15202" y="17177"/>
                  </a:cubicBezTo>
                  <a:close/>
                  <a:moveTo>
                    <a:pt x="3304" y="16903"/>
                  </a:moveTo>
                  <a:lnTo>
                    <a:pt x="3304" y="16903"/>
                  </a:lnTo>
                  <a:cubicBezTo>
                    <a:pt x="3290" y="16924"/>
                    <a:pt x="3276" y="16945"/>
                    <a:pt x="3258" y="16963"/>
                  </a:cubicBezTo>
                  <a:cubicBezTo>
                    <a:pt x="3194" y="17059"/>
                    <a:pt x="3126" y="17155"/>
                    <a:pt x="3062" y="17248"/>
                  </a:cubicBezTo>
                  <a:cubicBezTo>
                    <a:pt x="3052" y="17259"/>
                    <a:pt x="3041" y="17269"/>
                    <a:pt x="3034" y="17280"/>
                  </a:cubicBezTo>
                  <a:cubicBezTo>
                    <a:pt x="3034" y="17276"/>
                    <a:pt x="3030" y="17273"/>
                    <a:pt x="3030" y="17273"/>
                  </a:cubicBezTo>
                  <a:lnTo>
                    <a:pt x="3034" y="17273"/>
                  </a:lnTo>
                  <a:cubicBezTo>
                    <a:pt x="3119" y="17148"/>
                    <a:pt x="3205" y="17020"/>
                    <a:pt x="3304" y="16903"/>
                  </a:cubicBezTo>
                  <a:close/>
                  <a:moveTo>
                    <a:pt x="8413" y="17202"/>
                  </a:moveTo>
                  <a:cubicBezTo>
                    <a:pt x="8427" y="17202"/>
                    <a:pt x="8434" y="17212"/>
                    <a:pt x="8441" y="17212"/>
                  </a:cubicBezTo>
                  <a:cubicBezTo>
                    <a:pt x="8444" y="17212"/>
                    <a:pt x="8446" y="17211"/>
                    <a:pt x="8448" y="17209"/>
                  </a:cubicBezTo>
                  <a:lnTo>
                    <a:pt x="8448" y="17209"/>
                  </a:lnTo>
                  <a:cubicBezTo>
                    <a:pt x="8427" y="17234"/>
                    <a:pt x="8399" y="17255"/>
                    <a:pt x="8377" y="17283"/>
                  </a:cubicBezTo>
                  <a:lnTo>
                    <a:pt x="8377" y="17283"/>
                  </a:lnTo>
                  <a:cubicBezTo>
                    <a:pt x="8378" y="17271"/>
                    <a:pt x="8381" y="17261"/>
                    <a:pt x="8381" y="17251"/>
                  </a:cubicBezTo>
                  <a:cubicBezTo>
                    <a:pt x="8392" y="17234"/>
                    <a:pt x="8402" y="17219"/>
                    <a:pt x="8413" y="17202"/>
                  </a:cubicBezTo>
                  <a:close/>
                  <a:moveTo>
                    <a:pt x="9267" y="16817"/>
                  </a:moveTo>
                  <a:lnTo>
                    <a:pt x="9267" y="16817"/>
                  </a:lnTo>
                  <a:cubicBezTo>
                    <a:pt x="9225" y="16952"/>
                    <a:pt x="9196" y="17095"/>
                    <a:pt x="9178" y="17237"/>
                  </a:cubicBezTo>
                  <a:lnTo>
                    <a:pt x="9175" y="17237"/>
                  </a:lnTo>
                  <a:cubicBezTo>
                    <a:pt x="9064" y="17372"/>
                    <a:pt x="8961" y="17515"/>
                    <a:pt x="8858" y="17657"/>
                  </a:cubicBezTo>
                  <a:cubicBezTo>
                    <a:pt x="8861" y="17540"/>
                    <a:pt x="8865" y="17419"/>
                    <a:pt x="8865" y="17301"/>
                  </a:cubicBezTo>
                  <a:cubicBezTo>
                    <a:pt x="8993" y="17138"/>
                    <a:pt x="9132" y="16977"/>
                    <a:pt x="9267" y="16817"/>
                  </a:cubicBezTo>
                  <a:close/>
                  <a:moveTo>
                    <a:pt x="3315" y="17138"/>
                  </a:moveTo>
                  <a:cubicBezTo>
                    <a:pt x="3126" y="17358"/>
                    <a:pt x="2952" y="17590"/>
                    <a:pt x="2792" y="17835"/>
                  </a:cubicBezTo>
                  <a:cubicBezTo>
                    <a:pt x="2838" y="17764"/>
                    <a:pt x="2874" y="17693"/>
                    <a:pt x="2924" y="17625"/>
                  </a:cubicBezTo>
                  <a:cubicBezTo>
                    <a:pt x="2998" y="17515"/>
                    <a:pt x="3084" y="17412"/>
                    <a:pt x="3155" y="17305"/>
                  </a:cubicBezTo>
                  <a:lnTo>
                    <a:pt x="3158" y="17308"/>
                  </a:lnTo>
                  <a:cubicBezTo>
                    <a:pt x="3208" y="17248"/>
                    <a:pt x="3265" y="17194"/>
                    <a:pt x="3315" y="17138"/>
                  </a:cubicBezTo>
                  <a:close/>
                  <a:moveTo>
                    <a:pt x="9164" y="17440"/>
                  </a:moveTo>
                  <a:cubicBezTo>
                    <a:pt x="9164" y="17518"/>
                    <a:pt x="9153" y="17600"/>
                    <a:pt x="9150" y="17672"/>
                  </a:cubicBezTo>
                  <a:cubicBezTo>
                    <a:pt x="9150" y="17728"/>
                    <a:pt x="9157" y="17782"/>
                    <a:pt x="9157" y="17835"/>
                  </a:cubicBezTo>
                  <a:lnTo>
                    <a:pt x="9104" y="17910"/>
                  </a:lnTo>
                  <a:cubicBezTo>
                    <a:pt x="9111" y="17775"/>
                    <a:pt x="9136" y="17643"/>
                    <a:pt x="9139" y="17511"/>
                  </a:cubicBezTo>
                  <a:cubicBezTo>
                    <a:pt x="9139" y="17506"/>
                    <a:pt x="9138" y="17505"/>
                    <a:pt x="9136" y="17505"/>
                  </a:cubicBezTo>
                  <a:cubicBezTo>
                    <a:pt x="9131" y="17505"/>
                    <a:pt x="9122" y="17513"/>
                    <a:pt x="9115" y="17513"/>
                  </a:cubicBezTo>
                  <a:cubicBezTo>
                    <a:pt x="9114" y="17513"/>
                    <a:pt x="9112" y="17512"/>
                    <a:pt x="9111" y="17511"/>
                  </a:cubicBezTo>
                  <a:cubicBezTo>
                    <a:pt x="9128" y="17486"/>
                    <a:pt x="9146" y="17461"/>
                    <a:pt x="9164" y="17440"/>
                  </a:cubicBezTo>
                  <a:close/>
                  <a:moveTo>
                    <a:pt x="8751" y="17447"/>
                  </a:moveTo>
                  <a:lnTo>
                    <a:pt x="8751" y="17447"/>
                  </a:lnTo>
                  <a:cubicBezTo>
                    <a:pt x="8755" y="17568"/>
                    <a:pt x="8744" y="17689"/>
                    <a:pt x="8744" y="17814"/>
                  </a:cubicBezTo>
                  <a:cubicBezTo>
                    <a:pt x="8726" y="17839"/>
                    <a:pt x="8708" y="17860"/>
                    <a:pt x="8694" y="17882"/>
                  </a:cubicBezTo>
                  <a:cubicBezTo>
                    <a:pt x="8693" y="17882"/>
                    <a:pt x="8691" y="17883"/>
                    <a:pt x="8689" y="17883"/>
                  </a:cubicBezTo>
                  <a:cubicBezTo>
                    <a:pt x="8687" y="17883"/>
                    <a:pt x="8684" y="17882"/>
                    <a:pt x="8682" y="17882"/>
                  </a:cubicBezTo>
                  <a:cubicBezTo>
                    <a:pt x="8679" y="17882"/>
                    <a:pt x="8678" y="17882"/>
                    <a:pt x="8676" y="17885"/>
                  </a:cubicBezTo>
                  <a:cubicBezTo>
                    <a:pt x="8662" y="17910"/>
                    <a:pt x="8641" y="17928"/>
                    <a:pt x="8626" y="17953"/>
                  </a:cubicBezTo>
                  <a:cubicBezTo>
                    <a:pt x="8630" y="17828"/>
                    <a:pt x="8637" y="17704"/>
                    <a:pt x="8637" y="17579"/>
                  </a:cubicBezTo>
                  <a:cubicBezTo>
                    <a:pt x="8673" y="17533"/>
                    <a:pt x="8715" y="17490"/>
                    <a:pt x="8751" y="17447"/>
                  </a:cubicBezTo>
                  <a:close/>
                  <a:moveTo>
                    <a:pt x="9015" y="17639"/>
                  </a:moveTo>
                  <a:lnTo>
                    <a:pt x="9015" y="17639"/>
                  </a:lnTo>
                  <a:cubicBezTo>
                    <a:pt x="9011" y="17789"/>
                    <a:pt x="8990" y="17935"/>
                    <a:pt x="8975" y="18081"/>
                  </a:cubicBezTo>
                  <a:lnTo>
                    <a:pt x="8940" y="18134"/>
                  </a:lnTo>
                  <a:cubicBezTo>
                    <a:pt x="8911" y="18170"/>
                    <a:pt x="8883" y="18209"/>
                    <a:pt x="8854" y="18248"/>
                  </a:cubicBezTo>
                  <a:cubicBezTo>
                    <a:pt x="8858" y="18113"/>
                    <a:pt x="8858" y="17978"/>
                    <a:pt x="8861" y="17842"/>
                  </a:cubicBezTo>
                  <a:lnTo>
                    <a:pt x="8861" y="17846"/>
                  </a:lnTo>
                  <a:cubicBezTo>
                    <a:pt x="8911" y="17775"/>
                    <a:pt x="8965" y="17707"/>
                    <a:pt x="9015" y="17639"/>
                  </a:cubicBezTo>
                  <a:close/>
                  <a:moveTo>
                    <a:pt x="2247" y="17543"/>
                  </a:moveTo>
                  <a:lnTo>
                    <a:pt x="2247" y="17543"/>
                  </a:lnTo>
                  <a:cubicBezTo>
                    <a:pt x="2233" y="17632"/>
                    <a:pt x="2240" y="17721"/>
                    <a:pt x="2226" y="17810"/>
                  </a:cubicBezTo>
                  <a:cubicBezTo>
                    <a:pt x="2225" y="17816"/>
                    <a:pt x="2226" y="17818"/>
                    <a:pt x="2230" y="17818"/>
                  </a:cubicBezTo>
                  <a:cubicBezTo>
                    <a:pt x="2234" y="17818"/>
                    <a:pt x="2242" y="17814"/>
                    <a:pt x="2249" y="17814"/>
                  </a:cubicBezTo>
                  <a:cubicBezTo>
                    <a:pt x="2252" y="17814"/>
                    <a:pt x="2255" y="17815"/>
                    <a:pt x="2258" y="17817"/>
                  </a:cubicBezTo>
                  <a:cubicBezTo>
                    <a:pt x="2251" y="17871"/>
                    <a:pt x="2247" y="17921"/>
                    <a:pt x="2240" y="17974"/>
                  </a:cubicBezTo>
                  <a:cubicBezTo>
                    <a:pt x="2226" y="18074"/>
                    <a:pt x="2215" y="18177"/>
                    <a:pt x="2197" y="18277"/>
                  </a:cubicBezTo>
                  <a:cubicBezTo>
                    <a:pt x="2190" y="18124"/>
                    <a:pt x="2190" y="17967"/>
                    <a:pt x="2190" y="17814"/>
                  </a:cubicBezTo>
                  <a:lnTo>
                    <a:pt x="2190" y="17814"/>
                  </a:lnTo>
                  <a:lnTo>
                    <a:pt x="2194" y="17817"/>
                  </a:lnTo>
                  <a:cubicBezTo>
                    <a:pt x="2215" y="17728"/>
                    <a:pt x="2229" y="17632"/>
                    <a:pt x="2247" y="17543"/>
                  </a:cubicBezTo>
                  <a:close/>
                  <a:moveTo>
                    <a:pt x="15053" y="18228"/>
                  </a:moveTo>
                  <a:cubicBezTo>
                    <a:pt x="15054" y="18257"/>
                    <a:pt x="15054" y="18287"/>
                    <a:pt x="15052" y="18319"/>
                  </a:cubicBezTo>
                  <a:cubicBezTo>
                    <a:pt x="15052" y="18287"/>
                    <a:pt x="15053" y="18257"/>
                    <a:pt x="15053" y="18228"/>
                  </a:cubicBezTo>
                  <a:close/>
                  <a:moveTo>
                    <a:pt x="8740" y="18003"/>
                  </a:moveTo>
                  <a:lnTo>
                    <a:pt x="8740" y="18003"/>
                  </a:lnTo>
                  <a:cubicBezTo>
                    <a:pt x="8737" y="18141"/>
                    <a:pt x="8740" y="18277"/>
                    <a:pt x="8730" y="18412"/>
                  </a:cubicBezTo>
                  <a:cubicBezTo>
                    <a:pt x="8715" y="18433"/>
                    <a:pt x="8705" y="18451"/>
                    <a:pt x="8691" y="18469"/>
                  </a:cubicBezTo>
                  <a:cubicBezTo>
                    <a:pt x="8666" y="18508"/>
                    <a:pt x="8644" y="18547"/>
                    <a:pt x="8630" y="18590"/>
                  </a:cubicBezTo>
                  <a:cubicBezTo>
                    <a:pt x="8623" y="18597"/>
                    <a:pt x="8619" y="18608"/>
                    <a:pt x="8612" y="18615"/>
                  </a:cubicBezTo>
                  <a:lnTo>
                    <a:pt x="8616" y="18615"/>
                  </a:lnTo>
                  <a:cubicBezTo>
                    <a:pt x="8612" y="18618"/>
                    <a:pt x="8609" y="18626"/>
                    <a:pt x="8605" y="18633"/>
                  </a:cubicBezTo>
                  <a:cubicBezTo>
                    <a:pt x="8612" y="18476"/>
                    <a:pt x="8616" y="18316"/>
                    <a:pt x="8619" y="18159"/>
                  </a:cubicBezTo>
                  <a:lnTo>
                    <a:pt x="8623" y="18159"/>
                  </a:lnTo>
                  <a:cubicBezTo>
                    <a:pt x="8655" y="18106"/>
                    <a:pt x="8705" y="18060"/>
                    <a:pt x="8740" y="18003"/>
                  </a:cubicBezTo>
                  <a:close/>
                  <a:moveTo>
                    <a:pt x="4006" y="16539"/>
                  </a:moveTo>
                  <a:lnTo>
                    <a:pt x="4006" y="16539"/>
                  </a:lnTo>
                  <a:cubicBezTo>
                    <a:pt x="3924" y="16661"/>
                    <a:pt x="3849" y="16782"/>
                    <a:pt x="3764" y="16895"/>
                  </a:cubicBezTo>
                  <a:cubicBezTo>
                    <a:pt x="3664" y="17038"/>
                    <a:pt x="3557" y="17177"/>
                    <a:pt x="3457" y="17319"/>
                  </a:cubicBezTo>
                  <a:cubicBezTo>
                    <a:pt x="3255" y="17558"/>
                    <a:pt x="3055" y="17800"/>
                    <a:pt x="2870" y="18056"/>
                  </a:cubicBezTo>
                  <a:cubicBezTo>
                    <a:pt x="2870" y="18056"/>
                    <a:pt x="2869" y="18054"/>
                    <a:pt x="2866" y="18054"/>
                  </a:cubicBezTo>
                  <a:cubicBezTo>
                    <a:pt x="2865" y="18054"/>
                    <a:pt x="2864" y="18055"/>
                    <a:pt x="2863" y="18056"/>
                  </a:cubicBezTo>
                  <a:cubicBezTo>
                    <a:pt x="2827" y="18099"/>
                    <a:pt x="2795" y="18145"/>
                    <a:pt x="2763" y="18188"/>
                  </a:cubicBezTo>
                  <a:cubicBezTo>
                    <a:pt x="2749" y="18209"/>
                    <a:pt x="2731" y="18223"/>
                    <a:pt x="2721" y="18245"/>
                  </a:cubicBezTo>
                  <a:cubicBezTo>
                    <a:pt x="2703" y="18273"/>
                    <a:pt x="2742" y="18266"/>
                    <a:pt x="2767" y="18280"/>
                  </a:cubicBezTo>
                  <a:cubicBezTo>
                    <a:pt x="2721" y="18341"/>
                    <a:pt x="2660" y="18426"/>
                    <a:pt x="2660" y="18497"/>
                  </a:cubicBezTo>
                  <a:cubicBezTo>
                    <a:pt x="2610" y="18572"/>
                    <a:pt x="2546" y="18636"/>
                    <a:pt x="2503" y="18715"/>
                  </a:cubicBezTo>
                  <a:cubicBezTo>
                    <a:pt x="2503" y="18626"/>
                    <a:pt x="2511" y="18540"/>
                    <a:pt x="2511" y="18455"/>
                  </a:cubicBezTo>
                  <a:cubicBezTo>
                    <a:pt x="2511" y="18454"/>
                    <a:pt x="2510" y="18454"/>
                    <a:pt x="2510" y="18454"/>
                  </a:cubicBezTo>
                  <a:cubicBezTo>
                    <a:pt x="2509" y="18454"/>
                    <a:pt x="2508" y="18456"/>
                    <a:pt x="2507" y="18456"/>
                  </a:cubicBezTo>
                  <a:cubicBezTo>
                    <a:pt x="2507" y="18456"/>
                    <a:pt x="2507" y="18455"/>
                    <a:pt x="2507" y="18455"/>
                  </a:cubicBezTo>
                  <a:cubicBezTo>
                    <a:pt x="2511" y="18398"/>
                    <a:pt x="2511" y="18337"/>
                    <a:pt x="2514" y="18280"/>
                  </a:cubicBezTo>
                  <a:cubicBezTo>
                    <a:pt x="2571" y="18159"/>
                    <a:pt x="2653" y="18049"/>
                    <a:pt x="2724" y="17935"/>
                  </a:cubicBezTo>
                  <a:lnTo>
                    <a:pt x="2728" y="17939"/>
                  </a:lnTo>
                  <a:cubicBezTo>
                    <a:pt x="2720" y="17976"/>
                    <a:pt x="2748" y="18013"/>
                    <a:pt x="2779" y="18013"/>
                  </a:cubicBezTo>
                  <a:cubicBezTo>
                    <a:pt x="2789" y="18013"/>
                    <a:pt x="2800" y="18009"/>
                    <a:pt x="2810" y="17999"/>
                  </a:cubicBezTo>
                  <a:cubicBezTo>
                    <a:pt x="2870" y="17939"/>
                    <a:pt x="2931" y="17878"/>
                    <a:pt x="2988" y="17821"/>
                  </a:cubicBezTo>
                  <a:cubicBezTo>
                    <a:pt x="3005" y="17800"/>
                    <a:pt x="2995" y="17782"/>
                    <a:pt x="2988" y="17761"/>
                  </a:cubicBezTo>
                  <a:cubicBezTo>
                    <a:pt x="3290" y="17326"/>
                    <a:pt x="3646" y="16927"/>
                    <a:pt x="4006" y="16539"/>
                  </a:cubicBezTo>
                  <a:close/>
                  <a:moveTo>
                    <a:pt x="9160" y="18010"/>
                  </a:moveTo>
                  <a:cubicBezTo>
                    <a:pt x="9164" y="18152"/>
                    <a:pt x="9171" y="18291"/>
                    <a:pt x="9175" y="18430"/>
                  </a:cubicBezTo>
                  <a:lnTo>
                    <a:pt x="9175" y="18433"/>
                  </a:lnTo>
                  <a:cubicBezTo>
                    <a:pt x="9173" y="18435"/>
                    <a:pt x="9170" y="18435"/>
                    <a:pt x="9168" y="18435"/>
                  </a:cubicBezTo>
                  <a:cubicBezTo>
                    <a:pt x="9166" y="18435"/>
                    <a:pt x="9164" y="18435"/>
                    <a:pt x="9164" y="18437"/>
                  </a:cubicBezTo>
                  <a:cubicBezTo>
                    <a:pt x="9121" y="18533"/>
                    <a:pt x="9075" y="18626"/>
                    <a:pt x="9029" y="18722"/>
                  </a:cubicBezTo>
                  <a:cubicBezTo>
                    <a:pt x="9057" y="18522"/>
                    <a:pt x="9064" y="18319"/>
                    <a:pt x="9082" y="18117"/>
                  </a:cubicBezTo>
                  <a:cubicBezTo>
                    <a:pt x="9096" y="18095"/>
                    <a:pt x="9114" y="18077"/>
                    <a:pt x="9128" y="18056"/>
                  </a:cubicBezTo>
                  <a:lnTo>
                    <a:pt x="9160" y="18010"/>
                  </a:lnTo>
                  <a:close/>
                  <a:moveTo>
                    <a:pt x="14938" y="18327"/>
                  </a:moveTo>
                  <a:cubicBezTo>
                    <a:pt x="14938" y="18398"/>
                    <a:pt x="14942" y="18469"/>
                    <a:pt x="14942" y="18540"/>
                  </a:cubicBezTo>
                  <a:lnTo>
                    <a:pt x="14995" y="18540"/>
                  </a:lnTo>
                  <a:cubicBezTo>
                    <a:pt x="14984" y="18629"/>
                    <a:pt x="14952" y="18711"/>
                    <a:pt x="14935" y="18793"/>
                  </a:cubicBezTo>
                  <a:cubicBezTo>
                    <a:pt x="14935" y="18636"/>
                    <a:pt x="14935" y="18483"/>
                    <a:pt x="14938" y="18327"/>
                  </a:cubicBezTo>
                  <a:close/>
                  <a:moveTo>
                    <a:pt x="9182" y="18658"/>
                  </a:moveTo>
                  <a:lnTo>
                    <a:pt x="9182" y="18725"/>
                  </a:lnTo>
                  <a:cubicBezTo>
                    <a:pt x="9157" y="18754"/>
                    <a:pt x="9136" y="18782"/>
                    <a:pt x="9111" y="18807"/>
                  </a:cubicBezTo>
                  <a:cubicBezTo>
                    <a:pt x="9136" y="18757"/>
                    <a:pt x="9160" y="18707"/>
                    <a:pt x="9182" y="18658"/>
                  </a:cubicBezTo>
                  <a:close/>
                  <a:moveTo>
                    <a:pt x="8520" y="17753"/>
                  </a:moveTo>
                  <a:lnTo>
                    <a:pt x="8520" y="17753"/>
                  </a:lnTo>
                  <a:cubicBezTo>
                    <a:pt x="8516" y="17882"/>
                    <a:pt x="8505" y="18006"/>
                    <a:pt x="8502" y="18134"/>
                  </a:cubicBezTo>
                  <a:cubicBezTo>
                    <a:pt x="8484" y="18156"/>
                    <a:pt x="8470" y="18177"/>
                    <a:pt x="8452" y="18202"/>
                  </a:cubicBezTo>
                  <a:cubicBezTo>
                    <a:pt x="8431" y="18245"/>
                    <a:pt x="8459" y="18266"/>
                    <a:pt x="8498" y="18270"/>
                  </a:cubicBezTo>
                  <a:cubicBezTo>
                    <a:pt x="8491" y="18469"/>
                    <a:pt x="8481" y="18668"/>
                    <a:pt x="8470" y="18864"/>
                  </a:cubicBezTo>
                  <a:cubicBezTo>
                    <a:pt x="8466" y="18861"/>
                    <a:pt x="8466" y="18857"/>
                    <a:pt x="8466" y="18857"/>
                  </a:cubicBezTo>
                  <a:cubicBezTo>
                    <a:pt x="8466" y="18832"/>
                    <a:pt x="8441" y="18825"/>
                    <a:pt x="8424" y="18818"/>
                  </a:cubicBezTo>
                  <a:cubicBezTo>
                    <a:pt x="8427" y="18494"/>
                    <a:pt x="8427" y="18173"/>
                    <a:pt x="8424" y="17850"/>
                  </a:cubicBezTo>
                  <a:cubicBezTo>
                    <a:pt x="8456" y="17817"/>
                    <a:pt x="8488" y="17785"/>
                    <a:pt x="8520" y="17753"/>
                  </a:cubicBezTo>
                  <a:close/>
                  <a:moveTo>
                    <a:pt x="8958" y="18294"/>
                  </a:moveTo>
                  <a:lnTo>
                    <a:pt x="8958" y="18294"/>
                  </a:lnTo>
                  <a:cubicBezTo>
                    <a:pt x="8943" y="18412"/>
                    <a:pt x="8943" y="18529"/>
                    <a:pt x="8926" y="18650"/>
                  </a:cubicBezTo>
                  <a:cubicBezTo>
                    <a:pt x="8911" y="18640"/>
                    <a:pt x="8894" y="18634"/>
                    <a:pt x="8880" y="18634"/>
                  </a:cubicBezTo>
                  <a:cubicBezTo>
                    <a:pt x="8859" y="18634"/>
                    <a:pt x="8843" y="18647"/>
                    <a:pt x="8847" y="18679"/>
                  </a:cubicBezTo>
                  <a:cubicBezTo>
                    <a:pt x="8858" y="18768"/>
                    <a:pt x="8872" y="18853"/>
                    <a:pt x="8883" y="18939"/>
                  </a:cubicBezTo>
                  <a:cubicBezTo>
                    <a:pt x="8872" y="18992"/>
                    <a:pt x="8865" y="19046"/>
                    <a:pt x="8854" y="19099"/>
                  </a:cubicBezTo>
                  <a:lnTo>
                    <a:pt x="8851" y="19110"/>
                  </a:lnTo>
                  <a:cubicBezTo>
                    <a:pt x="8851" y="19113"/>
                    <a:pt x="8854" y="19113"/>
                    <a:pt x="8851" y="19113"/>
                  </a:cubicBezTo>
                  <a:cubicBezTo>
                    <a:pt x="8847" y="19145"/>
                    <a:pt x="8844" y="19174"/>
                    <a:pt x="8837" y="19202"/>
                  </a:cubicBezTo>
                  <a:cubicBezTo>
                    <a:pt x="8840" y="18946"/>
                    <a:pt x="8844" y="18690"/>
                    <a:pt x="8851" y="18433"/>
                  </a:cubicBezTo>
                  <a:cubicBezTo>
                    <a:pt x="8861" y="18419"/>
                    <a:pt x="8883" y="18398"/>
                    <a:pt x="8886" y="18391"/>
                  </a:cubicBezTo>
                  <a:lnTo>
                    <a:pt x="8958" y="18294"/>
                  </a:lnTo>
                  <a:close/>
                  <a:moveTo>
                    <a:pt x="8726" y="18633"/>
                  </a:moveTo>
                  <a:cubicBezTo>
                    <a:pt x="8698" y="18939"/>
                    <a:pt x="8626" y="19234"/>
                    <a:pt x="8570" y="19533"/>
                  </a:cubicBezTo>
                  <a:cubicBezTo>
                    <a:pt x="8562" y="19505"/>
                    <a:pt x="8559" y="19473"/>
                    <a:pt x="8555" y="19444"/>
                  </a:cubicBezTo>
                  <a:lnTo>
                    <a:pt x="8555" y="19441"/>
                  </a:lnTo>
                  <a:cubicBezTo>
                    <a:pt x="8559" y="19380"/>
                    <a:pt x="8559" y="19316"/>
                    <a:pt x="8562" y="19256"/>
                  </a:cubicBezTo>
                  <a:cubicBezTo>
                    <a:pt x="8580" y="19063"/>
                    <a:pt x="8594" y="18871"/>
                    <a:pt x="8605" y="18683"/>
                  </a:cubicBezTo>
                  <a:cubicBezTo>
                    <a:pt x="8616" y="18698"/>
                    <a:pt x="8634" y="18714"/>
                    <a:pt x="8651" y="18714"/>
                  </a:cubicBezTo>
                  <a:cubicBezTo>
                    <a:pt x="8658" y="18714"/>
                    <a:pt x="8664" y="18712"/>
                    <a:pt x="8669" y="18707"/>
                  </a:cubicBezTo>
                  <a:cubicBezTo>
                    <a:pt x="8691" y="18686"/>
                    <a:pt x="8712" y="18661"/>
                    <a:pt x="8726" y="18633"/>
                  </a:cubicBezTo>
                  <a:close/>
                  <a:moveTo>
                    <a:pt x="8270" y="19127"/>
                  </a:moveTo>
                  <a:cubicBezTo>
                    <a:pt x="8268" y="19242"/>
                    <a:pt x="8270" y="19359"/>
                    <a:pt x="8270" y="19473"/>
                  </a:cubicBezTo>
                  <a:cubicBezTo>
                    <a:pt x="8267" y="19519"/>
                    <a:pt x="8256" y="19562"/>
                    <a:pt x="8253" y="19608"/>
                  </a:cubicBezTo>
                  <a:cubicBezTo>
                    <a:pt x="8259" y="19448"/>
                    <a:pt x="8266" y="19287"/>
                    <a:pt x="8270" y="19127"/>
                  </a:cubicBezTo>
                  <a:close/>
                  <a:moveTo>
                    <a:pt x="8416" y="19256"/>
                  </a:moveTo>
                  <a:cubicBezTo>
                    <a:pt x="8420" y="19298"/>
                    <a:pt x="8427" y="19338"/>
                    <a:pt x="8434" y="19380"/>
                  </a:cubicBezTo>
                  <a:cubicBezTo>
                    <a:pt x="8420" y="19512"/>
                    <a:pt x="8399" y="19640"/>
                    <a:pt x="8381" y="19772"/>
                  </a:cubicBezTo>
                  <a:lnTo>
                    <a:pt x="8381" y="19491"/>
                  </a:lnTo>
                  <a:cubicBezTo>
                    <a:pt x="8388" y="19412"/>
                    <a:pt x="8413" y="19338"/>
                    <a:pt x="8416" y="19259"/>
                  </a:cubicBezTo>
                  <a:lnTo>
                    <a:pt x="8416" y="19256"/>
                  </a:lnTo>
                  <a:close/>
                  <a:moveTo>
                    <a:pt x="9189" y="18889"/>
                  </a:moveTo>
                  <a:cubicBezTo>
                    <a:pt x="9196" y="18974"/>
                    <a:pt x="9196" y="19060"/>
                    <a:pt x="9200" y="19145"/>
                  </a:cubicBezTo>
                  <a:cubicBezTo>
                    <a:pt x="9185" y="19259"/>
                    <a:pt x="9164" y="19370"/>
                    <a:pt x="9164" y="19484"/>
                  </a:cubicBezTo>
                  <a:cubicBezTo>
                    <a:pt x="9164" y="19492"/>
                    <a:pt x="9166" y="19495"/>
                    <a:pt x="9170" y="19495"/>
                  </a:cubicBezTo>
                  <a:cubicBezTo>
                    <a:pt x="9177" y="19495"/>
                    <a:pt x="9190" y="19483"/>
                    <a:pt x="9203" y="19483"/>
                  </a:cubicBezTo>
                  <a:cubicBezTo>
                    <a:pt x="9204" y="19483"/>
                    <a:pt x="9206" y="19483"/>
                    <a:pt x="9207" y="19484"/>
                  </a:cubicBezTo>
                  <a:cubicBezTo>
                    <a:pt x="9207" y="19580"/>
                    <a:pt x="9200" y="19679"/>
                    <a:pt x="9196" y="19775"/>
                  </a:cubicBezTo>
                  <a:cubicBezTo>
                    <a:pt x="9107" y="19661"/>
                    <a:pt x="9064" y="19469"/>
                    <a:pt x="9043" y="19355"/>
                  </a:cubicBezTo>
                  <a:cubicBezTo>
                    <a:pt x="9029" y="19266"/>
                    <a:pt x="9022" y="19177"/>
                    <a:pt x="9011" y="19088"/>
                  </a:cubicBezTo>
                  <a:cubicBezTo>
                    <a:pt x="9068" y="19017"/>
                    <a:pt x="9128" y="18953"/>
                    <a:pt x="9189" y="18889"/>
                  </a:cubicBezTo>
                  <a:close/>
                  <a:moveTo>
                    <a:pt x="2311" y="21007"/>
                  </a:moveTo>
                  <a:cubicBezTo>
                    <a:pt x="2301" y="21224"/>
                    <a:pt x="2304" y="21441"/>
                    <a:pt x="2297" y="21662"/>
                  </a:cubicBezTo>
                  <a:lnTo>
                    <a:pt x="2297" y="21687"/>
                  </a:lnTo>
                  <a:cubicBezTo>
                    <a:pt x="2290" y="21862"/>
                    <a:pt x="2286" y="22036"/>
                    <a:pt x="2283" y="22210"/>
                  </a:cubicBezTo>
                  <a:cubicBezTo>
                    <a:pt x="2283" y="22210"/>
                    <a:pt x="2281" y="22209"/>
                    <a:pt x="2280" y="22209"/>
                  </a:cubicBezTo>
                  <a:cubicBezTo>
                    <a:pt x="2280" y="22209"/>
                    <a:pt x="2279" y="22209"/>
                    <a:pt x="2279" y="22210"/>
                  </a:cubicBezTo>
                  <a:cubicBezTo>
                    <a:pt x="2272" y="21876"/>
                    <a:pt x="2272" y="21541"/>
                    <a:pt x="2286" y="21206"/>
                  </a:cubicBezTo>
                  <a:cubicBezTo>
                    <a:pt x="2293" y="21139"/>
                    <a:pt x="2297" y="21071"/>
                    <a:pt x="2304" y="21007"/>
                  </a:cubicBezTo>
                  <a:close/>
                  <a:moveTo>
                    <a:pt x="19553" y="22203"/>
                  </a:moveTo>
                  <a:cubicBezTo>
                    <a:pt x="19522" y="22252"/>
                    <a:pt x="19498" y="22308"/>
                    <a:pt x="19470" y="22363"/>
                  </a:cubicBezTo>
                  <a:cubicBezTo>
                    <a:pt x="19441" y="22317"/>
                    <a:pt x="19449" y="22257"/>
                    <a:pt x="19484" y="22218"/>
                  </a:cubicBezTo>
                  <a:cubicBezTo>
                    <a:pt x="19492" y="22209"/>
                    <a:pt x="19501" y="22207"/>
                    <a:pt x="19512" y="22207"/>
                  </a:cubicBezTo>
                  <a:cubicBezTo>
                    <a:pt x="19518" y="22207"/>
                    <a:pt x="19523" y="22208"/>
                    <a:pt x="19529" y="22208"/>
                  </a:cubicBezTo>
                  <a:cubicBezTo>
                    <a:pt x="19537" y="22208"/>
                    <a:pt x="19546" y="22207"/>
                    <a:pt x="19553" y="22203"/>
                  </a:cubicBezTo>
                  <a:close/>
                  <a:moveTo>
                    <a:pt x="4839" y="11452"/>
                  </a:moveTo>
                  <a:cubicBezTo>
                    <a:pt x="4885" y="11477"/>
                    <a:pt x="4938" y="11492"/>
                    <a:pt x="4992" y="11499"/>
                  </a:cubicBezTo>
                  <a:cubicBezTo>
                    <a:pt x="4992" y="11630"/>
                    <a:pt x="4974" y="11766"/>
                    <a:pt x="4974" y="11901"/>
                  </a:cubicBezTo>
                  <a:cubicBezTo>
                    <a:pt x="4974" y="11872"/>
                    <a:pt x="4970" y="11844"/>
                    <a:pt x="4970" y="11815"/>
                  </a:cubicBezTo>
                  <a:lnTo>
                    <a:pt x="4860" y="11815"/>
                  </a:lnTo>
                  <a:cubicBezTo>
                    <a:pt x="4860" y="12307"/>
                    <a:pt x="4849" y="12802"/>
                    <a:pt x="4885" y="13293"/>
                  </a:cubicBezTo>
                  <a:cubicBezTo>
                    <a:pt x="4867" y="13277"/>
                    <a:pt x="4852" y="13252"/>
                    <a:pt x="4838" y="13252"/>
                  </a:cubicBezTo>
                  <a:cubicBezTo>
                    <a:pt x="4832" y="13252"/>
                    <a:pt x="4827" y="13256"/>
                    <a:pt x="4821" y="13264"/>
                  </a:cubicBezTo>
                  <a:cubicBezTo>
                    <a:pt x="4785" y="13325"/>
                    <a:pt x="4746" y="13385"/>
                    <a:pt x="4700" y="13439"/>
                  </a:cubicBezTo>
                  <a:cubicBezTo>
                    <a:pt x="4693" y="13382"/>
                    <a:pt x="4693" y="13321"/>
                    <a:pt x="4700" y="13264"/>
                  </a:cubicBezTo>
                  <a:cubicBezTo>
                    <a:pt x="4713" y="13224"/>
                    <a:pt x="4679" y="13196"/>
                    <a:pt x="4645" y="13196"/>
                  </a:cubicBezTo>
                  <a:cubicBezTo>
                    <a:pt x="4623" y="13196"/>
                    <a:pt x="4602" y="13208"/>
                    <a:pt x="4593" y="13236"/>
                  </a:cubicBezTo>
                  <a:cubicBezTo>
                    <a:pt x="4550" y="13360"/>
                    <a:pt x="4550" y="13499"/>
                    <a:pt x="4593" y="13624"/>
                  </a:cubicBezTo>
                  <a:cubicBezTo>
                    <a:pt x="4603" y="13650"/>
                    <a:pt x="4627" y="13664"/>
                    <a:pt x="4650" y="13664"/>
                  </a:cubicBezTo>
                  <a:cubicBezTo>
                    <a:pt x="4668" y="13664"/>
                    <a:pt x="4685" y="13655"/>
                    <a:pt x="4696" y="13638"/>
                  </a:cubicBezTo>
                  <a:cubicBezTo>
                    <a:pt x="4718" y="13603"/>
                    <a:pt x="4739" y="13571"/>
                    <a:pt x="4764" y="13542"/>
                  </a:cubicBezTo>
                  <a:lnTo>
                    <a:pt x="4764" y="13542"/>
                  </a:lnTo>
                  <a:cubicBezTo>
                    <a:pt x="4743" y="13656"/>
                    <a:pt x="4721" y="13773"/>
                    <a:pt x="4696" y="13887"/>
                  </a:cubicBezTo>
                  <a:cubicBezTo>
                    <a:pt x="4668" y="14037"/>
                    <a:pt x="4654" y="14218"/>
                    <a:pt x="4593" y="14357"/>
                  </a:cubicBezTo>
                  <a:lnTo>
                    <a:pt x="4611" y="14357"/>
                  </a:lnTo>
                  <a:cubicBezTo>
                    <a:pt x="4604" y="14368"/>
                    <a:pt x="4590" y="14371"/>
                    <a:pt x="4593" y="14386"/>
                  </a:cubicBezTo>
                  <a:cubicBezTo>
                    <a:pt x="4600" y="14414"/>
                    <a:pt x="4623" y="14428"/>
                    <a:pt x="4647" y="14428"/>
                  </a:cubicBezTo>
                  <a:cubicBezTo>
                    <a:pt x="4670" y="14428"/>
                    <a:pt x="4693" y="14414"/>
                    <a:pt x="4700" y="14386"/>
                  </a:cubicBezTo>
                  <a:cubicBezTo>
                    <a:pt x="4735" y="14290"/>
                    <a:pt x="4757" y="14186"/>
                    <a:pt x="4771" y="14087"/>
                  </a:cubicBezTo>
                  <a:lnTo>
                    <a:pt x="4771" y="14745"/>
                  </a:lnTo>
                  <a:cubicBezTo>
                    <a:pt x="4714" y="14873"/>
                    <a:pt x="4703" y="15016"/>
                    <a:pt x="4732" y="15155"/>
                  </a:cubicBezTo>
                  <a:cubicBezTo>
                    <a:pt x="4711" y="15251"/>
                    <a:pt x="4671" y="15343"/>
                    <a:pt x="4686" y="15443"/>
                  </a:cubicBezTo>
                  <a:cubicBezTo>
                    <a:pt x="4686" y="15443"/>
                    <a:pt x="4686" y="15443"/>
                    <a:pt x="4686" y="15447"/>
                  </a:cubicBezTo>
                  <a:cubicBezTo>
                    <a:pt x="4686" y="15454"/>
                    <a:pt x="4682" y="15457"/>
                    <a:pt x="4686" y="15464"/>
                  </a:cubicBezTo>
                  <a:cubicBezTo>
                    <a:pt x="4690" y="15488"/>
                    <a:pt x="4704" y="15497"/>
                    <a:pt x="4720" y="15497"/>
                  </a:cubicBezTo>
                  <a:cubicBezTo>
                    <a:pt x="4743" y="15497"/>
                    <a:pt x="4771" y="15477"/>
                    <a:pt x="4782" y="15450"/>
                  </a:cubicBezTo>
                  <a:lnTo>
                    <a:pt x="4782" y="15450"/>
                  </a:lnTo>
                  <a:cubicBezTo>
                    <a:pt x="4775" y="15489"/>
                    <a:pt x="4785" y="15528"/>
                    <a:pt x="4775" y="15568"/>
                  </a:cubicBezTo>
                  <a:cubicBezTo>
                    <a:pt x="4768" y="15596"/>
                    <a:pt x="4785" y="15625"/>
                    <a:pt x="4814" y="15635"/>
                  </a:cubicBezTo>
                  <a:cubicBezTo>
                    <a:pt x="4814" y="15956"/>
                    <a:pt x="4810" y="16276"/>
                    <a:pt x="4810" y="16596"/>
                  </a:cubicBezTo>
                  <a:cubicBezTo>
                    <a:pt x="4796" y="17639"/>
                    <a:pt x="4743" y="18679"/>
                    <a:pt x="4714" y="19722"/>
                  </a:cubicBezTo>
                  <a:cubicBezTo>
                    <a:pt x="4269" y="20384"/>
                    <a:pt x="3757" y="21000"/>
                    <a:pt x="3258" y="21623"/>
                  </a:cubicBezTo>
                  <a:cubicBezTo>
                    <a:pt x="3429" y="21360"/>
                    <a:pt x="3586" y="21085"/>
                    <a:pt x="3760" y="20826"/>
                  </a:cubicBezTo>
                  <a:cubicBezTo>
                    <a:pt x="3787" y="20783"/>
                    <a:pt x="3749" y="20743"/>
                    <a:pt x="3710" y="20743"/>
                  </a:cubicBezTo>
                  <a:cubicBezTo>
                    <a:pt x="3693" y="20743"/>
                    <a:pt x="3676" y="20750"/>
                    <a:pt x="3664" y="20769"/>
                  </a:cubicBezTo>
                  <a:cubicBezTo>
                    <a:pt x="3287" y="21331"/>
                    <a:pt x="2920" y="21894"/>
                    <a:pt x="2585" y="22481"/>
                  </a:cubicBezTo>
                  <a:cubicBezTo>
                    <a:pt x="2578" y="22335"/>
                    <a:pt x="2560" y="22193"/>
                    <a:pt x="2546" y="22047"/>
                  </a:cubicBezTo>
                  <a:lnTo>
                    <a:pt x="2546" y="22032"/>
                  </a:lnTo>
                  <a:cubicBezTo>
                    <a:pt x="2646" y="21883"/>
                    <a:pt x="2742" y="21733"/>
                    <a:pt x="2842" y="21584"/>
                  </a:cubicBezTo>
                  <a:cubicBezTo>
                    <a:pt x="2842" y="21583"/>
                    <a:pt x="2842" y="21583"/>
                    <a:pt x="2843" y="21583"/>
                  </a:cubicBezTo>
                  <a:cubicBezTo>
                    <a:pt x="2845" y="21583"/>
                    <a:pt x="2848" y="21589"/>
                    <a:pt x="2850" y="21589"/>
                  </a:cubicBezTo>
                  <a:cubicBezTo>
                    <a:pt x="2851" y="21589"/>
                    <a:pt x="2852" y="21589"/>
                    <a:pt x="2852" y="21587"/>
                  </a:cubicBezTo>
                  <a:cubicBezTo>
                    <a:pt x="2970" y="21459"/>
                    <a:pt x="3077" y="21320"/>
                    <a:pt x="3173" y="21174"/>
                  </a:cubicBezTo>
                  <a:cubicBezTo>
                    <a:pt x="3194" y="21150"/>
                    <a:pt x="3183" y="21114"/>
                    <a:pt x="3158" y="21100"/>
                  </a:cubicBezTo>
                  <a:cubicBezTo>
                    <a:pt x="3611" y="20391"/>
                    <a:pt x="4063" y="19683"/>
                    <a:pt x="4565" y="19010"/>
                  </a:cubicBezTo>
                  <a:cubicBezTo>
                    <a:pt x="4597" y="18970"/>
                    <a:pt x="4557" y="18929"/>
                    <a:pt x="4516" y="18929"/>
                  </a:cubicBezTo>
                  <a:cubicBezTo>
                    <a:pt x="4498" y="18929"/>
                    <a:pt x="4481" y="18936"/>
                    <a:pt x="4469" y="18953"/>
                  </a:cubicBezTo>
                  <a:cubicBezTo>
                    <a:pt x="4145" y="19387"/>
                    <a:pt x="3849" y="19847"/>
                    <a:pt x="3554" y="20306"/>
                  </a:cubicBezTo>
                  <a:cubicBezTo>
                    <a:pt x="3552" y="20306"/>
                    <a:pt x="3550" y="20307"/>
                    <a:pt x="3549" y="20307"/>
                  </a:cubicBezTo>
                  <a:cubicBezTo>
                    <a:pt x="3543" y="20307"/>
                    <a:pt x="3538" y="20305"/>
                    <a:pt x="3534" y="20305"/>
                  </a:cubicBezTo>
                  <a:cubicBezTo>
                    <a:pt x="3531" y="20305"/>
                    <a:pt x="3528" y="20306"/>
                    <a:pt x="3525" y="20309"/>
                  </a:cubicBezTo>
                  <a:cubicBezTo>
                    <a:pt x="3297" y="20651"/>
                    <a:pt x="3055" y="20979"/>
                    <a:pt x="2867" y="21342"/>
                  </a:cubicBezTo>
                  <a:cubicBezTo>
                    <a:pt x="2792" y="21463"/>
                    <a:pt x="2710" y="21580"/>
                    <a:pt x="2632" y="21701"/>
                  </a:cubicBezTo>
                  <a:cubicBezTo>
                    <a:pt x="2625" y="21701"/>
                    <a:pt x="2618" y="21700"/>
                    <a:pt x="2611" y="21700"/>
                  </a:cubicBezTo>
                  <a:cubicBezTo>
                    <a:pt x="2603" y="21700"/>
                    <a:pt x="2595" y="21702"/>
                    <a:pt x="2589" y="21712"/>
                  </a:cubicBezTo>
                  <a:cubicBezTo>
                    <a:pt x="2578" y="21730"/>
                    <a:pt x="2560" y="21755"/>
                    <a:pt x="2546" y="21780"/>
                  </a:cubicBezTo>
                  <a:lnTo>
                    <a:pt x="2546" y="21481"/>
                  </a:lnTo>
                  <a:cubicBezTo>
                    <a:pt x="2546" y="21466"/>
                    <a:pt x="2550" y="21452"/>
                    <a:pt x="2550" y="21438"/>
                  </a:cubicBezTo>
                  <a:cubicBezTo>
                    <a:pt x="2553" y="21406"/>
                    <a:pt x="2550" y="21374"/>
                    <a:pt x="2557" y="21342"/>
                  </a:cubicBezTo>
                  <a:lnTo>
                    <a:pt x="2557" y="21328"/>
                  </a:lnTo>
                  <a:cubicBezTo>
                    <a:pt x="2557" y="21326"/>
                    <a:pt x="2556" y="21325"/>
                    <a:pt x="2554" y="21325"/>
                  </a:cubicBezTo>
                  <a:cubicBezTo>
                    <a:pt x="2551" y="21325"/>
                    <a:pt x="2545" y="21328"/>
                    <a:pt x="2541" y="21328"/>
                  </a:cubicBezTo>
                  <a:cubicBezTo>
                    <a:pt x="2540" y="21328"/>
                    <a:pt x="2540" y="21328"/>
                    <a:pt x="2539" y="21328"/>
                  </a:cubicBezTo>
                  <a:cubicBezTo>
                    <a:pt x="2535" y="21171"/>
                    <a:pt x="2528" y="21018"/>
                    <a:pt x="2518" y="20861"/>
                  </a:cubicBezTo>
                  <a:cubicBezTo>
                    <a:pt x="2532" y="20651"/>
                    <a:pt x="2543" y="20441"/>
                    <a:pt x="2543" y="20231"/>
                  </a:cubicBezTo>
                  <a:cubicBezTo>
                    <a:pt x="2578" y="20167"/>
                    <a:pt x="2621" y="20110"/>
                    <a:pt x="2660" y="20050"/>
                  </a:cubicBezTo>
                  <a:lnTo>
                    <a:pt x="2660" y="20050"/>
                  </a:lnTo>
                  <a:cubicBezTo>
                    <a:pt x="2658" y="20085"/>
                    <a:pt x="2687" y="20116"/>
                    <a:pt x="2716" y="20116"/>
                  </a:cubicBezTo>
                  <a:cubicBezTo>
                    <a:pt x="2731" y="20116"/>
                    <a:pt x="2745" y="20108"/>
                    <a:pt x="2756" y="20089"/>
                  </a:cubicBezTo>
                  <a:cubicBezTo>
                    <a:pt x="3173" y="19327"/>
                    <a:pt x="3685" y="18626"/>
                    <a:pt x="4226" y="17946"/>
                  </a:cubicBezTo>
                  <a:cubicBezTo>
                    <a:pt x="4259" y="17903"/>
                    <a:pt x="4220" y="17847"/>
                    <a:pt x="4181" y="17847"/>
                  </a:cubicBezTo>
                  <a:cubicBezTo>
                    <a:pt x="4168" y="17847"/>
                    <a:pt x="4155" y="17853"/>
                    <a:pt x="4145" y="17867"/>
                  </a:cubicBezTo>
                  <a:cubicBezTo>
                    <a:pt x="3849" y="18241"/>
                    <a:pt x="3607" y="18654"/>
                    <a:pt x="3336" y="19046"/>
                  </a:cubicBezTo>
                  <a:cubicBezTo>
                    <a:pt x="3332" y="19046"/>
                    <a:pt x="3327" y="19042"/>
                    <a:pt x="3321" y="19042"/>
                  </a:cubicBezTo>
                  <a:cubicBezTo>
                    <a:pt x="3318" y="19042"/>
                    <a:pt x="3315" y="19043"/>
                    <a:pt x="3312" y="19046"/>
                  </a:cubicBezTo>
                  <a:cubicBezTo>
                    <a:pt x="3126" y="19284"/>
                    <a:pt x="2927" y="19508"/>
                    <a:pt x="2738" y="19747"/>
                  </a:cubicBezTo>
                  <a:cubicBezTo>
                    <a:pt x="2671" y="19829"/>
                    <a:pt x="2610" y="19914"/>
                    <a:pt x="2550" y="20003"/>
                  </a:cubicBezTo>
                  <a:cubicBezTo>
                    <a:pt x="2550" y="19964"/>
                    <a:pt x="2557" y="19928"/>
                    <a:pt x="2553" y="19893"/>
                  </a:cubicBezTo>
                  <a:cubicBezTo>
                    <a:pt x="2610" y="19847"/>
                    <a:pt x="2667" y="19804"/>
                    <a:pt x="2721" y="19754"/>
                  </a:cubicBezTo>
                  <a:cubicBezTo>
                    <a:pt x="2762" y="19713"/>
                    <a:pt x="2724" y="19674"/>
                    <a:pt x="2682" y="19674"/>
                  </a:cubicBezTo>
                  <a:cubicBezTo>
                    <a:pt x="2677" y="19674"/>
                    <a:pt x="2672" y="19675"/>
                    <a:pt x="2667" y="19676"/>
                  </a:cubicBezTo>
                  <a:cubicBezTo>
                    <a:pt x="2934" y="19295"/>
                    <a:pt x="3237" y="18946"/>
                    <a:pt x="3525" y="18586"/>
                  </a:cubicBezTo>
                  <a:cubicBezTo>
                    <a:pt x="3560" y="18546"/>
                    <a:pt x="3523" y="18489"/>
                    <a:pt x="3483" y="18489"/>
                  </a:cubicBezTo>
                  <a:cubicBezTo>
                    <a:pt x="3471" y="18489"/>
                    <a:pt x="3458" y="18494"/>
                    <a:pt x="3447" y="18508"/>
                  </a:cubicBezTo>
                  <a:cubicBezTo>
                    <a:pt x="3315" y="18668"/>
                    <a:pt x="3180" y="18825"/>
                    <a:pt x="3048" y="18985"/>
                  </a:cubicBezTo>
                  <a:cubicBezTo>
                    <a:pt x="3490" y="18216"/>
                    <a:pt x="3999" y="17486"/>
                    <a:pt x="4561" y="16803"/>
                  </a:cubicBezTo>
                  <a:cubicBezTo>
                    <a:pt x="4594" y="16759"/>
                    <a:pt x="4556" y="16703"/>
                    <a:pt x="4515" y="16703"/>
                  </a:cubicBezTo>
                  <a:cubicBezTo>
                    <a:pt x="4503" y="16703"/>
                    <a:pt x="4490" y="16708"/>
                    <a:pt x="4479" y="16721"/>
                  </a:cubicBezTo>
                  <a:cubicBezTo>
                    <a:pt x="4187" y="17084"/>
                    <a:pt x="3902" y="17454"/>
                    <a:pt x="3628" y="17835"/>
                  </a:cubicBezTo>
                  <a:lnTo>
                    <a:pt x="3625" y="17835"/>
                  </a:lnTo>
                  <a:cubicBezTo>
                    <a:pt x="3529" y="17946"/>
                    <a:pt x="3447" y="18070"/>
                    <a:pt x="3347" y="18184"/>
                  </a:cubicBezTo>
                  <a:cubicBezTo>
                    <a:pt x="3344" y="18166"/>
                    <a:pt x="3347" y="18152"/>
                    <a:pt x="3329" y="18145"/>
                  </a:cubicBezTo>
                  <a:cubicBezTo>
                    <a:pt x="3401" y="18038"/>
                    <a:pt x="3468" y="17924"/>
                    <a:pt x="3536" y="17814"/>
                  </a:cubicBezTo>
                  <a:cubicBezTo>
                    <a:pt x="3563" y="17772"/>
                    <a:pt x="3525" y="17731"/>
                    <a:pt x="3485" y="17731"/>
                  </a:cubicBezTo>
                  <a:cubicBezTo>
                    <a:pt x="3469" y="17731"/>
                    <a:pt x="3452" y="17739"/>
                    <a:pt x="3440" y="17757"/>
                  </a:cubicBezTo>
                  <a:cubicBezTo>
                    <a:pt x="3294" y="17999"/>
                    <a:pt x="3119" y="18223"/>
                    <a:pt x="2995" y="18472"/>
                  </a:cubicBezTo>
                  <a:cubicBezTo>
                    <a:pt x="2970" y="18516"/>
                    <a:pt x="3000" y="18545"/>
                    <a:pt x="3036" y="18545"/>
                  </a:cubicBezTo>
                  <a:cubicBezTo>
                    <a:pt x="3047" y="18545"/>
                    <a:pt x="3059" y="18542"/>
                    <a:pt x="3069" y="18537"/>
                  </a:cubicBezTo>
                  <a:lnTo>
                    <a:pt x="3069" y="18537"/>
                  </a:lnTo>
                  <a:cubicBezTo>
                    <a:pt x="2891" y="18754"/>
                    <a:pt x="2703" y="18960"/>
                    <a:pt x="2546" y="19192"/>
                  </a:cubicBezTo>
                  <a:cubicBezTo>
                    <a:pt x="2516" y="19234"/>
                    <a:pt x="2554" y="19273"/>
                    <a:pt x="2593" y="19273"/>
                  </a:cubicBezTo>
                  <a:cubicBezTo>
                    <a:pt x="2610" y="19273"/>
                    <a:pt x="2627" y="19266"/>
                    <a:pt x="2639" y="19249"/>
                  </a:cubicBezTo>
                  <a:cubicBezTo>
                    <a:pt x="2774" y="19053"/>
                    <a:pt x="2934" y="18882"/>
                    <a:pt x="3080" y="18697"/>
                  </a:cubicBezTo>
                  <a:lnTo>
                    <a:pt x="3080" y="18697"/>
                  </a:lnTo>
                  <a:cubicBezTo>
                    <a:pt x="3059" y="18732"/>
                    <a:pt x="3034" y="18772"/>
                    <a:pt x="3013" y="18807"/>
                  </a:cubicBezTo>
                  <a:lnTo>
                    <a:pt x="3005" y="18807"/>
                  </a:lnTo>
                  <a:cubicBezTo>
                    <a:pt x="2920" y="18914"/>
                    <a:pt x="2849" y="19031"/>
                    <a:pt x="2792" y="19156"/>
                  </a:cubicBezTo>
                  <a:cubicBezTo>
                    <a:pt x="2773" y="19200"/>
                    <a:pt x="2804" y="19225"/>
                    <a:pt x="2839" y="19225"/>
                  </a:cubicBezTo>
                  <a:cubicBezTo>
                    <a:pt x="2843" y="19225"/>
                    <a:pt x="2848" y="19224"/>
                    <a:pt x="2852" y="19224"/>
                  </a:cubicBezTo>
                  <a:lnTo>
                    <a:pt x="2852" y="19224"/>
                  </a:lnTo>
                  <a:cubicBezTo>
                    <a:pt x="2721" y="19391"/>
                    <a:pt x="2596" y="19565"/>
                    <a:pt x="2482" y="19747"/>
                  </a:cubicBezTo>
                  <a:cubicBezTo>
                    <a:pt x="2482" y="19665"/>
                    <a:pt x="2479" y="19580"/>
                    <a:pt x="2475" y="19498"/>
                  </a:cubicBezTo>
                  <a:cubicBezTo>
                    <a:pt x="2486" y="19288"/>
                    <a:pt x="2496" y="19078"/>
                    <a:pt x="2500" y="18868"/>
                  </a:cubicBezTo>
                  <a:cubicBezTo>
                    <a:pt x="2503" y="18868"/>
                    <a:pt x="2500" y="18871"/>
                    <a:pt x="2503" y="18871"/>
                  </a:cubicBezTo>
                  <a:cubicBezTo>
                    <a:pt x="2525" y="18871"/>
                    <a:pt x="2532" y="18846"/>
                    <a:pt x="2550" y="18843"/>
                  </a:cubicBezTo>
                  <a:lnTo>
                    <a:pt x="2550" y="18846"/>
                  </a:lnTo>
                  <a:cubicBezTo>
                    <a:pt x="2550" y="18843"/>
                    <a:pt x="2553" y="18839"/>
                    <a:pt x="2557" y="18839"/>
                  </a:cubicBezTo>
                  <a:cubicBezTo>
                    <a:pt x="2653" y="18811"/>
                    <a:pt x="2742" y="18754"/>
                    <a:pt x="2810" y="18679"/>
                  </a:cubicBezTo>
                  <a:cubicBezTo>
                    <a:pt x="2848" y="18638"/>
                    <a:pt x="2810" y="18580"/>
                    <a:pt x="2768" y="18580"/>
                  </a:cubicBezTo>
                  <a:cubicBezTo>
                    <a:pt x="2756" y="18580"/>
                    <a:pt x="2743" y="18585"/>
                    <a:pt x="2731" y="18597"/>
                  </a:cubicBezTo>
                  <a:cubicBezTo>
                    <a:pt x="2763" y="18547"/>
                    <a:pt x="2799" y="18505"/>
                    <a:pt x="2835" y="18455"/>
                  </a:cubicBezTo>
                  <a:cubicBezTo>
                    <a:pt x="2845" y="18437"/>
                    <a:pt x="2870" y="18430"/>
                    <a:pt x="2877" y="18416"/>
                  </a:cubicBezTo>
                  <a:cubicBezTo>
                    <a:pt x="2888" y="18401"/>
                    <a:pt x="2874" y="18401"/>
                    <a:pt x="2877" y="18394"/>
                  </a:cubicBezTo>
                  <a:cubicBezTo>
                    <a:pt x="3187" y="17988"/>
                    <a:pt x="3539" y="17618"/>
                    <a:pt x="3885" y="17241"/>
                  </a:cubicBezTo>
                  <a:cubicBezTo>
                    <a:pt x="3923" y="17199"/>
                    <a:pt x="3885" y="17143"/>
                    <a:pt x="3842" y="17143"/>
                  </a:cubicBezTo>
                  <a:cubicBezTo>
                    <a:pt x="3830" y="17143"/>
                    <a:pt x="3818" y="17148"/>
                    <a:pt x="3806" y="17159"/>
                  </a:cubicBezTo>
                  <a:cubicBezTo>
                    <a:pt x="3685" y="17294"/>
                    <a:pt x="3557" y="17426"/>
                    <a:pt x="3429" y="17554"/>
                  </a:cubicBezTo>
                  <a:lnTo>
                    <a:pt x="3457" y="17518"/>
                  </a:lnTo>
                  <a:lnTo>
                    <a:pt x="3550" y="17390"/>
                  </a:lnTo>
                  <a:cubicBezTo>
                    <a:pt x="3668" y="17259"/>
                    <a:pt x="3771" y="17113"/>
                    <a:pt x="3885" y="16970"/>
                  </a:cubicBezTo>
                  <a:cubicBezTo>
                    <a:pt x="3895" y="16960"/>
                    <a:pt x="3885" y="16945"/>
                    <a:pt x="3881" y="16931"/>
                  </a:cubicBezTo>
                  <a:cubicBezTo>
                    <a:pt x="4123" y="16604"/>
                    <a:pt x="4355" y="16265"/>
                    <a:pt x="4568" y="15916"/>
                  </a:cubicBezTo>
                  <a:cubicBezTo>
                    <a:pt x="4590" y="15872"/>
                    <a:pt x="4555" y="15835"/>
                    <a:pt x="4517" y="15835"/>
                  </a:cubicBezTo>
                  <a:cubicBezTo>
                    <a:pt x="4501" y="15835"/>
                    <a:pt x="4484" y="15842"/>
                    <a:pt x="4472" y="15860"/>
                  </a:cubicBezTo>
                  <a:cubicBezTo>
                    <a:pt x="4362" y="16045"/>
                    <a:pt x="4230" y="16219"/>
                    <a:pt x="4109" y="16397"/>
                  </a:cubicBezTo>
                  <a:cubicBezTo>
                    <a:pt x="4106" y="16365"/>
                    <a:pt x="4088" y="16338"/>
                    <a:pt x="4064" y="16338"/>
                  </a:cubicBezTo>
                  <a:cubicBezTo>
                    <a:pt x="4054" y="16338"/>
                    <a:pt x="4042" y="16343"/>
                    <a:pt x="4031" y="16354"/>
                  </a:cubicBezTo>
                  <a:cubicBezTo>
                    <a:pt x="3967" y="16426"/>
                    <a:pt x="3902" y="16497"/>
                    <a:pt x="3838" y="16564"/>
                  </a:cubicBezTo>
                  <a:cubicBezTo>
                    <a:pt x="3871" y="16523"/>
                    <a:pt x="3837" y="16474"/>
                    <a:pt x="3797" y="16474"/>
                  </a:cubicBezTo>
                  <a:cubicBezTo>
                    <a:pt x="3785" y="16474"/>
                    <a:pt x="3772" y="16479"/>
                    <a:pt x="3760" y="16490"/>
                  </a:cubicBezTo>
                  <a:cubicBezTo>
                    <a:pt x="3746" y="16504"/>
                    <a:pt x="3732" y="16522"/>
                    <a:pt x="3717" y="16536"/>
                  </a:cubicBezTo>
                  <a:cubicBezTo>
                    <a:pt x="3810" y="16401"/>
                    <a:pt x="3895" y="16265"/>
                    <a:pt x="3984" y="16127"/>
                  </a:cubicBezTo>
                  <a:cubicBezTo>
                    <a:pt x="4130" y="15977"/>
                    <a:pt x="4280" y="15824"/>
                    <a:pt x="4422" y="15671"/>
                  </a:cubicBezTo>
                  <a:cubicBezTo>
                    <a:pt x="4460" y="15630"/>
                    <a:pt x="4421" y="15575"/>
                    <a:pt x="4380" y="15575"/>
                  </a:cubicBezTo>
                  <a:cubicBezTo>
                    <a:pt x="4368" y="15575"/>
                    <a:pt x="4355" y="15580"/>
                    <a:pt x="4344" y="15593"/>
                  </a:cubicBezTo>
                  <a:cubicBezTo>
                    <a:pt x="4283" y="15657"/>
                    <a:pt x="4219" y="15721"/>
                    <a:pt x="4159" y="15785"/>
                  </a:cubicBezTo>
                  <a:cubicBezTo>
                    <a:pt x="4283" y="15560"/>
                    <a:pt x="4429" y="15343"/>
                    <a:pt x="4508" y="15098"/>
                  </a:cubicBezTo>
                  <a:cubicBezTo>
                    <a:pt x="4521" y="15054"/>
                    <a:pt x="4486" y="15026"/>
                    <a:pt x="4452" y="15026"/>
                  </a:cubicBezTo>
                  <a:cubicBezTo>
                    <a:pt x="4430" y="15026"/>
                    <a:pt x="4407" y="15038"/>
                    <a:pt x="4397" y="15066"/>
                  </a:cubicBezTo>
                  <a:cubicBezTo>
                    <a:pt x="4351" y="15212"/>
                    <a:pt x="4262" y="15333"/>
                    <a:pt x="4194" y="15468"/>
                  </a:cubicBezTo>
                  <a:cubicBezTo>
                    <a:pt x="4205" y="15432"/>
                    <a:pt x="4181" y="15393"/>
                    <a:pt x="4151" y="15393"/>
                  </a:cubicBezTo>
                  <a:cubicBezTo>
                    <a:pt x="4140" y="15393"/>
                    <a:pt x="4128" y="15398"/>
                    <a:pt x="4116" y="15411"/>
                  </a:cubicBezTo>
                  <a:cubicBezTo>
                    <a:pt x="3625" y="15945"/>
                    <a:pt x="3045" y="16426"/>
                    <a:pt x="2742" y="17102"/>
                  </a:cubicBezTo>
                  <a:lnTo>
                    <a:pt x="2728" y="17116"/>
                  </a:lnTo>
                  <a:lnTo>
                    <a:pt x="2731" y="17116"/>
                  </a:lnTo>
                  <a:cubicBezTo>
                    <a:pt x="2728" y="17123"/>
                    <a:pt x="2721" y="17130"/>
                    <a:pt x="2717" y="17138"/>
                  </a:cubicBezTo>
                  <a:cubicBezTo>
                    <a:pt x="2699" y="17176"/>
                    <a:pt x="2734" y="17207"/>
                    <a:pt x="2769" y="17207"/>
                  </a:cubicBezTo>
                  <a:cubicBezTo>
                    <a:pt x="2782" y="17207"/>
                    <a:pt x="2796" y="17202"/>
                    <a:pt x="2806" y="17191"/>
                  </a:cubicBezTo>
                  <a:cubicBezTo>
                    <a:pt x="2849" y="17148"/>
                    <a:pt x="2895" y="17102"/>
                    <a:pt x="2941" y="17059"/>
                  </a:cubicBezTo>
                  <a:cubicBezTo>
                    <a:pt x="2963" y="17038"/>
                    <a:pt x="2952" y="17013"/>
                    <a:pt x="2941" y="16992"/>
                  </a:cubicBezTo>
                  <a:cubicBezTo>
                    <a:pt x="3247" y="16426"/>
                    <a:pt x="3735" y="15984"/>
                    <a:pt x="4169" y="15514"/>
                  </a:cubicBezTo>
                  <a:lnTo>
                    <a:pt x="4169" y="15514"/>
                  </a:lnTo>
                  <a:cubicBezTo>
                    <a:pt x="4080" y="15689"/>
                    <a:pt x="4013" y="15877"/>
                    <a:pt x="3906" y="16038"/>
                  </a:cubicBezTo>
                  <a:cubicBezTo>
                    <a:pt x="3443" y="16511"/>
                    <a:pt x="2977" y="16984"/>
                    <a:pt x="2678" y="17572"/>
                  </a:cubicBezTo>
                  <a:cubicBezTo>
                    <a:pt x="2652" y="17614"/>
                    <a:pt x="2687" y="17658"/>
                    <a:pt x="2727" y="17658"/>
                  </a:cubicBezTo>
                  <a:cubicBezTo>
                    <a:pt x="2741" y="17658"/>
                    <a:pt x="2755" y="17652"/>
                    <a:pt x="2767" y="17639"/>
                  </a:cubicBezTo>
                  <a:cubicBezTo>
                    <a:pt x="2792" y="17615"/>
                    <a:pt x="2810" y="17583"/>
                    <a:pt x="2835" y="17558"/>
                  </a:cubicBezTo>
                  <a:lnTo>
                    <a:pt x="2835" y="17558"/>
                  </a:lnTo>
                  <a:cubicBezTo>
                    <a:pt x="2813" y="17586"/>
                    <a:pt x="2799" y="17618"/>
                    <a:pt x="2778" y="17647"/>
                  </a:cubicBezTo>
                  <a:cubicBezTo>
                    <a:pt x="2756" y="17675"/>
                    <a:pt x="2742" y="17696"/>
                    <a:pt x="2724" y="17718"/>
                  </a:cubicBezTo>
                  <a:cubicBezTo>
                    <a:pt x="2717" y="17713"/>
                    <a:pt x="2708" y="17711"/>
                    <a:pt x="2700" y="17711"/>
                  </a:cubicBezTo>
                  <a:cubicBezTo>
                    <a:pt x="2682" y="17711"/>
                    <a:pt x="2664" y="17722"/>
                    <a:pt x="2657" y="17739"/>
                  </a:cubicBezTo>
                  <a:cubicBezTo>
                    <a:pt x="2639" y="17778"/>
                    <a:pt x="2632" y="17825"/>
                    <a:pt x="2639" y="17871"/>
                  </a:cubicBezTo>
                  <a:cubicBezTo>
                    <a:pt x="2603" y="17928"/>
                    <a:pt x="2564" y="17985"/>
                    <a:pt x="2528" y="18045"/>
                  </a:cubicBezTo>
                  <a:cubicBezTo>
                    <a:pt x="2578" y="17394"/>
                    <a:pt x="2632" y="16739"/>
                    <a:pt x="2589" y="16091"/>
                  </a:cubicBezTo>
                  <a:cubicBezTo>
                    <a:pt x="2589" y="16052"/>
                    <a:pt x="2596" y="16009"/>
                    <a:pt x="2600" y="15966"/>
                  </a:cubicBezTo>
                  <a:lnTo>
                    <a:pt x="2600" y="15956"/>
                  </a:lnTo>
                  <a:lnTo>
                    <a:pt x="2600" y="15941"/>
                  </a:lnTo>
                  <a:cubicBezTo>
                    <a:pt x="2600" y="15941"/>
                    <a:pt x="2599" y="15941"/>
                    <a:pt x="2599" y="15941"/>
                  </a:cubicBezTo>
                  <a:cubicBezTo>
                    <a:pt x="2597" y="15941"/>
                    <a:pt x="2592" y="15943"/>
                    <a:pt x="2588" y="15943"/>
                  </a:cubicBezTo>
                  <a:cubicBezTo>
                    <a:pt x="2586" y="15943"/>
                    <a:pt x="2583" y="15942"/>
                    <a:pt x="2582" y="15938"/>
                  </a:cubicBezTo>
                  <a:cubicBezTo>
                    <a:pt x="2592" y="15815"/>
                    <a:pt x="2589" y="15692"/>
                    <a:pt x="2596" y="15569"/>
                  </a:cubicBezTo>
                  <a:lnTo>
                    <a:pt x="2596" y="15569"/>
                  </a:lnTo>
                  <a:cubicBezTo>
                    <a:pt x="2595" y="15602"/>
                    <a:pt x="2612" y="15635"/>
                    <a:pt x="2640" y="15635"/>
                  </a:cubicBezTo>
                  <a:cubicBezTo>
                    <a:pt x="2648" y="15635"/>
                    <a:pt x="2655" y="15633"/>
                    <a:pt x="2664" y="15628"/>
                  </a:cubicBezTo>
                  <a:cubicBezTo>
                    <a:pt x="2763" y="15571"/>
                    <a:pt x="2849" y="15486"/>
                    <a:pt x="2906" y="15386"/>
                  </a:cubicBezTo>
                  <a:cubicBezTo>
                    <a:pt x="2913" y="15375"/>
                    <a:pt x="2899" y="15368"/>
                    <a:pt x="2899" y="15354"/>
                  </a:cubicBezTo>
                  <a:cubicBezTo>
                    <a:pt x="3333" y="14795"/>
                    <a:pt x="3856" y="14307"/>
                    <a:pt x="4376" y="13827"/>
                  </a:cubicBezTo>
                  <a:cubicBezTo>
                    <a:pt x="4417" y="13788"/>
                    <a:pt x="4380" y="13733"/>
                    <a:pt x="4334" y="13733"/>
                  </a:cubicBezTo>
                  <a:cubicBezTo>
                    <a:pt x="4321" y="13733"/>
                    <a:pt x="4307" y="13737"/>
                    <a:pt x="4294" y="13749"/>
                  </a:cubicBezTo>
                  <a:cubicBezTo>
                    <a:pt x="3692" y="14304"/>
                    <a:pt x="3066" y="14856"/>
                    <a:pt x="2596" y="15539"/>
                  </a:cubicBezTo>
                  <a:cubicBezTo>
                    <a:pt x="2607" y="15329"/>
                    <a:pt x="2617" y="15119"/>
                    <a:pt x="2621" y="14913"/>
                  </a:cubicBezTo>
                  <a:cubicBezTo>
                    <a:pt x="2692" y="14852"/>
                    <a:pt x="2756" y="14788"/>
                    <a:pt x="2817" y="14713"/>
                  </a:cubicBezTo>
                  <a:cubicBezTo>
                    <a:pt x="2817" y="14713"/>
                    <a:pt x="2813" y="14713"/>
                    <a:pt x="2817" y="14710"/>
                  </a:cubicBezTo>
                  <a:cubicBezTo>
                    <a:pt x="3191" y="14300"/>
                    <a:pt x="3582" y="13905"/>
                    <a:pt x="3974" y="13514"/>
                  </a:cubicBezTo>
                  <a:cubicBezTo>
                    <a:pt x="4009" y="13475"/>
                    <a:pt x="3971" y="13418"/>
                    <a:pt x="3929" y="13418"/>
                  </a:cubicBezTo>
                  <a:cubicBezTo>
                    <a:pt x="3916" y="13418"/>
                    <a:pt x="3903" y="13423"/>
                    <a:pt x="3892" y="13435"/>
                  </a:cubicBezTo>
                  <a:cubicBezTo>
                    <a:pt x="3710" y="13617"/>
                    <a:pt x="3536" y="13809"/>
                    <a:pt x="3354" y="13991"/>
                  </a:cubicBezTo>
                  <a:cubicBezTo>
                    <a:pt x="3575" y="13706"/>
                    <a:pt x="3778" y="13403"/>
                    <a:pt x="3967" y="13093"/>
                  </a:cubicBezTo>
                  <a:cubicBezTo>
                    <a:pt x="4045" y="13012"/>
                    <a:pt x="4120" y="12926"/>
                    <a:pt x="4194" y="12841"/>
                  </a:cubicBezTo>
                  <a:cubicBezTo>
                    <a:pt x="4216" y="12816"/>
                    <a:pt x="4212" y="12777"/>
                    <a:pt x="4180" y="12762"/>
                  </a:cubicBezTo>
                  <a:cubicBezTo>
                    <a:pt x="4291" y="12588"/>
                    <a:pt x="4394" y="12410"/>
                    <a:pt x="4515" y="12246"/>
                  </a:cubicBezTo>
                  <a:cubicBezTo>
                    <a:pt x="4548" y="12206"/>
                    <a:pt x="4509" y="12166"/>
                    <a:pt x="4469" y="12166"/>
                  </a:cubicBezTo>
                  <a:cubicBezTo>
                    <a:pt x="4452" y="12166"/>
                    <a:pt x="4435" y="12173"/>
                    <a:pt x="4422" y="12189"/>
                  </a:cubicBezTo>
                  <a:cubicBezTo>
                    <a:pt x="4226" y="12453"/>
                    <a:pt x="4059" y="12734"/>
                    <a:pt x="3888" y="13012"/>
                  </a:cubicBezTo>
                  <a:cubicBezTo>
                    <a:pt x="3575" y="13339"/>
                    <a:pt x="3265" y="13670"/>
                    <a:pt x="2973" y="14019"/>
                  </a:cubicBezTo>
                  <a:cubicBezTo>
                    <a:pt x="2969" y="14019"/>
                    <a:pt x="2964" y="14016"/>
                    <a:pt x="2959" y="14016"/>
                  </a:cubicBezTo>
                  <a:cubicBezTo>
                    <a:pt x="2957" y="14016"/>
                    <a:pt x="2954" y="14017"/>
                    <a:pt x="2952" y="14019"/>
                  </a:cubicBezTo>
                  <a:cubicBezTo>
                    <a:pt x="2870" y="14104"/>
                    <a:pt x="2806" y="14201"/>
                    <a:pt x="2728" y="14286"/>
                  </a:cubicBezTo>
                  <a:cubicBezTo>
                    <a:pt x="2724" y="14290"/>
                    <a:pt x="2721" y="14293"/>
                    <a:pt x="2717" y="14297"/>
                  </a:cubicBezTo>
                  <a:cubicBezTo>
                    <a:pt x="2690" y="14334"/>
                    <a:pt x="2730" y="14380"/>
                    <a:pt x="2770" y="14380"/>
                  </a:cubicBezTo>
                  <a:cubicBezTo>
                    <a:pt x="2783" y="14380"/>
                    <a:pt x="2796" y="14376"/>
                    <a:pt x="2806" y="14364"/>
                  </a:cubicBezTo>
                  <a:cubicBezTo>
                    <a:pt x="2810" y="14361"/>
                    <a:pt x="2813" y="14357"/>
                    <a:pt x="2817" y="14354"/>
                  </a:cubicBezTo>
                  <a:cubicBezTo>
                    <a:pt x="3005" y="14104"/>
                    <a:pt x="3230" y="13891"/>
                    <a:pt x="3443" y="13667"/>
                  </a:cubicBezTo>
                  <a:lnTo>
                    <a:pt x="3443" y="13667"/>
                  </a:lnTo>
                  <a:cubicBezTo>
                    <a:pt x="3383" y="13752"/>
                    <a:pt x="3333" y="13845"/>
                    <a:pt x="3265" y="13926"/>
                  </a:cubicBezTo>
                  <a:cubicBezTo>
                    <a:pt x="3230" y="13968"/>
                    <a:pt x="3266" y="14021"/>
                    <a:pt x="3305" y="14021"/>
                  </a:cubicBezTo>
                  <a:cubicBezTo>
                    <a:pt x="3315" y="14021"/>
                    <a:pt x="3326" y="14018"/>
                    <a:pt x="3335" y="14009"/>
                  </a:cubicBezTo>
                  <a:lnTo>
                    <a:pt x="3335" y="14009"/>
                  </a:lnTo>
                  <a:cubicBezTo>
                    <a:pt x="3091" y="14246"/>
                    <a:pt x="2851" y="14487"/>
                    <a:pt x="2628" y="14738"/>
                  </a:cubicBezTo>
                  <a:cubicBezTo>
                    <a:pt x="2628" y="14571"/>
                    <a:pt x="2649" y="14400"/>
                    <a:pt x="2646" y="14233"/>
                  </a:cubicBezTo>
                  <a:lnTo>
                    <a:pt x="2543" y="14233"/>
                  </a:lnTo>
                  <a:cubicBezTo>
                    <a:pt x="2543" y="14183"/>
                    <a:pt x="2546" y="14133"/>
                    <a:pt x="2550" y="14083"/>
                  </a:cubicBezTo>
                  <a:cubicBezTo>
                    <a:pt x="2568" y="14058"/>
                    <a:pt x="2592" y="14033"/>
                    <a:pt x="2617" y="14012"/>
                  </a:cubicBezTo>
                  <a:cubicBezTo>
                    <a:pt x="2628" y="14008"/>
                    <a:pt x="2617" y="13998"/>
                    <a:pt x="2624" y="13991"/>
                  </a:cubicBezTo>
                  <a:cubicBezTo>
                    <a:pt x="2628" y="13983"/>
                    <a:pt x="2646" y="13966"/>
                    <a:pt x="2657" y="13955"/>
                  </a:cubicBezTo>
                  <a:cubicBezTo>
                    <a:pt x="2667" y="13962"/>
                    <a:pt x="2681" y="13968"/>
                    <a:pt x="2695" y="13968"/>
                  </a:cubicBezTo>
                  <a:cubicBezTo>
                    <a:pt x="2703" y="13968"/>
                    <a:pt x="2712" y="13965"/>
                    <a:pt x="2721" y="13959"/>
                  </a:cubicBezTo>
                  <a:cubicBezTo>
                    <a:pt x="2874" y="13827"/>
                    <a:pt x="2977" y="13642"/>
                    <a:pt x="3098" y="13474"/>
                  </a:cubicBezTo>
                  <a:cubicBezTo>
                    <a:pt x="3372" y="13172"/>
                    <a:pt x="3653" y="12873"/>
                    <a:pt x="3927" y="12570"/>
                  </a:cubicBezTo>
                  <a:cubicBezTo>
                    <a:pt x="3965" y="12527"/>
                    <a:pt x="3930" y="12472"/>
                    <a:pt x="3889" y="12472"/>
                  </a:cubicBezTo>
                  <a:cubicBezTo>
                    <a:pt x="3875" y="12472"/>
                    <a:pt x="3861" y="12478"/>
                    <a:pt x="3849" y="12492"/>
                  </a:cubicBezTo>
                  <a:cubicBezTo>
                    <a:pt x="3821" y="12520"/>
                    <a:pt x="3796" y="12549"/>
                    <a:pt x="3767" y="12581"/>
                  </a:cubicBezTo>
                  <a:cubicBezTo>
                    <a:pt x="3935" y="12332"/>
                    <a:pt x="4088" y="12072"/>
                    <a:pt x="4287" y="11851"/>
                  </a:cubicBezTo>
                  <a:cubicBezTo>
                    <a:pt x="4298" y="11840"/>
                    <a:pt x="4287" y="11830"/>
                    <a:pt x="4287" y="11819"/>
                  </a:cubicBezTo>
                  <a:cubicBezTo>
                    <a:pt x="4458" y="11773"/>
                    <a:pt x="4629" y="11726"/>
                    <a:pt x="4803" y="11687"/>
                  </a:cubicBezTo>
                  <a:cubicBezTo>
                    <a:pt x="4867" y="11671"/>
                    <a:pt x="4845" y="11576"/>
                    <a:pt x="4784" y="11576"/>
                  </a:cubicBezTo>
                  <a:cubicBezTo>
                    <a:pt x="4780" y="11576"/>
                    <a:pt x="4776" y="11576"/>
                    <a:pt x="4771" y="11577"/>
                  </a:cubicBezTo>
                  <a:cubicBezTo>
                    <a:pt x="4230" y="11702"/>
                    <a:pt x="3689" y="11848"/>
                    <a:pt x="3148" y="11979"/>
                  </a:cubicBezTo>
                  <a:cubicBezTo>
                    <a:pt x="3158" y="11961"/>
                    <a:pt x="3166" y="11944"/>
                    <a:pt x="3176" y="11929"/>
                  </a:cubicBezTo>
                  <a:cubicBezTo>
                    <a:pt x="3199" y="11887"/>
                    <a:pt x="3164" y="11848"/>
                    <a:pt x="3127" y="11848"/>
                  </a:cubicBezTo>
                  <a:cubicBezTo>
                    <a:pt x="3111" y="11848"/>
                    <a:pt x="3095" y="11855"/>
                    <a:pt x="3084" y="11872"/>
                  </a:cubicBezTo>
                  <a:cubicBezTo>
                    <a:pt x="3055" y="11915"/>
                    <a:pt x="3030" y="11965"/>
                    <a:pt x="3005" y="12011"/>
                  </a:cubicBezTo>
                  <a:cubicBezTo>
                    <a:pt x="2902" y="12036"/>
                    <a:pt x="2802" y="12058"/>
                    <a:pt x="2699" y="12079"/>
                  </a:cubicBezTo>
                  <a:cubicBezTo>
                    <a:pt x="2703" y="11933"/>
                    <a:pt x="2724" y="11791"/>
                    <a:pt x="2724" y="11645"/>
                  </a:cubicBezTo>
                  <a:cubicBezTo>
                    <a:pt x="3035" y="11653"/>
                    <a:pt x="3346" y="11669"/>
                    <a:pt x="3657" y="11669"/>
                  </a:cubicBezTo>
                  <a:cubicBezTo>
                    <a:pt x="3731" y="11669"/>
                    <a:pt x="3804" y="11668"/>
                    <a:pt x="3878" y="11666"/>
                  </a:cubicBezTo>
                  <a:cubicBezTo>
                    <a:pt x="4187" y="11655"/>
                    <a:pt x="4558" y="11620"/>
                    <a:pt x="4839" y="11452"/>
                  </a:cubicBezTo>
                  <a:close/>
                  <a:moveTo>
                    <a:pt x="4711" y="19943"/>
                  </a:moveTo>
                  <a:cubicBezTo>
                    <a:pt x="4707" y="20171"/>
                    <a:pt x="4707" y="20398"/>
                    <a:pt x="4707" y="20626"/>
                  </a:cubicBezTo>
                  <a:lnTo>
                    <a:pt x="4703" y="20626"/>
                  </a:lnTo>
                  <a:cubicBezTo>
                    <a:pt x="4347" y="21135"/>
                    <a:pt x="3949" y="21616"/>
                    <a:pt x="3575" y="22114"/>
                  </a:cubicBezTo>
                  <a:cubicBezTo>
                    <a:pt x="3379" y="22339"/>
                    <a:pt x="3173" y="22549"/>
                    <a:pt x="2952" y="22744"/>
                  </a:cubicBezTo>
                  <a:cubicBezTo>
                    <a:pt x="3522" y="21797"/>
                    <a:pt x="4184" y="20911"/>
                    <a:pt x="4711" y="19943"/>
                  </a:cubicBezTo>
                  <a:close/>
                  <a:moveTo>
                    <a:pt x="4739" y="21854"/>
                  </a:moveTo>
                  <a:cubicBezTo>
                    <a:pt x="4739" y="21897"/>
                    <a:pt x="4735" y="21936"/>
                    <a:pt x="4732" y="21979"/>
                  </a:cubicBezTo>
                  <a:cubicBezTo>
                    <a:pt x="4714" y="22093"/>
                    <a:pt x="4696" y="22207"/>
                    <a:pt x="4686" y="22321"/>
                  </a:cubicBezTo>
                  <a:cubicBezTo>
                    <a:pt x="4673" y="22306"/>
                    <a:pt x="4651" y="22294"/>
                    <a:pt x="4631" y="22294"/>
                  </a:cubicBezTo>
                  <a:cubicBezTo>
                    <a:pt x="4618" y="22294"/>
                    <a:pt x="4605" y="22299"/>
                    <a:pt x="4597" y="22314"/>
                  </a:cubicBezTo>
                  <a:cubicBezTo>
                    <a:pt x="4483" y="22549"/>
                    <a:pt x="4319" y="22748"/>
                    <a:pt x="4177" y="22965"/>
                  </a:cubicBezTo>
                  <a:cubicBezTo>
                    <a:pt x="4344" y="22588"/>
                    <a:pt x="4536" y="22221"/>
                    <a:pt x="4739" y="21854"/>
                  </a:cubicBezTo>
                  <a:close/>
                  <a:moveTo>
                    <a:pt x="4152" y="20633"/>
                  </a:moveTo>
                  <a:cubicBezTo>
                    <a:pt x="3625" y="21455"/>
                    <a:pt x="3050" y="22251"/>
                    <a:pt x="2587" y="23122"/>
                  </a:cubicBezTo>
                  <a:lnTo>
                    <a:pt x="2587" y="23122"/>
                  </a:lnTo>
                  <a:cubicBezTo>
                    <a:pt x="2596" y="22963"/>
                    <a:pt x="2599" y="22804"/>
                    <a:pt x="2596" y="22645"/>
                  </a:cubicBezTo>
                  <a:cubicBezTo>
                    <a:pt x="2596" y="22644"/>
                    <a:pt x="2597" y="22644"/>
                    <a:pt x="2597" y="22644"/>
                  </a:cubicBezTo>
                  <a:cubicBezTo>
                    <a:pt x="2599" y="22644"/>
                    <a:pt x="2600" y="22652"/>
                    <a:pt x="2605" y="22652"/>
                  </a:cubicBezTo>
                  <a:cubicBezTo>
                    <a:pt x="2605" y="22652"/>
                    <a:pt x="2606" y="22652"/>
                    <a:pt x="2607" y="22652"/>
                  </a:cubicBezTo>
                  <a:cubicBezTo>
                    <a:pt x="3180" y="22022"/>
                    <a:pt x="3660" y="21320"/>
                    <a:pt x="4152" y="20633"/>
                  </a:cubicBezTo>
                  <a:close/>
                  <a:moveTo>
                    <a:pt x="4707" y="20822"/>
                  </a:moveTo>
                  <a:cubicBezTo>
                    <a:pt x="4707" y="21096"/>
                    <a:pt x="4721" y="21370"/>
                    <a:pt x="4735" y="21644"/>
                  </a:cubicBezTo>
                  <a:cubicBezTo>
                    <a:pt x="4387" y="22111"/>
                    <a:pt x="4041" y="22595"/>
                    <a:pt x="3625" y="23008"/>
                  </a:cubicBezTo>
                  <a:cubicBezTo>
                    <a:pt x="3732" y="22780"/>
                    <a:pt x="3853" y="22563"/>
                    <a:pt x="3988" y="22349"/>
                  </a:cubicBezTo>
                  <a:cubicBezTo>
                    <a:pt x="4241" y="22004"/>
                    <a:pt x="4476" y="21644"/>
                    <a:pt x="4700" y="21295"/>
                  </a:cubicBezTo>
                  <a:cubicBezTo>
                    <a:pt x="4727" y="21251"/>
                    <a:pt x="4687" y="21209"/>
                    <a:pt x="4646" y="21209"/>
                  </a:cubicBezTo>
                  <a:cubicBezTo>
                    <a:pt x="4629" y="21209"/>
                    <a:pt x="4612" y="21217"/>
                    <a:pt x="4600" y="21235"/>
                  </a:cubicBezTo>
                  <a:cubicBezTo>
                    <a:pt x="4380" y="21598"/>
                    <a:pt x="4123" y="21947"/>
                    <a:pt x="3888" y="22299"/>
                  </a:cubicBezTo>
                  <a:cubicBezTo>
                    <a:pt x="3643" y="22630"/>
                    <a:pt x="3358" y="22929"/>
                    <a:pt x="3045" y="23196"/>
                  </a:cubicBezTo>
                  <a:cubicBezTo>
                    <a:pt x="3215" y="22844"/>
                    <a:pt x="3418" y="22509"/>
                    <a:pt x="3653" y="22196"/>
                  </a:cubicBezTo>
                  <a:cubicBezTo>
                    <a:pt x="4031" y="21755"/>
                    <a:pt x="4380" y="21295"/>
                    <a:pt x="4707" y="20822"/>
                  </a:cubicBezTo>
                  <a:close/>
                  <a:moveTo>
                    <a:pt x="19516" y="22517"/>
                  </a:moveTo>
                  <a:cubicBezTo>
                    <a:pt x="19569" y="22534"/>
                    <a:pt x="19611" y="22579"/>
                    <a:pt x="19660" y="22584"/>
                  </a:cubicBezTo>
                  <a:lnTo>
                    <a:pt x="19660" y="22584"/>
                  </a:lnTo>
                  <a:cubicBezTo>
                    <a:pt x="19492" y="22815"/>
                    <a:pt x="19342" y="23060"/>
                    <a:pt x="19210" y="23314"/>
                  </a:cubicBezTo>
                  <a:cubicBezTo>
                    <a:pt x="19214" y="23140"/>
                    <a:pt x="19267" y="22997"/>
                    <a:pt x="19320" y="22837"/>
                  </a:cubicBezTo>
                  <a:cubicBezTo>
                    <a:pt x="19327" y="22837"/>
                    <a:pt x="19327" y="22845"/>
                    <a:pt x="19330" y="22845"/>
                  </a:cubicBezTo>
                  <a:cubicBezTo>
                    <a:pt x="19330" y="22845"/>
                    <a:pt x="19331" y="22845"/>
                    <a:pt x="19331" y="22844"/>
                  </a:cubicBezTo>
                  <a:cubicBezTo>
                    <a:pt x="19377" y="22816"/>
                    <a:pt x="19427" y="22727"/>
                    <a:pt x="19484" y="22719"/>
                  </a:cubicBezTo>
                  <a:cubicBezTo>
                    <a:pt x="19549" y="22713"/>
                    <a:pt x="19555" y="22608"/>
                    <a:pt x="19493" y="22608"/>
                  </a:cubicBezTo>
                  <a:cubicBezTo>
                    <a:pt x="19490" y="22608"/>
                    <a:pt x="19487" y="22609"/>
                    <a:pt x="19484" y="22609"/>
                  </a:cubicBezTo>
                  <a:cubicBezTo>
                    <a:pt x="19470" y="22609"/>
                    <a:pt x="19470" y="22623"/>
                    <a:pt x="19459" y="22623"/>
                  </a:cubicBezTo>
                  <a:cubicBezTo>
                    <a:pt x="19477" y="22588"/>
                    <a:pt x="19498" y="22552"/>
                    <a:pt x="19516" y="22517"/>
                  </a:cubicBezTo>
                  <a:close/>
                  <a:moveTo>
                    <a:pt x="2169" y="21951"/>
                  </a:moveTo>
                  <a:cubicBezTo>
                    <a:pt x="2169" y="22232"/>
                    <a:pt x="2172" y="22509"/>
                    <a:pt x="2194" y="22787"/>
                  </a:cubicBezTo>
                  <a:cubicBezTo>
                    <a:pt x="2172" y="22922"/>
                    <a:pt x="2155" y="23058"/>
                    <a:pt x="2140" y="23193"/>
                  </a:cubicBezTo>
                  <a:cubicBezTo>
                    <a:pt x="2140" y="23194"/>
                    <a:pt x="2140" y="23194"/>
                    <a:pt x="2140" y="23194"/>
                  </a:cubicBezTo>
                  <a:cubicBezTo>
                    <a:pt x="2138" y="23194"/>
                    <a:pt x="2135" y="23192"/>
                    <a:pt x="2134" y="23192"/>
                  </a:cubicBezTo>
                  <a:cubicBezTo>
                    <a:pt x="2134" y="23192"/>
                    <a:pt x="2133" y="23192"/>
                    <a:pt x="2133" y="23193"/>
                  </a:cubicBezTo>
                  <a:cubicBezTo>
                    <a:pt x="2130" y="23239"/>
                    <a:pt x="2123" y="23278"/>
                    <a:pt x="2119" y="23321"/>
                  </a:cubicBezTo>
                  <a:cubicBezTo>
                    <a:pt x="2123" y="22894"/>
                    <a:pt x="2133" y="22467"/>
                    <a:pt x="2147" y="22040"/>
                  </a:cubicBezTo>
                  <a:lnTo>
                    <a:pt x="2155" y="22040"/>
                  </a:lnTo>
                  <a:cubicBezTo>
                    <a:pt x="2155" y="22011"/>
                    <a:pt x="2162" y="21983"/>
                    <a:pt x="2162" y="21951"/>
                  </a:cubicBezTo>
                  <a:close/>
                  <a:moveTo>
                    <a:pt x="10637" y="23381"/>
                  </a:moveTo>
                  <a:cubicBezTo>
                    <a:pt x="10638" y="23381"/>
                    <a:pt x="10640" y="23381"/>
                    <a:pt x="10641" y="23382"/>
                  </a:cubicBezTo>
                  <a:cubicBezTo>
                    <a:pt x="10639" y="23382"/>
                    <a:pt x="10636" y="23382"/>
                    <a:pt x="10633" y="23381"/>
                  </a:cubicBezTo>
                  <a:lnTo>
                    <a:pt x="10633" y="23381"/>
                  </a:lnTo>
                  <a:cubicBezTo>
                    <a:pt x="10634" y="23381"/>
                    <a:pt x="10636" y="23381"/>
                    <a:pt x="10637" y="23381"/>
                  </a:cubicBezTo>
                  <a:close/>
                  <a:moveTo>
                    <a:pt x="14326" y="23560"/>
                  </a:moveTo>
                  <a:lnTo>
                    <a:pt x="14326" y="23560"/>
                  </a:lnTo>
                  <a:cubicBezTo>
                    <a:pt x="14490" y="23563"/>
                    <a:pt x="14657" y="23570"/>
                    <a:pt x="14821" y="23570"/>
                  </a:cubicBezTo>
                  <a:cubicBezTo>
                    <a:pt x="14757" y="23585"/>
                    <a:pt x="14689" y="23588"/>
                    <a:pt x="14650" y="23595"/>
                  </a:cubicBezTo>
                  <a:cubicBezTo>
                    <a:pt x="14614" y="23602"/>
                    <a:pt x="14575" y="23599"/>
                    <a:pt x="14539" y="23606"/>
                  </a:cubicBezTo>
                  <a:cubicBezTo>
                    <a:pt x="14468" y="23595"/>
                    <a:pt x="14401" y="23567"/>
                    <a:pt x="14326" y="23560"/>
                  </a:cubicBezTo>
                  <a:close/>
                  <a:moveTo>
                    <a:pt x="9598" y="23489"/>
                  </a:moveTo>
                  <a:cubicBezTo>
                    <a:pt x="10973" y="23489"/>
                    <a:pt x="12345" y="23522"/>
                    <a:pt x="13717" y="23549"/>
                  </a:cubicBezTo>
                  <a:cubicBezTo>
                    <a:pt x="13721" y="23585"/>
                    <a:pt x="13728" y="23620"/>
                    <a:pt x="13731" y="23656"/>
                  </a:cubicBezTo>
                  <a:lnTo>
                    <a:pt x="13845" y="23656"/>
                  </a:lnTo>
                  <a:cubicBezTo>
                    <a:pt x="13845" y="23620"/>
                    <a:pt x="13849" y="23588"/>
                    <a:pt x="13849" y="23552"/>
                  </a:cubicBezTo>
                  <a:cubicBezTo>
                    <a:pt x="13991" y="23556"/>
                    <a:pt x="14134" y="23560"/>
                    <a:pt x="14280" y="23560"/>
                  </a:cubicBezTo>
                  <a:cubicBezTo>
                    <a:pt x="14240" y="23570"/>
                    <a:pt x="14262" y="23602"/>
                    <a:pt x="14280" y="23631"/>
                  </a:cubicBezTo>
                  <a:cubicBezTo>
                    <a:pt x="14176" y="23638"/>
                    <a:pt x="14073" y="23652"/>
                    <a:pt x="13970" y="23659"/>
                  </a:cubicBezTo>
                  <a:cubicBezTo>
                    <a:pt x="13436" y="23688"/>
                    <a:pt x="12898" y="23691"/>
                    <a:pt x="12361" y="23691"/>
                  </a:cubicBezTo>
                  <a:cubicBezTo>
                    <a:pt x="11805" y="23691"/>
                    <a:pt x="11247" y="23691"/>
                    <a:pt x="10688" y="23684"/>
                  </a:cubicBezTo>
                  <a:cubicBezTo>
                    <a:pt x="10225" y="23674"/>
                    <a:pt x="9748" y="23666"/>
                    <a:pt x="9296" y="23581"/>
                  </a:cubicBezTo>
                  <a:cubicBezTo>
                    <a:pt x="9168" y="23556"/>
                    <a:pt x="9032" y="23520"/>
                    <a:pt x="8897" y="23492"/>
                  </a:cubicBezTo>
                  <a:cubicBezTo>
                    <a:pt x="9131" y="23490"/>
                    <a:pt x="9365" y="23489"/>
                    <a:pt x="9598" y="23489"/>
                  </a:cubicBezTo>
                  <a:close/>
                  <a:moveTo>
                    <a:pt x="15056" y="23688"/>
                  </a:moveTo>
                  <a:lnTo>
                    <a:pt x="15056" y="23688"/>
                  </a:lnTo>
                  <a:cubicBezTo>
                    <a:pt x="15041" y="23738"/>
                    <a:pt x="15034" y="23784"/>
                    <a:pt x="15031" y="23834"/>
                  </a:cubicBezTo>
                  <a:cubicBezTo>
                    <a:pt x="15031" y="23841"/>
                    <a:pt x="15041" y="23841"/>
                    <a:pt x="15041" y="23848"/>
                  </a:cubicBezTo>
                  <a:cubicBezTo>
                    <a:pt x="14981" y="23841"/>
                    <a:pt x="14917" y="23841"/>
                    <a:pt x="14856" y="23830"/>
                  </a:cubicBezTo>
                  <a:cubicBezTo>
                    <a:pt x="14871" y="23816"/>
                    <a:pt x="14892" y="23805"/>
                    <a:pt x="14906" y="23795"/>
                  </a:cubicBezTo>
                  <a:cubicBezTo>
                    <a:pt x="14909" y="23794"/>
                    <a:pt x="14912" y="23794"/>
                    <a:pt x="14915" y="23794"/>
                  </a:cubicBezTo>
                  <a:cubicBezTo>
                    <a:pt x="14930" y="23794"/>
                    <a:pt x="14943" y="23799"/>
                    <a:pt x="14957" y="23799"/>
                  </a:cubicBezTo>
                  <a:cubicBezTo>
                    <a:pt x="14960" y="23799"/>
                    <a:pt x="14964" y="23799"/>
                    <a:pt x="14967" y="23798"/>
                  </a:cubicBezTo>
                  <a:cubicBezTo>
                    <a:pt x="14988" y="23795"/>
                    <a:pt x="14970" y="23770"/>
                    <a:pt x="14974" y="23745"/>
                  </a:cubicBezTo>
                  <a:cubicBezTo>
                    <a:pt x="14999" y="23727"/>
                    <a:pt x="15027" y="23706"/>
                    <a:pt x="15056" y="23688"/>
                  </a:cubicBezTo>
                  <a:close/>
                  <a:moveTo>
                    <a:pt x="4273" y="22467"/>
                  </a:moveTo>
                  <a:lnTo>
                    <a:pt x="4273" y="22467"/>
                  </a:lnTo>
                  <a:cubicBezTo>
                    <a:pt x="4095" y="22784"/>
                    <a:pt x="3935" y="23111"/>
                    <a:pt x="3853" y="23474"/>
                  </a:cubicBezTo>
                  <a:cubicBezTo>
                    <a:pt x="3847" y="23510"/>
                    <a:pt x="3880" y="23544"/>
                    <a:pt x="3913" y="23544"/>
                  </a:cubicBezTo>
                  <a:cubicBezTo>
                    <a:pt x="3925" y="23544"/>
                    <a:pt x="3938" y="23539"/>
                    <a:pt x="3949" y="23528"/>
                  </a:cubicBezTo>
                  <a:cubicBezTo>
                    <a:pt x="4234" y="23232"/>
                    <a:pt x="4422" y="22873"/>
                    <a:pt x="4607" y="22509"/>
                  </a:cubicBezTo>
                  <a:cubicBezTo>
                    <a:pt x="4629" y="22648"/>
                    <a:pt x="4639" y="22791"/>
                    <a:pt x="4643" y="22933"/>
                  </a:cubicBezTo>
                  <a:cubicBezTo>
                    <a:pt x="4636" y="23029"/>
                    <a:pt x="4629" y="23122"/>
                    <a:pt x="4611" y="23218"/>
                  </a:cubicBezTo>
                  <a:cubicBezTo>
                    <a:pt x="4610" y="23219"/>
                    <a:pt x="4609" y="23220"/>
                    <a:pt x="4608" y="23220"/>
                  </a:cubicBezTo>
                  <a:cubicBezTo>
                    <a:pt x="4604" y="23220"/>
                    <a:pt x="4598" y="23214"/>
                    <a:pt x="4595" y="23214"/>
                  </a:cubicBezTo>
                  <a:cubicBezTo>
                    <a:pt x="4594" y="23214"/>
                    <a:pt x="4593" y="23215"/>
                    <a:pt x="4593" y="23218"/>
                  </a:cubicBezTo>
                  <a:lnTo>
                    <a:pt x="4593" y="23389"/>
                  </a:lnTo>
                  <a:cubicBezTo>
                    <a:pt x="4593" y="23397"/>
                    <a:pt x="4595" y="23400"/>
                    <a:pt x="4598" y="23400"/>
                  </a:cubicBezTo>
                  <a:cubicBezTo>
                    <a:pt x="4605" y="23400"/>
                    <a:pt x="4618" y="23388"/>
                    <a:pt x="4632" y="23388"/>
                  </a:cubicBezTo>
                  <a:cubicBezTo>
                    <a:pt x="4635" y="23388"/>
                    <a:pt x="4637" y="23388"/>
                    <a:pt x="4639" y="23389"/>
                  </a:cubicBezTo>
                  <a:cubicBezTo>
                    <a:pt x="4639" y="23392"/>
                    <a:pt x="4639" y="23396"/>
                    <a:pt x="4639" y="23399"/>
                  </a:cubicBezTo>
                  <a:lnTo>
                    <a:pt x="4639" y="23431"/>
                  </a:lnTo>
                  <a:cubicBezTo>
                    <a:pt x="4636" y="23481"/>
                    <a:pt x="4636" y="23531"/>
                    <a:pt x="4647" y="23581"/>
                  </a:cubicBezTo>
                  <a:cubicBezTo>
                    <a:pt x="3924" y="23656"/>
                    <a:pt x="3201" y="23773"/>
                    <a:pt x="2482" y="23901"/>
                  </a:cubicBezTo>
                  <a:cubicBezTo>
                    <a:pt x="2457" y="23908"/>
                    <a:pt x="2454" y="23930"/>
                    <a:pt x="2457" y="23951"/>
                  </a:cubicBezTo>
                  <a:lnTo>
                    <a:pt x="2457" y="23955"/>
                  </a:lnTo>
                  <a:cubicBezTo>
                    <a:pt x="2357" y="23930"/>
                    <a:pt x="2258" y="23912"/>
                    <a:pt x="2158" y="23898"/>
                  </a:cubicBezTo>
                  <a:cubicBezTo>
                    <a:pt x="2172" y="23716"/>
                    <a:pt x="2212" y="23535"/>
                    <a:pt x="2229" y="23353"/>
                  </a:cubicBezTo>
                  <a:lnTo>
                    <a:pt x="2229" y="23353"/>
                  </a:lnTo>
                  <a:cubicBezTo>
                    <a:pt x="2222" y="23439"/>
                    <a:pt x="2229" y="23528"/>
                    <a:pt x="2219" y="23613"/>
                  </a:cubicBezTo>
                  <a:lnTo>
                    <a:pt x="2293" y="23613"/>
                  </a:lnTo>
                  <a:cubicBezTo>
                    <a:pt x="2301" y="23663"/>
                    <a:pt x="2301" y="23713"/>
                    <a:pt x="2311" y="23763"/>
                  </a:cubicBezTo>
                  <a:cubicBezTo>
                    <a:pt x="2314" y="23779"/>
                    <a:pt x="2325" y="23786"/>
                    <a:pt x="2339" y="23786"/>
                  </a:cubicBezTo>
                  <a:cubicBezTo>
                    <a:pt x="2357" y="23786"/>
                    <a:pt x="2380" y="23775"/>
                    <a:pt x="2397" y="23763"/>
                  </a:cubicBezTo>
                  <a:cubicBezTo>
                    <a:pt x="2397" y="23787"/>
                    <a:pt x="2397" y="23812"/>
                    <a:pt x="2397" y="23837"/>
                  </a:cubicBezTo>
                  <a:cubicBezTo>
                    <a:pt x="2399" y="23870"/>
                    <a:pt x="2431" y="23891"/>
                    <a:pt x="2460" y="23891"/>
                  </a:cubicBezTo>
                  <a:cubicBezTo>
                    <a:pt x="2482" y="23891"/>
                    <a:pt x="2502" y="23879"/>
                    <a:pt x="2507" y="23851"/>
                  </a:cubicBezTo>
                  <a:lnTo>
                    <a:pt x="2507" y="23837"/>
                  </a:lnTo>
                  <a:lnTo>
                    <a:pt x="2507" y="23823"/>
                  </a:lnTo>
                  <a:cubicBezTo>
                    <a:pt x="2544" y="23608"/>
                    <a:pt x="2570" y="23391"/>
                    <a:pt x="2584" y="23173"/>
                  </a:cubicBezTo>
                  <a:lnTo>
                    <a:pt x="2584" y="23173"/>
                  </a:lnTo>
                  <a:cubicBezTo>
                    <a:pt x="2593" y="23194"/>
                    <a:pt x="2612" y="23210"/>
                    <a:pt x="2633" y="23210"/>
                  </a:cubicBezTo>
                  <a:cubicBezTo>
                    <a:pt x="2642" y="23210"/>
                    <a:pt x="2651" y="23207"/>
                    <a:pt x="2660" y="23200"/>
                  </a:cubicBezTo>
                  <a:cubicBezTo>
                    <a:pt x="2863" y="23047"/>
                    <a:pt x="3016" y="22837"/>
                    <a:pt x="3198" y="22659"/>
                  </a:cubicBezTo>
                  <a:lnTo>
                    <a:pt x="3198" y="22659"/>
                  </a:lnTo>
                  <a:cubicBezTo>
                    <a:pt x="3034" y="22915"/>
                    <a:pt x="2895" y="23189"/>
                    <a:pt x="2781" y="23474"/>
                  </a:cubicBezTo>
                  <a:cubicBezTo>
                    <a:pt x="2767" y="23509"/>
                    <a:pt x="2806" y="23545"/>
                    <a:pt x="2840" y="23545"/>
                  </a:cubicBezTo>
                  <a:cubicBezTo>
                    <a:pt x="2848" y="23545"/>
                    <a:pt x="2856" y="23543"/>
                    <a:pt x="2863" y="23538"/>
                  </a:cubicBezTo>
                  <a:cubicBezTo>
                    <a:pt x="3158" y="23321"/>
                    <a:pt x="3397" y="23036"/>
                    <a:pt x="3635" y="22755"/>
                  </a:cubicBezTo>
                  <a:lnTo>
                    <a:pt x="3635" y="22755"/>
                  </a:lnTo>
                  <a:cubicBezTo>
                    <a:pt x="3525" y="22947"/>
                    <a:pt x="3397" y="23125"/>
                    <a:pt x="3315" y="23335"/>
                  </a:cubicBezTo>
                  <a:cubicBezTo>
                    <a:pt x="3299" y="23380"/>
                    <a:pt x="3338" y="23405"/>
                    <a:pt x="3375" y="23405"/>
                  </a:cubicBezTo>
                  <a:cubicBezTo>
                    <a:pt x="3388" y="23405"/>
                    <a:pt x="3401" y="23402"/>
                    <a:pt x="3411" y="23396"/>
                  </a:cubicBezTo>
                  <a:cubicBezTo>
                    <a:pt x="3746" y="23132"/>
                    <a:pt x="4016" y="22808"/>
                    <a:pt x="4273" y="22467"/>
                  </a:cubicBezTo>
                  <a:close/>
                  <a:moveTo>
                    <a:pt x="1627" y="15086"/>
                  </a:moveTo>
                  <a:cubicBezTo>
                    <a:pt x="1851" y="15086"/>
                    <a:pt x="2055" y="15143"/>
                    <a:pt x="2190" y="15301"/>
                  </a:cubicBezTo>
                  <a:cubicBezTo>
                    <a:pt x="2201" y="15313"/>
                    <a:pt x="2215" y="15319"/>
                    <a:pt x="2229" y="15319"/>
                  </a:cubicBezTo>
                  <a:cubicBezTo>
                    <a:pt x="2243" y="15319"/>
                    <a:pt x="2256" y="15313"/>
                    <a:pt x="2265" y="15301"/>
                  </a:cubicBezTo>
                  <a:lnTo>
                    <a:pt x="2265" y="15379"/>
                  </a:lnTo>
                  <a:cubicBezTo>
                    <a:pt x="2261" y="15450"/>
                    <a:pt x="2254" y="15525"/>
                    <a:pt x="2251" y="15596"/>
                  </a:cubicBezTo>
                  <a:cubicBezTo>
                    <a:pt x="2140" y="16226"/>
                    <a:pt x="2087" y="16867"/>
                    <a:pt x="2080" y="17508"/>
                  </a:cubicBezTo>
                  <a:cubicBezTo>
                    <a:pt x="2051" y="17746"/>
                    <a:pt x="2019" y="17988"/>
                    <a:pt x="1994" y="18227"/>
                  </a:cubicBezTo>
                  <a:cubicBezTo>
                    <a:pt x="1993" y="18254"/>
                    <a:pt x="2007" y="18263"/>
                    <a:pt x="2026" y="18263"/>
                  </a:cubicBezTo>
                  <a:cubicBezTo>
                    <a:pt x="2044" y="18263"/>
                    <a:pt x="2067" y="18254"/>
                    <a:pt x="2083" y="18241"/>
                  </a:cubicBezTo>
                  <a:cubicBezTo>
                    <a:pt x="2090" y="18590"/>
                    <a:pt x="2094" y="18946"/>
                    <a:pt x="2094" y="19291"/>
                  </a:cubicBezTo>
                  <a:cubicBezTo>
                    <a:pt x="2090" y="20719"/>
                    <a:pt x="2005" y="22143"/>
                    <a:pt x="1998" y="23563"/>
                  </a:cubicBezTo>
                  <a:lnTo>
                    <a:pt x="1994" y="23563"/>
                  </a:lnTo>
                  <a:lnTo>
                    <a:pt x="1994" y="23748"/>
                  </a:lnTo>
                  <a:cubicBezTo>
                    <a:pt x="1994" y="23764"/>
                    <a:pt x="1999" y="23769"/>
                    <a:pt x="2007" y="23769"/>
                  </a:cubicBezTo>
                  <a:cubicBezTo>
                    <a:pt x="2020" y="23769"/>
                    <a:pt x="2043" y="23753"/>
                    <a:pt x="2066" y="23748"/>
                  </a:cubicBezTo>
                  <a:lnTo>
                    <a:pt x="2066" y="23748"/>
                  </a:lnTo>
                  <a:cubicBezTo>
                    <a:pt x="2062" y="23791"/>
                    <a:pt x="2051" y="23830"/>
                    <a:pt x="2048" y="23873"/>
                  </a:cubicBezTo>
                  <a:cubicBezTo>
                    <a:pt x="1873" y="23851"/>
                    <a:pt x="1699" y="23841"/>
                    <a:pt x="1524" y="23841"/>
                  </a:cubicBezTo>
                  <a:cubicBezTo>
                    <a:pt x="1179" y="23841"/>
                    <a:pt x="835" y="23883"/>
                    <a:pt x="499" y="23965"/>
                  </a:cubicBezTo>
                  <a:cubicBezTo>
                    <a:pt x="531" y="22784"/>
                    <a:pt x="528" y="21602"/>
                    <a:pt x="556" y="20420"/>
                  </a:cubicBezTo>
                  <a:cubicBezTo>
                    <a:pt x="581" y="19427"/>
                    <a:pt x="631" y="18444"/>
                    <a:pt x="610" y="17451"/>
                  </a:cubicBezTo>
                  <a:cubicBezTo>
                    <a:pt x="602" y="16935"/>
                    <a:pt x="585" y="16422"/>
                    <a:pt x="585" y="15902"/>
                  </a:cubicBezTo>
                  <a:lnTo>
                    <a:pt x="585" y="15902"/>
                  </a:lnTo>
                  <a:cubicBezTo>
                    <a:pt x="745" y="15934"/>
                    <a:pt x="905" y="15949"/>
                    <a:pt x="1069" y="15949"/>
                  </a:cubicBezTo>
                  <a:cubicBezTo>
                    <a:pt x="1019" y="16080"/>
                    <a:pt x="937" y="16201"/>
                    <a:pt x="901" y="16337"/>
                  </a:cubicBezTo>
                  <a:cubicBezTo>
                    <a:pt x="890" y="16373"/>
                    <a:pt x="922" y="16408"/>
                    <a:pt x="958" y="16408"/>
                  </a:cubicBezTo>
                  <a:cubicBezTo>
                    <a:pt x="968" y="16408"/>
                    <a:pt x="977" y="16406"/>
                    <a:pt x="987" y="16401"/>
                  </a:cubicBezTo>
                  <a:cubicBezTo>
                    <a:pt x="1147" y="16301"/>
                    <a:pt x="1329" y="16283"/>
                    <a:pt x="1503" y="16226"/>
                  </a:cubicBezTo>
                  <a:lnTo>
                    <a:pt x="1503" y="16226"/>
                  </a:lnTo>
                  <a:cubicBezTo>
                    <a:pt x="1539" y="16703"/>
                    <a:pt x="1435" y="17155"/>
                    <a:pt x="1304" y="17615"/>
                  </a:cubicBezTo>
                  <a:cubicBezTo>
                    <a:pt x="1295" y="17656"/>
                    <a:pt x="1329" y="17682"/>
                    <a:pt x="1362" y="17682"/>
                  </a:cubicBezTo>
                  <a:cubicBezTo>
                    <a:pt x="1383" y="17682"/>
                    <a:pt x="1404" y="17672"/>
                    <a:pt x="1414" y="17647"/>
                  </a:cubicBezTo>
                  <a:cubicBezTo>
                    <a:pt x="1553" y="17148"/>
                    <a:pt x="1670" y="16668"/>
                    <a:pt x="1617" y="16148"/>
                  </a:cubicBezTo>
                  <a:cubicBezTo>
                    <a:pt x="1617" y="16116"/>
                    <a:pt x="1591" y="16094"/>
                    <a:pt x="1561" y="16094"/>
                  </a:cubicBezTo>
                  <a:cubicBezTo>
                    <a:pt x="1552" y="16094"/>
                    <a:pt x="1541" y="16096"/>
                    <a:pt x="1532" y="16102"/>
                  </a:cubicBezTo>
                  <a:cubicBezTo>
                    <a:pt x="1375" y="16169"/>
                    <a:pt x="1211" y="16201"/>
                    <a:pt x="1055" y="16258"/>
                  </a:cubicBezTo>
                  <a:cubicBezTo>
                    <a:pt x="1087" y="16151"/>
                    <a:pt x="1147" y="16055"/>
                    <a:pt x="1190" y="15949"/>
                  </a:cubicBezTo>
                  <a:lnTo>
                    <a:pt x="1290" y="15949"/>
                  </a:lnTo>
                  <a:cubicBezTo>
                    <a:pt x="1360" y="15945"/>
                    <a:pt x="1361" y="15835"/>
                    <a:pt x="1293" y="15835"/>
                  </a:cubicBezTo>
                  <a:cubicBezTo>
                    <a:pt x="1292" y="15835"/>
                    <a:pt x="1291" y="15835"/>
                    <a:pt x="1290" y="15835"/>
                  </a:cubicBezTo>
                  <a:cubicBezTo>
                    <a:pt x="1272" y="15835"/>
                    <a:pt x="1254" y="15831"/>
                    <a:pt x="1236" y="15831"/>
                  </a:cubicBezTo>
                  <a:cubicBezTo>
                    <a:pt x="1297" y="15699"/>
                    <a:pt x="1325" y="15553"/>
                    <a:pt x="1407" y="15432"/>
                  </a:cubicBezTo>
                  <a:cubicBezTo>
                    <a:pt x="1439" y="15393"/>
                    <a:pt x="1401" y="15355"/>
                    <a:pt x="1360" y="15355"/>
                  </a:cubicBezTo>
                  <a:cubicBezTo>
                    <a:pt x="1342" y="15355"/>
                    <a:pt x="1324" y="15362"/>
                    <a:pt x="1311" y="15379"/>
                  </a:cubicBezTo>
                  <a:cubicBezTo>
                    <a:pt x="1215" y="15514"/>
                    <a:pt x="1183" y="15674"/>
                    <a:pt x="1122" y="15824"/>
                  </a:cubicBezTo>
                  <a:cubicBezTo>
                    <a:pt x="1084" y="15825"/>
                    <a:pt x="1047" y="15826"/>
                    <a:pt x="1009" y="15826"/>
                  </a:cubicBezTo>
                  <a:cubicBezTo>
                    <a:pt x="855" y="15826"/>
                    <a:pt x="701" y="15814"/>
                    <a:pt x="553" y="15788"/>
                  </a:cubicBezTo>
                  <a:cubicBezTo>
                    <a:pt x="424" y="15763"/>
                    <a:pt x="214" y="15721"/>
                    <a:pt x="157" y="15582"/>
                  </a:cubicBezTo>
                  <a:cubicBezTo>
                    <a:pt x="129" y="15500"/>
                    <a:pt x="182" y="15415"/>
                    <a:pt x="225" y="15350"/>
                  </a:cubicBezTo>
                  <a:cubicBezTo>
                    <a:pt x="254" y="15308"/>
                    <a:pt x="321" y="15261"/>
                    <a:pt x="339" y="15212"/>
                  </a:cubicBezTo>
                  <a:lnTo>
                    <a:pt x="339" y="15212"/>
                  </a:lnTo>
                  <a:cubicBezTo>
                    <a:pt x="328" y="15247"/>
                    <a:pt x="328" y="15286"/>
                    <a:pt x="343" y="15326"/>
                  </a:cubicBezTo>
                  <a:cubicBezTo>
                    <a:pt x="350" y="15353"/>
                    <a:pt x="370" y="15366"/>
                    <a:pt x="392" y="15366"/>
                  </a:cubicBezTo>
                  <a:cubicBezTo>
                    <a:pt x="425" y="15366"/>
                    <a:pt x="460" y="15337"/>
                    <a:pt x="449" y="15293"/>
                  </a:cubicBezTo>
                  <a:cubicBezTo>
                    <a:pt x="446" y="15283"/>
                    <a:pt x="446" y="15269"/>
                    <a:pt x="449" y="15254"/>
                  </a:cubicBezTo>
                  <a:cubicBezTo>
                    <a:pt x="464" y="15272"/>
                    <a:pt x="474" y="15286"/>
                    <a:pt x="489" y="15301"/>
                  </a:cubicBezTo>
                  <a:cubicBezTo>
                    <a:pt x="489" y="15329"/>
                    <a:pt x="505" y="15360"/>
                    <a:pt x="535" y="15360"/>
                  </a:cubicBezTo>
                  <a:cubicBezTo>
                    <a:pt x="542" y="15360"/>
                    <a:pt x="551" y="15358"/>
                    <a:pt x="560" y="15354"/>
                  </a:cubicBezTo>
                  <a:cubicBezTo>
                    <a:pt x="581" y="15343"/>
                    <a:pt x="620" y="15329"/>
                    <a:pt x="649" y="15318"/>
                  </a:cubicBezTo>
                  <a:cubicBezTo>
                    <a:pt x="659" y="15329"/>
                    <a:pt x="667" y="15343"/>
                    <a:pt x="681" y="15354"/>
                  </a:cubicBezTo>
                  <a:cubicBezTo>
                    <a:pt x="691" y="15362"/>
                    <a:pt x="701" y="15365"/>
                    <a:pt x="710" y="15365"/>
                  </a:cubicBezTo>
                  <a:cubicBezTo>
                    <a:pt x="742" y="15365"/>
                    <a:pt x="758" y="15319"/>
                    <a:pt x="741" y="15283"/>
                  </a:cubicBezTo>
                  <a:cubicBezTo>
                    <a:pt x="997" y="15185"/>
                    <a:pt x="1330" y="15086"/>
                    <a:pt x="1627" y="15086"/>
                  </a:cubicBezTo>
                  <a:close/>
                  <a:moveTo>
                    <a:pt x="6260" y="23126"/>
                  </a:moveTo>
                  <a:cubicBezTo>
                    <a:pt x="6364" y="23126"/>
                    <a:pt x="6466" y="23129"/>
                    <a:pt x="6565" y="23132"/>
                  </a:cubicBezTo>
                  <a:cubicBezTo>
                    <a:pt x="7156" y="23154"/>
                    <a:pt x="7772" y="23253"/>
                    <a:pt x="8324" y="23474"/>
                  </a:cubicBezTo>
                  <a:cubicBezTo>
                    <a:pt x="8327" y="23478"/>
                    <a:pt x="8313" y="23488"/>
                    <a:pt x="8324" y="23488"/>
                  </a:cubicBezTo>
                  <a:cubicBezTo>
                    <a:pt x="8361" y="23488"/>
                    <a:pt x="8399" y="23489"/>
                    <a:pt x="8437" y="23490"/>
                  </a:cubicBezTo>
                  <a:lnTo>
                    <a:pt x="8437" y="23490"/>
                  </a:lnTo>
                  <a:cubicBezTo>
                    <a:pt x="8408" y="23492"/>
                    <a:pt x="8380" y="23498"/>
                    <a:pt x="8352" y="23510"/>
                  </a:cubicBezTo>
                  <a:cubicBezTo>
                    <a:pt x="8292" y="23535"/>
                    <a:pt x="8311" y="23624"/>
                    <a:pt x="8365" y="23624"/>
                  </a:cubicBezTo>
                  <a:cubicBezTo>
                    <a:pt x="8371" y="23624"/>
                    <a:pt x="8377" y="23623"/>
                    <a:pt x="8384" y="23620"/>
                  </a:cubicBezTo>
                  <a:cubicBezTo>
                    <a:pt x="8469" y="23584"/>
                    <a:pt x="8559" y="23571"/>
                    <a:pt x="8651" y="23571"/>
                  </a:cubicBezTo>
                  <a:cubicBezTo>
                    <a:pt x="8927" y="23571"/>
                    <a:pt x="9226" y="23694"/>
                    <a:pt x="9488" y="23723"/>
                  </a:cubicBezTo>
                  <a:cubicBezTo>
                    <a:pt x="9969" y="23773"/>
                    <a:pt x="10460" y="23795"/>
                    <a:pt x="10944" y="23798"/>
                  </a:cubicBezTo>
                  <a:cubicBezTo>
                    <a:pt x="11257" y="23802"/>
                    <a:pt x="11570" y="23804"/>
                    <a:pt x="11882" y="23804"/>
                  </a:cubicBezTo>
                  <a:cubicBezTo>
                    <a:pt x="12102" y="23804"/>
                    <a:pt x="12323" y="23803"/>
                    <a:pt x="12542" y="23802"/>
                  </a:cubicBezTo>
                  <a:cubicBezTo>
                    <a:pt x="13094" y="23802"/>
                    <a:pt x="13646" y="23795"/>
                    <a:pt x="14201" y="23755"/>
                  </a:cubicBezTo>
                  <a:cubicBezTo>
                    <a:pt x="14276" y="23752"/>
                    <a:pt x="14351" y="23738"/>
                    <a:pt x="14426" y="23730"/>
                  </a:cubicBezTo>
                  <a:cubicBezTo>
                    <a:pt x="14429" y="23734"/>
                    <a:pt x="14426" y="23745"/>
                    <a:pt x="14433" y="23748"/>
                  </a:cubicBezTo>
                  <a:cubicBezTo>
                    <a:pt x="14434" y="23749"/>
                    <a:pt x="14435" y="23750"/>
                    <a:pt x="14436" y="23750"/>
                  </a:cubicBezTo>
                  <a:cubicBezTo>
                    <a:pt x="14439" y="23750"/>
                    <a:pt x="14442" y="23748"/>
                    <a:pt x="14447" y="23748"/>
                  </a:cubicBezTo>
                  <a:lnTo>
                    <a:pt x="14443" y="23752"/>
                  </a:lnTo>
                  <a:cubicBezTo>
                    <a:pt x="14523" y="23784"/>
                    <a:pt x="14609" y="23801"/>
                    <a:pt x="14694" y="23801"/>
                  </a:cubicBezTo>
                  <a:cubicBezTo>
                    <a:pt x="14732" y="23801"/>
                    <a:pt x="14770" y="23797"/>
                    <a:pt x="14806" y="23791"/>
                  </a:cubicBezTo>
                  <a:cubicBezTo>
                    <a:pt x="14817" y="23802"/>
                    <a:pt x="14823" y="23817"/>
                    <a:pt x="14829" y="23826"/>
                  </a:cubicBezTo>
                  <a:lnTo>
                    <a:pt x="14829" y="23826"/>
                  </a:lnTo>
                  <a:cubicBezTo>
                    <a:pt x="14826" y="23826"/>
                    <a:pt x="14823" y="23826"/>
                    <a:pt x="14821" y="23826"/>
                  </a:cubicBezTo>
                  <a:cubicBezTo>
                    <a:pt x="14786" y="23826"/>
                    <a:pt x="14771" y="23858"/>
                    <a:pt x="14774" y="23887"/>
                  </a:cubicBezTo>
                  <a:cubicBezTo>
                    <a:pt x="14766" y="23887"/>
                    <a:pt x="14760" y="23878"/>
                    <a:pt x="14752" y="23878"/>
                  </a:cubicBezTo>
                  <a:cubicBezTo>
                    <a:pt x="14750" y="23878"/>
                    <a:pt x="14748" y="23879"/>
                    <a:pt x="14746" y="23880"/>
                  </a:cubicBezTo>
                  <a:cubicBezTo>
                    <a:pt x="14600" y="23955"/>
                    <a:pt x="14443" y="24108"/>
                    <a:pt x="14479" y="24286"/>
                  </a:cubicBezTo>
                  <a:cubicBezTo>
                    <a:pt x="14493" y="24371"/>
                    <a:pt x="14561" y="24393"/>
                    <a:pt x="14625" y="24403"/>
                  </a:cubicBezTo>
                  <a:cubicBezTo>
                    <a:pt x="14621" y="24403"/>
                    <a:pt x="14618" y="24403"/>
                    <a:pt x="14614" y="24407"/>
                  </a:cubicBezTo>
                  <a:lnTo>
                    <a:pt x="14589" y="24407"/>
                  </a:lnTo>
                  <a:cubicBezTo>
                    <a:pt x="14589" y="24407"/>
                    <a:pt x="14593" y="24410"/>
                    <a:pt x="14589" y="24410"/>
                  </a:cubicBezTo>
                  <a:cubicBezTo>
                    <a:pt x="14504" y="24435"/>
                    <a:pt x="14415" y="24457"/>
                    <a:pt x="14326" y="24467"/>
                  </a:cubicBezTo>
                  <a:cubicBezTo>
                    <a:pt x="14254" y="24471"/>
                    <a:pt x="14182" y="24472"/>
                    <a:pt x="14111" y="24472"/>
                  </a:cubicBezTo>
                  <a:cubicBezTo>
                    <a:pt x="13960" y="24472"/>
                    <a:pt x="13810" y="24465"/>
                    <a:pt x="13660" y="24453"/>
                  </a:cubicBezTo>
                  <a:cubicBezTo>
                    <a:pt x="13133" y="24421"/>
                    <a:pt x="12610" y="24353"/>
                    <a:pt x="12087" y="24296"/>
                  </a:cubicBezTo>
                  <a:cubicBezTo>
                    <a:pt x="10777" y="24151"/>
                    <a:pt x="9449" y="24307"/>
                    <a:pt x="8142" y="24136"/>
                  </a:cubicBezTo>
                  <a:cubicBezTo>
                    <a:pt x="8140" y="24136"/>
                    <a:pt x="8139" y="24136"/>
                    <a:pt x="8137" y="24136"/>
                  </a:cubicBezTo>
                  <a:cubicBezTo>
                    <a:pt x="8132" y="24136"/>
                    <a:pt x="8129" y="24137"/>
                    <a:pt x="8126" y="24139"/>
                  </a:cubicBezTo>
                  <a:lnTo>
                    <a:pt x="8126" y="24139"/>
                  </a:lnTo>
                  <a:cubicBezTo>
                    <a:pt x="8168" y="24051"/>
                    <a:pt x="8192" y="23956"/>
                    <a:pt x="8192" y="23859"/>
                  </a:cubicBezTo>
                  <a:lnTo>
                    <a:pt x="8196" y="23859"/>
                  </a:lnTo>
                  <a:cubicBezTo>
                    <a:pt x="8208" y="23875"/>
                    <a:pt x="8226" y="23882"/>
                    <a:pt x="8243" y="23882"/>
                  </a:cubicBezTo>
                  <a:cubicBezTo>
                    <a:pt x="8272" y="23882"/>
                    <a:pt x="8298" y="23861"/>
                    <a:pt x="8285" y="23823"/>
                  </a:cubicBezTo>
                  <a:cubicBezTo>
                    <a:pt x="8263" y="23759"/>
                    <a:pt x="8199" y="23723"/>
                    <a:pt x="8139" y="23688"/>
                  </a:cubicBezTo>
                  <a:cubicBezTo>
                    <a:pt x="8110" y="23631"/>
                    <a:pt x="8103" y="23570"/>
                    <a:pt x="8050" y="23524"/>
                  </a:cubicBezTo>
                  <a:cubicBezTo>
                    <a:pt x="8038" y="23514"/>
                    <a:pt x="8025" y="23510"/>
                    <a:pt x="8013" y="23510"/>
                  </a:cubicBezTo>
                  <a:cubicBezTo>
                    <a:pt x="7966" y="23510"/>
                    <a:pt x="7926" y="23569"/>
                    <a:pt x="7971" y="23606"/>
                  </a:cubicBezTo>
                  <a:cubicBezTo>
                    <a:pt x="7979" y="23609"/>
                    <a:pt x="7975" y="23620"/>
                    <a:pt x="7982" y="23627"/>
                  </a:cubicBezTo>
                  <a:cubicBezTo>
                    <a:pt x="7932" y="23617"/>
                    <a:pt x="7882" y="23602"/>
                    <a:pt x="7843" y="23595"/>
                  </a:cubicBezTo>
                  <a:cubicBezTo>
                    <a:pt x="7606" y="23558"/>
                    <a:pt x="7363" y="23548"/>
                    <a:pt x="7122" y="23548"/>
                  </a:cubicBezTo>
                  <a:cubicBezTo>
                    <a:pt x="7016" y="23548"/>
                    <a:pt x="6911" y="23550"/>
                    <a:pt x="6807" y="23552"/>
                  </a:cubicBezTo>
                  <a:cubicBezTo>
                    <a:pt x="6416" y="23556"/>
                    <a:pt x="6024" y="23585"/>
                    <a:pt x="5633" y="23620"/>
                  </a:cubicBezTo>
                  <a:cubicBezTo>
                    <a:pt x="5465" y="23638"/>
                    <a:pt x="5298" y="23670"/>
                    <a:pt x="5127" y="23698"/>
                  </a:cubicBezTo>
                  <a:cubicBezTo>
                    <a:pt x="5124" y="23698"/>
                    <a:pt x="5120" y="23691"/>
                    <a:pt x="5113" y="23691"/>
                  </a:cubicBezTo>
                  <a:cubicBezTo>
                    <a:pt x="5064" y="23718"/>
                    <a:pt x="5005" y="23739"/>
                    <a:pt x="4948" y="23739"/>
                  </a:cubicBezTo>
                  <a:cubicBezTo>
                    <a:pt x="4906" y="23739"/>
                    <a:pt x="4864" y="23727"/>
                    <a:pt x="4828" y="23698"/>
                  </a:cubicBezTo>
                  <a:cubicBezTo>
                    <a:pt x="4764" y="23649"/>
                    <a:pt x="4775" y="23556"/>
                    <a:pt x="4775" y="23478"/>
                  </a:cubicBezTo>
                  <a:cubicBezTo>
                    <a:pt x="5195" y="23187"/>
                    <a:pt x="5747" y="23126"/>
                    <a:pt x="6260" y="23126"/>
                  </a:cubicBezTo>
                  <a:close/>
                  <a:moveTo>
                    <a:pt x="19242" y="25090"/>
                  </a:moveTo>
                  <a:cubicBezTo>
                    <a:pt x="19246" y="25092"/>
                    <a:pt x="19250" y="25093"/>
                    <a:pt x="19255" y="25093"/>
                  </a:cubicBezTo>
                  <a:cubicBezTo>
                    <a:pt x="19257" y="25093"/>
                    <a:pt x="19259" y="25093"/>
                    <a:pt x="19262" y="25092"/>
                  </a:cubicBezTo>
                  <a:lnTo>
                    <a:pt x="19262" y="25092"/>
                  </a:lnTo>
                  <a:cubicBezTo>
                    <a:pt x="19227" y="25131"/>
                    <a:pt x="19192" y="25169"/>
                    <a:pt x="19153" y="25208"/>
                  </a:cubicBezTo>
                  <a:lnTo>
                    <a:pt x="19153" y="25194"/>
                  </a:lnTo>
                  <a:cubicBezTo>
                    <a:pt x="19185" y="25162"/>
                    <a:pt x="19210" y="25126"/>
                    <a:pt x="19242" y="25090"/>
                  </a:cubicBezTo>
                  <a:close/>
                  <a:moveTo>
                    <a:pt x="16419" y="12136"/>
                  </a:moveTo>
                  <a:cubicBezTo>
                    <a:pt x="16750" y="12147"/>
                    <a:pt x="17078" y="12193"/>
                    <a:pt x="17380" y="12342"/>
                  </a:cubicBezTo>
                  <a:cubicBezTo>
                    <a:pt x="17391" y="12371"/>
                    <a:pt x="17398" y="12403"/>
                    <a:pt x="17405" y="12431"/>
                  </a:cubicBezTo>
                  <a:cubicBezTo>
                    <a:pt x="17405" y="12463"/>
                    <a:pt x="17430" y="12488"/>
                    <a:pt x="17462" y="12488"/>
                  </a:cubicBezTo>
                  <a:cubicBezTo>
                    <a:pt x="17508" y="12492"/>
                    <a:pt x="17526" y="12527"/>
                    <a:pt x="17555" y="12563"/>
                  </a:cubicBezTo>
                  <a:cubicBezTo>
                    <a:pt x="17560" y="12568"/>
                    <a:pt x="17565" y="12570"/>
                    <a:pt x="17571" y="12570"/>
                  </a:cubicBezTo>
                  <a:cubicBezTo>
                    <a:pt x="17580" y="12570"/>
                    <a:pt x="17590" y="12565"/>
                    <a:pt x="17601" y="12563"/>
                  </a:cubicBezTo>
                  <a:lnTo>
                    <a:pt x="17601" y="12563"/>
                  </a:lnTo>
                  <a:cubicBezTo>
                    <a:pt x="17601" y="12616"/>
                    <a:pt x="17594" y="12670"/>
                    <a:pt x="17594" y="12723"/>
                  </a:cubicBezTo>
                  <a:cubicBezTo>
                    <a:pt x="17576" y="13168"/>
                    <a:pt x="17590" y="13620"/>
                    <a:pt x="17580" y="14065"/>
                  </a:cubicBezTo>
                  <a:cubicBezTo>
                    <a:pt x="17516" y="16429"/>
                    <a:pt x="17523" y="18782"/>
                    <a:pt x="17537" y="21146"/>
                  </a:cubicBezTo>
                  <a:cubicBezTo>
                    <a:pt x="17544" y="22228"/>
                    <a:pt x="17537" y="23310"/>
                    <a:pt x="17537" y="24393"/>
                  </a:cubicBezTo>
                  <a:cubicBezTo>
                    <a:pt x="17526" y="24556"/>
                    <a:pt x="17508" y="24720"/>
                    <a:pt x="17491" y="24884"/>
                  </a:cubicBezTo>
                  <a:cubicBezTo>
                    <a:pt x="17345" y="24809"/>
                    <a:pt x="17146" y="24788"/>
                    <a:pt x="16954" y="24788"/>
                  </a:cubicBezTo>
                  <a:cubicBezTo>
                    <a:pt x="16763" y="24788"/>
                    <a:pt x="16578" y="24809"/>
                    <a:pt x="16458" y="24820"/>
                  </a:cubicBezTo>
                  <a:cubicBezTo>
                    <a:pt x="15956" y="24873"/>
                    <a:pt x="15337" y="24976"/>
                    <a:pt x="14903" y="25275"/>
                  </a:cubicBezTo>
                  <a:cubicBezTo>
                    <a:pt x="14895" y="25268"/>
                    <a:pt x="14888" y="25272"/>
                    <a:pt x="14878" y="25268"/>
                  </a:cubicBezTo>
                  <a:lnTo>
                    <a:pt x="14878" y="25186"/>
                  </a:lnTo>
                  <a:cubicBezTo>
                    <a:pt x="14995" y="25186"/>
                    <a:pt x="15109" y="25151"/>
                    <a:pt x="15205" y="25083"/>
                  </a:cubicBezTo>
                  <a:cubicBezTo>
                    <a:pt x="15255" y="25051"/>
                    <a:pt x="15225" y="24977"/>
                    <a:pt x="15178" y="24977"/>
                  </a:cubicBezTo>
                  <a:cubicBezTo>
                    <a:pt x="15169" y="24977"/>
                    <a:pt x="15159" y="24980"/>
                    <a:pt x="15148" y="24987"/>
                  </a:cubicBezTo>
                  <a:cubicBezTo>
                    <a:pt x="15082" y="25033"/>
                    <a:pt x="14973" y="25100"/>
                    <a:pt x="14883" y="25100"/>
                  </a:cubicBezTo>
                  <a:cubicBezTo>
                    <a:pt x="14828" y="25100"/>
                    <a:pt x="14780" y="25075"/>
                    <a:pt x="14753" y="25005"/>
                  </a:cubicBezTo>
                  <a:cubicBezTo>
                    <a:pt x="14693" y="24838"/>
                    <a:pt x="14785" y="24628"/>
                    <a:pt x="14867" y="24485"/>
                  </a:cubicBezTo>
                  <a:cubicBezTo>
                    <a:pt x="15212" y="24453"/>
                    <a:pt x="15558" y="24410"/>
                    <a:pt x="15906" y="24389"/>
                  </a:cubicBezTo>
                  <a:cubicBezTo>
                    <a:pt x="16066" y="24378"/>
                    <a:pt x="16235" y="24368"/>
                    <a:pt x="16405" y="24368"/>
                  </a:cubicBezTo>
                  <a:cubicBezTo>
                    <a:pt x="16731" y="24368"/>
                    <a:pt x="17062" y="24405"/>
                    <a:pt x="17345" y="24546"/>
                  </a:cubicBezTo>
                  <a:cubicBezTo>
                    <a:pt x="17354" y="24551"/>
                    <a:pt x="17363" y="24553"/>
                    <a:pt x="17372" y="24553"/>
                  </a:cubicBezTo>
                  <a:cubicBezTo>
                    <a:pt x="17423" y="24553"/>
                    <a:pt x="17456" y="24477"/>
                    <a:pt x="17402" y="24450"/>
                  </a:cubicBezTo>
                  <a:cubicBezTo>
                    <a:pt x="17087" y="24292"/>
                    <a:pt x="16728" y="24259"/>
                    <a:pt x="16377" y="24259"/>
                  </a:cubicBezTo>
                  <a:cubicBezTo>
                    <a:pt x="16283" y="24259"/>
                    <a:pt x="16190" y="24261"/>
                    <a:pt x="16099" y="24264"/>
                  </a:cubicBezTo>
                  <a:cubicBezTo>
                    <a:pt x="15682" y="24279"/>
                    <a:pt x="15269" y="24336"/>
                    <a:pt x="14856" y="24375"/>
                  </a:cubicBezTo>
                  <a:cubicBezTo>
                    <a:pt x="14867" y="24371"/>
                    <a:pt x="14881" y="24371"/>
                    <a:pt x="14892" y="24368"/>
                  </a:cubicBezTo>
                  <a:cubicBezTo>
                    <a:pt x="14951" y="24343"/>
                    <a:pt x="14912" y="24266"/>
                    <a:pt x="14861" y="24266"/>
                  </a:cubicBezTo>
                  <a:cubicBezTo>
                    <a:pt x="14854" y="24266"/>
                    <a:pt x="14846" y="24268"/>
                    <a:pt x="14839" y="24272"/>
                  </a:cubicBezTo>
                  <a:cubicBezTo>
                    <a:pt x="14802" y="24286"/>
                    <a:pt x="14739" y="24307"/>
                    <a:pt x="14685" y="24307"/>
                  </a:cubicBezTo>
                  <a:cubicBezTo>
                    <a:pt x="14633" y="24307"/>
                    <a:pt x="14589" y="24288"/>
                    <a:pt x="14586" y="24225"/>
                  </a:cubicBezTo>
                  <a:cubicBezTo>
                    <a:pt x="14582" y="24097"/>
                    <a:pt x="14710" y="24012"/>
                    <a:pt x="14803" y="23962"/>
                  </a:cubicBezTo>
                  <a:cubicBezTo>
                    <a:pt x="14821" y="23951"/>
                    <a:pt x="14810" y="23937"/>
                    <a:pt x="14814" y="23923"/>
                  </a:cubicBezTo>
                  <a:lnTo>
                    <a:pt x="14814" y="23923"/>
                  </a:lnTo>
                  <a:cubicBezTo>
                    <a:pt x="15098" y="23984"/>
                    <a:pt x="15391" y="23990"/>
                    <a:pt x="15685" y="23990"/>
                  </a:cubicBezTo>
                  <a:cubicBezTo>
                    <a:pt x="15750" y="23990"/>
                    <a:pt x="15815" y="23989"/>
                    <a:pt x="15880" y="23989"/>
                  </a:cubicBezTo>
                  <a:cubicBezTo>
                    <a:pt x="16372" y="23989"/>
                    <a:pt x="16859" y="24005"/>
                    <a:pt x="17298" y="24275"/>
                  </a:cubicBezTo>
                  <a:cubicBezTo>
                    <a:pt x="17309" y="24282"/>
                    <a:pt x="17319" y="24284"/>
                    <a:pt x="17329" y="24284"/>
                  </a:cubicBezTo>
                  <a:cubicBezTo>
                    <a:pt x="17378" y="24284"/>
                    <a:pt x="17409" y="24212"/>
                    <a:pt x="17355" y="24179"/>
                  </a:cubicBezTo>
                  <a:cubicBezTo>
                    <a:pt x="16704" y="23780"/>
                    <a:pt x="15971" y="23908"/>
                    <a:pt x="15251" y="23859"/>
                  </a:cubicBezTo>
                  <a:cubicBezTo>
                    <a:pt x="15316" y="23848"/>
                    <a:pt x="15380" y="23837"/>
                    <a:pt x="15444" y="23834"/>
                  </a:cubicBezTo>
                  <a:cubicBezTo>
                    <a:pt x="15517" y="23830"/>
                    <a:pt x="15518" y="23723"/>
                    <a:pt x="15447" y="23723"/>
                  </a:cubicBezTo>
                  <a:cubicBezTo>
                    <a:pt x="15446" y="23723"/>
                    <a:pt x="15445" y="23723"/>
                    <a:pt x="15444" y="23723"/>
                  </a:cubicBezTo>
                  <a:cubicBezTo>
                    <a:pt x="15348" y="23730"/>
                    <a:pt x="15251" y="23748"/>
                    <a:pt x="15155" y="23759"/>
                  </a:cubicBezTo>
                  <a:cubicBezTo>
                    <a:pt x="15155" y="23695"/>
                    <a:pt x="15166" y="23631"/>
                    <a:pt x="15187" y="23570"/>
                  </a:cubicBezTo>
                  <a:cubicBezTo>
                    <a:pt x="15198" y="23538"/>
                    <a:pt x="15159" y="23535"/>
                    <a:pt x="15130" y="23524"/>
                  </a:cubicBezTo>
                  <a:cubicBezTo>
                    <a:pt x="15145" y="23492"/>
                    <a:pt x="15180" y="23453"/>
                    <a:pt x="15130" y="23453"/>
                  </a:cubicBezTo>
                  <a:lnTo>
                    <a:pt x="15081" y="23453"/>
                  </a:lnTo>
                  <a:cubicBezTo>
                    <a:pt x="15081" y="23435"/>
                    <a:pt x="15098" y="23439"/>
                    <a:pt x="15098" y="23421"/>
                  </a:cubicBezTo>
                  <a:cubicBezTo>
                    <a:pt x="15098" y="23387"/>
                    <a:pt x="15071" y="23363"/>
                    <a:pt x="15042" y="23363"/>
                  </a:cubicBezTo>
                  <a:cubicBezTo>
                    <a:pt x="15028" y="23363"/>
                    <a:pt x="15014" y="23369"/>
                    <a:pt x="15002" y="23382"/>
                  </a:cubicBezTo>
                  <a:cubicBezTo>
                    <a:pt x="14988" y="23403"/>
                    <a:pt x="14974" y="23424"/>
                    <a:pt x="14960" y="23449"/>
                  </a:cubicBezTo>
                  <a:cubicBezTo>
                    <a:pt x="14593" y="23449"/>
                    <a:pt x="14223" y="23435"/>
                    <a:pt x="13856" y="23428"/>
                  </a:cubicBezTo>
                  <a:cubicBezTo>
                    <a:pt x="13856" y="23321"/>
                    <a:pt x="13867" y="23214"/>
                    <a:pt x="13870" y="23107"/>
                  </a:cubicBezTo>
                  <a:cubicBezTo>
                    <a:pt x="13891" y="23110"/>
                    <a:pt x="13913" y="23126"/>
                    <a:pt x="13926" y="23126"/>
                  </a:cubicBezTo>
                  <a:cubicBezTo>
                    <a:pt x="13932" y="23126"/>
                    <a:pt x="13936" y="23121"/>
                    <a:pt x="13934" y="23107"/>
                  </a:cubicBezTo>
                  <a:cubicBezTo>
                    <a:pt x="13924" y="23040"/>
                    <a:pt x="13906" y="22976"/>
                    <a:pt x="13881" y="22915"/>
                  </a:cubicBezTo>
                  <a:cubicBezTo>
                    <a:pt x="13934" y="20957"/>
                    <a:pt x="14151" y="19010"/>
                    <a:pt x="14159" y="17049"/>
                  </a:cubicBezTo>
                  <a:cubicBezTo>
                    <a:pt x="14155" y="17015"/>
                    <a:pt x="14128" y="16998"/>
                    <a:pt x="14102" y="16998"/>
                  </a:cubicBezTo>
                  <a:cubicBezTo>
                    <a:pt x="14075" y="16998"/>
                    <a:pt x="14048" y="17015"/>
                    <a:pt x="14045" y="17049"/>
                  </a:cubicBezTo>
                  <a:cubicBezTo>
                    <a:pt x="14045" y="18953"/>
                    <a:pt x="13838" y="20851"/>
                    <a:pt x="13774" y="22755"/>
                  </a:cubicBezTo>
                  <a:cubicBezTo>
                    <a:pt x="13766" y="22755"/>
                    <a:pt x="13760" y="22749"/>
                    <a:pt x="13755" y="22749"/>
                  </a:cubicBezTo>
                  <a:cubicBezTo>
                    <a:pt x="13753" y="22749"/>
                    <a:pt x="13751" y="22750"/>
                    <a:pt x="13749" y="22751"/>
                  </a:cubicBezTo>
                  <a:cubicBezTo>
                    <a:pt x="13674" y="22823"/>
                    <a:pt x="13614" y="22908"/>
                    <a:pt x="13543" y="22983"/>
                  </a:cubicBezTo>
                  <a:cubicBezTo>
                    <a:pt x="13582" y="22883"/>
                    <a:pt x="13610" y="22780"/>
                    <a:pt x="13657" y="22684"/>
                  </a:cubicBezTo>
                  <a:cubicBezTo>
                    <a:pt x="13678" y="22640"/>
                    <a:pt x="13641" y="22600"/>
                    <a:pt x="13605" y="22600"/>
                  </a:cubicBezTo>
                  <a:cubicBezTo>
                    <a:pt x="13588" y="22600"/>
                    <a:pt x="13571" y="22609"/>
                    <a:pt x="13561" y="22630"/>
                  </a:cubicBezTo>
                  <a:cubicBezTo>
                    <a:pt x="13464" y="22819"/>
                    <a:pt x="13386" y="23018"/>
                    <a:pt x="13333" y="23225"/>
                  </a:cubicBezTo>
                  <a:cubicBezTo>
                    <a:pt x="13321" y="23265"/>
                    <a:pt x="13356" y="23295"/>
                    <a:pt x="13389" y="23295"/>
                  </a:cubicBezTo>
                  <a:cubicBezTo>
                    <a:pt x="13406" y="23295"/>
                    <a:pt x="13423" y="23287"/>
                    <a:pt x="13432" y="23268"/>
                  </a:cubicBezTo>
                  <a:cubicBezTo>
                    <a:pt x="13514" y="23118"/>
                    <a:pt x="13642" y="23015"/>
                    <a:pt x="13763" y="22901"/>
                  </a:cubicBezTo>
                  <a:cubicBezTo>
                    <a:pt x="13763" y="22908"/>
                    <a:pt x="13763" y="22912"/>
                    <a:pt x="13767" y="22919"/>
                  </a:cubicBezTo>
                  <a:cubicBezTo>
                    <a:pt x="13763" y="23040"/>
                    <a:pt x="13753" y="23164"/>
                    <a:pt x="13749" y="23285"/>
                  </a:cubicBezTo>
                  <a:cubicBezTo>
                    <a:pt x="13742" y="23284"/>
                    <a:pt x="13735" y="23283"/>
                    <a:pt x="13729" y="23283"/>
                  </a:cubicBezTo>
                  <a:cubicBezTo>
                    <a:pt x="13705" y="23283"/>
                    <a:pt x="13686" y="23295"/>
                    <a:pt x="13689" y="23328"/>
                  </a:cubicBezTo>
                  <a:cubicBezTo>
                    <a:pt x="13689" y="23364"/>
                    <a:pt x="13696" y="23396"/>
                    <a:pt x="13703" y="23428"/>
                  </a:cubicBezTo>
                  <a:cubicBezTo>
                    <a:pt x="12703" y="23410"/>
                    <a:pt x="11706" y="23403"/>
                    <a:pt x="10705" y="23385"/>
                  </a:cubicBezTo>
                  <a:lnTo>
                    <a:pt x="10705" y="23374"/>
                  </a:lnTo>
                  <a:lnTo>
                    <a:pt x="10705" y="23367"/>
                  </a:lnTo>
                  <a:cubicBezTo>
                    <a:pt x="11122" y="21185"/>
                    <a:pt x="10983" y="18925"/>
                    <a:pt x="10972" y="16714"/>
                  </a:cubicBezTo>
                  <a:cubicBezTo>
                    <a:pt x="11071" y="16640"/>
                    <a:pt x="11199" y="16614"/>
                    <a:pt x="11331" y="16614"/>
                  </a:cubicBezTo>
                  <a:cubicBezTo>
                    <a:pt x="11511" y="16614"/>
                    <a:pt x="11700" y="16661"/>
                    <a:pt x="11841" y="16700"/>
                  </a:cubicBezTo>
                  <a:cubicBezTo>
                    <a:pt x="11847" y="16702"/>
                    <a:pt x="11854" y="16702"/>
                    <a:pt x="11859" y="16702"/>
                  </a:cubicBezTo>
                  <a:cubicBezTo>
                    <a:pt x="11917" y="16702"/>
                    <a:pt x="11938" y="16613"/>
                    <a:pt x="11873" y="16596"/>
                  </a:cubicBezTo>
                  <a:cubicBezTo>
                    <a:pt x="11727" y="16555"/>
                    <a:pt x="11547" y="16518"/>
                    <a:pt x="11371" y="16518"/>
                  </a:cubicBezTo>
                  <a:cubicBezTo>
                    <a:pt x="11229" y="16518"/>
                    <a:pt x="11090" y="16542"/>
                    <a:pt x="10972" y="16607"/>
                  </a:cubicBezTo>
                  <a:lnTo>
                    <a:pt x="10972" y="16604"/>
                  </a:lnTo>
                  <a:cubicBezTo>
                    <a:pt x="10969" y="16570"/>
                    <a:pt x="10942" y="16553"/>
                    <a:pt x="10915" y="16553"/>
                  </a:cubicBezTo>
                  <a:cubicBezTo>
                    <a:pt x="10889" y="16553"/>
                    <a:pt x="10862" y="16570"/>
                    <a:pt x="10859" y="16604"/>
                  </a:cubicBezTo>
                  <a:lnTo>
                    <a:pt x="10859" y="16643"/>
                  </a:lnTo>
                  <a:cubicBezTo>
                    <a:pt x="10851" y="16650"/>
                    <a:pt x="10841" y="16643"/>
                    <a:pt x="10834" y="16653"/>
                  </a:cubicBezTo>
                  <a:cubicBezTo>
                    <a:pt x="10798" y="16689"/>
                    <a:pt x="10826" y="16721"/>
                    <a:pt x="10862" y="16732"/>
                  </a:cubicBezTo>
                  <a:cubicBezTo>
                    <a:pt x="10869" y="18825"/>
                    <a:pt x="10983" y="20947"/>
                    <a:pt x="10638" y="23018"/>
                  </a:cubicBezTo>
                  <a:cubicBezTo>
                    <a:pt x="10637" y="23019"/>
                    <a:pt x="10636" y="23019"/>
                    <a:pt x="10635" y="23019"/>
                  </a:cubicBezTo>
                  <a:cubicBezTo>
                    <a:pt x="10621" y="23019"/>
                    <a:pt x="10606" y="23005"/>
                    <a:pt x="10598" y="23005"/>
                  </a:cubicBezTo>
                  <a:cubicBezTo>
                    <a:pt x="10594" y="23005"/>
                    <a:pt x="10592" y="23008"/>
                    <a:pt x="10592" y="23018"/>
                  </a:cubicBezTo>
                  <a:lnTo>
                    <a:pt x="10592" y="23374"/>
                  </a:lnTo>
                  <a:cubicBezTo>
                    <a:pt x="10592" y="23377"/>
                    <a:pt x="10592" y="23379"/>
                    <a:pt x="10592" y="23381"/>
                  </a:cubicBezTo>
                  <a:lnTo>
                    <a:pt x="10592" y="23381"/>
                  </a:lnTo>
                  <a:cubicBezTo>
                    <a:pt x="10032" y="23373"/>
                    <a:pt x="9468" y="23359"/>
                    <a:pt x="8906" y="23359"/>
                  </a:cubicBezTo>
                  <a:cubicBezTo>
                    <a:pt x="8727" y="23359"/>
                    <a:pt x="8548" y="23360"/>
                    <a:pt x="8370" y="23364"/>
                  </a:cubicBezTo>
                  <a:cubicBezTo>
                    <a:pt x="7783" y="23125"/>
                    <a:pt x="7128" y="23036"/>
                    <a:pt x="6501" y="23011"/>
                  </a:cubicBezTo>
                  <a:cubicBezTo>
                    <a:pt x="6423" y="23008"/>
                    <a:pt x="6344" y="23006"/>
                    <a:pt x="6263" y="23006"/>
                  </a:cubicBezTo>
                  <a:cubicBezTo>
                    <a:pt x="5761" y="23006"/>
                    <a:pt x="5219" y="23081"/>
                    <a:pt x="4792" y="23339"/>
                  </a:cubicBezTo>
                  <a:cubicBezTo>
                    <a:pt x="4796" y="23218"/>
                    <a:pt x="4810" y="23097"/>
                    <a:pt x="4821" y="22976"/>
                  </a:cubicBezTo>
                  <a:cubicBezTo>
                    <a:pt x="4840" y="22976"/>
                    <a:pt x="4859" y="22992"/>
                    <a:pt x="4869" y="22992"/>
                  </a:cubicBezTo>
                  <a:cubicBezTo>
                    <a:pt x="4875" y="22992"/>
                    <a:pt x="4878" y="22988"/>
                    <a:pt x="4878" y="22976"/>
                  </a:cubicBezTo>
                  <a:lnTo>
                    <a:pt x="4878" y="22837"/>
                  </a:lnTo>
                  <a:cubicBezTo>
                    <a:pt x="4879" y="22837"/>
                    <a:pt x="4880" y="22837"/>
                    <a:pt x="4881" y="22837"/>
                  </a:cubicBezTo>
                  <a:cubicBezTo>
                    <a:pt x="4895" y="22837"/>
                    <a:pt x="4909" y="22850"/>
                    <a:pt x="4918" y="22850"/>
                  </a:cubicBezTo>
                  <a:cubicBezTo>
                    <a:pt x="4922" y="22850"/>
                    <a:pt x="4924" y="22847"/>
                    <a:pt x="4924" y="22837"/>
                  </a:cubicBezTo>
                  <a:cubicBezTo>
                    <a:pt x="4924" y="22630"/>
                    <a:pt x="4906" y="22424"/>
                    <a:pt x="4899" y="22214"/>
                  </a:cubicBezTo>
                  <a:cubicBezTo>
                    <a:pt x="4963" y="21498"/>
                    <a:pt x="4967" y="20772"/>
                    <a:pt x="4967" y="20057"/>
                  </a:cubicBezTo>
                  <a:lnTo>
                    <a:pt x="4928" y="20057"/>
                  </a:lnTo>
                  <a:cubicBezTo>
                    <a:pt x="4942" y="19722"/>
                    <a:pt x="4981" y="19391"/>
                    <a:pt x="4963" y="19060"/>
                  </a:cubicBezTo>
                  <a:lnTo>
                    <a:pt x="4963" y="19039"/>
                  </a:lnTo>
                  <a:lnTo>
                    <a:pt x="4963" y="19024"/>
                  </a:lnTo>
                  <a:cubicBezTo>
                    <a:pt x="4963" y="19010"/>
                    <a:pt x="4958" y="19005"/>
                    <a:pt x="4950" y="19005"/>
                  </a:cubicBezTo>
                  <a:cubicBezTo>
                    <a:pt x="4937" y="19005"/>
                    <a:pt x="4918" y="19015"/>
                    <a:pt x="4899" y="19017"/>
                  </a:cubicBezTo>
                  <a:lnTo>
                    <a:pt x="4899" y="18978"/>
                  </a:lnTo>
                  <a:lnTo>
                    <a:pt x="4963" y="18978"/>
                  </a:lnTo>
                  <a:lnTo>
                    <a:pt x="4963" y="15386"/>
                  </a:lnTo>
                  <a:cubicBezTo>
                    <a:pt x="5011" y="15397"/>
                    <a:pt x="5053" y="15418"/>
                    <a:pt x="5106" y="15418"/>
                  </a:cubicBezTo>
                  <a:cubicBezTo>
                    <a:pt x="5136" y="15418"/>
                    <a:pt x="5169" y="15411"/>
                    <a:pt x="5209" y="15393"/>
                  </a:cubicBezTo>
                  <a:cubicBezTo>
                    <a:pt x="5264" y="15369"/>
                    <a:pt x="5227" y="15294"/>
                    <a:pt x="5175" y="15294"/>
                  </a:cubicBezTo>
                  <a:cubicBezTo>
                    <a:pt x="5166" y="15294"/>
                    <a:pt x="5157" y="15296"/>
                    <a:pt x="5148" y="15301"/>
                  </a:cubicBezTo>
                  <a:cubicBezTo>
                    <a:pt x="5137" y="15306"/>
                    <a:pt x="5127" y="15308"/>
                    <a:pt x="5118" y="15308"/>
                  </a:cubicBezTo>
                  <a:cubicBezTo>
                    <a:pt x="5094" y="15308"/>
                    <a:pt x="5077" y="15293"/>
                    <a:pt x="5051" y="15293"/>
                  </a:cubicBezTo>
                  <a:cubicBezTo>
                    <a:pt x="5049" y="15293"/>
                    <a:pt x="5047" y="15293"/>
                    <a:pt x="5045" y="15293"/>
                  </a:cubicBezTo>
                  <a:cubicBezTo>
                    <a:pt x="5099" y="15279"/>
                    <a:pt x="5134" y="15269"/>
                    <a:pt x="5177" y="15261"/>
                  </a:cubicBezTo>
                  <a:cubicBezTo>
                    <a:pt x="5180" y="15261"/>
                    <a:pt x="5173" y="15269"/>
                    <a:pt x="5177" y="15269"/>
                  </a:cubicBezTo>
                  <a:cubicBezTo>
                    <a:pt x="5337" y="15269"/>
                    <a:pt x="5497" y="15258"/>
                    <a:pt x="5661" y="15251"/>
                  </a:cubicBezTo>
                  <a:cubicBezTo>
                    <a:pt x="5721" y="15252"/>
                    <a:pt x="5781" y="15252"/>
                    <a:pt x="5840" y="15252"/>
                  </a:cubicBezTo>
                  <a:cubicBezTo>
                    <a:pt x="6151" y="15252"/>
                    <a:pt x="6461" y="15239"/>
                    <a:pt x="6772" y="15233"/>
                  </a:cubicBezTo>
                  <a:cubicBezTo>
                    <a:pt x="7192" y="15233"/>
                    <a:pt x="7612" y="15244"/>
                    <a:pt x="8032" y="15354"/>
                  </a:cubicBezTo>
                  <a:cubicBezTo>
                    <a:pt x="8038" y="15356"/>
                    <a:pt x="8044" y="15357"/>
                    <a:pt x="8049" y="15357"/>
                  </a:cubicBezTo>
                  <a:cubicBezTo>
                    <a:pt x="8104" y="15357"/>
                    <a:pt x="8122" y="15267"/>
                    <a:pt x="8057" y="15247"/>
                  </a:cubicBezTo>
                  <a:cubicBezTo>
                    <a:pt x="7904" y="15208"/>
                    <a:pt x="7744" y="15183"/>
                    <a:pt x="7587" y="15165"/>
                  </a:cubicBezTo>
                  <a:lnTo>
                    <a:pt x="7587" y="15165"/>
                  </a:lnTo>
                  <a:cubicBezTo>
                    <a:pt x="7708" y="15172"/>
                    <a:pt x="7833" y="15165"/>
                    <a:pt x="7954" y="15176"/>
                  </a:cubicBezTo>
                  <a:cubicBezTo>
                    <a:pt x="7957" y="15177"/>
                    <a:pt x="7960" y="15177"/>
                    <a:pt x="7963" y="15177"/>
                  </a:cubicBezTo>
                  <a:cubicBezTo>
                    <a:pt x="8028" y="15177"/>
                    <a:pt x="8025" y="15072"/>
                    <a:pt x="7954" y="15066"/>
                  </a:cubicBezTo>
                  <a:cubicBezTo>
                    <a:pt x="7679" y="15039"/>
                    <a:pt x="7403" y="15028"/>
                    <a:pt x="7127" y="15028"/>
                  </a:cubicBezTo>
                  <a:cubicBezTo>
                    <a:pt x="6746" y="15028"/>
                    <a:pt x="6365" y="15049"/>
                    <a:pt x="5985" y="15080"/>
                  </a:cubicBezTo>
                  <a:cubicBezTo>
                    <a:pt x="5978" y="15076"/>
                    <a:pt x="5996" y="15066"/>
                    <a:pt x="5985" y="15066"/>
                  </a:cubicBezTo>
                  <a:cubicBezTo>
                    <a:pt x="5828" y="15066"/>
                    <a:pt x="5672" y="15098"/>
                    <a:pt x="5519" y="15116"/>
                  </a:cubicBezTo>
                  <a:cubicBezTo>
                    <a:pt x="5334" y="15116"/>
                    <a:pt x="5148" y="15101"/>
                    <a:pt x="4963" y="15069"/>
                  </a:cubicBezTo>
                  <a:lnTo>
                    <a:pt x="4963" y="15030"/>
                  </a:lnTo>
                  <a:cubicBezTo>
                    <a:pt x="4963" y="15018"/>
                    <a:pt x="4960" y="15013"/>
                    <a:pt x="4954" y="15013"/>
                  </a:cubicBezTo>
                  <a:cubicBezTo>
                    <a:pt x="4943" y="15013"/>
                    <a:pt x="4925" y="15028"/>
                    <a:pt x="4906" y="15030"/>
                  </a:cubicBezTo>
                  <a:cubicBezTo>
                    <a:pt x="4910" y="15002"/>
                    <a:pt x="4910" y="14970"/>
                    <a:pt x="4913" y="14941"/>
                  </a:cubicBezTo>
                  <a:lnTo>
                    <a:pt x="4921" y="14941"/>
                  </a:lnTo>
                  <a:cubicBezTo>
                    <a:pt x="4921" y="14916"/>
                    <a:pt x="4924" y="14895"/>
                    <a:pt x="4924" y="14870"/>
                  </a:cubicBezTo>
                  <a:cubicBezTo>
                    <a:pt x="4931" y="14795"/>
                    <a:pt x="4942" y="14720"/>
                    <a:pt x="4949" y="14642"/>
                  </a:cubicBezTo>
                  <a:cubicBezTo>
                    <a:pt x="4956" y="14635"/>
                    <a:pt x="4963" y="14635"/>
                    <a:pt x="4970" y="14628"/>
                  </a:cubicBezTo>
                  <a:cubicBezTo>
                    <a:pt x="4972" y="14626"/>
                    <a:pt x="4973" y="14626"/>
                    <a:pt x="4974" y="14626"/>
                  </a:cubicBezTo>
                  <a:cubicBezTo>
                    <a:pt x="4977" y="14626"/>
                    <a:pt x="4978" y="14632"/>
                    <a:pt x="4980" y="14632"/>
                  </a:cubicBezTo>
                  <a:cubicBezTo>
                    <a:pt x="4980" y="14632"/>
                    <a:pt x="4981" y="14632"/>
                    <a:pt x="4981" y="14631"/>
                  </a:cubicBezTo>
                  <a:cubicBezTo>
                    <a:pt x="5241" y="14457"/>
                    <a:pt x="5544" y="14368"/>
                    <a:pt x="5860" y="14311"/>
                  </a:cubicBezTo>
                  <a:cubicBezTo>
                    <a:pt x="6377" y="14339"/>
                    <a:pt x="6896" y="14371"/>
                    <a:pt x="7413" y="14393"/>
                  </a:cubicBezTo>
                  <a:cubicBezTo>
                    <a:pt x="7655" y="14457"/>
                    <a:pt x="7893" y="14528"/>
                    <a:pt x="8117" y="14592"/>
                  </a:cubicBezTo>
                  <a:cubicBezTo>
                    <a:pt x="8123" y="14594"/>
                    <a:pt x="8129" y="14595"/>
                    <a:pt x="8134" y="14595"/>
                  </a:cubicBezTo>
                  <a:cubicBezTo>
                    <a:pt x="8188" y="14595"/>
                    <a:pt x="8216" y="14518"/>
                    <a:pt x="8164" y="14489"/>
                  </a:cubicBezTo>
                  <a:cubicBezTo>
                    <a:pt x="8160" y="14485"/>
                    <a:pt x="8153" y="14485"/>
                    <a:pt x="8149" y="14482"/>
                  </a:cubicBezTo>
                  <a:lnTo>
                    <a:pt x="8128" y="14478"/>
                  </a:lnTo>
                  <a:cubicBezTo>
                    <a:pt x="8014" y="14428"/>
                    <a:pt x="7900" y="14389"/>
                    <a:pt x="7783" y="14357"/>
                  </a:cubicBezTo>
                  <a:cubicBezTo>
                    <a:pt x="7783" y="14332"/>
                    <a:pt x="7822" y="14311"/>
                    <a:pt x="7790" y="14304"/>
                  </a:cubicBezTo>
                  <a:cubicBezTo>
                    <a:pt x="7448" y="14215"/>
                    <a:pt x="7092" y="14165"/>
                    <a:pt x="6736" y="14147"/>
                  </a:cubicBezTo>
                  <a:cubicBezTo>
                    <a:pt x="6582" y="14124"/>
                    <a:pt x="6426" y="14112"/>
                    <a:pt x="6271" y="14112"/>
                  </a:cubicBezTo>
                  <a:cubicBezTo>
                    <a:pt x="6094" y="14112"/>
                    <a:pt x="5916" y="14128"/>
                    <a:pt x="5739" y="14158"/>
                  </a:cubicBezTo>
                  <a:cubicBezTo>
                    <a:pt x="5583" y="14161"/>
                    <a:pt x="5423" y="14165"/>
                    <a:pt x="5269" y="14169"/>
                  </a:cubicBezTo>
                  <a:lnTo>
                    <a:pt x="5269" y="14279"/>
                  </a:lnTo>
                  <a:cubicBezTo>
                    <a:pt x="5291" y="14279"/>
                    <a:pt x="5312" y="14282"/>
                    <a:pt x="5337" y="14282"/>
                  </a:cubicBezTo>
                  <a:cubicBezTo>
                    <a:pt x="5269" y="14307"/>
                    <a:pt x="5198" y="14315"/>
                    <a:pt x="5131" y="14347"/>
                  </a:cubicBezTo>
                  <a:cubicBezTo>
                    <a:pt x="5113" y="14318"/>
                    <a:pt x="5088" y="14293"/>
                    <a:pt x="5074" y="14265"/>
                  </a:cubicBezTo>
                  <a:cubicBezTo>
                    <a:pt x="5077" y="14250"/>
                    <a:pt x="5099" y="14250"/>
                    <a:pt x="5091" y="14240"/>
                  </a:cubicBezTo>
                  <a:cubicBezTo>
                    <a:pt x="5074" y="14183"/>
                    <a:pt x="5056" y="14126"/>
                    <a:pt x="5049" y="14069"/>
                  </a:cubicBezTo>
                  <a:cubicBezTo>
                    <a:pt x="5063" y="13998"/>
                    <a:pt x="5120" y="13941"/>
                    <a:pt x="5191" y="13919"/>
                  </a:cubicBezTo>
                  <a:cubicBezTo>
                    <a:pt x="5247" y="13905"/>
                    <a:pt x="5238" y="13820"/>
                    <a:pt x="5177" y="13820"/>
                  </a:cubicBezTo>
                  <a:cubicBezTo>
                    <a:pt x="5176" y="13820"/>
                    <a:pt x="5175" y="13820"/>
                    <a:pt x="5173" y="13820"/>
                  </a:cubicBezTo>
                  <a:cubicBezTo>
                    <a:pt x="5654" y="13670"/>
                    <a:pt x="6152" y="13588"/>
                    <a:pt x="6654" y="13571"/>
                  </a:cubicBezTo>
                  <a:cubicBezTo>
                    <a:pt x="6680" y="13570"/>
                    <a:pt x="6706" y="13570"/>
                    <a:pt x="6732" y="13570"/>
                  </a:cubicBezTo>
                  <a:cubicBezTo>
                    <a:pt x="7201" y="13570"/>
                    <a:pt x="7728" y="13633"/>
                    <a:pt x="8146" y="13866"/>
                  </a:cubicBezTo>
                  <a:lnTo>
                    <a:pt x="8139" y="13866"/>
                  </a:lnTo>
                  <a:cubicBezTo>
                    <a:pt x="8070" y="13873"/>
                    <a:pt x="8064" y="13977"/>
                    <a:pt x="8132" y="13977"/>
                  </a:cubicBezTo>
                  <a:cubicBezTo>
                    <a:pt x="8134" y="13977"/>
                    <a:pt x="8136" y="13977"/>
                    <a:pt x="8139" y="13976"/>
                  </a:cubicBezTo>
                  <a:lnTo>
                    <a:pt x="8174" y="13976"/>
                  </a:lnTo>
                  <a:cubicBezTo>
                    <a:pt x="8196" y="14183"/>
                    <a:pt x="8203" y="14386"/>
                    <a:pt x="8221" y="14592"/>
                  </a:cubicBezTo>
                  <a:cubicBezTo>
                    <a:pt x="8210" y="14678"/>
                    <a:pt x="8224" y="14763"/>
                    <a:pt x="8221" y="14849"/>
                  </a:cubicBezTo>
                  <a:cubicBezTo>
                    <a:pt x="8174" y="14966"/>
                    <a:pt x="8164" y="15087"/>
                    <a:pt x="8132" y="15208"/>
                  </a:cubicBezTo>
                  <a:cubicBezTo>
                    <a:pt x="8122" y="15242"/>
                    <a:pt x="8145" y="15261"/>
                    <a:pt x="8175" y="15263"/>
                  </a:cubicBezTo>
                  <a:lnTo>
                    <a:pt x="8175" y="15263"/>
                  </a:lnTo>
                  <a:cubicBezTo>
                    <a:pt x="8175" y="15265"/>
                    <a:pt x="8174" y="15266"/>
                    <a:pt x="8174" y="15269"/>
                  </a:cubicBezTo>
                  <a:cubicBezTo>
                    <a:pt x="8174" y="15646"/>
                    <a:pt x="8149" y="16027"/>
                    <a:pt x="8142" y="16408"/>
                  </a:cubicBezTo>
                  <a:cubicBezTo>
                    <a:pt x="7947" y="18469"/>
                    <a:pt x="7943" y="20551"/>
                    <a:pt x="7954" y="22620"/>
                  </a:cubicBezTo>
                  <a:cubicBezTo>
                    <a:pt x="7929" y="22623"/>
                    <a:pt x="7904" y="22638"/>
                    <a:pt x="7907" y="22670"/>
                  </a:cubicBezTo>
                  <a:cubicBezTo>
                    <a:pt x="7914" y="22791"/>
                    <a:pt x="7947" y="22905"/>
                    <a:pt x="7954" y="23026"/>
                  </a:cubicBezTo>
                  <a:lnTo>
                    <a:pt x="7954" y="23068"/>
                  </a:lnTo>
                  <a:cubicBezTo>
                    <a:pt x="7954" y="23106"/>
                    <a:pt x="7981" y="23124"/>
                    <a:pt x="8009" y="23124"/>
                  </a:cubicBezTo>
                  <a:cubicBezTo>
                    <a:pt x="8036" y="23124"/>
                    <a:pt x="8064" y="23106"/>
                    <a:pt x="8064" y="23068"/>
                  </a:cubicBezTo>
                  <a:lnTo>
                    <a:pt x="8064" y="23022"/>
                  </a:lnTo>
                  <a:cubicBezTo>
                    <a:pt x="8064" y="22787"/>
                    <a:pt x="8078" y="22556"/>
                    <a:pt x="8082" y="22321"/>
                  </a:cubicBezTo>
                  <a:cubicBezTo>
                    <a:pt x="8099" y="22327"/>
                    <a:pt x="8120" y="22341"/>
                    <a:pt x="8134" y="22341"/>
                  </a:cubicBezTo>
                  <a:cubicBezTo>
                    <a:pt x="8142" y="22341"/>
                    <a:pt x="8148" y="22336"/>
                    <a:pt x="8149" y="22321"/>
                  </a:cubicBezTo>
                  <a:cubicBezTo>
                    <a:pt x="8235" y="21712"/>
                    <a:pt x="8246" y="21103"/>
                    <a:pt x="8238" y="20491"/>
                  </a:cubicBezTo>
                  <a:cubicBezTo>
                    <a:pt x="8253" y="20423"/>
                    <a:pt x="8256" y="20356"/>
                    <a:pt x="8267" y="20288"/>
                  </a:cubicBezTo>
                  <a:lnTo>
                    <a:pt x="8267" y="20288"/>
                  </a:lnTo>
                  <a:cubicBezTo>
                    <a:pt x="8267" y="20402"/>
                    <a:pt x="8263" y="20516"/>
                    <a:pt x="8267" y="20630"/>
                  </a:cubicBezTo>
                  <a:lnTo>
                    <a:pt x="8267" y="20648"/>
                  </a:lnTo>
                  <a:cubicBezTo>
                    <a:pt x="8269" y="20683"/>
                    <a:pt x="8297" y="20702"/>
                    <a:pt x="8324" y="20702"/>
                  </a:cubicBezTo>
                  <a:cubicBezTo>
                    <a:pt x="8347" y="20702"/>
                    <a:pt x="8369" y="20689"/>
                    <a:pt x="8377" y="20662"/>
                  </a:cubicBezTo>
                  <a:lnTo>
                    <a:pt x="8377" y="20648"/>
                  </a:lnTo>
                  <a:cubicBezTo>
                    <a:pt x="8377" y="20644"/>
                    <a:pt x="8377" y="20640"/>
                    <a:pt x="8377" y="20637"/>
                  </a:cubicBezTo>
                  <a:cubicBezTo>
                    <a:pt x="8395" y="20551"/>
                    <a:pt x="8399" y="20462"/>
                    <a:pt x="8413" y="20377"/>
                  </a:cubicBezTo>
                  <a:cubicBezTo>
                    <a:pt x="8421" y="20402"/>
                    <a:pt x="8448" y="20422"/>
                    <a:pt x="8471" y="20422"/>
                  </a:cubicBezTo>
                  <a:cubicBezTo>
                    <a:pt x="8487" y="20422"/>
                    <a:pt x="8502" y="20413"/>
                    <a:pt x="8509" y="20391"/>
                  </a:cubicBezTo>
                  <a:cubicBezTo>
                    <a:pt x="8509" y="20384"/>
                    <a:pt x="8509" y="20381"/>
                    <a:pt x="8513" y="20373"/>
                  </a:cubicBezTo>
                  <a:cubicBezTo>
                    <a:pt x="8552" y="20249"/>
                    <a:pt x="8555" y="20114"/>
                    <a:pt x="8591" y="19982"/>
                  </a:cubicBezTo>
                  <a:cubicBezTo>
                    <a:pt x="8626" y="20110"/>
                    <a:pt x="8669" y="20238"/>
                    <a:pt x="8719" y="20359"/>
                  </a:cubicBezTo>
                  <a:cubicBezTo>
                    <a:pt x="8730" y="20379"/>
                    <a:pt x="8748" y="20389"/>
                    <a:pt x="8767" y="20389"/>
                  </a:cubicBezTo>
                  <a:cubicBezTo>
                    <a:pt x="8786" y="20389"/>
                    <a:pt x="8804" y="20379"/>
                    <a:pt x="8815" y="20359"/>
                  </a:cubicBezTo>
                  <a:cubicBezTo>
                    <a:pt x="8851" y="20299"/>
                    <a:pt x="8872" y="20228"/>
                    <a:pt x="8869" y="20153"/>
                  </a:cubicBezTo>
                  <a:cubicBezTo>
                    <a:pt x="8869" y="20120"/>
                    <a:pt x="8848" y="20106"/>
                    <a:pt x="8825" y="20106"/>
                  </a:cubicBezTo>
                  <a:cubicBezTo>
                    <a:pt x="8800" y="20106"/>
                    <a:pt x="8773" y="20123"/>
                    <a:pt x="8765" y="20153"/>
                  </a:cubicBezTo>
                  <a:cubicBezTo>
                    <a:pt x="8712" y="20028"/>
                    <a:pt x="8669" y="19900"/>
                    <a:pt x="8634" y="19768"/>
                  </a:cubicBezTo>
                  <a:cubicBezTo>
                    <a:pt x="8666" y="19626"/>
                    <a:pt x="8698" y="19484"/>
                    <a:pt x="8723" y="19338"/>
                  </a:cubicBezTo>
                  <a:lnTo>
                    <a:pt x="8723" y="19338"/>
                  </a:lnTo>
                  <a:cubicBezTo>
                    <a:pt x="8719" y="19533"/>
                    <a:pt x="8715" y="19729"/>
                    <a:pt x="8712" y="19928"/>
                  </a:cubicBezTo>
                  <a:cubicBezTo>
                    <a:pt x="8712" y="19963"/>
                    <a:pt x="8745" y="19983"/>
                    <a:pt x="8775" y="19983"/>
                  </a:cubicBezTo>
                  <a:cubicBezTo>
                    <a:pt x="8798" y="19983"/>
                    <a:pt x="8819" y="19971"/>
                    <a:pt x="8822" y="19943"/>
                  </a:cubicBezTo>
                  <a:cubicBezTo>
                    <a:pt x="8822" y="19936"/>
                    <a:pt x="8822" y="19932"/>
                    <a:pt x="8826" y="19928"/>
                  </a:cubicBezTo>
                  <a:lnTo>
                    <a:pt x="8826" y="19925"/>
                  </a:lnTo>
                  <a:cubicBezTo>
                    <a:pt x="8861" y="19718"/>
                    <a:pt x="8897" y="19512"/>
                    <a:pt x="8933" y="19302"/>
                  </a:cubicBezTo>
                  <a:cubicBezTo>
                    <a:pt x="8940" y="19362"/>
                    <a:pt x="8943" y="19427"/>
                    <a:pt x="8958" y="19484"/>
                  </a:cubicBezTo>
                  <a:cubicBezTo>
                    <a:pt x="8986" y="19637"/>
                    <a:pt x="9050" y="19836"/>
                    <a:pt x="9193" y="19928"/>
                  </a:cubicBezTo>
                  <a:cubicBezTo>
                    <a:pt x="9185" y="20099"/>
                    <a:pt x="9182" y="20267"/>
                    <a:pt x="9175" y="20438"/>
                  </a:cubicBezTo>
                  <a:cubicBezTo>
                    <a:pt x="9157" y="20886"/>
                    <a:pt x="9146" y="21331"/>
                    <a:pt x="9121" y="21776"/>
                  </a:cubicBezTo>
                  <a:cubicBezTo>
                    <a:pt x="9107" y="21983"/>
                    <a:pt x="9107" y="22193"/>
                    <a:pt x="9104" y="22399"/>
                  </a:cubicBezTo>
                  <a:cubicBezTo>
                    <a:pt x="9104" y="22563"/>
                    <a:pt x="9096" y="22727"/>
                    <a:pt x="9079" y="22890"/>
                  </a:cubicBezTo>
                  <a:cubicBezTo>
                    <a:pt x="9079" y="22891"/>
                    <a:pt x="9078" y="22891"/>
                    <a:pt x="9078" y="22891"/>
                  </a:cubicBezTo>
                  <a:cubicBezTo>
                    <a:pt x="9076" y="22891"/>
                    <a:pt x="9074" y="22889"/>
                    <a:pt x="9072" y="22889"/>
                  </a:cubicBezTo>
                  <a:cubicBezTo>
                    <a:pt x="9072" y="22889"/>
                    <a:pt x="9071" y="22890"/>
                    <a:pt x="9071" y="22890"/>
                  </a:cubicBezTo>
                  <a:cubicBezTo>
                    <a:pt x="9071" y="22894"/>
                    <a:pt x="9075" y="22897"/>
                    <a:pt x="9075" y="22905"/>
                  </a:cubicBezTo>
                  <a:cubicBezTo>
                    <a:pt x="9075" y="22912"/>
                    <a:pt x="9075" y="22922"/>
                    <a:pt x="9075" y="22929"/>
                  </a:cubicBezTo>
                  <a:lnTo>
                    <a:pt x="9086" y="22926"/>
                  </a:lnTo>
                  <a:lnTo>
                    <a:pt x="9086" y="22926"/>
                  </a:lnTo>
                  <a:cubicBezTo>
                    <a:pt x="9086" y="22951"/>
                    <a:pt x="9079" y="22976"/>
                    <a:pt x="9104" y="22994"/>
                  </a:cubicBezTo>
                  <a:cubicBezTo>
                    <a:pt x="9112" y="22998"/>
                    <a:pt x="9121" y="23001"/>
                    <a:pt x="9131" y="23001"/>
                  </a:cubicBezTo>
                  <a:cubicBezTo>
                    <a:pt x="9155" y="23001"/>
                    <a:pt x="9178" y="22985"/>
                    <a:pt x="9185" y="22962"/>
                  </a:cubicBezTo>
                  <a:cubicBezTo>
                    <a:pt x="9253" y="22634"/>
                    <a:pt x="9221" y="22257"/>
                    <a:pt x="9232" y="21926"/>
                  </a:cubicBezTo>
                  <a:cubicBezTo>
                    <a:pt x="9242" y="21267"/>
                    <a:pt x="9289" y="20608"/>
                    <a:pt x="9310" y="19946"/>
                  </a:cubicBezTo>
                  <a:cubicBezTo>
                    <a:pt x="9314" y="19939"/>
                    <a:pt x="9310" y="19939"/>
                    <a:pt x="9310" y="19932"/>
                  </a:cubicBezTo>
                  <a:cubicBezTo>
                    <a:pt x="9314" y="19825"/>
                    <a:pt x="9324" y="19715"/>
                    <a:pt x="9324" y="19608"/>
                  </a:cubicBezTo>
                  <a:cubicBezTo>
                    <a:pt x="9324" y="19555"/>
                    <a:pt x="9317" y="19498"/>
                    <a:pt x="9317" y="19444"/>
                  </a:cubicBezTo>
                  <a:lnTo>
                    <a:pt x="9317" y="19444"/>
                  </a:lnTo>
                  <a:cubicBezTo>
                    <a:pt x="9346" y="19597"/>
                    <a:pt x="9363" y="19747"/>
                    <a:pt x="9392" y="19900"/>
                  </a:cubicBezTo>
                  <a:cubicBezTo>
                    <a:pt x="9396" y="19928"/>
                    <a:pt x="9416" y="19940"/>
                    <a:pt x="9437" y="19940"/>
                  </a:cubicBezTo>
                  <a:cubicBezTo>
                    <a:pt x="9470" y="19940"/>
                    <a:pt x="9507" y="19911"/>
                    <a:pt x="9499" y="19868"/>
                  </a:cubicBezTo>
                  <a:cubicBezTo>
                    <a:pt x="9431" y="19548"/>
                    <a:pt x="9388" y="19220"/>
                    <a:pt x="9338" y="18896"/>
                  </a:cubicBezTo>
                  <a:cubicBezTo>
                    <a:pt x="9349" y="18828"/>
                    <a:pt x="9353" y="18757"/>
                    <a:pt x="9363" y="18686"/>
                  </a:cubicBezTo>
                  <a:cubicBezTo>
                    <a:pt x="9370" y="18650"/>
                    <a:pt x="9331" y="18654"/>
                    <a:pt x="9299" y="18650"/>
                  </a:cubicBezTo>
                  <a:cubicBezTo>
                    <a:pt x="9296" y="18622"/>
                    <a:pt x="9289" y="18594"/>
                    <a:pt x="9285" y="18565"/>
                  </a:cubicBezTo>
                  <a:cubicBezTo>
                    <a:pt x="9278" y="18380"/>
                    <a:pt x="9271" y="18191"/>
                    <a:pt x="9267" y="18006"/>
                  </a:cubicBezTo>
                  <a:cubicBezTo>
                    <a:pt x="9267" y="17967"/>
                    <a:pt x="9267" y="17914"/>
                    <a:pt x="9267" y="17871"/>
                  </a:cubicBezTo>
                  <a:cubicBezTo>
                    <a:pt x="9370" y="17728"/>
                    <a:pt x="9474" y="17586"/>
                    <a:pt x="9581" y="17447"/>
                  </a:cubicBezTo>
                  <a:cubicBezTo>
                    <a:pt x="9613" y="17407"/>
                    <a:pt x="9573" y="17367"/>
                    <a:pt x="9532" y="17367"/>
                  </a:cubicBezTo>
                  <a:cubicBezTo>
                    <a:pt x="9514" y="17367"/>
                    <a:pt x="9497" y="17374"/>
                    <a:pt x="9484" y="17390"/>
                  </a:cubicBezTo>
                  <a:cubicBezTo>
                    <a:pt x="9410" y="17486"/>
                    <a:pt x="9338" y="17586"/>
                    <a:pt x="9267" y="17682"/>
                  </a:cubicBezTo>
                  <a:cubicBezTo>
                    <a:pt x="9264" y="17558"/>
                    <a:pt x="9260" y="17437"/>
                    <a:pt x="9271" y="17301"/>
                  </a:cubicBezTo>
                  <a:cubicBezTo>
                    <a:pt x="9449" y="17081"/>
                    <a:pt x="9598" y="16842"/>
                    <a:pt x="9780" y="16625"/>
                  </a:cubicBezTo>
                  <a:cubicBezTo>
                    <a:pt x="9876" y="16639"/>
                    <a:pt x="9972" y="16650"/>
                    <a:pt x="10054" y="16664"/>
                  </a:cubicBezTo>
                  <a:cubicBezTo>
                    <a:pt x="10058" y="16665"/>
                    <a:pt x="10062" y="16665"/>
                    <a:pt x="10066" y="16665"/>
                  </a:cubicBezTo>
                  <a:cubicBezTo>
                    <a:pt x="10129" y="16665"/>
                    <a:pt x="10153" y="16567"/>
                    <a:pt x="10086" y="16557"/>
                  </a:cubicBezTo>
                  <a:cubicBezTo>
                    <a:pt x="9944" y="16530"/>
                    <a:pt x="9801" y="16518"/>
                    <a:pt x="9657" y="16518"/>
                  </a:cubicBezTo>
                  <a:cubicBezTo>
                    <a:pt x="9610" y="16518"/>
                    <a:pt x="9564" y="16519"/>
                    <a:pt x="9516" y="16522"/>
                  </a:cubicBezTo>
                  <a:cubicBezTo>
                    <a:pt x="9662" y="16358"/>
                    <a:pt x="9776" y="16176"/>
                    <a:pt x="9929" y="16020"/>
                  </a:cubicBezTo>
                  <a:cubicBezTo>
                    <a:pt x="9968" y="15981"/>
                    <a:pt x="9931" y="15927"/>
                    <a:pt x="9888" y="15927"/>
                  </a:cubicBezTo>
                  <a:cubicBezTo>
                    <a:pt x="9876" y="15927"/>
                    <a:pt x="9863" y="15931"/>
                    <a:pt x="9851" y="15941"/>
                  </a:cubicBezTo>
                  <a:cubicBezTo>
                    <a:pt x="9716" y="16080"/>
                    <a:pt x="9609" y="16248"/>
                    <a:pt x="9481" y="16390"/>
                  </a:cubicBezTo>
                  <a:cubicBezTo>
                    <a:pt x="9474" y="16390"/>
                    <a:pt x="9467" y="16385"/>
                    <a:pt x="9459" y="16385"/>
                  </a:cubicBezTo>
                  <a:cubicBezTo>
                    <a:pt x="9456" y="16385"/>
                    <a:pt x="9452" y="16386"/>
                    <a:pt x="9449" y="16390"/>
                  </a:cubicBezTo>
                  <a:cubicBezTo>
                    <a:pt x="9431" y="16411"/>
                    <a:pt x="9431" y="16443"/>
                    <a:pt x="9417" y="16468"/>
                  </a:cubicBezTo>
                  <a:cubicBezTo>
                    <a:pt x="9403" y="16490"/>
                    <a:pt x="9374" y="16518"/>
                    <a:pt x="9353" y="16543"/>
                  </a:cubicBezTo>
                  <a:cubicBezTo>
                    <a:pt x="9314" y="16547"/>
                    <a:pt x="9274" y="16554"/>
                    <a:pt x="9235" y="16561"/>
                  </a:cubicBezTo>
                  <a:cubicBezTo>
                    <a:pt x="9182" y="16582"/>
                    <a:pt x="9217" y="16639"/>
                    <a:pt x="9267" y="16650"/>
                  </a:cubicBezTo>
                  <a:cubicBezTo>
                    <a:pt x="9125" y="16814"/>
                    <a:pt x="8986" y="16977"/>
                    <a:pt x="8854" y="17148"/>
                  </a:cubicBezTo>
                  <a:lnTo>
                    <a:pt x="8762" y="17148"/>
                  </a:lnTo>
                  <a:cubicBezTo>
                    <a:pt x="8762" y="17187"/>
                    <a:pt x="8758" y="17227"/>
                    <a:pt x="8758" y="17266"/>
                  </a:cubicBezTo>
                  <a:cubicBezTo>
                    <a:pt x="8723" y="17308"/>
                    <a:pt x="8683" y="17355"/>
                    <a:pt x="8648" y="17397"/>
                  </a:cubicBezTo>
                  <a:lnTo>
                    <a:pt x="8648" y="17372"/>
                  </a:lnTo>
                  <a:lnTo>
                    <a:pt x="8534" y="17372"/>
                  </a:lnTo>
                  <a:cubicBezTo>
                    <a:pt x="8534" y="17429"/>
                    <a:pt x="8527" y="17486"/>
                    <a:pt x="8527" y="17540"/>
                  </a:cubicBezTo>
                  <a:cubicBezTo>
                    <a:pt x="8495" y="17586"/>
                    <a:pt x="8456" y="17625"/>
                    <a:pt x="8424" y="17668"/>
                  </a:cubicBezTo>
                  <a:lnTo>
                    <a:pt x="8424" y="17362"/>
                  </a:lnTo>
                  <a:cubicBezTo>
                    <a:pt x="8431" y="17362"/>
                    <a:pt x="8438" y="17364"/>
                    <a:pt x="8444" y="17364"/>
                  </a:cubicBezTo>
                  <a:cubicBezTo>
                    <a:pt x="8451" y="17364"/>
                    <a:pt x="8457" y="17362"/>
                    <a:pt x="8463" y="17355"/>
                  </a:cubicBezTo>
                  <a:cubicBezTo>
                    <a:pt x="8527" y="17266"/>
                    <a:pt x="8612" y="17194"/>
                    <a:pt x="8680" y="17109"/>
                  </a:cubicBezTo>
                  <a:cubicBezTo>
                    <a:pt x="8700" y="17112"/>
                    <a:pt x="8717" y="17131"/>
                    <a:pt x="8728" y="17131"/>
                  </a:cubicBezTo>
                  <a:cubicBezTo>
                    <a:pt x="8732" y="17131"/>
                    <a:pt x="8735" y="17128"/>
                    <a:pt x="8737" y="17120"/>
                  </a:cubicBezTo>
                  <a:cubicBezTo>
                    <a:pt x="8740" y="17095"/>
                    <a:pt x="8737" y="17070"/>
                    <a:pt x="8740" y="17045"/>
                  </a:cubicBezTo>
                  <a:cubicBezTo>
                    <a:pt x="9132" y="16564"/>
                    <a:pt x="9541" y="16102"/>
                    <a:pt x="9976" y="15664"/>
                  </a:cubicBezTo>
                  <a:cubicBezTo>
                    <a:pt x="10009" y="15622"/>
                    <a:pt x="9972" y="15569"/>
                    <a:pt x="9931" y="15569"/>
                  </a:cubicBezTo>
                  <a:cubicBezTo>
                    <a:pt x="9920" y="15569"/>
                    <a:pt x="9908" y="15573"/>
                    <a:pt x="9897" y="15582"/>
                  </a:cubicBezTo>
                  <a:cubicBezTo>
                    <a:pt x="9492" y="15991"/>
                    <a:pt x="9121" y="16426"/>
                    <a:pt x="8751" y="16863"/>
                  </a:cubicBezTo>
                  <a:cubicBezTo>
                    <a:pt x="8755" y="16831"/>
                    <a:pt x="8755" y="16799"/>
                    <a:pt x="8758" y="16767"/>
                  </a:cubicBezTo>
                  <a:cubicBezTo>
                    <a:pt x="8854" y="16614"/>
                    <a:pt x="8965" y="16472"/>
                    <a:pt x="9082" y="16337"/>
                  </a:cubicBezTo>
                  <a:cubicBezTo>
                    <a:pt x="9310" y="16102"/>
                    <a:pt x="9563" y="15892"/>
                    <a:pt x="9794" y="15664"/>
                  </a:cubicBezTo>
                  <a:cubicBezTo>
                    <a:pt x="9836" y="15622"/>
                    <a:pt x="9798" y="15566"/>
                    <a:pt x="9754" y="15566"/>
                  </a:cubicBezTo>
                  <a:cubicBezTo>
                    <a:pt x="9741" y="15566"/>
                    <a:pt x="9728" y="15571"/>
                    <a:pt x="9716" y="15582"/>
                  </a:cubicBezTo>
                  <a:cubicBezTo>
                    <a:pt x="9513" y="15781"/>
                    <a:pt x="9299" y="15970"/>
                    <a:pt x="9096" y="16166"/>
                  </a:cubicBezTo>
                  <a:cubicBezTo>
                    <a:pt x="9210" y="16009"/>
                    <a:pt x="9317" y="15845"/>
                    <a:pt x="9435" y="15689"/>
                  </a:cubicBezTo>
                  <a:cubicBezTo>
                    <a:pt x="9524" y="15603"/>
                    <a:pt x="9609" y="15514"/>
                    <a:pt x="9702" y="15436"/>
                  </a:cubicBezTo>
                  <a:cubicBezTo>
                    <a:pt x="9744" y="15404"/>
                    <a:pt x="9712" y="15372"/>
                    <a:pt x="9673" y="15361"/>
                  </a:cubicBezTo>
                  <a:lnTo>
                    <a:pt x="9755" y="15251"/>
                  </a:lnTo>
                  <a:cubicBezTo>
                    <a:pt x="11193" y="15320"/>
                    <a:pt x="12629" y="15568"/>
                    <a:pt x="14067" y="15568"/>
                  </a:cubicBezTo>
                  <a:cubicBezTo>
                    <a:pt x="14319" y="15568"/>
                    <a:pt x="14572" y="15560"/>
                    <a:pt x="14824" y="15543"/>
                  </a:cubicBezTo>
                  <a:lnTo>
                    <a:pt x="14824" y="15543"/>
                  </a:lnTo>
                  <a:cubicBezTo>
                    <a:pt x="14821" y="15557"/>
                    <a:pt x="14824" y="15568"/>
                    <a:pt x="14817" y="15578"/>
                  </a:cubicBezTo>
                  <a:lnTo>
                    <a:pt x="14760" y="15578"/>
                  </a:lnTo>
                  <a:lnTo>
                    <a:pt x="14760" y="15981"/>
                  </a:lnTo>
                  <a:cubicBezTo>
                    <a:pt x="14760" y="15984"/>
                    <a:pt x="14757" y="15991"/>
                    <a:pt x="14760" y="15995"/>
                  </a:cubicBezTo>
                  <a:cubicBezTo>
                    <a:pt x="14760" y="15998"/>
                    <a:pt x="14761" y="16000"/>
                    <a:pt x="14763" y="16000"/>
                  </a:cubicBezTo>
                  <a:cubicBezTo>
                    <a:pt x="14767" y="16000"/>
                    <a:pt x="14775" y="15991"/>
                    <a:pt x="14783" y="15991"/>
                  </a:cubicBezTo>
                  <a:cubicBezTo>
                    <a:pt x="14783" y="15991"/>
                    <a:pt x="14784" y="15991"/>
                    <a:pt x="14785" y="15991"/>
                  </a:cubicBezTo>
                  <a:cubicBezTo>
                    <a:pt x="14785" y="16062"/>
                    <a:pt x="14789" y="16134"/>
                    <a:pt x="14796" y="16205"/>
                  </a:cubicBezTo>
                  <a:cubicBezTo>
                    <a:pt x="14794" y="16206"/>
                    <a:pt x="14791" y="16207"/>
                    <a:pt x="14789" y="16207"/>
                  </a:cubicBezTo>
                  <a:cubicBezTo>
                    <a:pt x="14780" y="16207"/>
                    <a:pt x="14769" y="16197"/>
                    <a:pt x="14764" y="16197"/>
                  </a:cubicBezTo>
                  <a:cubicBezTo>
                    <a:pt x="14762" y="16197"/>
                    <a:pt x="14760" y="16199"/>
                    <a:pt x="14760" y="16205"/>
                  </a:cubicBezTo>
                  <a:lnTo>
                    <a:pt x="14760" y="16340"/>
                  </a:lnTo>
                  <a:cubicBezTo>
                    <a:pt x="14759" y="16340"/>
                    <a:pt x="14758" y="16340"/>
                    <a:pt x="14757" y="16340"/>
                  </a:cubicBezTo>
                  <a:cubicBezTo>
                    <a:pt x="14743" y="16340"/>
                    <a:pt x="14730" y="16328"/>
                    <a:pt x="14723" y="16328"/>
                  </a:cubicBezTo>
                  <a:cubicBezTo>
                    <a:pt x="14720" y="16328"/>
                    <a:pt x="14717" y="16331"/>
                    <a:pt x="14717" y="16340"/>
                  </a:cubicBezTo>
                  <a:cubicBezTo>
                    <a:pt x="14717" y="17209"/>
                    <a:pt x="14735" y="18081"/>
                    <a:pt x="14746" y="18950"/>
                  </a:cubicBezTo>
                  <a:cubicBezTo>
                    <a:pt x="14746" y="19409"/>
                    <a:pt x="14739" y="19864"/>
                    <a:pt x="14735" y="20324"/>
                  </a:cubicBezTo>
                  <a:cubicBezTo>
                    <a:pt x="14685" y="21171"/>
                    <a:pt x="14621" y="22015"/>
                    <a:pt x="14700" y="22851"/>
                  </a:cubicBezTo>
                  <a:cubicBezTo>
                    <a:pt x="14692" y="22849"/>
                    <a:pt x="14683" y="22847"/>
                    <a:pt x="14675" y="22847"/>
                  </a:cubicBezTo>
                  <a:cubicBezTo>
                    <a:pt x="14646" y="22847"/>
                    <a:pt x="14620" y="22863"/>
                    <a:pt x="14628" y="22905"/>
                  </a:cubicBezTo>
                  <a:cubicBezTo>
                    <a:pt x="14678" y="23075"/>
                    <a:pt x="14707" y="23250"/>
                    <a:pt x="14717" y="23428"/>
                  </a:cubicBezTo>
                  <a:lnTo>
                    <a:pt x="14831" y="23428"/>
                  </a:lnTo>
                  <a:cubicBezTo>
                    <a:pt x="14831" y="22509"/>
                    <a:pt x="14839" y="21591"/>
                    <a:pt x="14849" y="20669"/>
                  </a:cubicBezTo>
                  <a:cubicBezTo>
                    <a:pt x="14869" y="20678"/>
                    <a:pt x="14891" y="20693"/>
                    <a:pt x="14905" y="20693"/>
                  </a:cubicBezTo>
                  <a:cubicBezTo>
                    <a:pt x="14915" y="20693"/>
                    <a:pt x="14920" y="20687"/>
                    <a:pt x="14920" y="20669"/>
                  </a:cubicBezTo>
                  <a:cubicBezTo>
                    <a:pt x="14920" y="20195"/>
                    <a:pt x="14928" y="19726"/>
                    <a:pt x="14931" y="19252"/>
                  </a:cubicBezTo>
                  <a:cubicBezTo>
                    <a:pt x="15049" y="18996"/>
                    <a:pt x="15123" y="18722"/>
                    <a:pt x="15148" y="18440"/>
                  </a:cubicBezTo>
                  <a:cubicBezTo>
                    <a:pt x="15155" y="18440"/>
                    <a:pt x="15155" y="18452"/>
                    <a:pt x="15160" y="18452"/>
                  </a:cubicBezTo>
                  <a:cubicBezTo>
                    <a:pt x="15161" y="18452"/>
                    <a:pt x="15162" y="18452"/>
                    <a:pt x="15162" y="18451"/>
                  </a:cubicBezTo>
                  <a:cubicBezTo>
                    <a:pt x="15291" y="18391"/>
                    <a:pt x="15351" y="18277"/>
                    <a:pt x="15440" y="18170"/>
                  </a:cubicBezTo>
                  <a:cubicBezTo>
                    <a:pt x="15479" y="18134"/>
                    <a:pt x="15443" y="18086"/>
                    <a:pt x="15403" y="18086"/>
                  </a:cubicBezTo>
                  <a:cubicBezTo>
                    <a:pt x="15395" y="18086"/>
                    <a:pt x="15387" y="18088"/>
                    <a:pt x="15380" y="18092"/>
                  </a:cubicBezTo>
                  <a:cubicBezTo>
                    <a:pt x="15632" y="17639"/>
                    <a:pt x="15992" y="17244"/>
                    <a:pt x="16334" y="16871"/>
                  </a:cubicBezTo>
                  <a:cubicBezTo>
                    <a:pt x="16372" y="16830"/>
                    <a:pt x="16337" y="16774"/>
                    <a:pt x="16296" y="16774"/>
                  </a:cubicBezTo>
                  <a:cubicBezTo>
                    <a:pt x="16284" y="16774"/>
                    <a:pt x="16271" y="16780"/>
                    <a:pt x="16259" y="16792"/>
                  </a:cubicBezTo>
                  <a:cubicBezTo>
                    <a:pt x="15853" y="17237"/>
                    <a:pt x="15397" y="17686"/>
                    <a:pt x="15159" y="18252"/>
                  </a:cubicBezTo>
                  <a:cubicBezTo>
                    <a:pt x="15162" y="18152"/>
                    <a:pt x="15159" y="18060"/>
                    <a:pt x="15159" y="17960"/>
                  </a:cubicBezTo>
                  <a:lnTo>
                    <a:pt x="15159" y="17960"/>
                  </a:lnTo>
                  <a:cubicBezTo>
                    <a:pt x="15170" y="17971"/>
                    <a:pt x="15184" y="17977"/>
                    <a:pt x="15198" y="17977"/>
                  </a:cubicBezTo>
                  <a:cubicBezTo>
                    <a:pt x="15206" y="17977"/>
                    <a:pt x="15215" y="17975"/>
                    <a:pt x="15223" y="17971"/>
                  </a:cubicBezTo>
                  <a:cubicBezTo>
                    <a:pt x="15266" y="17939"/>
                    <a:pt x="15298" y="17896"/>
                    <a:pt x="15344" y="17867"/>
                  </a:cubicBezTo>
                  <a:cubicBezTo>
                    <a:pt x="15392" y="17835"/>
                    <a:pt x="15362" y="17762"/>
                    <a:pt x="15316" y="17762"/>
                  </a:cubicBezTo>
                  <a:cubicBezTo>
                    <a:pt x="15307" y="17762"/>
                    <a:pt x="15297" y="17765"/>
                    <a:pt x="15287" y="17771"/>
                  </a:cubicBezTo>
                  <a:lnTo>
                    <a:pt x="15333" y="17686"/>
                  </a:lnTo>
                  <a:cubicBezTo>
                    <a:pt x="15429" y="17515"/>
                    <a:pt x="15540" y="17355"/>
                    <a:pt x="15664" y="17202"/>
                  </a:cubicBezTo>
                  <a:cubicBezTo>
                    <a:pt x="15889" y="16927"/>
                    <a:pt x="16127" y="16668"/>
                    <a:pt x="16384" y="16422"/>
                  </a:cubicBezTo>
                  <a:cubicBezTo>
                    <a:pt x="16417" y="16380"/>
                    <a:pt x="16383" y="16330"/>
                    <a:pt x="16341" y="16330"/>
                  </a:cubicBezTo>
                  <a:cubicBezTo>
                    <a:pt x="16330" y="16330"/>
                    <a:pt x="16317" y="16334"/>
                    <a:pt x="16305" y="16344"/>
                  </a:cubicBezTo>
                  <a:cubicBezTo>
                    <a:pt x="16035" y="16614"/>
                    <a:pt x="15761" y="16885"/>
                    <a:pt x="15529" y="17191"/>
                  </a:cubicBezTo>
                  <a:cubicBezTo>
                    <a:pt x="15408" y="17351"/>
                    <a:pt x="15298" y="17518"/>
                    <a:pt x="15202" y="17696"/>
                  </a:cubicBezTo>
                  <a:cubicBezTo>
                    <a:pt x="15187" y="17721"/>
                    <a:pt x="15173" y="17750"/>
                    <a:pt x="15155" y="17778"/>
                  </a:cubicBezTo>
                  <a:cubicBezTo>
                    <a:pt x="15155" y="17700"/>
                    <a:pt x="15159" y="17618"/>
                    <a:pt x="15155" y="17540"/>
                  </a:cubicBezTo>
                  <a:cubicBezTo>
                    <a:pt x="15195" y="17515"/>
                    <a:pt x="15230" y="17486"/>
                    <a:pt x="15266" y="17454"/>
                  </a:cubicBezTo>
                  <a:cubicBezTo>
                    <a:pt x="15298" y="17419"/>
                    <a:pt x="15273" y="17387"/>
                    <a:pt x="15241" y="17372"/>
                  </a:cubicBezTo>
                  <a:lnTo>
                    <a:pt x="15269" y="17330"/>
                  </a:lnTo>
                  <a:cubicBezTo>
                    <a:pt x="15271" y="17330"/>
                    <a:pt x="15273" y="17329"/>
                    <a:pt x="15274" y="17329"/>
                  </a:cubicBezTo>
                  <a:cubicBezTo>
                    <a:pt x="15289" y="17329"/>
                    <a:pt x="15303" y="17336"/>
                    <a:pt x="15313" y="17336"/>
                  </a:cubicBezTo>
                  <a:cubicBezTo>
                    <a:pt x="15320" y="17336"/>
                    <a:pt x="15325" y="17333"/>
                    <a:pt x="15326" y="17323"/>
                  </a:cubicBezTo>
                  <a:cubicBezTo>
                    <a:pt x="15330" y="17291"/>
                    <a:pt x="15330" y="17269"/>
                    <a:pt x="15333" y="17241"/>
                  </a:cubicBezTo>
                  <a:cubicBezTo>
                    <a:pt x="15440" y="17091"/>
                    <a:pt x="15554" y="16949"/>
                    <a:pt x="15679" y="16810"/>
                  </a:cubicBezTo>
                  <a:cubicBezTo>
                    <a:pt x="15910" y="16557"/>
                    <a:pt x="16163" y="16322"/>
                    <a:pt x="16430" y="16105"/>
                  </a:cubicBezTo>
                  <a:cubicBezTo>
                    <a:pt x="16472" y="16071"/>
                    <a:pt x="16432" y="16013"/>
                    <a:pt x="16387" y="16013"/>
                  </a:cubicBezTo>
                  <a:cubicBezTo>
                    <a:pt x="16375" y="16013"/>
                    <a:pt x="16363" y="16017"/>
                    <a:pt x="16351" y="16027"/>
                  </a:cubicBezTo>
                  <a:cubicBezTo>
                    <a:pt x="16063" y="16258"/>
                    <a:pt x="15796" y="16511"/>
                    <a:pt x="15550" y="16785"/>
                  </a:cubicBezTo>
                  <a:cubicBezTo>
                    <a:pt x="15476" y="16867"/>
                    <a:pt x="15415" y="16952"/>
                    <a:pt x="15348" y="17038"/>
                  </a:cubicBezTo>
                  <a:cubicBezTo>
                    <a:pt x="15358" y="16977"/>
                    <a:pt x="15358" y="16913"/>
                    <a:pt x="15365" y="16849"/>
                  </a:cubicBezTo>
                  <a:cubicBezTo>
                    <a:pt x="15397" y="16810"/>
                    <a:pt x="15429" y="16767"/>
                    <a:pt x="15447" y="16746"/>
                  </a:cubicBezTo>
                  <a:cubicBezTo>
                    <a:pt x="15468" y="16746"/>
                    <a:pt x="15482" y="16764"/>
                    <a:pt x="15492" y="16764"/>
                  </a:cubicBezTo>
                  <a:cubicBezTo>
                    <a:pt x="15496" y="16764"/>
                    <a:pt x="15499" y="16761"/>
                    <a:pt x="15501" y="16753"/>
                  </a:cubicBezTo>
                  <a:lnTo>
                    <a:pt x="15501" y="16739"/>
                  </a:lnTo>
                  <a:cubicBezTo>
                    <a:pt x="15501" y="16725"/>
                    <a:pt x="15501" y="16710"/>
                    <a:pt x="15504" y="16696"/>
                  </a:cubicBezTo>
                  <a:lnTo>
                    <a:pt x="15504" y="16685"/>
                  </a:lnTo>
                  <a:cubicBezTo>
                    <a:pt x="15604" y="16582"/>
                    <a:pt x="15711" y="16479"/>
                    <a:pt x="15814" y="16386"/>
                  </a:cubicBezTo>
                  <a:cubicBezTo>
                    <a:pt x="16024" y="16198"/>
                    <a:pt x="16234" y="16009"/>
                    <a:pt x="16455" y="15845"/>
                  </a:cubicBezTo>
                  <a:cubicBezTo>
                    <a:pt x="16491" y="15817"/>
                    <a:pt x="16485" y="15771"/>
                    <a:pt x="16460" y="15748"/>
                  </a:cubicBezTo>
                  <a:lnTo>
                    <a:pt x="16460" y="15748"/>
                  </a:lnTo>
                  <a:cubicBezTo>
                    <a:pt x="16687" y="15796"/>
                    <a:pt x="16911" y="15859"/>
                    <a:pt x="17131" y="15938"/>
                  </a:cubicBezTo>
                  <a:cubicBezTo>
                    <a:pt x="17134" y="15939"/>
                    <a:pt x="17138" y="15939"/>
                    <a:pt x="17140" y="15939"/>
                  </a:cubicBezTo>
                  <a:cubicBezTo>
                    <a:pt x="17156" y="15939"/>
                    <a:pt x="17165" y="15925"/>
                    <a:pt x="17177" y="15913"/>
                  </a:cubicBezTo>
                  <a:cubicBezTo>
                    <a:pt x="17241" y="15988"/>
                    <a:pt x="17277" y="16020"/>
                    <a:pt x="17330" y="16077"/>
                  </a:cubicBezTo>
                  <a:cubicBezTo>
                    <a:pt x="17313" y="16098"/>
                    <a:pt x="17313" y="16127"/>
                    <a:pt x="17330" y="16144"/>
                  </a:cubicBezTo>
                  <a:cubicBezTo>
                    <a:pt x="17362" y="16183"/>
                    <a:pt x="17398" y="16212"/>
                    <a:pt x="17441" y="16233"/>
                  </a:cubicBezTo>
                  <a:cubicBezTo>
                    <a:pt x="17450" y="16241"/>
                    <a:pt x="17460" y="16245"/>
                    <a:pt x="17471" y="16245"/>
                  </a:cubicBezTo>
                  <a:cubicBezTo>
                    <a:pt x="17489" y="16245"/>
                    <a:pt x="17506" y="16234"/>
                    <a:pt x="17516" y="16216"/>
                  </a:cubicBezTo>
                  <a:cubicBezTo>
                    <a:pt x="17533" y="16183"/>
                    <a:pt x="17530" y="16141"/>
                    <a:pt x="17501" y="16109"/>
                  </a:cubicBezTo>
                  <a:cubicBezTo>
                    <a:pt x="17416" y="16020"/>
                    <a:pt x="17338" y="15927"/>
                    <a:pt x="17256" y="15835"/>
                  </a:cubicBezTo>
                  <a:lnTo>
                    <a:pt x="17256" y="15835"/>
                  </a:lnTo>
                  <a:cubicBezTo>
                    <a:pt x="17281" y="15838"/>
                    <a:pt x="17302" y="15845"/>
                    <a:pt x="17327" y="15849"/>
                  </a:cubicBezTo>
                  <a:cubicBezTo>
                    <a:pt x="17328" y="15849"/>
                    <a:pt x="17330" y="15849"/>
                    <a:pt x="17331" y="15849"/>
                  </a:cubicBezTo>
                  <a:cubicBezTo>
                    <a:pt x="17349" y="15849"/>
                    <a:pt x="17327" y="15823"/>
                    <a:pt x="17334" y="15806"/>
                  </a:cubicBezTo>
                  <a:lnTo>
                    <a:pt x="17370" y="15806"/>
                  </a:lnTo>
                  <a:cubicBezTo>
                    <a:pt x="17373" y="15806"/>
                    <a:pt x="17370" y="15799"/>
                    <a:pt x="17370" y="15799"/>
                  </a:cubicBezTo>
                  <a:lnTo>
                    <a:pt x="17380" y="15799"/>
                  </a:lnTo>
                  <a:cubicBezTo>
                    <a:pt x="17391" y="15799"/>
                    <a:pt x="17402" y="15803"/>
                    <a:pt x="17416" y="15803"/>
                  </a:cubicBezTo>
                  <a:cubicBezTo>
                    <a:pt x="17476" y="15803"/>
                    <a:pt x="17494" y="15703"/>
                    <a:pt x="17430" y="15692"/>
                  </a:cubicBezTo>
                  <a:lnTo>
                    <a:pt x="17416" y="15692"/>
                  </a:lnTo>
                  <a:cubicBezTo>
                    <a:pt x="17217" y="15692"/>
                    <a:pt x="17021" y="15692"/>
                    <a:pt x="16836" y="15614"/>
                  </a:cubicBezTo>
                  <a:cubicBezTo>
                    <a:pt x="16821" y="15614"/>
                    <a:pt x="16807" y="15603"/>
                    <a:pt x="16789" y="15603"/>
                  </a:cubicBezTo>
                  <a:cubicBezTo>
                    <a:pt x="16772" y="15603"/>
                    <a:pt x="16789" y="15621"/>
                    <a:pt x="16782" y="15632"/>
                  </a:cubicBezTo>
                  <a:cubicBezTo>
                    <a:pt x="16693" y="15625"/>
                    <a:pt x="16608" y="15603"/>
                    <a:pt x="16519" y="15603"/>
                  </a:cubicBezTo>
                  <a:cubicBezTo>
                    <a:pt x="16512" y="15603"/>
                    <a:pt x="16526" y="15610"/>
                    <a:pt x="16519" y="15614"/>
                  </a:cubicBezTo>
                  <a:cubicBezTo>
                    <a:pt x="16515" y="15614"/>
                    <a:pt x="16497" y="15610"/>
                    <a:pt x="16487" y="15610"/>
                  </a:cubicBezTo>
                  <a:cubicBezTo>
                    <a:pt x="16476" y="15578"/>
                    <a:pt x="16469" y="15550"/>
                    <a:pt x="16462" y="15518"/>
                  </a:cubicBezTo>
                  <a:cubicBezTo>
                    <a:pt x="16362" y="15532"/>
                    <a:pt x="16266" y="15560"/>
                    <a:pt x="16166" y="15578"/>
                  </a:cubicBezTo>
                  <a:cubicBezTo>
                    <a:pt x="16152" y="15578"/>
                    <a:pt x="16134" y="15575"/>
                    <a:pt x="16120" y="15575"/>
                  </a:cubicBezTo>
                  <a:cubicBezTo>
                    <a:pt x="16102" y="15575"/>
                    <a:pt x="16099" y="15571"/>
                    <a:pt x="16088" y="15571"/>
                  </a:cubicBezTo>
                  <a:cubicBezTo>
                    <a:pt x="16081" y="15568"/>
                    <a:pt x="16092" y="15560"/>
                    <a:pt x="16088" y="15560"/>
                  </a:cubicBezTo>
                  <a:cubicBezTo>
                    <a:pt x="16036" y="15553"/>
                    <a:pt x="15984" y="15550"/>
                    <a:pt x="15932" y="15550"/>
                  </a:cubicBezTo>
                  <a:cubicBezTo>
                    <a:pt x="15854" y="15550"/>
                    <a:pt x="15775" y="15558"/>
                    <a:pt x="15696" y="15575"/>
                  </a:cubicBezTo>
                  <a:cubicBezTo>
                    <a:pt x="15668" y="15575"/>
                    <a:pt x="15639" y="15574"/>
                    <a:pt x="15611" y="15574"/>
                  </a:cubicBezTo>
                  <a:cubicBezTo>
                    <a:pt x="15582" y="15574"/>
                    <a:pt x="15552" y="15575"/>
                    <a:pt x="15522" y="15578"/>
                  </a:cubicBezTo>
                  <a:cubicBezTo>
                    <a:pt x="15522" y="15550"/>
                    <a:pt x="15518" y="15521"/>
                    <a:pt x="15518" y="15496"/>
                  </a:cubicBezTo>
                  <a:cubicBezTo>
                    <a:pt x="15531" y="15493"/>
                    <a:pt x="15543" y="15493"/>
                    <a:pt x="15556" y="15493"/>
                  </a:cubicBezTo>
                  <a:cubicBezTo>
                    <a:pt x="15569" y="15493"/>
                    <a:pt x="15583" y="15493"/>
                    <a:pt x="15597" y="15489"/>
                  </a:cubicBezTo>
                  <a:cubicBezTo>
                    <a:pt x="15664" y="15479"/>
                    <a:pt x="15639" y="15381"/>
                    <a:pt x="15577" y="15381"/>
                  </a:cubicBezTo>
                  <a:cubicBezTo>
                    <a:pt x="15573" y="15381"/>
                    <a:pt x="15569" y="15382"/>
                    <a:pt x="15565" y="15382"/>
                  </a:cubicBezTo>
                  <a:cubicBezTo>
                    <a:pt x="15556" y="15384"/>
                    <a:pt x="15547" y="15384"/>
                    <a:pt x="15538" y="15384"/>
                  </a:cubicBezTo>
                  <a:cubicBezTo>
                    <a:pt x="15528" y="15384"/>
                    <a:pt x="15518" y="15384"/>
                    <a:pt x="15508" y="15386"/>
                  </a:cubicBezTo>
                  <a:cubicBezTo>
                    <a:pt x="15504" y="15347"/>
                    <a:pt x="15508" y="15308"/>
                    <a:pt x="15501" y="15269"/>
                  </a:cubicBezTo>
                  <a:lnTo>
                    <a:pt x="15501" y="15258"/>
                  </a:lnTo>
                  <a:lnTo>
                    <a:pt x="15501" y="15240"/>
                  </a:lnTo>
                  <a:cubicBezTo>
                    <a:pt x="15498" y="15213"/>
                    <a:pt x="15477" y="15201"/>
                    <a:pt x="15454" y="15201"/>
                  </a:cubicBezTo>
                  <a:cubicBezTo>
                    <a:pt x="15424" y="15201"/>
                    <a:pt x="15390" y="15222"/>
                    <a:pt x="15390" y="15254"/>
                  </a:cubicBezTo>
                  <a:cubicBezTo>
                    <a:pt x="15390" y="15304"/>
                    <a:pt x="15380" y="15347"/>
                    <a:pt x="15380" y="15393"/>
                  </a:cubicBezTo>
                  <a:lnTo>
                    <a:pt x="15348" y="15393"/>
                  </a:lnTo>
                  <a:cubicBezTo>
                    <a:pt x="15344" y="15304"/>
                    <a:pt x="15344" y="15219"/>
                    <a:pt x="15337" y="15133"/>
                  </a:cubicBezTo>
                  <a:cubicBezTo>
                    <a:pt x="15547" y="15092"/>
                    <a:pt x="15760" y="15070"/>
                    <a:pt x="15971" y="15070"/>
                  </a:cubicBezTo>
                  <a:cubicBezTo>
                    <a:pt x="16014" y="15070"/>
                    <a:pt x="16056" y="15071"/>
                    <a:pt x="16099" y="15073"/>
                  </a:cubicBezTo>
                  <a:cubicBezTo>
                    <a:pt x="16508" y="15091"/>
                    <a:pt x="16914" y="15140"/>
                    <a:pt x="17316" y="15219"/>
                  </a:cubicBezTo>
                  <a:cubicBezTo>
                    <a:pt x="17321" y="15220"/>
                    <a:pt x="17325" y="15220"/>
                    <a:pt x="17329" y="15220"/>
                  </a:cubicBezTo>
                  <a:cubicBezTo>
                    <a:pt x="17390" y="15220"/>
                    <a:pt x="17412" y="15122"/>
                    <a:pt x="17345" y="15112"/>
                  </a:cubicBezTo>
                  <a:cubicBezTo>
                    <a:pt x="16900" y="15023"/>
                    <a:pt x="16448" y="14970"/>
                    <a:pt x="15992" y="14955"/>
                  </a:cubicBezTo>
                  <a:cubicBezTo>
                    <a:pt x="15955" y="14954"/>
                    <a:pt x="15918" y="14954"/>
                    <a:pt x="15882" y="14954"/>
                  </a:cubicBezTo>
                  <a:cubicBezTo>
                    <a:pt x="15698" y="14954"/>
                    <a:pt x="15514" y="14968"/>
                    <a:pt x="15333" y="14998"/>
                  </a:cubicBezTo>
                  <a:cubicBezTo>
                    <a:pt x="15323" y="14927"/>
                    <a:pt x="15333" y="14859"/>
                    <a:pt x="15323" y="14788"/>
                  </a:cubicBezTo>
                  <a:lnTo>
                    <a:pt x="15323" y="14763"/>
                  </a:lnTo>
                  <a:lnTo>
                    <a:pt x="15323" y="14745"/>
                  </a:lnTo>
                  <a:cubicBezTo>
                    <a:pt x="15320" y="14734"/>
                    <a:pt x="15316" y="14730"/>
                    <a:pt x="15310" y="14730"/>
                  </a:cubicBezTo>
                  <a:cubicBezTo>
                    <a:pt x="15297" y="14730"/>
                    <a:pt x="15277" y="14749"/>
                    <a:pt x="15255" y="14756"/>
                  </a:cubicBezTo>
                  <a:cubicBezTo>
                    <a:pt x="15255" y="14731"/>
                    <a:pt x="15255" y="14706"/>
                    <a:pt x="15251" y="14678"/>
                  </a:cubicBezTo>
                  <a:cubicBezTo>
                    <a:pt x="15273" y="14678"/>
                    <a:pt x="15291" y="14681"/>
                    <a:pt x="15312" y="14681"/>
                  </a:cubicBezTo>
                  <a:cubicBezTo>
                    <a:pt x="15362" y="14681"/>
                    <a:pt x="15330" y="14642"/>
                    <a:pt x="15312" y="14606"/>
                  </a:cubicBezTo>
                  <a:cubicBezTo>
                    <a:pt x="15649" y="14553"/>
                    <a:pt x="15992" y="14530"/>
                    <a:pt x="16335" y="14530"/>
                  </a:cubicBezTo>
                  <a:cubicBezTo>
                    <a:pt x="16697" y="14530"/>
                    <a:pt x="17061" y="14555"/>
                    <a:pt x="17419" y="14596"/>
                  </a:cubicBezTo>
                  <a:cubicBezTo>
                    <a:pt x="17421" y="14596"/>
                    <a:pt x="17422" y="14596"/>
                    <a:pt x="17423" y="14596"/>
                  </a:cubicBezTo>
                  <a:cubicBezTo>
                    <a:pt x="17491" y="14596"/>
                    <a:pt x="17486" y="14489"/>
                    <a:pt x="17419" y="14478"/>
                  </a:cubicBezTo>
                  <a:cubicBezTo>
                    <a:pt x="16996" y="14436"/>
                    <a:pt x="16569" y="14396"/>
                    <a:pt x="16141" y="14393"/>
                  </a:cubicBezTo>
                  <a:cubicBezTo>
                    <a:pt x="16295" y="14161"/>
                    <a:pt x="16433" y="13930"/>
                    <a:pt x="16487" y="13656"/>
                  </a:cubicBezTo>
                  <a:cubicBezTo>
                    <a:pt x="16494" y="13620"/>
                    <a:pt x="16462" y="13583"/>
                    <a:pt x="16430" y="13583"/>
                  </a:cubicBezTo>
                  <a:cubicBezTo>
                    <a:pt x="16417" y="13583"/>
                    <a:pt x="16404" y="13588"/>
                    <a:pt x="16394" y="13603"/>
                  </a:cubicBezTo>
                  <a:cubicBezTo>
                    <a:pt x="16323" y="13688"/>
                    <a:pt x="16227" y="13749"/>
                    <a:pt x="16149" y="13830"/>
                  </a:cubicBezTo>
                  <a:cubicBezTo>
                    <a:pt x="16255" y="13674"/>
                    <a:pt x="16351" y="13510"/>
                    <a:pt x="16473" y="13368"/>
                  </a:cubicBezTo>
                  <a:cubicBezTo>
                    <a:pt x="16507" y="13325"/>
                    <a:pt x="16472" y="13268"/>
                    <a:pt x="16432" y="13268"/>
                  </a:cubicBezTo>
                  <a:cubicBezTo>
                    <a:pt x="16419" y="13268"/>
                    <a:pt x="16406" y="13274"/>
                    <a:pt x="16394" y="13289"/>
                  </a:cubicBezTo>
                  <a:cubicBezTo>
                    <a:pt x="16159" y="13574"/>
                    <a:pt x="15946" y="13877"/>
                    <a:pt x="15757" y="14193"/>
                  </a:cubicBezTo>
                  <a:cubicBezTo>
                    <a:pt x="15734" y="14234"/>
                    <a:pt x="15767" y="14279"/>
                    <a:pt x="15807" y="14279"/>
                  </a:cubicBezTo>
                  <a:cubicBezTo>
                    <a:pt x="15817" y="14279"/>
                    <a:pt x="15826" y="14277"/>
                    <a:pt x="15835" y="14272"/>
                  </a:cubicBezTo>
                  <a:cubicBezTo>
                    <a:pt x="15999" y="14169"/>
                    <a:pt x="16127" y="14019"/>
                    <a:pt x="16259" y="13877"/>
                  </a:cubicBezTo>
                  <a:lnTo>
                    <a:pt x="16259" y="13877"/>
                  </a:lnTo>
                  <a:cubicBezTo>
                    <a:pt x="16191" y="14048"/>
                    <a:pt x="16131" y="14218"/>
                    <a:pt x="16028" y="14375"/>
                  </a:cubicBezTo>
                  <a:cubicBezTo>
                    <a:pt x="16020" y="14386"/>
                    <a:pt x="16031" y="14389"/>
                    <a:pt x="16031" y="14396"/>
                  </a:cubicBezTo>
                  <a:cubicBezTo>
                    <a:pt x="15764" y="14400"/>
                    <a:pt x="15504" y="14460"/>
                    <a:pt x="15241" y="14507"/>
                  </a:cubicBezTo>
                  <a:cubicBezTo>
                    <a:pt x="15237" y="14457"/>
                    <a:pt x="15241" y="14407"/>
                    <a:pt x="15234" y="14357"/>
                  </a:cubicBezTo>
                  <a:cubicBezTo>
                    <a:pt x="15229" y="14328"/>
                    <a:pt x="15195" y="14303"/>
                    <a:pt x="15165" y="14303"/>
                  </a:cubicBezTo>
                  <a:cubicBezTo>
                    <a:pt x="15145" y="14303"/>
                    <a:pt x="15128" y="14314"/>
                    <a:pt x="15123" y="14343"/>
                  </a:cubicBezTo>
                  <a:cubicBezTo>
                    <a:pt x="15116" y="14393"/>
                    <a:pt x="15120" y="14443"/>
                    <a:pt x="15116" y="14493"/>
                  </a:cubicBezTo>
                  <a:lnTo>
                    <a:pt x="15056" y="14493"/>
                  </a:lnTo>
                  <a:lnTo>
                    <a:pt x="15056" y="14315"/>
                  </a:lnTo>
                  <a:cubicBezTo>
                    <a:pt x="15056" y="14295"/>
                    <a:pt x="15050" y="14288"/>
                    <a:pt x="15040" y="14288"/>
                  </a:cubicBezTo>
                  <a:cubicBezTo>
                    <a:pt x="15025" y="14288"/>
                    <a:pt x="15002" y="14304"/>
                    <a:pt x="14981" y="14315"/>
                  </a:cubicBezTo>
                  <a:cubicBezTo>
                    <a:pt x="14988" y="14243"/>
                    <a:pt x="14992" y="14172"/>
                    <a:pt x="14988" y="14101"/>
                  </a:cubicBezTo>
                  <a:cubicBezTo>
                    <a:pt x="14989" y="14100"/>
                    <a:pt x="14990" y="14099"/>
                    <a:pt x="14991" y="14099"/>
                  </a:cubicBezTo>
                  <a:cubicBezTo>
                    <a:pt x="14996" y="14099"/>
                    <a:pt x="15000" y="14108"/>
                    <a:pt x="15005" y="14108"/>
                  </a:cubicBezTo>
                  <a:cubicBezTo>
                    <a:pt x="15006" y="14108"/>
                    <a:pt x="15008" y="14107"/>
                    <a:pt x="15009" y="14104"/>
                  </a:cubicBezTo>
                  <a:cubicBezTo>
                    <a:pt x="15009" y="14097"/>
                    <a:pt x="15009" y="14094"/>
                    <a:pt x="15009" y="14087"/>
                  </a:cubicBezTo>
                  <a:cubicBezTo>
                    <a:pt x="15021" y="14054"/>
                    <a:pt x="15031" y="14021"/>
                    <a:pt x="15040" y="13988"/>
                  </a:cubicBezTo>
                  <a:lnTo>
                    <a:pt x="15040" y="13988"/>
                  </a:lnTo>
                  <a:cubicBezTo>
                    <a:pt x="15051" y="14003"/>
                    <a:pt x="15070" y="14012"/>
                    <a:pt x="15088" y="14012"/>
                  </a:cubicBezTo>
                  <a:cubicBezTo>
                    <a:pt x="15105" y="14012"/>
                    <a:pt x="15123" y="14004"/>
                    <a:pt x="15134" y="13983"/>
                  </a:cubicBezTo>
                  <a:cubicBezTo>
                    <a:pt x="15486" y="13336"/>
                    <a:pt x="15974" y="12780"/>
                    <a:pt x="16423" y="12204"/>
                  </a:cubicBezTo>
                  <a:cubicBezTo>
                    <a:pt x="16437" y="12182"/>
                    <a:pt x="16433" y="12154"/>
                    <a:pt x="16419" y="12136"/>
                  </a:cubicBezTo>
                  <a:close/>
                  <a:moveTo>
                    <a:pt x="4362" y="25229"/>
                  </a:moveTo>
                  <a:cubicBezTo>
                    <a:pt x="4205" y="25293"/>
                    <a:pt x="4045" y="25343"/>
                    <a:pt x="3881" y="25379"/>
                  </a:cubicBezTo>
                  <a:cubicBezTo>
                    <a:pt x="3888" y="25346"/>
                    <a:pt x="3873" y="25328"/>
                    <a:pt x="3846" y="25328"/>
                  </a:cubicBezTo>
                  <a:cubicBezTo>
                    <a:pt x="3844" y="25328"/>
                    <a:pt x="3841" y="25329"/>
                    <a:pt x="3838" y="25329"/>
                  </a:cubicBezTo>
                  <a:lnTo>
                    <a:pt x="3860" y="25318"/>
                  </a:lnTo>
                  <a:cubicBezTo>
                    <a:pt x="4027" y="25283"/>
                    <a:pt x="4194" y="25258"/>
                    <a:pt x="4362" y="25229"/>
                  </a:cubicBezTo>
                  <a:close/>
                  <a:moveTo>
                    <a:pt x="4579" y="24617"/>
                  </a:moveTo>
                  <a:cubicBezTo>
                    <a:pt x="4607" y="24734"/>
                    <a:pt x="4671" y="24845"/>
                    <a:pt x="4785" y="24887"/>
                  </a:cubicBezTo>
                  <a:cubicBezTo>
                    <a:pt x="4787" y="24888"/>
                    <a:pt x="4790" y="24888"/>
                    <a:pt x="4792" y="24888"/>
                  </a:cubicBezTo>
                  <a:cubicBezTo>
                    <a:pt x="4800" y="24888"/>
                    <a:pt x="4809" y="24884"/>
                    <a:pt x="4817" y="24884"/>
                  </a:cubicBezTo>
                  <a:lnTo>
                    <a:pt x="4817" y="24984"/>
                  </a:lnTo>
                  <a:cubicBezTo>
                    <a:pt x="4472" y="24994"/>
                    <a:pt x="4145" y="25087"/>
                    <a:pt x="3828" y="25211"/>
                  </a:cubicBezTo>
                  <a:cubicBezTo>
                    <a:pt x="3454" y="25290"/>
                    <a:pt x="3077" y="25364"/>
                    <a:pt x="2699" y="25443"/>
                  </a:cubicBezTo>
                  <a:cubicBezTo>
                    <a:pt x="2713" y="25375"/>
                    <a:pt x="2717" y="25307"/>
                    <a:pt x="2731" y="25240"/>
                  </a:cubicBezTo>
                  <a:cubicBezTo>
                    <a:pt x="2735" y="25226"/>
                    <a:pt x="2717" y="25222"/>
                    <a:pt x="2710" y="25208"/>
                  </a:cubicBezTo>
                  <a:cubicBezTo>
                    <a:pt x="2717" y="25108"/>
                    <a:pt x="2706" y="25005"/>
                    <a:pt x="2678" y="24905"/>
                  </a:cubicBezTo>
                  <a:cubicBezTo>
                    <a:pt x="2696" y="24891"/>
                    <a:pt x="2713" y="24873"/>
                    <a:pt x="2728" y="24859"/>
                  </a:cubicBezTo>
                  <a:cubicBezTo>
                    <a:pt x="2738" y="24875"/>
                    <a:pt x="2758" y="24884"/>
                    <a:pt x="2778" y="24884"/>
                  </a:cubicBezTo>
                  <a:cubicBezTo>
                    <a:pt x="2785" y="24884"/>
                    <a:pt x="2792" y="24883"/>
                    <a:pt x="2799" y="24880"/>
                  </a:cubicBezTo>
                  <a:cubicBezTo>
                    <a:pt x="2862" y="24849"/>
                    <a:pt x="2933" y="24848"/>
                    <a:pt x="2998" y="24826"/>
                  </a:cubicBezTo>
                  <a:lnTo>
                    <a:pt x="2998" y="24826"/>
                  </a:lnTo>
                  <a:cubicBezTo>
                    <a:pt x="2984" y="24832"/>
                    <a:pt x="2971" y="24839"/>
                    <a:pt x="2956" y="24841"/>
                  </a:cubicBezTo>
                  <a:cubicBezTo>
                    <a:pt x="2966" y="24880"/>
                    <a:pt x="2973" y="24916"/>
                    <a:pt x="2988" y="24952"/>
                  </a:cubicBezTo>
                  <a:cubicBezTo>
                    <a:pt x="3507" y="24802"/>
                    <a:pt x="4041" y="24692"/>
                    <a:pt x="4579" y="24617"/>
                  </a:cubicBezTo>
                  <a:close/>
                  <a:moveTo>
                    <a:pt x="3764" y="25361"/>
                  </a:moveTo>
                  <a:lnTo>
                    <a:pt x="3764" y="25361"/>
                  </a:lnTo>
                  <a:cubicBezTo>
                    <a:pt x="3739" y="25389"/>
                    <a:pt x="3700" y="25407"/>
                    <a:pt x="3675" y="25432"/>
                  </a:cubicBezTo>
                  <a:lnTo>
                    <a:pt x="3618" y="25443"/>
                  </a:lnTo>
                  <a:cubicBezTo>
                    <a:pt x="3618" y="25436"/>
                    <a:pt x="3618" y="25432"/>
                    <a:pt x="3618" y="25429"/>
                  </a:cubicBezTo>
                  <a:cubicBezTo>
                    <a:pt x="3664" y="25404"/>
                    <a:pt x="3714" y="25382"/>
                    <a:pt x="3764" y="25361"/>
                  </a:cubicBezTo>
                  <a:close/>
                  <a:moveTo>
                    <a:pt x="6966" y="23659"/>
                  </a:moveTo>
                  <a:cubicBezTo>
                    <a:pt x="7181" y="23659"/>
                    <a:pt x="7395" y="23667"/>
                    <a:pt x="7608" y="23681"/>
                  </a:cubicBezTo>
                  <a:cubicBezTo>
                    <a:pt x="7701" y="23688"/>
                    <a:pt x="7939" y="23713"/>
                    <a:pt x="8071" y="23791"/>
                  </a:cubicBezTo>
                  <a:cubicBezTo>
                    <a:pt x="8117" y="23980"/>
                    <a:pt x="8007" y="24193"/>
                    <a:pt x="7847" y="24332"/>
                  </a:cubicBezTo>
                  <a:cubicBezTo>
                    <a:pt x="7840" y="24296"/>
                    <a:pt x="7847" y="24261"/>
                    <a:pt x="7840" y="24225"/>
                  </a:cubicBezTo>
                  <a:cubicBezTo>
                    <a:pt x="7836" y="24195"/>
                    <a:pt x="7814" y="24181"/>
                    <a:pt x="7791" y="24181"/>
                  </a:cubicBezTo>
                  <a:cubicBezTo>
                    <a:pt x="7771" y="24181"/>
                    <a:pt x="7750" y="24191"/>
                    <a:pt x="7736" y="24207"/>
                  </a:cubicBezTo>
                  <a:cubicBezTo>
                    <a:pt x="7672" y="24293"/>
                    <a:pt x="7626" y="24389"/>
                    <a:pt x="7598" y="24492"/>
                  </a:cubicBezTo>
                  <a:cubicBezTo>
                    <a:pt x="7588" y="24530"/>
                    <a:pt x="7617" y="24562"/>
                    <a:pt x="7651" y="24562"/>
                  </a:cubicBezTo>
                  <a:cubicBezTo>
                    <a:pt x="7656" y="24562"/>
                    <a:pt x="7661" y="24561"/>
                    <a:pt x="7665" y="24560"/>
                  </a:cubicBezTo>
                  <a:cubicBezTo>
                    <a:pt x="7694" y="24549"/>
                    <a:pt x="7719" y="24535"/>
                    <a:pt x="7744" y="24517"/>
                  </a:cubicBezTo>
                  <a:cubicBezTo>
                    <a:pt x="7747" y="24606"/>
                    <a:pt x="7758" y="24695"/>
                    <a:pt x="7758" y="24781"/>
                  </a:cubicBezTo>
                  <a:cubicBezTo>
                    <a:pt x="7611" y="24802"/>
                    <a:pt x="7463" y="24811"/>
                    <a:pt x="7316" y="24811"/>
                  </a:cubicBezTo>
                  <a:cubicBezTo>
                    <a:pt x="6704" y="24811"/>
                    <a:pt x="6086" y="24662"/>
                    <a:pt x="5473" y="24662"/>
                  </a:cubicBezTo>
                  <a:cubicBezTo>
                    <a:pt x="5378" y="24662"/>
                    <a:pt x="5283" y="24666"/>
                    <a:pt x="5188" y="24674"/>
                  </a:cubicBezTo>
                  <a:cubicBezTo>
                    <a:pt x="5184" y="24674"/>
                    <a:pt x="5188" y="24681"/>
                    <a:pt x="5180" y="24681"/>
                  </a:cubicBezTo>
                  <a:cubicBezTo>
                    <a:pt x="5176" y="24654"/>
                    <a:pt x="5158" y="24631"/>
                    <a:pt x="5137" y="24631"/>
                  </a:cubicBezTo>
                  <a:cubicBezTo>
                    <a:pt x="5127" y="24631"/>
                    <a:pt x="5116" y="24636"/>
                    <a:pt x="5106" y="24649"/>
                  </a:cubicBezTo>
                  <a:cubicBezTo>
                    <a:pt x="5056" y="24699"/>
                    <a:pt x="4999" y="24738"/>
                    <a:pt x="4931" y="24763"/>
                  </a:cubicBezTo>
                  <a:lnTo>
                    <a:pt x="4931" y="24688"/>
                  </a:lnTo>
                  <a:cubicBezTo>
                    <a:pt x="4930" y="24652"/>
                    <a:pt x="4903" y="24635"/>
                    <a:pt x="4876" y="24635"/>
                  </a:cubicBezTo>
                  <a:cubicBezTo>
                    <a:pt x="4849" y="24635"/>
                    <a:pt x="4823" y="24652"/>
                    <a:pt x="4821" y="24688"/>
                  </a:cubicBezTo>
                  <a:lnTo>
                    <a:pt x="4821" y="24781"/>
                  </a:lnTo>
                  <a:cubicBezTo>
                    <a:pt x="4732" y="24756"/>
                    <a:pt x="4693" y="24638"/>
                    <a:pt x="4675" y="24556"/>
                  </a:cubicBezTo>
                  <a:cubicBezTo>
                    <a:pt x="4622" y="24304"/>
                    <a:pt x="4768" y="24065"/>
                    <a:pt x="5024" y="24026"/>
                  </a:cubicBezTo>
                  <a:cubicBezTo>
                    <a:pt x="5092" y="24012"/>
                    <a:pt x="5069" y="23915"/>
                    <a:pt x="5005" y="23915"/>
                  </a:cubicBezTo>
                  <a:cubicBezTo>
                    <a:pt x="5002" y="23915"/>
                    <a:pt x="4999" y="23915"/>
                    <a:pt x="4995" y="23916"/>
                  </a:cubicBezTo>
                  <a:cubicBezTo>
                    <a:pt x="4700" y="23958"/>
                    <a:pt x="4572" y="24229"/>
                    <a:pt x="4586" y="24503"/>
                  </a:cubicBezTo>
                  <a:cubicBezTo>
                    <a:pt x="4291" y="24542"/>
                    <a:pt x="4002" y="24624"/>
                    <a:pt x="3710" y="24685"/>
                  </a:cubicBezTo>
                  <a:cubicBezTo>
                    <a:pt x="3899" y="24613"/>
                    <a:pt x="4105" y="24588"/>
                    <a:pt x="4280" y="24478"/>
                  </a:cubicBezTo>
                  <a:cubicBezTo>
                    <a:pt x="4320" y="24448"/>
                    <a:pt x="4310" y="24370"/>
                    <a:pt x="4261" y="24370"/>
                  </a:cubicBezTo>
                  <a:cubicBezTo>
                    <a:pt x="4258" y="24370"/>
                    <a:pt x="4255" y="24371"/>
                    <a:pt x="4251" y="24371"/>
                  </a:cubicBezTo>
                  <a:cubicBezTo>
                    <a:pt x="3767" y="24428"/>
                    <a:pt x="3290" y="24560"/>
                    <a:pt x="2842" y="24756"/>
                  </a:cubicBezTo>
                  <a:cubicBezTo>
                    <a:pt x="2934" y="24631"/>
                    <a:pt x="2977" y="24478"/>
                    <a:pt x="2959" y="24329"/>
                  </a:cubicBezTo>
                  <a:cubicBezTo>
                    <a:pt x="2956" y="24293"/>
                    <a:pt x="2926" y="24275"/>
                    <a:pt x="2899" y="24275"/>
                  </a:cubicBezTo>
                  <a:cubicBezTo>
                    <a:pt x="2871" y="24275"/>
                    <a:pt x="2845" y="24293"/>
                    <a:pt x="2849" y="24329"/>
                  </a:cubicBezTo>
                  <a:cubicBezTo>
                    <a:pt x="2874" y="24510"/>
                    <a:pt x="2792" y="24688"/>
                    <a:pt x="2642" y="24791"/>
                  </a:cubicBezTo>
                  <a:cubicBezTo>
                    <a:pt x="2624" y="24745"/>
                    <a:pt x="2621" y="24699"/>
                    <a:pt x="2596" y="24656"/>
                  </a:cubicBezTo>
                  <a:cubicBezTo>
                    <a:pt x="2586" y="24641"/>
                    <a:pt x="2567" y="24633"/>
                    <a:pt x="2548" y="24633"/>
                  </a:cubicBezTo>
                  <a:cubicBezTo>
                    <a:pt x="2518" y="24633"/>
                    <a:pt x="2487" y="24651"/>
                    <a:pt x="2489" y="24688"/>
                  </a:cubicBezTo>
                  <a:cubicBezTo>
                    <a:pt x="2500" y="24766"/>
                    <a:pt x="2518" y="24848"/>
                    <a:pt x="2539" y="24927"/>
                  </a:cubicBezTo>
                  <a:cubicBezTo>
                    <a:pt x="2543" y="24944"/>
                    <a:pt x="2564" y="24937"/>
                    <a:pt x="2578" y="24944"/>
                  </a:cubicBezTo>
                  <a:cubicBezTo>
                    <a:pt x="2624" y="25105"/>
                    <a:pt x="2624" y="25272"/>
                    <a:pt x="2578" y="25432"/>
                  </a:cubicBezTo>
                  <a:cubicBezTo>
                    <a:pt x="2578" y="25443"/>
                    <a:pt x="2589" y="25443"/>
                    <a:pt x="2589" y="25450"/>
                  </a:cubicBezTo>
                  <a:cubicBezTo>
                    <a:pt x="2589" y="25457"/>
                    <a:pt x="2589" y="25461"/>
                    <a:pt x="2585" y="25464"/>
                  </a:cubicBezTo>
                  <a:cubicBezTo>
                    <a:pt x="2535" y="25475"/>
                    <a:pt x="2486" y="25489"/>
                    <a:pt x="2436" y="25500"/>
                  </a:cubicBezTo>
                  <a:cubicBezTo>
                    <a:pt x="2436" y="25286"/>
                    <a:pt x="2422" y="25076"/>
                    <a:pt x="2422" y="24866"/>
                  </a:cubicBezTo>
                  <a:lnTo>
                    <a:pt x="2308" y="24866"/>
                  </a:lnTo>
                  <a:cubicBezTo>
                    <a:pt x="2308" y="24909"/>
                    <a:pt x="2308" y="24955"/>
                    <a:pt x="2311" y="24998"/>
                  </a:cubicBezTo>
                  <a:lnTo>
                    <a:pt x="2222" y="24998"/>
                  </a:lnTo>
                  <a:lnTo>
                    <a:pt x="2222" y="25080"/>
                  </a:lnTo>
                  <a:cubicBezTo>
                    <a:pt x="2193" y="25079"/>
                    <a:pt x="2163" y="25079"/>
                    <a:pt x="2134" y="25079"/>
                  </a:cubicBezTo>
                  <a:cubicBezTo>
                    <a:pt x="1552" y="25079"/>
                    <a:pt x="949" y="25117"/>
                    <a:pt x="421" y="25368"/>
                  </a:cubicBezTo>
                  <a:cubicBezTo>
                    <a:pt x="403" y="25364"/>
                    <a:pt x="385" y="25357"/>
                    <a:pt x="367" y="25350"/>
                  </a:cubicBezTo>
                  <a:cubicBezTo>
                    <a:pt x="364" y="25304"/>
                    <a:pt x="367" y="25265"/>
                    <a:pt x="360" y="25222"/>
                  </a:cubicBezTo>
                  <a:cubicBezTo>
                    <a:pt x="359" y="25188"/>
                    <a:pt x="329" y="25170"/>
                    <a:pt x="301" y="25170"/>
                  </a:cubicBezTo>
                  <a:cubicBezTo>
                    <a:pt x="274" y="25170"/>
                    <a:pt x="248" y="25187"/>
                    <a:pt x="250" y="25222"/>
                  </a:cubicBezTo>
                  <a:lnTo>
                    <a:pt x="250" y="25286"/>
                  </a:lnTo>
                  <a:cubicBezTo>
                    <a:pt x="133" y="25137"/>
                    <a:pt x="204" y="24866"/>
                    <a:pt x="339" y="24695"/>
                  </a:cubicBezTo>
                  <a:cubicBezTo>
                    <a:pt x="385" y="24713"/>
                    <a:pt x="435" y="24731"/>
                    <a:pt x="485" y="24741"/>
                  </a:cubicBezTo>
                  <a:cubicBezTo>
                    <a:pt x="487" y="24742"/>
                    <a:pt x="488" y="24742"/>
                    <a:pt x="490" y="24742"/>
                  </a:cubicBezTo>
                  <a:cubicBezTo>
                    <a:pt x="513" y="24742"/>
                    <a:pt x="485" y="24715"/>
                    <a:pt x="485" y="24688"/>
                  </a:cubicBezTo>
                  <a:cubicBezTo>
                    <a:pt x="1112" y="24521"/>
                    <a:pt x="1767" y="24474"/>
                    <a:pt x="2411" y="24471"/>
                  </a:cubicBezTo>
                  <a:cubicBezTo>
                    <a:pt x="2482" y="24471"/>
                    <a:pt x="2482" y="24361"/>
                    <a:pt x="2411" y="24361"/>
                  </a:cubicBezTo>
                  <a:cubicBezTo>
                    <a:pt x="1749" y="24364"/>
                    <a:pt x="1069" y="24410"/>
                    <a:pt x="424" y="24588"/>
                  </a:cubicBezTo>
                  <a:cubicBezTo>
                    <a:pt x="311" y="24560"/>
                    <a:pt x="190" y="24521"/>
                    <a:pt x="154" y="24407"/>
                  </a:cubicBezTo>
                  <a:cubicBezTo>
                    <a:pt x="111" y="24268"/>
                    <a:pt x="250" y="24183"/>
                    <a:pt x="364" y="24158"/>
                  </a:cubicBezTo>
                  <a:cubicBezTo>
                    <a:pt x="382" y="24151"/>
                    <a:pt x="378" y="24133"/>
                    <a:pt x="385" y="24122"/>
                  </a:cubicBezTo>
                  <a:lnTo>
                    <a:pt x="385" y="24193"/>
                  </a:lnTo>
                  <a:cubicBezTo>
                    <a:pt x="385" y="24229"/>
                    <a:pt x="413" y="24247"/>
                    <a:pt x="440" y="24247"/>
                  </a:cubicBezTo>
                  <a:cubicBezTo>
                    <a:pt x="468" y="24247"/>
                    <a:pt x="496" y="24229"/>
                    <a:pt x="496" y="24193"/>
                  </a:cubicBezTo>
                  <a:cubicBezTo>
                    <a:pt x="496" y="24154"/>
                    <a:pt x="496" y="24115"/>
                    <a:pt x="496" y="24076"/>
                  </a:cubicBezTo>
                  <a:cubicBezTo>
                    <a:pt x="882" y="23976"/>
                    <a:pt x="1284" y="23914"/>
                    <a:pt x="1682" y="23914"/>
                  </a:cubicBezTo>
                  <a:cubicBezTo>
                    <a:pt x="2106" y="23914"/>
                    <a:pt x="2526" y="23984"/>
                    <a:pt x="2920" y="24151"/>
                  </a:cubicBezTo>
                  <a:cubicBezTo>
                    <a:pt x="2929" y="24154"/>
                    <a:pt x="2937" y="24156"/>
                    <a:pt x="2945" y="24156"/>
                  </a:cubicBezTo>
                  <a:cubicBezTo>
                    <a:pt x="3000" y="24156"/>
                    <a:pt x="3036" y="24079"/>
                    <a:pt x="2977" y="24054"/>
                  </a:cubicBezTo>
                  <a:cubicBezTo>
                    <a:pt x="2874" y="24008"/>
                    <a:pt x="2756" y="24022"/>
                    <a:pt x="2646" y="23990"/>
                  </a:cubicBezTo>
                  <a:cubicBezTo>
                    <a:pt x="3329" y="23866"/>
                    <a:pt x="4013" y="23755"/>
                    <a:pt x="4700" y="23688"/>
                  </a:cubicBezTo>
                  <a:cubicBezTo>
                    <a:pt x="4714" y="23730"/>
                    <a:pt x="4739" y="23770"/>
                    <a:pt x="4775" y="23798"/>
                  </a:cubicBezTo>
                  <a:cubicBezTo>
                    <a:pt x="4782" y="23804"/>
                    <a:pt x="4790" y="23806"/>
                    <a:pt x="4798" y="23806"/>
                  </a:cubicBezTo>
                  <a:cubicBezTo>
                    <a:pt x="4817" y="23806"/>
                    <a:pt x="4837" y="23796"/>
                    <a:pt x="4856" y="23796"/>
                  </a:cubicBezTo>
                  <a:cubicBezTo>
                    <a:pt x="4861" y="23796"/>
                    <a:pt x="4866" y="23796"/>
                    <a:pt x="4871" y="23798"/>
                  </a:cubicBezTo>
                  <a:cubicBezTo>
                    <a:pt x="4871" y="23825"/>
                    <a:pt x="4893" y="23847"/>
                    <a:pt x="4920" y="23847"/>
                  </a:cubicBezTo>
                  <a:cubicBezTo>
                    <a:pt x="4925" y="23847"/>
                    <a:pt x="4930" y="23846"/>
                    <a:pt x="4935" y="23844"/>
                  </a:cubicBezTo>
                  <a:cubicBezTo>
                    <a:pt x="5462" y="23695"/>
                    <a:pt x="6067" y="23691"/>
                    <a:pt x="6612" y="23666"/>
                  </a:cubicBezTo>
                  <a:cubicBezTo>
                    <a:pt x="6730" y="23661"/>
                    <a:pt x="6848" y="23659"/>
                    <a:pt x="6966" y="23659"/>
                  </a:cubicBezTo>
                  <a:close/>
                  <a:moveTo>
                    <a:pt x="3383" y="25411"/>
                  </a:moveTo>
                  <a:lnTo>
                    <a:pt x="3383" y="25411"/>
                  </a:lnTo>
                  <a:cubicBezTo>
                    <a:pt x="3351" y="25425"/>
                    <a:pt x="3312" y="25436"/>
                    <a:pt x="3279" y="25453"/>
                  </a:cubicBezTo>
                  <a:lnTo>
                    <a:pt x="3279" y="25457"/>
                  </a:lnTo>
                  <a:cubicBezTo>
                    <a:pt x="3269" y="25461"/>
                    <a:pt x="3279" y="25471"/>
                    <a:pt x="3272" y="25475"/>
                  </a:cubicBezTo>
                  <a:cubicBezTo>
                    <a:pt x="3162" y="25485"/>
                    <a:pt x="3052" y="25500"/>
                    <a:pt x="2941" y="25503"/>
                  </a:cubicBezTo>
                  <a:cubicBezTo>
                    <a:pt x="3087" y="25471"/>
                    <a:pt x="3237" y="25443"/>
                    <a:pt x="3383" y="25411"/>
                  </a:cubicBezTo>
                  <a:close/>
                  <a:moveTo>
                    <a:pt x="17199" y="24944"/>
                  </a:moveTo>
                  <a:lnTo>
                    <a:pt x="17199" y="24944"/>
                  </a:lnTo>
                  <a:cubicBezTo>
                    <a:pt x="17298" y="24959"/>
                    <a:pt x="17391" y="24994"/>
                    <a:pt x="17469" y="25055"/>
                  </a:cubicBezTo>
                  <a:cubicBezTo>
                    <a:pt x="17459" y="25204"/>
                    <a:pt x="17448" y="25354"/>
                    <a:pt x="17430" y="25503"/>
                  </a:cubicBezTo>
                  <a:lnTo>
                    <a:pt x="17427" y="25503"/>
                  </a:lnTo>
                  <a:cubicBezTo>
                    <a:pt x="17427" y="25528"/>
                    <a:pt x="17419" y="25550"/>
                    <a:pt x="17416" y="25571"/>
                  </a:cubicBezTo>
                  <a:cubicBezTo>
                    <a:pt x="17373" y="25407"/>
                    <a:pt x="17341" y="25236"/>
                    <a:pt x="17288" y="25076"/>
                  </a:cubicBezTo>
                  <a:cubicBezTo>
                    <a:pt x="17281" y="25057"/>
                    <a:pt x="17272" y="25050"/>
                    <a:pt x="17261" y="25050"/>
                  </a:cubicBezTo>
                  <a:cubicBezTo>
                    <a:pt x="17242" y="25050"/>
                    <a:pt x="17218" y="25074"/>
                    <a:pt x="17202" y="25097"/>
                  </a:cubicBezTo>
                  <a:cubicBezTo>
                    <a:pt x="17202" y="25048"/>
                    <a:pt x="17199" y="24998"/>
                    <a:pt x="17199" y="24944"/>
                  </a:cubicBezTo>
                  <a:close/>
                  <a:moveTo>
                    <a:pt x="17533" y="25489"/>
                  </a:moveTo>
                  <a:lnTo>
                    <a:pt x="17533" y="26016"/>
                  </a:lnTo>
                  <a:cubicBezTo>
                    <a:pt x="17519" y="25952"/>
                    <a:pt x="17501" y="25888"/>
                    <a:pt x="17484" y="25824"/>
                  </a:cubicBezTo>
                  <a:cubicBezTo>
                    <a:pt x="17503" y="25714"/>
                    <a:pt x="17517" y="25601"/>
                    <a:pt x="17533" y="25489"/>
                  </a:cubicBezTo>
                  <a:close/>
                  <a:moveTo>
                    <a:pt x="17313" y="25607"/>
                  </a:moveTo>
                  <a:lnTo>
                    <a:pt x="17313" y="25607"/>
                  </a:lnTo>
                  <a:cubicBezTo>
                    <a:pt x="17334" y="25688"/>
                    <a:pt x="17355" y="25770"/>
                    <a:pt x="17377" y="25852"/>
                  </a:cubicBezTo>
                  <a:cubicBezTo>
                    <a:pt x="17362" y="25948"/>
                    <a:pt x="17348" y="26044"/>
                    <a:pt x="17334" y="26141"/>
                  </a:cubicBezTo>
                  <a:cubicBezTo>
                    <a:pt x="17334" y="25963"/>
                    <a:pt x="17327" y="25785"/>
                    <a:pt x="17313" y="25607"/>
                  </a:cubicBezTo>
                  <a:close/>
                  <a:moveTo>
                    <a:pt x="2560" y="25624"/>
                  </a:moveTo>
                  <a:cubicBezTo>
                    <a:pt x="2525" y="25838"/>
                    <a:pt x="2493" y="26052"/>
                    <a:pt x="2464" y="26265"/>
                  </a:cubicBezTo>
                  <a:cubicBezTo>
                    <a:pt x="2461" y="26194"/>
                    <a:pt x="2450" y="26123"/>
                    <a:pt x="2443" y="26052"/>
                  </a:cubicBezTo>
                  <a:cubicBezTo>
                    <a:pt x="2439" y="25909"/>
                    <a:pt x="2436" y="25767"/>
                    <a:pt x="2436" y="25624"/>
                  </a:cubicBezTo>
                  <a:close/>
                  <a:moveTo>
                    <a:pt x="3340" y="25578"/>
                  </a:moveTo>
                  <a:lnTo>
                    <a:pt x="3340" y="25582"/>
                  </a:lnTo>
                  <a:cubicBezTo>
                    <a:pt x="3077" y="25813"/>
                    <a:pt x="2820" y="26048"/>
                    <a:pt x="2571" y="26297"/>
                  </a:cubicBezTo>
                  <a:cubicBezTo>
                    <a:pt x="2600" y="26069"/>
                    <a:pt x="2635" y="25845"/>
                    <a:pt x="2674" y="25621"/>
                  </a:cubicBezTo>
                  <a:cubicBezTo>
                    <a:pt x="2891" y="25617"/>
                    <a:pt x="3112" y="25603"/>
                    <a:pt x="3340" y="25578"/>
                  </a:cubicBezTo>
                  <a:close/>
                  <a:moveTo>
                    <a:pt x="4817" y="26087"/>
                  </a:moveTo>
                  <a:cubicBezTo>
                    <a:pt x="4817" y="26165"/>
                    <a:pt x="4817" y="26244"/>
                    <a:pt x="4817" y="26326"/>
                  </a:cubicBezTo>
                  <a:cubicBezTo>
                    <a:pt x="4817" y="26315"/>
                    <a:pt x="4807" y="26319"/>
                    <a:pt x="4800" y="26311"/>
                  </a:cubicBezTo>
                  <a:cubicBezTo>
                    <a:pt x="4803" y="26237"/>
                    <a:pt x="4814" y="26162"/>
                    <a:pt x="4817" y="26087"/>
                  </a:cubicBezTo>
                  <a:close/>
                  <a:moveTo>
                    <a:pt x="4187" y="25418"/>
                  </a:moveTo>
                  <a:lnTo>
                    <a:pt x="4187" y="25418"/>
                  </a:lnTo>
                  <a:cubicBezTo>
                    <a:pt x="3935" y="25663"/>
                    <a:pt x="3685" y="25913"/>
                    <a:pt x="3443" y="26173"/>
                  </a:cubicBezTo>
                  <a:cubicBezTo>
                    <a:pt x="3283" y="26301"/>
                    <a:pt x="3112" y="26411"/>
                    <a:pt x="2931" y="26504"/>
                  </a:cubicBezTo>
                  <a:cubicBezTo>
                    <a:pt x="3183" y="26151"/>
                    <a:pt x="3465" y="25824"/>
                    <a:pt x="3774" y="25521"/>
                  </a:cubicBezTo>
                  <a:cubicBezTo>
                    <a:pt x="3913" y="25496"/>
                    <a:pt x="4052" y="25461"/>
                    <a:pt x="4187" y="25418"/>
                  </a:cubicBezTo>
                  <a:close/>
                  <a:moveTo>
                    <a:pt x="17451" y="26133"/>
                  </a:moveTo>
                  <a:cubicBezTo>
                    <a:pt x="17476" y="26240"/>
                    <a:pt x="17508" y="26347"/>
                    <a:pt x="17537" y="26454"/>
                  </a:cubicBezTo>
                  <a:lnTo>
                    <a:pt x="17537" y="26674"/>
                  </a:lnTo>
                  <a:cubicBezTo>
                    <a:pt x="17487" y="26746"/>
                    <a:pt x="17430" y="26813"/>
                    <a:pt x="17387" y="26892"/>
                  </a:cubicBezTo>
                  <a:cubicBezTo>
                    <a:pt x="17395" y="26635"/>
                    <a:pt x="17416" y="26383"/>
                    <a:pt x="17451" y="26133"/>
                  </a:cubicBezTo>
                  <a:close/>
                  <a:moveTo>
                    <a:pt x="18300" y="26666"/>
                  </a:moveTo>
                  <a:cubicBezTo>
                    <a:pt x="18234" y="26750"/>
                    <a:pt x="18169" y="26836"/>
                    <a:pt x="18107" y="26924"/>
                  </a:cubicBezTo>
                  <a:cubicBezTo>
                    <a:pt x="18082" y="26917"/>
                    <a:pt x="18060" y="26902"/>
                    <a:pt x="18035" y="26899"/>
                  </a:cubicBezTo>
                  <a:cubicBezTo>
                    <a:pt x="18128" y="26823"/>
                    <a:pt x="18217" y="26748"/>
                    <a:pt x="18300" y="26666"/>
                  </a:cubicBezTo>
                  <a:close/>
                  <a:moveTo>
                    <a:pt x="17533" y="26870"/>
                  </a:moveTo>
                  <a:lnTo>
                    <a:pt x="17533" y="26945"/>
                  </a:lnTo>
                  <a:cubicBezTo>
                    <a:pt x="17516" y="26949"/>
                    <a:pt x="17498" y="26949"/>
                    <a:pt x="17480" y="26952"/>
                  </a:cubicBezTo>
                  <a:cubicBezTo>
                    <a:pt x="17494" y="26924"/>
                    <a:pt x="17519" y="26899"/>
                    <a:pt x="17533" y="26870"/>
                  </a:cubicBezTo>
                  <a:close/>
                  <a:moveTo>
                    <a:pt x="8092" y="24193"/>
                  </a:moveTo>
                  <a:cubicBezTo>
                    <a:pt x="8092" y="24222"/>
                    <a:pt x="8114" y="24247"/>
                    <a:pt x="8142" y="24254"/>
                  </a:cubicBezTo>
                  <a:cubicBezTo>
                    <a:pt x="8673" y="24322"/>
                    <a:pt x="9207" y="24332"/>
                    <a:pt x="9741" y="24332"/>
                  </a:cubicBezTo>
                  <a:cubicBezTo>
                    <a:pt x="9953" y="24332"/>
                    <a:pt x="10166" y="24330"/>
                    <a:pt x="10378" y="24330"/>
                  </a:cubicBezTo>
                  <a:cubicBezTo>
                    <a:pt x="10494" y="24330"/>
                    <a:pt x="10611" y="24331"/>
                    <a:pt x="10727" y="24332"/>
                  </a:cubicBezTo>
                  <a:cubicBezTo>
                    <a:pt x="11232" y="24339"/>
                    <a:pt x="11734" y="24371"/>
                    <a:pt x="12236" y="24428"/>
                  </a:cubicBezTo>
                  <a:cubicBezTo>
                    <a:pt x="12774" y="24489"/>
                    <a:pt x="13311" y="24556"/>
                    <a:pt x="13856" y="24585"/>
                  </a:cubicBezTo>
                  <a:cubicBezTo>
                    <a:pt x="13913" y="24587"/>
                    <a:pt x="13976" y="24588"/>
                    <a:pt x="14042" y="24588"/>
                  </a:cubicBezTo>
                  <a:cubicBezTo>
                    <a:pt x="14226" y="24588"/>
                    <a:pt x="14433" y="24576"/>
                    <a:pt x="14611" y="24521"/>
                  </a:cubicBezTo>
                  <a:cubicBezTo>
                    <a:pt x="14653" y="24517"/>
                    <a:pt x="14696" y="24514"/>
                    <a:pt x="14739" y="24510"/>
                  </a:cubicBezTo>
                  <a:lnTo>
                    <a:pt x="14739" y="24510"/>
                  </a:lnTo>
                  <a:cubicBezTo>
                    <a:pt x="14646" y="24692"/>
                    <a:pt x="14579" y="24909"/>
                    <a:pt x="14668" y="25097"/>
                  </a:cubicBezTo>
                  <a:cubicBezTo>
                    <a:pt x="14689" y="25145"/>
                    <a:pt x="14723" y="25162"/>
                    <a:pt x="14761" y="25171"/>
                  </a:cubicBezTo>
                  <a:lnTo>
                    <a:pt x="14761" y="25171"/>
                  </a:lnTo>
                  <a:cubicBezTo>
                    <a:pt x="14761" y="25174"/>
                    <a:pt x="14760" y="25178"/>
                    <a:pt x="14760" y="25183"/>
                  </a:cubicBezTo>
                  <a:cubicBezTo>
                    <a:pt x="14760" y="25304"/>
                    <a:pt x="14742" y="25429"/>
                    <a:pt x="14742" y="25550"/>
                  </a:cubicBezTo>
                  <a:cubicBezTo>
                    <a:pt x="14735" y="25607"/>
                    <a:pt x="14732" y="25663"/>
                    <a:pt x="14732" y="25724"/>
                  </a:cubicBezTo>
                  <a:cubicBezTo>
                    <a:pt x="14731" y="25725"/>
                    <a:pt x="14730" y="25726"/>
                    <a:pt x="14729" y="25726"/>
                  </a:cubicBezTo>
                  <a:cubicBezTo>
                    <a:pt x="14725" y="25726"/>
                    <a:pt x="14719" y="25720"/>
                    <a:pt x="14716" y="25720"/>
                  </a:cubicBezTo>
                  <a:cubicBezTo>
                    <a:pt x="14715" y="25720"/>
                    <a:pt x="14714" y="25721"/>
                    <a:pt x="14714" y="25724"/>
                  </a:cubicBezTo>
                  <a:lnTo>
                    <a:pt x="14714" y="26023"/>
                  </a:lnTo>
                  <a:cubicBezTo>
                    <a:pt x="14707" y="26340"/>
                    <a:pt x="14682" y="26657"/>
                    <a:pt x="14664" y="26974"/>
                  </a:cubicBezTo>
                  <a:cubicBezTo>
                    <a:pt x="14604" y="26482"/>
                    <a:pt x="14568" y="25987"/>
                    <a:pt x="14557" y="25496"/>
                  </a:cubicBezTo>
                  <a:cubicBezTo>
                    <a:pt x="14557" y="25484"/>
                    <a:pt x="14555" y="25480"/>
                    <a:pt x="14550" y="25480"/>
                  </a:cubicBezTo>
                  <a:cubicBezTo>
                    <a:pt x="14540" y="25480"/>
                    <a:pt x="14523" y="25496"/>
                    <a:pt x="14504" y="25496"/>
                  </a:cubicBezTo>
                  <a:cubicBezTo>
                    <a:pt x="14557" y="25489"/>
                    <a:pt x="14582" y="25407"/>
                    <a:pt x="14518" y="25396"/>
                  </a:cubicBezTo>
                  <a:cubicBezTo>
                    <a:pt x="12350" y="24937"/>
                    <a:pt x="10118" y="24902"/>
                    <a:pt x="7907" y="24902"/>
                  </a:cubicBezTo>
                  <a:cubicBezTo>
                    <a:pt x="7914" y="24895"/>
                    <a:pt x="7907" y="24884"/>
                    <a:pt x="7914" y="24877"/>
                  </a:cubicBezTo>
                  <a:cubicBezTo>
                    <a:pt x="7917" y="24876"/>
                    <a:pt x="7919" y="24875"/>
                    <a:pt x="7921" y="24875"/>
                  </a:cubicBezTo>
                  <a:cubicBezTo>
                    <a:pt x="7924" y="24875"/>
                    <a:pt x="7928" y="24877"/>
                    <a:pt x="7932" y="24877"/>
                  </a:cubicBezTo>
                  <a:cubicBezTo>
                    <a:pt x="7998" y="24864"/>
                    <a:pt x="7979" y="24772"/>
                    <a:pt x="7919" y="24772"/>
                  </a:cubicBezTo>
                  <a:cubicBezTo>
                    <a:pt x="7914" y="24772"/>
                    <a:pt x="7909" y="24772"/>
                    <a:pt x="7904" y="24774"/>
                  </a:cubicBezTo>
                  <a:lnTo>
                    <a:pt x="7865" y="24774"/>
                  </a:lnTo>
                  <a:cubicBezTo>
                    <a:pt x="7865" y="24670"/>
                    <a:pt x="7858" y="24563"/>
                    <a:pt x="7850" y="24457"/>
                  </a:cubicBezTo>
                  <a:cubicBezTo>
                    <a:pt x="7947" y="24385"/>
                    <a:pt x="8032" y="24296"/>
                    <a:pt x="8092" y="24193"/>
                  </a:cubicBezTo>
                  <a:close/>
                  <a:moveTo>
                    <a:pt x="18370" y="27134"/>
                  </a:moveTo>
                  <a:cubicBezTo>
                    <a:pt x="18369" y="27135"/>
                    <a:pt x="18367" y="27136"/>
                    <a:pt x="18366" y="27137"/>
                  </a:cubicBezTo>
                  <a:lnTo>
                    <a:pt x="18366" y="27137"/>
                  </a:lnTo>
                  <a:lnTo>
                    <a:pt x="18366" y="27134"/>
                  </a:lnTo>
                  <a:close/>
                  <a:moveTo>
                    <a:pt x="16860" y="24917"/>
                  </a:moveTo>
                  <a:cubicBezTo>
                    <a:pt x="16937" y="24917"/>
                    <a:pt x="17013" y="24919"/>
                    <a:pt x="17088" y="24923"/>
                  </a:cubicBezTo>
                  <a:cubicBezTo>
                    <a:pt x="17088" y="25518"/>
                    <a:pt x="17124" y="26112"/>
                    <a:pt x="17199" y="26699"/>
                  </a:cubicBezTo>
                  <a:cubicBezTo>
                    <a:pt x="17198" y="26701"/>
                    <a:pt x="17197" y="26701"/>
                    <a:pt x="17196" y="26701"/>
                  </a:cubicBezTo>
                  <a:cubicBezTo>
                    <a:pt x="17192" y="26701"/>
                    <a:pt x="17186" y="26696"/>
                    <a:pt x="17183" y="26696"/>
                  </a:cubicBezTo>
                  <a:cubicBezTo>
                    <a:pt x="17182" y="26696"/>
                    <a:pt x="17181" y="26697"/>
                    <a:pt x="17181" y="26699"/>
                  </a:cubicBezTo>
                  <a:cubicBezTo>
                    <a:pt x="17181" y="26735"/>
                    <a:pt x="17206" y="26756"/>
                    <a:pt x="17209" y="26788"/>
                  </a:cubicBezTo>
                  <a:cubicBezTo>
                    <a:pt x="17227" y="26906"/>
                    <a:pt x="17234" y="27027"/>
                    <a:pt x="17256" y="27144"/>
                  </a:cubicBezTo>
                  <a:cubicBezTo>
                    <a:pt x="16793" y="27051"/>
                    <a:pt x="16324" y="27006"/>
                    <a:pt x="15853" y="27006"/>
                  </a:cubicBezTo>
                  <a:cubicBezTo>
                    <a:pt x="15748" y="27006"/>
                    <a:pt x="15642" y="27008"/>
                    <a:pt x="15536" y="27013"/>
                  </a:cubicBezTo>
                  <a:lnTo>
                    <a:pt x="15536" y="27009"/>
                  </a:lnTo>
                  <a:cubicBezTo>
                    <a:pt x="15433" y="27016"/>
                    <a:pt x="15059" y="27041"/>
                    <a:pt x="14853" y="27141"/>
                  </a:cubicBezTo>
                  <a:cubicBezTo>
                    <a:pt x="14846" y="27070"/>
                    <a:pt x="14846" y="27002"/>
                    <a:pt x="14835" y="26931"/>
                  </a:cubicBezTo>
                  <a:lnTo>
                    <a:pt x="14835" y="26760"/>
                  </a:lnTo>
                  <a:cubicBezTo>
                    <a:pt x="14846" y="26685"/>
                    <a:pt x="14846" y="26607"/>
                    <a:pt x="14853" y="26529"/>
                  </a:cubicBezTo>
                  <a:cubicBezTo>
                    <a:pt x="14878" y="26279"/>
                    <a:pt x="14878" y="26023"/>
                    <a:pt x="14917" y="25777"/>
                  </a:cubicBezTo>
                  <a:cubicBezTo>
                    <a:pt x="14918" y="25769"/>
                    <a:pt x="14916" y="25767"/>
                    <a:pt x="14912" y="25767"/>
                  </a:cubicBezTo>
                  <a:cubicBezTo>
                    <a:pt x="14907" y="25767"/>
                    <a:pt x="14899" y="25771"/>
                    <a:pt x="14890" y="25771"/>
                  </a:cubicBezTo>
                  <a:cubicBezTo>
                    <a:pt x="14886" y="25771"/>
                    <a:pt x="14882" y="25770"/>
                    <a:pt x="14878" y="25767"/>
                  </a:cubicBezTo>
                  <a:cubicBezTo>
                    <a:pt x="14878" y="25660"/>
                    <a:pt x="14878" y="25550"/>
                    <a:pt x="14878" y="25443"/>
                  </a:cubicBezTo>
                  <a:cubicBezTo>
                    <a:pt x="14878" y="25425"/>
                    <a:pt x="14881" y="25411"/>
                    <a:pt x="14888" y="25396"/>
                  </a:cubicBezTo>
                  <a:cubicBezTo>
                    <a:pt x="14891" y="25396"/>
                    <a:pt x="14893" y="25398"/>
                    <a:pt x="14897" y="25398"/>
                  </a:cubicBezTo>
                  <a:cubicBezTo>
                    <a:pt x="14898" y="25398"/>
                    <a:pt x="14900" y="25398"/>
                    <a:pt x="14903" y="25396"/>
                  </a:cubicBezTo>
                  <a:cubicBezTo>
                    <a:pt x="15266" y="25112"/>
                    <a:pt x="15832" y="25026"/>
                    <a:pt x="16277" y="24959"/>
                  </a:cubicBezTo>
                  <a:cubicBezTo>
                    <a:pt x="16469" y="24930"/>
                    <a:pt x="16665" y="24917"/>
                    <a:pt x="16860" y="24917"/>
                  </a:cubicBezTo>
                  <a:close/>
                  <a:moveTo>
                    <a:pt x="3933" y="27263"/>
                  </a:moveTo>
                  <a:lnTo>
                    <a:pt x="3933" y="27263"/>
                  </a:lnTo>
                  <a:cubicBezTo>
                    <a:pt x="3810" y="27398"/>
                    <a:pt x="3697" y="27534"/>
                    <a:pt x="3566" y="27660"/>
                  </a:cubicBezTo>
                  <a:lnTo>
                    <a:pt x="3566" y="27660"/>
                  </a:lnTo>
                  <a:cubicBezTo>
                    <a:pt x="3681" y="27520"/>
                    <a:pt x="3810" y="27395"/>
                    <a:pt x="3933" y="27263"/>
                  </a:cubicBezTo>
                  <a:close/>
                  <a:moveTo>
                    <a:pt x="3237" y="25913"/>
                  </a:moveTo>
                  <a:lnTo>
                    <a:pt x="3237" y="25913"/>
                  </a:lnTo>
                  <a:cubicBezTo>
                    <a:pt x="3016" y="26151"/>
                    <a:pt x="2820" y="26408"/>
                    <a:pt x="2653" y="26682"/>
                  </a:cubicBezTo>
                  <a:cubicBezTo>
                    <a:pt x="2635" y="26715"/>
                    <a:pt x="2659" y="26768"/>
                    <a:pt x="2697" y="26768"/>
                  </a:cubicBezTo>
                  <a:cubicBezTo>
                    <a:pt x="2704" y="26768"/>
                    <a:pt x="2710" y="26766"/>
                    <a:pt x="2717" y="26763"/>
                  </a:cubicBezTo>
                  <a:cubicBezTo>
                    <a:pt x="2913" y="26682"/>
                    <a:pt x="3069" y="26546"/>
                    <a:pt x="3240" y="26429"/>
                  </a:cubicBezTo>
                  <a:lnTo>
                    <a:pt x="3240" y="26429"/>
                  </a:lnTo>
                  <a:cubicBezTo>
                    <a:pt x="3080" y="26621"/>
                    <a:pt x="2909" y="26803"/>
                    <a:pt x="2785" y="27020"/>
                  </a:cubicBezTo>
                  <a:cubicBezTo>
                    <a:pt x="2766" y="27051"/>
                    <a:pt x="2794" y="27105"/>
                    <a:pt x="2833" y="27105"/>
                  </a:cubicBezTo>
                  <a:cubicBezTo>
                    <a:pt x="2838" y="27105"/>
                    <a:pt x="2843" y="27104"/>
                    <a:pt x="2849" y="27102"/>
                  </a:cubicBezTo>
                  <a:cubicBezTo>
                    <a:pt x="3027" y="27027"/>
                    <a:pt x="3162" y="26881"/>
                    <a:pt x="3315" y="26771"/>
                  </a:cubicBezTo>
                  <a:lnTo>
                    <a:pt x="3315" y="26771"/>
                  </a:lnTo>
                  <a:cubicBezTo>
                    <a:pt x="3057" y="27096"/>
                    <a:pt x="2819" y="27434"/>
                    <a:pt x="2641" y="27803"/>
                  </a:cubicBezTo>
                  <a:lnTo>
                    <a:pt x="2641" y="27803"/>
                  </a:lnTo>
                  <a:cubicBezTo>
                    <a:pt x="2638" y="27797"/>
                    <a:pt x="2634" y="27791"/>
                    <a:pt x="2628" y="27785"/>
                  </a:cubicBezTo>
                  <a:cubicBezTo>
                    <a:pt x="2575" y="27739"/>
                    <a:pt x="2514" y="27732"/>
                    <a:pt x="2461" y="27700"/>
                  </a:cubicBezTo>
                  <a:cubicBezTo>
                    <a:pt x="2464" y="27479"/>
                    <a:pt x="2454" y="27255"/>
                    <a:pt x="2443" y="27034"/>
                  </a:cubicBezTo>
                  <a:cubicBezTo>
                    <a:pt x="2444" y="27033"/>
                    <a:pt x="2446" y="27032"/>
                    <a:pt x="2447" y="27032"/>
                  </a:cubicBezTo>
                  <a:cubicBezTo>
                    <a:pt x="2452" y="27032"/>
                    <a:pt x="2457" y="27038"/>
                    <a:pt x="2459" y="27038"/>
                  </a:cubicBezTo>
                  <a:cubicBezTo>
                    <a:pt x="2460" y="27038"/>
                    <a:pt x="2461" y="27037"/>
                    <a:pt x="2461" y="27034"/>
                  </a:cubicBezTo>
                  <a:cubicBezTo>
                    <a:pt x="2464" y="27027"/>
                    <a:pt x="2461" y="27023"/>
                    <a:pt x="2464" y="27016"/>
                  </a:cubicBezTo>
                  <a:lnTo>
                    <a:pt x="2464" y="27013"/>
                  </a:lnTo>
                  <a:cubicBezTo>
                    <a:pt x="2496" y="26803"/>
                    <a:pt x="2532" y="26593"/>
                    <a:pt x="2560" y="26379"/>
                  </a:cubicBezTo>
                  <a:cubicBezTo>
                    <a:pt x="2572" y="26396"/>
                    <a:pt x="2569" y="26428"/>
                    <a:pt x="2583" y="26428"/>
                  </a:cubicBezTo>
                  <a:cubicBezTo>
                    <a:pt x="2586" y="26428"/>
                    <a:pt x="2591" y="26426"/>
                    <a:pt x="2596" y="26422"/>
                  </a:cubicBezTo>
                  <a:cubicBezTo>
                    <a:pt x="2600" y="26422"/>
                    <a:pt x="2603" y="26418"/>
                    <a:pt x="2607" y="26415"/>
                  </a:cubicBezTo>
                  <a:cubicBezTo>
                    <a:pt x="2614" y="26408"/>
                    <a:pt x="2621" y="26404"/>
                    <a:pt x="2628" y="26397"/>
                  </a:cubicBezTo>
                  <a:cubicBezTo>
                    <a:pt x="2852" y="26262"/>
                    <a:pt x="3030" y="26073"/>
                    <a:pt x="3237" y="25913"/>
                  </a:cubicBezTo>
                  <a:close/>
                  <a:moveTo>
                    <a:pt x="4817" y="25115"/>
                  </a:moveTo>
                  <a:lnTo>
                    <a:pt x="4817" y="25343"/>
                  </a:lnTo>
                  <a:cubicBezTo>
                    <a:pt x="4816" y="25343"/>
                    <a:pt x="4814" y="25344"/>
                    <a:pt x="4812" y="25344"/>
                  </a:cubicBezTo>
                  <a:cubicBezTo>
                    <a:pt x="4800" y="25344"/>
                    <a:pt x="4788" y="25336"/>
                    <a:pt x="4780" y="25336"/>
                  </a:cubicBezTo>
                  <a:cubicBezTo>
                    <a:pt x="4776" y="25336"/>
                    <a:pt x="4773" y="25338"/>
                    <a:pt x="4771" y="25343"/>
                  </a:cubicBezTo>
                  <a:cubicBezTo>
                    <a:pt x="4750" y="25478"/>
                    <a:pt x="4753" y="25610"/>
                    <a:pt x="4735" y="25745"/>
                  </a:cubicBezTo>
                  <a:cubicBezTo>
                    <a:pt x="4262" y="26258"/>
                    <a:pt x="3792" y="26781"/>
                    <a:pt x="3347" y="27322"/>
                  </a:cubicBezTo>
                  <a:cubicBezTo>
                    <a:pt x="3159" y="27510"/>
                    <a:pt x="2968" y="27695"/>
                    <a:pt x="2759" y="27868"/>
                  </a:cubicBezTo>
                  <a:lnTo>
                    <a:pt x="2759" y="27868"/>
                  </a:lnTo>
                  <a:cubicBezTo>
                    <a:pt x="2987" y="27383"/>
                    <a:pt x="3302" y="26940"/>
                    <a:pt x="3660" y="26525"/>
                  </a:cubicBezTo>
                  <a:cubicBezTo>
                    <a:pt x="4034" y="26183"/>
                    <a:pt x="4380" y="25809"/>
                    <a:pt x="4689" y="25407"/>
                  </a:cubicBezTo>
                  <a:cubicBezTo>
                    <a:pt x="4722" y="25366"/>
                    <a:pt x="4688" y="25311"/>
                    <a:pt x="4648" y="25311"/>
                  </a:cubicBezTo>
                  <a:cubicBezTo>
                    <a:pt x="4636" y="25311"/>
                    <a:pt x="4623" y="25316"/>
                    <a:pt x="4611" y="25329"/>
                  </a:cubicBezTo>
                  <a:cubicBezTo>
                    <a:pt x="4280" y="25692"/>
                    <a:pt x="3924" y="26059"/>
                    <a:pt x="3586" y="26443"/>
                  </a:cubicBezTo>
                  <a:cubicBezTo>
                    <a:pt x="3436" y="26575"/>
                    <a:pt x="3276" y="26692"/>
                    <a:pt x="3105" y="26792"/>
                  </a:cubicBezTo>
                  <a:cubicBezTo>
                    <a:pt x="3230" y="26607"/>
                    <a:pt x="3368" y="26425"/>
                    <a:pt x="3518" y="26254"/>
                  </a:cubicBezTo>
                  <a:cubicBezTo>
                    <a:pt x="3853" y="25984"/>
                    <a:pt x="4155" y="25678"/>
                    <a:pt x="4419" y="25340"/>
                  </a:cubicBezTo>
                  <a:cubicBezTo>
                    <a:pt x="4426" y="25336"/>
                    <a:pt x="4419" y="25332"/>
                    <a:pt x="4419" y="25325"/>
                  </a:cubicBezTo>
                  <a:cubicBezTo>
                    <a:pt x="4522" y="25283"/>
                    <a:pt x="4618" y="25229"/>
                    <a:pt x="4711" y="25172"/>
                  </a:cubicBezTo>
                  <a:cubicBezTo>
                    <a:pt x="4735" y="25172"/>
                    <a:pt x="4757" y="25158"/>
                    <a:pt x="4782" y="25158"/>
                  </a:cubicBezTo>
                  <a:cubicBezTo>
                    <a:pt x="4800" y="25158"/>
                    <a:pt x="4775" y="25144"/>
                    <a:pt x="4782" y="25133"/>
                  </a:cubicBezTo>
                  <a:cubicBezTo>
                    <a:pt x="4792" y="25126"/>
                    <a:pt x="4807" y="25122"/>
                    <a:pt x="4817" y="25115"/>
                  </a:cubicBezTo>
                  <a:close/>
                  <a:moveTo>
                    <a:pt x="7740" y="25959"/>
                  </a:moveTo>
                  <a:lnTo>
                    <a:pt x="7740" y="25970"/>
                  </a:lnTo>
                  <a:cubicBezTo>
                    <a:pt x="7744" y="26628"/>
                    <a:pt x="7747" y="27287"/>
                    <a:pt x="7758" y="27945"/>
                  </a:cubicBezTo>
                  <a:cubicBezTo>
                    <a:pt x="7712" y="27283"/>
                    <a:pt x="7708" y="26621"/>
                    <a:pt x="7736" y="25959"/>
                  </a:cubicBezTo>
                  <a:close/>
                  <a:moveTo>
                    <a:pt x="4721" y="25934"/>
                  </a:moveTo>
                  <a:lnTo>
                    <a:pt x="4721" y="25938"/>
                  </a:lnTo>
                  <a:cubicBezTo>
                    <a:pt x="4707" y="26069"/>
                    <a:pt x="4693" y="26201"/>
                    <a:pt x="4686" y="26336"/>
                  </a:cubicBezTo>
                  <a:cubicBezTo>
                    <a:pt x="4137" y="26806"/>
                    <a:pt x="3660" y="27358"/>
                    <a:pt x="3230" y="27942"/>
                  </a:cubicBezTo>
                  <a:cubicBezTo>
                    <a:pt x="3066" y="28081"/>
                    <a:pt x="2906" y="28219"/>
                    <a:pt x="2738" y="28348"/>
                  </a:cubicBezTo>
                  <a:cubicBezTo>
                    <a:pt x="2959" y="28017"/>
                    <a:pt x="3191" y="27696"/>
                    <a:pt x="3440" y="27386"/>
                  </a:cubicBezTo>
                  <a:cubicBezTo>
                    <a:pt x="3895" y="26931"/>
                    <a:pt x="4323" y="26443"/>
                    <a:pt x="4721" y="25934"/>
                  </a:cubicBezTo>
                  <a:close/>
                  <a:moveTo>
                    <a:pt x="2998" y="27796"/>
                  </a:moveTo>
                  <a:lnTo>
                    <a:pt x="2998" y="27796"/>
                  </a:lnTo>
                  <a:cubicBezTo>
                    <a:pt x="2817" y="28038"/>
                    <a:pt x="2621" y="28273"/>
                    <a:pt x="2464" y="28529"/>
                  </a:cubicBezTo>
                  <a:cubicBezTo>
                    <a:pt x="2475" y="28458"/>
                    <a:pt x="2471" y="28387"/>
                    <a:pt x="2489" y="28316"/>
                  </a:cubicBezTo>
                  <a:cubicBezTo>
                    <a:pt x="2491" y="28316"/>
                    <a:pt x="2492" y="28316"/>
                    <a:pt x="2493" y="28316"/>
                  </a:cubicBezTo>
                  <a:cubicBezTo>
                    <a:pt x="2545" y="28316"/>
                    <a:pt x="2580" y="28254"/>
                    <a:pt x="2525" y="28223"/>
                  </a:cubicBezTo>
                  <a:cubicBezTo>
                    <a:pt x="2521" y="28221"/>
                    <a:pt x="2517" y="28221"/>
                    <a:pt x="2512" y="28221"/>
                  </a:cubicBezTo>
                  <a:cubicBezTo>
                    <a:pt x="2508" y="28221"/>
                    <a:pt x="2503" y="28221"/>
                    <a:pt x="2500" y="28219"/>
                  </a:cubicBezTo>
                  <a:cubicBezTo>
                    <a:pt x="2503" y="28198"/>
                    <a:pt x="2500" y="28173"/>
                    <a:pt x="2507" y="28152"/>
                  </a:cubicBezTo>
                  <a:cubicBezTo>
                    <a:pt x="2508" y="28148"/>
                    <a:pt x="2509" y="28145"/>
                    <a:pt x="2509" y="28142"/>
                  </a:cubicBezTo>
                  <a:lnTo>
                    <a:pt x="2509" y="28142"/>
                  </a:lnTo>
                  <a:cubicBezTo>
                    <a:pt x="2517" y="28163"/>
                    <a:pt x="2542" y="28176"/>
                    <a:pt x="2567" y="28176"/>
                  </a:cubicBezTo>
                  <a:cubicBezTo>
                    <a:pt x="2581" y="28176"/>
                    <a:pt x="2595" y="28172"/>
                    <a:pt x="2607" y="28163"/>
                  </a:cubicBezTo>
                  <a:cubicBezTo>
                    <a:pt x="2749" y="28052"/>
                    <a:pt x="2863" y="27917"/>
                    <a:pt x="2998" y="27796"/>
                  </a:cubicBezTo>
                  <a:close/>
                  <a:moveTo>
                    <a:pt x="2265" y="28291"/>
                  </a:moveTo>
                  <a:lnTo>
                    <a:pt x="2265" y="28291"/>
                  </a:lnTo>
                  <a:cubicBezTo>
                    <a:pt x="2301" y="28301"/>
                    <a:pt x="2343" y="28294"/>
                    <a:pt x="2375" y="28308"/>
                  </a:cubicBezTo>
                  <a:cubicBezTo>
                    <a:pt x="2336" y="28501"/>
                    <a:pt x="2311" y="28697"/>
                    <a:pt x="2308" y="28896"/>
                  </a:cubicBezTo>
                  <a:cubicBezTo>
                    <a:pt x="2297" y="28803"/>
                    <a:pt x="2297" y="28707"/>
                    <a:pt x="2286" y="28615"/>
                  </a:cubicBezTo>
                  <a:cubicBezTo>
                    <a:pt x="2279" y="28522"/>
                    <a:pt x="2286" y="28419"/>
                    <a:pt x="2283" y="28323"/>
                  </a:cubicBezTo>
                  <a:cubicBezTo>
                    <a:pt x="2283" y="28320"/>
                    <a:pt x="2282" y="28319"/>
                    <a:pt x="2281" y="28319"/>
                  </a:cubicBezTo>
                  <a:cubicBezTo>
                    <a:pt x="2279" y="28319"/>
                    <a:pt x="2275" y="28323"/>
                    <a:pt x="2272" y="28323"/>
                  </a:cubicBezTo>
                  <a:cubicBezTo>
                    <a:pt x="2271" y="28323"/>
                    <a:pt x="2269" y="28322"/>
                    <a:pt x="2268" y="28319"/>
                  </a:cubicBezTo>
                  <a:cubicBezTo>
                    <a:pt x="2261" y="28312"/>
                    <a:pt x="2268" y="28301"/>
                    <a:pt x="2265" y="28291"/>
                  </a:cubicBezTo>
                  <a:close/>
                  <a:moveTo>
                    <a:pt x="4668" y="26543"/>
                  </a:moveTo>
                  <a:lnTo>
                    <a:pt x="4668" y="26543"/>
                  </a:lnTo>
                  <a:cubicBezTo>
                    <a:pt x="4657" y="26788"/>
                    <a:pt x="4664" y="27041"/>
                    <a:pt x="4671" y="27290"/>
                  </a:cubicBezTo>
                  <a:lnTo>
                    <a:pt x="4671" y="27294"/>
                  </a:lnTo>
                  <a:cubicBezTo>
                    <a:pt x="4351" y="27725"/>
                    <a:pt x="3995" y="28141"/>
                    <a:pt x="3650" y="28565"/>
                  </a:cubicBezTo>
                  <a:cubicBezTo>
                    <a:pt x="3390" y="28846"/>
                    <a:pt x="3084" y="29074"/>
                    <a:pt x="2778" y="29302"/>
                  </a:cubicBezTo>
                  <a:cubicBezTo>
                    <a:pt x="2973" y="28996"/>
                    <a:pt x="3169" y="28693"/>
                    <a:pt x="3393" y="28405"/>
                  </a:cubicBezTo>
                  <a:cubicBezTo>
                    <a:pt x="3789" y="28017"/>
                    <a:pt x="4152" y="27600"/>
                    <a:pt x="4490" y="27159"/>
                  </a:cubicBezTo>
                  <a:cubicBezTo>
                    <a:pt x="4525" y="27118"/>
                    <a:pt x="4490" y="27062"/>
                    <a:pt x="4449" y="27062"/>
                  </a:cubicBezTo>
                  <a:cubicBezTo>
                    <a:pt x="4436" y="27062"/>
                    <a:pt x="4423" y="27068"/>
                    <a:pt x="4412" y="27080"/>
                  </a:cubicBezTo>
                  <a:cubicBezTo>
                    <a:pt x="4020" y="27475"/>
                    <a:pt x="3657" y="27892"/>
                    <a:pt x="3315" y="28330"/>
                  </a:cubicBezTo>
                  <a:cubicBezTo>
                    <a:pt x="3166" y="28472"/>
                    <a:pt x="3005" y="28600"/>
                    <a:pt x="2835" y="28721"/>
                  </a:cubicBezTo>
                  <a:cubicBezTo>
                    <a:pt x="2984" y="28479"/>
                    <a:pt x="3148" y="28244"/>
                    <a:pt x="3319" y="28017"/>
                  </a:cubicBezTo>
                  <a:cubicBezTo>
                    <a:pt x="3828" y="27579"/>
                    <a:pt x="4291" y="27095"/>
                    <a:pt x="4668" y="26543"/>
                  </a:cubicBezTo>
                  <a:close/>
                  <a:moveTo>
                    <a:pt x="5148" y="25973"/>
                  </a:moveTo>
                  <a:lnTo>
                    <a:pt x="5148" y="25973"/>
                  </a:lnTo>
                  <a:cubicBezTo>
                    <a:pt x="5319" y="27123"/>
                    <a:pt x="5216" y="28308"/>
                    <a:pt x="5116" y="29487"/>
                  </a:cubicBezTo>
                  <a:cubicBezTo>
                    <a:pt x="5106" y="29006"/>
                    <a:pt x="5095" y="28529"/>
                    <a:pt x="5081" y="28052"/>
                  </a:cubicBezTo>
                  <a:cubicBezTo>
                    <a:pt x="5109" y="27362"/>
                    <a:pt x="5099" y="26667"/>
                    <a:pt x="5148" y="25980"/>
                  </a:cubicBezTo>
                  <a:lnTo>
                    <a:pt x="5148" y="25973"/>
                  </a:lnTo>
                  <a:close/>
                  <a:moveTo>
                    <a:pt x="4817" y="26361"/>
                  </a:moveTo>
                  <a:lnTo>
                    <a:pt x="4817" y="26361"/>
                  </a:lnTo>
                  <a:cubicBezTo>
                    <a:pt x="4814" y="26835"/>
                    <a:pt x="4800" y="27308"/>
                    <a:pt x="4817" y="27785"/>
                  </a:cubicBezTo>
                  <a:cubicBezTo>
                    <a:pt x="4817" y="27792"/>
                    <a:pt x="4819" y="27794"/>
                    <a:pt x="4823" y="27794"/>
                  </a:cubicBezTo>
                  <a:cubicBezTo>
                    <a:pt x="4829" y="27794"/>
                    <a:pt x="4839" y="27787"/>
                    <a:pt x="4849" y="27787"/>
                  </a:cubicBezTo>
                  <a:cubicBezTo>
                    <a:pt x="4852" y="27787"/>
                    <a:pt x="4854" y="27788"/>
                    <a:pt x="4857" y="27789"/>
                  </a:cubicBezTo>
                  <a:cubicBezTo>
                    <a:pt x="4864" y="27981"/>
                    <a:pt x="4857" y="28173"/>
                    <a:pt x="4864" y="28369"/>
                  </a:cubicBezTo>
                  <a:cubicBezTo>
                    <a:pt x="4864" y="28398"/>
                    <a:pt x="4877" y="28409"/>
                    <a:pt x="4895" y="28409"/>
                  </a:cubicBezTo>
                  <a:cubicBezTo>
                    <a:pt x="4916" y="28409"/>
                    <a:pt x="4943" y="28392"/>
                    <a:pt x="4956" y="28369"/>
                  </a:cubicBezTo>
                  <a:lnTo>
                    <a:pt x="4956" y="28369"/>
                  </a:lnTo>
                  <a:cubicBezTo>
                    <a:pt x="4949" y="28761"/>
                    <a:pt x="4935" y="29149"/>
                    <a:pt x="4917" y="29540"/>
                  </a:cubicBezTo>
                  <a:cubicBezTo>
                    <a:pt x="4842" y="28486"/>
                    <a:pt x="4739" y="27433"/>
                    <a:pt x="4789" y="26386"/>
                  </a:cubicBezTo>
                  <a:lnTo>
                    <a:pt x="4789" y="26386"/>
                  </a:lnTo>
                  <a:lnTo>
                    <a:pt x="4789" y="26390"/>
                  </a:lnTo>
                  <a:cubicBezTo>
                    <a:pt x="4792" y="26386"/>
                    <a:pt x="4796" y="26383"/>
                    <a:pt x="4800" y="26379"/>
                  </a:cubicBezTo>
                  <a:cubicBezTo>
                    <a:pt x="4803" y="26375"/>
                    <a:pt x="4810" y="26365"/>
                    <a:pt x="4817" y="26361"/>
                  </a:cubicBezTo>
                  <a:close/>
                  <a:moveTo>
                    <a:pt x="4675" y="27461"/>
                  </a:moveTo>
                  <a:cubicBezTo>
                    <a:pt x="4685" y="27659"/>
                    <a:pt x="4695" y="27858"/>
                    <a:pt x="4706" y="28056"/>
                  </a:cubicBezTo>
                  <a:lnTo>
                    <a:pt x="4706" y="28056"/>
                  </a:lnTo>
                  <a:cubicBezTo>
                    <a:pt x="4701" y="28028"/>
                    <a:pt x="4674" y="28003"/>
                    <a:pt x="4646" y="28003"/>
                  </a:cubicBezTo>
                  <a:cubicBezTo>
                    <a:pt x="4634" y="28003"/>
                    <a:pt x="4621" y="28008"/>
                    <a:pt x="4611" y="28020"/>
                  </a:cubicBezTo>
                  <a:cubicBezTo>
                    <a:pt x="4031" y="28725"/>
                    <a:pt x="3497" y="29497"/>
                    <a:pt x="2785" y="30074"/>
                  </a:cubicBezTo>
                  <a:cubicBezTo>
                    <a:pt x="3055" y="29569"/>
                    <a:pt x="3372" y="29092"/>
                    <a:pt x="3728" y="28647"/>
                  </a:cubicBezTo>
                  <a:cubicBezTo>
                    <a:pt x="4070" y="28273"/>
                    <a:pt x="4390" y="27878"/>
                    <a:pt x="4675" y="27461"/>
                  </a:cubicBezTo>
                  <a:close/>
                  <a:moveTo>
                    <a:pt x="5013" y="30206"/>
                  </a:moveTo>
                  <a:lnTo>
                    <a:pt x="5013" y="30209"/>
                  </a:lnTo>
                  <a:cubicBezTo>
                    <a:pt x="5013" y="30270"/>
                    <a:pt x="5017" y="30331"/>
                    <a:pt x="5020" y="30391"/>
                  </a:cubicBezTo>
                  <a:cubicBezTo>
                    <a:pt x="5017" y="30391"/>
                    <a:pt x="5013" y="30384"/>
                    <a:pt x="5010" y="30384"/>
                  </a:cubicBezTo>
                  <a:cubicBezTo>
                    <a:pt x="5006" y="30323"/>
                    <a:pt x="5013" y="30266"/>
                    <a:pt x="5013" y="30206"/>
                  </a:cubicBezTo>
                  <a:close/>
                  <a:moveTo>
                    <a:pt x="4706" y="28067"/>
                  </a:moveTo>
                  <a:cubicBezTo>
                    <a:pt x="4717" y="28274"/>
                    <a:pt x="4730" y="28482"/>
                    <a:pt x="4746" y="28689"/>
                  </a:cubicBezTo>
                  <a:cubicBezTo>
                    <a:pt x="4737" y="28681"/>
                    <a:pt x="4725" y="28678"/>
                    <a:pt x="4714" y="28678"/>
                  </a:cubicBezTo>
                  <a:cubicBezTo>
                    <a:pt x="4701" y="28678"/>
                    <a:pt x="4687" y="28683"/>
                    <a:pt x="4675" y="28693"/>
                  </a:cubicBezTo>
                  <a:cubicBezTo>
                    <a:pt x="4187" y="29298"/>
                    <a:pt x="3685" y="29903"/>
                    <a:pt x="3105" y="30423"/>
                  </a:cubicBezTo>
                  <a:cubicBezTo>
                    <a:pt x="3625" y="29636"/>
                    <a:pt x="4226" y="28907"/>
                    <a:pt x="4700" y="28088"/>
                  </a:cubicBezTo>
                  <a:cubicBezTo>
                    <a:pt x="4704" y="28081"/>
                    <a:pt x="4706" y="28074"/>
                    <a:pt x="4706" y="28067"/>
                  </a:cubicBezTo>
                  <a:close/>
                  <a:moveTo>
                    <a:pt x="4995" y="30747"/>
                  </a:moveTo>
                  <a:lnTo>
                    <a:pt x="4995" y="30751"/>
                  </a:lnTo>
                  <a:cubicBezTo>
                    <a:pt x="5013" y="30836"/>
                    <a:pt x="5024" y="30921"/>
                    <a:pt x="5031" y="31010"/>
                  </a:cubicBezTo>
                  <a:cubicBezTo>
                    <a:pt x="5017" y="31018"/>
                    <a:pt x="5002" y="31032"/>
                    <a:pt x="4988" y="31039"/>
                  </a:cubicBezTo>
                  <a:cubicBezTo>
                    <a:pt x="4988" y="30939"/>
                    <a:pt x="4995" y="30843"/>
                    <a:pt x="4995" y="30747"/>
                  </a:cubicBezTo>
                  <a:close/>
                  <a:moveTo>
                    <a:pt x="3002" y="28269"/>
                  </a:moveTo>
                  <a:lnTo>
                    <a:pt x="3002" y="28269"/>
                  </a:lnTo>
                  <a:cubicBezTo>
                    <a:pt x="2842" y="28504"/>
                    <a:pt x="2657" y="28729"/>
                    <a:pt x="2518" y="28971"/>
                  </a:cubicBezTo>
                  <a:cubicBezTo>
                    <a:pt x="2494" y="29012"/>
                    <a:pt x="2527" y="29059"/>
                    <a:pt x="2568" y="29059"/>
                  </a:cubicBezTo>
                  <a:cubicBezTo>
                    <a:pt x="2576" y="29059"/>
                    <a:pt x="2584" y="29057"/>
                    <a:pt x="2592" y="29053"/>
                  </a:cubicBezTo>
                  <a:cubicBezTo>
                    <a:pt x="2781" y="28953"/>
                    <a:pt x="2924" y="28786"/>
                    <a:pt x="3087" y="28650"/>
                  </a:cubicBezTo>
                  <a:lnTo>
                    <a:pt x="3087" y="28650"/>
                  </a:lnTo>
                  <a:cubicBezTo>
                    <a:pt x="2867" y="28956"/>
                    <a:pt x="2639" y="29259"/>
                    <a:pt x="2450" y="29579"/>
                  </a:cubicBezTo>
                  <a:cubicBezTo>
                    <a:pt x="2429" y="29620"/>
                    <a:pt x="2460" y="29664"/>
                    <a:pt x="2499" y="29664"/>
                  </a:cubicBezTo>
                  <a:cubicBezTo>
                    <a:pt x="2507" y="29664"/>
                    <a:pt x="2516" y="29662"/>
                    <a:pt x="2525" y="29658"/>
                  </a:cubicBezTo>
                  <a:cubicBezTo>
                    <a:pt x="2842" y="29458"/>
                    <a:pt x="3102" y="29195"/>
                    <a:pt x="3372" y="28946"/>
                  </a:cubicBezTo>
                  <a:lnTo>
                    <a:pt x="3372" y="28946"/>
                  </a:lnTo>
                  <a:cubicBezTo>
                    <a:pt x="3023" y="29398"/>
                    <a:pt x="2685" y="29861"/>
                    <a:pt x="2450" y="30387"/>
                  </a:cubicBezTo>
                  <a:cubicBezTo>
                    <a:pt x="2433" y="30422"/>
                    <a:pt x="2459" y="30472"/>
                    <a:pt x="2498" y="30472"/>
                  </a:cubicBezTo>
                  <a:cubicBezTo>
                    <a:pt x="2508" y="30472"/>
                    <a:pt x="2518" y="30469"/>
                    <a:pt x="2528" y="30462"/>
                  </a:cubicBezTo>
                  <a:cubicBezTo>
                    <a:pt x="2535" y="30455"/>
                    <a:pt x="2539" y="30448"/>
                    <a:pt x="2546" y="30441"/>
                  </a:cubicBezTo>
                  <a:cubicBezTo>
                    <a:pt x="2550" y="30441"/>
                    <a:pt x="2550" y="30441"/>
                    <a:pt x="2550" y="30437"/>
                  </a:cubicBezTo>
                  <a:cubicBezTo>
                    <a:pt x="2984" y="30160"/>
                    <a:pt x="3340" y="29797"/>
                    <a:pt x="3668" y="29401"/>
                  </a:cubicBezTo>
                  <a:lnTo>
                    <a:pt x="3668" y="29401"/>
                  </a:lnTo>
                  <a:cubicBezTo>
                    <a:pt x="3333" y="29853"/>
                    <a:pt x="3002" y="30302"/>
                    <a:pt x="2721" y="30790"/>
                  </a:cubicBezTo>
                  <a:cubicBezTo>
                    <a:pt x="2697" y="30825"/>
                    <a:pt x="2731" y="30876"/>
                    <a:pt x="2772" y="30876"/>
                  </a:cubicBezTo>
                  <a:cubicBezTo>
                    <a:pt x="2781" y="30876"/>
                    <a:pt x="2790" y="30874"/>
                    <a:pt x="2799" y="30868"/>
                  </a:cubicBezTo>
                  <a:cubicBezTo>
                    <a:pt x="3155" y="30601"/>
                    <a:pt x="3461" y="30288"/>
                    <a:pt x="3757" y="29960"/>
                  </a:cubicBezTo>
                  <a:lnTo>
                    <a:pt x="3757" y="29960"/>
                  </a:lnTo>
                  <a:cubicBezTo>
                    <a:pt x="3429" y="30420"/>
                    <a:pt x="3112" y="30886"/>
                    <a:pt x="2856" y="31395"/>
                  </a:cubicBezTo>
                  <a:cubicBezTo>
                    <a:pt x="2856" y="31395"/>
                    <a:pt x="2859" y="31395"/>
                    <a:pt x="2856" y="31398"/>
                  </a:cubicBezTo>
                  <a:cubicBezTo>
                    <a:pt x="2678" y="31587"/>
                    <a:pt x="2507" y="31783"/>
                    <a:pt x="2329" y="31975"/>
                  </a:cubicBezTo>
                  <a:lnTo>
                    <a:pt x="2329" y="31612"/>
                  </a:lnTo>
                  <a:cubicBezTo>
                    <a:pt x="2333" y="31231"/>
                    <a:pt x="2354" y="30854"/>
                    <a:pt x="2343" y="30476"/>
                  </a:cubicBezTo>
                  <a:lnTo>
                    <a:pt x="2418" y="30476"/>
                  </a:lnTo>
                  <a:cubicBezTo>
                    <a:pt x="2414" y="29889"/>
                    <a:pt x="2375" y="29287"/>
                    <a:pt x="2443" y="28697"/>
                  </a:cubicBezTo>
                  <a:cubicBezTo>
                    <a:pt x="2452" y="28697"/>
                    <a:pt x="2451" y="28716"/>
                    <a:pt x="2457" y="28716"/>
                  </a:cubicBezTo>
                  <a:cubicBezTo>
                    <a:pt x="2458" y="28716"/>
                    <a:pt x="2459" y="28715"/>
                    <a:pt x="2461" y="28714"/>
                  </a:cubicBezTo>
                  <a:cubicBezTo>
                    <a:pt x="2649" y="28583"/>
                    <a:pt x="2817" y="28415"/>
                    <a:pt x="3002" y="28269"/>
                  </a:cubicBezTo>
                  <a:close/>
                  <a:moveTo>
                    <a:pt x="3052" y="33093"/>
                  </a:moveTo>
                  <a:lnTo>
                    <a:pt x="3052" y="33406"/>
                  </a:lnTo>
                  <a:cubicBezTo>
                    <a:pt x="3005" y="33456"/>
                    <a:pt x="2959" y="33499"/>
                    <a:pt x="2916" y="33552"/>
                  </a:cubicBezTo>
                  <a:cubicBezTo>
                    <a:pt x="2984" y="33406"/>
                    <a:pt x="3013" y="33246"/>
                    <a:pt x="3052" y="33093"/>
                  </a:cubicBezTo>
                  <a:close/>
                  <a:moveTo>
                    <a:pt x="3269" y="33346"/>
                  </a:moveTo>
                  <a:cubicBezTo>
                    <a:pt x="3251" y="33438"/>
                    <a:pt x="3237" y="33534"/>
                    <a:pt x="3219" y="33627"/>
                  </a:cubicBezTo>
                  <a:cubicBezTo>
                    <a:pt x="3212" y="33556"/>
                    <a:pt x="3208" y="33485"/>
                    <a:pt x="3205" y="33413"/>
                  </a:cubicBezTo>
                  <a:cubicBezTo>
                    <a:pt x="3223" y="33388"/>
                    <a:pt x="3244" y="33367"/>
                    <a:pt x="3265" y="33346"/>
                  </a:cubicBezTo>
                  <a:close/>
                  <a:moveTo>
                    <a:pt x="2151" y="32345"/>
                  </a:moveTo>
                  <a:cubicBezTo>
                    <a:pt x="2151" y="32445"/>
                    <a:pt x="2158" y="32545"/>
                    <a:pt x="2176" y="32641"/>
                  </a:cubicBezTo>
                  <a:cubicBezTo>
                    <a:pt x="2178" y="32650"/>
                    <a:pt x="2183" y="32654"/>
                    <a:pt x="2188" y="32654"/>
                  </a:cubicBezTo>
                  <a:cubicBezTo>
                    <a:pt x="2200" y="32654"/>
                    <a:pt x="2216" y="32641"/>
                    <a:pt x="2233" y="32641"/>
                  </a:cubicBezTo>
                  <a:cubicBezTo>
                    <a:pt x="1863" y="33050"/>
                    <a:pt x="1464" y="33431"/>
                    <a:pt x="1040" y="33780"/>
                  </a:cubicBezTo>
                  <a:cubicBezTo>
                    <a:pt x="1268" y="33431"/>
                    <a:pt x="1492" y="33082"/>
                    <a:pt x="1763" y="32765"/>
                  </a:cubicBezTo>
                  <a:cubicBezTo>
                    <a:pt x="1888" y="32623"/>
                    <a:pt x="2023" y="32491"/>
                    <a:pt x="2151" y="32345"/>
                  </a:cubicBezTo>
                  <a:close/>
                  <a:moveTo>
                    <a:pt x="3005" y="32833"/>
                  </a:moveTo>
                  <a:lnTo>
                    <a:pt x="3005" y="32833"/>
                  </a:lnTo>
                  <a:cubicBezTo>
                    <a:pt x="2938" y="33335"/>
                    <a:pt x="2699" y="33780"/>
                    <a:pt x="2414" y="34207"/>
                  </a:cubicBezTo>
                  <a:cubicBezTo>
                    <a:pt x="2413" y="34208"/>
                    <a:pt x="2411" y="34208"/>
                    <a:pt x="2410" y="34208"/>
                  </a:cubicBezTo>
                  <a:cubicBezTo>
                    <a:pt x="2406" y="34208"/>
                    <a:pt x="2402" y="34206"/>
                    <a:pt x="2398" y="34206"/>
                  </a:cubicBezTo>
                  <a:cubicBezTo>
                    <a:pt x="2396" y="34206"/>
                    <a:pt x="2395" y="34206"/>
                    <a:pt x="2393" y="34207"/>
                  </a:cubicBezTo>
                  <a:lnTo>
                    <a:pt x="2397" y="34211"/>
                  </a:lnTo>
                  <a:cubicBezTo>
                    <a:pt x="2236" y="34410"/>
                    <a:pt x="2069" y="34606"/>
                    <a:pt x="1909" y="34809"/>
                  </a:cubicBezTo>
                  <a:cubicBezTo>
                    <a:pt x="2261" y="34157"/>
                    <a:pt x="2624" y="33513"/>
                    <a:pt x="2980" y="32862"/>
                  </a:cubicBezTo>
                  <a:cubicBezTo>
                    <a:pt x="2988" y="32851"/>
                    <a:pt x="2995" y="32840"/>
                    <a:pt x="3005" y="32833"/>
                  </a:cubicBezTo>
                  <a:close/>
                  <a:moveTo>
                    <a:pt x="2603" y="33307"/>
                  </a:moveTo>
                  <a:lnTo>
                    <a:pt x="2603" y="33307"/>
                  </a:lnTo>
                  <a:cubicBezTo>
                    <a:pt x="2400" y="33673"/>
                    <a:pt x="2204" y="34040"/>
                    <a:pt x="2001" y="34407"/>
                  </a:cubicBezTo>
                  <a:cubicBezTo>
                    <a:pt x="2017" y="34369"/>
                    <a:pt x="1988" y="34324"/>
                    <a:pt x="1956" y="34324"/>
                  </a:cubicBezTo>
                  <a:cubicBezTo>
                    <a:pt x="1945" y="34324"/>
                    <a:pt x="1933" y="34330"/>
                    <a:pt x="1923" y="34343"/>
                  </a:cubicBezTo>
                  <a:lnTo>
                    <a:pt x="1927" y="34343"/>
                  </a:lnTo>
                  <a:cubicBezTo>
                    <a:pt x="1646" y="34674"/>
                    <a:pt x="1375" y="35012"/>
                    <a:pt x="1079" y="35329"/>
                  </a:cubicBezTo>
                  <a:cubicBezTo>
                    <a:pt x="1133" y="35247"/>
                    <a:pt x="1190" y="35168"/>
                    <a:pt x="1243" y="35090"/>
                  </a:cubicBezTo>
                  <a:cubicBezTo>
                    <a:pt x="1246" y="35089"/>
                    <a:pt x="1249" y="35089"/>
                    <a:pt x="1251" y="35089"/>
                  </a:cubicBezTo>
                  <a:cubicBezTo>
                    <a:pt x="1254" y="35089"/>
                    <a:pt x="1257" y="35089"/>
                    <a:pt x="1259" y="35089"/>
                  </a:cubicBezTo>
                  <a:cubicBezTo>
                    <a:pt x="1265" y="35089"/>
                    <a:pt x="1270" y="35088"/>
                    <a:pt x="1275" y="35083"/>
                  </a:cubicBezTo>
                  <a:cubicBezTo>
                    <a:pt x="1720" y="34492"/>
                    <a:pt x="2165" y="33905"/>
                    <a:pt x="2603" y="33307"/>
                  </a:cubicBezTo>
                  <a:close/>
                  <a:moveTo>
                    <a:pt x="3052" y="34214"/>
                  </a:moveTo>
                  <a:lnTo>
                    <a:pt x="3052" y="34585"/>
                  </a:lnTo>
                  <a:cubicBezTo>
                    <a:pt x="3052" y="34611"/>
                    <a:pt x="3069" y="34623"/>
                    <a:pt x="3089" y="34623"/>
                  </a:cubicBezTo>
                  <a:cubicBezTo>
                    <a:pt x="3107" y="34623"/>
                    <a:pt x="3127" y="34614"/>
                    <a:pt x="3141" y="34599"/>
                  </a:cubicBezTo>
                  <a:lnTo>
                    <a:pt x="3141" y="34599"/>
                  </a:lnTo>
                  <a:cubicBezTo>
                    <a:pt x="3137" y="34852"/>
                    <a:pt x="3116" y="35101"/>
                    <a:pt x="3077" y="35350"/>
                  </a:cubicBezTo>
                  <a:cubicBezTo>
                    <a:pt x="3069" y="35040"/>
                    <a:pt x="3030" y="34734"/>
                    <a:pt x="2956" y="34435"/>
                  </a:cubicBezTo>
                  <a:cubicBezTo>
                    <a:pt x="2952" y="34424"/>
                    <a:pt x="2941" y="34428"/>
                    <a:pt x="2931" y="34421"/>
                  </a:cubicBezTo>
                  <a:cubicBezTo>
                    <a:pt x="2973" y="34353"/>
                    <a:pt x="3013" y="34286"/>
                    <a:pt x="3052" y="34214"/>
                  </a:cubicBezTo>
                  <a:close/>
                  <a:moveTo>
                    <a:pt x="3048" y="33577"/>
                  </a:moveTo>
                  <a:lnTo>
                    <a:pt x="3048" y="33951"/>
                  </a:lnTo>
                  <a:cubicBezTo>
                    <a:pt x="2849" y="34243"/>
                    <a:pt x="2646" y="34535"/>
                    <a:pt x="2429" y="34820"/>
                  </a:cubicBezTo>
                  <a:cubicBezTo>
                    <a:pt x="2421" y="34820"/>
                    <a:pt x="2412" y="34816"/>
                    <a:pt x="2404" y="34816"/>
                  </a:cubicBezTo>
                  <a:cubicBezTo>
                    <a:pt x="2397" y="34816"/>
                    <a:pt x="2391" y="34819"/>
                    <a:pt x="2386" y="34827"/>
                  </a:cubicBezTo>
                  <a:cubicBezTo>
                    <a:pt x="2318" y="34916"/>
                    <a:pt x="2251" y="35005"/>
                    <a:pt x="2187" y="35094"/>
                  </a:cubicBezTo>
                  <a:cubicBezTo>
                    <a:pt x="2080" y="35218"/>
                    <a:pt x="1973" y="35343"/>
                    <a:pt x="1859" y="35460"/>
                  </a:cubicBezTo>
                  <a:cubicBezTo>
                    <a:pt x="2090" y="34812"/>
                    <a:pt x="2546" y="34250"/>
                    <a:pt x="2863" y="33638"/>
                  </a:cubicBezTo>
                  <a:lnTo>
                    <a:pt x="2863" y="33638"/>
                  </a:lnTo>
                  <a:cubicBezTo>
                    <a:pt x="2860" y="33668"/>
                    <a:pt x="2882" y="33701"/>
                    <a:pt x="2910" y="33701"/>
                  </a:cubicBezTo>
                  <a:cubicBezTo>
                    <a:pt x="2921" y="33701"/>
                    <a:pt x="2933" y="33696"/>
                    <a:pt x="2945" y="33684"/>
                  </a:cubicBezTo>
                  <a:cubicBezTo>
                    <a:pt x="2984" y="33641"/>
                    <a:pt x="3013" y="33613"/>
                    <a:pt x="3048" y="33577"/>
                  </a:cubicBezTo>
                  <a:close/>
                  <a:moveTo>
                    <a:pt x="2859" y="34549"/>
                  </a:moveTo>
                  <a:cubicBezTo>
                    <a:pt x="2899" y="34713"/>
                    <a:pt x="2891" y="34884"/>
                    <a:pt x="2906" y="35055"/>
                  </a:cubicBezTo>
                  <a:cubicBezTo>
                    <a:pt x="2690" y="35384"/>
                    <a:pt x="2446" y="35720"/>
                    <a:pt x="2135" y="35972"/>
                  </a:cubicBezTo>
                  <a:lnTo>
                    <a:pt x="2135" y="35972"/>
                  </a:lnTo>
                  <a:cubicBezTo>
                    <a:pt x="2338" y="35479"/>
                    <a:pt x="2579" y="35003"/>
                    <a:pt x="2859" y="34549"/>
                  </a:cubicBezTo>
                  <a:close/>
                  <a:moveTo>
                    <a:pt x="2931" y="35318"/>
                  </a:moveTo>
                  <a:cubicBezTo>
                    <a:pt x="2941" y="35496"/>
                    <a:pt x="2984" y="35674"/>
                    <a:pt x="2984" y="35852"/>
                  </a:cubicBezTo>
                  <a:cubicBezTo>
                    <a:pt x="2963" y="35850"/>
                    <a:pt x="2942" y="35840"/>
                    <a:pt x="2929" y="35840"/>
                  </a:cubicBezTo>
                  <a:cubicBezTo>
                    <a:pt x="2920" y="35840"/>
                    <a:pt x="2915" y="35845"/>
                    <a:pt x="2916" y="35859"/>
                  </a:cubicBezTo>
                  <a:cubicBezTo>
                    <a:pt x="2920" y="35898"/>
                    <a:pt x="2920" y="35941"/>
                    <a:pt x="2924" y="35984"/>
                  </a:cubicBezTo>
                  <a:cubicBezTo>
                    <a:pt x="2817" y="36190"/>
                    <a:pt x="2692" y="36389"/>
                    <a:pt x="2553" y="36578"/>
                  </a:cubicBezTo>
                  <a:cubicBezTo>
                    <a:pt x="2624" y="36147"/>
                    <a:pt x="2774" y="35731"/>
                    <a:pt x="2931" y="35318"/>
                  </a:cubicBezTo>
                  <a:close/>
                  <a:moveTo>
                    <a:pt x="2998" y="37176"/>
                  </a:moveTo>
                  <a:cubicBezTo>
                    <a:pt x="2998" y="37186"/>
                    <a:pt x="2998" y="37197"/>
                    <a:pt x="2998" y="37207"/>
                  </a:cubicBezTo>
                  <a:lnTo>
                    <a:pt x="2998" y="37207"/>
                  </a:lnTo>
                  <a:cubicBezTo>
                    <a:pt x="2997" y="37207"/>
                    <a:pt x="2996" y="37208"/>
                    <a:pt x="2995" y="37208"/>
                  </a:cubicBezTo>
                  <a:cubicBezTo>
                    <a:pt x="2995" y="37201"/>
                    <a:pt x="2998" y="37183"/>
                    <a:pt x="2998" y="37176"/>
                  </a:cubicBezTo>
                  <a:close/>
                  <a:moveTo>
                    <a:pt x="3037" y="37870"/>
                  </a:moveTo>
                  <a:lnTo>
                    <a:pt x="3041" y="37874"/>
                  </a:lnTo>
                  <a:cubicBezTo>
                    <a:pt x="3041" y="37878"/>
                    <a:pt x="3045" y="37881"/>
                    <a:pt x="3045" y="37885"/>
                  </a:cubicBezTo>
                  <a:cubicBezTo>
                    <a:pt x="3055" y="38216"/>
                    <a:pt x="3062" y="38550"/>
                    <a:pt x="3059" y="38885"/>
                  </a:cubicBezTo>
                  <a:cubicBezTo>
                    <a:pt x="3052" y="38547"/>
                    <a:pt x="3048" y="38209"/>
                    <a:pt x="3037" y="37870"/>
                  </a:cubicBezTo>
                  <a:close/>
                  <a:moveTo>
                    <a:pt x="17606" y="0"/>
                  </a:moveTo>
                  <a:cubicBezTo>
                    <a:pt x="17578" y="0"/>
                    <a:pt x="17548" y="18"/>
                    <a:pt x="17544" y="54"/>
                  </a:cubicBezTo>
                  <a:cubicBezTo>
                    <a:pt x="17526" y="203"/>
                    <a:pt x="17537" y="353"/>
                    <a:pt x="17523" y="502"/>
                  </a:cubicBezTo>
                  <a:cubicBezTo>
                    <a:pt x="17503" y="495"/>
                    <a:pt x="17481" y="481"/>
                    <a:pt x="17468" y="481"/>
                  </a:cubicBezTo>
                  <a:cubicBezTo>
                    <a:pt x="17460" y="481"/>
                    <a:pt x="17455" y="486"/>
                    <a:pt x="17455" y="502"/>
                  </a:cubicBezTo>
                  <a:cubicBezTo>
                    <a:pt x="17455" y="1061"/>
                    <a:pt x="17419" y="1620"/>
                    <a:pt x="17395" y="2179"/>
                  </a:cubicBezTo>
                  <a:cubicBezTo>
                    <a:pt x="17377" y="2197"/>
                    <a:pt x="17377" y="2207"/>
                    <a:pt x="17395" y="2229"/>
                  </a:cubicBezTo>
                  <a:cubicBezTo>
                    <a:pt x="17391" y="2343"/>
                    <a:pt x="17384" y="2453"/>
                    <a:pt x="17380" y="2567"/>
                  </a:cubicBezTo>
                  <a:cubicBezTo>
                    <a:pt x="17373" y="2537"/>
                    <a:pt x="17345" y="2520"/>
                    <a:pt x="17320" y="2520"/>
                  </a:cubicBezTo>
                  <a:cubicBezTo>
                    <a:pt x="17297" y="2520"/>
                    <a:pt x="17277" y="2534"/>
                    <a:pt x="17277" y="2567"/>
                  </a:cubicBezTo>
                  <a:cubicBezTo>
                    <a:pt x="17273" y="2688"/>
                    <a:pt x="17306" y="2805"/>
                    <a:pt x="17370" y="2909"/>
                  </a:cubicBezTo>
                  <a:lnTo>
                    <a:pt x="17370" y="2926"/>
                  </a:lnTo>
                  <a:lnTo>
                    <a:pt x="17373" y="2926"/>
                  </a:lnTo>
                  <a:cubicBezTo>
                    <a:pt x="17384" y="2937"/>
                    <a:pt x="17373" y="2955"/>
                    <a:pt x="17384" y="2966"/>
                  </a:cubicBezTo>
                  <a:cubicBezTo>
                    <a:pt x="17395" y="2977"/>
                    <a:pt x="17410" y="2982"/>
                    <a:pt x="17424" y="2982"/>
                  </a:cubicBezTo>
                  <a:cubicBezTo>
                    <a:pt x="17452" y="2982"/>
                    <a:pt x="17480" y="2960"/>
                    <a:pt x="17480" y="2926"/>
                  </a:cubicBezTo>
                  <a:cubicBezTo>
                    <a:pt x="17480" y="2720"/>
                    <a:pt x="17494" y="2513"/>
                    <a:pt x="17505" y="2303"/>
                  </a:cubicBezTo>
                  <a:cubicBezTo>
                    <a:pt x="17662" y="2364"/>
                    <a:pt x="17793" y="2478"/>
                    <a:pt x="17875" y="2627"/>
                  </a:cubicBezTo>
                  <a:cubicBezTo>
                    <a:pt x="17790" y="2649"/>
                    <a:pt x="17697" y="2684"/>
                    <a:pt x="17676" y="2770"/>
                  </a:cubicBezTo>
                  <a:cubicBezTo>
                    <a:pt x="17647" y="2912"/>
                    <a:pt x="17726" y="3026"/>
                    <a:pt x="17647" y="3168"/>
                  </a:cubicBezTo>
                  <a:cubicBezTo>
                    <a:pt x="17631" y="3209"/>
                    <a:pt x="17664" y="3245"/>
                    <a:pt x="17699" y="3245"/>
                  </a:cubicBezTo>
                  <a:cubicBezTo>
                    <a:pt x="17711" y="3245"/>
                    <a:pt x="17722" y="3241"/>
                    <a:pt x="17733" y="3233"/>
                  </a:cubicBezTo>
                  <a:cubicBezTo>
                    <a:pt x="17751" y="3190"/>
                    <a:pt x="17761" y="3147"/>
                    <a:pt x="17765" y="3101"/>
                  </a:cubicBezTo>
                  <a:cubicBezTo>
                    <a:pt x="17857" y="3218"/>
                    <a:pt x="17932" y="3350"/>
                    <a:pt x="17989" y="3489"/>
                  </a:cubicBezTo>
                  <a:cubicBezTo>
                    <a:pt x="17989" y="3631"/>
                    <a:pt x="17975" y="3774"/>
                    <a:pt x="17975" y="3920"/>
                  </a:cubicBezTo>
                  <a:cubicBezTo>
                    <a:pt x="17953" y="3909"/>
                    <a:pt x="17929" y="3893"/>
                    <a:pt x="17914" y="3893"/>
                  </a:cubicBezTo>
                  <a:cubicBezTo>
                    <a:pt x="17903" y="3893"/>
                    <a:pt x="17896" y="3900"/>
                    <a:pt x="17896" y="3920"/>
                  </a:cubicBezTo>
                  <a:cubicBezTo>
                    <a:pt x="17896" y="6159"/>
                    <a:pt x="17787" y="8398"/>
                    <a:pt x="17684" y="10637"/>
                  </a:cubicBezTo>
                  <a:lnTo>
                    <a:pt x="17684" y="10637"/>
                  </a:lnTo>
                  <a:cubicBezTo>
                    <a:pt x="17684" y="10637"/>
                    <a:pt x="17683" y="10637"/>
                    <a:pt x="17683" y="10637"/>
                  </a:cubicBezTo>
                  <a:cubicBezTo>
                    <a:pt x="17284" y="10634"/>
                    <a:pt x="16878" y="10594"/>
                    <a:pt x="16476" y="10594"/>
                  </a:cubicBezTo>
                  <a:cubicBezTo>
                    <a:pt x="16437" y="10594"/>
                    <a:pt x="16473" y="10623"/>
                    <a:pt x="16476" y="10655"/>
                  </a:cubicBezTo>
                  <a:cubicBezTo>
                    <a:pt x="16373" y="10652"/>
                    <a:pt x="16270" y="10651"/>
                    <a:pt x="16167" y="10651"/>
                  </a:cubicBezTo>
                  <a:cubicBezTo>
                    <a:pt x="15897" y="10651"/>
                    <a:pt x="15627" y="10660"/>
                    <a:pt x="15358" y="10673"/>
                  </a:cubicBezTo>
                  <a:cubicBezTo>
                    <a:pt x="15358" y="10671"/>
                    <a:pt x="15356" y="10671"/>
                    <a:pt x="15354" y="10671"/>
                  </a:cubicBezTo>
                  <a:cubicBezTo>
                    <a:pt x="15352" y="10671"/>
                    <a:pt x="15349" y="10671"/>
                    <a:pt x="15348" y="10669"/>
                  </a:cubicBezTo>
                  <a:cubicBezTo>
                    <a:pt x="15348" y="10662"/>
                    <a:pt x="15355" y="10659"/>
                    <a:pt x="15348" y="10655"/>
                  </a:cubicBezTo>
                  <a:cubicBezTo>
                    <a:pt x="15326" y="10594"/>
                    <a:pt x="15301" y="10530"/>
                    <a:pt x="15276" y="10470"/>
                  </a:cubicBezTo>
                  <a:cubicBezTo>
                    <a:pt x="15276" y="10466"/>
                    <a:pt x="15275" y="10465"/>
                    <a:pt x="15274" y="10465"/>
                  </a:cubicBezTo>
                  <a:cubicBezTo>
                    <a:pt x="15270" y="10465"/>
                    <a:pt x="15264" y="10471"/>
                    <a:pt x="15259" y="10471"/>
                  </a:cubicBezTo>
                  <a:cubicBezTo>
                    <a:pt x="15257" y="10471"/>
                    <a:pt x="15256" y="10471"/>
                    <a:pt x="15255" y="10470"/>
                  </a:cubicBezTo>
                  <a:cubicBezTo>
                    <a:pt x="15251" y="10463"/>
                    <a:pt x="15255" y="10466"/>
                    <a:pt x="15255" y="10463"/>
                  </a:cubicBezTo>
                  <a:cubicBezTo>
                    <a:pt x="15362" y="10384"/>
                    <a:pt x="15458" y="10292"/>
                    <a:pt x="15536" y="10185"/>
                  </a:cubicBezTo>
                  <a:cubicBezTo>
                    <a:pt x="15566" y="10145"/>
                    <a:pt x="15533" y="10113"/>
                    <a:pt x="15494" y="10113"/>
                  </a:cubicBezTo>
                  <a:cubicBezTo>
                    <a:pt x="15481" y="10113"/>
                    <a:pt x="15467" y="10117"/>
                    <a:pt x="15454" y="10125"/>
                  </a:cubicBezTo>
                  <a:cubicBezTo>
                    <a:pt x="15739" y="9662"/>
                    <a:pt x="16084" y="9242"/>
                    <a:pt x="16391" y="8793"/>
                  </a:cubicBezTo>
                  <a:cubicBezTo>
                    <a:pt x="16420" y="8751"/>
                    <a:pt x="16383" y="8710"/>
                    <a:pt x="16344" y="8710"/>
                  </a:cubicBezTo>
                  <a:cubicBezTo>
                    <a:pt x="16327" y="8710"/>
                    <a:pt x="16310" y="8718"/>
                    <a:pt x="16298" y="8736"/>
                  </a:cubicBezTo>
                  <a:cubicBezTo>
                    <a:pt x="15949" y="9249"/>
                    <a:pt x="15533" y="9712"/>
                    <a:pt x="15244" y="10256"/>
                  </a:cubicBezTo>
                  <a:cubicBezTo>
                    <a:pt x="15241" y="10210"/>
                    <a:pt x="15234" y="10160"/>
                    <a:pt x="15234" y="10110"/>
                  </a:cubicBezTo>
                  <a:cubicBezTo>
                    <a:pt x="15232" y="10090"/>
                    <a:pt x="15224" y="10083"/>
                    <a:pt x="15213" y="10083"/>
                  </a:cubicBezTo>
                  <a:cubicBezTo>
                    <a:pt x="15197" y="10083"/>
                    <a:pt x="15174" y="10098"/>
                    <a:pt x="15155" y="10110"/>
                  </a:cubicBezTo>
                  <a:cubicBezTo>
                    <a:pt x="15219" y="10057"/>
                    <a:pt x="15276" y="9989"/>
                    <a:pt x="15316" y="9914"/>
                  </a:cubicBezTo>
                  <a:cubicBezTo>
                    <a:pt x="15323" y="9900"/>
                    <a:pt x="15308" y="9893"/>
                    <a:pt x="15305" y="9882"/>
                  </a:cubicBezTo>
                  <a:cubicBezTo>
                    <a:pt x="15550" y="9445"/>
                    <a:pt x="15825" y="9021"/>
                    <a:pt x="16124" y="8615"/>
                  </a:cubicBezTo>
                  <a:cubicBezTo>
                    <a:pt x="16153" y="8573"/>
                    <a:pt x="16114" y="8532"/>
                    <a:pt x="16073" y="8532"/>
                  </a:cubicBezTo>
                  <a:cubicBezTo>
                    <a:pt x="16055" y="8532"/>
                    <a:pt x="16037" y="8540"/>
                    <a:pt x="16024" y="8558"/>
                  </a:cubicBezTo>
                  <a:cubicBezTo>
                    <a:pt x="15704" y="8992"/>
                    <a:pt x="15408" y="9448"/>
                    <a:pt x="15145" y="9922"/>
                  </a:cubicBezTo>
                  <a:cubicBezTo>
                    <a:pt x="15141" y="9890"/>
                    <a:pt x="15145" y="9858"/>
                    <a:pt x="15141" y="9829"/>
                  </a:cubicBezTo>
                  <a:cubicBezTo>
                    <a:pt x="15141" y="9827"/>
                    <a:pt x="15140" y="9827"/>
                    <a:pt x="15139" y="9827"/>
                  </a:cubicBezTo>
                  <a:cubicBezTo>
                    <a:pt x="15137" y="9827"/>
                    <a:pt x="15132" y="9830"/>
                    <a:pt x="15129" y="9830"/>
                  </a:cubicBezTo>
                  <a:cubicBezTo>
                    <a:pt x="15128" y="9830"/>
                    <a:pt x="15127" y="9830"/>
                    <a:pt x="15127" y="9829"/>
                  </a:cubicBezTo>
                  <a:cubicBezTo>
                    <a:pt x="15134" y="9669"/>
                    <a:pt x="15145" y="9509"/>
                    <a:pt x="15145" y="9348"/>
                  </a:cubicBezTo>
                  <a:lnTo>
                    <a:pt x="15102" y="9348"/>
                  </a:lnTo>
                  <a:cubicBezTo>
                    <a:pt x="15102" y="9213"/>
                    <a:pt x="15098" y="9078"/>
                    <a:pt x="15098" y="8943"/>
                  </a:cubicBezTo>
                  <a:lnTo>
                    <a:pt x="15081" y="8943"/>
                  </a:lnTo>
                  <a:cubicBezTo>
                    <a:pt x="15091" y="8847"/>
                    <a:pt x="15095" y="8747"/>
                    <a:pt x="15102" y="8647"/>
                  </a:cubicBezTo>
                  <a:cubicBezTo>
                    <a:pt x="15114" y="8650"/>
                    <a:pt x="15116" y="8672"/>
                    <a:pt x="15124" y="8672"/>
                  </a:cubicBezTo>
                  <a:cubicBezTo>
                    <a:pt x="15126" y="8672"/>
                    <a:pt x="15128" y="8671"/>
                    <a:pt x="15130" y="8669"/>
                  </a:cubicBezTo>
                  <a:cubicBezTo>
                    <a:pt x="15162" y="8644"/>
                    <a:pt x="15202" y="8622"/>
                    <a:pt x="15237" y="8594"/>
                  </a:cubicBezTo>
                  <a:cubicBezTo>
                    <a:pt x="15294" y="8576"/>
                    <a:pt x="15276" y="8519"/>
                    <a:pt x="15234" y="8501"/>
                  </a:cubicBezTo>
                  <a:cubicBezTo>
                    <a:pt x="15472" y="8063"/>
                    <a:pt x="15789" y="7675"/>
                    <a:pt x="16081" y="7269"/>
                  </a:cubicBezTo>
                  <a:cubicBezTo>
                    <a:pt x="16111" y="7227"/>
                    <a:pt x="16070" y="7185"/>
                    <a:pt x="16028" y="7185"/>
                  </a:cubicBezTo>
                  <a:cubicBezTo>
                    <a:pt x="16011" y="7185"/>
                    <a:pt x="15994" y="7192"/>
                    <a:pt x="15981" y="7209"/>
                  </a:cubicBezTo>
                  <a:cubicBezTo>
                    <a:pt x="15864" y="7376"/>
                    <a:pt x="15739" y="7540"/>
                    <a:pt x="15615" y="7707"/>
                  </a:cubicBezTo>
                  <a:cubicBezTo>
                    <a:pt x="15753" y="7469"/>
                    <a:pt x="15899" y="7237"/>
                    <a:pt x="16035" y="6999"/>
                  </a:cubicBezTo>
                  <a:cubicBezTo>
                    <a:pt x="16059" y="6953"/>
                    <a:pt x="16020" y="6913"/>
                    <a:pt x="15982" y="6913"/>
                  </a:cubicBezTo>
                  <a:cubicBezTo>
                    <a:pt x="15964" y="6913"/>
                    <a:pt x="15946" y="6922"/>
                    <a:pt x="15935" y="6942"/>
                  </a:cubicBezTo>
                  <a:cubicBezTo>
                    <a:pt x="15696" y="7366"/>
                    <a:pt x="15419" y="7764"/>
                    <a:pt x="15237" y="8216"/>
                  </a:cubicBezTo>
                  <a:cubicBezTo>
                    <a:pt x="15244" y="8135"/>
                    <a:pt x="15237" y="8053"/>
                    <a:pt x="15244" y="7974"/>
                  </a:cubicBezTo>
                  <a:cubicBezTo>
                    <a:pt x="15248" y="7964"/>
                    <a:pt x="15259" y="7960"/>
                    <a:pt x="15266" y="7953"/>
                  </a:cubicBezTo>
                  <a:cubicBezTo>
                    <a:pt x="15287" y="7928"/>
                    <a:pt x="15280" y="7889"/>
                    <a:pt x="15255" y="7871"/>
                  </a:cubicBezTo>
                  <a:cubicBezTo>
                    <a:pt x="15508" y="7362"/>
                    <a:pt x="15878" y="6917"/>
                    <a:pt x="16213" y="6461"/>
                  </a:cubicBezTo>
                  <a:cubicBezTo>
                    <a:pt x="16245" y="6419"/>
                    <a:pt x="16206" y="6379"/>
                    <a:pt x="16165" y="6379"/>
                  </a:cubicBezTo>
                  <a:cubicBezTo>
                    <a:pt x="16147" y="6379"/>
                    <a:pt x="16129" y="6386"/>
                    <a:pt x="16117" y="6404"/>
                  </a:cubicBezTo>
                  <a:cubicBezTo>
                    <a:pt x="15814" y="6817"/>
                    <a:pt x="15501" y="7220"/>
                    <a:pt x="15248" y="7661"/>
                  </a:cubicBezTo>
                  <a:cubicBezTo>
                    <a:pt x="15255" y="7533"/>
                    <a:pt x="15255" y="7405"/>
                    <a:pt x="15259" y="7273"/>
                  </a:cubicBezTo>
                  <a:cubicBezTo>
                    <a:pt x="15268" y="7277"/>
                    <a:pt x="15278" y="7278"/>
                    <a:pt x="15287" y="7278"/>
                  </a:cubicBezTo>
                  <a:cubicBezTo>
                    <a:pt x="15315" y="7278"/>
                    <a:pt x="15336" y="7262"/>
                    <a:pt x="15323" y="7227"/>
                  </a:cubicBezTo>
                  <a:cubicBezTo>
                    <a:pt x="15234" y="6999"/>
                    <a:pt x="15593" y="6593"/>
                    <a:pt x="15714" y="6429"/>
                  </a:cubicBezTo>
                  <a:cubicBezTo>
                    <a:pt x="15914" y="6148"/>
                    <a:pt x="16141" y="5885"/>
                    <a:pt x="16348" y="5611"/>
                  </a:cubicBezTo>
                  <a:cubicBezTo>
                    <a:pt x="16378" y="5568"/>
                    <a:pt x="16338" y="5528"/>
                    <a:pt x="16296" y="5528"/>
                  </a:cubicBezTo>
                  <a:cubicBezTo>
                    <a:pt x="16279" y="5528"/>
                    <a:pt x="16262" y="5535"/>
                    <a:pt x="16248" y="5550"/>
                  </a:cubicBezTo>
                  <a:cubicBezTo>
                    <a:pt x="16020" y="5856"/>
                    <a:pt x="15775" y="6148"/>
                    <a:pt x="15554" y="6461"/>
                  </a:cubicBezTo>
                  <a:cubicBezTo>
                    <a:pt x="15461" y="6590"/>
                    <a:pt x="15323" y="6810"/>
                    <a:pt x="15262" y="7020"/>
                  </a:cubicBezTo>
                  <a:cubicBezTo>
                    <a:pt x="15262" y="6921"/>
                    <a:pt x="15269" y="6821"/>
                    <a:pt x="15269" y="6721"/>
                  </a:cubicBezTo>
                  <a:cubicBezTo>
                    <a:pt x="15283" y="6714"/>
                    <a:pt x="15294" y="6707"/>
                    <a:pt x="15308" y="6700"/>
                  </a:cubicBezTo>
                  <a:cubicBezTo>
                    <a:pt x="15327" y="6704"/>
                    <a:pt x="15346" y="6721"/>
                    <a:pt x="15358" y="6721"/>
                  </a:cubicBezTo>
                  <a:cubicBezTo>
                    <a:pt x="15365" y="6721"/>
                    <a:pt x="15369" y="6715"/>
                    <a:pt x="15369" y="6700"/>
                  </a:cubicBezTo>
                  <a:lnTo>
                    <a:pt x="15369" y="6664"/>
                  </a:lnTo>
                  <a:cubicBezTo>
                    <a:pt x="15380" y="6661"/>
                    <a:pt x="15394" y="6654"/>
                    <a:pt x="15397" y="6650"/>
                  </a:cubicBezTo>
                  <a:cubicBezTo>
                    <a:pt x="15437" y="6622"/>
                    <a:pt x="15408" y="6586"/>
                    <a:pt x="15369" y="6575"/>
                  </a:cubicBezTo>
                  <a:lnTo>
                    <a:pt x="15369" y="6540"/>
                  </a:lnTo>
                  <a:cubicBezTo>
                    <a:pt x="15401" y="6490"/>
                    <a:pt x="15429" y="6436"/>
                    <a:pt x="15465" y="6387"/>
                  </a:cubicBezTo>
                  <a:cubicBezTo>
                    <a:pt x="15565" y="6230"/>
                    <a:pt x="15661" y="6070"/>
                    <a:pt x="15761" y="5917"/>
                  </a:cubicBezTo>
                  <a:cubicBezTo>
                    <a:pt x="16138" y="5340"/>
                    <a:pt x="16594" y="4824"/>
                    <a:pt x="17053" y="4318"/>
                  </a:cubicBezTo>
                  <a:cubicBezTo>
                    <a:pt x="17094" y="4278"/>
                    <a:pt x="17055" y="4222"/>
                    <a:pt x="17013" y="4222"/>
                  </a:cubicBezTo>
                  <a:cubicBezTo>
                    <a:pt x="17000" y="4222"/>
                    <a:pt x="16986" y="4227"/>
                    <a:pt x="16974" y="4240"/>
                  </a:cubicBezTo>
                  <a:cubicBezTo>
                    <a:pt x="16416" y="4849"/>
                    <a:pt x="15896" y="5482"/>
                    <a:pt x="15458" y="6184"/>
                  </a:cubicBezTo>
                  <a:cubicBezTo>
                    <a:pt x="15429" y="6230"/>
                    <a:pt x="15405" y="6287"/>
                    <a:pt x="15369" y="6340"/>
                  </a:cubicBezTo>
                  <a:lnTo>
                    <a:pt x="15369" y="5425"/>
                  </a:lnTo>
                  <a:cubicBezTo>
                    <a:pt x="15384" y="5446"/>
                    <a:pt x="15403" y="5464"/>
                    <a:pt x="15445" y="5464"/>
                  </a:cubicBezTo>
                  <a:cubicBezTo>
                    <a:pt x="15461" y="5464"/>
                    <a:pt x="15482" y="5461"/>
                    <a:pt x="15508" y="5454"/>
                  </a:cubicBezTo>
                  <a:cubicBezTo>
                    <a:pt x="15569" y="5438"/>
                    <a:pt x="15551" y="5344"/>
                    <a:pt x="15496" y="5344"/>
                  </a:cubicBezTo>
                  <a:cubicBezTo>
                    <a:pt x="15491" y="5344"/>
                    <a:pt x="15485" y="5345"/>
                    <a:pt x="15479" y="5347"/>
                  </a:cubicBezTo>
                  <a:cubicBezTo>
                    <a:pt x="15460" y="5361"/>
                    <a:pt x="15449" y="5368"/>
                    <a:pt x="15445" y="5368"/>
                  </a:cubicBezTo>
                  <a:cubicBezTo>
                    <a:pt x="15440" y="5368"/>
                    <a:pt x="15446" y="5357"/>
                    <a:pt x="15461" y="5333"/>
                  </a:cubicBezTo>
                  <a:cubicBezTo>
                    <a:pt x="15479" y="5301"/>
                    <a:pt x="15497" y="5276"/>
                    <a:pt x="15518" y="5247"/>
                  </a:cubicBezTo>
                  <a:cubicBezTo>
                    <a:pt x="15558" y="5191"/>
                    <a:pt x="15597" y="5130"/>
                    <a:pt x="15632" y="5069"/>
                  </a:cubicBezTo>
                  <a:cubicBezTo>
                    <a:pt x="15739" y="4884"/>
                    <a:pt x="15860" y="4710"/>
                    <a:pt x="15992" y="4546"/>
                  </a:cubicBezTo>
                  <a:cubicBezTo>
                    <a:pt x="16280" y="4165"/>
                    <a:pt x="16604" y="3816"/>
                    <a:pt x="16921" y="3464"/>
                  </a:cubicBezTo>
                  <a:cubicBezTo>
                    <a:pt x="16959" y="3426"/>
                    <a:pt x="16920" y="3368"/>
                    <a:pt x="16878" y="3368"/>
                  </a:cubicBezTo>
                  <a:cubicBezTo>
                    <a:pt x="16866" y="3368"/>
                    <a:pt x="16853" y="3373"/>
                    <a:pt x="16843" y="3386"/>
                  </a:cubicBezTo>
                  <a:cubicBezTo>
                    <a:pt x="16426" y="3841"/>
                    <a:pt x="16013" y="4301"/>
                    <a:pt x="15661" y="4810"/>
                  </a:cubicBezTo>
                  <a:cubicBezTo>
                    <a:pt x="15622" y="4870"/>
                    <a:pt x="15426" y="5137"/>
                    <a:pt x="15369" y="5312"/>
                  </a:cubicBezTo>
                  <a:lnTo>
                    <a:pt x="15369" y="5102"/>
                  </a:lnTo>
                  <a:cubicBezTo>
                    <a:pt x="15433" y="4746"/>
                    <a:pt x="15543" y="4400"/>
                    <a:pt x="15639" y="4048"/>
                  </a:cubicBezTo>
                  <a:cubicBezTo>
                    <a:pt x="15750" y="3891"/>
                    <a:pt x="15896" y="3717"/>
                    <a:pt x="15914" y="3692"/>
                  </a:cubicBezTo>
                  <a:cubicBezTo>
                    <a:pt x="16074" y="3500"/>
                    <a:pt x="16248" y="3293"/>
                    <a:pt x="16462" y="3158"/>
                  </a:cubicBezTo>
                  <a:cubicBezTo>
                    <a:pt x="16513" y="3128"/>
                    <a:pt x="16483" y="3053"/>
                    <a:pt x="16434" y="3053"/>
                  </a:cubicBezTo>
                  <a:cubicBezTo>
                    <a:pt x="16425" y="3053"/>
                    <a:pt x="16415" y="3055"/>
                    <a:pt x="16405" y="3062"/>
                  </a:cubicBezTo>
                  <a:cubicBezTo>
                    <a:pt x="16124" y="3233"/>
                    <a:pt x="15896" y="3521"/>
                    <a:pt x="15704" y="3777"/>
                  </a:cubicBezTo>
                  <a:lnTo>
                    <a:pt x="15696" y="3788"/>
                  </a:lnTo>
                  <a:cubicBezTo>
                    <a:pt x="15725" y="3667"/>
                    <a:pt x="15757" y="3546"/>
                    <a:pt x="15771" y="3425"/>
                  </a:cubicBezTo>
                  <a:cubicBezTo>
                    <a:pt x="15777" y="3389"/>
                    <a:pt x="15744" y="3370"/>
                    <a:pt x="15714" y="3370"/>
                  </a:cubicBezTo>
                  <a:cubicBezTo>
                    <a:pt x="15705" y="3370"/>
                    <a:pt x="15697" y="3372"/>
                    <a:pt x="15689" y="3375"/>
                  </a:cubicBezTo>
                  <a:cubicBezTo>
                    <a:pt x="15835" y="3094"/>
                    <a:pt x="16003" y="2820"/>
                    <a:pt x="16170" y="2553"/>
                  </a:cubicBezTo>
                  <a:cubicBezTo>
                    <a:pt x="16197" y="2511"/>
                    <a:pt x="16158" y="2473"/>
                    <a:pt x="16119" y="2473"/>
                  </a:cubicBezTo>
                  <a:cubicBezTo>
                    <a:pt x="16102" y="2473"/>
                    <a:pt x="16085" y="2480"/>
                    <a:pt x="16074" y="2499"/>
                  </a:cubicBezTo>
                  <a:cubicBezTo>
                    <a:pt x="15892" y="2788"/>
                    <a:pt x="15711" y="3076"/>
                    <a:pt x="15558" y="3382"/>
                  </a:cubicBezTo>
                  <a:cubicBezTo>
                    <a:pt x="15554" y="3346"/>
                    <a:pt x="15558" y="3307"/>
                    <a:pt x="15547" y="3272"/>
                  </a:cubicBezTo>
                  <a:cubicBezTo>
                    <a:pt x="15540" y="3245"/>
                    <a:pt x="15517" y="3232"/>
                    <a:pt x="15494" y="3232"/>
                  </a:cubicBezTo>
                  <a:cubicBezTo>
                    <a:pt x="15470" y="3232"/>
                    <a:pt x="15447" y="3245"/>
                    <a:pt x="15440" y="3272"/>
                  </a:cubicBezTo>
                  <a:cubicBezTo>
                    <a:pt x="15387" y="3450"/>
                    <a:pt x="15401" y="3635"/>
                    <a:pt x="15372" y="3813"/>
                  </a:cubicBezTo>
                  <a:lnTo>
                    <a:pt x="15372" y="3290"/>
                  </a:lnTo>
                  <a:cubicBezTo>
                    <a:pt x="15372" y="3253"/>
                    <a:pt x="15346" y="3235"/>
                    <a:pt x="15319" y="3235"/>
                  </a:cubicBezTo>
                  <a:cubicBezTo>
                    <a:pt x="15291" y="3235"/>
                    <a:pt x="15262" y="3253"/>
                    <a:pt x="15259" y="3290"/>
                  </a:cubicBezTo>
                  <a:cubicBezTo>
                    <a:pt x="15255" y="3357"/>
                    <a:pt x="15259" y="3428"/>
                    <a:pt x="15251" y="3496"/>
                  </a:cubicBezTo>
                  <a:cubicBezTo>
                    <a:pt x="15184" y="3240"/>
                    <a:pt x="15159" y="2973"/>
                    <a:pt x="15177" y="2709"/>
                  </a:cubicBezTo>
                  <a:lnTo>
                    <a:pt x="15177" y="2709"/>
                  </a:lnTo>
                  <a:cubicBezTo>
                    <a:pt x="15205" y="2788"/>
                    <a:pt x="15241" y="2862"/>
                    <a:pt x="15262" y="2944"/>
                  </a:cubicBezTo>
                  <a:cubicBezTo>
                    <a:pt x="15294" y="2934"/>
                    <a:pt x="15333" y="2923"/>
                    <a:pt x="15369" y="2916"/>
                  </a:cubicBezTo>
                  <a:cubicBezTo>
                    <a:pt x="15362" y="2869"/>
                    <a:pt x="15358" y="2827"/>
                    <a:pt x="15351" y="2784"/>
                  </a:cubicBezTo>
                  <a:cubicBezTo>
                    <a:pt x="15380" y="2766"/>
                    <a:pt x="15380" y="2731"/>
                    <a:pt x="15355" y="2709"/>
                  </a:cubicBezTo>
                  <a:cubicBezTo>
                    <a:pt x="15348" y="2706"/>
                    <a:pt x="15348" y="2695"/>
                    <a:pt x="15340" y="2691"/>
                  </a:cubicBezTo>
                  <a:cubicBezTo>
                    <a:pt x="15323" y="2542"/>
                    <a:pt x="15308" y="2392"/>
                    <a:pt x="15280" y="2243"/>
                  </a:cubicBezTo>
                  <a:cubicBezTo>
                    <a:pt x="15274" y="2213"/>
                    <a:pt x="15254" y="2200"/>
                    <a:pt x="15232" y="2200"/>
                  </a:cubicBezTo>
                  <a:cubicBezTo>
                    <a:pt x="15200" y="2200"/>
                    <a:pt x="15165" y="2229"/>
                    <a:pt x="15173" y="2271"/>
                  </a:cubicBezTo>
                  <a:cubicBezTo>
                    <a:pt x="15180" y="2325"/>
                    <a:pt x="15187" y="2378"/>
                    <a:pt x="15195" y="2432"/>
                  </a:cubicBezTo>
                  <a:lnTo>
                    <a:pt x="15191" y="2421"/>
                  </a:lnTo>
                  <a:cubicBezTo>
                    <a:pt x="15189" y="2417"/>
                    <a:pt x="15187" y="2416"/>
                    <a:pt x="15184" y="2416"/>
                  </a:cubicBezTo>
                  <a:cubicBezTo>
                    <a:pt x="15178" y="2416"/>
                    <a:pt x="15169" y="2422"/>
                    <a:pt x="15160" y="2422"/>
                  </a:cubicBezTo>
                  <a:cubicBezTo>
                    <a:pt x="15157" y="2422"/>
                    <a:pt x="15154" y="2422"/>
                    <a:pt x="15152" y="2421"/>
                  </a:cubicBezTo>
                  <a:cubicBezTo>
                    <a:pt x="15109" y="2300"/>
                    <a:pt x="15106" y="2172"/>
                    <a:pt x="15145" y="2047"/>
                  </a:cubicBezTo>
                  <a:cubicBezTo>
                    <a:pt x="15157" y="2005"/>
                    <a:pt x="15125" y="1977"/>
                    <a:pt x="15091" y="1977"/>
                  </a:cubicBezTo>
                  <a:cubicBezTo>
                    <a:pt x="15069" y="1977"/>
                    <a:pt x="15046" y="1990"/>
                    <a:pt x="15038" y="2019"/>
                  </a:cubicBezTo>
                  <a:cubicBezTo>
                    <a:pt x="14992" y="2179"/>
                    <a:pt x="15006" y="2350"/>
                    <a:pt x="15077" y="2503"/>
                  </a:cubicBezTo>
                  <a:cubicBezTo>
                    <a:pt x="15020" y="2884"/>
                    <a:pt x="15052" y="3275"/>
                    <a:pt x="15166" y="3646"/>
                  </a:cubicBezTo>
                  <a:lnTo>
                    <a:pt x="15166" y="4980"/>
                  </a:lnTo>
                  <a:cubicBezTo>
                    <a:pt x="15155" y="5066"/>
                    <a:pt x="15148" y="5151"/>
                    <a:pt x="15148" y="5237"/>
                  </a:cubicBezTo>
                  <a:cubicBezTo>
                    <a:pt x="15135" y="5487"/>
                    <a:pt x="15125" y="5738"/>
                    <a:pt x="15100" y="5985"/>
                  </a:cubicBezTo>
                  <a:lnTo>
                    <a:pt x="15100" y="5985"/>
                  </a:lnTo>
                  <a:cubicBezTo>
                    <a:pt x="15109" y="5544"/>
                    <a:pt x="15111" y="5102"/>
                    <a:pt x="15102" y="4660"/>
                  </a:cubicBezTo>
                  <a:lnTo>
                    <a:pt x="15102" y="4649"/>
                  </a:lnTo>
                  <a:lnTo>
                    <a:pt x="15102" y="4632"/>
                  </a:lnTo>
                  <a:cubicBezTo>
                    <a:pt x="15102" y="4598"/>
                    <a:pt x="15071" y="4579"/>
                    <a:pt x="15042" y="4579"/>
                  </a:cubicBezTo>
                  <a:cubicBezTo>
                    <a:pt x="15018" y="4579"/>
                    <a:pt x="14995" y="4592"/>
                    <a:pt x="14992" y="4621"/>
                  </a:cubicBezTo>
                  <a:lnTo>
                    <a:pt x="14992" y="4632"/>
                  </a:lnTo>
                  <a:lnTo>
                    <a:pt x="14992" y="4689"/>
                  </a:lnTo>
                  <a:cubicBezTo>
                    <a:pt x="14920" y="5194"/>
                    <a:pt x="14913" y="5707"/>
                    <a:pt x="14895" y="6219"/>
                  </a:cubicBezTo>
                  <a:cubicBezTo>
                    <a:pt x="14736" y="6353"/>
                    <a:pt x="14525" y="6397"/>
                    <a:pt x="14310" y="6397"/>
                  </a:cubicBezTo>
                  <a:cubicBezTo>
                    <a:pt x="14140" y="6397"/>
                    <a:pt x="13967" y="6370"/>
                    <a:pt x="13813" y="6337"/>
                  </a:cubicBezTo>
                  <a:cubicBezTo>
                    <a:pt x="13824" y="6077"/>
                    <a:pt x="13803" y="5817"/>
                    <a:pt x="13756" y="5564"/>
                  </a:cubicBezTo>
                  <a:cubicBezTo>
                    <a:pt x="13750" y="5536"/>
                    <a:pt x="13726" y="5520"/>
                    <a:pt x="13702" y="5520"/>
                  </a:cubicBezTo>
                  <a:cubicBezTo>
                    <a:pt x="13685" y="5520"/>
                    <a:pt x="13667" y="5528"/>
                    <a:pt x="13657" y="5546"/>
                  </a:cubicBezTo>
                  <a:cubicBezTo>
                    <a:pt x="13646" y="5568"/>
                    <a:pt x="13639" y="5589"/>
                    <a:pt x="13628" y="5607"/>
                  </a:cubicBezTo>
                  <a:lnTo>
                    <a:pt x="13625" y="5607"/>
                  </a:lnTo>
                  <a:cubicBezTo>
                    <a:pt x="13628" y="5490"/>
                    <a:pt x="13646" y="5372"/>
                    <a:pt x="13625" y="5247"/>
                  </a:cubicBezTo>
                  <a:cubicBezTo>
                    <a:pt x="13619" y="5220"/>
                    <a:pt x="13599" y="5207"/>
                    <a:pt x="13578" y="5207"/>
                  </a:cubicBezTo>
                  <a:cubicBezTo>
                    <a:pt x="13545" y="5207"/>
                    <a:pt x="13509" y="5236"/>
                    <a:pt x="13518" y="5280"/>
                  </a:cubicBezTo>
                  <a:cubicBezTo>
                    <a:pt x="13536" y="5390"/>
                    <a:pt x="13521" y="5493"/>
                    <a:pt x="13518" y="5600"/>
                  </a:cubicBezTo>
                  <a:cubicBezTo>
                    <a:pt x="12065" y="5568"/>
                    <a:pt x="10641" y="5183"/>
                    <a:pt x="9185" y="5173"/>
                  </a:cubicBezTo>
                  <a:cubicBezTo>
                    <a:pt x="9217" y="5144"/>
                    <a:pt x="9232" y="5105"/>
                    <a:pt x="9267" y="5077"/>
                  </a:cubicBezTo>
                  <a:cubicBezTo>
                    <a:pt x="9309" y="5043"/>
                    <a:pt x="9269" y="4985"/>
                    <a:pt x="9223" y="4985"/>
                  </a:cubicBezTo>
                  <a:cubicBezTo>
                    <a:pt x="9210" y="4985"/>
                    <a:pt x="9197" y="4989"/>
                    <a:pt x="9185" y="4998"/>
                  </a:cubicBezTo>
                  <a:cubicBezTo>
                    <a:pt x="9132" y="5045"/>
                    <a:pt x="9100" y="5116"/>
                    <a:pt x="9047" y="5166"/>
                  </a:cubicBezTo>
                  <a:cubicBezTo>
                    <a:pt x="9018" y="5166"/>
                    <a:pt x="8986" y="5162"/>
                    <a:pt x="8954" y="5162"/>
                  </a:cubicBezTo>
                  <a:cubicBezTo>
                    <a:pt x="8883" y="5162"/>
                    <a:pt x="8883" y="5276"/>
                    <a:pt x="8954" y="5276"/>
                  </a:cubicBezTo>
                  <a:lnTo>
                    <a:pt x="8958" y="5276"/>
                  </a:lnTo>
                  <a:cubicBezTo>
                    <a:pt x="8854" y="5386"/>
                    <a:pt x="8758" y="5504"/>
                    <a:pt x="8666" y="5628"/>
                  </a:cubicBezTo>
                  <a:cubicBezTo>
                    <a:pt x="8676" y="5454"/>
                    <a:pt x="8680" y="5283"/>
                    <a:pt x="8698" y="5112"/>
                  </a:cubicBezTo>
                  <a:cubicBezTo>
                    <a:pt x="8730" y="5037"/>
                    <a:pt x="8758" y="4963"/>
                    <a:pt x="8794" y="4891"/>
                  </a:cubicBezTo>
                  <a:cubicBezTo>
                    <a:pt x="9219" y="4758"/>
                    <a:pt x="9675" y="4711"/>
                    <a:pt x="10128" y="4711"/>
                  </a:cubicBezTo>
                  <a:cubicBezTo>
                    <a:pt x="10487" y="4711"/>
                    <a:pt x="10843" y="4740"/>
                    <a:pt x="11182" y="4781"/>
                  </a:cubicBezTo>
                  <a:cubicBezTo>
                    <a:pt x="12072" y="4881"/>
                    <a:pt x="12952" y="5069"/>
                    <a:pt x="13838" y="5183"/>
                  </a:cubicBezTo>
                  <a:cubicBezTo>
                    <a:pt x="13842" y="5184"/>
                    <a:pt x="13845" y="5184"/>
                    <a:pt x="13848" y="5184"/>
                  </a:cubicBezTo>
                  <a:cubicBezTo>
                    <a:pt x="13912" y="5184"/>
                    <a:pt x="13906" y="5080"/>
                    <a:pt x="13838" y="5069"/>
                  </a:cubicBezTo>
                  <a:cubicBezTo>
                    <a:pt x="12905" y="4952"/>
                    <a:pt x="11987" y="4756"/>
                    <a:pt x="11054" y="4653"/>
                  </a:cubicBezTo>
                  <a:cubicBezTo>
                    <a:pt x="10769" y="4621"/>
                    <a:pt x="10474" y="4600"/>
                    <a:pt x="10179" y="4600"/>
                  </a:cubicBezTo>
                  <a:cubicBezTo>
                    <a:pt x="9726" y="4600"/>
                    <a:pt x="9271" y="4648"/>
                    <a:pt x="8840" y="4770"/>
                  </a:cubicBezTo>
                  <a:cubicBezTo>
                    <a:pt x="8897" y="4660"/>
                    <a:pt x="8936" y="4546"/>
                    <a:pt x="8965" y="4425"/>
                  </a:cubicBezTo>
                  <a:cubicBezTo>
                    <a:pt x="8973" y="4388"/>
                    <a:pt x="8942" y="4360"/>
                    <a:pt x="8910" y="4360"/>
                  </a:cubicBezTo>
                  <a:cubicBezTo>
                    <a:pt x="8898" y="4360"/>
                    <a:pt x="8886" y="4363"/>
                    <a:pt x="8876" y="4372"/>
                  </a:cubicBezTo>
                  <a:cubicBezTo>
                    <a:pt x="8822" y="4407"/>
                    <a:pt x="8762" y="4439"/>
                    <a:pt x="8698" y="4461"/>
                  </a:cubicBezTo>
                  <a:cubicBezTo>
                    <a:pt x="8943" y="3973"/>
                    <a:pt x="9285" y="3535"/>
                    <a:pt x="9627" y="3104"/>
                  </a:cubicBezTo>
                  <a:cubicBezTo>
                    <a:pt x="9659" y="3064"/>
                    <a:pt x="9624" y="3007"/>
                    <a:pt x="9585" y="3007"/>
                  </a:cubicBezTo>
                  <a:cubicBezTo>
                    <a:pt x="9572" y="3007"/>
                    <a:pt x="9560" y="3012"/>
                    <a:pt x="9548" y="3026"/>
                  </a:cubicBezTo>
                  <a:cubicBezTo>
                    <a:pt x="9160" y="3510"/>
                    <a:pt x="8755" y="3991"/>
                    <a:pt x="8509" y="4560"/>
                  </a:cubicBezTo>
                  <a:cubicBezTo>
                    <a:pt x="8485" y="4602"/>
                    <a:pt x="8518" y="4648"/>
                    <a:pt x="8559" y="4648"/>
                  </a:cubicBezTo>
                  <a:cubicBezTo>
                    <a:pt x="8567" y="4648"/>
                    <a:pt x="8575" y="4646"/>
                    <a:pt x="8584" y="4642"/>
                  </a:cubicBezTo>
                  <a:cubicBezTo>
                    <a:pt x="8666" y="4603"/>
                    <a:pt x="8737" y="4560"/>
                    <a:pt x="8815" y="4525"/>
                  </a:cubicBezTo>
                  <a:lnTo>
                    <a:pt x="8815" y="4525"/>
                  </a:lnTo>
                  <a:cubicBezTo>
                    <a:pt x="8787" y="4617"/>
                    <a:pt x="8755" y="4710"/>
                    <a:pt x="8712" y="4799"/>
                  </a:cubicBezTo>
                  <a:cubicBezTo>
                    <a:pt x="8623" y="4827"/>
                    <a:pt x="8523" y="4817"/>
                    <a:pt x="8438" y="4856"/>
                  </a:cubicBezTo>
                  <a:cubicBezTo>
                    <a:pt x="8380" y="4883"/>
                    <a:pt x="8416" y="4958"/>
                    <a:pt x="8468" y="4958"/>
                  </a:cubicBezTo>
                  <a:cubicBezTo>
                    <a:pt x="8477" y="4958"/>
                    <a:pt x="8486" y="4956"/>
                    <a:pt x="8495" y="4952"/>
                  </a:cubicBezTo>
                  <a:cubicBezTo>
                    <a:pt x="8548" y="4931"/>
                    <a:pt x="8612" y="4941"/>
                    <a:pt x="8666" y="4920"/>
                  </a:cubicBezTo>
                  <a:lnTo>
                    <a:pt x="8666" y="4920"/>
                  </a:lnTo>
                  <a:cubicBezTo>
                    <a:pt x="8637" y="4973"/>
                    <a:pt x="8616" y="5030"/>
                    <a:pt x="8594" y="5084"/>
                  </a:cubicBezTo>
                  <a:lnTo>
                    <a:pt x="8591" y="5084"/>
                  </a:lnTo>
                  <a:lnTo>
                    <a:pt x="8591" y="5091"/>
                  </a:lnTo>
                  <a:cubicBezTo>
                    <a:pt x="8555" y="5158"/>
                    <a:pt x="8527" y="5226"/>
                    <a:pt x="8502" y="5294"/>
                  </a:cubicBezTo>
                  <a:cubicBezTo>
                    <a:pt x="8489" y="5333"/>
                    <a:pt x="8514" y="5351"/>
                    <a:pt x="8542" y="5351"/>
                  </a:cubicBezTo>
                  <a:cubicBezTo>
                    <a:pt x="8553" y="5351"/>
                    <a:pt x="8563" y="5348"/>
                    <a:pt x="8573" y="5344"/>
                  </a:cubicBezTo>
                  <a:lnTo>
                    <a:pt x="8573" y="5344"/>
                  </a:lnTo>
                  <a:cubicBezTo>
                    <a:pt x="8562" y="5486"/>
                    <a:pt x="8552" y="5632"/>
                    <a:pt x="8548" y="5774"/>
                  </a:cubicBezTo>
                  <a:cubicBezTo>
                    <a:pt x="8537" y="5789"/>
                    <a:pt x="8523" y="5799"/>
                    <a:pt x="8513" y="5813"/>
                  </a:cubicBezTo>
                  <a:cubicBezTo>
                    <a:pt x="8495" y="5507"/>
                    <a:pt x="8456" y="5201"/>
                    <a:pt x="8399" y="4899"/>
                  </a:cubicBezTo>
                  <a:cubicBezTo>
                    <a:pt x="8427" y="4713"/>
                    <a:pt x="8399" y="4461"/>
                    <a:pt x="8395" y="4397"/>
                  </a:cubicBezTo>
                  <a:cubicBezTo>
                    <a:pt x="8356" y="3702"/>
                    <a:pt x="8388" y="2998"/>
                    <a:pt x="8388" y="2303"/>
                  </a:cubicBezTo>
                  <a:cubicBezTo>
                    <a:pt x="8388" y="2266"/>
                    <a:pt x="8360" y="2247"/>
                    <a:pt x="8333" y="2247"/>
                  </a:cubicBezTo>
                  <a:cubicBezTo>
                    <a:pt x="8305" y="2247"/>
                    <a:pt x="8278" y="2266"/>
                    <a:pt x="8278" y="2303"/>
                  </a:cubicBezTo>
                  <a:lnTo>
                    <a:pt x="8278" y="4009"/>
                  </a:lnTo>
                  <a:cubicBezTo>
                    <a:pt x="8278" y="4187"/>
                    <a:pt x="8281" y="4368"/>
                    <a:pt x="8292" y="4550"/>
                  </a:cubicBezTo>
                  <a:cubicBezTo>
                    <a:pt x="8292" y="4568"/>
                    <a:pt x="8292" y="4696"/>
                    <a:pt x="8288" y="4817"/>
                  </a:cubicBezTo>
                  <a:cubicBezTo>
                    <a:pt x="8288" y="4817"/>
                    <a:pt x="8288" y="4817"/>
                    <a:pt x="8288" y="4817"/>
                  </a:cubicBezTo>
                  <a:cubicBezTo>
                    <a:pt x="8286" y="4817"/>
                    <a:pt x="8282" y="4814"/>
                    <a:pt x="8279" y="4814"/>
                  </a:cubicBezTo>
                  <a:cubicBezTo>
                    <a:pt x="8278" y="4814"/>
                    <a:pt x="8278" y="4815"/>
                    <a:pt x="8278" y="4817"/>
                  </a:cubicBezTo>
                  <a:cubicBezTo>
                    <a:pt x="8278" y="4820"/>
                    <a:pt x="8278" y="4824"/>
                    <a:pt x="8278" y="4827"/>
                  </a:cubicBezTo>
                  <a:lnTo>
                    <a:pt x="8278" y="4874"/>
                  </a:lnTo>
                  <a:cubicBezTo>
                    <a:pt x="8271" y="4919"/>
                    <a:pt x="8267" y="4988"/>
                    <a:pt x="8257" y="4988"/>
                  </a:cubicBezTo>
                  <a:cubicBezTo>
                    <a:pt x="8257" y="4988"/>
                    <a:pt x="8257" y="4988"/>
                    <a:pt x="8256" y="4988"/>
                  </a:cubicBezTo>
                  <a:cubicBezTo>
                    <a:pt x="8249" y="4985"/>
                    <a:pt x="8243" y="4984"/>
                    <a:pt x="8237" y="4984"/>
                  </a:cubicBezTo>
                  <a:cubicBezTo>
                    <a:pt x="8227" y="4984"/>
                    <a:pt x="8218" y="4987"/>
                    <a:pt x="8210" y="4993"/>
                  </a:cubicBezTo>
                  <a:lnTo>
                    <a:pt x="8210" y="4993"/>
                  </a:lnTo>
                  <a:cubicBezTo>
                    <a:pt x="8249" y="4500"/>
                    <a:pt x="8253" y="4007"/>
                    <a:pt x="8253" y="3517"/>
                  </a:cubicBezTo>
                  <a:cubicBezTo>
                    <a:pt x="8251" y="3484"/>
                    <a:pt x="8224" y="3467"/>
                    <a:pt x="8198" y="3467"/>
                  </a:cubicBezTo>
                  <a:cubicBezTo>
                    <a:pt x="8171" y="3467"/>
                    <a:pt x="8144" y="3484"/>
                    <a:pt x="8142" y="3517"/>
                  </a:cubicBezTo>
                  <a:cubicBezTo>
                    <a:pt x="8142" y="3546"/>
                    <a:pt x="8139" y="3574"/>
                    <a:pt x="8139" y="3606"/>
                  </a:cubicBezTo>
                  <a:cubicBezTo>
                    <a:pt x="8137" y="3607"/>
                    <a:pt x="8135" y="3607"/>
                    <a:pt x="8133" y="3607"/>
                  </a:cubicBezTo>
                  <a:cubicBezTo>
                    <a:pt x="8122" y="3607"/>
                    <a:pt x="8111" y="3597"/>
                    <a:pt x="8104" y="3597"/>
                  </a:cubicBezTo>
                  <a:cubicBezTo>
                    <a:pt x="8101" y="3597"/>
                    <a:pt x="8100" y="3599"/>
                    <a:pt x="8100" y="3606"/>
                  </a:cubicBezTo>
                  <a:cubicBezTo>
                    <a:pt x="8100" y="4051"/>
                    <a:pt x="8085" y="4496"/>
                    <a:pt x="8053" y="4941"/>
                  </a:cubicBezTo>
                  <a:cubicBezTo>
                    <a:pt x="8039" y="4926"/>
                    <a:pt x="8018" y="4916"/>
                    <a:pt x="7999" y="4916"/>
                  </a:cubicBezTo>
                  <a:cubicBezTo>
                    <a:pt x="7980" y="4916"/>
                    <a:pt x="7964" y="4927"/>
                    <a:pt x="7964" y="4952"/>
                  </a:cubicBezTo>
                  <a:lnTo>
                    <a:pt x="7964" y="4970"/>
                  </a:lnTo>
                  <a:cubicBezTo>
                    <a:pt x="7950" y="5205"/>
                    <a:pt x="7975" y="5433"/>
                    <a:pt x="7979" y="5664"/>
                  </a:cubicBezTo>
                  <a:cubicBezTo>
                    <a:pt x="7971" y="5707"/>
                    <a:pt x="7971" y="5749"/>
                    <a:pt x="7964" y="5789"/>
                  </a:cubicBezTo>
                  <a:cubicBezTo>
                    <a:pt x="7964" y="5792"/>
                    <a:pt x="7966" y="5793"/>
                    <a:pt x="7967" y="5793"/>
                  </a:cubicBezTo>
                  <a:cubicBezTo>
                    <a:pt x="7970" y="5793"/>
                    <a:pt x="7974" y="5790"/>
                    <a:pt x="7977" y="5790"/>
                  </a:cubicBezTo>
                  <a:cubicBezTo>
                    <a:pt x="7978" y="5790"/>
                    <a:pt x="7979" y="5791"/>
                    <a:pt x="7979" y="5792"/>
                  </a:cubicBezTo>
                  <a:cubicBezTo>
                    <a:pt x="8003" y="6679"/>
                    <a:pt x="8092" y="7561"/>
                    <a:pt x="8100" y="8451"/>
                  </a:cubicBezTo>
                  <a:cubicBezTo>
                    <a:pt x="8100" y="8453"/>
                    <a:pt x="8100" y="8454"/>
                    <a:pt x="8101" y="8454"/>
                  </a:cubicBezTo>
                  <a:cubicBezTo>
                    <a:pt x="8102" y="8454"/>
                    <a:pt x="8105" y="8451"/>
                    <a:pt x="8106" y="8451"/>
                  </a:cubicBezTo>
                  <a:cubicBezTo>
                    <a:pt x="8107" y="8451"/>
                    <a:pt x="8107" y="8451"/>
                    <a:pt x="8107" y="8451"/>
                  </a:cubicBezTo>
                  <a:cubicBezTo>
                    <a:pt x="8082" y="8822"/>
                    <a:pt x="8071" y="9195"/>
                    <a:pt x="7964" y="9559"/>
                  </a:cubicBezTo>
                  <a:cubicBezTo>
                    <a:pt x="7956" y="9599"/>
                    <a:pt x="7988" y="9626"/>
                    <a:pt x="8021" y="9626"/>
                  </a:cubicBezTo>
                  <a:cubicBezTo>
                    <a:pt x="8043" y="9626"/>
                    <a:pt x="8065" y="9614"/>
                    <a:pt x="8075" y="9587"/>
                  </a:cubicBezTo>
                  <a:cubicBezTo>
                    <a:pt x="8117" y="9437"/>
                    <a:pt x="8103" y="9284"/>
                    <a:pt x="8132" y="9135"/>
                  </a:cubicBezTo>
                  <a:lnTo>
                    <a:pt x="8132" y="9135"/>
                  </a:lnTo>
                  <a:cubicBezTo>
                    <a:pt x="8125" y="9430"/>
                    <a:pt x="8128" y="9726"/>
                    <a:pt x="8107" y="10021"/>
                  </a:cubicBezTo>
                  <a:cubicBezTo>
                    <a:pt x="8107" y="10022"/>
                    <a:pt x="8107" y="10022"/>
                    <a:pt x="8106" y="10022"/>
                  </a:cubicBezTo>
                  <a:cubicBezTo>
                    <a:pt x="8105" y="10022"/>
                    <a:pt x="8102" y="10019"/>
                    <a:pt x="8101" y="10019"/>
                  </a:cubicBezTo>
                  <a:cubicBezTo>
                    <a:pt x="8100" y="10019"/>
                    <a:pt x="8100" y="10019"/>
                    <a:pt x="8100" y="10021"/>
                  </a:cubicBezTo>
                  <a:lnTo>
                    <a:pt x="8100" y="10293"/>
                  </a:lnTo>
                  <a:lnTo>
                    <a:pt x="8100" y="10293"/>
                  </a:lnTo>
                  <a:cubicBezTo>
                    <a:pt x="7802" y="10165"/>
                    <a:pt x="7416" y="10150"/>
                    <a:pt x="7138" y="10135"/>
                  </a:cubicBezTo>
                  <a:cubicBezTo>
                    <a:pt x="6946" y="10122"/>
                    <a:pt x="6754" y="10115"/>
                    <a:pt x="6561" y="10115"/>
                  </a:cubicBezTo>
                  <a:cubicBezTo>
                    <a:pt x="6193" y="10115"/>
                    <a:pt x="5825" y="10140"/>
                    <a:pt x="5458" y="10189"/>
                  </a:cubicBezTo>
                  <a:cubicBezTo>
                    <a:pt x="5430" y="10192"/>
                    <a:pt x="5408" y="10217"/>
                    <a:pt x="5408" y="10249"/>
                  </a:cubicBezTo>
                  <a:cubicBezTo>
                    <a:pt x="5259" y="10267"/>
                    <a:pt x="5109" y="10295"/>
                    <a:pt x="4963" y="10335"/>
                  </a:cubicBezTo>
                  <a:cubicBezTo>
                    <a:pt x="4963" y="10305"/>
                    <a:pt x="4953" y="10278"/>
                    <a:pt x="4925" y="10278"/>
                  </a:cubicBezTo>
                  <a:cubicBezTo>
                    <a:pt x="4920" y="10278"/>
                    <a:pt x="4913" y="10279"/>
                    <a:pt x="4906" y="10281"/>
                  </a:cubicBezTo>
                  <a:cubicBezTo>
                    <a:pt x="4853" y="10299"/>
                    <a:pt x="4817" y="10342"/>
                    <a:pt x="4775" y="10370"/>
                  </a:cubicBezTo>
                  <a:lnTo>
                    <a:pt x="4771" y="10370"/>
                  </a:lnTo>
                  <a:lnTo>
                    <a:pt x="4771" y="10374"/>
                  </a:lnTo>
                  <a:cubicBezTo>
                    <a:pt x="4682" y="10431"/>
                    <a:pt x="4618" y="10516"/>
                    <a:pt x="4582" y="10616"/>
                  </a:cubicBezTo>
                  <a:cubicBezTo>
                    <a:pt x="3867" y="10651"/>
                    <a:pt x="3141" y="10776"/>
                    <a:pt x="2443" y="10908"/>
                  </a:cubicBezTo>
                  <a:cubicBezTo>
                    <a:pt x="2376" y="10918"/>
                    <a:pt x="2397" y="11016"/>
                    <a:pt x="2459" y="11016"/>
                  </a:cubicBezTo>
                  <a:cubicBezTo>
                    <a:pt x="2463" y="11016"/>
                    <a:pt x="2467" y="11015"/>
                    <a:pt x="2471" y="11014"/>
                  </a:cubicBezTo>
                  <a:cubicBezTo>
                    <a:pt x="3151" y="10886"/>
                    <a:pt x="3853" y="10769"/>
                    <a:pt x="4547" y="10730"/>
                  </a:cubicBezTo>
                  <a:lnTo>
                    <a:pt x="4547" y="10730"/>
                  </a:lnTo>
                  <a:cubicBezTo>
                    <a:pt x="4547" y="10751"/>
                    <a:pt x="4529" y="10765"/>
                    <a:pt x="4529" y="10787"/>
                  </a:cubicBezTo>
                  <a:cubicBezTo>
                    <a:pt x="4536" y="10876"/>
                    <a:pt x="4600" y="10915"/>
                    <a:pt x="4650" y="10965"/>
                  </a:cubicBezTo>
                  <a:cubicBezTo>
                    <a:pt x="4024" y="11057"/>
                    <a:pt x="3404" y="11217"/>
                    <a:pt x="2774" y="11264"/>
                  </a:cubicBezTo>
                  <a:cubicBezTo>
                    <a:pt x="2702" y="11271"/>
                    <a:pt x="2699" y="11374"/>
                    <a:pt x="2767" y="11374"/>
                  </a:cubicBezTo>
                  <a:cubicBezTo>
                    <a:pt x="2769" y="11374"/>
                    <a:pt x="2772" y="11374"/>
                    <a:pt x="2774" y="11374"/>
                  </a:cubicBezTo>
                  <a:cubicBezTo>
                    <a:pt x="3397" y="11328"/>
                    <a:pt x="4006" y="11178"/>
                    <a:pt x="4625" y="11082"/>
                  </a:cubicBezTo>
                  <a:lnTo>
                    <a:pt x="4625" y="11082"/>
                  </a:lnTo>
                  <a:cubicBezTo>
                    <a:pt x="4586" y="11182"/>
                    <a:pt x="4611" y="11289"/>
                    <a:pt x="4703" y="11388"/>
                  </a:cubicBezTo>
                  <a:cubicBezTo>
                    <a:pt x="4401" y="11531"/>
                    <a:pt x="4013" y="11548"/>
                    <a:pt x="3710" y="11556"/>
                  </a:cubicBezTo>
                  <a:cubicBezTo>
                    <a:pt x="3657" y="11557"/>
                    <a:pt x="3604" y="11557"/>
                    <a:pt x="3552" y="11557"/>
                  </a:cubicBezTo>
                  <a:cubicBezTo>
                    <a:pt x="3277" y="11557"/>
                    <a:pt x="3003" y="11544"/>
                    <a:pt x="2731" y="11538"/>
                  </a:cubicBezTo>
                  <a:cubicBezTo>
                    <a:pt x="2731" y="11509"/>
                    <a:pt x="2735" y="11481"/>
                    <a:pt x="2735" y="11456"/>
                  </a:cubicBezTo>
                  <a:lnTo>
                    <a:pt x="2646" y="11456"/>
                  </a:lnTo>
                  <a:lnTo>
                    <a:pt x="2646" y="11410"/>
                  </a:lnTo>
                  <a:cubicBezTo>
                    <a:pt x="2646" y="11380"/>
                    <a:pt x="2628" y="11367"/>
                    <a:pt x="2607" y="11367"/>
                  </a:cubicBezTo>
                  <a:cubicBezTo>
                    <a:pt x="2583" y="11367"/>
                    <a:pt x="2556" y="11383"/>
                    <a:pt x="2546" y="11410"/>
                  </a:cubicBezTo>
                  <a:cubicBezTo>
                    <a:pt x="2546" y="11388"/>
                    <a:pt x="2532" y="11385"/>
                    <a:pt x="2514" y="11374"/>
                  </a:cubicBezTo>
                  <a:cubicBezTo>
                    <a:pt x="2514" y="11328"/>
                    <a:pt x="2514" y="11278"/>
                    <a:pt x="2511" y="11232"/>
                  </a:cubicBezTo>
                  <a:cubicBezTo>
                    <a:pt x="2511" y="11197"/>
                    <a:pt x="2476" y="11175"/>
                    <a:pt x="2446" y="11175"/>
                  </a:cubicBezTo>
                  <a:cubicBezTo>
                    <a:pt x="2423" y="11175"/>
                    <a:pt x="2403" y="11187"/>
                    <a:pt x="2400" y="11214"/>
                  </a:cubicBezTo>
                  <a:cubicBezTo>
                    <a:pt x="2393" y="11264"/>
                    <a:pt x="2393" y="11314"/>
                    <a:pt x="2390" y="11363"/>
                  </a:cubicBezTo>
                  <a:cubicBezTo>
                    <a:pt x="2210" y="11396"/>
                    <a:pt x="2021" y="11407"/>
                    <a:pt x="1832" y="11407"/>
                  </a:cubicBezTo>
                  <a:cubicBezTo>
                    <a:pt x="1628" y="11407"/>
                    <a:pt x="1425" y="11394"/>
                    <a:pt x="1233" y="11381"/>
                  </a:cubicBezTo>
                  <a:cubicBezTo>
                    <a:pt x="1108" y="11370"/>
                    <a:pt x="115" y="11296"/>
                    <a:pt x="300" y="11018"/>
                  </a:cubicBezTo>
                  <a:cubicBezTo>
                    <a:pt x="518" y="11007"/>
                    <a:pt x="736" y="11000"/>
                    <a:pt x="953" y="11000"/>
                  </a:cubicBezTo>
                  <a:cubicBezTo>
                    <a:pt x="1515" y="11000"/>
                    <a:pt x="2071" y="11047"/>
                    <a:pt x="2617" y="11196"/>
                  </a:cubicBezTo>
                  <a:cubicBezTo>
                    <a:pt x="2624" y="11198"/>
                    <a:pt x="2630" y="11199"/>
                    <a:pt x="2636" y="11199"/>
                  </a:cubicBezTo>
                  <a:cubicBezTo>
                    <a:pt x="2693" y="11199"/>
                    <a:pt x="2714" y="11109"/>
                    <a:pt x="2649" y="11089"/>
                  </a:cubicBezTo>
                  <a:cubicBezTo>
                    <a:pt x="2115" y="10947"/>
                    <a:pt x="1574" y="10911"/>
                    <a:pt x="1033" y="10904"/>
                  </a:cubicBezTo>
                  <a:cubicBezTo>
                    <a:pt x="1019" y="10584"/>
                    <a:pt x="1040" y="10256"/>
                    <a:pt x="1051" y="9932"/>
                  </a:cubicBezTo>
                  <a:cubicBezTo>
                    <a:pt x="1147" y="9345"/>
                    <a:pt x="1154" y="8736"/>
                    <a:pt x="1140" y="8135"/>
                  </a:cubicBezTo>
                  <a:cubicBezTo>
                    <a:pt x="1154" y="7932"/>
                    <a:pt x="1168" y="7729"/>
                    <a:pt x="1183" y="7526"/>
                  </a:cubicBezTo>
                  <a:cubicBezTo>
                    <a:pt x="1204" y="7124"/>
                    <a:pt x="1201" y="6725"/>
                    <a:pt x="1201" y="6319"/>
                  </a:cubicBezTo>
                  <a:cubicBezTo>
                    <a:pt x="1236" y="5977"/>
                    <a:pt x="1272" y="5639"/>
                    <a:pt x="1290" y="5297"/>
                  </a:cubicBezTo>
                  <a:cubicBezTo>
                    <a:pt x="1300" y="5497"/>
                    <a:pt x="1325" y="5696"/>
                    <a:pt x="1329" y="5895"/>
                  </a:cubicBezTo>
                  <a:lnTo>
                    <a:pt x="1386" y="5895"/>
                  </a:lnTo>
                  <a:cubicBezTo>
                    <a:pt x="1382" y="5906"/>
                    <a:pt x="1375" y="5917"/>
                    <a:pt x="1371" y="5927"/>
                  </a:cubicBezTo>
                  <a:cubicBezTo>
                    <a:pt x="1367" y="5968"/>
                    <a:pt x="1404" y="5996"/>
                    <a:pt x="1437" y="5996"/>
                  </a:cubicBezTo>
                  <a:cubicBezTo>
                    <a:pt x="1458" y="5996"/>
                    <a:pt x="1478" y="5984"/>
                    <a:pt x="1482" y="5956"/>
                  </a:cubicBezTo>
                  <a:cubicBezTo>
                    <a:pt x="1549" y="5554"/>
                    <a:pt x="1806" y="5198"/>
                    <a:pt x="2037" y="4881"/>
                  </a:cubicBezTo>
                  <a:cubicBezTo>
                    <a:pt x="2311" y="4500"/>
                    <a:pt x="2617" y="4147"/>
                    <a:pt x="2902" y="3781"/>
                  </a:cubicBezTo>
                  <a:cubicBezTo>
                    <a:pt x="2935" y="3737"/>
                    <a:pt x="2897" y="3681"/>
                    <a:pt x="2858" y="3681"/>
                  </a:cubicBezTo>
                  <a:cubicBezTo>
                    <a:pt x="2846" y="3681"/>
                    <a:pt x="2834" y="3686"/>
                    <a:pt x="2824" y="3699"/>
                  </a:cubicBezTo>
                  <a:cubicBezTo>
                    <a:pt x="2546" y="4058"/>
                    <a:pt x="2251" y="4404"/>
                    <a:pt x="1980" y="4767"/>
                  </a:cubicBezTo>
                  <a:cubicBezTo>
                    <a:pt x="1767" y="5055"/>
                    <a:pt x="1560" y="5383"/>
                    <a:pt x="1446" y="5735"/>
                  </a:cubicBezTo>
                  <a:cubicBezTo>
                    <a:pt x="1471" y="5457"/>
                    <a:pt x="1485" y="5180"/>
                    <a:pt x="1485" y="4906"/>
                  </a:cubicBezTo>
                  <a:cubicBezTo>
                    <a:pt x="1498" y="4906"/>
                    <a:pt x="1499" y="4920"/>
                    <a:pt x="1513" y="4920"/>
                  </a:cubicBezTo>
                  <a:cubicBezTo>
                    <a:pt x="1514" y="4920"/>
                    <a:pt x="1516" y="4920"/>
                    <a:pt x="1517" y="4920"/>
                  </a:cubicBezTo>
                  <a:cubicBezTo>
                    <a:pt x="1586" y="4913"/>
                    <a:pt x="1588" y="4809"/>
                    <a:pt x="1524" y="4809"/>
                  </a:cubicBezTo>
                  <a:cubicBezTo>
                    <a:pt x="1522" y="4809"/>
                    <a:pt x="1520" y="4809"/>
                    <a:pt x="1517" y="4810"/>
                  </a:cubicBezTo>
                  <a:cubicBezTo>
                    <a:pt x="1515" y="4810"/>
                    <a:pt x="1514" y="4810"/>
                    <a:pt x="1513" y="4810"/>
                  </a:cubicBezTo>
                  <a:cubicBezTo>
                    <a:pt x="1507" y="4810"/>
                    <a:pt x="1520" y="4807"/>
                    <a:pt x="1539" y="4767"/>
                  </a:cubicBezTo>
                  <a:cubicBezTo>
                    <a:pt x="1564" y="4721"/>
                    <a:pt x="1589" y="4678"/>
                    <a:pt x="1621" y="4635"/>
                  </a:cubicBezTo>
                  <a:cubicBezTo>
                    <a:pt x="1692" y="4521"/>
                    <a:pt x="1770" y="4414"/>
                    <a:pt x="1856" y="4311"/>
                  </a:cubicBezTo>
                  <a:cubicBezTo>
                    <a:pt x="1991" y="4144"/>
                    <a:pt x="2126" y="3980"/>
                    <a:pt x="2276" y="3827"/>
                  </a:cubicBezTo>
                  <a:cubicBezTo>
                    <a:pt x="2311" y="3784"/>
                    <a:pt x="2276" y="3732"/>
                    <a:pt x="2233" y="3732"/>
                  </a:cubicBezTo>
                  <a:cubicBezTo>
                    <a:pt x="2220" y="3732"/>
                    <a:pt x="2206" y="3737"/>
                    <a:pt x="2194" y="3749"/>
                  </a:cubicBezTo>
                  <a:cubicBezTo>
                    <a:pt x="1969" y="3977"/>
                    <a:pt x="1767" y="4219"/>
                    <a:pt x="1581" y="4479"/>
                  </a:cubicBezTo>
                  <a:cubicBezTo>
                    <a:pt x="1567" y="4500"/>
                    <a:pt x="1528" y="4560"/>
                    <a:pt x="1489" y="4628"/>
                  </a:cubicBezTo>
                  <a:lnTo>
                    <a:pt x="1489" y="4486"/>
                  </a:lnTo>
                  <a:cubicBezTo>
                    <a:pt x="1656" y="4169"/>
                    <a:pt x="1859" y="3870"/>
                    <a:pt x="2090" y="3599"/>
                  </a:cubicBezTo>
                  <a:cubicBezTo>
                    <a:pt x="2114" y="3573"/>
                    <a:pt x="2106" y="3540"/>
                    <a:pt x="2086" y="3520"/>
                  </a:cubicBezTo>
                  <a:lnTo>
                    <a:pt x="2086" y="3520"/>
                  </a:lnTo>
                  <a:cubicBezTo>
                    <a:pt x="2471" y="3543"/>
                    <a:pt x="2855" y="3564"/>
                    <a:pt x="3237" y="3567"/>
                  </a:cubicBezTo>
                  <a:cubicBezTo>
                    <a:pt x="3219" y="3578"/>
                    <a:pt x="3198" y="3596"/>
                    <a:pt x="3205" y="3621"/>
                  </a:cubicBezTo>
                  <a:cubicBezTo>
                    <a:pt x="3422" y="4247"/>
                    <a:pt x="3383" y="4920"/>
                    <a:pt x="3376" y="5579"/>
                  </a:cubicBezTo>
                  <a:cubicBezTo>
                    <a:pt x="3372" y="5742"/>
                    <a:pt x="3358" y="5924"/>
                    <a:pt x="3390" y="6088"/>
                  </a:cubicBezTo>
                  <a:cubicBezTo>
                    <a:pt x="3399" y="6135"/>
                    <a:pt x="3427" y="6157"/>
                    <a:pt x="3456" y="6157"/>
                  </a:cubicBezTo>
                  <a:cubicBezTo>
                    <a:pt x="3485" y="6157"/>
                    <a:pt x="3515" y="6137"/>
                    <a:pt x="3532" y="6098"/>
                  </a:cubicBezTo>
                  <a:cubicBezTo>
                    <a:pt x="3550" y="6063"/>
                    <a:pt x="3525" y="6034"/>
                    <a:pt x="3493" y="6027"/>
                  </a:cubicBezTo>
                  <a:cubicBezTo>
                    <a:pt x="3490" y="5999"/>
                    <a:pt x="3490" y="5974"/>
                    <a:pt x="3486" y="5945"/>
                  </a:cubicBezTo>
                  <a:cubicBezTo>
                    <a:pt x="3482" y="5867"/>
                    <a:pt x="3482" y="5789"/>
                    <a:pt x="3482" y="5710"/>
                  </a:cubicBezTo>
                  <a:cubicBezTo>
                    <a:pt x="3482" y="5546"/>
                    <a:pt x="3490" y="5386"/>
                    <a:pt x="3493" y="5223"/>
                  </a:cubicBezTo>
                  <a:cubicBezTo>
                    <a:pt x="3507" y="4689"/>
                    <a:pt x="3490" y="4144"/>
                    <a:pt x="3326" y="3631"/>
                  </a:cubicBezTo>
                  <a:cubicBezTo>
                    <a:pt x="3536" y="3564"/>
                    <a:pt x="3703" y="3414"/>
                    <a:pt x="3724" y="3183"/>
                  </a:cubicBezTo>
                  <a:cubicBezTo>
                    <a:pt x="3747" y="2961"/>
                    <a:pt x="3549" y="2870"/>
                    <a:pt x="3361" y="2870"/>
                  </a:cubicBezTo>
                  <a:cubicBezTo>
                    <a:pt x="3341" y="2870"/>
                    <a:pt x="3321" y="2871"/>
                    <a:pt x="3301" y="2873"/>
                  </a:cubicBezTo>
                  <a:cubicBezTo>
                    <a:pt x="3247" y="2880"/>
                    <a:pt x="3251" y="2934"/>
                    <a:pt x="3276" y="2962"/>
                  </a:cubicBezTo>
                  <a:cubicBezTo>
                    <a:pt x="3258" y="2962"/>
                    <a:pt x="3244" y="2958"/>
                    <a:pt x="3226" y="2958"/>
                  </a:cubicBezTo>
                  <a:lnTo>
                    <a:pt x="3226" y="1898"/>
                  </a:lnTo>
                  <a:lnTo>
                    <a:pt x="3112" y="1898"/>
                  </a:lnTo>
                  <a:cubicBezTo>
                    <a:pt x="3112" y="1987"/>
                    <a:pt x="3109" y="2076"/>
                    <a:pt x="3105" y="2168"/>
                  </a:cubicBezTo>
                  <a:cubicBezTo>
                    <a:pt x="3103" y="2169"/>
                    <a:pt x="3101" y="2169"/>
                    <a:pt x="3100" y="2169"/>
                  </a:cubicBezTo>
                  <a:cubicBezTo>
                    <a:pt x="3089" y="2169"/>
                    <a:pt x="3079" y="2158"/>
                    <a:pt x="3074" y="2158"/>
                  </a:cubicBezTo>
                  <a:cubicBezTo>
                    <a:pt x="3071" y="2158"/>
                    <a:pt x="3069" y="2161"/>
                    <a:pt x="3069" y="2168"/>
                  </a:cubicBezTo>
                  <a:lnTo>
                    <a:pt x="3069" y="2941"/>
                  </a:lnTo>
                  <a:cubicBezTo>
                    <a:pt x="2778" y="2919"/>
                    <a:pt x="2486" y="2880"/>
                    <a:pt x="2194" y="2859"/>
                  </a:cubicBezTo>
                  <a:cubicBezTo>
                    <a:pt x="2100" y="2850"/>
                    <a:pt x="1985" y="2839"/>
                    <a:pt x="1867" y="2839"/>
                  </a:cubicBezTo>
                  <a:cubicBezTo>
                    <a:pt x="1688" y="2839"/>
                    <a:pt x="1504" y="2865"/>
                    <a:pt x="1382" y="2966"/>
                  </a:cubicBezTo>
                  <a:cubicBezTo>
                    <a:pt x="1325" y="2941"/>
                    <a:pt x="1268" y="2926"/>
                    <a:pt x="1208" y="2919"/>
                  </a:cubicBezTo>
                  <a:lnTo>
                    <a:pt x="1208" y="2303"/>
                  </a:lnTo>
                  <a:cubicBezTo>
                    <a:pt x="1208" y="2302"/>
                    <a:pt x="1207" y="2302"/>
                    <a:pt x="1207" y="2302"/>
                  </a:cubicBezTo>
                  <a:cubicBezTo>
                    <a:pt x="1206" y="2302"/>
                    <a:pt x="1204" y="2303"/>
                    <a:pt x="1204" y="2303"/>
                  </a:cubicBezTo>
                  <a:cubicBezTo>
                    <a:pt x="1211" y="2168"/>
                    <a:pt x="1236" y="2036"/>
                    <a:pt x="1275" y="1905"/>
                  </a:cubicBezTo>
                  <a:cubicBezTo>
                    <a:pt x="1994" y="1898"/>
                    <a:pt x="2717" y="1866"/>
                    <a:pt x="3440" y="1866"/>
                  </a:cubicBezTo>
                  <a:cubicBezTo>
                    <a:pt x="3507" y="1858"/>
                    <a:pt x="3507" y="1759"/>
                    <a:pt x="3440" y="1755"/>
                  </a:cubicBezTo>
                  <a:cubicBezTo>
                    <a:pt x="2859" y="1755"/>
                    <a:pt x="2279" y="1773"/>
                    <a:pt x="1699" y="1787"/>
                  </a:cubicBezTo>
                  <a:cubicBezTo>
                    <a:pt x="1888" y="1552"/>
                    <a:pt x="2080" y="1321"/>
                    <a:pt x="2268" y="1086"/>
                  </a:cubicBezTo>
                  <a:cubicBezTo>
                    <a:pt x="2301" y="1045"/>
                    <a:pt x="2263" y="988"/>
                    <a:pt x="2223" y="988"/>
                  </a:cubicBezTo>
                  <a:cubicBezTo>
                    <a:pt x="2211" y="988"/>
                    <a:pt x="2198" y="994"/>
                    <a:pt x="2187" y="1008"/>
                  </a:cubicBezTo>
                  <a:cubicBezTo>
                    <a:pt x="1994" y="1246"/>
                    <a:pt x="1799" y="1485"/>
                    <a:pt x="1606" y="1723"/>
                  </a:cubicBezTo>
                  <a:cubicBezTo>
                    <a:pt x="1589" y="1745"/>
                    <a:pt x="1603" y="1769"/>
                    <a:pt x="1613" y="1787"/>
                  </a:cubicBezTo>
                  <a:cubicBezTo>
                    <a:pt x="1507" y="1787"/>
                    <a:pt x="1400" y="1794"/>
                    <a:pt x="1297" y="1794"/>
                  </a:cubicBezTo>
                  <a:cubicBezTo>
                    <a:pt x="1297" y="1791"/>
                    <a:pt x="1297" y="1784"/>
                    <a:pt x="1297" y="1780"/>
                  </a:cubicBezTo>
                  <a:cubicBezTo>
                    <a:pt x="1314" y="1739"/>
                    <a:pt x="1279" y="1711"/>
                    <a:pt x="1244" y="1711"/>
                  </a:cubicBezTo>
                  <a:cubicBezTo>
                    <a:pt x="1222" y="1711"/>
                    <a:pt x="1199" y="1722"/>
                    <a:pt x="1190" y="1748"/>
                  </a:cubicBezTo>
                  <a:cubicBezTo>
                    <a:pt x="1186" y="1762"/>
                    <a:pt x="1186" y="1780"/>
                    <a:pt x="1183" y="1794"/>
                  </a:cubicBezTo>
                  <a:lnTo>
                    <a:pt x="1108" y="1794"/>
                  </a:lnTo>
                  <a:cubicBezTo>
                    <a:pt x="1037" y="1798"/>
                    <a:pt x="1037" y="1908"/>
                    <a:pt x="1108" y="1908"/>
                  </a:cubicBezTo>
                  <a:lnTo>
                    <a:pt x="1161" y="1908"/>
                  </a:lnTo>
                  <a:cubicBezTo>
                    <a:pt x="1087" y="2211"/>
                    <a:pt x="1094" y="2528"/>
                    <a:pt x="1101" y="2837"/>
                  </a:cubicBezTo>
                  <a:lnTo>
                    <a:pt x="1101" y="2891"/>
                  </a:lnTo>
                  <a:cubicBezTo>
                    <a:pt x="973" y="2894"/>
                    <a:pt x="866" y="2944"/>
                    <a:pt x="823" y="3104"/>
                  </a:cubicBezTo>
                  <a:cubicBezTo>
                    <a:pt x="756" y="3364"/>
                    <a:pt x="976" y="3571"/>
                    <a:pt x="1201" y="3638"/>
                  </a:cubicBezTo>
                  <a:cubicBezTo>
                    <a:pt x="1197" y="3674"/>
                    <a:pt x="1197" y="3706"/>
                    <a:pt x="1193" y="3738"/>
                  </a:cubicBezTo>
                  <a:cubicBezTo>
                    <a:pt x="1193" y="3739"/>
                    <a:pt x="1193" y="3739"/>
                    <a:pt x="1193" y="3739"/>
                  </a:cubicBezTo>
                  <a:cubicBezTo>
                    <a:pt x="1192" y="3739"/>
                    <a:pt x="1191" y="3737"/>
                    <a:pt x="1190" y="3737"/>
                  </a:cubicBezTo>
                  <a:cubicBezTo>
                    <a:pt x="1190" y="3737"/>
                    <a:pt x="1190" y="3737"/>
                    <a:pt x="1190" y="3738"/>
                  </a:cubicBezTo>
                  <a:lnTo>
                    <a:pt x="1190" y="3870"/>
                  </a:lnTo>
                  <a:lnTo>
                    <a:pt x="1190" y="3898"/>
                  </a:lnTo>
                  <a:cubicBezTo>
                    <a:pt x="1172" y="3886"/>
                    <a:pt x="1149" y="3875"/>
                    <a:pt x="1131" y="3875"/>
                  </a:cubicBezTo>
                  <a:cubicBezTo>
                    <a:pt x="1118" y="3875"/>
                    <a:pt x="1107" y="3881"/>
                    <a:pt x="1104" y="3898"/>
                  </a:cubicBezTo>
                  <a:lnTo>
                    <a:pt x="1104" y="3916"/>
                  </a:lnTo>
                  <a:cubicBezTo>
                    <a:pt x="1103" y="3916"/>
                    <a:pt x="1102" y="3916"/>
                    <a:pt x="1101" y="3916"/>
                  </a:cubicBezTo>
                  <a:cubicBezTo>
                    <a:pt x="1087" y="3916"/>
                    <a:pt x="1073" y="3904"/>
                    <a:pt x="1065" y="3904"/>
                  </a:cubicBezTo>
                  <a:cubicBezTo>
                    <a:pt x="1061" y="3904"/>
                    <a:pt x="1058" y="3907"/>
                    <a:pt x="1058" y="3916"/>
                  </a:cubicBezTo>
                  <a:lnTo>
                    <a:pt x="1058" y="4948"/>
                  </a:lnTo>
                  <a:cubicBezTo>
                    <a:pt x="1058" y="4949"/>
                    <a:pt x="1058" y="4949"/>
                    <a:pt x="1059" y="4949"/>
                  </a:cubicBezTo>
                  <a:cubicBezTo>
                    <a:pt x="1060" y="4949"/>
                    <a:pt x="1063" y="4947"/>
                    <a:pt x="1064" y="4947"/>
                  </a:cubicBezTo>
                  <a:cubicBezTo>
                    <a:pt x="1065" y="4947"/>
                    <a:pt x="1065" y="4948"/>
                    <a:pt x="1065" y="4948"/>
                  </a:cubicBezTo>
                  <a:cubicBezTo>
                    <a:pt x="1065" y="5126"/>
                    <a:pt x="1044" y="5304"/>
                    <a:pt x="1047" y="5482"/>
                  </a:cubicBezTo>
                  <a:cubicBezTo>
                    <a:pt x="1040" y="5450"/>
                    <a:pt x="1044" y="5415"/>
                    <a:pt x="1033" y="5383"/>
                  </a:cubicBezTo>
                  <a:cubicBezTo>
                    <a:pt x="1027" y="5353"/>
                    <a:pt x="1004" y="5340"/>
                    <a:pt x="981" y="5340"/>
                  </a:cubicBezTo>
                  <a:cubicBezTo>
                    <a:pt x="954" y="5340"/>
                    <a:pt x="926" y="5359"/>
                    <a:pt x="926" y="5393"/>
                  </a:cubicBezTo>
                  <a:cubicBezTo>
                    <a:pt x="837" y="7156"/>
                    <a:pt x="788" y="8911"/>
                    <a:pt x="748" y="10669"/>
                  </a:cubicBezTo>
                  <a:lnTo>
                    <a:pt x="748" y="10673"/>
                  </a:lnTo>
                  <a:lnTo>
                    <a:pt x="748" y="10687"/>
                  </a:lnTo>
                  <a:cubicBezTo>
                    <a:pt x="746" y="10724"/>
                    <a:pt x="773" y="10742"/>
                    <a:pt x="800" y="10742"/>
                  </a:cubicBezTo>
                  <a:cubicBezTo>
                    <a:pt x="823" y="10742"/>
                    <a:pt x="847" y="10729"/>
                    <a:pt x="855" y="10705"/>
                  </a:cubicBezTo>
                  <a:cubicBezTo>
                    <a:pt x="894" y="10602"/>
                    <a:pt x="909" y="10495"/>
                    <a:pt x="937" y="10392"/>
                  </a:cubicBezTo>
                  <a:lnTo>
                    <a:pt x="937" y="10392"/>
                  </a:lnTo>
                  <a:cubicBezTo>
                    <a:pt x="937" y="10562"/>
                    <a:pt x="919" y="10730"/>
                    <a:pt x="926" y="10901"/>
                  </a:cubicBezTo>
                  <a:cubicBezTo>
                    <a:pt x="779" y="10901"/>
                    <a:pt x="632" y="10896"/>
                    <a:pt x="485" y="10896"/>
                  </a:cubicBezTo>
                  <a:cubicBezTo>
                    <a:pt x="411" y="10896"/>
                    <a:pt x="338" y="10897"/>
                    <a:pt x="264" y="10901"/>
                  </a:cubicBezTo>
                  <a:cubicBezTo>
                    <a:pt x="254" y="10901"/>
                    <a:pt x="271" y="10911"/>
                    <a:pt x="264" y="10915"/>
                  </a:cubicBezTo>
                  <a:cubicBezTo>
                    <a:pt x="264" y="10915"/>
                    <a:pt x="263" y="10915"/>
                    <a:pt x="262" y="10915"/>
                  </a:cubicBezTo>
                  <a:cubicBezTo>
                    <a:pt x="256" y="10915"/>
                    <a:pt x="246" y="10909"/>
                    <a:pt x="237" y="10909"/>
                  </a:cubicBezTo>
                  <a:cubicBezTo>
                    <a:pt x="232" y="10909"/>
                    <a:pt x="228" y="10911"/>
                    <a:pt x="225" y="10915"/>
                  </a:cubicBezTo>
                  <a:cubicBezTo>
                    <a:pt x="20" y="11149"/>
                    <a:pt x="234" y="11280"/>
                    <a:pt x="478" y="11359"/>
                  </a:cubicBezTo>
                  <a:lnTo>
                    <a:pt x="478" y="11359"/>
                  </a:lnTo>
                  <a:cubicBezTo>
                    <a:pt x="478" y="11359"/>
                    <a:pt x="478" y="11359"/>
                    <a:pt x="478" y="11360"/>
                  </a:cubicBezTo>
                  <a:lnTo>
                    <a:pt x="478" y="12150"/>
                  </a:lnTo>
                  <a:cubicBezTo>
                    <a:pt x="378" y="12125"/>
                    <a:pt x="278" y="12115"/>
                    <a:pt x="175" y="12111"/>
                  </a:cubicBezTo>
                  <a:cubicBezTo>
                    <a:pt x="111" y="12111"/>
                    <a:pt x="101" y="12204"/>
                    <a:pt x="161" y="12221"/>
                  </a:cubicBezTo>
                  <a:cubicBezTo>
                    <a:pt x="261" y="12260"/>
                    <a:pt x="371" y="12246"/>
                    <a:pt x="478" y="12271"/>
                  </a:cubicBezTo>
                  <a:lnTo>
                    <a:pt x="478" y="12353"/>
                  </a:lnTo>
                  <a:cubicBezTo>
                    <a:pt x="478" y="12387"/>
                    <a:pt x="509" y="12408"/>
                    <a:pt x="538" y="12408"/>
                  </a:cubicBezTo>
                  <a:cubicBezTo>
                    <a:pt x="561" y="12408"/>
                    <a:pt x="582" y="12395"/>
                    <a:pt x="585" y="12367"/>
                  </a:cubicBezTo>
                  <a:lnTo>
                    <a:pt x="585" y="12353"/>
                  </a:lnTo>
                  <a:lnTo>
                    <a:pt x="585" y="12339"/>
                  </a:lnTo>
                  <a:cubicBezTo>
                    <a:pt x="585" y="12325"/>
                    <a:pt x="588" y="12310"/>
                    <a:pt x="592" y="12293"/>
                  </a:cubicBezTo>
                  <a:cubicBezTo>
                    <a:pt x="610" y="12296"/>
                    <a:pt x="627" y="12300"/>
                    <a:pt x="645" y="12303"/>
                  </a:cubicBezTo>
                  <a:cubicBezTo>
                    <a:pt x="645" y="12314"/>
                    <a:pt x="645" y="12328"/>
                    <a:pt x="642" y="12342"/>
                  </a:cubicBezTo>
                  <a:cubicBezTo>
                    <a:pt x="640" y="12343"/>
                    <a:pt x="638" y="12344"/>
                    <a:pt x="637" y="12344"/>
                  </a:cubicBezTo>
                  <a:cubicBezTo>
                    <a:pt x="628" y="12344"/>
                    <a:pt x="619" y="12333"/>
                    <a:pt x="614" y="12333"/>
                  </a:cubicBezTo>
                  <a:cubicBezTo>
                    <a:pt x="612" y="12333"/>
                    <a:pt x="610" y="12334"/>
                    <a:pt x="610" y="12339"/>
                  </a:cubicBezTo>
                  <a:lnTo>
                    <a:pt x="610" y="12353"/>
                  </a:lnTo>
                  <a:lnTo>
                    <a:pt x="610" y="12378"/>
                  </a:lnTo>
                  <a:cubicBezTo>
                    <a:pt x="496" y="13040"/>
                    <a:pt x="481" y="13720"/>
                    <a:pt x="481" y="14393"/>
                  </a:cubicBezTo>
                  <a:cubicBezTo>
                    <a:pt x="442" y="14404"/>
                    <a:pt x="414" y="14436"/>
                    <a:pt x="375" y="14450"/>
                  </a:cubicBezTo>
                  <a:lnTo>
                    <a:pt x="371" y="14450"/>
                  </a:lnTo>
                  <a:cubicBezTo>
                    <a:pt x="371" y="14439"/>
                    <a:pt x="364" y="14428"/>
                    <a:pt x="364" y="14418"/>
                  </a:cubicBezTo>
                  <a:cubicBezTo>
                    <a:pt x="366" y="14380"/>
                    <a:pt x="339" y="14362"/>
                    <a:pt x="311" y="14362"/>
                  </a:cubicBezTo>
                  <a:cubicBezTo>
                    <a:pt x="284" y="14362"/>
                    <a:pt x="255" y="14380"/>
                    <a:pt x="254" y="14418"/>
                  </a:cubicBezTo>
                  <a:lnTo>
                    <a:pt x="254" y="14450"/>
                  </a:lnTo>
                  <a:lnTo>
                    <a:pt x="218" y="14450"/>
                  </a:lnTo>
                  <a:cubicBezTo>
                    <a:pt x="190" y="14453"/>
                    <a:pt x="165" y="14475"/>
                    <a:pt x="165" y="14507"/>
                  </a:cubicBezTo>
                  <a:cubicBezTo>
                    <a:pt x="165" y="14528"/>
                    <a:pt x="182" y="14542"/>
                    <a:pt x="182" y="14564"/>
                  </a:cubicBezTo>
                  <a:cubicBezTo>
                    <a:pt x="140" y="14596"/>
                    <a:pt x="83" y="14603"/>
                    <a:pt x="47" y="14646"/>
                  </a:cubicBezTo>
                  <a:cubicBezTo>
                    <a:pt x="12" y="14686"/>
                    <a:pt x="49" y="14742"/>
                    <a:pt x="89" y="14742"/>
                  </a:cubicBezTo>
                  <a:cubicBezTo>
                    <a:pt x="102" y="14742"/>
                    <a:pt x="115" y="14737"/>
                    <a:pt x="125" y="14724"/>
                  </a:cubicBezTo>
                  <a:cubicBezTo>
                    <a:pt x="139" y="14710"/>
                    <a:pt x="160" y="14705"/>
                    <a:pt x="177" y="14695"/>
                  </a:cubicBezTo>
                  <a:lnTo>
                    <a:pt x="177" y="14695"/>
                  </a:lnTo>
                  <a:cubicBezTo>
                    <a:pt x="153" y="14719"/>
                    <a:pt x="177" y="14751"/>
                    <a:pt x="211" y="14763"/>
                  </a:cubicBezTo>
                  <a:lnTo>
                    <a:pt x="193" y="14774"/>
                  </a:lnTo>
                  <a:lnTo>
                    <a:pt x="193" y="14777"/>
                  </a:lnTo>
                  <a:cubicBezTo>
                    <a:pt x="190" y="14784"/>
                    <a:pt x="179" y="14784"/>
                    <a:pt x="172" y="14792"/>
                  </a:cubicBezTo>
                  <a:cubicBezTo>
                    <a:pt x="150" y="14824"/>
                    <a:pt x="193" y="14834"/>
                    <a:pt x="225" y="14845"/>
                  </a:cubicBezTo>
                  <a:cubicBezTo>
                    <a:pt x="223" y="14847"/>
                    <a:pt x="220" y="14847"/>
                    <a:pt x="217" y="14847"/>
                  </a:cubicBezTo>
                  <a:cubicBezTo>
                    <a:pt x="214" y="14847"/>
                    <a:pt x="211" y="14847"/>
                    <a:pt x="211" y="14849"/>
                  </a:cubicBezTo>
                  <a:cubicBezTo>
                    <a:pt x="207" y="14852"/>
                    <a:pt x="218" y="14863"/>
                    <a:pt x="218" y="14870"/>
                  </a:cubicBezTo>
                  <a:cubicBezTo>
                    <a:pt x="179" y="14870"/>
                    <a:pt x="143" y="14895"/>
                    <a:pt x="172" y="14938"/>
                  </a:cubicBezTo>
                  <a:cubicBezTo>
                    <a:pt x="214" y="15005"/>
                    <a:pt x="264" y="15069"/>
                    <a:pt x="318" y="15130"/>
                  </a:cubicBezTo>
                  <a:cubicBezTo>
                    <a:pt x="318" y="15131"/>
                    <a:pt x="319" y="15131"/>
                    <a:pt x="319" y="15131"/>
                  </a:cubicBezTo>
                  <a:cubicBezTo>
                    <a:pt x="323" y="15131"/>
                    <a:pt x="326" y="15119"/>
                    <a:pt x="332" y="15119"/>
                  </a:cubicBezTo>
                  <a:cubicBezTo>
                    <a:pt x="339" y="15123"/>
                    <a:pt x="339" y="15130"/>
                    <a:pt x="343" y="15137"/>
                  </a:cubicBezTo>
                  <a:cubicBezTo>
                    <a:pt x="222" y="15148"/>
                    <a:pt x="140" y="15276"/>
                    <a:pt x="86" y="15379"/>
                  </a:cubicBezTo>
                  <a:cubicBezTo>
                    <a:pt x="1" y="15546"/>
                    <a:pt x="65" y="15703"/>
                    <a:pt x="214" y="15799"/>
                  </a:cubicBezTo>
                  <a:cubicBezTo>
                    <a:pt x="291" y="15843"/>
                    <a:pt x="384" y="15863"/>
                    <a:pt x="480" y="15882"/>
                  </a:cubicBezTo>
                  <a:lnTo>
                    <a:pt x="480" y="15882"/>
                  </a:lnTo>
                  <a:cubicBezTo>
                    <a:pt x="479" y="15886"/>
                    <a:pt x="478" y="15892"/>
                    <a:pt x="478" y="15899"/>
                  </a:cubicBezTo>
                  <a:lnTo>
                    <a:pt x="478" y="15988"/>
                  </a:lnTo>
                  <a:cubicBezTo>
                    <a:pt x="478" y="16475"/>
                    <a:pt x="492" y="16967"/>
                    <a:pt x="503" y="17454"/>
                  </a:cubicBezTo>
                  <a:cubicBezTo>
                    <a:pt x="524" y="18444"/>
                    <a:pt x="474" y="19430"/>
                    <a:pt x="449" y="20423"/>
                  </a:cubicBezTo>
                  <a:cubicBezTo>
                    <a:pt x="417" y="21609"/>
                    <a:pt x="424" y="22798"/>
                    <a:pt x="389" y="23987"/>
                  </a:cubicBezTo>
                  <a:cubicBezTo>
                    <a:pt x="346" y="23997"/>
                    <a:pt x="293" y="23994"/>
                    <a:pt x="246" y="24008"/>
                  </a:cubicBezTo>
                  <a:cubicBezTo>
                    <a:pt x="193" y="24022"/>
                    <a:pt x="211" y="24083"/>
                    <a:pt x="254" y="24101"/>
                  </a:cubicBezTo>
                  <a:cubicBezTo>
                    <a:pt x="115" y="24158"/>
                    <a:pt x="15" y="24257"/>
                    <a:pt x="40" y="24418"/>
                  </a:cubicBezTo>
                  <a:cubicBezTo>
                    <a:pt x="54" y="24531"/>
                    <a:pt x="136" y="24606"/>
                    <a:pt x="232" y="24660"/>
                  </a:cubicBezTo>
                  <a:cubicBezTo>
                    <a:pt x="58" y="24916"/>
                    <a:pt x="19" y="25268"/>
                    <a:pt x="254" y="25421"/>
                  </a:cubicBezTo>
                  <a:cubicBezTo>
                    <a:pt x="232" y="25436"/>
                    <a:pt x="204" y="25432"/>
                    <a:pt x="186" y="25443"/>
                  </a:cubicBezTo>
                  <a:cubicBezTo>
                    <a:pt x="132" y="25476"/>
                    <a:pt x="166" y="25551"/>
                    <a:pt x="214" y="25551"/>
                  </a:cubicBezTo>
                  <a:cubicBezTo>
                    <a:pt x="224" y="25551"/>
                    <a:pt x="233" y="25549"/>
                    <a:pt x="243" y="25542"/>
                  </a:cubicBezTo>
                  <a:cubicBezTo>
                    <a:pt x="246" y="25539"/>
                    <a:pt x="250" y="25542"/>
                    <a:pt x="257" y="25535"/>
                  </a:cubicBezTo>
                  <a:cubicBezTo>
                    <a:pt x="296" y="26283"/>
                    <a:pt x="332" y="27030"/>
                    <a:pt x="335" y="27778"/>
                  </a:cubicBezTo>
                  <a:cubicBezTo>
                    <a:pt x="335" y="27815"/>
                    <a:pt x="364" y="27834"/>
                    <a:pt x="392" y="27834"/>
                  </a:cubicBezTo>
                  <a:cubicBezTo>
                    <a:pt x="421" y="27834"/>
                    <a:pt x="449" y="27815"/>
                    <a:pt x="449" y="27778"/>
                  </a:cubicBezTo>
                  <a:cubicBezTo>
                    <a:pt x="449" y="27661"/>
                    <a:pt x="439" y="27540"/>
                    <a:pt x="435" y="27419"/>
                  </a:cubicBezTo>
                  <a:cubicBezTo>
                    <a:pt x="436" y="27418"/>
                    <a:pt x="436" y="27418"/>
                    <a:pt x="437" y="27418"/>
                  </a:cubicBezTo>
                  <a:cubicBezTo>
                    <a:pt x="440" y="27418"/>
                    <a:pt x="444" y="27423"/>
                    <a:pt x="447" y="27423"/>
                  </a:cubicBezTo>
                  <a:cubicBezTo>
                    <a:pt x="449" y="27423"/>
                    <a:pt x="449" y="27422"/>
                    <a:pt x="449" y="27419"/>
                  </a:cubicBezTo>
                  <a:cubicBezTo>
                    <a:pt x="449" y="27105"/>
                    <a:pt x="417" y="26788"/>
                    <a:pt x="410" y="26475"/>
                  </a:cubicBezTo>
                  <a:cubicBezTo>
                    <a:pt x="403" y="26190"/>
                    <a:pt x="389" y="25859"/>
                    <a:pt x="531" y="25610"/>
                  </a:cubicBezTo>
                  <a:cubicBezTo>
                    <a:pt x="553" y="25566"/>
                    <a:pt x="516" y="25525"/>
                    <a:pt x="478" y="25525"/>
                  </a:cubicBezTo>
                  <a:cubicBezTo>
                    <a:pt x="461" y="25525"/>
                    <a:pt x="444" y="25533"/>
                    <a:pt x="432" y="25553"/>
                  </a:cubicBezTo>
                  <a:cubicBezTo>
                    <a:pt x="407" y="25614"/>
                    <a:pt x="389" y="25674"/>
                    <a:pt x="378" y="25738"/>
                  </a:cubicBezTo>
                  <a:cubicBezTo>
                    <a:pt x="371" y="25656"/>
                    <a:pt x="375" y="25578"/>
                    <a:pt x="367" y="25500"/>
                  </a:cubicBezTo>
                  <a:cubicBezTo>
                    <a:pt x="385" y="25489"/>
                    <a:pt x="407" y="25489"/>
                    <a:pt x="424" y="25482"/>
                  </a:cubicBezTo>
                  <a:cubicBezTo>
                    <a:pt x="449" y="25485"/>
                    <a:pt x="456" y="25500"/>
                    <a:pt x="481" y="25503"/>
                  </a:cubicBezTo>
                  <a:cubicBezTo>
                    <a:pt x="506" y="25503"/>
                    <a:pt x="474" y="25482"/>
                    <a:pt x="481" y="25464"/>
                  </a:cubicBezTo>
                  <a:cubicBezTo>
                    <a:pt x="987" y="25225"/>
                    <a:pt x="1567" y="25190"/>
                    <a:pt x="2128" y="25190"/>
                  </a:cubicBezTo>
                  <a:cubicBezTo>
                    <a:pt x="2160" y="25190"/>
                    <a:pt x="2191" y="25190"/>
                    <a:pt x="2222" y="25190"/>
                  </a:cubicBezTo>
                  <a:cubicBezTo>
                    <a:pt x="2222" y="25461"/>
                    <a:pt x="2229" y="25731"/>
                    <a:pt x="2233" y="26002"/>
                  </a:cubicBezTo>
                  <a:cubicBezTo>
                    <a:pt x="2215" y="26343"/>
                    <a:pt x="2222" y="26685"/>
                    <a:pt x="2251" y="27030"/>
                  </a:cubicBezTo>
                  <a:cubicBezTo>
                    <a:pt x="2254" y="27194"/>
                    <a:pt x="2258" y="27362"/>
                    <a:pt x="2258" y="27525"/>
                  </a:cubicBezTo>
                  <a:cubicBezTo>
                    <a:pt x="2254" y="27547"/>
                    <a:pt x="2254" y="27572"/>
                    <a:pt x="2251" y="27593"/>
                  </a:cubicBezTo>
                  <a:cubicBezTo>
                    <a:pt x="2151" y="27569"/>
                    <a:pt x="2045" y="27559"/>
                    <a:pt x="1938" y="27559"/>
                  </a:cubicBezTo>
                  <a:cubicBezTo>
                    <a:pt x="1586" y="27559"/>
                    <a:pt x="1210" y="27665"/>
                    <a:pt x="916" y="27725"/>
                  </a:cubicBezTo>
                  <a:cubicBezTo>
                    <a:pt x="850" y="27741"/>
                    <a:pt x="872" y="27833"/>
                    <a:pt x="929" y="27833"/>
                  </a:cubicBezTo>
                  <a:cubicBezTo>
                    <a:pt x="934" y="27833"/>
                    <a:pt x="939" y="27833"/>
                    <a:pt x="944" y="27831"/>
                  </a:cubicBezTo>
                  <a:cubicBezTo>
                    <a:pt x="1220" y="27777"/>
                    <a:pt x="1590" y="27676"/>
                    <a:pt x="1929" y="27676"/>
                  </a:cubicBezTo>
                  <a:cubicBezTo>
                    <a:pt x="2036" y="27676"/>
                    <a:pt x="2139" y="27686"/>
                    <a:pt x="2236" y="27710"/>
                  </a:cubicBezTo>
                  <a:cubicBezTo>
                    <a:pt x="2226" y="27742"/>
                    <a:pt x="2233" y="27778"/>
                    <a:pt x="2222" y="27810"/>
                  </a:cubicBezTo>
                  <a:cubicBezTo>
                    <a:pt x="2207" y="27851"/>
                    <a:pt x="2241" y="27877"/>
                    <a:pt x="2275" y="27877"/>
                  </a:cubicBezTo>
                  <a:cubicBezTo>
                    <a:pt x="2298" y="27877"/>
                    <a:pt x="2320" y="27866"/>
                    <a:pt x="2329" y="27839"/>
                  </a:cubicBezTo>
                  <a:cubicBezTo>
                    <a:pt x="2336" y="27817"/>
                    <a:pt x="2333" y="27796"/>
                    <a:pt x="2336" y="27771"/>
                  </a:cubicBezTo>
                  <a:cubicBezTo>
                    <a:pt x="2343" y="27817"/>
                    <a:pt x="2347" y="27856"/>
                    <a:pt x="2354" y="27903"/>
                  </a:cubicBezTo>
                  <a:lnTo>
                    <a:pt x="2354" y="27913"/>
                  </a:lnTo>
                  <a:lnTo>
                    <a:pt x="2354" y="27931"/>
                  </a:lnTo>
                  <a:cubicBezTo>
                    <a:pt x="2357" y="27958"/>
                    <a:pt x="2377" y="27970"/>
                    <a:pt x="2398" y="27970"/>
                  </a:cubicBezTo>
                  <a:cubicBezTo>
                    <a:pt x="2428" y="27970"/>
                    <a:pt x="2461" y="27948"/>
                    <a:pt x="2461" y="27913"/>
                  </a:cubicBezTo>
                  <a:cubicBezTo>
                    <a:pt x="2461" y="27881"/>
                    <a:pt x="2461" y="27853"/>
                    <a:pt x="2461" y="27824"/>
                  </a:cubicBezTo>
                  <a:cubicBezTo>
                    <a:pt x="2489" y="27842"/>
                    <a:pt x="2525" y="27842"/>
                    <a:pt x="2550" y="27864"/>
                  </a:cubicBezTo>
                  <a:cubicBezTo>
                    <a:pt x="2561" y="27875"/>
                    <a:pt x="2574" y="27879"/>
                    <a:pt x="2586" y="27879"/>
                  </a:cubicBezTo>
                  <a:cubicBezTo>
                    <a:pt x="2594" y="27879"/>
                    <a:pt x="2601" y="27878"/>
                    <a:pt x="2607" y="27875"/>
                  </a:cubicBezTo>
                  <a:lnTo>
                    <a:pt x="2607" y="27875"/>
                  </a:lnTo>
                  <a:cubicBezTo>
                    <a:pt x="2572" y="27952"/>
                    <a:pt x="2540" y="28030"/>
                    <a:pt x="2511" y="28109"/>
                  </a:cubicBezTo>
                  <a:cubicBezTo>
                    <a:pt x="2509" y="28113"/>
                    <a:pt x="2508" y="28116"/>
                    <a:pt x="2508" y="28119"/>
                  </a:cubicBezTo>
                  <a:lnTo>
                    <a:pt x="2508" y="28119"/>
                  </a:lnTo>
                  <a:cubicBezTo>
                    <a:pt x="2501" y="28095"/>
                    <a:pt x="2476" y="28081"/>
                    <a:pt x="2452" y="28081"/>
                  </a:cubicBezTo>
                  <a:cubicBezTo>
                    <a:pt x="2429" y="28081"/>
                    <a:pt x="2406" y="28093"/>
                    <a:pt x="2397" y="28120"/>
                  </a:cubicBezTo>
                  <a:cubicBezTo>
                    <a:pt x="2390" y="28145"/>
                    <a:pt x="2397" y="28173"/>
                    <a:pt x="2390" y="28202"/>
                  </a:cubicBezTo>
                  <a:cubicBezTo>
                    <a:pt x="2347" y="28184"/>
                    <a:pt x="2301" y="28191"/>
                    <a:pt x="2258" y="28177"/>
                  </a:cubicBezTo>
                  <a:cubicBezTo>
                    <a:pt x="2254" y="28088"/>
                    <a:pt x="2240" y="27999"/>
                    <a:pt x="2240" y="27910"/>
                  </a:cubicBezTo>
                  <a:cubicBezTo>
                    <a:pt x="2236" y="27876"/>
                    <a:pt x="2211" y="27859"/>
                    <a:pt x="2185" y="27859"/>
                  </a:cubicBezTo>
                  <a:cubicBezTo>
                    <a:pt x="2159" y="27859"/>
                    <a:pt x="2133" y="27876"/>
                    <a:pt x="2130" y="27910"/>
                  </a:cubicBezTo>
                  <a:cubicBezTo>
                    <a:pt x="2126" y="27992"/>
                    <a:pt x="2130" y="28070"/>
                    <a:pt x="2130" y="28152"/>
                  </a:cubicBezTo>
                  <a:cubicBezTo>
                    <a:pt x="1935" y="28102"/>
                    <a:pt x="1730" y="28074"/>
                    <a:pt x="1527" y="28074"/>
                  </a:cubicBezTo>
                  <a:cubicBezTo>
                    <a:pt x="1123" y="28074"/>
                    <a:pt x="729" y="28185"/>
                    <a:pt x="442" y="28458"/>
                  </a:cubicBezTo>
                  <a:cubicBezTo>
                    <a:pt x="401" y="28494"/>
                    <a:pt x="440" y="28550"/>
                    <a:pt x="483" y="28550"/>
                  </a:cubicBezTo>
                  <a:cubicBezTo>
                    <a:pt x="496" y="28550"/>
                    <a:pt x="509" y="28545"/>
                    <a:pt x="521" y="28533"/>
                  </a:cubicBezTo>
                  <a:cubicBezTo>
                    <a:pt x="786" y="28281"/>
                    <a:pt x="1156" y="28178"/>
                    <a:pt x="1535" y="28178"/>
                  </a:cubicBezTo>
                  <a:cubicBezTo>
                    <a:pt x="1735" y="28178"/>
                    <a:pt x="1939" y="28207"/>
                    <a:pt x="2130" y="28259"/>
                  </a:cubicBezTo>
                  <a:cubicBezTo>
                    <a:pt x="2123" y="28622"/>
                    <a:pt x="2126" y="28981"/>
                    <a:pt x="2130" y="29344"/>
                  </a:cubicBezTo>
                  <a:cubicBezTo>
                    <a:pt x="2123" y="30106"/>
                    <a:pt x="2169" y="30872"/>
                    <a:pt x="2169" y="31633"/>
                  </a:cubicBezTo>
                  <a:lnTo>
                    <a:pt x="2204" y="31633"/>
                  </a:lnTo>
                  <a:lnTo>
                    <a:pt x="2204" y="31840"/>
                  </a:lnTo>
                  <a:cubicBezTo>
                    <a:pt x="2201" y="31929"/>
                    <a:pt x="2201" y="32021"/>
                    <a:pt x="2194" y="32110"/>
                  </a:cubicBezTo>
                  <a:lnTo>
                    <a:pt x="2179" y="32128"/>
                  </a:lnTo>
                  <a:cubicBezTo>
                    <a:pt x="2161" y="32128"/>
                    <a:pt x="2143" y="32112"/>
                    <a:pt x="2134" y="32112"/>
                  </a:cubicBezTo>
                  <a:cubicBezTo>
                    <a:pt x="2129" y="32112"/>
                    <a:pt x="2126" y="32116"/>
                    <a:pt x="2126" y="32128"/>
                  </a:cubicBezTo>
                  <a:cubicBezTo>
                    <a:pt x="2126" y="32146"/>
                    <a:pt x="2130" y="32164"/>
                    <a:pt x="2130" y="32182"/>
                  </a:cubicBezTo>
                  <a:cubicBezTo>
                    <a:pt x="1977" y="32349"/>
                    <a:pt x="1820" y="32509"/>
                    <a:pt x="1674" y="32684"/>
                  </a:cubicBezTo>
                  <a:cubicBezTo>
                    <a:pt x="1482" y="32897"/>
                    <a:pt x="1275" y="33093"/>
                    <a:pt x="1069" y="33296"/>
                  </a:cubicBezTo>
                  <a:cubicBezTo>
                    <a:pt x="1364" y="32851"/>
                    <a:pt x="1649" y="32402"/>
                    <a:pt x="1998" y="31997"/>
                  </a:cubicBezTo>
                  <a:cubicBezTo>
                    <a:pt x="2034" y="31955"/>
                    <a:pt x="1995" y="31897"/>
                    <a:pt x="1955" y="31897"/>
                  </a:cubicBezTo>
                  <a:cubicBezTo>
                    <a:pt x="1943" y="31897"/>
                    <a:pt x="1930" y="31902"/>
                    <a:pt x="1920" y="31915"/>
                  </a:cubicBezTo>
                  <a:cubicBezTo>
                    <a:pt x="1414" y="32509"/>
                    <a:pt x="962" y="33143"/>
                    <a:pt x="567" y="33812"/>
                  </a:cubicBezTo>
                  <a:cubicBezTo>
                    <a:pt x="533" y="33856"/>
                    <a:pt x="571" y="33902"/>
                    <a:pt x="612" y="33902"/>
                  </a:cubicBezTo>
                  <a:cubicBezTo>
                    <a:pt x="627" y="33902"/>
                    <a:pt x="643" y="33895"/>
                    <a:pt x="656" y="33880"/>
                  </a:cubicBezTo>
                  <a:cubicBezTo>
                    <a:pt x="877" y="33688"/>
                    <a:pt x="1065" y="33463"/>
                    <a:pt x="1268" y="33257"/>
                  </a:cubicBezTo>
                  <a:lnTo>
                    <a:pt x="1268" y="33257"/>
                  </a:lnTo>
                  <a:cubicBezTo>
                    <a:pt x="1047" y="33549"/>
                    <a:pt x="809" y="33826"/>
                    <a:pt x="634" y="34150"/>
                  </a:cubicBezTo>
                  <a:cubicBezTo>
                    <a:pt x="614" y="34185"/>
                    <a:pt x="643" y="34235"/>
                    <a:pt x="680" y="34235"/>
                  </a:cubicBezTo>
                  <a:cubicBezTo>
                    <a:pt x="690" y="34235"/>
                    <a:pt x="699" y="34232"/>
                    <a:pt x="709" y="34225"/>
                  </a:cubicBezTo>
                  <a:cubicBezTo>
                    <a:pt x="1435" y="33734"/>
                    <a:pt x="2005" y="33068"/>
                    <a:pt x="2582" y="32417"/>
                  </a:cubicBezTo>
                  <a:lnTo>
                    <a:pt x="2582" y="32417"/>
                  </a:lnTo>
                  <a:cubicBezTo>
                    <a:pt x="1952" y="33221"/>
                    <a:pt x="1272" y="33994"/>
                    <a:pt x="766" y="34891"/>
                  </a:cubicBezTo>
                  <a:cubicBezTo>
                    <a:pt x="749" y="34928"/>
                    <a:pt x="780" y="34974"/>
                    <a:pt x="817" y="34974"/>
                  </a:cubicBezTo>
                  <a:cubicBezTo>
                    <a:pt x="826" y="34974"/>
                    <a:pt x="835" y="34972"/>
                    <a:pt x="845" y="34966"/>
                  </a:cubicBezTo>
                  <a:cubicBezTo>
                    <a:pt x="852" y="34958"/>
                    <a:pt x="855" y="34951"/>
                    <a:pt x="862" y="34944"/>
                  </a:cubicBezTo>
                  <a:cubicBezTo>
                    <a:pt x="866" y="34944"/>
                    <a:pt x="866" y="34941"/>
                    <a:pt x="866" y="34941"/>
                  </a:cubicBezTo>
                  <a:cubicBezTo>
                    <a:pt x="1254" y="34681"/>
                    <a:pt x="1560" y="34328"/>
                    <a:pt x="1870" y="33979"/>
                  </a:cubicBezTo>
                  <a:lnTo>
                    <a:pt x="1870" y="33979"/>
                  </a:lnTo>
                  <a:cubicBezTo>
                    <a:pt x="1418" y="34545"/>
                    <a:pt x="976" y="35122"/>
                    <a:pt x="631" y="35763"/>
                  </a:cubicBezTo>
                  <a:cubicBezTo>
                    <a:pt x="614" y="35799"/>
                    <a:pt x="644" y="35849"/>
                    <a:pt x="680" y="35849"/>
                  </a:cubicBezTo>
                  <a:cubicBezTo>
                    <a:pt x="690" y="35849"/>
                    <a:pt x="700" y="35846"/>
                    <a:pt x="709" y="35838"/>
                  </a:cubicBezTo>
                  <a:cubicBezTo>
                    <a:pt x="716" y="35834"/>
                    <a:pt x="720" y="35827"/>
                    <a:pt x="727" y="35820"/>
                  </a:cubicBezTo>
                  <a:cubicBezTo>
                    <a:pt x="727" y="35816"/>
                    <a:pt x="734" y="35813"/>
                    <a:pt x="734" y="35809"/>
                  </a:cubicBezTo>
                  <a:cubicBezTo>
                    <a:pt x="1225" y="35428"/>
                    <a:pt x="1571" y="34923"/>
                    <a:pt x="1966" y="34453"/>
                  </a:cubicBezTo>
                  <a:lnTo>
                    <a:pt x="1966" y="34453"/>
                  </a:lnTo>
                  <a:cubicBezTo>
                    <a:pt x="1816" y="34727"/>
                    <a:pt x="1656" y="34994"/>
                    <a:pt x="1514" y="35275"/>
                  </a:cubicBezTo>
                  <a:lnTo>
                    <a:pt x="1514" y="35279"/>
                  </a:lnTo>
                  <a:cubicBezTo>
                    <a:pt x="1514" y="35282"/>
                    <a:pt x="1507" y="35286"/>
                    <a:pt x="1507" y="35289"/>
                  </a:cubicBezTo>
                  <a:cubicBezTo>
                    <a:pt x="1483" y="35332"/>
                    <a:pt x="1516" y="35376"/>
                    <a:pt x="1553" y="35376"/>
                  </a:cubicBezTo>
                  <a:cubicBezTo>
                    <a:pt x="1566" y="35376"/>
                    <a:pt x="1580" y="35370"/>
                    <a:pt x="1592" y="35357"/>
                  </a:cubicBezTo>
                  <a:cubicBezTo>
                    <a:pt x="1724" y="35222"/>
                    <a:pt x="1831" y="35065"/>
                    <a:pt x="1948" y="34919"/>
                  </a:cubicBezTo>
                  <a:lnTo>
                    <a:pt x="1948" y="34919"/>
                  </a:lnTo>
                  <a:cubicBezTo>
                    <a:pt x="1802" y="35165"/>
                    <a:pt x="1699" y="35428"/>
                    <a:pt x="1635" y="35706"/>
                  </a:cubicBezTo>
                  <a:cubicBezTo>
                    <a:pt x="1628" y="35738"/>
                    <a:pt x="1667" y="35731"/>
                    <a:pt x="1692" y="35738"/>
                  </a:cubicBezTo>
                  <a:lnTo>
                    <a:pt x="1457" y="36051"/>
                  </a:lnTo>
                  <a:cubicBezTo>
                    <a:pt x="1450" y="36025"/>
                    <a:pt x="1428" y="36004"/>
                    <a:pt x="1407" y="36004"/>
                  </a:cubicBezTo>
                  <a:cubicBezTo>
                    <a:pt x="1394" y="36004"/>
                    <a:pt x="1381" y="36011"/>
                    <a:pt x="1371" y="36030"/>
                  </a:cubicBezTo>
                  <a:cubicBezTo>
                    <a:pt x="1304" y="36165"/>
                    <a:pt x="1240" y="36300"/>
                    <a:pt x="1172" y="36432"/>
                  </a:cubicBezTo>
                  <a:cubicBezTo>
                    <a:pt x="1147" y="36476"/>
                    <a:pt x="1184" y="36516"/>
                    <a:pt x="1222" y="36516"/>
                  </a:cubicBezTo>
                  <a:cubicBezTo>
                    <a:pt x="1239" y="36516"/>
                    <a:pt x="1256" y="36508"/>
                    <a:pt x="1268" y="36489"/>
                  </a:cubicBezTo>
                  <a:cubicBezTo>
                    <a:pt x="1603" y="36044"/>
                    <a:pt x="1937" y="35596"/>
                    <a:pt x="2272" y="35151"/>
                  </a:cubicBezTo>
                  <a:cubicBezTo>
                    <a:pt x="2361" y="35040"/>
                    <a:pt x="2468" y="34948"/>
                    <a:pt x="2553" y="34834"/>
                  </a:cubicBezTo>
                  <a:lnTo>
                    <a:pt x="2553" y="34834"/>
                  </a:lnTo>
                  <a:cubicBezTo>
                    <a:pt x="2297" y="35261"/>
                    <a:pt x="2058" y="35699"/>
                    <a:pt x="1902" y="36176"/>
                  </a:cubicBezTo>
                  <a:cubicBezTo>
                    <a:pt x="1893" y="36215"/>
                    <a:pt x="1922" y="36248"/>
                    <a:pt x="1956" y="36248"/>
                  </a:cubicBezTo>
                  <a:cubicBezTo>
                    <a:pt x="1965" y="36248"/>
                    <a:pt x="1975" y="36245"/>
                    <a:pt x="1984" y="36240"/>
                  </a:cubicBezTo>
                  <a:cubicBezTo>
                    <a:pt x="2311" y="36062"/>
                    <a:pt x="2543" y="35766"/>
                    <a:pt x="2753" y="35457"/>
                  </a:cubicBezTo>
                  <a:lnTo>
                    <a:pt x="2753" y="35457"/>
                  </a:lnTo>
                  <a:cubicBezTo>
                    <a:pt x="2571" y="35912"/>
                    <a:pt x="2382" y="36368"/>
                    <a:pt x="2372" y="36863"/>
                  </a:cubicBezTo>
                  <a:cubicBezTo>
                    <a:pt x="2372" y="36899"/>
                    <a:pt x="2400" y="36922"/>
                    <a:pt x="2429" y="36922"/>
                  </a:cubicBezTo>
                  <a:cubicBezTo>
                    <a:pt x="2442" y="36922"/>
                    <a:pt x="2456" y="36917"/>
                    <a:pt x="2468" y="36906"/>
                  </a:cubicBezTo>
                  <a:cubicBezTo>
                    <a:pt x="2671" y="36696"/>
                    <a:pt x="2792" y="36425"/>
                    <a:pt x="2931" y="36169"/>
                  </a:cubicBezTo>
                  <a:cubicBezTo>
                    <a:pt x="2948" y="36354"/>
                    <a:pt x="2948" y="36543"/>
                    <a:pt x="2966" y="36728"/>
                  </a:cubicBezTo>
                  <a:cubicBezTo>
                    <a:pt x="2924" y="36941"/>
                    <a:pt x="2881" y="37155"/>
                    <a:pt x="2856" y="37368"/>
                  </a:cubicBezTo>
                  <a:cubicBezTo>
                    <a:pt x="2849" y="37436"/>
                    <a:pt x="2817" y="37571"/>
                    <a:pt x="2852" y="37632"/>
                  </a:cubicBezTo>
                  <a:cubicBezTo>
                    <a:pt x="2863" y="37653"/>
                    <a:pt x="2881" y="37671"/>
                    <a:pt x="2895" y="37689"/>
                  </a:cubicBezTo>
                  <a:cubicBezTo>
                    <a:pt x="2884" y="38394"/>
                    <a:pt x="2856" y="39095"/>
                    <a:pt x="2852" y="39796"/>
                  </a:cubicBezTo>
                  <a:cubicBezTo>
                    <a:pt x="2849" y="40238"/>
                    <a:pt x="2852" y="40683"/>
                    <a:pt x="2888" y="41124"/>
                  </a:cubicBezTo>
                  <a:cubicBezTo>
                    <a:pt x="2902" y="41334"/>
                    <a:pt x="2909" y="41647"/>
                    <a:pt x="3062" y="41815"/>
                  </a:cubicBezTo>
                  <a:cubicBezTo>
                    <a:pt x="3074" y="41829"/>
                    <a:pt x="3087" y="41835"/>
                    <a:pt x="3100" y="41835"/>
                  </a:cubicBezTo>
                  <a:cubicBezTo>
                    <a:pt x="3141" y="41835"/>
                    <a:pt x="3178" y="41779"/>
                    <a:pt x="3141" y="41736"/>
                  </a:cubicBezTo>
                  <a:cubicBezTo>
                    <a:pt x="2984" y="41562"/>
                    <a:pt x="3002" y="41174"/>
                    <a:pt x="2988" y="40960"/>
                  </a:cubicBezTo>
                  <a:lnTo>
                    <a:pt x="2988" y="40903"/>
                  </a:lnTo>
                  <a:lnTo>
                    <a:pt x="3094" y="40903"/>
                  </a:lnTo>
                  <a:cubicBezTo>
                    <a:pt x="3137" y="40348"/>
                    <a:pt x="3141" y="39793"/>
                    <a:pt x="3155" y="39234"/>
                  </a:cubicBezTo>
                  <a:cubicBezTo>
                    <a:pt x="3166" y="39590"/>
                    <a:pt x="3183" y="39942"/>
                    <a:pt x="3183" y="40298"/>
                  </a:cubicBezTo>
                  <a:lnTo>
                    <a:pt x="3297" y="40298"/>
                  </a:lnTo>
                  <a:cubicBezTo>
                    <a:pt x="3297" y="39220"/>
                    <a:pt x="3333" y="38141"/>
                    <a:pt x="3351" y="37062"/>
                  </a:cubicBezTo>
                  <a:cubicBezTo>
                    <a:pt x="3415" y="37667"/>
                    <a:pt x="3425" y="38280"/>
                    <a:pt x="3386" y="38889"/>
                  </a:cubicBezTo>
                  <a:cubicBezTo>
                    <a:pt x="3382" y="38923"/>
                    <a:pt x="3408" y="38941"/>
                    <a:pt x="3436" y="38941"/>
                  </a:cubicBezTo>
                  <a:cubicBezTo>
                    <a:pt x="3460" y="38941"/>
                    <a:pt x="3485" y="38927"/>
                    <a:pt x="3493" y="38899"/>
                  </a:cubicBezTo>
                  <a:cubicBezTo>
                    <a:pt x="3497" y="38896"/>
                    <a:pt x="3497" y="38892"/>
                    <a:pt x="3497" y="38889"/>
                  </a:cubicBezTo>
                  <a:cubicBezTo>
                    <a:pt x="3518" y="38807"/>
                    <a:pt x="3536" y="38725"/>
                    <a:pt x="3550" y="38643"/>
                  </a:cubicBezTo>
                  <a:lnTo>
                    <a:pt x="3554" y="38646"/>
                  </a:lnTo>
                  <a:cubicBezTo>
                    <a:pt x="3557" y="38639"/>
                    <a:pt x="3564" y="38636"/>
                    <a:pt x="3564" y="38629"/>
                  </a:cubicBezTo>
                  <a:cubicBezTo>
                    <a:pt x="3635" y="38579"/>
                    <a:pt x="3696" y="38522"/>
                    <a:pt x="3749" y="38454"/>
                  </a:cubicBezTo>
                  <a:cubicBezTo>
                    <a:pt x="3781" y="38419"/>
                    <a:pt x="3753" y="38387"/>
                    <a:pt x="3717" y="38376"/>
                  </a:cubicBezTo>
                  <a:cubicBezTo>
                    <a:pt x="3974" y="37892"/>
                    <a:pt x="4269" y="37429"/>
                    <a:pt x="4565" y="36966"/>
                  </a:cubicBezTo>
                  <a:cubicBezTo>
                    <a:pt x="4592" y="36922"/>
                    <a:pt x="4553" y="36881"/>
                    <a:pt x="4513" y="36881"/>
                  </a:cubicBezTo>
                  <a:cubicBezTo>
                    <a:pt x="4495" y="36881"/>
                    <a:pt x="4477" y="36889"/>
                    <a:pt x="4465" y="36909"/>
                  </a:cubicBezTo>
                  <a:cubicBezTo>
                    <a:pt x="4180" y="37365"/>
                    <a:pt x="3878" y="37813"/>
                    <a:pt x="3625" y="38290"/>
                  </a:cubicBezTo>
                  <a:cubicBezTo>
                    <a:pt x="3631" y="38252"/>
                    <a:pt x="3600" y="38228"/>
                    <a:pt x="3570" y="38228"/>
                  </a:cubicBezTo>
                  <a:cubicBezTo>
                    <a:pt x="3549" y="38228"/>
                    <a:pt x="3529" y="38240"/>
                    <a:pt x="3522" y="38266"/>
                  </a:cubicBezTo>
                  <a:cubicBezTo>
                    <a:pt x="3514" y="38283"/>
                    <a:pt x="3514" y="38301"/>
                    <a:pt x="3507" y="38319"/>
                  </a:cubicBezTo>
                  <a:cubicBezTo>
                    <a:pt x="3532" y="37632"/>
                    <a:pt x="3507" y="36948"/>
                    <a:pt x="3361" y="36272"/>
                  </a:cubicBezTo>
                  <a:lnTo>
                    <a:pt x="3361" y="36265"/>
                  </a:lnTo>
                  <a:lnTo>
                    <a:pt x="3361" y="36247"/>
                  </a:lnTo>
                  <a:cubicBezTo>
                    <a:pt x="3354" y="36221"/>
                    <a:pt x="3332" y="36208"/>
                    <a:pt x="3310" y="36208"/>
                  </a:cubicBezTo>
                  <a:cubicBezTo>
                    <a:pt x="3282" y="36208"/>
                    <a:pt x="3253" y="36229"/>
                    <a:pt x="3251" y="36265"/>
                  </a:cubicBezTo>
                  <a:cubicBezTo>
                    <a:pt x="3251" y="36827"/>
                    <a:pt x="3237" y="37390"/>
                    <a:pt x="3226" y="37956"/>
                  </a:cubicBezTo>
                  <a:cubicBezTo>
                    <a:pt x="3198" y="37507"/>
                    <a:pt x="3144" y="37059"/>
                    <a:pt x="3098" y="36610"/>
                  </a:cubicBezTo>
                  <a:cubicBezTo>
                    <a:pt x="3148" y="36340"/>
                    <a:pt x="3187" y="36069"/>
                    <a:pt x="3162" y="35795"/>
                  </a:cubicBezTo>
                  <a:cubicBezTo>
                    <a:pt x="3162" y="35784"/>
                    <a:pt x="3156" y="35781"/>
                    <a:pt x="3147" y="35781"/>
                  </a:cubicBezTo>
                  <a:cubicBezTo>
                    <a:pt x="3140" y="35781"/>
                    <a:pt x="3132" y="35783"/>
                    <a:pt x="3123" y="35783"/>
                  </a:cubicBezTo>
                  <a:cubicBezTo>
                    <a:pt x="3118" y="35783"/>
                    <a:pt x="3113" y="35782"/>
                    <a:pt x="3109" y="35781"/>
                  </a:cubicBezTo>
                  <a:cubicBezTo>
                    <a:pt x="3269" y="35229"/>
                    <a:pt x="3279" y="34666"/>
                    <a:pt x="3247" y="34097"/>
                  </a:cubicBezTo>
                  <a:cubicBezTo>
                    <a:pt x="3304" y="33798"/>
                    <a:pt x="3358" y="33499"/>
                    <a:pt x="3404" y="33200"/>
                  </a:cubicBezTo>
                  <a:cubicBezTo>
                    <a:pt x="3675" y="32908"/>
                    <a:pt x="3942" y="32616"/>
                    <a:pt x="4223" y="32335"/>
                  </a:cubicBezTo>
                  <a:cubicBezTo>
                    <a:pt x="4259" y="32296"/>
                    <a:pt x="4220" y="32240"/>
                    <a:pt x="4179" y="32240"/>
                  </a:cubicBezTo>
                  <a:cubicBezTo>
                    <a:pt x="4167" y="32240"/>
                    <a:pt x="4155" y="32245"/>
                    <a:pt x="4145" y="32256"/>
                  </a:cubicBezTo>
                  <a:cubicBezTo>
                    <a:pt x="3895" y="32506"/>
                    <a:pt x="3657" y="32765"/>
                    <a:pt x="3415" y="33022"/>
                  </a:cubicBezTo>
                  <a:cubicBezTo>
                    <a:pt x="3405" y="33002"/>
                    <a:pt x="3387" y="32992"/>
                    <a:pt x="3369" y="32992"/>
                  </a:cubicBezTo>
                  <a:cubicBezTo>
                    <a:pt x="3346" y="32992"/>
                    <a:pt x="3323" y="33008"/>
                    <a:pt x="3319" y="33036"/>
                  </a:cubicBezTo>
                  <a:cubicBezTo>
                    <a:pt x="3315" y="33072"/>
                    <a:pt x="3308" y="33107"/>
                    <a:pt x="3301" y="33143"/>
                  </a:cubicBezTo>
                  <a:cubicBezTo>
                    <a:pt x="3265" y="33178"/>
                    <a:pt x="3230" y="33214"/>
                    <a:pt x="3194" y="33253"/>
                  </a:cubicBezTo>
                  <a:cubicBezTo>
                    <a:pt x="3180" y="33025"/>
                    <a:pt x="3162" y="32794"/>
                    <a:pt x="3162" y="32566"/>
                  </a:cubicBezTo>
                  <a:lnTo>
                    <a:pt x="3073" y="32566"/>
                  </a:lnTo>
                  <a:cubicBezTo>
                    <a:pt x="3158" y="32442"/>
                    <a:pt x="3262" y="32331"/>
                    <a:pt x="3344" y="32207"/>
                  </a:cubicBezTo>
                  <a:lnTo>
                    <a:pt x="3347" y="32203"/>
                  </a:lnTo>
                  <a:cubicBezTo>
                    <a:pt x="3347" y="32196"/>
                    <a:pt x="3351" y="32192"/>
                    <a:pt x="3354" y="32189"/>
                  </a:cubicBezTo>
                  <a:cubicBezTo>
                    <a:pt x="3381" y="32151"/>
                    <a:pt x="3343" y="32105"/>
                    <a:pt x="3303" y="32105"/>
                  </a:cubicBezTo>
                  <a:cubicBezTo>
                    <a:pt x="3290" y="32105"/>
                    <a:pt x="3277" y="32110"/>
                    <a:pt x="3265" y="32121"/>
                  </a:cubicBezTo>
                  <a:cubicBezTo>
                    <a:pt x="2607" y="32897"/>
                    <a:pt x="2001" y="33766"/>
                    <a:pt x="1233" y="34446"/>
                  </a:cubicBezTo>
                  <a:cubicBezTo>
                    <a:pt x="1895" y="33470"/>
                    <a:pt x="2717" y="32605"/>
                    <a:pt x="3340" y="31601"/>
                  </a:cubicBezTo>
                  <a:lnTo>
                    <a:pt x="3344" y="31598"/>
                  </a:lnTo>
                  <a:cubicBezTo>
                    <a:pt x="3347" y="31591"/>
                    <a:pt x="3351" y="31591"/>
                    <a:pt x="3354" y="31584"/>
                  </a:cubicBezTo>
                  <a:cubicBezTo>
                    <a:pt x="3380" y="31542"/>
                    <a:pt x="3346" y="31499"/>
                    <a:pt x="3307" y="31499"/>
                  </a:cubicBezTo>
                  <a:cubicBezTo>
                    <a:pt x="3293" y="31499"/>
                    <a:pt x="3278" y="31505"/>
                    <a:pt x="3265" y="31520"/>
                  </a:cubicBezTo>
                  <a:cubicBezTo>
                    <a:pt x="2931" y="31829"/>
                    <a:pt x="2632" y="32185"/>
                    <a:pt x="2329" y="32531"/>
                  </a:cubicBezTo>
                  <a:lnTo>
                    <a:pt x="2329" y="32146"/>
                  </a:lnTo>
                  <a:cubicBezTo>
                    <a:pt x="2553" y="31893"/>
                    <a:pt x="2770" y="31641"/>
                    <a:pt x="3005" y="31402"/>
                  </a:cubicBezTo>
                  <a:cubicBezTo>
                    <a:pt x="3457" y="31067"/>
                    <a:pt x="3810" y="30633"/>
                    <a:pt x="4177" y="30206"/>
                  </a:cubicBezTo>
                  <a:lnTo>
                    <a:pt x="4177" y="30206"/>
                  </a:lnTo>
                  <a:cubicBezTo>
                    <a:pt x="3853" y="30843"/>
                    <a:pt x="3468" y="31445"/>
                    <a:pt x="3123" y="32064"/>
                  </a:cubicBezTo>
                  <a:cubicBezTo>
                    <a:pt x="3103" y="32105"/>
                    <a:pt x="3134" y="32155"/>
                    <a:pt x="3173" y="32155"/>
                  </a:cubicBezTo>
                  <a:cubicBezTo>
                    <a:pt x="3182" y="32155"/>
                    <a:pt x="3192" y="32152"/>
                    <a:pt x="3201" y="32146"/>
                  </a:cubicBezTo>
                  <a:cubicBezTo>
                    <a:pt x="3390" y="32011"/>
                    <a:pt x="3571" y="31865"/>
                    <a:pt x="3742" y="31708"/>
                  </a:cubicBezTo>
                  <a:lnTo>
                    <a:pt x="3742" y="31708"/>
                  </a:lnTo>
                  <a:cubicBezTo>
                    <a:pt x="3717" y="31879"/>
                    <a:pt x="3689" y="32050"/>
                    <a:pt x="3596" y="32203"/>
                  </a:cubicBezTo>
                  <a:cubicBezTo>
                    <a:pt x="3569" y="32245"/>
                    <a:pt x="3606" y="32285"/>
                    <a:pt x="3645" y="32285"/>
                  </a:cubicBezTo>
                  <a:cubicBezTo>
                    <a:pt x="3662" y="32285"/>
                    <a:pt x="3680" y="32276"/>
                    <a:pt x="3692" y="32256"/>
                  </a:cubicBezTo>
                  <a:cubicBezTo>
                    <a:pt x="3821" y="32046"/>
                    <a:pt x="3895" y="31804"/>
                    <a:pt x="3902" y="31559"/>
                  </a:cubicBezTo>
                  <a:cubicBezTo>
                    <a:pt x="3900" y="31525"/>
                    <a:pt x="3872" y="31503"/>
                    <a:pt x="3844" y="31503"/>
                  </a:cubicBezTo>
                  <a:cubicBezTo>
                    <a:pt x="3830" y="31503"/>
                    <a:pt x="3817" y="31508"/>
                    <a:pt x="3806" y="31520"/>
                  </a:cubicBezTo>
                  <a:cubicBezTo>
                    <a:pt x="3668" y="31641"/>
                    <a:pt x="3525" y="31754"/>
                    <a:pt x="3376" y="31861"/>
                  </a:cubicBezTo>
                  <a:cubicBezTo>
                    <a:pt x="3764" y="31196"/>
                    <a:pt x="4194" y="30548"/>
                    <a:pt x="4497" y="29836"/>
                  </a:cubicBezTo>
                  <a:cubicBezTo>
                    <a:pt x="4513" y="29796"/>
                    <a:pt x="4483" y="29750"/>
                    <a:pt x="4447" y="29750"/>
                  </a:cubicBezTo>
                  <a:cubicBezTo>
                    <a:pt x="4434" y="29750"/>
                    <a:pt x="4421" y="29755"/>
                    <a:pt x="4408" y="29768"/>
                  </a:cubicBezTo>
                  <a:cubicBezTo>
                    <a:pt x="3988" y="30199"/>
                    <a:pt x="3621" y="30679"/>
                    <a:pt x="3183" y="31089"/>
                  </a:cubicBezTo>
                  <a:cubicBezTo>
                    <a:pt x="3650" y="30281"/>
                    <a:pt x="4223" y="29544"/>
                    <a:pt x="4757" y="28778"/>
                  </a:cubicBezTo>
                  <a:cubicBezTo>
                    <a:pt x="4810" y="29433"/>
                    <a:pt x="4864" y="30092"/>
                    <a:pt x="4864" y="30747"/>
                  </a:cubicBezTo>
                  <a:cubicBezTo>
                    <a:pt x="4864" y="30749"/>
                    <a:pt x="4864" y="30750"/>
                    <a:pt x="4865" y="30750"/>
                  </a:cubicBezTo>
                  <a:cubicBezTo>
                    <a:pt x="4868" y="30750"/>
                    <a:pt x="4874" y="30744"/>
                    <a:pt x="4880" y="30744"/>
                  </a:cubicBezTo>
                  <a:cubicBezTo>
                    <a:pt x="4882" y="30744"/>
                    <a:pt x="4884" y="30745"/>
                    <a:pt x="4885" y="30747"/>
                  </a:cubicBezTo>
                  <a:cubicBezTo>
                    <a:pt x="4881" y="30868"/>
                    <a:pt x="4878" y="30989"/>
                    <a:pt x="4874" y="31110"/>
                  </a:cubicBezTo>
                  <a:cubicBezTo>
                    <a:pt x="4764" y="31181"/>
                    <a:pt x="4629" y="31217"/>
                    <a:pt x="4547" y="31317"/>
                  </a:cubicBezTo>
                  <a:cubicBezTo>
                    <a:pt x="4511" y="31358"/>
                    <a:pt x="4550" y="31416"/>
                    <a:pt x="4590" y="31416"/>
                  </a:cubicBezTo>
                  <a:cubicBezTo>
                    <a:pt x="4602" y="31416"/>
                    <a:pt x="4615" y="31411"/>
                    <a:pt x="4625" y="31398"/>
                  </a:cubicBezTo>
                  <a:cubicBezTo>
                    <a:pt x="4686" y="31324"/>
                    <a:pt x="4792" y="31302"/>
                    <a:pt x="4871" y="31245"/>
                  </a:cubicBezTo>
                  <a:lnTo>
                    <a:pt x="4871" y="31245"/>
                  </a:lnTo>
                  <a:cubicBezTo>
                    <a:pt x="4871" y="31331"/>
                    <a:pt x="4864" y="31420"/>
                    <a:pt x="4864" y="31505"/>
                  </a:cubicBezTo>
                  <a:cubicBezTo>
                    <a:pt x="4864" y="31541"/>
                    <a:pt x="4891" y="31559"/>
                    <a:pt x="4919" y="31559"/>
                  </a:cubicBezTo>
                  <a:cubicBezTo>
                    <a:pt x="4946" y="31559"/>
                    <a:pt x="4974" y="31541"/>
                    <a:pt x="4974" y="31505"/>
                  </a:cubicBezTo>
                  <a:cubicBezTo>
                    <a:pt x="4974" y="31395"/>
                    <a:pt x="4985" y="31281"/>
                    <a:pt x="4985" y="31174"/>
                  </a:cubicBezTo>
                  <a:cubicBezTo>
                    <a:pt x="5348" y="30964"/>
                    <a:pt x="5750" y="30829"/>
                    <a:pt x="6167" y="30783"/>
                  </a:cubicBezTo>
                  <a:cubicBezTo>
                    <a:pt x="6351" y="30760"/>
                    <a:pt x="6547" y="30746"/>
                    <a:pt x="6746" y="30746"/>
                  </a:cubicBezTo>
                  <a:cubicBezTo>
                    <a:pt x="7155" y="30746"/>
                    <a:pt x="7573" y="30808"/>
                    <a:pt x="7918" y="31000"/>
                  </a:cubicBezTo>
                  <a:cubicBezTo>
                    <a:pt x="7927" y="31005"/>
                    <a:pt x="7937" y="31008"/>
                    <a:pt x="7945" y="31008"/>
                  </a:cubicBezTo>
                  <a:cubicBezTo>
                    <a:pt x="7994" y="31008"/>
                    <a:pt x="8029" y="30934"/>
                    <a:pt x="7975" y="30907"/>
                  </a:cubicBezTo>
                  <a:cubicBezTo>
                    <a:pt x="7609" y="30700"/>
                    <a:pt x="7170" y="30636"/>
                    <a:pt x="6741" y="30636"/>
                  </a:cubicBezTo>
                  <a:cubicBezTo>
                    <a:pt x="6545" y="30636"/>
                    <a:pt x="6350" y="30650"/>
                    <a:pt x="6167" y="30669"/>
                  </a:cubicBezTo>
                  <a:cubicBezTo>
                    <a:pt x="5814" y="30708"/>
                    <a:pt x="5472" y="30800"/>
                    <a:pt x="5148" y="30936"/>
                  </a:cubicBezTo>
                  <a:lnTo>
                    <a:pt x="5148" y="30921"/>
                  </a:lnTo>
                  <a:cubicBezTo>
                    <a:pt x="5148" y="30920"/>
                    <a:pt x="5149" y="30919"/>
                    <a:pt x="5149" y="30919"/>
                  </a:cubicBezTo>
                  <a:cubicBezTo>
                    <a:pt x="5150" y="30919"/>
                    <a:pt x="5151" y="30922"/>
                    <a:pt x="5152" y="30922"/>
                  </a:cubicBezTo>
                  <a:cubicBezTo>
                    <a:pt x="5152" y="30922"/>
                    <a:pt x="5152" y="30922"/>
                    <a:pt x="5152" y="30921"/>
                  </a:cubicBezTo>
                  <a:cubicBezTo>
                    <a:pt x="5159" y="29170"/>
                    <a:pt x="5554" y="27330"/>
                    <a:pt x="5198" y="25589"/>
                  </a:cubicBezTo>
                  <a:cubicBezTo>
                    <a:pt x="5216" y="25475"/>
                    <a:pt x="5216" y="25354"/>
                    <a:pt x="5241" y="25240"/>
                  </a:cubicBezTo>
                  <a:cubicBezTo>
                    <a:pt x="5252" y="25197"/>
                    <a:pt x="5216" y="25169"/>
                    <a:pt x="5183" y="25169"/>
                  </a:cubicBezTo>
                  <a:cubicBezTo>
                    <a:pt x="5162" y="25169"/>
                    <a:pt x="5142" y="25181"/>
                    <a:pt x="5138" y="25208"/>
                  </a:cubicBezTo>
                  <a:lnTo>
                    <a:pt x="5138" y="25222"/>
                  </a:lnTo>
                  <a:cubicBezTo>
                    <a:pt x="5124" y="25179"/>
                    <a:pt x="5127" y="25137"/>
                    <a:pt x="5113" y="25094"/>
                  </a:cubicBezTo>
                  <a:lnTo>
                    <a:pt x="5113" y="25090"/>
                  </a:lnTo>
                  <a:cubicBezTo>
                    <a:pt x="5113" y="25087"/>
                    <a:pt x="5113" y="25080"/>
                    <a:pt x="5109" y="25076"/>
                  </a:cubicBezTo>
                  <a:cubicBezTo>
                    <a:pt x="5101" y="25049"/>
                    <a:pt x="5079" y="25036"/>
                    <a:pt x="5057" y="25036"/>
                  </a:cubicBezTo>
                  <a:cubicBezTo>
                    <a:pt x="5029" y="25036"/>
                    <a:pt x="5002" y="25055"/>
                    <a:pt x="5002" y="25090"/>
                  </a:cubicBezTo>
                  <a:cubicBezTo>
                    <a:pt x="4992" y="25194"/>
                    <a:pt x="5002" y="25300"/>
                    <a:pt x="4995" y="25404"/>
                  </a:cubicBezTo>
                  <a:lnTo>
                    <a:pt x="4942" y="25404"/>
                  </a:lnTo>
                  <a:cubicBezTo>
                    <a:pt x="4942" y="25226"/>
                    <a:pt x="4931" y="25048"/>
                    <a:pt x="4938" y="24870"/>
                  </a:cubicBezTo>
                  <a:cubicBezTo>
                    <a:pt x="5017" y="24848"/>
                    <a:pt x="5091" y="24809"/>
                    <a:pt x="5156" y="24752"/>
                  </a:cubicBezTo>
                  <a:cubicBezTo>
                    <a:pt x="5162" y="24768"/>
                    <a:pt x="5166" y="24785"/>
                    <a:pt x="5182" y="24785"/>
                  </a:cubicBezTo>
                  <a:cubicBezTo>
                    <a:pt x="5184" y="24785"/>
                    <a:pt x="5186" y="24785"/>
                    <a:pt x="5188" y="24784"/>
                  </a:cubicBezTo>
                  <a:cubicBezTo>
                    <a:pt x="5286" y="24776"/>
                    <a:pt x="5384" y="24772"/>
                    <a:pt x="5483" y="24772"/>
                  </a:cubicBezTo>
                  <a:cubicBezTo>
                    <a:pt x="6095" y="24772"/>
                    <a:pt x="6710" y="24916"/>
                    <a:pt x="7319" y="24916"/>
                  </a:cubicBezTo>
                  <a:cubicBezTo>
                    <a:pt x="7456" y="24916"/>
                    <a:pt x="7593" y="24909"/>
                    <a:pt x="7729" y="24891"/>
                  </a:cubicBezTo>
                  <a:lnTo>
                    <a:pt x="7729" y="24891"/>
                  </a:lnTo>
                  <a:cubicBezTo>
                    <a:pt x="7420" y="26739"/>
                    <a:pt x="7776" y="28618"/>
                    <a:pt x="7776" y="30473"/>
                  </a:cubicBezTo>
                  <a:cubicBezTo>
                    <a:pt x="7777" y="30507"/>
                    <a:pt x="7804" y="30524"/>
                    <a:pt x="7831" y="30524"/>
                  </a:cubicBezTo>
                  <a:cubicBezTo>
                    <a:pt x="7858" y="30524"/>
                    <a:pt x="7884" y="30507"/>
                    <a:pt x="7886" y="30473"/>
                  </a:cubicBezTo>
                  <a:lnTo>
                    <a:pt x="7886" y="29576"/>
                  </a:lnTo>
                  <a:cubicBezTo>
                    <a:pt x="7890" y="28643"/>
                    <a:pt x="7922" y="27707"/>
                    <a:pt x="7900" y="26774"/>
                  </a:cubicBezTo>
                  <a:cubicBezTo>
                    <a:pt x="7893" y="26514"/>
                    <a:pt x="7875" y="26258"/>
                    <a:pt x="7854" y="26005"/>
                  </a:cubicBezTo>
                  <a:cubicBezTo>
                    <a:pt x="7854" y="25824"/>
                    <a:pt x="7850" y="25642"/>
                    <a:pt x="7850" y="25461"/>
                  </a:cubicBezTo>
                  <a:cubicBezTo>
                    <a:pt x="7854" y="25332"/>
                    <a:pt x="7858" y="25208"/>
                    <a:pt x="7865" y="25080"/>
                  </a:cubicBezTo>
                  <a:cubicBezTo>
                    <a:pt x="7872" y="25058"/>
                    <a:pt x="7875" y="25037"/>
                    <a:pt x="7882" y="25012"/>
                  </a:cubicBezTo>
                  <a:cubicBezTo>
                    <a:pt x="10079" y="25016"/>
                    <a:pt x="12297" y="25048"/>
                    <a:pt x="14450" y="25503"/>
                  </a:cubicBezTo>
                  <a:cubicBezTo>
                    <a:pt x="14450" y="26052"/>
                    <a:pt x="14443" y="26603"/>
                    <a:pt x="14436" y="27152"/>
                  </a:cubicBezTo>
                  <a:cubicBezTo>
                    <a:pt x="14418" y="27140"/>
                    <a:pt x="14397" y="27123"/>
                    <a:pt x="14382" y="27123"/>
                  </a:cubicBezTo>
                  <a:cubicBezTo>
                    <a:pt x="14374" y="27123"/>
                    <a:pt x="14368" y="27129"/>
                    <a:pt x="14365" y="27144"/>
                  </a:cubicBezTo>
                  <a:lnTo>
                    <a:pt x="14365" y="27159"/>
                  </a:lnTo>
                  <a:lnTo>
                    <a:pt x="14365" y="27173"/>
                  </a:lnTo>
                  <a:cubicBezTo>
                    <a:pt x="14230" y="27896"/>
                    <a:pt x="14223" y="28629"/>
                    <a:pt x="14151" y="29355"/>
                  </a:cubicBezTo>
                  <a:cubicBezTo>
                    <a:pt x="14127" y="29355"/>
                    <a:pt x="14102" y="29359"/>
                    <a:pt x="14094" y="29387"/>
                  </a:cubicBezTo>
                  <a:cubicBezTo>
                    <a:pt x="14059" y="29576"/>
                    <a:pt x="14059" y="29768"/>
                    <a:pt x="14094" y="29953"/>
                  </a:cubicBezTo>
                  <a:cubicBezTo>
                    <a:pt x="14103" y="29980"/>
                    <a:pt x="14127" y="29993"/>
                    <a:pt x="14151" y="29993"/>
                  </a:cubicBezTo>
                  <a:cubicBezTo>
                    <a:pt x="14175" y="29993"/>
                    <a:pt x="14198" y="29980"/>
                    <a:pt x="14205" y="29953"/>
                  </a:cubicBezTo>
                  <a:cubicBezTo>
                    <a:pt x="14319" y="29366"/>
                    <a:pt x="14340" y="28771"/>
                    <a:pt x="14379" y="28173"/>
                  </a:cubicBezTo>
                  <a:cubicBezTo>
                    <a:pt x="14394" y="28910"/>
                    <a:pt x="14411" y="29647"/>
                    <a:pt x="14411" y="30387"/>
                  </a:cubicBezTo>
                  <a:lnTo>
                    <a:pt x="14522" y="30387"/>
                  </a:lnTo>
                  <a:cubicBezTo>
                    <a:pt x="14522" y="29223"/>
                    <a:pt x="14539" y="28059"/>
                    <a:pt x="14554" y="26899"/>
                  </a:cubicBezTo>
                  <a:cubicBezTo>
                    <a:pt x="14579" y="27134"/>
                    <a:pt x="14607" y="27369"/>
                    <a:pt x="14636" y="27607"/>
                  </a:cubicBezTo>
                  <a:cubicBezTo>
                    <a:pt x="14614" y="27874"/>
                    <a:pt x="14625" y="28141"/>
                    <a:pt x="14593" y="28408"/>
                  </a:cubicBezTo>
                  <a:cubicBezTo>
                    <a:pt x="14561" y="28412"/>
                    <a:pt x="14539" y="28440"/>
                    <a:pt x="14547" y="28472"/>
                  </a:cubicBezTo>
                  <a:cubicBezTo>
                    <a:pt x="14632" y="28910"/>
                    <a:pt x="14643" y="29348"/>
                    <a:pt x="14668" y="29789"/>
                  </a:cubicBezTo>
                  <a:cubicBezTo>
                    <a:pt x="14653" y="30035"/>
                    <a:pt x="14661" y="30281"/>
                    <a:pt x="14636" y="30523"/>
                  </a:cubicBezTo>
                  <a:cubicBezTo>
                    <a:pt x="14634" y="30558"/>
                    <a:pt x="14660" y="30576"/>
                    <a:pt x="14687" y="30576"/>
                  </a:cubicBezTo>
                  <a:cubicBezTo>
                    <a:pt x="14714" y="30576"/>
                    <a:pt x="14742" y="30558"/>
                    <a:pt x="14746" y="30523"/>
                  </a:cubicBezTo>
                  <a:cubicBezTo>
                    <a:pt x="14746" y="30480"/>
                    <a:pt x="14750" y="30434"/>
                    <a:pt x="14753" y="30391"/>
                  </a:cubicBezTo>
                  <a:cubicBezTo>
                    <a:pt x="14771" y="30407"/>
                    <a:pt x="14795" y="30427"/>
                    <a:pt x="14812" y="30427"/>
                  </a:cubicBezTo>
                  <a:cubicBezTo>
                    <a:pt x="14821" y="30427"/>
                    <a:pt x="14829" y="30420"/>
                    <a:pt x="14831" y="30402"/>
                  </a:cubicBezTo>
                  <a:lnTo>
                    <a:pt x="14831" y="30387"/>
                  </a:lnTo>
                  <a:lnTo>
                    <a:pt x="14835" y="30387"/>
                  </a:lnTo>
                  <a:lnTo>
                    <a:pt x="14835" y="30327"/>
                  </a:lnTo>
                  <a:cubicBezTo>
                    <a:pt x="14888" y="29832"/>
                    <a:pt x="14895" y="29334"/>
                    <a:pt x="14856" y="28835"/>
                  </a:cubicBezTo>
                  <a:cubicBezTo>
                    <a:pt x="14885" y="28529"/>
                    <a:pt x="14899" y="28223"/>
                    <a:pt x="14903" y="27917"/>
                  </a:cubicBezTo>
                  <a:lnTo>
                    <a:pt x="14906" y="27917"/>
                  </a:lnTo>
                  <a:cubicBezTo>
                    <a:pt x="15180" y="27629"/>
                    <a:pt x="15746" y="27589"/>
                    <a:pt x="16109" y="27564"/>
                  </a:cubicBezTo>
                  <a:cubicBezTo>
                    <a:pt x="16189" y="27560"/>
                    <a:pt x="16302" y="27553"/>
                    <a:pt x="16426" y="27553"/>
                  </a:cubicBezTo>
                  <a:cubicBezTo>
                    <a:pt x="16767" y="27553"/>
                    <a:pt x="17196" y="27604"/>
                    <a:pt x="17277" y="27888"/>
                  </a:cubicBezTo>
                  <a:cubicBezTo>
                    <a:pt x="17286" y="27916"/>
                    <a:pt x="17307" y="27928"/>
                    <a:pt x="17329" y="27928"/>
                  </a:cubicBezTo>
                  <a:cubicBezTo>
                    <a:pt x="17361" y="27928"/>
                    <a:pt x="17394" y="27902"/>
                    <a:pt x="17387" y="27860"/>
                  </a:cubicBezTo>
                  <a:cubicBezTo>
                    <a:pt x="17280" y="27488"/>
                    <a:pt x="16741" y="27445"/>
                    <a:pt x="16384" y="27445"/>
                  </a:cubicBezTo>
                  <a:cubicBezTo>
                    <a:pt x="16338" y="27445"/>
                    <a:pt x="16294" y="27446"/>
                    <a:pt x="16255" y="27447"/>
                  </a:cubicBezTo>
                  <a:cubicBezTo>
                    <a:pt x="15846" y="27454"/>
                    <a:pt x="15248" y="27511"/>
                    <a:pt x="14906" y="27799"/>
                  </a:cubicBezTo>
                  <a:cubicBezTo>
                    <a:pt x="14906" y="27614"/>
                    <a:pt x="14885" y="27429"/>
                    <a:pt x="14871" y="27244"/>
                  </a:cubicBezTo>
                  <a:cubicBezTo>
                    <a:pt x="14960" y="27173"/>
                    <a:pt x="15230" y="27152"/>
                    <a:pt x="15287" y="27144"/>
                  </a:cubicBezTo>
                  <a:cubicBezTo>
                    <a:pt x="15461" y="27130"/>
                    <a:pt x="15636" y="27123"/>
                    <a:pt x="15810" y="27123"/>
                  </a:cubicBezTo>
                  <a:cubicBezTo>
                    <a:pt x="15847" y="27123"/>
                    <a:pt x="15885" y="27123"/>
                    <a:pt x="15922" y="27123"/>
                  </a:cubicBezTo>
                  <a:cubicBezTo>
                    <a:pt x="16508" y="27123"/>
                    <a:pt x="17120" y="27153"/>
                    <a:pt x="17676" y="27347"/>
                  </a:cubicBezTo>
                  <a:cubicBezTo>
                    <a:pt x="17682" y="27349"/>
                    <a:pt x="17688" y="27350"/>
                    <a:pt x="17693" y="27350"/>
                  </a:cubicBezTo>
                  <a:cubicBezTo>
                    <a:pt x="17748" y="27350"/>
                    <a:pt x="17766" y="27260"/>
                    <a:pt x="17704" y="27237"/>
                  </a:cubicBezTo>
                  <a:cubicBezTo>
                    <a:pt x="17605" y="27201"/>
                    <a:pt x="17491" y="27201"/>
                    <a:pt x="17384" y="27173"/>
                  </a:cubicBezTo>
                  <a:cubicBezTo>
                    <a:pt x="17384" y="27130"/>
                    <a:pt x="17377" y="27087"/>
                    <a:pt x="17377" y="27045"/>
                  </a:cubicBezTo>
                  <a:lnTo>
                    <a:pt x="17377" y="27045"/>
                  </a:lnTo>
                  <a:cubicBezTo>
                    <a:pt x="17393" y="27051"/>
                    <a:pt x="17389" y="27074"/>
                    <a:pt x="17400" y="27074"/>
                  </a:cubicBezTo>
                  <a:cubicBezTo>
                    <a:pt x="17402" y="27074"/>
                    <a:pt x="17403" y="27074"/>
                    <a:pt x="17405" y="27073"/>
                  </a:cubicBezTo>
                  <a:cubicBezTo>
                    <a:pt x="17427" y="27063"/>
                    <a:pt x="17450" y="27062"/>
                    <a:pt x="17473" y="27062"/>
                  </a:cubicBezTo>
                  <a:cubicBezTo>
                    <a:pt x="17477" y="27062"/>
                    <a:pt x="17482" y="27062"/>
                    <a:pt x="17487" y="27062"/>
                  </a:cubicBezTo>
                  <a:cubicBezTo>
                    <a:pt x="17505" y="27062"/>
                    <a:pt x="17523" y="27061"/>
                    <a:pt x="17540" y="27055"/>
                  </a:cubicBezTo>
                  <a:lnTo>
                    <a:pt x="17540" y="27073"/>
                  </a:lnTo>
                  <a:cubicBezTo>
                    <a:pt x="17540" y="27111"/>
                    <a:pt x="17569" y="27129"/>
                    <a:pt x="17597" y="27129"/>
                  </a:cubicBezTo>
                  <a:cubicBezTo>
                    <a:pt x="17626" y="27129"/>
                    <a:pt x="17654" y="27111"/>
                    <a:pt x="17654" y="27073"/>
                  </a:cubicBezTo>
                  <a:lnTo>
                    <a:pt x="17654" y="27038"/>
                  </a:lnTo>
                  <a:cubicBezTo>
                    <a:pt x="17719" y="27026"/>
                    <a:pt x="17785" y="27021"/>
                    <a:pt x="17850" y="27021"/>
                  </a:cubicBezTo>
                  <a:cubicBezTo>
                    <a:pt x="17989" y="27021"/>
                    <a:pt x="18129" y="27046"/>
                    <a:pt x="18260" y="27095"/>
                  </a:cubicBezTo>
                  <a:cubicBezTo>
                    <a:pt x="18231" y="27297"/>
                    <a:pt x="18231" y="27504"/>
                    <a:pt x="18213" y="27710"/>
                  </a:cubicBezTo>
                  <a:lnTo>
                    <a:pt x="18210" y="27714"/>
                  </a:lnTo>
                  <a:cubicBezTo>
                    <a:pt x="18195" y="27536"/>
                    <a:pt x="18195" y="27358"/>
                    <a:pt x="18146" y="27180"/>
                  </a:cubicBezTo>
                  <a:cubicBezTo>
                    <a:pt x="18136" y="27155"/>
                    <a:pt x="18115" y="27144"/>
                    <a:pt x="18094" y="27144"/>
                  </a:cubicBezTo>
                  <a:cubicBezTo>
                    <a:pt x="18066" y="27144"/>
                    <a:pt x="18037" y="27163"/>
                    <a:pt x="18035" y="27198"/>
                  </a:cubicBezTo>
                  <a:lnTo>
                    <a:pt x="18035" y="27212"/>
                  </a:lnTo>
                  <a:cubicBezTo>
                    <a:pt x="18035" y="27216"/>
                    <a:pt x="18035" y="27216"/>
                    <a:pt x="18035" y="27219"/>
                  </a:cubicBezTo>
                  <a:cubicBezTo>
                    <a:pt x="18035" y="27589"/>
                    <a:pt x="18082" y="27956"/>
                    <a:pt x="18092" y="28326"/>
                  </a:cubicBezTo>
                  <a:cubicBezTo>
                    <a:pt x="18092" y="28330"/>
                    <a:pt x="18089" y="28333"/>
                    <a:pt x="18089" y="28337"/>
                  </a:cubicBezTo>
                  <a:cubicBezTo>
                    <a:pt x="18085" y="28337"/>
                    <a:pt x="18096" y="28337"/>
                    <a:pt x="18096" y="28341"/>
                  </a:cubicBezTo>
                  <a:cubicBezTo>
                    <a:pt x="18099" y="28536"/>
                    <a:pt x="18117" y="28729"/>
                    <a:pt x="18124" y="28921"/>
                  </a:cubicBezTo>
                  <a:lnTo>
                    <a:pt x="18124" y="28988"/>
                  </a:lnTo>
                  <a:lnTo>
                    <a:pt x="18131" y="28988"/>
                  </a:lnTo>
                  <a:cubicBezTo>
                    <a:pt x="18139" y="29117"/>
                    <a:pt x="18142" y="29241"/>
                    <a:pt x="18149" y="29366"/>
                  </a:cubicBezTo>
                  <a:cubicBezTo>
                    <a:pt x="18131" y="29398"/>
                    <a:pt x="18107" y="29423"/>
                    <a:pt x="18089" y="29451"/>
                  </a:cubicBezTo>
                  <a:cubicBezTo>
                    <a:pt x="18071" y="29490"/>
                    <a:pt x="18100" y="29528"/>
                    <a:pt x="18134" y="29528"/>
                  </a:cubicBezTo>
                  <a:cubicBezTo>
                    <a:pt x="18141" y="29528"/>
                    <a:pt x="18149" y="29526"/>
                    <a:pt x="18156" y="29522"/>
                  </a:cubicBezTo>
                  <a:cubicBezTo>
                    <a:pt x="18167" y="29643"/>
                    <a:pt x="18167" y="29764"/>
                    <a:pt x="18178" y="29886"/>
                  </a:cubicBezTo>
                  <a:cubicBezTo>
                    <a:pt x="18163" y="29907"/>
                    <a:pt x="18146" y="29925"/>
                    <a:pt x="18135" y="29946"/>
                  </a:cubicBezTo>
                  <a:cubicBezTo>
                    <a:pt x="18117" y="29978"/>
                    <a:pt x="18160" y="29971"/>
                    <a:pt x="18181" y="29985"/>
                  </a:cubicBezTo>
                  <a:cubicBezTo>
                    <a:pt x="18185" y="30035"/>
                    <a:pt x="18185" y="30088"/>
                    <a:pt x="18188" y="30142"/>
                  </a:cubicBezTo>
                  <a:cubicBezTo>
                    <a:pt x="18185" y="30153"/>
                    <a:pt x="18171" y="30156"/>
                    <a:pt x="18174" y="30170"/>
                  </a:cubicBezTo>
                  <a:cubicBezTo>
                    <a:pt x="18188" y="30249"/>
                    <a:pt x="18195" y="30334"/>
                    <a:pt x="18195" y="30416"/>
                  </a:cubicBezTo>
                  <a:cubicBezTo>
                    <a:pt x="18192" y="30427"/>
                    <a:pt x="18181" y="30434"/>
                    <a:pt x="18178" y="30444"/>
                  </a:cubicBezTo>
                  <a:cubicBezTo>
                    <a:pt x="18171" y="30452"/>
                    <a:pt x="18195" y="30452"/>
                    <a:pt x="18199" y="30466"/>
                  </a:cubicBezTo>
                  <a:cubicBezTo>
                    <a:pt x="18203" y="30526"/>
                    <a:pt x="18217" y="30587"/>
                    <a:pt x="18217" y="30651"/>
                  </a:cubicBezTo>
                  <a:cubicBezTo>
                    <a:pt x="18217" y="30684"/>
                    <a:pt x="18246" y="30702"/>
                    <a:pt x="18274" y="30702"/>
                  </a:cubicBezTo>
                  <a:cubicBezTo>
                    <a:pt x="18301" y="30702"/>
                    <a:pt x="18327" y="30686"/>
                    <a:pt x="18327" y="30651"/>
                  </a:cubicBezTo>
                  <a:cubicBezTo>
                    <a:pt x="18320" y="30587"/>
                    <a:pt x="18324" y="30519"/>
                    <a:pt x="18317" y="30455"/>
                  </a:cubicBezTo>
                  <a:cubicBezTo>
                    <a:pt x="18395" y="30391"/>
                    <a:pt x="18470" y="30316"/>
                    <a:pt x="18534" y="30238"/>
                  </a:cubicBezTo>
                  <a:cubicBezTo>
                    <a:pt x="18566" y="30202"/>
                    <a:pt x="18537" y="30167"/>
                    <a:pt x="18502" y="30160"/>
                  </a:cubicBezTo>
                  <a:cubicBezTo>
                    <a:pt x="18868" y="29583"/>
                    <a:pt x="19320" y="29070"/>
                    <a:pt x="19744" y="28533"/>
                  </a:cubicBezTo>
                  <a:cubicBezTo>
                    <a:pt x="19779" y="28493"/>
                    <a:pt x="19741" y="28438"/>
                    <a:pt x="19702" y="28438"/>
                  </a:cubicBezTo>
                  <a:cubicBezTo>
                    <a:pt x="19689" y="28438"/>
                    <a:pt x="19676" y="28444"/>
                    <a:pt x="19666" y="28458"/>
                  </a:cubicBezTo>
                  <a:cubicBezTo>
                    <a:pt x="19199" y="29045"/>
                    <a:pt x="18687" y="29601"/>
                    <a:pt x="18306" y="30249"/>
                  </a:cubicBezTo>
                  <a:cubicBezTo>
                    <a:pt x="18295" y="30145"/>
                    <a:pt x="18299" y="30042"/>
                    <a:pt x="18292" y="29939"/>
                  </a:cubicBezTo>
                  <a:cubicBezTo>
                    <a:pt x="18398" y="29836"/>
                    <a:pt x="18498" y="29722"/>
                    <a:pt x="18587" y="29601"/>
                  </a:cubicBezTo>
                  <a:cubicBezTo>
                    <a:pt x="18616" y="29565"/>
                    <a:pt x="18584" y="29540"/>
                    <a:pt x="18548" y="29533"/>
                  </a:cubicBezTo>
                  <a:cubicBezTo>
                    <a:pt x="18986" y="28867"/>
                    <a:pt x="19506" y="28255"/>
                    <a:pt x="20011" y="27639"/>
                  </a:cubicBezTo>
                  <a:cubicBezTo>
                    <a:pt x="20046" y="27599"/>
                    <a:pt x="20009" y="27542"/>
                    <a:pt x="19969" y="27542"/>
                  </a:cubicBezTo>
                  <a:cubicBezTo>
                    <a:pt x="19957" y="27542"/>
                    <a:pt x="19944" y="27547"/>
                    <a:pt x="19933" y="27561"/>
                  </a:cubicBezTo>
                  <a:cubicBezTo>
                    <a:pt x="19356" y="28262"/>
                    <a:pt x="18744" y="28949"/>
                    <a:pt x="18281" y="29736"/>
                  </a:cubicBezTo>
                  <a:cubicBezTo>
                    <a:pt x="18270" y="29629"/>
                    <a:pt x="18270" y="29526"/>
                    <a:pt x="18263" y="29423"/>
                  </a:cubicBezTo>
                  <a:cubicBezTo>
                    <a:pt x="18427" y="29231"/>
                    <a:pt x="18601" y="29045"/>
                    <a:pt x="18758" y="28850"/>
                  </a:cubicBezTo>
                  <a:cubicBezTo>
                    <a:pt x="18794" y="28810"/>
                    <a:pt x="18754" y="28771"/>
                    <a:pt x="18712" y="28771"/>
                  </a:cubicBezTo>
                  <a:cubicBezTo>
                    <a:pt x="19121" y="28227"/>
                    <a:pt x="19563" y="27707"/>
                    <a:pt x="20011" y="27191"/>
                  </a:cubicBezTo>
                  <a:cubicBezTo>
                    <a:pt x="20046" y="27150"/>
                    <a:pt x="20009" y="27095"/>
                    <a:pt x="19969" y="27095"/>
                  </a:cubicBezTo>
                  <a:cubicBezTo>
                    <a:pt x="19956" y="27095"/>
                    <a:pt x="19944" y="27100"/>
                    <a:pt x="19933" y="27112"/>
                  </a:cubicBezTo>
                  <a:cubicBezTo>
                    <a:pt x="19598" y="27493"/>
                    <a:pt x="19256" y="27874"/>
                    <a:pt x="18936" y="28269"/>
                  </a:cubicBezTo>
                  <a:cubicBezTo>
                    <a:pt x="18931" y="28243"/>
                    <a:pt x="18913" y="28219"/>
                    <a:pt x="18890" y="28219"/>
                  </a:cubicBezTo>
                  <a:cubicBezTo>
                    <a:pt x="18881" y="28219"/>
                    <a:pt x="18871" y="28223"/>
                    <a:pt x="18862" y="28231"/>
                  </a:cubicBezTo>
                  <a:lnTo>
                    <a:pt x="18862" y="28231"/>
                  </a:lnTo>
                  <a:cubicBezTo>
                    <a:pt x="19212" y="27750"/>
                    <a:pt x="19594" y="27294"/>
                    <a:pt x="19965" y="26831"/>
                  </a:cubicBezTo>
                  <a:cubicBezTo>
                    <a:pt x="20000" y="26791"/>
                    <a:pt x="19964" y="26737"/>
                    <a:pt x="19926" y="26737"/>
                  </a:cubicBezTo>
                  <a:cubicBezTo>
                    <a:pt x="19913" y="26737"/>
                    <a:pt x="19901" y="26742"/>
                    <a:pt x="19890" y="26756"/>
                  </a:cubicBezTo>
                  <a:cubicBezTo>
                    <a:pt x="19349" y="27426"/>
                    <a:pt x="18744" y="28049"/>
                    <a:pt x="18327" y="28807"/>
                  </a:cubicBezTo>
                  <a:lnTo>
                    <a:pt x="18317" y="28818"/>
                  </a:lnTo>
                  <a:cubicBezTo>
                    <a:pt x="18317" y="28821"/>
                    <a:pt x="18313" y="28825"/>
                    <a:pt x="18309" y="28828"/>
                  </a:cubicBezTo>
                  <a:cubicBezTo>
                    <a:pt x="18278" y="28872"/>
                    <a:pt x="18317" y="28918"/>
                    <a:pt x="18357" y="28918"/>
                  </a:cubicBezTo>
                  <a:cubicBezTo>
                    <a:pt x="18372" y="28918"/>
                    <a:pt x="18387" y="28911"/>
                    <a:pt x="18398" y="28896"/>
                  </a:cubicBezTo>
                  <a:cubicBezTo>
                    <a:pt x="18534" y="28757"/>
                    <a:pt x="18662" y="28611"/>
                    <a:pt x="18794" y="28465"/>
                  </a:cubicBezTo>
                  <a:lnTo>
                    <a:pt x="18794" y="28465"/>
                  </a:lnTo>
                  <a:cubicBezTo>
                    <a:pt x="18601" y="28707"/>
                    <a:pt x="18420" y="28964"/>
                    <a:pt x="18252" y="29223"/>
                  </a:cubicBezTo>
                  <a:cubicBezTo>
                    <a:pt x="18245" y="29138"/>
                    <a:pt x="18242" y="29053"/>
                    <a:pt x="18238" y="28967"/>
                  </a:cubicBezTo>
                  <a:cubicBezTo>
                    <a:pt x="18252" y="28743"/>
                    <a:pt x="18274" y="28519"/>
                    <a:pt x="18284" y="28294"/>
                  </a:cubicBezTo>
                  <a:lnTo>
                    <a:pt x="18801" y="27778"/>
                  </a:lnTo>
                  <a:cubicBezTo>
                    <a:pt x="18843" y="27735"/>
                    <a:pt x="18801" y="27696"/>
                    <a:pt x="18758" y="27696"/>
                  </a:cubicBezTo>
                  <a:cubicBezTo>
                    <a:pt x="19242" y="27123"/>
                    <a:pt x="19765" y="26575"/>
                    <a:pt x="20285" y="26027"/>
                  </a:cubicBezTo>
                  <a:cubicBezTo>
                    <a:pt x="20321" y="25985"/>
                    <a:pt x="20282" y="25929"/>
                    <a:pt x="20239" y="25929"/>
                  </a:cubicBezTo>
                  <a:cubicBezTo>
                    <a:pt x="20227" y="25929"/>
                    <a:pt x="20214" y="25934"/>
                    <a:pt x="20203" y="25945"/>
                  </a:cubicBezTo>
                  <a:cubicBezTo>
                    <a:pt x="19552" y="26639"/>
                    <a:pt x="18875" y="27315"/>
                    <a:pt x="18302" y="28077"/>
                  </a:cubicBezTo>
                  <a:cubicBezTo>
                    <a:pt x="18306" y="27970"/>
                    <a:pt x="18317" y="27867"/>
                    <a:pt x="18324" y="27764"/>
                  </a:cubicBezTo>
                  <a:cubicBezTo>
                    <a:pt x="18441" y="27646"/>
                    <a:pt x="18555" y="27532"/>
                    <a:pt x="18669" y="27419"/>
                  </a:cubicBezTo>
                  <a:cubicBezTo>
                    <a:pt x="18694" y="27397"/>
                    <a:pt x="18690" y="27358"/>
                    <a:pt x="18665" y="27340"/>
                  </a:cubicBezTo>
                  <a:cubicBezTo>
                    <a:pt x="19171" y="26721"/>
                    <a:pt x="19684" y="26105"/>
                    <a:pt x="20285" y="25578"/>
                  </a:cubicBezTo>
                  <a:cubicBezTo>
                    <a:pt x="20324" y="25542"/>
                    <a:pt x="20284" y="25486"/>
                    <a:pt x="20240" y="25486"/>
                  </a:cubicBezTo>
                  <a:cubicBezTo>
                    <a:pt x="20227" y="25486"/>
                    <a:pt x="20215" y="25490"/>
                    <a:pt x="20203" y="25500"/>
                  </a:cubicBezTo>
                  <a:cubicBezTo>
                    <a:pt x="19506" y="26116"/>
                    <a:pt x="18925" y="26842"/>
                    <a:pt x="18338" y="27561"/>
                  </a:cubicBezTo>
                  <a:cubicBezTo>
                    <a:pt x="18345" y="27461"/>
                    <a:pt x="18349" y="27362"/>
                    <a:pt x="18359" y="27262"/>
                  </a:cubicBezTo>
                  <a:cubicBezTo>
                    <a:pt x="18371" y="27271"/>
                    <a:pt x="18371" y="27294"/>
                    <a:pt x="18382" y="27294"/>
                  </a:cubicBezTo>
                  <a:cubicBezTo>
                    <a:pt x="18385" y="27294"/>
                    <a:pt x="18388" y="27293"/>
                    <a:pt x="18391" y="27290"/>
                  </a:cubicBezTo>
                  <a:cubicBezTo>
                    <a:pt x="18434" y="27262"/>
                    <a:pt x="18470" y="27219"/>
                    <a:pt x="18509" y="27187"/>
                  </a:cubicBezTo>
                  <a:cubicBezTo>
                    <a:pt x="18523" y="27194"/>
                    <a:pt x="18544" y="27194"/>
                    <a:pt x="18555" y="27201"/>
                  </a:cubicBezTo>
                  <a:cubicBezTo>
                    <a:pt x="18563" y="27205"/>
                    <a:pt x="18572" y="27207"/>
                    <a:pt x="18580" y="27207"/>
                  </a:cubicBezTo>
                  <a:cubicBezTo>
                    <a:pt x="18628" y="27207"/>
                    <a:pt x="18661" y="27139"/>
                    <a:pt x="18612" y="27105"/>
                  </a:cubicBezTo>
                  <a:cubicBezTo>
                    <a:pt x="18608" y="27105"/>
                    <a:pt x="18605" y="27105"/>
                    <a:pt x="18605" y="27102"/>
                  </a:cubicBezTo>
                  <a:cubicBezTo>
                    <a:pt x="18651" y="27059"/>
                    <a:pt x="18708" y="27016"/>
                    <a:pt x="18754" y="26970"/>
                  </a:cubicBezTo>
                  <a:cubicBezTo>
                    <a:pt x="18795" y="26929"/>
                    <a:pt x="18759" y="26881"/>
                    <a:pt x="18718" y="26881"/>
                  </a:cubicBezTo>
                  <a:cubicBezTo>
                    <a:pt x="18708" y="26881"/>
                    <a:pt x="18699" y="26883"/>
                    <a:pt x="18690" y="26888"/>
                  </a:cubicBezTo>
                  <a:cubicBezTo>
                    <a:pt x="19139" y="26222"/>
                    <a:pt x="19726" y="25649"/>
                    <a:pt x="20324" y="25130"/>
                  </a:cubicBezTo>
                  <a:cubicBezTo>
                    <a:pt x="20366" y="25091"/>
                    <a:pt x="20328" y="25035"/>
                    <a:pt x="20284" y="25035"/>
                  </a:cubicBezTo>
                  <a:cubicBezTo>
                    <a:pt x="20271" y="25035"/>
                    <a:pt x="20258" y="25040"/>
                    <a:pt x="20246" y="25051"/>
                  </a:cubicBezTo>
                  <a:cubicBezTo>
                    <a:pt x="19573" y="25635"/>
                    <a:pt x="18893" y="26265"/>
                    <a:pt x="18438" y="27045"/>
                  </a:cubicBezTo>
                  <a:cubicBezTo>
                    <a:pt x="18373" y="27013"/>
                    <a:pt x="18302" y="26988"/>
                    <a:pt x="18235" y="26970"/>
                  </a:cubicBezTo>
                  <a:cubicBezTo>
                    <a:pt x="18277" y="26941"/>
                    <a:pt x="18317" y="26913"/>
                    <a:pt x="18356" y="26877"/>
                  </a:cubicBezTo>
                  <a:cubicBezTo>
                    <a:pt x="18377" y="26860"/>
                    <a:pt x="18377" y="26824"/>
                    <a:pt x="18356" y="26803"/>
                  </a:cubicBezTo>
                  <a:cubicBezTo>
                    <a:pt x="18911" y="26080"/>
                    <a:pt x="19573" y="25443"/>
                    <a:pt x="20239" y="24816"/>
                  </a:cubicBezTo>
                  <a:cubicBezTo>
                    <a:pt x="20278" y="24780"/>
                    <a:pt x="20238" y="24719"/>
                    <a:pt x="20193" y="24719"/>
                  </a:cubicBezTo>
                  <a:cubicBezTo>
                    <a:pt x="20181" y="24719"/>
                    <a:pt x="20168" y="24724"/>
                    <a:pt x="20157" y="24734"/>
                  </a:cubicBezTo>
                  <a:cubicBezTo>
                    <a:pt x="19517" y="25337"/>
                    <a:pt x="18868" y="25945"/>
                    <a:pt x="18321" y="26639"/>
                  </a:cubicBezTo>
                  <a:lnTo>
                    <a:pt x="18321" y="26639"/>
                  </a:lnTo>
                  <a:cubicBezTo>
                    <a:pt x="18330" y="26619"/>
                    <a:pt x="18326" y="26595"/>
                    <a:pt x="18309" y="26582"/>
                  </a:cubicBezTo>
                  <a:cubicBezTo>
                    <a:pt x="18740" y="26055"/>
                    <a:pt x="19207" y="25553"/>
                    <a:pt x="19701" y="25083"/>
                  </a:cubicBezTo>
                  <a:cubicBezTo>
                    <a:pt x="19740" y="25047"/>
                    <a:pt x="19701" y="24991"/>
                    <a:pt x="19656" y="24991"/>
                  </a:cubicBezTo>
                  <a:cubicBezTo>
                    <a:pt x="19644" y="24991"/>
                    <a:pt x="19631" y="24995"/>
                    <a:pt x="19619" y="25005"/>
                  </a:cubicBezTo>
                  <a:cubicBezTo>
                    <a:pt x="18989" y="25596"/>
                    <a:pt x="18377" y="26208"/>
                    <a:pt x="17864" y="26899"/>
                  </a:cubicBezTo>
                  <a:cubicBezTo>
                    <a:pt x="17793" y="26902"/>
                    <a:pt x="17726" y="26913"/>
                    <a:pt x="17654" y="26931"/>
                  </a:cubicBezTo>
                  <a:lnTo>
                    <a:pt x="17654" y="26806"/>
                  </a:lnTo>
                  <a:cubicBezTo>
                    <a:pt x="17668" y="26822"/>
                    <a:pt x="17691" y="26832"/>
                    <a:pt x="17710" y="26832"/>
                  </a:cubicBezTo>
                  <a:cubicBezTo>
                    <a:pt x="17730" y="26832"/>
                    <a:pt x="17747" y="26821"/>
                    <a:pt x="17747" y="26792"/>
                  </a:cubicBezTo>
                  <a:lnTo>
                    <a:pt x="17747" y="26660"/>
                  </a:lnTo>
                  <a:cubicBezTo>
                    <a:pt x="17749" y="26660"/>
                    <a:pt x="17752" y="26663"/>
                    <a:pt x="17755" y="26663"/>
                  </a:cubicBezTo>
                  <a:cubicBezTo>
                    <a:pt x="17757" y="26663"/>
                    <a:pt x="17759" y="26663"/>
                    <a:pt x="17761" y="26660"/>
                  </a:cubicBezTo>
                  <a:cubicBezTo>
                    <a:pt x="17765" y="26657"/>
                    <a:pt x="17765" y="26653"/>
                    <a:pt x="17768" y="26650"/>
                  </a:cubicBezTo>
                  <a:lnTo>
                    <a:pt x="17772" y="26657"/>
                  </a:lnTo>
                  <a:cubicBezTo>
                    <a:pt x="18089" y="26308"/>
                    <a:pt x="18391" y="25945"/>
                    <a:pt x="18726" y="25617"/>
                  </a:cubicBezTo>
                  <a:cubicBezTo>
                    <a:pt x="18731" y="25624"/>
                    <a:pt x="18738" y="25626"/>
                    <a:pt x="18746" y="25626"/>
                  </a:cubicBezTo>
                  <a:cubicBezTo>
                    <a:pt x="18754" y="25626"/>
                    <a:pt x="18763" y="25624"/>
                    <a:pt x="18772" y="25624"/>
                  </a:cubicBezTo>
                  <a:cubicBezTo>
                    <a:pt x="18519" y="25898"/>
                    <a:pt x="18252" y="26158"/>
                    <a:pt x="18007" y="26440"/>
                  </a:cubicBezTo>
                  <a:cubicBezTo>
                    <a:pt x="17974" y="26480"/>
                    <a:pt x="18008" y="26536"/>
                    <a:pt x="18050" y="26536"/>
                  </a:cubicBezTo>
                  <a:cubicBezTo>
                    <a:pt x="18063" y="26536"/>
                    <a:pt x="18076" y="26530"/>
                    <a:pt x="18089" y="26518"/>
                  </a:cubicBezTo>
                  <a:cubicBezTo>
                    <a:pt x="18131" y="26475"/>
                    <a:pt x="18178" y="26429"/>
                    <a:pt x="18224" y="26386"/>
                  </a:cubicBezTo>
                  <a:cubicBezTo>
                    <a:pt x="18228" y="26383"/>
                    <a:pt x="18220" y="26379"/>
                    <a:pt x="18224" y="26375"/>
                  </a:cubicBezTo>
                  <a:cubicBezTo>
                    <a:pt x="18815" y="25703"/>
                    <a:pt x="19427" y="25048"/>
                    <a:pt x="20061" y="24410"/>
                  </a:cubicBezTo>
                  <a:cubicBezTo>
                    <a:pt x="20100" y="24372"/>
                    <a:pt x="20063" y="24318"/>
                    <a:pt x="20019" y="24318"/>
                  </a:cubicBezTo>
                  <a:cubicBezTo>
                    <a:pt x="20007" y="24318"/>
                    <a:pt x="19994" y="24322"/>
                    <a:pt x="19983" y="24332"/>
                  </a:cubicBezTo>
                  <a:cubicBezTo>
                    <a:pt x="19765" y="24549"/>
                    <a:pt x="19566" y="24781"/>
                    <a:pt x="19360" y="25001"/>
                  </a:cubicBezTo>
                  <a:lnTo>
                    <a:pt x="19360" y="24962"/>
                  </a:lnTo>
                  <a:cubicBezTo>
                    <a:pt x="19787" y="24471"/>
                    <a:pt x="20232" y="23990"/>
                    <a:pt x="20609" y="23456"/>
                  </a:cubicBezTo>
                  <a:cubicBezTo>
                    <a:pt x="20639" y="23417"/>
                    <a:pt x="20599" y="23379"/>
                    <a:pt x="20559" y="23379"/>
                  </a:cubicBezTo>
                  <a:cubicBezTo>
                    <a:pt x="20542" y="23379"/>
                    <a:pt x="20525" y="23386"/>
                    <a:pt x="20513" y="23403"/>
                  </a:cubicBezTo>
                  <a:cubicBezTo>
                    <a:pt x="20161" y="23894"/>
                    <a:pt x="19751" y="24339"/>
                    <a:pt x="19352" y="24795"/>
                  </a:cubicBezTo>
                  <a:cubicBezTo>
                    <a:pt x="19352" y="24770"/>
                    <a:pt x="19352" y="24749"/>
                    <a:pt x="19349" y="24724"/>
                  </a:cubicBezTo>
                  <a:cubicBezTo>
                    <a:pt x="19370" y="24717"/>
                    <a:pt x="19388" y="24699"/>
                    <a:pt x="19409" y="24695"/>
                  </a:cubicBezTo>
                  <a:cubicBezTo>
                    <a:pt x="19477" y="24682"/>
                    <a:pt x="19458" y="24588"/>
                    <a:pt x="19395" y="24588"/>
                  </a:cubicBezTo>
                  <a:cubicBezTo>
                    <a:pt x="19391" y="24588"/>
                    <a:pt x="19388" y="24588"/>
                    <a:pt x="19385" y="24588"/>
                  </a:cubicBezTo>
                  <a:cubicBezTo>
                    <a:pt x="19719" y="24047"/>
                    <a:pt x="20153" y="23574"/>
                    <a:pt x="20520" y="23054"/>
                  </a:cubicBezTo>
                  <a:cubicBezTo>
                    <a:pt x="20550" y="23014"/>
                    <a:pt x="20510" y="22972"/>
                    <a:pt x="20469" y="22972"/>
                  </a:cubicBezTo>
                  <a:cubicBezTo>
                    <a:pt x="20452" y="22972"/>
                    <a:pt x="20436" y="22979"/>
                    <a:pt x="20424" y="22997"/>
                  </a:cubicBezTo>
                  <a:cubicBezTo>
                    <a:pt x="20075" y="23496"/>
                    <a:pt x="19669" y="23948"/>
                    <a:pt x="19342" y="24457"/>
                  </a:cubicBezTo>
                  <a:cubicBezTo>
                    <a:pt x="19342" y="24414"/>
                    <a:pt x="19338" y="24375"/>
                    <a:pt x="19335" y="24332"/>
                  </a:cubicBezTo>
                  <a:cubicBezTo>
                    <a:pt x="19370" y="24300"/>
                    <a:pt x="19406" y="24272"/>
                    <a:pt x="19438" y="24232"/>
                  </a:cubicBezTo>
                  <a:cubicBezTo>
                    <a:pt x="19459" y="24207"/>
                    <a:pt x="19456" y="24172"/>
                    <a:pt x="19431" y="24154"/>
                  </a:cubicBezTo>
                  <a:cubicBezTo>
                    <a:pt x="19691" y="23738"/>
                    <a:pt x="20011" y="23364"/>
                    <a:pt x="20296" y="22965"/>
                  </a:cubicBezTo>
                  <a:cubicBezTo>
                    <a:pt x="20326" y="22923"/>
                    <a:pt x="20286" y="22884"/>
                    <a:pt x="20246" y="22884"/>
                  </a:cubicBezTo>
                  <a:cubicBezTo>
                    <a:pt x="20229" y="22884"/>
                    <a:pt x="20211" y="22891"/>
                    <a:pt x="20200" y="22908"/>
                  </a:cubicBezTo>
                  <a:cubicBezTo>
                    <a:pt x="19911" y="23314"/>
                    <a:pt x="19591" y="23688"/>
                    <a:pt x="19328" y="24104"/>
                  </a:cubicBezTo>
                  <a:cubicBezTo>
                    <a:pt x="19324" y="24044"/>
                    <a:pt x="19328" y="23980"/>
                    <a:pt x="19320" y="23919"/>
                  </a:cubicBezTo>
                  <a:cubicBezTo>
                    <a:pt x="19623" y="23389"/>
                    <a:pt x="19993" y="22908"/>
                    <a:pt x="20378" y="22438"/>
                  </a:cubicBezTo>
                  <a:cubicBezTo>
                    <a:pt x="20410" y="22395"/>
                    <a:pt x="20373" y="22340"/>
                    <a:pt x="20335" y="22340"/>
                  </a:cubicBezTo>
                  <a:cubicBezTo>
                    <a:pt x="20323" y="22340"/>
                    <a:pt x="20310" y="22346"/>
                    <a:pt x="20299" y="22360"/>
                  </a:cubicBezTo>
                  <a:cubicBezTo>
                    <a:pt x="20000" y="22734"/>
                    <a:pt x="19719" y="23125"/>
                    <a:pt x="19463" y="23531"/>
                  </a:cubicBezTo>
                  <a:cubicBezTo>
                    <a:pt x="19461" y="23532"/>
                    <a:pt x="19459" y="23532"/>
                    <a:pt x="19457" y="23532"/>
                  </a:cubicBezTo>
                  <a:cubicBezTo>
                    <a:pt x="19455" y="23532"/>
                    <a:pt x="19453" y="23532"/>
                    <a:pt x="19450" y="23532"/>
                  </a:cubicBezTo>
                  <a:cubicBezTo>
                    <a:pt x="19446" y="23532"/>
                    <a:pt x="19441" y="23533"/>
                    <a:pt x="19438" y="23538"/>
                  </a:cubicBezTo>
                  <a:cubicBezTo>
                    <a:pt x="19374" y="23634"/>
                    <a:pt x="19303" y="23734"/>
                    <a:pt x="19239" y="23834"/>
                  </a:cubicBezTo>
                  <a:lnTo>
                    <a:pt x="19217" y="23834"/>
                  </a:lnTo>
                  <a:cubicBezTo>
                    <a:pt x="19217" y="23819"/>
                    <a:pt x="19214" y="23802"/>
                    <a:pt x="19214" y="23787"/>
                  </a:cubicBezTo>
                  <a:cubicBezTo>
                    <a:pt x="19207" y="23702"/>
                    <a:pt x="19217" y="23602"/>
                    <a:pt x="19214" y="23510"/>
                  </a:cubicBezTo>
                  <a:cubicBezTo>
                    <a:pt x="19214" y="23510"/>
                    <a:pt x="19217" y="23503"/>
                    <a:pt x="19221" y="23503"/>
                  </a:cubicBezTo>
                  <a:cubicBezTo>
                    <a:pt x="19221" y="23499"/>
                    <a:pt x="19224" y="23496"/>
                    <a:pt x="19228" y="23492"/>
                  </a:cubicBezTo>
                  <a:cubicBezTo>
                    <a:pt x="19288" y="23449"/>
                    <a:pt x="19342" y="23396"/>
                    <a:pt x="19385" y="23335"/>
                  </a:cubicBezTo>
                  <a:cubicBezTo>
                    <a:pt x="19394" y="23345"/>
                    <a:pt x="19404" y="23361"/>
                    <a:pt x="19416" y="23361"/>
                  </a:cubicBezTo>
                  <a:cubicBezTo>
                    <a:pt x="19418" y="23361"/>
                    <a:pt x="19419" y="23361"/>
                    <a:pt x="19420" y="23360"/>
                  </a:cubicBezTo>
                  <a:cubicBezTo>
                    <a:pt x="19441" y="23360"/>
                    <a:pt x="19463" y="23350"/>
                    <a:pt x="19477" y="23335"/>
                  </a:cubicBezTo>
                  <a:cubicBezTo>
                    <a:pt x="19494" y="23318"/>
                    <a:pt x="19498" y="23297"/>
                    <a:pt x="19487" y="23280"/>
                  </a:cubicBezTo>
                  <a:lnTo>
                    <a:pt x="19487" y="23280"/>
                  </a:lnTo>
                  <a:cubicBezTo>
                    <a:pt x="19489" y="23277"/>
                    <a:pt x="19492" y="23273"/>
                    <a:pt x="19495" y="23268"/>
                  </a:cubicBezTo>
                  <a:cubicBezTo>
                    <a:pt x="19509" y="23232"/>
                    <a:pt x="19530" y="23204"/>
                    <a:pt x="19548" y="23168"/>
                  </a:cubicBezTo>
                  <a:cubicBezTo>
                    <a:pt x="19609" y="23065"/>
                    <a:pt x="19676" y="22962"/>
                    <a:pt x="19740" y="22858"/>
                  </a:cubicBezTo>
                  <a:cubicBezTo>
                    <a:pt x="19872" y="22655"/>
                    <a:pt x="20000" y="22445"/>
                    <a:pt x="20146" y="22257"/>
                  </a:cubicBezTo>
                  <a:cubicBezTo>
                    <a:pt x="20177" y="22222"/>
                    <a:pt x="20152" y="22171"/>
                    <a:pt x="20108" y="22171"/>
                  </a:cubicBezTo>
                  <a:cubicBezTo>
                    <a:pt x="20107" y="22171"/>
                    <a:pt x="20105" y="22171"/>
                    <a:pt x="20104" y="22171"/>
                  </a:cubicBezTo>
                  <a:cubicBezTo>
                    <a:pt x="20101" y="22142"/>
                    <a:pt x="20081" y="22114"/>
                    <a:pt x="20058" y="22114"/>
                  </a:cubicBezTo>
                  <a:cubicBezTo>
                    <a:pt x="20047" y="22114"/>
                    <a:pt x="20036" y="22119"/>
                    <a:pt x="20025" y="22132"/>
                  </a:cubicBezTo>
                  <a:cubicBezTo>
                    <a:pt x="19915" y="22254"/>
                    <a:pt x="19810" y="22382"/>
                    <a:pt x="19711" y="22514"/>
                  </a:cubicBezTo>
                  <a:lnTo>
                    <a:pt x="19711" y="22514"/>
                  </a:lnTo>
                  <a:cubicBezTo>
                    <a:pt x="19705" y="22492"/>
                    <a:pt x="19689" y="22473"/>
                    <a:pt x="19662" y="22470"/>
                  </a:cubicBezTo>
                  <a:cubicBezTo>
                    <a:pt x="19627" y="22463"/>
                    <a:pt x="19595" y="22449"/>
                    <a:pt x="19563" y="22431"/>
                  </a:cubicBezTo>
                  <a:cubicBezTo>
                    <a:pt x="19605" y="22335"/>
                    <a:pt x="19655" y="22242"/>
                    <a:pt x="19708" y="22153"/>
                  </a:cubicBezTo>
                  <a:cubicBezTo>
                    <a:pt x="19782" y="22133"/>
                    <a:pt x="19845" y="22081"/>
                    <a:pt x="19913" y="22081"/>
                  </a:cubicBezTo>
                  <a:cubicBezTo>
                    <a:pt x="19928" y="22081"/>
                    <a:pt x="19942" y="22084"/>
                    <a:pt x="19958" y="22089"/>
                  </a:cubicBezTo>
                  <a:cubicBezTo>
                    <a:pt x="19965" y="22092"/>
                    <a:pt x="19972" y="22093"/>
                    <a:pt x="19978" y="22093"/>
                  </a:cubicBezTo>
                  <a:cubicBezTo>
                    <a:pt x="20034" y="22093"/>
                    <a:pt x="20050" y="22005"/>
                    <a:pt x="19990" y="21983"/>
                  </a:cubicBezTo>
                  <a:cubicBezTo>
                    <a:pt x="19986" y="21981"/>
                    <a:pt x="19982" y="21980"/>
                    <a:pt x="19978" y="21980"/>
                  </a:cubicBezTo>
                  <a:cubicBezTo>
                    <a:pt x="19969" y="21980"/>
                    <a:pt x="19958" y="21983"/>
                    <a:pt x="19948" y="21983"/>
                  </a:cubicBezTo>
                  <a:cubicBezTo>
                    <a:pt x="19945" y="21983"/>
                    <a:pt x="19943" y="21983"/>
                    <a:pt x="19940" y="21983"/>
                  </a:cubicBezTo>
                  <a:lnTo>
                    <a:pt x="19940" y="20737"/>
                  </a:lnTo>
                  <a:cubicBezTo>
                    <a:pt x="19938" y="20701"/>
                    <a:pt x="19911" y="20683"/>
                    <a:pt x="19885" y="20683"/>
                  </a:cubicBezTo>
                  <a:cubicBezTo>
                    <a:pt x="19858" y="20683"/>
                    <a:pt x="19831" y="20701"/>
                    <a:pt x="19829" y="20737"/>
                  </a:cubicBezTo>
                  <a:lnTo>
                    <a:pt x="19829" y="21979"/>
                  </a:lnTo>
                  <a:cubicBezTo>
                    <a:pt x="19820" y="21979"/>
                    <a:pt x="19810" y="21978"/>
                    <a:pt x="19800" y="21978"/>
                  </a:cubicBezTo>
                  <a:cubicBezTo>
                    <a:pt x="19633" y="21978"/>
                    <a:pt x="19472" y="22037"/>
                    <a:pt x="19377" y="22182"/>
                  </a:cubicBezTo>
                  <a:cubicBezTo>
                    <a:pt x="19320" y="22257"/>
                    <a:pt x="19313" y="22356"/>
                    <a:pt x="19360" y="22442"/>
                  </a:cubicBezTo>
                  <a:cubicBezTo>
                    <a:pt x="19360" y="22445"/>
                    <a:pt x="19370" y="22442"/>
                    <a:pt x="19374" y="22449"/>
                  </a:cubicBezTo>
                  <a:cubicBezTo>
                    <a:pt x="19100" y="22755"/>
                    <a:pt x="19078" y="23218"/>
                    <a:pt x="19089" y="23609"/>
                  </a:cubicBezTo>
                  <a:cubicBezTo>
                    <a:pt x="19096" y="23969"/>
                    <a:pt x="19142" y="24329"/>
                    <a:pt x="19171" y="24692"/>
                  </a:cubicBezTo>
                  <a:lnTo>
                    <a:pt x="19167" y="24699"/>
                  </a:lnTo>
                  <a:cubicBezTo>
                    <a:pt x="19164" y="24702"/>
                    <a:pt x="19174" y="24699"/>
                    <a:pt x="19174" y="24706"/>
                  </a:cubicBezTo>
                  <a:cubicBezTo>
                    <a:pt x="19182" y="24795"/>
                    <a:pt x="19192" y="24884"/>
                    <a:pt x="19196" y="24976"/>
                  </a:cubicBezTo>
                  <a:cubicBezTo>
                    <a:pt x="19121" y="25062"/>
                    <a:pt x="19050" y="25154"/>
                    <a:pt x="18975" y="25240"/>
                  </a:cubicBezTo>
                  <a:cubicBezTo>
                    <a:pt x="18843" y="25343"/>
                    <a:pt x="18719" y="25461"/>
                    <a:pt x="18601" y="25582"/>
                  </a:cubicBezTo>
                  <a:cubicBezTo>
                    <a:pt x="18587" y="25561"/>
                    <a:pt x="18579" y="25530"/>
                    <a:pt x="18562" y="25530"/>
                  </a:cubicBezTo>
                  <a:cubicBezTo>
                    <a:pt x="18558" y="25530"/>
                    <a:pt x="18553" y="25531"/>
                    <a:pt x="18548" y="25535"/>
                  </a:cubicBezTo>
                  <a:cubicBezTo>
                    <a:pt x="18249" y="25785"/>
                    <a:pt x="17982" y="26062"/>
                    <a:pt x="17747" y="26368"/>
                  </a:cubicBezTo>
                  <a:lnTo>
                    <a:pt x="17747" y="24724"/>
                  </a:lnTo>
                  <a:cubicBezTo>
                    <a:pt x="17747" y="24698"/>
                    <a:pt x="17734" y="24689"/>
                    <a:pt x="17718" y="24689"/>
                  </a:cubicBezTo>
                  <a:cubicBezTo>
                    <a:pt x="17697" y="24689"/>
                    <a:pt x="17670" y="24704"/>
                    <a:pt x="17654" y="24724"/>
                  </a:cubicBezTo>
                  <a:lnTo>
                    <a:pt x="17654" y="24268"/>
                  </a:lnTo>
                  <a:cubicBezTo>
                    <a:pt x="17686" y="23841"/>
                    <a:pt x="17726" y="23414"/>
                    <a:pt x="17743" y="22986"/>
                  </a:cubicBezTo>
                  <a:cubicBezTo>
                    <a:pt x="17793" y="21598"/>
                    <a:pt x="17758" y="20210"/>
                    <a:pt x="17718" y="18821"/>
                  </a:cubicBezTo>
                  <a:cubicBezTo>
                    <a:pt x="17686" y="17739"/>
                    <a:pt x="17669" y="16657"/>
                    <a:pt x="17665" y="15575"/>
                  </a:cubicBezTo>
                  <a:cubicBezTo>
                    <a:pt x="17672" y="14809"/>
                    <a:pt x="17676" y="14048"/>
                    <a:pt x="17704" y="13282"/>
                  </a:cubicBezTo>
                  <a:cubicBezTo>
                    <a:pt x="17715" y="12976"/>
                    <a:pt x="17726" y="12666"/>
                    <a:pt x="17736" y="12357"/>
                  </a:cubicBezTo>
                  <a:cubicBezTo>
                    <a:pt x="17758" y="11947"/>
                    <a:pt x="17783" y="11541"/>
                    <a:pt x="17800" y="11136"/>
                  </a:cubicBezTo>
                  <a:cubicBezTo>
                    <a:pt x="17854" y="11139"/>
                    <a:pt x="17907" y="11143"/>
                    <a:pt x="17961" y="11146"/>
                  </a:cubicBezTo>
                  <a:cubicBezTo>
                    <a:pt x="18032" y="11146"/>
                    <a:pt x="18028" y="11036"/>
                    <a:pt x="17961" y="11032"/>
                  </a:cubicBezTo>
                  <a:cubicBezTo>
                    <a:pt x="17907" y="11029"/>
                    <a:pt x="17857" y="11025"/>
                    <a:pt x="17807" y="11025"/>
                  </a:cubicBezTo>
                  <a:cubicBezTo>
                    <a:pt x="17932" y="8669"/>
                    <a:pt x="18067" y="6312"/>
                    <a:pt x="18089" y="3952"/>
                  </a:cubicBezTo>
                  <a:cubicBezTo>
                    <a:pt x="18099" y="3880"/>
                    <a:pt x="18117" y="3809"/>
                    <a:pt x="18146" y="3742"/>
                  </a:cubicBezTo>
                  <a:cubicBezTo>
                    <a:pt x="18156" y="3713"/>
                    <a:pt x="18203" y="3670"/>
                    <a:pt x="18192" y="3628"/>
                  </a:cubicBezTo>
                  <a:cubicBezTo>
                    <a:pt x="18178" y="3574"/>
                    <a:pt x="18128" y="3528"/>
                    <a:pt x="18103" y="3475"/>
                  </a:cubicBezTo>
                  <a:lnTo>
                    <a:pt x="18103" y="3464"/>
                  </a:lnTo>
                  <a:cubicBezTo>
                    <a:pt x="18103" y="3463"/>
                    <a:pt x="18103" y="3463"/>
                    <a:pt x="18103" y="3463"/>
                  </a:cubicBezTo>
                  <a:cubicBezTo>
                    <a:pt x="18102" y="3463"/>
                    <a:pt x="18100" y="3465"/>
                    <a:pt x="18100" y="3465"/>
                  </a:cubicBezTo>
                  <a:cubicBezTo>
                    <a:pt x="18100" y="3465"/>
                    <a:pt x="18099" y="3465"/>
                    <a:pt x="18099" y="3464"/>
                  </a:cubicBezTo>
                  <a:cubicBezTo>
                    <a:pt x="18021" y="3290"/>
                    <a:pt x="17936" y="3104"/>
                    <a:pt x="17818" y="2973"/>
                  </a:cubicBezTo>
                  <a:cubicBezTo>
                    <a:pt x="17816" y="2971"/>
                    <a:pt x="17814" y="2970"/>
                    <a:pt x="17813" y="2970"/>
                  </a:cubicBezTo>
                  <a:cubicBezTo>
                    <a:pt x="17808" y="2970"/>
                    <a:pt x="17804" y="2973"/>
                    <a:pt x="17800" y="2973"/>
                  </a:cubicBezTo>
                  <a:cubicBezTo>
                    <a:pt x="17799" y="2973"/>
                    <a:pt x="17798" y="2973"/>
                    <a:pt x="17797" y="2973"/>
                  </a:cubicBezTo>
                  <a:cubicBezTo>
                    <a:pt x="17793" y="2937"/>
                    <a:pt x="17786" y="2905"/>
                    <a:pt x="17783" y="2869"/>
                  </a:cubicBezTo>
                  <a:cubicBezTo>
                    <a:pt x="17758" y="2748"/>
                    <a:pt x="17879" y="2731"/>
                    <a:pt x="17975" y="2709"/>
                  </a:cubicBezTo>
                  <a:cubicBezTo>
                    <a:pt x="18003" y="2702"/>
                    <a:pt x="18021" y="2670"/>
                    <a:pt x="18014" y="2642"/>
                  </a:cubicBezTo>
                  <a:cubicBezTo>
                    <a:pt x="17918" y="2424"/>
                    <a:pt x="17733" y="2261"/>
                    <a:pt x="17505" y="2193"/>
                  </a:cubicBezTo>
                  <a:cubicBezTo>
                    <a:pt x="17505" y="2168"/>
                    <a:pt x="17505" y="2143"/>
                    <a:pt x="17508" y="2118"/>
                  </a:cubicBezTo>
                  <a:lnTo>
                    <a:pt x="17565" y="2118"/>
                  </a:lnTo>
                  <a:cubicBezTo>
                    <a:pt x="17565" y="1428"/>
                    <a:pt x="17573" y="741"/>
                    <a:pt x="17654" y="54"/>
                  </a:cubicBezTo>
                  <a:cubicBezTo>
                    <a:pt x="17660" y="18"/>
                    <a:pt x="17634" y="0"/>
                    <a:pt x="1760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51" name="Google Shape;3360;p74"/>
            <p:cNvSpPr/>
            <p:nvPr/>
          </p:nvSpPr>
          <p:spPr>
            <a:xfrm>
              <a:off x="1066850" y="3514050"/>
              <a:ext cx="46375" cy="58850"/>
            </a:xfrm>
            <a:custGeom>
              <a:avLst/>
              <a:gdLst/>
              <a:ahLst/>
              <a:cxnLst/>
              <a:rect l="l" t="t" r="r" b="b"/>
              <a:pathLst>
                <a:path w="1855" h="2354" extrusionOk="0">
                  <a:moveTo>
                    <a:pt x="1779" y="0"/>
                  </a:moveTo>
                  <a:cubicBezTo>
                    <a:pt x="1761" y="0"/>
                    <a:pt x="1744" y="8"/>
                    <a:pt x="1731" y="26"/>
                  </a:cubicBezTo>
                  <a:cubicBezTo>
                    <a:pt x="1507" y="336"/>
                    <a:pt x="1325" y="670"/>
                    <a:pt x="1186" y="1026"/>
                  </a:cubicBezTo>
                  <a:cubicBezTo>
                    <a:pt x="1179" y="1041"/>
                    <a:pt x="1204" y="1034"/>
                    <a:pt x="1215" y="1048"/>
                  </a:cubicBezTo>
                  <a:cubicBezTo>
                    <a:pt x="816" y="1446"/>
                    <a:pt x="417" y="1842"/>
                    <a:pt x="36" y="2258"/>
                  </a:cubicBezTo>
                  <a:cubicBezTo>
                    <a:pt x="1" y="2297"/>
                    <a:pt x="37" y="2354"/>
                    <a:pt x="78" y="2354"/>
                  </a:cubicBezTo>
                  <a:cubicBezTo>
                    <a:pt x="90" y="2354"/>
                    <a:pt x="103" y="2349"/>
                    <a:pt x="115" y="2336"/>
                  </a:cubicBezTo>
                  <a:cubicBezTo>
                    <a:pt x="190" y="2262"/>
                    <a:pt x="264" y="2183"/>
                    <a:pt x="339" y="2112"/>
                  </a:cubicBezTo>
                  <a:lnTo>
                    <a:pt x="339" y="2109"/>
                  </a:lnTo>
                  <a:cubicBezTo>
                    <a:pt x="809" y="1607"/>
                    <a:pt x="1290" y="1115"/>
                    <a:pt x="1774" y="631"/>
                  </a:cubicBezTo>
                  <a:cubicBezTo>
                    <a:pt x="1809" y="590"/>
                    <a:pt x="1773" y="537"/>
                    <a:pt x="1732" y="537"/>
                  </a:cubicBezTo>
                  <a:cubicBezTo>
                    <a:pt x="1720" y="537"/>
                    <a:pt x="1707" y="541"/>
                    <a:pt x="1695" y="553"/>
                  </a:cubicBezTo>
                  <a:cubicBezTo>
                    <a:pt x="1613" y="635"/>
                    <a:pt x="1535" y="717"/>
                    <a:pt x="1457" y="799"/>
                  </a:cubicBezTo>
                  <a:cubicBezTo>
                    <a:pt x="1450" y="791"/>
                    <a:pt x="1457" y="781"/>
                    <a:pt x="1450" y="777"/>
                  </a:cubicBezTo>
                  <a:cubicBezTo>
                    <a:pt x="1564" y="539"/>
                    <a:pt x="1674" y="297"/>
                    <a:pt x="1827" y="79"/>
                  </a:cubicBezTo>
                  <a:cubicBezTo>
                    <a:pt x="1854" y="40"/>
                    <a:pt x="1818" y="0"/>
                    <a:pt x="177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52" name="Google Shape;3361;p74"/>
            <p:cNvSpPr/>
            <p:nvPr/>
          </p:nvSpPr>
          <p:spPr>
            <a:xfrm>
              <a:off x="1064650" y="3554250"/>
              <a:ext cx="36250" cy="38825"/>
            </a:xfrm>
            <a:custGeom>
              <a:avLst/>
              <a:gdLst/>
              <a:ahLst/>
              <a:cxnLst/>
              <a:rect l="l" t="t" r="r" b="b"/>
              <a:pathLst>
                <a:path w="1450" h="1553" extrusionOk="0">
                  <a:moveTo>
                    <a:pt x="1375" y="1"/>
                  </a:moveTo>
                  <a:cubicBezTo>
                    <a:pt x="1362" y="1"/>
                    <a:pt x="1349" y="6"/>
                    <a:pt x="1338" y="20"/>
                  </a:cubicBezTo>
                  <a:cubicBezTo>
                    <a:pt x="925" y="522"/>
                    <a:pt x="491" y="999"/>
                    <a:pt x="35" y="1455"/>
                  </a:cubicBezTo>
                  <a:cubicBezTo>
                    <a:pt x="0" y="1490"/>
                    <a:pt x="36" y="1552"/>
                    <a:pt x="79" y="1552"/>
                  </a:cubicBezTo>
                  <a:cubicBezTo>
                    <a:pt x="88" y="1552"/>
                    <a:pt x="98" y="1550"/>
                    <a:pt x="107" y="1544"/>
                  </a:cubicBezTo>
                  <a:cubicBezTo>
                    <a:pt x="107" y="1540"/>
                    <a:pt x="110" y="1537"/>
                    <a:pt x="114" y="1533"/>
                  </a:cubicBezTo>
                  <a:lnTo>
                    <a:pt x="117" y="1529"/>
                  </a:lnTo>
                  <a:cubicBezTo>
                    <a:pt x="199" y="1465"/>
                    <a:pt x="274" y="1391"/>
                    <a:pt x="338" y="1312"/>
                  </a:cubicBezTo>
                  <a:cubicBezTo>
                    <a:pt x="349" y="1302"/>
                    <a:pt x="338" y="1294"/>
                    <a:pt x="338" y="1287"/>
                  </a:cubicBezTo>
                  <a:cubicBezTo>
                    <a:pt x="712" y="903"/>
                    <a:pt x="1075" y="515"/>
                    <a:pt x="1417" y="98"/>
                  </a:cubicBezTo>
                  <a:cubicBezTo>
                    <a:pt x="1449" y="58"/>
                    <a:pt x="1414" y="1"/>
                    <a:pt x="137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53" name="Google Shape;3362;p74"/>
            <p:cNvSpPr/>
            <p:nvPr/>
          </p:nvSpPr>
          <p:spPr>
            <a:xfrm>
              <a:off x="1066725" y="3547575"/>
              <a:ext cx="46575" cy="52375"/>
            </a:xfrm>
            <a:custGeom>
              <a:avLst/>
              <a:gdLst/>
              <a:ahLst/>
              <a:cxnLst/>
              <a:rect l="l" t="t" r="r" b="b"/>
              <a:pathLst>
                <a:path w="1863" h="2095" extrusionOk="0">
                  <a:moveTo>
                    <a:pt x="1785" y="1"/>
                  </a:moveTo>
                  <a:cubicBezTo>
                    <a:pt x="1772" y="1"/>
                    <a:pt x="1759" y="6"/>
                    <a:pt x="1747" y="20"/>
                  </a:cubicBezTo>
                  <a:cubicBezTo>
                    <a:pt x="1156" y="654"/>
                    <a:pt x="469" y="1216"/>
                    <a:pt x="45" y="1989"/>
                  </a:cubicBezTo>
                  <a:lnTo>
                    <a:pt x="41" y="1992"/>
                  </a:lnTo>
                  <a:cubicBezTo>
                    <a:pt x="41" y="1996"/>
                    <a:pt x="34" y="1999"/>
                    <a:pt x="34" y="2003"/>
                  </a:cubicBezTo>
                  <a:cubicBezTo>
                    <a:pt x="1" y="2047"/>
                    <a:pt x="38" y="2094"/>
                    <a:pt x="79" y="2094"/>
                  </a:cubicBezTo>
                  <a:cubicBezTo>
                    <a:pt x="94" y="2094"/>
                    <a:pt x="111" y="2087"/>
                    <a:pt x="123" y="2071"/>
                  </a:cubicBezTo>
                  <a:cubicBezTo>
                    <a:pt x="180" y="2010"/>
                    <a:pt x="241" y="1953"/>
                    <a:pt x="301" y="1893"/>
                  </a:cubicBezTo>
                  <a:cubicBezTo>
                    <a:pt x="319" y="1875"/>
                    <a:pt x="308" y="1853"/>
                    <a:pt x="301" y="1832"/>
                  </a:cubicBezTo>
                  <a:cubicBezTo>
                    <a:pt x="721" y="1188"/>
                    <a:pt x="1298" y="661"/>
                    <a:pt x="1825" y="98"/>
                  </a:cubicBezTo>
                  <a:cubicBezTo>
                    <a:pt x="1863" y="58"/>
                    <a:pt x="1827" y="1"/>
                    <a:pt x="178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54" name="Google Shape;3363;p74"/>
            <p:cNvSpPr/>
            <p:nvPr/>
          </p:nvSpPr>
          <p:spPr>
            <a:xfrm>
              <a:off x="1065975" y="3557725"/>
              <a:ext cx="48450" cy="54425"/>
            </a:xfrm>
            <a:custGeom>
              <a:avLst/>
              <a:gdLst/>
              <a:ahLst/>
              <a:cxnLst/>
              <a:rect l="l" t="t" r="r" b="b"/>
              <a:pathLst>
                <a:path w="1938" h="2177" extrusionOk="0">
                  <a:moveTo>
                    <a:pt x="1856" y="0"/>
                  </a:moveTo>
                  <a:cubicBezTo>
                    <a:pt x="1843" y="0"/>
                    <a:pt x="1831" y="5"/>
                    <a:pt x="1819" y="16"/>
                  </a:cubicBezTo>
                  <a:cubicBezTo>
                    <a:pt x="1175" y="657"/>
                    <a:pt x="424" y="1262"/>
                    <a:pt x="18" y="2092"/>
                  </a:cubicBezTo>
                  <a:cubicBezTo>
                    <a:pt x="1" y="2126"/>
                    <a:pt x="30" y="2176"/>
                    <a:pt x="66" y="2176"/>
                  </a:cubicBezTo>
                  <a:cubicBezTo>
                    <a:pt x="74" y="2176"/>
                    <a:pt x="84" y="2173"/>
                    <a:pt x="93" y="2166"/>
                  </a:cubicBezTo>
                  <a:cubicBezTo>
                    <a:pt x="225" y="2085"/>
                    <a:pt x="349" y="1992"/>
                    <a:pt x="467" y="1892"/>
                  </a:cubicBezTo>
                  <a:cubicBezTo>
                    <a:pt x="506" y="1853"/>
                    <a:pt x="466" y="1796"/>
                    <a:pt x="421" y="1796"/>
                  </a:cubicBezTo>
                  <a:cubicBezTo>
                    <a:pt x="409" y="1796"/>
                    <a:pt x="396" y="1801"/>
                    <a:pt x="385" y="1811"/>
                  </a:cubicBezTo>
                  <a:cubicBezTo>
                    <a:pt x="367" y="1828"/>
                    <a:pt x="349" y="1839"/>
                    <a:pt x="331" y="1853"/>
                  </a:cubicBezTo>
                  <a:cubicBezTo>
                    <a:pt x="748" y="1191"/>
                    <a:pt x="1346" y="643"/>
                    <a:pt x="1901" y="95"/>
                  </a:cubicBezTo>
                  <a:cubicBezTo>
                    <a:pt x="1937" y="56"/>
                    <a:pt x="1898" y="0"/>
                    <a:pt x="18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55" name="Google Shape;3364;p74"/>
            <p:cNvSpPr/>
            <p:nvPr/>
          </p:nvSpPr>
          <p:spPr>
            <a:xfrm>
              <a:off x="1065850" y="3649225"/>
              <a:ext cx="44575" cy="58225"/>
            </a:xfrm>
            <a:custGeom>
              <a:avLst/>
              <a:gdLst/>
              <a:ahLst/>
              <a:cxnLst/>
              <a:rect l="l" t="t" r="r" b="b"/>
              <a:pathLst>
                <a:path w="1783" h="2329" extrusionOk="0">
                  <a:moveTo>
                    <a:pt x="1707" y="0"/>
                  </a:moveTo>
                  <a:cubicBezTo>
                    <a:pt x="1695" y="0"/>
                    <a:pt x="1682" y="6"/>
                    <a:pt x="1671" y="19"/>
                  </a:cubicBezTo>
                  <a:cubicBezTo>
                    <a:pt x="1333" y="443"/>
                    <a:pt x="1038" y="895"/>
                    <a:pt x="728" y="1337"/>
                  </a:cubicBezTo>
                  <a:cubicBezTo>
                    <a:pt x="727" y="1337"/>
                    <a:pt x="725" y="1337"/>
                    <a:pt x="724" y="1337"/>
                  </a:cubicBezTo>
                  <a:cubicBezTo>
                    <a:pt x="718" y="1337"/>
                    <a:pt x="714" y="1333"/>
                    <a:pt x="709" y="1333"/>
                  </a:cubicBezTo>
                  <a:cubicBezTo>
                    <a:pt x="707" y="1333"/>
                    <a:pt x="705" y="1334"/>
                    <a:pt x="703" y="1337"/>
                  </a:cubicBezTo>
                  <a:cubicBezTo>
                    <a:pt x="472" y="1621"/>
                    <a:pt x="201" y="1920"/>
                    <a:pt x="23" y="2241"/>
                  </a:cubicBezTo>
                  <a:cubicBezTo>
                    <a:pt x="1" y="2286"/>
                    <a:pt x="41" y="2329"/>
                    <a:pt x="78" y="2329"/>
                  </a:cubicBezTo>
                  <a:cubicBezTo>
                    <a:pt x="94" y="2329"/>
                    <a:pt x="110" y="2321"/>
                    <a:pt x="119" y="2301"/>
                  </a:cubicBezTo>
                  <a:cubicBezTo>
                    <a:pt x="130" y="2280"/>
                    <a:pt x="151" y="2266"/>
                    <a:pt x="162" y="2244"/>
                  </a:cubicBezTo>
                  <a:cubicBezTo>
                    <a:pt x="171" y="2248"/>
                    <a:pt x="167" y="2267"/>
                    <a:pt x="175" y="2267"/>
                  </a:cubicBezTo>
                  <a:cubicBezTo>
                    <a:pt x="176" y="2267"/>
                    <a:pt x="178" y="2267"/>
                    <a:pt x="180" y="2266"/>
                  </a:cubicBezTo>
                  <a:cubicBezTo>
                    <a:pt x="190" y="2262"/>
                    <a:pt x="190" y="2241"/>
                    <a:pt x="205" y="2234"/>
                  </a:cubicBezTo>
                  <a:lnTo>
                    <a:pt x="212" y="2241"/>
                  </a:lnTo>
                  <a:cubicBezTo>
                    <a:pt x="689" y="1504"/>
                    <a:pt x="1201" y="788"/>
                    <a:pt x="1750" y="101"/>
                  </a:cubicBezTo>
                  <a:cubicBezTo>
                    <a:pt x="1782" y="58"/>
                    <a:pt x="1747" y="0"/>
                    <a:pt x="170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56" name="Google Shape;3365;p74"/>
            <p:cNvSpPr/>
            <p:nvPr/>
          </p:nvSpPr>
          <p:spPr>
            <a:xfrm>
              <a:off x="1233000" y="3639625"/>
              <a:ext cx="10800" cy="44200"/>
            </a:xfrm>
            <a:custGeom>
              <a:avLst/>
              <a:gdLst/>
              <a:ahLst/>
              <a:cxnLst/>
              <a:rect l="l" t="t" r="r" b="b"/>
              <a:pathLst>
                <a:path w="432" h="1768" extrusionOk="0">
                  <a:moveTo>
                    <a:pt x="71" y="0"/>
                  </a:moveTo>
                  <a:cubicBezTo>
                    <a:pt x="38" y="0"/>
                    <a:pt x="0" y="29"/>
                    <a:pt x="5" y="72"/>
                  </a:cubicBezTo>
                  <a:cubicBezTo>
                    <a:pt x="90" y="624"/>
                    <a:pt x="147" y="1180"/>
                    <a:pt x="318" y="1713"/>
                  </a:cubicBezTo>
                  <a:cubicBezTo>
                    <a:pt x="318" y="1717"/>
                    <a:pt x="318" y="1724"/>
                    <a:pt x="322" y="1728"/>
                  </a:cubicBezTo>
                  <a:cubicBezTo>
                    <a:pt x="328" y="1755"/>
                    <a:pt x="350" y="1768"/>
                    <a:pt x="373" y="1768"/>
                  </a:cubicBezTo>
                  <a:cubicBezTo>
                    <a:pt x="401" y="1768"/>
                    <a:pt x="430" y="1749"/>
                    <a:pt x="432" y="1713"/>
                  </a:cubicBezTo>
                  <a:lnTo>
                    <a:pt x="432" y="1536"/>
                  </a:lnTo>
                  <a:cubicBezTo>
                    <a:pt x="432" y="1528"/>
                    <a:pt x="430" y="1526"/>
                    <a:pt x="427" y="1526"/>
                  </a:cubicBezTo>
                  <a:cubicBezTo>
                    <a:pt x="421" y="1526"/>
                    <a:pt x="409" y="1537"/>
                    <a:pt x="396" y="1537"/>
                  </a:cubicBezTo>
                  <a:cubicBezTo>
                    <a:pt x="394" y="1537"/>
                    <a:pt x="391" y="1536"/>
                    <a:pt x="389" y="1536"/>
                  </a:cubicBezTo>
                  <a:cubicBezTo>
                    <a:pt x="254" y="1048"/>
                    <a:pt x="190" y="542"/>
                    <a:pt x="115" y="40"/>
                  </a:cubicBezTo>
                  <a:cubicBezTo>
                    <a:pt x="111" y="12"/>
                    <a:pt x="92" y="0"/>
                    <a:pt x="7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57" name="Google Shape;3366;p74"/>
            <p:cNvSpPr/>
            <p:nvPr/>
          </p:nvSpPr>
          <p:spPr>
            <a:xfrm>
              <a:off x="1238525" y="3630600"/>
              <a:ext cx="10125" cy="35250"/>
            </a:xfrm>
            <a:custGeom>
              <a:avLst/>
              <a:gdLst/>
              <a:ahLst/>
              <a:cxnLst/>
              <a:rect l="l" t="t" r="r" b="b"/>
              <a:pathLst>
                <a:path w="405" h="1410" extrusionOk="0">
                  <a:moveTo>
                    <a:pt x="69" y="0"/>
                  </a:moveTo>
                  <a:cubicBezTo>
                    <a:pt x="36" y="0"/>
                    <a:pt x="1" y="29"/>
                    <a:pt x="12" y="70"/>
                  </a:cubicBezTo>
                  <a:cubicBezTo>
                    <a:pt x="79" y="384"/>
                    <a:pt x="83" y="715"/>
                    <a:pt x="136" y="1031"/>
                  </a:cubicBezTo>
                  <a:cubicBezTo>
                    <a:pt x="145" y="1083"/>
                    <a:pt x="206" y="1409"/>
                    <a:pt x="304" y="1409"/>
                  </a:cubicBezTo>
                  <a:cubicBezTo>
                    <a:pt x="328" y="1409"/>
                    <a:pt x="354" y="1390"/>
                    <a:pt x="382" y="1341"/>
                  </a:cubicBezTo>
                  <a:cubicBezTo>
                    <a:pt x="404" y="1296"/>
                    <a:pt x="366" y="1255"/>
                    <a:pt x="327" y="1255"/>
                  </a:cubicBezTo>
                  <a:cubicBezTo>
                    <a:pt x="319" y="1255"/>
                    <a:pt x="310" y="1257"/>
                    <a:pt x="302" y="1261"/>
                  </a:cubicBezTo>
                  <a:lnTo>
                    <a:pt x="302" y="1261"/>
                  </a:lnTo>
                  <a:cubicBezTo>
                    <a:pt x="302" y="1258"/>
                    <a:pt x="301" y="1255"/>
                    <a:pt x="300" y="1252"/>
                  </a:cubicBezTo>
                  <a:cubicBezTo>
                    <a:pt x="282" y="1206"/>
                    <a:pt x="271" y="1156"/>
                    <a:pt x="261" y="1110"/>
                  </a:cubicBezTo>
                  <a:cubicBezTo>
                    <a:pt x="236" y="967"/>
                    <a:pt x="218" y="821"/>
                    <a:pt x="197" y="679"/>
                  </a:cubicBezTo>
                  <a:cubicBezTo>
                    <a:pt x="172" y="469"/>
                    <a:pt x="165" y="248"/>
                    <a:pt x="118" y="42"/>
                  </a:cubicBezTo>
                  <a:cubicBezTo>
                    <a:pt x="111" y="12"/>
                    <a:pt x="91" y="0"/>
                    <a:pt x="6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58" name="Google Shape;3367;p74"/>
            <p:cNvSpPr/>
            <p:nvPr/>
          </p:nvSpPr>
          <p:spPr>
            <a:xfrm>
              <a:off x="1245475" y="3609375"/>
              <a:ext cx="9825" cy="168425"/>
            </a:xfrm>
            <a:custGeom>
              <a:avLst/>
              <a:gdLst/>
              <a:ahLst/>
              <a:cxnLst/>
              <a:rect l="l" t="t" r="r" b="b"/>
              <a:pathLst>
                <a:path w="393" h="6737" extrusionOk="0">
                  <a:moveTo>
                    <a:pt x="323" y="1"/>
                  </a:moveTo>
                  <a:cubicBezTo>
                    <a:pt x="296" y="1"/>
                    <a:pt x="269" y="19"/>
                    <a:pt x="268" y="54"/>
                  </a:cubicBezTo>
                  <a:cubicBezTo>
                    <a:pt x="275" y="510"/>
                    <a:pt x="246" y="966"/>
                    <a:pt x="239" y="1421"/>
                  </a:cubicBezTo>
                  <a:cubicBezTo>
                    <a:pt x="203" y="1211"/>
                    <a:pt x="161" y="941"/>
                    <a:pt x="154" y="905"/>
                  </a:cubicBezTo>
                  <a:cubicBezTo>
                    <a:pt x="150" y="869"/>
                    <a:pt x="121" y="852"/>
                    <a:pt x="93" y="852"/>
                  </a:cubicBezTo>
                  <a:cubicBezTo>
                    <a:pt x="66" y="852"/>
                    <a:pt x="40" y="869"/>
                    <a:pt x="43" y="905"/>
                  </a:cubicBezTo>
                  <a:cubicBezTo>
                    <a:pt x="58" y="1008"/>
                    <a:pt x="82" y="1574"/>
                    <a:pt x="232" y="1717"/>
                  </a:cubicBezTo>
                  <a:cubicBezTo>
                    <a:pt x="200" y="3258"/>
                    <a:pt x="122" y="4796"/>
                    <a:pt x="22" y="6334"/>
                  </a:cubicBezTo>
                  <a:cubicBezTo>
                    <a:pt x="21" y="6336"/>
                    <a:pt x="19" y="6337"/>
                    <a:pt x="17" y="6337"/>
                  </a:cubicBezTo>
                  <a:cubicBezTo>
                    <a:pt x="12" y="6337"/>
                    <a:pt x="6" y="6329"/>
                    <a:pt x="3" y="6329"/>
                  </a:cubicBezTo>
                  <a:cubicBezTo>
                    <a:pt x="1" y="6329"/>
                    <a:pt x="1" y="6331"/>
                    <a:pt x="1" y="6334"/>
                  </a:cubicBezTo>
                  <a:lnTo>
                    <a:pt x="1" y="6736"/>
                  </a:lnTo>
                  <a:lnTo>
                    <a:pt x="111" y="6736"/>
                  </a:lnTo>
                  <a:cubicBezTo>
                    <a:pt x="211" y="5077"/>
                    <a:pt x="307" y="3418"/>
                    <a:pt x="346" y="1759"/>
                  </a:cubicBezTo>
                  <a:cubicBezTo>
                    <a:pt x="346" y="1759"/>
                    <a:pt x="347" y="1761"/>
                    <a:pt x="350" y="1761"/>
                  </a:cubicBezTo>
                  <a:cubicBezTo>
                    <a:pt x="351" y="1761"/>
                    <a:pt x="352" y="1761"/>
                    <a:pt x="353" y="1759"/>
                  </a:cubicBezTo>
                  <a:cubicBezTo>
                    <a:pt x="392" y="1738"/>
                    <a:pt x="374" y="1702"/>
                    <a:pt x="346" y="1681"/>
                  </a:cubicBezTo>
                  <a:cubicBezTo>
                    <a:pt x="357" y="1136"/>
                    <a:pt x="392" y="595"/>
                    <a:pt x="378" y="54"/>
                  </a:cubicBezTo>
                  <a:cubicBezTo>
                    <a:pt x="376" y="19"/>
                    <a:pt x="349" y="1"/>
                    <a:pt x="32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59" name="Google Shape;3368;p74"/>
            <p:cNvSpPr/>
            <p:nvPr/>
          </p:nvSpPr>
          <p:spPr>
            <a:xfrm>
              <a:off x="1255150" y="3631750"/>
              <a:ext cx="6850" cy="10675"/>
            </a:xfrm>
            <a:custGeom>
              <a:avLst/>
              <a:gdLst/>
              <a:ahLst/>
              <a:cxnLst/>
              <a:rect l="l" t="t" r="r" b="b"/>
              <a:pathLst>
                <a:path w="274" h="427" extrusionOk="0">
                  <a:moveTo>
                    <a:pt x="78" y="0"/>
                  </a:moveTo>
                  <a:cubicBezTo>
                    <a:pt x="41" y="0"/>
                    <a:pt x="1" y="43"/>
                    <a:pt x="23" y="85"/>
                  </a:cubicBezTo>
                  <a:cubicBezTo>
                    <a:pt x="73" y="188"/>
                    <a:pt x="108" y="295"/>
                    <a:pt x="155" y="398"/>
                  </a:cubicBezTo>
                  <a:cubicBezTo>
                    <a:pt x="166" y="418"/>
                    <a:pt x="182" y="426"/>
                    <a:pt x="199" y="426"/>
                  </a:cubicBezTo>
                  <a:cubicBezTo>
                    <a:pt x="236" y="426"/>
                    <a:pt x="274" y="385"/>
                    <a:pt x="254" y="341"/>
                  </a:cubicBezTo>
                  <a:cubicBezTo>
                    <a:pt x="205" y="238"/>
                    <a:pt x="169" y="131"/>
                    <a:pt x="119" y="28"/>
                  </a:cubicBezTo>
                  <a:cubicBezTo>
                    <a:pt x="109" y="8"/>
                    <a:pt x="94" y="0"/>
                    <a:pt x="7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60" name="Google Shape;3369;p74"/>
            <p:cNvSpPr/>
            <p:nvPr/>
          </p:nvSpPr>
          <p:spPr>
            <a:xfrm>
              <a:off x="1293525" y="3611650"/>
              <a:ext cx="8575" cy="164975"/>
            </a:xfrm>
            <a:custGeom>
              <a:avLst/>
              <a:gdLst/>
              <a:ahLst/>
              <a:cxnLst/>
              <a:rect l="l" t="t" r="r" b="b"/>
              <a:pathLst>
                <a:path w="343" h="6599" extrusionOk="0">
                  <a:moveTo>
                    <a:pt x="290" y="0"/>
                  </a:moveTo>
                  <a:cubicBezTo>
                    <a:pt x="262" y="0"/>
                    <a:pt x="231" y="18"/>
                    <a:pt x="225" y="52"/>
                  </a:cubicBezTo>
                  <a:cubicBezTo>
                    <a:pt x="12" y="2110"/>
                    <a:pt x="4" y="4178"/>
                    <a:pt x="4" y="6246"/>
                  </a:cubicBezTo>
                  <a:cubicBezTo>
                    <a:pt x="4" y="6247"/>
                    <a:pt x="4" y="6247"/>
                    <a:pt x="4" y="6247"/>
                  </a:cubicBezTo>
                  <a:cubicBezTo>
                    <a:pt x="3" y="6247"/>
                    <a:pt x="1" y="6243"/>
                    <a:pt x="1" y="6243"/>
                  </a:cubicBezTo>
                  <a:lnTo>
                    <a:pt x="1" y="6599"/>
                  </a:lnTo>
                  <a:lnTo>
                    <a:pt x="115" y="6599"/>
                  </a:lnTo>
                  <a:cubicBezTo>
                    <a:pt x="115" y="4420"/>
                    <a:pt x="111" y="2227"/>
                    <a:pt x="339" y="52"/>
                  </a:cubicBezTo>
                  <a:cubicBezTo>
                    <a:pt x="343" y="17"/>
                    <a:pt x="318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61" name="Google Shape;3370;p74"/>
            <p:cNvSpPr/>
            <p:nvPr/>
          </p:nvSpPr>
          <p:spPr>
            <a:xfrm>
              <a:off x="1328175" y="3624975"/>
              <a:ext cx="17875" cy="31675"/>
            </a:xfrm>
            <a:custGeom>
              <a:avLst/>
              <a:gdLst/>
              <a:ahLst/>
              <a:cxnLst/>
              <a:rect l="l" t="t" r="r" b="b"/>
              <a:pathLst>
                <a:path w="715" h="1267" extrusionOk="0">
                  <a:moveTo>
                    <a:pt x="639" y="0"/>
                  </a:moveTo>
                  <a:cubicBezTo>
                    <a:pt x="622" y="0"/>
                    <a:pt x="607" y="8"/>
                    <a:pt x="598" y="28"/>
                  </a:cubicBezTo>
                  <a:cubicBezTo>
                    <a:pt x="502" y="217"/>
                    <a:pt x="413" y="409"/>
                    <a:pt x="324" y="598"/>
                  </a:cubicBezTo>
                  <a:cubicBezTo>
                    <a:pt x="267" y="715"/>
                    <a:pt x="210" y="829"/>
                    <a:pt x="153" y="943"/>
                  </a:cubicBezTo>
                  <a:cubicBezTo>
                    <a:pt x="128" y="993"/>
                    <a:pt x="99" y="1043"/>
                    <a:pt x="78" y="1093"/>
                  </a:cubicBezTo>
                  <a:cubicBezTo>
                    <a:pt x="67" y="1103"/>
                    <a:pt x="60" y="1118"/>
                    <a:pt x="53" y="1132"/>
                  </a:cubicBezTo>
                  <a:cubicBezTo>
                    <a:pt x="53" y="1132"/>
                    <a:pt x="53" y="1132"/>
                    <a:pt x="53" y="1132"/>
                  </a:cubicBezTo>
                  <a:lnTo>
                    <a:pt x="53" y="1132"/>
                  </a:lnTo>
                  <a:cubicBezTo>
                    <a:pt x="33" y="1132"/>
                    <a:pt x="14" y="1134"/>
                    <a:pt x="7" y="1164"/>
                  </a:cubicBezTo>
                  <a:cubicBezTo>
                    <a:pt x="1" y="1202"/>
                    <a:pt x="17" y="1266"/>
                    <a:pt x="60" y="1266"/>
                  </a:cubicBezTo>
                  <a:cubicBezTo>
                    <a:pt x="70" y="1266"/>
                    <a:pt x="80" y="1263"/>
                    <a:pt x="92" y="1256"/>
                  </a:cubicBezTo>
                  <a:cubicBezTo>
                    <a:pt x="167" y="1210"/>
                    <a:pt x="210" y="1078"/>
                    <a:pt x="249" y="1004"/>
                  </a:cubicBezTo>
                  <a:cubicBezTo>
                    <a:pt x="402" y="698"/>
                    <a:pt x="541" y="388"/>
                    <a:pt x="690" y="85"/>
                  </a:cubicBezTo>
                  <a:cubicBezTo>
                    <a:pt x="715" y="41"/>
                    <a:pt x="675" y="0"/>
                    <a:pt x="63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62" name="Google Shape;3371;p74"/>
            <p:cNvSpPr/>
            <p:nvPr/>
          </p:nvSpPr>
          <p:spPr>
            <a:xfrm>
              <a:off x="1328050" y="3651925"/>
              <a:ext cx="18075" cy="33100"/>
            </a:xfrm>
            <a:custGeom>
              <a:avLst/>
              <a:gdLst/>
              <a:ahLst/>
              <a:cxnLst/>
              <a:rect l="l" t="t" r="r" b="b"/>
              <a:pathLst>
                <a:path w="723" h="1324" extrusionOk="0">
                  <a:moveTo>
                    <a:pt x="646" y="1"/>
                  </a:moveTo>
                  <a:cubicBezTo>
                    <a:pt x="629" y="1"/>
                    <a:pt x="613" y="9"/>
                    <a:pt x="603" y="29"/>
                  </a:cubicBezTo>
                  <a:cubicBezTo>
                    <a:pt x="386" y="421"/>
                    <a:pt x="201" y="830"/>
                    <a:pt x="19" y="1239"/>
                  </a:cubicBezTo>
                  <a:cubicBezTo>
                    <a:pt x="0" y="1279"/>
                    <a:pt x="32" y="1323"/>
                    <a:pt x="70" y="1323"/>
                  </a:cubicBezTo>
                  <a:cubicBezTo>
                    <a:pt x="82" y="1323"/>
                    <a:pt x="95" y="1319"/>
                    <a:pt x="108" y="1307"/>
                  </a:cubicBezTo>
                  <a:cubicBezTo>
                    <a:pt x="158" y="1264"/>
                    <a:pt x="197" y="1218"/>
                    <a:pt x="240" y="1172"/>
                  </a:cubicBezTo>
                  <a:cubicBezTo>
                    <a:pt x="275" y="1140"/>
                    <a:pt x="247" y="1104"/>
                    <a:pt x="211" y="1093"/>
                  </a:cubicBezTo>
                  <a:cubicBezTo>
                    <a:pt x="364" y="752"/>
                    <a:pt x="517" y="413"/>
                    <a:pt x="695" y="82"/>
                  </a:cubicBezTo>
                  <a:cubicBezTo>
                    <a:pt x="722" y="41"/>
                    <a:pt x="683" y="1"/>
                    <a:pt x="64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63" name="Google Shape;3372;p74"/>
            <p:cNvSpPr/>
            <p:nvPr/>
          </p:nvSpPr>
          <p:spPr>
            <a:xfrm>
              <a:off x="1328075" y="3672075"/>
              <a:ext cx="15525" cy="28800"/>
            </a:xfrm>
            <a:custGeom>
              <a:avLst/>
              <a:gdLst/>
              <a:ahLst/>
              <a:cxnLst/>
              <a:rect l="l" t="t" r="r" b="b"/>
              <a:pathLst>
                <a:path w="621" h="1152" extrusionOk="0">
                  <a:moveTo>
                    <a:pt x="552" y="0"/>
                  </a:moveTo>
                  <a:cubicBezTo>
                    <a:pt x="529" y="0"/>
                    <a:pt x="508" y="13"/>
                    <a:pt x="502" y="42"/>
                  </a:cubicBezTo>
                  <a:cubicBezTo>
                    <a:pt x="484" y="138"/>
                    <a:pt x="406" y="245"/>
                    <a:pt x="363" y="334"/>
                  </a:cubicBezTo>
                  <a:cubicBezTo>
                    <a:pt x="278" y="504"/>
                    <a:pt x="192" y="672"/>
                    <a:pt x="111" y="839"/>
                  </a:cubicBezTo>
                  <a:cubicBezTo>
                    <a:pt x="75" y="910"/>
                    <a:pt x="0" y="1024"/>
                    <a:pt x="11" y="1103"/>
                  </a:cubicBezTo>
                  <a:cubicBezTo>
                    <a:pt x="15" y="1138"/>
                    <a:pt x="30" y="1151"/>
                    <a:pt x="48" y="1151"/>
                  </a:cubicBezTo>
                  <a:cubicBezTo>
                    <a:pt x="86" y="1151"/>
                    <a:pt x="141" y="1095"/>
                    <a:pt x="160" y="1071"/>
                  </a:cubicBezTo>
                  <a:cubicBezTo>
                    <a:pt x="171" y="1053"/>
                    <a:pt x="157" y="1038"/>
                    <a:pt x="150" y="1028"/>
                  </a:cubicBezTo>
                  <a:cubicBezTo>
                    <a:pt x="157" y="1010"/>
                    <a:pt x="164" y="992"/>
                    <a:pt x="171" y="974"/>
                  </a:cubicBezTo>
                  <a:cubicBezTo>
                    <a:pt x="232" y="850"/>
                    <a:pt x="292" y="725"/>
                    <a:pt x="356" y="604"/>
                  </a:cubicBezTo>
                  <a:cubicBezTo>
                    <a:pt x="434" y="448"/>
                    <a:pt x="580" y="248"/>
                    <a:pt x="612" y="70"/>
                  </a:cubicBezTo>
                  <a:cubicBezTo>
                    <a:pt x="621" y="28"/>
                    <a:pt x="585" y="0"/>
                    <a:pt x="55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64" name="Google Shape;3373;p74"/>
            <p:cNvSpPr/>
            <p:nvPr/>
          </p:nvSpPr>
          <p:spPr>
            <a:xfrm>
              <a:off x="1328175" y="3684475"/>
              <a:ext cx="16750" cy="31925"/>
            </a:xfrm>
            <a:custGeom>
              <a:avLst/>
              <a:gdLst/>
              <a:ahLst/>
              <a:cxnLst/>
              <a:rect l="l" t="t" r="r" b="b"/>
              <a:pathLst>
                <a:path w="670" h="1277" extrusionOk="0">
                  <a:moveTo>
                    <a:pt x="594" y="1"/>
                  </a:moveTo>
                  <a:cubicBezTo>
                    <a:pt x="577" y="1"/>
                    <a:pt x="561" y="9"/>
                    <a:pt x="552" y="30"/>
                  </a:cubicBezTo>
                  <a:cubicBezTo>
                    <a:pt x="441" y="247"/>
                    <a:pt x="334" y="475"/>
                    <a:pt x="231" y="692"/>
                  </a:cubicBezTo>
                  <a:cubicBezTo>
                    <a:pt x="160" y="852"/>
                    <a:pt x="39" y="1034"/>
                    <a:pt x="7" y="1208"/>
                  </a:cubicBezTo>
                  <a:cubicBezTo>
                    <a:pt x="0" y="1248"/>
                    <a:pt x="37" y="1276"/>
                    <a:pt x="70" y="1276"/>
                  </a:cubicBezTo>
                  <a:cubicBezTo>
                    <a:pt x="92" y="1276"/>
                    <a:pt x="113" y="1263"/>
                    <a:pt x="117" y="1233"/>
                  </a:cubicBezTo>
                  <a:cubicBezTo>
                    <a:pt x="146" y="1073"/>
                    <a:pt x="260" y="898"/>
                    <a:pt x="331" y="749"/>
                  </a:cubicBezTo>
                  <a:cubicBezTo>
                    <a:pt x="434" y="528"/>
                    <a:pt x="541" y="304"/>
                    <a:pt x="648" y="83"/>
                  </a:cubicBezTo>
                  <a:cubicBezTo>
                    <a:pt x="669" y="40"/>
                    <a:pt x="630" y="1"/>
                    <a:pt x="59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65" name="Google Shape;3374;p74"/>
            <p:cNvSpPr/>
            <p:nvPr/>
          </p:nvSpPr>
          <p:spPr>
            <a:xfrm>
              <a:off x="1318100" y="3612575"/>
              <a:ext cx="35900" cy="164350"/>
            </a:xfrm>
            <a:custGeom>
              <a:avLst/>
              <a:gdLst/>
              <a:ahLst/>
              <a:cxnLst/>
              <a:rect l="l" t="t" r="r" b="b"/>
              <a:pathLst>
                <a:path w="1436" h="6574" extrusionOk="0">
                  <a:moveTo>
                    <a:pt x="403" y="118"/>
                  </a:moveTo>
                  <a:cubicBezTo>
                    <a:pt x="399" y="133"/>
                    <a:pt x="392" y="147"/>
                    <a:pt x="388" y="161"/>
                  </a:cubicBezTo>
                  <a:lnTo>
                    <a:pt x="388" y="118"/>
                  </a:lnTo>
                  <a:close/>
                  <a:moveTo>
                    <a:pt x="574" y="115"/>
                  </a:moveTo>
                  <a:cubicBezTo>
                    <a:pt x="552" y="129"/>
                    <a:pt x="531" y="143"/>
                    <a:pt x="510" y="161"/>
                  </a:cubicBezTo>
                  <a:lnTo>
                    <a:pt x="510" y="158"/>
                  </a:lnTo>
                  <a:cubicBezTo>
                    <a:pt x="513" y="150"/>
                    <a:pt x="510" y="140"/>
                    <a:pt x="513" y="133"/>
                  </a:cubicBezTo>
                  <a:cubicBezTo>
                    <a:pt x="517" y="122"/>
                    <a:pt x="506" y="122"/>
                    <a:pt x="510" y="115"/>
                  </a:cubicBezTo>
                  <a:close/>
                  <a:moveTo>
                    <a:pt x="477" y="410"/>
                  </a:moveTo>
                  <a:lnTo>
                    <a:pt x="477" y="410"/>
                  </a:lnTo>
                  <a:cubicBezTo>
                    <a:pt x="456" y="453"/>
                    <a:pt x="435" y="492"/>
                    <a:pt x="417" y="535"/>
                  </a:cubicBezTo>
                  <a:cubicBezTo>
                    <a:pt x="406" y="553"/>
                    <a:pt x="403" y="574"/>
                    <a:pt x="392" y="595"/>
                  </a:cubicBezTo>
                  <a:cubicBezTo>
                    <a:pt x="392" y="539"/>
                    <a:pt x="392" y="482"/>
                    <a:pt x="392" y="428"/>
                  </a:cubicBezTo>
                  <a:lnTo>
                    <a:pt x="392" y="425"/>
                  </a:lnTo>
                  <a:cubicBezTo>
                    <a:pt x="421" y="425"/>
                    <a:pt x="449" y="417"/>
                    <a:pt x="477" y="410"/>
                  </a:cubicBezTo>
                  <a:close/>
                  <a:moveTo>
                    <a:pt x="513" y="941"/>
                  </a:moveTo>
                  <a:cubicBezTo>
                    <a:pt x="513" y="946"/>
                    <a:pt x="513" y="951"/>
                    <a:pt x="513" y="955"/>
                  </a:cubicBezTo>
                  <a:lnTo>
                    <a:pt x="513" y="955"/>
                  </a:lnTo>
                  <a:cubicBezTo>
                    <a:pt x="510" y="951"/>
                    <a:pt x="505" y="947"/>
                    <a:pt x="502" y="941"/>
                  </a:cubicBezTo>
                  <a:close/>
                  <a:moveTo>
                    <a:pt x="862" y="115"/>
                  </a:moveTo>
                  <a:cubicBezTo>
                    <a:pt x="784" y="257"/>
                    <a:pt x="709" y="403"/>
                    <a:pt x="634" y="546"/>
                  </a:cubicBezTo>
                  <a:lnTo>
                    <a:pt x="634" y="549"/>
                  </a:lnTo>
                  <a:cubicBezTo>
                    <a:pt x="577" y="652"/>
                    <a:pt x="502" y="866"/>
                    <a:pt x="424" y="934"/>
                  </a:cubicBezTo>
                  <a:lnTo>
                    <a:pt x="428" y="934"/>
                  </a:lnTo>
                  <a:cubicBezTo>
                    <a:pt x="424" y="941"/>
                    <a:pt x="413" y="934"/>
                    <a:pt x="410" y="944"/>
                  </a:cubicBezTo>
                  <a:cubicBezTo>
                    <a:pt x="403" y="962"/>
                    <a:pt x="406" y="984"/>
                    <a:pt x="413" y="1001"/>
                  </a:cubicBezTo>
                  <a:cubicBezTo>
                    <a:pt x="426" y="1018"/>
                    <a:pt x="444" y="1026"/>
                    <a:pt x="462" y="1026"/>
                  </a:cubicBezTo>
                  <a:cubicBezTo>
                    <a:pt x="476" y="1026"/>
                    <a:pt x="490" y="1021"/>
                    <a:pt x="502" y="1012"/>
                  </a:cubicBezTo>
                  <a:cubicBezTo>
                    <a:pt x="502" y="1012"/>
                    <a:pt x="502" y="1008"/>
                    <a:pt x="506" y="1008"/>
                  </a:cubicBezTo>
                  <a:cubicBezTo>
                    <a:pt x="460" y="1097"/>
                    <a:pt x="438" y="1201"/>
                    <a:pt x="403" y="1304"/>
                  </a:cubicBezTo>
                  <a:cubicBezTo>
                    <a:pt x="399" y="1140"/>
                    <a:pt x="399" y="973"/>
                    <a:pt x="396" y="809"/>
                  </a:cubicBezTo>
                  <a:cubicBezTo>
                    <a:pt x="410" y="802"/>
                    <a:pt x="431" y="798"/>
                    <a:pt x="435" y="777"/>
                  </a:cubicBezTo>
                  <a:cubicBezTo>
                    <a:pt x="442" y="699"/>
                    <a:pt x="506" y="610"/>
                    <a:pt x="542" y="539"/>
                  </a:cubicBezTo>
                  <a:cubicBezTo>
                    <a:pt x="588" y="432"/>
                    <a:pt x="645" y="325"/>
                    <a:pt x="695" y="222"/>
                  </a:cubicBezTo>
                  <a:cubicBezTo>
                    <a:pt x="702" y="207"/>
                    <a:pt x="688" y="200"/>
                    <a:pt x="684" y="190"/>
                  </a:cubicBezTo>
                  <a:cubicBezTo>
                    <a:pt x="698" y="175"/>
                    <a:pt x="716" y="161"/>
                    <a:pt x="730" y="143"/>
                  </a:cubicBezTo>
                  <a:cubicBezTo>
                    <a:pt x="737" y="136"/>
                    <a:pt x="730" y="126"/>
                    <a:pt x="730" y="115"/>
                  </a:cubicBezTo>
                  <a:close/>
                  <a:moveTo>
                    <a:pt x="285" y="1"/>
                  </a:moveTo>
                  <a:cubicBezTo>
                    <a:pt x="250" y="1"/>
                    <a:pt x="285" y="33"/>
                    <a:pt x="285" y="61"/>
                  </a:cubicBezTo>
                  <a:cubicBezTo>
                    <a:pt x="285" y="62"/>
                    <a:pt x="284" y="62"/>
                    <a:pt x="283" y="62"/>
                  </a:cubicBezTo>
                  <a:cubicBezTo>
                    <a:pt x="281" y="62"/>
                    <a:pt x="278" y="59"/>
                    <a:pt x="276" y="59"/>
                  </a:cubicBezTo>
                  <a:cubicBezTo>
                    <a:pt x="275" y="59"/>
                    <a:pt x="275" y="60"/>
                    <a:pt x="275" y="61"/>
                  </a:cubicBezTo>
                  <a:cubicBezTo>
                    <a:pt x="275" y="852"/>
                    <a:pt x="282" y="1642"/>
                    <a:pt x="267" y="2432"/>
                  </a:cubicBezTo>
                  <a:cubicBezTo>
                    <a:pt x="257" y="2461"/>
                    <a:pt x="243" y="2482"/>
                    <a:pt x="232" y="2511"/>
                  </a:cubicBezTo>
                  <a:cubicBezTo>
                    <a:pt x="221" y="2539"/>
                    <a:pt x="239" y="2571"/>
                    <a:pt x="267" y="2575"/>
                  </a:cubicBezTo>
                  <a:cubicBezTo>
                    <a:pt x="264" y="2763"/>
                    <a:pt x="278" y="2952"/>
                    <a:pt x="267" y="3141"/>
                  </a:cubicBezTo>
                  <a:cubicBezTo>
                    <a:pt x="232" y="3828"/>
                    <a:pt x="150" y="4511"/>
                    <a:pt x="97" y="5195"/>
                  </a:cubicBezTo>
                  <a:cubicBezTo>
                    <a:pt x="82" y="5227"/>
                    <a:pt x="65" y="5259"/>
                    <a:pt x="50" y="5291"/>
                  </a:cubicBezTo>
                  <a:cubicBezTo>
                    <a:pt x="40" y="5319"/>
                    <a:pt x="57" y="5352"/>
                    <a:pt x="89" y="5355"/>
                  </a:cubicBezTo>
                  <a:cubicBezTo>
                    <a:pt x="79" y="5515"/>
                    <a:pt x="75" y="5672"/>
                    <a:pt x="72" y="5829"/>
                  </a:cubicBezTo>
                  <a:cubicBezTo>
                    <a:pt x="65" y="5850"/>
                    <a:pt x="47" y="5875"/>
                    <a:pt x="47" y="5889"/>
                  </a:cubicBezTo>
                  <a:cubicBezTo>
                    <a:pt x="50" y="5907"/>
                    <a:pt x="65" y="5896"/>
                    <a:pt x="72" y="5903"/>
                  </a:cubicBezTo>
                  <a:cubicBezTo>
                    <a:pt x="72" y="6021"/>
                    <a:pt x="54" y="6135"/>
                    <a:pt x="57" y="6252"/>
                  </a:cubicBezTo>
                  <a:cubicBezTo>
                    <a:pt x="54" y="6270"/>
                    <a:pt x="43" y="6281"/>
                    <a:pt x="40" y="6298"/>
                  </a:cubicBezTo>
                  <a:cubicBezTo>
                    <a:pt x="18" y="6306"/>
                    <a:pt x="18" y="6323"/>
                    <a:pt x="18" y="6341"/>
                  </a:cubicBezTo>
                  <a:cubicBezTo>
                    <a:pt x="15" y="6352"/>
                    <a:pt x="8" y="6359"/>
                    <a:pt x="4" y="6370"/>
                  </a:cubicBezTo>
                  <a:cubicBezTo>
                    <a:pt x="0" y="6377"/>
                    <a:pt x="15" y="6384"/>
                    <a:pt x="18" y="6395"/>
                  </a:cubicBezTo>
                  <a:cubicBezTo>
                    <a:pt x="43" y="6430"/>
                    <a:pt x="54" y="6476"/>
                    <a:pt x="50" y="6519"/>
                  </a:cubicBezTo>
                  <a:cubicBezTo>
                    <a:pt x="52" y="6555"/>
                    <a:pt x="81" y="6574"/>
                    <a:pt x="109" y="6574"/>
                  </a:cubicBezTo>
                  <a:cubicBezTo>
                    <a:pt x="136" y="6574"/>
                    <a:pt x="162" y="6556"/>
                    <a:pt x="161" y="6519"/>
                  </a:cubicBezTo>
                  <a:cubicBezTo>
                    <a:pt x="157" y="6448"/>
                    <a:pt x="171" y="6370"/>
                    <a:pt x="168" y="6295"/>
                  </a:cubicBezTo>
                  <a:cubicBezTo>
                    <a:pt x="193" y="6245"/>
                    <a:pt x="221" y="6195"/>
                    <a:pt x="243" y="6142"/>
                  </a:cubicBezTo>
                  <a:cubicBezTo>
                    <a:pt x="243" y="6138"/>
                    <a:pt x="239" y="6138"/>
                    <a:pt x="239" y="6135"/>
                  </a:cubicBezTo>
                  <a:cubicBezTo>
                    <a:pt x="438" y="5647"/>
                    <a:pt x="666" y="5174"/>
                    <a:pt x="915" y="4711"/>
                  </a:cubicBezTo>
                  <a:cubicBezTo>
                    <a:pt x="940" y="4667"/>
                    <a:pt x="902" y="4626"/>
                    <a:pt x="864" y="4626"/>
                  </a:cubicBezTo>
                  <a:cubicBezTo>
                    <a:pt x="847" y="4626"/>
                    <a:pt x="830" y="4634"/>
                    <a:pt x="819" y="4654"/>
                  </a:cubicBezTo>
                  <a:cubicBezTo>
                    <a:pt x="581" y="5092"/>
                    <a:pt x="374" y="5547"/>
                    <a:pt x="178" y="6007"/>
                  </a:cubicBezTo>
                  <a:cubicBezTo>
                    <a:pt x="178" y="5950"/>
                    <a:pt x="182" y="5893"/>
                    <a:pt x="182" y="5836"/>
                  </a:cubicBezTo>
                  <a:cubicBezTo>
                    <a:pt x="210" y="5772"/>
                    <a:pt x="260" y="5683"/>
                    <a:pt x="282" y="5640"/>
                  </a:cubicBezTo>
                  <a:cubicBezTo>
                    <a:pt x="371" y="5441"/>
                    <a:pt x="463" y="5252"/>
                    <a:pt x="556" y="5060"/>
                  </a:cubicBezTo>
                  <a:cubicBezTo>
                    <a:pt x="712" y="4732"/>
                    <a:pt x="869" y="4397"/>
                    <a:pt x="1051" y="4081"/>
                  </a:cubicBezTo>
                  <a:cubicBezTo>
                    <a:pt x="1070" y="4037"/>
                    <a:pt x="1037" y="4000"/>
                    <a:pt x="1001" y="4000"/>
                  </a:cubicBezTo>
                  <a:cubicBezTo>
                    <a:pt x="984" y="4000"/>
                    <a:pt x="967" y="4008"/>
                    <a:pt x="955" y="4027"/>
                  </a:cubicBezTo>
                  <a:cubicBezTo>
                    <a:pt x="762" y="4351"/>
                    <a:pt x="606" y="4704"/>
                    <a:pt x="438" y="5045"/>
                  </a:cubicBezTo>
                  <a:cubicBezTo>
                    <a:pt x="356" y="5213"/>
                    <a:pt x="275" y="5384"/>
                    <a:pt x="193" y="5558"/>
                  </a:cubicBezTo>
                  <a:cubicBezTo>
                    <a:pt x="196" y="5455"/>
                    <a:pt x="196" y="5352"/>
                    <a:pt x="203" y="5252"/>
                  </a:cubicBezTo>
                  <a:cubicBezTo>
                    <a:pt x="243" y="5174"/>
                    <a:pt x="292" y="5102"/>
                    <a:pt x="335" y="5020"/>
                  </a:cubicBezTo>
                  <a:cubicBezTo>
                    <a:pt x="349" y="4999"/>
                    <a:pt x="335" y="4981"/>
                    <a:pt x="317" y="4963"/>
                  </a:cubicBezTo>
                  <a:cubicBezTo>
                    <a:pt x="534" y="4447"/>
                    <a:pt x="798" y="3956"/>
                    <a:pt x="1054" y="3454"/>
                  </a:cubicBezTo>
                  <a:cubicBezTo>
                    <a:pt x="1074" y="3410"/>
                    <a:pt x="1036" y="3369"/>
                    <a:pt x="999" y="3369"/>
                  </a:cubicBezTo>
                  <a:cubicBezTo>
                    <a:pt x="982" y="3369"/>
                    <a:pt x="966" y="3377"/>
                    <a:pt x="955" y="3397"/>
                  </a:cubicBezTo>
                  <a:cubicBezTo>
                    <a:pt x="702" y="3903"/>
                    <a:pt x="435" y="4401"/>
                    <a:pt x="214" y="4921"/>
                  </a:cubicBezTo>
                  <a:cubicBezTo>
                    <a:pt x="271" y="4326"/>
                    <a:pt x="346" y="3735"/>
                    <a:pt x="378" y="3144"/>
                  </a:cubicBezTo>
                  <a:cubicBezTo>
                    <a:pt x="392" y="2909"/>
                    <a:pt x="388" y="2678"/>
                    <a:pt x="392" y="2443"/>
                  </a:cubicBezTo>
                  <a:cubicBezTo>
                    <a:pt x="606" y="1923"/>
                    <a:pt x="873" y="1436"/>
                    <a:pt x="1140" y="941"/>
                  </a:cubicBezTo>
                  <a:cubicBezTo>
                    <a:pt x="1164" y="899"/>
                    <a:pt x="1125" y="856"/>
                    <a:pt x="1087" y="856"/>
                  </a:cubicBezTo>
                  <a:cubicBezTo>
                    <a:pt x="1071" y="856"/>
                    <a:pt x="1054" y="864"/>
                    <a:pt x="1043" y="884"/>
                  </a:cubicBezTo>
                  <a:cubicBezTo>
                    <a:pt x="812" y="1307"/>
                    <a:pt x="595" y="1742"/>
                    <a:pt x="396" y="2183"/>
                  </a:cubicBezTo>
                  <a:cubicBezTo>
                    <a:pt x="396" y="1970"/>
                    <a:pt x="410" y="1756"/>
                    <a:pt x="406" y="1542"/>
                  </a:cubicBezTo>
                  <a:cubicBezTo>
                    <a:pt x="408" y="1540"/>
                    <a:pt x="410" y="1540"/>
                    <a:pt x="413" y="1540"/>
                  </a:cubicBezTo>
                  <a:cubicBezTo>
                    <a:pt x="419" y="1540"/>
                    <a:pt x="426" y="1547"/>
                    <a:pt x="431" y="1547"/>
                  </a:cubicBezTo>
                  <a:cubicBezTo>
                    <a:pt x="433" y="1547"/>
                    <a:pt x="434" y="1546"/>
                    <a:pt x="435" y="1542"/>
                  </a:cubicBezTo>
                  <a:cubicBezTo>
                    <a:pt x="435" y="1485"/>
                    <a:pt x="463" y="1436"/>
                    <a:pt x="506" y="1400"/>
                  </a:cubicBezTo>
                  <a:cubicBezTo>
                    <a:pt x="534" y="1368"/>
                    <a:pt x="517" y="1336"/>
                    <a:pt x="488" y="1322"/>
                  </a:cubicBezTo>
                  <a:cubicBezTo>
                    <a:pt x="531" y="1204"/>
                    <a:pt x="584" y="1090"/>
                    <a:pt x="641" y="980"/>
                  </a:cubicBezTo>
                  <a:cubicBezTo>
                    <a:pt x="744" y="784"/>
                    <a:pt x="862" y="599"/>
                    <a:pt x="962" y="400"/>
                  </a:cubicBezTo>
                  <a:cubicBezTo>
                    <a:pt x="977" y="361"/>
                    <a:pt x="946" y="326"/>
                    <a:pt x="911" y="326"/>
                  </a:cubicBezTo>
                  <a:cubicBezTo>
                    <a:pt x="898" y="326"/>
                    <a:pt x="884" y="331"/>
                    <a:pt x="873" y="343"/>
                  </a:cubicBezTo>
                  <a:cubicBezTo>
                    <a:pt x="912" y="264"/>
                    <a:pt x="951" y="190"/>
                    <a:pt x="994" y="115"/>
                  </a:cubicBezTo>
                  <a:lnTo>
                    <a:pt x="1364" y="115"/>
                  </a:lnTo>
                  <a:cubicBezTo>
                    <a:pt x="1435" y="108"/>
                    <a:pt x="1435" y="8"/>
                    <a:pt x="136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66" name="Google Shape;3375;p74"/>
            <p:cNvSpPr/>
            <p:nvPr/>
          </p:nvSpPr>
          <p:spPr>
            <a:xfrm>
              <a:off x="1322350" y="3744975"/>
              <a:ext cx="18075" cy="33075"/>
            </a:xfrm>
            <a:custGeom>
              <a:avLst/>
              <a:gdLst/>
              <a:ahLst/>
              <a:cxnLst/>
              <a:rect l="l" t="t" r="r" b="b"/>
              <a:pathLst>
                <a:path w="723" h="1323" extrusionOk="0">
                  <a:moveTo>
                    <a:pt x="648" y="0"/>
                  </a:moveTo>
                  <a:cubicBezTo>
                    <a:pt x="631" y="0"/>
                    <a:pt x="616" y="9"/>
                    <a:pt x="607" y="31"/>
                  </a:cubicBezTo>
                  <a:cubicBezTo>
                    <a:pt x="418" y="444"/>
                    <a:pt x="190" y="832"/>
                    <a:pt x="16" y="1255"/>
                  </a:cubicBezTo>
                  <a:cubicBezTo>
                    <a:pt x="0" y="1291"/>
                    <a:pt x="37" y="1323"/>
                    <a:pt x="73" y="1323"/>
                  </a:cubicBezTo>
                  <a:cubicBezTo>
                    <a:pt x="87" y="1323"/>
                    <a:pt x="101" y="1317"/>
                    <a:pt x="112" y="1305"/>
                  </a:cubicBezTo>
                  <a:cubicBezTo>
                    <a:pt x="158" y="1248"/>
                    <a:pt x="201" y="1188"/>
                    <a:pt x="243" y="1131"/>
                  </a:cubicBezTo>
                  <a:cubicBezTo>
                    <a:pt x="265" y="1106"/>
                    <a:pt x="261" y="1070"/>
                    <a:pt x="240" y="1049"/>
                  </a:cubicBezTo>
                  <a:cubicBezTo>
                    <a:pt x="389" y="725"/>
                    <a:pt x="557" y="411"/>
                    <a:pt x="703" y="88"/>
                  </a:cubicBezTo>
                  <a:cubicBezTo>
                    <a:pt x="722" y="41"/>
                    <a:pt x="683" y="0"/>
                    <a:pt x="64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67" name="Google Shape;3376;p74"/>
            <p:cNvSpPr/>
            <p:nvPr/>
          </p:nvSpPr>
          <p:spPr>
            <a:xfrm>
              <a:off x="1280950" y="3828875"/>
              <a:ext cx="43675" cy="132025"/>
            </a:xfrm>
            <a:custGeom>
              <a:avLst/>
              <a:gdLst/>
              <a:ahLst/>
              <a:cxnLst/>
              <a:rect l="l" t="t" r="r" b="b"/>
              <a:pathLst>
                <a:path w="1747" h="5281" extrusionOk="0">
                  <a:moveTo>
                    <a:pt x="383" y="217"/>
                  </a:moveTo>
                  <a:lnTo>
                    <a:pt x="383" y="217"/>
                  </a:lnTo>
                  <a:cubicBezTo>
                    <a:pt x="372" y="224"/>
                    <a:pt x="369" y="238"/>
                    <a:pt x="358" y="245"/>
                  </a:cubicBezTo>
                  <a:cubicBezTo>
                    <a:pt x="348" y="240"/>
                    <a:pt x="338" y="233"/>
                    <a:pt x="328" y="228"/>
                  </a:cubicBezTo>
                  <a:lnTo>
                    <a:pt x="328" y="228"/>
                  </a:lnTo>
                  <a:cubicBezTo>
                    <a:pt x="346" y="226"/>
                    <a:pt x="365" y="223"/>
                    <a:pt x="383" y="217"/>
                  </a:cubicBezTo>
                  <a:close/>
                  <a:moveTo>
                    <a:pt x="540" y="185"/>
                  </a:moveTo>
                  <a:lnTo>
                    <a:pt x="540" y="185"/>
                  </a:lnTo>
                  <a:cubicBezTo>
                    <a:pt x="507" y="242"/>
                    <a:pt x="468" y="295"/>
                    <a:pt x="426" y="348"/>
                  </a:cubicBezTo>
                  <a:cubicBezTo>
                    <a:pt x="415" y="363"/>
                    <a:pt x="401" y="370"/>
                    <a:pt x="390" y="384"/>
                  </a:cubicBezTo>
                  <a:lnTo>
                    <a:pt x="390" y="380"/>
                  </a:lnTo>
                  <a:cubicBezTo>
                    <a:pt x="411" y="348"/>
                    <a:pt x="429" y="306"/>
                    <a:pt x="454" y="295"/>
                  </a:cubicBezTo>
                  <a:cubicBezTo>
                    <a:pt x="507" y="270"/>
                    <a:pt x="475" y="220"/>
                    <a:pt x="433" y="210"/>
                  </a:cubicBezTo>
                  <a:cubicBezTo>
                    <a:pt x="468" y="199"/>
                    <a:pt x="504" y="192"/>
                    <a:pt x="540" y="185"/>
                  </a:cubicBezTo>
                  <a:close/>
                  <a:moveTo>
                    <a:pt x="1099" y="109"/>
                  </a:moveTo>
                  <a:cubicBezTo>
                    <a:pt x="1120" y="109"/>
                    <a:pt x="1141" y="109"/>
                    <a:pt x="1162" y="110"/>
                  </a:cubicBezTo>
                  <a:cubicBezTo>
                    <a:pt x="999" y="299"/>
                    <a:pt x="828" y="491"/>
                    <a:pt x="664" y="683"/>
                  </a:cubicBezTo>
                  <a:cubicBezTo>
                    <a:pt x="753" y="530"/>
                    <a:pt x="821" y="370"/>
                    <a:pt x="924" y="227"/>
                  </a:cubicBezTo>
                  <a:cubicBezTo>
                    <a:pt x="951" y="189"/>
                    <a:pt x="912" y="145"/>
                    <a:pt x="872" y="145"/>
                  </a:cubicBezTo>
                  <a:cubicBezTo>
                    <a:pt x="859" y="145"/>
                    <a:pt x="846" y="150"/>
                    <a:pt x="835" y="160"/>
                  </a:cubicBezTo>
                  <a:cubicBezTo>
                    <a:pt x="725" y="274"/>
                    <a:pt x="618" y="391"/>
                    <a:pt x="515" y="509"/>
                  </a:cubicBezTo>
                  <a:cubicBezTo>
                    <a:pt x="575" y="391"/>
                    <a:pt x="621" y="270"/>
                    <a:pt x="689" y="156"/>
                  </a:cubicBezTo>
                  <a:cubicBezTo>
                    <a:pt x="757" y="153"/>
                    <a:pt x="824" y="121"/>
                    <a:pt x="888" y="117"/>
                  </a:cubicBezTo>
                  <a:cubicBezTo>
                    <a:pt x="926" y="114"/>
                    <a:pt x="1010" y="109"/>
                    <a:pt x="1099" y="109"/>
                  </a:cubicBezTo>
                  <a:close/>
                  <a:moveTo>
                    <a:pt x="579" y="598"/>
                  </a:moveTo>
                  <a:lnTo>
                    <a:pt x="579" y="598"/>
                  </a:lnTo>
                  <a:cubicBezTo>
                    <a:pt x="518" y="712"/>
                    <a:pt x="443" y="825"/>
                    <a:pt x="383" y="946"/>
                  </a:cubicBezTo>
                  <a:lnTo>
                    <a:pt x="383" y="811"/>
                  </a:lnTo>
                  <a:cubicBezTo>
                    <a:pt x="451" y="740"/>
                    <a:pt x="518" y="672"/>
                    <a:pt x="579" y="598"/>
                  </a:cubicBezTo>
                  <a:close/>
                  <a:moveTo>
                    <a:pt x="646" y="872"/>
                  </a:moveTo>
                  <a:cubicBezTo>
                    <a:pt x="543" y="1035"/>
                    <a:pt x="454" y="1206"/>
                    <a:pt x="379" y="1388"/>
                  </a:cubicBezTo>
                  <a:cubicBezTo>
                    <a:pt x="379" y="1317"/>
                    <a:pt x="379" y="1245"/>
                    <a:pt x="379" y="1178"/>
                  </a:cubicBezTo>
                  <a:cubicBezTo>
                    <a:pt x="475" y="1082"/>
                    <a:pt x="557" y="971"/>
                    <a:pt x="646" y="872"/>
                  </a:cubicBezTo>
                  <a:close/>
                  <a:moveTo>
                    <a:pt x="1586" y="512"/>
                  </a:moveTo>
                  <a:lnTo>
                    <a:pt x="1586" y="512"/>
                  </a:lnTo>
                  <a:cubicBezTo>
                    <a:pt x="1554" y="662"/>
                    <a:pt x="1533" y="815"/>
                    <a:pt x="1508" y="968"/>
                  </a:cubicBezTo>
                  <a:cubicBezTo>
                    <a:pt x="1497" y="968"/>
                    <a:pt x="1487" y="965"/>
                    <a:pt x="1478" y="965"/>
                  </a:cubicBezTo>
                  <a:cubicBezTo>
                    <a:pt x="1470" y="965"/>
                    <a:pt x="1462" y="968"/>
                    <a:pt x="1454" y="979"/>
                  </a:cubicBezTo>
                  <a:cubicBezTo>
                    <a:pt x="1262" y="1263"/>
                    <a:pt x="1045" y="1537"/>
                    <a:pt x="835" y="1812"/>
                  </a:cubicBezTo>
                  <a:cubicBezTo>
                    <a:pt x="1102" y="1388"/>
                    <a:pt x="1380" y="968"/>
                    <a:pt x="1586" y="512"/>
                  </a:cubicBezTo>
                  <a:close/>
                  <a:moveTo>
                    <a:pt x="952" y="875"/>
                  </a:moveTo>
                  <a:lnTo>
                    <a:pt x="952" y="875"/>
                  </a:lnTo>
                  <a:cubicBezTo>
                    <a:pt x="735" y="1199"/>
                    <a:pt x="518" y="1523"/>
                    <a:pt x="372" y="1890"/>
                  </a:cubicBezTo>
                  <a:cubicBezTo>
                    <a:pt x="372" y="1891"/>
                    <a:pt x="371" y="1892"/>
                    <a:pt x="371" y="1893"/>
                  </a:cubicBezTo>
                  <a:lnTo>
                    <a:pt x="371" y="1893"/>
                  </a:lnTo>
                  <a:cubicBezTo>
                    <a:pt x="373" y="1736"/>
                    <a:pt x="376" y="1579"/>
                    <a:pt x="379" y="1421"/>
                  </a:cubicBezTo>
                  <a:lnTo>
                    <a:pt x="379" y="1421"/>
                  </a:lnTo>
                  <a:cubicBezTo>
                    <a:pt x="385" y="1447"/>
                    <a:pt x="409" y="1464"/>
                    <a:pt x="433" y="1464"/>
                  </a:cubicBezTo>
                  <a:cubicBezTo>
                    <a:pt x="446" y="1464"/>
                    <a:pt x="458" y="1459"/>
                    <a:pt x="468" y="1448"/>
                  </a:cubicBezTo>
                  <a:cubicBezTo>
                    <a:pt x="629" y="1260"/>
                    <a:pt x="792" y="1071"/>
                    <a:pt x="952" y="875"/>
                  </a:cubicBezTo>
                  <a:close/>
                  <a:moveTo>
                    <a:pt x="1045" y="1224"/>
                  </a:moveTo>
                  <a:cubicBezTo>
                    <a:pt x="792" y="1605"/>
                    <a:pt x="564" y="2004"/>
                    <a:pt x="365" y="2417"/>
                  </a:cubicBezTo>
                  <a:cubicBezTo>
                    <a:pt x="367" y="2252"/>
                    <a:pt x="369" y="2087"/>
                    <a:pt x="371" y="1921"/>
                  </a:cubicBezTo>
                  <a:lnTo>
                    <a:pt x="371" y="1921"/>
                  </a:lnTo>
                  <a:cubicBezTo>
                    <a:pt x="378" y="1943"/>
                    <a:pt x="404" y="1958"/>
                    <a:pt x="429" y="1958"/>
                  </a:cubicBezTo>
                  <a:cubicBezTo>
                    <a:pt x="443" y="1958"/>
                    <a:pt x="457" y="1953"/>
                    <a:pt x="468" y="1943"/>
                  </a:cubicBezTo>
                  <a:cubicBezTo>
                    <a:pt x="678" y="1719"/>
                    <a:pt x="871" y="1477"/>
                    <a:pt x="1045" y="1224"/>
                  </a:cubicBezTo>
                  <a:close/>
                  <a:moveTo>
                    <a:pt x="1469" y="1178"/>
                  </a:moveTo>
                  <a:lnTo>
                    <a:pt x="1469" y="1178"/>
                  </a:lnTo>
                  <a:cubicBezTo>
                    <a:pt x="1440" y="1388"/>
                    <a:pt x="1412" y="1591"/>
                    <a:pt x="1397" y="1801"/>
                  </a:cubicBezTo>
                  <a:cubicBezTo>
                    <a:pt x="1116" y="2196"/>
                    <a:pt x="814" y="2573"/>
                    <a:pt x="486" y="2933"/>
                  </a:cubicBezTo>
                  <a:cubicBezTo>
                    <a:pt x="696" y="2292"/>
                    <a:pt x="1138" y="1758"/>
                    <a:pt x="1469" y="1178"/>
                  </a:cubicBezTo>
                  <a:close/>
                  <a:moveTo>
                    <a:pt x="735" y="2135"/>
                  </a:moveTo>
                  <a:lnTo>
                    <a:pt x="735" y="2135"/>
                  </a:lnTo>
                  <a:cubicBezTo>
                    <a:pt x="572" y="2395"/>
                    <a:pt x="443" y="2677"/>
                    <a:pt x="354" y="2972"/>
                  </a:cubicBezTo>
                  <a:cubicBezTo>
                    <a:pt x="354" y="2844"/>
                    <a:pt x="358" y="2719"/>
                    <a:pt x="362" y="2591"/>
                  </a:cubicBezTo>
                  <a:cubicBezTo>
                    <a:pt x="373" y="2591"/>
                    <a:pt x="375" y="2611"/>
                    <a:pt x="381" y="2611"/>
                  </a:cubicBezTo>
                  <a:cubicBezTo>
                    <a:pt x="382" y="2611"/>
                    <a:pt x="384" y="2609"/>
                    <a:pt x="386" y="2605"/>
                  </a:cubicBezTo>
                  <a:cubicBezTo>
                    <a:pt x="504" y="2449"/>
                    <a:pt x="618" y="2292"/>
                    <a:pt x="735" y="2135"/>
                  </a:cubicBezTo>
                  <a:close/>
                  <a:moveTo>
                    <a:pt x="742" y="2790"/>
                  </a:moveTo>
                  <a:lnTo>
                    <a:pt x="742" y="2790"/>
                  </a:lnTo>
                  <a:cubicBezTo>
                    <a:pt x="589" y="3022"/>
                    <a:pt x="472" y="3275"/>
                    <a:pt x="337" y="3520"/>
                  </a:cubicBezTo>
                  <a:cubicBezTo>
                    <a:pt x="340" y="3460"/>
                    <a:pt x="351" y="3399"/>
                    <a:pt x="351" y="3335"/>
                  </a:cubicBezTo>
                  <a:lnTo>
                    <a:pt x="351" y="3228"/>
                  </a:lnTo>
                  <a:cubicBezTo>
                    <a:pt x="360" y="3228"/>
                    <a:pt x="364" y="3249"/>
                    <a:pt x="371" y="3249"/>
                  </a:cubicBezTo>
                  <a:cubicBezTo>
                    <a:pt x="373" y="3249"/>
                    <a:pt x="374" y="3248"/>
                    <a:pt x="376" y="3246"/>
                  </a:cubicBezTo>
                  <a:cubicBezTo>
                    <a:pt x="522" y="3111"/>
                    <a:pt x="618" y="2940"/>
                    <a:pt x="742" y="2790"/>
                  </a:cubicBezTo>
                  <a:close/>
                  <a:moveTo>
                    <a:pt x="764" y="3324"/>
                  </a:moveTo>
                  <a:lnTo>
                    <a:pt x="764" y="3324"/>
                  </a:lnTo>
                  <a:cubicBezTo>
                    <a:pt x="593" y="3602"/>
                    <a:pt x="458" y="3901"/>
                    <a:pt x="305" y="4193"/>
                  </a:cubicBezTo>
                  <a:cubicBezTo>
                    <a:pt x="312" y="4097"/>
                    <a:pt x="312" y="4004"/>
                    <a:pt x="319" y="3908"/>
                  </a:cubicBezTo>
                  <a:cubicBezTo>
                    <a:pt x="468" y="3716"/>
                    <a:pt x="618" y="3524"/>
                    <a:pt x="764" y="3324"/>
                  </a:cubicBezTo>
                  <a:close/>
                  <a:moveTo>
                    <a:pt x="1387" y="2025"/>
                  </a:moveTo>
                  <a:cubicBezTo>
                    <a:pt x="1333" y="3015"/>
                    <a:pt x="1387" y="4015"/>
                    <a:pt x="1397" y="5001"/>
                  </a:cubicBezTo>
                  <a:cubicBezTo>
                    <a:pt x="1389" y="4996"/>
                    <a:pt x="1381" y="4994"/>
                    <a:pt x="1374" y="4994"/>
                  </a:cubicBezTo>
                  <a:cubicBezTo>
                    <a:pt x="1350" y="4994"/>
                    <a:pt x="1333" y="5018"/>
                    <a:pt x="1330" y="5047"/>
                  </a:cubicBezTo>
                  <a:cubicBezTo>
                    <a:pt x="1276" y="5076"/>
                    <a:pt x="1219" y="5104"/>
                    <a:pt x="1162" y="5129"/>
                  </a:cubicBezTo>
                  <a:cubicBezTo>
                    <a:pt x="1230" y="4894"/>
                    <a:pt x="1276" y="4663"/>
                    <a:pt x="1244" y="4414"/>
                  </a:cubicBezTo>
                  <a:cubicBezTo>
                    <a:pt x="1242" y="4383"/>
                    <a:pt x="1215" y="4362"/>
                    <a:pt x="1187" y="4362"/>
                  </a:cubicBezTo>
                  <a:cubicBezTo>
                    <a:pt x="1179" y="4362"/>
                    <a:pt x="1171" y="4364"/>
                    <a:pt x="1162" y="4368"/>
                  </a:cubicBezTo>
                  <a:cubicBezTo>
                    <a:pt x="931" y="4474"/>
                    <a:pt x="771" y="4652"/>
                    <a:pt x="596" y="4827"/>
                  </a:cubicBezTo>
                  <a:cubicBezTo>
                    <a:pt x="742" y="4343"/>
                    <a:pt x="1020" y="3915"/>
                    <a:pt x="1198" y="3446"/>
                  </a:cubicBezTo>
                  <a:cubicBezTo>
                    <a:pt x="1214" y="3407"/>
                    <a:pt x="1176" y="3373"/>
                    <a:pt x="1140" y="3373"/>
                  </a:cubicBezTo>
                  <a:cubicBezTo>
                    <a:pt x="1126" y="3373"/>
                    <a:pt x="1113" y="3378"/>
                    <a:pt x="1102" y="3389"/>
                  </a:cubicBezTo>
                  <a:cubicBezTo>
                    <a:pt x="860" y="3670"/>
                    <a:pt x="629" y="3965"/>
                    <a:pt x="394" y="4254"/>
                  </a:cubicBezTo>
                  <a:cubicBezTo>
                    <a:pt x="664" y="3723"/>
                    <a:pt x="1017" y="3232"/>
                    <a:pt x="1244" y="2680"/>
                  </a:cubicBezTo>
                  <a:cubicBezTo>
                    <a:pt x="1260" y="2644"/>
                    <a:pt x="1221" y="2610"/>
                    <a:pt x="1185" y="2610"/>
                  </a:cubicBezTo>
                  <a:cubicBezTo>
                    <a:pt x="1172" y="2610"/>
                    <a:pt x="1158" y="2615"/>
                    <a:pt x="1148" y="2627"/>
                  </a:cubicBezTo>
                  <a:cubicBezTo>
                    <a:pt x="903" y="2933"/>
                    <a:pt x="671" y="3246"/>
                    <a:pt x="443" y="3563"/>
                  </a:cubicBezTo>
                  <a:cubicBezTo>
                    <a:pt x="728" y="3033"/>
                    <a:pt x="1052" y="2527"/>
                    <a:pt x="1387" y="2025"/>
                  </a:cubicBezTo>
                  <a:close/>
                  <a:moveTo>
                    <a:pt x="1137" y="1"/>
                  </a:moveTo>
                  <a:cubicBezTo>
                    <a:pt x="1078" y="1"/>
                    <a:pt x="1026" y="3"/>
                    <a:pt x="988" y="3"/>
                  </a:cubicBezTo>
                  <a:cubicBezTo>
                    <a:pt x="728" y="3"/>
                    <a:pt x="404" y="14"/>
                    <a:pt x="176" y="153"/>
                  </a:cubicBezTo>
                  <a:cubicBezTo>
                    <a:pt x="122" y="183"/>
                    <a:pt x="152" y="257"/>
                    <a:pt x="204" y="257"/>
                  </a:cubicBezTo>
                  <a:cubicBezTo>
                    <a:pt x="213" y="257"/>
                    <a:pt x="223" y="254"/>
                    <a:pt x="233" y="249"/>
                  </a:cubicBezTo>
                  <a:cubicBezTo>
                    <a:pt x="249" y="240"/>
                    <a:pt x="266" y="235"/>
                    <a:pt x="284" y="233"/>
                  </a:cubicBezTo>
                  <a:lnTo>
                    <a:pt x="284" y="233"/>
                  </a:lnTo>
                  <a:cubicBezTo>
                    <a:pt x="284" y="236"/>
                    <a:pt x="283" y="240"/>
                    <a:pt x="283" y="245"/>
                  </a:cubicBezTo>
                  <a:lnTo>
                    <a:pt x="283" y="341"/>
                  </a:lnTo>
                  <a:cubicBezTo>
                    <a:pt x="230" y="434"/>
                    <a:pt x="187" y="534"/>
                    <a:pt x="151" y="633"/>
                  </a:cubicBezTo>
                  <a:cubicBezTo>
                    <a:pt x="136" y="675"/>
                    <a:pt x="172" y="701"/>
                    <a:pt x="207" y="701"/>
                  </a:cubicBezTo>
                  <a:cubicBezTo>
                    <a:pt x="220" y="701"/>
                    <a:pt x="234" y="698"/>
                    <a:pt x="244" y="690"/>
                  </a:cubicBezTo>
                  <a:cubicBezTo>
                    <a:pt x="251" y="683"/>
                    <a:pt x="269" y="665"/>
                    <a:pt x="276" y="658"/>
                  </a:cubicBezTo>
                  <a:lnTo>
                    <a:pt x="276" y="744"/>
                  </a:lnTo>
                  <a:cubicBezTo>
                    <a:pt x="269" y="768"/>
                    <a:pt x="251" y="786"/>
                    <a:pt x="244" y="815"/>
                  </a:cubicBezTo>
                  <a:cubicBezTo>
                    <a:pt x="239" y="826"/>
                    <a:pt x="243" y="828"/>
                    <a:pt x="249" y="828"/>
                  </a:cubicBezTo>
                  <a:cubicBezTo>
                    <a:pt x="253" y="828"/>
                    <a:pt x="257" y="827"/>
                    <a:pt x="262" y="827"/>
                  </a:cubicBezTo>
                  <a:cubicBezTo>
                    <a:pt x="267" y="827"/>
                    <a:pt x="273" y="828"/>
                    <a:pt x="276" y="833"/>
                  </a:cubicBezTo>
                  <a:cubicBezTo>
                    <a:pt x="265" y="1666"/>
                    <a:pt x="244" y="2502"/>
                    <a:pt x="240" y="3335"/>
                  </a:cubicBezTo>
                  <a:cubicBezTo>
                    <a:pt x="237" y="3478"/>
                    <a:pt x="223" y="3613"/>
                    <a:pt x="216" y="3752"/>
                  </a:cubicBezTo>
                  <a:cubicBezTo>
                    <a:pt x="151" y="3880"/>
                    <a:pt x="70" y="3997"/>
                    <a:pt x="16" y="4133"/>
                  </a:cubicBezTo>
                  <a:cubicBezTo>
                    <a:pt x="1" y="4169"/>
                    <a:pt x="37" y="4203"/>
                    <a:pt x="72" y="4203"/>
                  </a:cubicBezTo>
                  <a:cubicBezTo>
                    <a:pt x="86" y="4203"/>
                    <a:pt x="99" y="4198"/>
                    <a:pt x="109" y="4186"/>
                  </a:cubicBezTo>
                  <a:cubicBezTo>
                    <a:pt x="144" y="4147"/>
                    <a:pt x="169" y="4104"/>
                    <a:pt x="198" y="4065"/>
                  </a:cubicBezTo>
                  <a:lnTo>
                    <a:pt x="198" y="4065"/>
                  </a:lnTo>
                  <a:cubicBezTo>
                    <a:pt x="194" y="4129"/>
                    <a:pt x="194" y="4190"/>
                    <a:pt x="187" y="4250"/>
                  </a:cubicBezTo>
                  <a:cubicBezTo>
                    <a:pt x="184" y="4314"/>
                    <a:pt x="184" y="4378"/>
                    <a:pt x="176" y="4442"/>
                  </a:cubicBezTo>
                  <a:cubicBezTo>
                    <a:pt x="141" y="4521"/>
                    <a:pt x="87" y="4588"/>
                    <a:pt x="59" y="4670"/>
                  </a:cubicBezTo>
                  <a:cubicBezTo>
                    <a:pt x="49" y="4710"/>
                    <a:pt x="80" y="4742"/>
                    <a:pt x="112" y="4742"/>
                  </a:cubicBezTo>
                  <a:cubicBezTo>
                    <a:pt x="126" y="4742"/>
                    <a:pt x="140" y="4736"/>
                    <a:pt x="151" y="4724"/>
                  </a:cubicBezTo>
                  <a:lnTo>
                    <a:pt x="151" y="4724"/>
                  </a:lnTo>
                  <a:cubicBezTo>
                    <a:pt x="148" y="4770"/>
                    <a:pt x="144" y="4816"/>
                    <a:pt x="141" y="4862"/>
                  </a:cubicBezTo>
                  <a:cubicBezTo>
                    <a:pt x="141" y="4869"/>
                    <a:pt x="141" y="4873"/>
                    <a:pt x="137" y="4877"/>
                  </a:cubicBezTo>
                  <a:lnTo>
                    <a:pt x="141" y="4877"/>
                  </a:lnTo>
                  <a:cubicBezTo>
                    <a:pt x="141" y="4887"/>
                    <a:pt x="137" y="4902"/>
                    <a:pt x="137" y="4909"/>
                  </a:cubicBezTo>
                  <a:cubicBezTo>
                    <a:pt x="137" y="4930"/>
                    <a:pt x="159" y="4944"/>
                    <a:pt x="176" y="4948"/>
                  </a:cubicBezTo>
                  <a:cubicBezTo>
                    <a:pt x="176" y="4948"/>
                    <a:pt x="180" y="4948"/>
                    <a:pt x="180" y="4951"/>
                  </a:cubicBezTo>
                  <a:cubicBezTo>
                    <a:pt x="182" y="4952"/>
                    <a:pt x="185" y="4952"/>
                    <a:pt x="187" y="4952"/>
                  </a:cubicBezTo>
                  <a:cubicBezTo>
                    <a:pt x="213" y="4952"/>
                    <a:pt x="238" y="4935"/>
                    <a:pt x="248" y="4909"/>
                  </a:cubicBezTo>
                  <a:cubicBezTo>
                    <a:pt x="251" y="4902"/>
                    <a:pt x="251" y="4891"/>
                    <a:pt x="255" y="4884"/>
                  </a:cubicBezTo>
                  <a:cubicBezTo>
                    <a:pt x="255" y="4873"/>
                    <a:pt x="244" y="4873"/>
                    <a:pt x="244" y="4866"/>
                  </a:cubicBezTo>
                  <a:lnTo>
                    <a:pt x="244" y="4866"/>
                  </a:lnTo>
                  <a:cubicBezTo>
                    <a:pt x="245" y="4868"/>
                    <a:pt x="246" y="4869"/>
                    <a:pt x="246" y="4869"/>
                  </a:cubicBezTo>
                  <a:cubicBezTo>
                    <a:pt x="248" y="4869"/>
                    <a:pt x="248" y="4861"/>
                    <a:pt x="248" y="4830"/>
                  </a:cubicBezTo>
                  <a:cubicBezTo>
                    <a:pt x="251" y="4791"/>
                    <a:pt x="258" y="4738"/>
                    <a:pt x="262" y="4688"/>
                  </a:cubicBezTo>
                  <a:cubicBezTo>
                    <a:pt x="262" y="4652"/>
                    <a:pt x="265" y="4620"/>
                    <a:pt x="269" y="4585"/>
                  </a:cubicBezTo>
                  <a:cubicBezTo>
                    <a:pt x="493" y="4339"/>
                    <a:pt x="693" y="4079"/>
                    <a:pt x="896" y="3816"/>
                  </a:cubicBezTo>
                  <a:lnTo>
                    <a:pt x="896" y="3816"/>
                  </a:lnTo>
                  <a:cubicBezTo>
                    <a:pt x="703" y="4193"/>
                    <a:pt x="493" y="4563"/>
                    <a:pt x="415" y="4987"/>
                  </a:cubicBezTo>
                  <a:cubicBezTo>
                    <a:pt x="405" y="5025"/>
                    <a:pt x="437" y="5056"/>
                    <a:pt x="471" y="5056"/>
                  </a:cubicBezTo>
                  <a:cubicBezTo>
                    <a:pt x="485" y="5056"/>
                    <a:pt x="499" y="5051"/>
                    <a:pt x="511" y="5040"/>
                  </a:cubicBezTo>
                  <a:cubicBezTo>
                    <a:pt x="689" y="4848"/>
                    <a:pt x="896" y="4681"/>
                    <a:pt x="1120" y="4546"/>
                  </a:cubicBezTo>
                  <a:lnTo>
                    <a:pt x="1120" y="4546"/>
                  </a:lnTo>
                  <a:cubicBezTo>
                    <a:pt x="1134" y="4770"/>
                    <a:pt x="1109" y="4994"/>
                    <a:pt x="1045" y="5211"/>
                  </a:cubicBezTo>
                  <a:cubicBezTo>
                    <a:pt x="1036" y="5246"/>
                    <a:pt x="1065" y="5281"/>
                    <a:pt x="1102" y="5281"/>
                  </a:cubicBezTo>
                  <a:cubicBezTo>
                    <a:pt x="1107" y="5281"/>
                    <a:pt x="1111" y="5280"/>
                    <a:pt x="1116" y="5279"/>
                  </a:cubicBezTo>
                  <a:cubicBezTo>
                    <a:pt x="1202" y="5243"/>
                    <a:pt x="1284" y="5201"/>
                    <a:pt x="1365" y="5154"/>
                  </a:cubicBezTo>
                  <a:cubicBezTo>
                    <a:pt x="1376" y="5179"/>
                    <a:pt x="1401" y="5193"/>
                    <a:pt x="1401" y="5225"/>
                  </a:cubicBezTo>
                  <a:lnTo>
                    <a:pt x="1515" y="5225"/>
                  </a:lnTo>
                  <a:cubicBezTo>
                    <a:pt x="1515" y="4108"/>
                    <a:pt x="1429" y="2968"/>
                    <a:pt x="1508" y="1844"/>
                  </a:cubicBezTo>
                  <a:cubicBezTo>
                    <a:pt x="1543" y="1324"/>
                    <a:pt x="1600" y="808"/>
                    <a:pt x="1736" y="302"/>
                  </a:cubicBezTo>
                  <a:cubicBezTo>
                    <a:pt x="1746" y="260"/>
                    <a:pt x="1713" y="232"/>
                    <a:pt x="1680" y="232"/>
                  </a:cubicBezTo>
                  <a:cubicBezTo>
                    <a:pt x="1658" y="232"/>
                    <a:pt x="1636" y="245"/>
                    <a:pt x="1629" y="274"/>
                  </a:cubicBezTo>
                  <a:cubicBezTo>
                    <a:pt x="1611" y="341"/>
                    <a:pt x="1607" y="412"/>
                    <a:pt x="1593" y="480"/>
                  </a:cubicBezTo>
                  <a:cubicBezTo>
                    <a:pt x="1598" y="445"/>
                    <a:pt x="1573" y="410"/>
                    <a:pt x="1544" y="410"/>
                  </a:cubicBezTo>
                  <a:cubicBezTo>
                    <a:pt x="1532" y="410"/>
                    <a:pt x="1519" y="416"/>
                    <a:pt x="1508" y="430"/>
                  </a:cubicBezTo>
                  <a:cubicBezTo>
                    <a:pt x="1255" y="719"/>
                    <a:pt x="1034" y="1032"/>
                    <a:pt x="807" y="1342"/>
                  </a:cubicBezTo>
                  <a:cubicBezTo>
                    <a:pt x="1027" y="986"/>
                    <a:pt x="1269" y="644"/>
                    <a:pt x="1462" y="270"/>
                  </a:cubicBezTo>
                  <a:cubicBezTo>
                    <a:pt x="1483" y="230"/>
                    <a:pt x="1448" y="186"/>
                    <a:pt x="1410" y="186"/>
                  </a:cubicBezTo>
                  <a:cubicBezTo>
                    <a:pt x="1397" y="186"/>
                    <a:pt x="1384" y="191"/>
                    <a:pt x="1373" y="202"/>
                  </a:cubicBezTo>
                  <a:cubicBezTo>
                    <a:pt x="1127" y="452"/>
                    <a:pt x="917" y="729"/>
                    <a:pt x="700" y="1003"/>
                  </a:cubicBezTo>
                  <a:cubicBezTo>
                    <a:pt x="871" y="704"/>
                    <a:pt x="1063" y="420"/>
                    <a:pt x="1273" y="149"/>
                  </a:cubicBezTo>
                  <a:cubicBezTo>
                    <a:pt x="1276" y="142"/>
                    <a:pt x="1269" y="138"/>
                    <a:pt x="1273" y="131"/>
                  </a:cubicBezTo>
                  <a:lnTo>
                    <a:pt x="1273" y="131"/>
                  </a:lnTo>
                  <a:cubicBezTo>
                    <a:pt x="1348" y="142"/>
                    <a:pt x="1437" y="145"/>
                    <a:pt x="1458" y="185"/>
                  </a:cubicBezTo>
                  <a:cubicBezTo>
                    <a:pt x="1468" y="203"/>
                    <a:pt x="1483" y="210"/>
                    <a:pt x="1499" y="210"/>
                  </a:cubicBezTo>
                  <a:cubicBezTo>
                    <a:pt x="1536" y="210"/>
                    <a:pt x="1576" y="170"/>
                    <a:pt x="1554" y="128"/>
                  </a:cubicBezTo>
                  <a:cubicBezTo>
                    <a:pt x="1492" y="16"/>
                    <a:pt x="1293" y="1"/>
                    <a:pt x="113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68" name="Google Shape;3377;p74"/>
            <p:cNvSpPr/>
            <p:nvPr/>
          </p:nvSpPr>
          <p:spPr>
            <a:xfrm>
              <a:off x="1079650" y="3785575"/>
              <a:ext cx="39475" cy="9550"/>
            </a:xfrm>
            <a:custGeom>
              <a:avLst/>
              <a:gdLst/>
              <a:ahLst/>
              <a:cxnLst/>
              <a:rect l="l" t="t" r="r" b="b"/>
              <a:pathLst>
                <a:path w="1579" h="382" extrusionOk="0">
                  <a:moveTo>
                    <a:pt x="1489" y="1"/>
                  </a:moveTo>
                  <a:cubicBezTo>
                    <a:pt x="1486" y="1"/>
                    <a:pt x="1482" y="1"/>
                    <a:pt x="1479" y="1"/>
                  </a:cubicBezTo>
                  <a:cubicBezTo>
                    <a:pt x="1002" y="73"/>
                    <a:pt x="532" y="140"/>
                    <a:pt x="66" y="272"/>
                  </a:cubicBezTo>
                  <a:cubicBezTo>
                    <a:pt x="1" y="291"/>
                    <a:pt x="21" y="382"/>
                    <a:pt x="79" y="382"/>
                  </a:cubicBezTo>
                  <a:cubicBezTo>
                    <a:pt x="85" y="382"/>
                    <a:pt x="91" y="381"/>
                    <a:pt x="98" y="379"/>
                  </a:cubicBezTo>
                  <a:cubicBezTo>
                    <a:pt x="560" y="251"/>
                    <a:pt x="1034" y="183"/>
                    <a:pt x="1507" y="112"/>
                  </a:cubicBezTo>
                  <a:cubicBezTo>
                    <a:pt x="1579" y="98"/>
                    <a:pt x="1556" y="1"/>
                    <a:pt x="14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69" name="Google Shape;3378;p74"/>
            <p:cNvSpPr/>
            <p:nvPr/>
          </p:nvSpPr>
          <p:spPr>
            <a:xfrm>
              <a:off x="638250" y="3871425"/>
              <a:ext cx="382025" cy="431975"/>
            </a:xfrm>
            <a:custGeom>
              <a:avLst/>
              <a:gdLst/>
              <a:ahLst/>
              <a:cxnLst/>
              <a:rect l="l" t="t" r="r" b="b"/>
              <a:pathLst>
                <a:path w="15281" h="17279" extrusionOk="0">
                  <a:moveTo>
                    <a:pt x="410" y="3356"/>
                  </a:moveTo>
                  <a:lnTo>
                    <a:pt x="410" y="3356"/>
                  </a:lnTo>
                  <a:cubicBezTo>
                    <a:pt x="417" y="3470"/>
                    <a:pt x="395" y="3577"/>
                    <a:pt x="395" y="3691"/>
                  </a:cubicBezTo>
                  <a:cubicBezTo>
                    <a:pt x="392" y="3645"/>
                    <a:pt x="395" y="3598"/>
                    <a:pt x="392" y="3552"/>
                  </a:cubicBezTo>
                  <a:lnTo>
                    <a:pt x="385" y="3552"/>
                  </a:lnTo>
                  <a:lnTo>
                    <a:pt x="385" y="3427"/>
                  </a:lnTo>
                  <a:cubicBezTo>
                    <a:pt x="399" y="3406"/>
                    <a:pt x="399" y="3381"/>
                    <a:pt x="410" y="3356"/>
                  </a:cubicBezTo>
                  <a:close/>
                  <a:moveTo>
                    <a:pt x="1278" y="5442"/>
                  </a:moveTo>
                  <a:lnTo>
                    <a:pt x="1278" y="5442"/>
                  </a:lnTo>
                  <a:cubicBezTo>
                    <a:pt x="1243" y="5556"/>
                    <a:pt x="1243" y="5677"/>
                    <a:pt x="1214" y="5788"/>
                  </a:cubicBezTo>
                  <a:cubicBezTo>
                    <a:pt x="958" y="6023"/>
                    <a:pt x="716" y="6272"/>
                    <a:pt x="549" y="6578"/>
                  </a:cubicBezTo>
                  <a:cubicBezTo>
                    <a:pt x="559" y="6450"/>
                    <a:pt x="584" y="6325"/>
                    <a:pt x="598" y="6197"/>
                  </a:cubicBezTo>
                  <a:cubicBezTo>
                    <a:pt x="638" y="6183"/>
                    <a:pt x="673" y="6165"/>
                    <a:pt x="705" y="6144"/>
                  </a:cubicBezTo>
                  <a:cubicBezTo>
                    <a:pt x="730" y="6127"/>
                    <a:pt x="712" y="6097"/>
                    <a:pt x="689" y="6097"/>
                  </a:cubicBezTo>
                  <a:cubicBezTo>
                    <a:pt x="682" y="6097"/>
                    <a:pt x="676" y="6099"/>
                    <a:pt x="670" y="6104"/>
                  </a:cubicBezTo>
                  <a:cubicBezTo>
                    <a:pt x="659" y="6112"/>
                    <a:pt x="645" y="6112"/>
                    <a:pt x="634" y="6119"/>
                  </a:cubicBezTo>
                  <a:cubicBezTo>
                    <a:pt x="851" y="5894"/>
                    <a:pt x="1061" y="5667"/>
                    <a:pt x="1278" y="5442"/>
                  </a:cubicBezTo>
                  <a:close/>
                  <a:moveTo>
                    <a:pt x="14767" y="8119"/>
                  </a:moveTo>
                  <a:cubicBezTo>
                    <a:pt x="14760" y="8308"/>
                    <a:pt x="14763" y="8497"/>
                    <a:pt x="14749" y="8678"/>
                  </a:cubicBezTo>
                  <a:cubicBezTo>
                    <a:pt x="14753" y="8493"/>
                    <a:pt x="14760" y="8308"/>
                    <a:pt x="14767" y="8119"/>
                  </a:cubicBezTo>
                  <a:close/>
                  <a:moveTo>
                    <a:pt x="463" y="9105"/>
                  </a:moveTo>
                  <a:cubicBezTo>
                    <a:pt x="467" y="9177"/>
                    <a:pt x="470" y="9244"/>
                    <a:pt x="470" y="9312"/>
                  </a:cubicBezTo>
                  <a:cubicBezTo>
                    <a:pt x="463" y="9276"/>
                    <a:pt x="467" y="9244"/>
                    <a:pt x="460" y="9209"/>
                  </a:cubicBezTo>
                  <a:lnTo>
                    <a:pt x="460" y="9109"/>
                  </a:lnTo>
                  <a:lnTo>
                    <a:pt x="463" y="9105"/>
                  </a:lnTo>
                  <a:close/>
                  <a:moveTo>
                    <a:pt x="14454" y="9194"/>
                  </a:moveTo>
                  <a:lnTo>
                    <a:pt x="14454" y="9202"/>
                  </a:lnTo>
                  <a:lnTo>
                    <a:pt x="14525" y="9202"/>
                  </a:lnTo>
                  <a:lnTo>
                    <a:pt x="14525" y="9408"/>
                  </a:lnTo>
                  <a:cubicBezTo>
                    <a:pt x="14518" y="9501"/>
                    <a:pt x="14511" y="9597"/>
                    <a:pt x="14503" y="9689"/>
                  </a:cubicBezTo>
                  <a:cubicBezTo>
                    <a:pt x="14489" y="9557"/>
                    <a:pt x="14468" y="9422"/>
                    <a:pt x="14446" y="9291"/>
                  </a:cubicBezTo>
                  <a:cubicBezTo>
                    <a:pt x="14450" y="9258"/>
                    <a:pt x="14454" y="9226"/>
                    <a:pt x="14454" y="9194"/>
                  </a:cubicBezTo>
                  <a:close/>
                  <a:moveTo>
                    <a:pt x="798" y="9436"/>
                  </a:moveTo>
                  <a:lnTo>
                    <a:pt x="798" y="9444"/>
                  </a:lnTo>
                  <a:cubicBezTo>
                    <a:pt x="798" y="9447"/>
                    <a:pt x="798" y="9451"/>
                    <a:pt x="798" y="9454"/>
                  </a:cubicBezTo>
                  <a:cubicBezTo>
                    <a:pt x="769" y="9614"/>
                    <a:pt x="719" y="9771"/>
                    <a:pt x="684" y="9931"/>
                  </a:cubicBezTo>
                  <a:cubicBezTo>
                    <a:pt x="677" y="9842"/>
                    <a:pt x="659" y="9750"/>
                    <a:pt x="648" y="9657"/>
                  </a:cubicBezTo>
                  <a:lnTo>
                    <a:pt x="648" y="9543"/>
                  </a:lnTo>
                  <a:cubicBezTo>
                    <a:pt x="702" y="9511"/>
                    <a:pt x="751" y="9476"/>
                    <a:pt x="798" y="9436"/>
                  </a:cubicBezTo>
                  <a:close/>
                  <a:moveTo>
                    <a:pt x="1314" y="9404"/>
                  </a:moveTo>
                  <a:lnTo>
                    <a:pt x="1314" y="9404"/>
                  </a:lnTo>
                  <a:cubicBezTo>
                    <a:pt x="1193" y="9639"/>
                    <a:pt x="1054" y="9864"/>
                    <a:pt x="915" y="10088"/>
                  </a:cubicBezTo>
                  <a:cubicBezTo>
                    <a:pt x="889" y="10090"/>
                    <a:pt x="862" y="10090"/>
                    <a:pt x="835" y="10090"/>
                  </a:cubicBezTo>
                  <a:cubicBezTo>
                    <a:pt x="809" y="10090"/>
                    <a:pt x="782" y="10090"/>
                    <a:pt x="756" y="10091"/>
                  </a:cubicBezTo>
                  <a:lnTo>
                    <a:pt x="756" y="10091"/>
                  </a:lnTo>
                  <a:cubicBezTo>
                    <a:pt x="762" y="10050"/>
                    <a:pt x="766" y="10012"/>
                    <a:pt x="773" y="9970"/>
                  </a:cubicBezTo>
                  <a:cubicBezTo>
                    <a:pt x="962" y="9792"/>
                    <a:pt x="1140" y="9600"/>
                    <a:pt x="1314" y="9404"/>
                  </a:cubicBezTo>
                  <a:close/>
                  <a:moveTo>
                    <a:pt x="456" y="9675"/>
                  </a:moveTo>
                  <a:cubicBezTo>
                    <a:pt x="470" y="9785"/>
                    <a:pt x="484" y="9899"/>
                    <a:pt x="495" y="10006"/>
                  </a:cubicBezTo>
                  <a:cubicBezTo>
                    <a:pt x="492" y="10038"/>
                    <a:pt x="492" y="10070"/>
                    <a:pt x="488" y="10099"/>
                  </a:cubicBezTo>
                  <a:lnTo>
                    <a:pt x="445" y="10099"/>
                  </a:lnTo>
                  <a:cubicBezTo>
                    <a:pt x="442" y="9960"/>
                    <a:pt x="442" y="9821"/>
                    <a:pt x="449" y="9682"/>
                  </a:cubicBezTo>
                  <a:cubicBezTo>
                    <a:pt x="449" y="9682"/>
                    <a:pt x="452" y="9675"/>
                    <a:pt x="456" y="9675"/>
                  </a:cubicBezTo>
                  <a:close/>
                  <a:moveTo>
                    <a:pt x="574" y="9606"/>
                  </a:moveTo>
                  <a:cubicBezTo>
                    <a:pt x="576" y="9606"/>
                    <a:pt x="578" y="9608"/>
                    <a:pt x="580" y="9608"/>
                  </a:cubicBezTo>
                  <a:cubicBezTo>
                    <a:pt x="580" y="9608"/>
                    <a:pt x="581" y="9608"/>
                    <a:pt x="581" y="9607"/>
                  </a:cubicBezTo>
                  <a:cubicBezTo>
                    <a:pt x="581" y="9618"/>
                    <a:pt x="584" y="9632"/>
                    <a:pt x="584" y="9643"/>
                  </a:cubicBezTo>
                  <a:cubicBezTo>
                    <a:pt x="588" y="9789"/>
                    <a:pt x="588" y="9931"/>
                    <a:pt x="595" y="10077"/>
                  </a:cubicBezTo>
                  <a:lnTo>
                    <a:pt x="591" y="10077"/>
                  </a:lnTo>
                  <a:cubicBezTo>
                    <a:pt x="588" y="10084"/>
                    <a:pt x="581" y="10091"/>
                    <a:pt x="577" y="10099"/>
                  </a:cubicBezTo>
                  <a:lnTo>
                    <a:pt x="559" y="10099"/>
                  </a:lnTo>
                  <a:lnTo>
                    <a:pt x="559" y="10091"/>
                  </a:lnTo>
                  <a:cubicBezTo>
                    <a:pt x="556" y="10027"/>
                    <a:pt x="559" y="9960"/>
                    <a:pt x="556" y="9896"/>
                  </a:cubicBezTo>
                  <a:cubicBezTo>
                    <a:pt x="563" y="9800"/>
                    <a:pt x="566" y="9703"/>
                    <a:pt x="573" y="9607"/>
                  </a:cubicBezTo>
                  <a:cubicBezTo>
                    <a:pt x="573" y="9607"/>
                    <a:pt x="574" y="9606"/>
                    <a:pt x="574" y="9606"/>
                  </a:cubicBezTo>
                  <a:close/>
                  <a:moveTo>
                    <a:pt x="10634" y="10045"/>
                  </a:moveTo>
                  <a:cubicBezTo>
                    <a:pt x="10744" y="10045"/>
                    <a:pt x="10858" y="10067"/>
                    <a:pt x="10965" y="10070"/>
                  </a:cubicBezTo>
                  <a:cubicBezTo>
                    <a:pt x="10933" y="10102"/>
                    <a:pt x="10894" y="10127"/>
                    <a:pt x="10869" y="10152"/>
                  </a:cubicBezTo>
                  <a:lnTo>
                    <a:pt x="10869" y="10156"/>
                  </a:lnTo>
                  <a:cubicBezTo>
                    <a:pt x="10780" y="10134"/>
                    <a:pt x="10712" y="10081"/>
                    <a:pt x="10634" y="10045"/>
                  </a:cubicBezTo>
                  <a:close/>
                  <a:moveTo>
                    <a:pt x="11559" y="10113"/>
                  </a:moveTo>
                  <a:cubicBezTo>
                    <a:pt x="11655" y="10120"/>
                    <a:pt x="11748" y="10124"/>
                    <a:pt x="11844" y="10131"/>
                  </a:cubicBezTo>
                  <a:cubicBezTo>
                    <a:pt x="11723" y="10148"/>
                    <a:pt x="11606" y="10177"/>
                    <a:pt x="11485" y="10180"/>
                  </a:cubicBezTo>
                  <a:cubicBezTo>
                    <a:pt x="11510" y="10159"/>
                    <a:pt x="11534" y="10134"/>
                    <a:pt x="11559" y="10113"/>
                  </a:cubicBezTo>
                  <a:close/>
                  <a:moveTo>
                    <a:pt x="11114" y="10081"/>
                  </a:moveTo>
                  <a:cubicBezTo>
                    <a:pt x="11210" y="10084"/>
                    <a:pt x="11307" y="10095"/>
                    <a:pt x="11403" y="10102"/>
                  </a:cubicBezTo>
                  <a:lnTo>
                    <a:pt x="11310" y="10184"/>
                  </a:lnTo>
                  <a:cubicBezTo>
                    <a:pt x="11210" y="10184"/>
                    <a:pt x="11111" y="10180"/>
                    <a:pt x="11008" y="10166"/>
                  </a:cubicBezTo>
                  <a:lnTo>
                    <a:pt x="11015" y="10163"/>
                  </a:lnTo>
                  <a:cubicBezTo>
                    <a:pt x="11023" y="10168"/>
                    <a:pt x="11033" y="10170"/>
                    <a:pt x="11042" y="10170"/>
                  </a:cubicBezTo>
                  <a:cubicBezTo>
                    <a:pt x="11060" y="10170"/>
                    <a:pt x="11078" y="10161"/>
                    <a:pt x="11089" y="10145"/>
                  </a:cubicBezTo>
                  <a:cubicBezTo>
                    <a:pt x="11097" y="10134"/>
                    <a:pt x="11104" y="10106"/>
                    <a:pt x="11114" y="10081"/>
                  </a:cubicBezTo>
                  <a:close/>
                  <a:moveTo>
                    <a:pt x="388" y="10213"/>
                  </a:moveTo>
                  <a:cubicBezTo>
                    <a:pt x="392" y="10248"/>
                    <a:pt x="388" y="10284"/>
                    <a:pt x="388" y="10319"/>
                  </a:cubicBezTo>
                  <a:cubicBezTo>
                    <a:pt x="381" y="10284"/>
                    <a:pt x="381" y="10248"/>
                    <a:pt x="374" y="10213"/>
                  </a:cubicBezTo>
                  <a:close/>
                  <a:moveTo>
                    <a:pt x="10374" y="10241"/>
                  </a:moveTo>
                  <a:lnTo>
                    <a:pt x="10374" y="10241"/>
                  </a:lnTo>
                  <a:cubicBezTo>
                    <a:pt x="10424" y="10262"/>
                    <a:pt x="10463" y="10298"/>
                    <a:pt x="10498" y="10337"/>
                  </a:cubicBezTo>
                  <a:cubicBezTo>
                    <a:pt x="10466" y="10334"/>
                    <a:pt x="10434" y="10334"/>
                    <a:pt x="10402" y="10330"/>
                  </a:cubicBezTo>
                  <a:cubicBezTo>
                    <a:pt x="10395" y="10302"/>
                    <a:pt x="10385" y="10269"/>
                    <a:pt x="10374" y="10241"/>
                  </a:cubicBezTo>
                  <a:close/>
                  <a:moveTo>
                    <a:pt x="670" y="10241"/>
                  </a:moveTo>
                  <a:lnTo>
                    <a:pt x="670" y="10255"/>
                  </a:lnTo>
                  <a:cubicBezTo>
                    <a:pt x="662" y="10294"/>
                    <a:pt x="659" y="10334"/>
                    <a:pt x="652" y="10369"/>
                  </a:cubicBezTo>
                  <a:cubicBezTo>
                    <a:pt x="652" y="10344"/>
                    <a:pt x="652" y="10319"/>
                    <a:pt x="652" y="10294"/>
                  </a:cubicBezTo>
                  <a:cubicBezTo>
                    <a:pt x="655" y="10280"/>
                    <a:pt x="659" y="10269"/>
                    <a:pt x="662" y="10255"/>
                  </a:cubicBezTo>
                  <a:cubicBezTo>
                    <a:pt x="666" y="10255"/>
                    <a:pt x="662" y="10248"/>
                    <a:pt x="670" y="10241"/>
                  </a:cubicBezTo>
                  <a:close/>
                  <a:moveTo>
                    <a:pt x="851" y="10202"/>
                  </a:moveTo>
                  <a:cubicBezTo>
                    <a:pt x="812" y="10262"/>
                    <a:pt x="784" y="10326"/>
                    <a:pt x="744" y="10387"/>
                  </a:cubicBezTo>
                  <a:cubicBezTo>
                    <a:pt x="741" y="10345"/>
                    <a:pt x="731" y="10307"/>
                    <a:pt x="727" y="10265"/>
                  </a:cubicBezTo>
                  <a:lnTo>
                    <a:pt x="727" y="10265"/>
                  </a:lnTo>
                  <a:lnTo>
                    <a:pt x="737" y="10202"/>
                  </a:lnTo>
                  <a:close/>
                  <a:moveTo>
                    <a:pt x="445" y="10344"/>
                  </a:moveTo>
                  <a:cubicBezTo>
                    <a:pt x="452" y="10355"/>
                    <a:pt x="449" y="10369"/>
                    <a:pt x="452" y="10380"/>
                  </a:cubicBezTo>
                  <a:cubicBezTo>
                    <a:pt x="449" y="10401"/>
                    <a:pt x="445" y="10423"/>
                    <a:pt x="445" y="10447"/>
                  </a:cubicBezTo>
                  <a:cubicBezTo>
                    <a:pt x="442" y="10412"/>
                    <a:pt x="445" y="10380"/>
                    <a:pt x="445" y="10344"/>
                  </a:cubicBezTo>
                  <a:close/>
                  <a:moveTo>
                    <a:pt x="14404" y="9778"/>
                  </a:moveTo>
                  <a:cubicBezTo>
                    <a:pt x="14422" y="9946"/>
                    <a:pt x="14457" y="10116"/>
                    <a:pt x="14464" y="10284"/>
                  </a:cubicBezTo>
                  <a:cubicBezTo>
                    <a:pt x="14461" y="10344"/>
                    <a:pt x="14457" y="10408"/>
                    <a:pt x="14454" y="10469"/>
                  </a:cubicBezTo>
                  <a:cubicBezTo>
                    <a:pt x="14425" y="10316"/>
                    <a:pt x="14418" y="10163"/>
                    <a:pt x="14386" y="10010"/>
                  </a:cubicBezTo>
                  <a:cubicBezTo>
                    <a:pt x="14389" y="9931"/>
                    <a:pt x="14400" y="9857"/>
                    <a:pt x="14404" y="9778"/>
                  </a:cubicBezTo>
                  <a:close/>
                  <a:moveTo>
                    <a:pt x="14297" y="9070"/>
                  </a:moveTo>
                  <a:cubicBezTo>
                    <a:pt x="14289" y="9343"/>
                    <a:pt x="14279" y="9619"/>
                    <a:pt x="14251" y="9892"/>
                  </a:cubicBezTo>
                  <a:cubicBezTo>
                    <a:pt x="14194" y="10088"/>
                    <a:pt x="14179" y="10291"/>
                    <a:pt x="14147" y="10487"/>
                  </a:cubicBezTo>
                  <a:cubicBezTo>
                    <a:pt x="14119" y="10011"/>
                    <a:pt x="14168" y="9532"/>
                    <a:pt x="14297" y="9070"/>
                  </a:cubicBezTo>
                  <a:close/>
                  <a:moveTo>
                    <a:pt x="10470" y="10447"/>
                  </a:moveTo>
                  <a:cubicBezTo>
                    <a:pt x="10495" y="10451"/>
                    <a:pt x="10520" y="10451"/>
                    <a:pt x="10545" y="10455"/>
                  </a:cubicBezTo>
                  <a:cubicBezTo>
                    <a:pt x="10548" y="10476"/>
                    <a:pt x="10566" y="10490"/>
                    <a:pt x="10566" y="10512"/>
                  </a:cubicBezTo>
                  <a:lnTo>
                    <a:pt x="10555" y="10522"/>
                  </a:lnTo>
                  <a:lnTo>
                    <a:pt x="10555" y="10519"/>
                  </a:lnTo>
                  <a:cubicBezTo>
                    <a:pt x="10555" y="10507"/>
                    <a:pt x="10550" y="10505"/>
                    <a:pt x="10543" y="10505"/>
                  </a:cubicBezTo>
                  <a:cubicBezTo>
                    <a:pt x="10537" y="10505"/>
                    <a:pt x="10530" y="10506"/>
                    <a:pt x="10524" y="10506"/>
                  </a:cubicBezTo>
                  <a:cubicBezTo>
                    <a:pt x="10520" y="10506"/>
                    <a:pt x="10516" y="10506"/>
                    <a:pt x="10513" y="10504"/>
                  </a:cubicBezTo>
                  <a:cubicBezTo>
                    <a:pt x="10495" y="10497"/>
                    <a:pt x="10506" y="10476"/>
                    <a:pt x="10491" y="10465"/>
                  </a:cubicBezTo>
                  <a:cubicBezTo>
                    <a:pt x="10488" y="10458"/>
                    <a:pt x="10477" y="10455"/>
                    <a:pt x="10470" y="10447"/>
                  </a:cubicBezTo>
                  <a:close/>
                  <a:moveTo>
                    <a:pt x="10345" y="10515"/>
                  </a:moveTo>
                  <a:cubicBezTo>
                    <a:pt x="10377" y="10540"/>
                    <a:pt x="10413" y="10544"/>
                    <a:pt x="10431" y="10561"/>
                  </a:cubicBezTo>
                  <a:cubicBezTo>
                    <a:pt x="10417" y="10590"/>
                    <a:pt x="10406" y="10622"/>
                    <a:pt x="10402" y="10654"/>
                  </a:cubicBezTo>
                  <a:cubicBezTo>
                    <a:pt x="10401" y="10660"/>
                    <a:pt x="10402" y="10661"/>
                    <a:pt x="10404" y="10661"/>
                  </a:cubicBezTo>
                  <a:cubicBezTo>
                    <a:pt x="10409" y="10661"/>
                    <a:pt x="10419" y="10652"/>
                    <a:pt x="10430" y="10652"/>
                  </a:cubicBezTo>
                  <a:cubicBezTo>
                    <a:pt x="10433" y="10652"/>
                    <a:pt x="10435" y="10652"/>
                    <a:pt x="10438" y="10654"/>
                  </a:cubicBezTo>
                  <a:lnTo>
                    <a:pt x="10434" y="10654"/>
                  </a:lnTo>
                  <a:lnTo>
                    <a:pt x="10434" y="10665"/>
                  </a:lnTo>
                  <a:cubicBezTo>
                    <a:pt x="10417" y="10690"/>
                    <a:pt x="10399" y="10711"/>
                    <a:pt x="10381" y="10732"/>
                  </a:cubicBezTo>
                  <a:lnTo>
                    <a:pt x="10381" y="10654"/>
                  </a:lnTo>
                  <a:cubicBezTo>
                    <a:pt x="10381" y="10634"/>
                    <a:pt x="10373" y="10626"/>
                    <a:pt x="10362" y="10626"/>
                  </a:cubicBezTo>
                  <a:cubicBezTo>
                    <a:pt x="10345" y="10626"/>
                    <a:pt x="10322" y="10641"/>
                    <a:pt x="10303" y="10654"/>
                  </a:cubicBezTo>
                  <a:cubicBezTo>
                    <a:pt x="10303" y="10640"/>
                    <a:pt x="10303" y="10625"/>
                    <a:pt x="10303" y="10611"/>
                  </a:cubicBezTo>
                  <a:cubicBezTo>
                    <a:pt x="10320" y="10583"/>
                    <a:pt x="10335" y="10551"/>
                    <a:pt x="10345" y="10515"/>
                  </a:cubicBezTo>
                  <a:close/>
                  <a:moveTo>
                    <a:pt x="445" y="10551"/>
                  </a:moveTo>
                  <a:cubicBezTo>
                    <a:pt x="445" y="10569"/>
                    <a:pt x="452" y="10590"/>
                    <a:pt x="460" y="10608"/>
                  </a:cubicBezTo>
                  <a:cubicBezTo>
                    <a:pt x="456" y="10654"/>
                    <a:pt x="452" y="10697"/>
                    <a:pt x="449" y="10743"/>
                  </a:cubicBezTo>
                  <a:cubicBezTo>
                    <a:pt x="449" y="10725"/>
                    <a:pt x="445" y="10711"/>
                    <a:pt x="442" y="10693"/>
                  </a:cubicBezTo>
                  <a:cubicBezTo>
                    <a:pt x="442" y="10647"/>
                    <a:pt x="445" y="10597"/>
                    <a:pt x="445" y="10551"/>
                  </a:cubicBezTo>
                  <a:close/>
                  <a:moveTo>
                    <a:pt x="10919" y="10262"/>
                  </a:moveTo>
                  <a:lnTo>
                    <a:pt x="10919" y="10266"/>
                  </a:lnTo>
                  <a:cubicBezTo>
                    <a:pt x="11008" y="10280"/>
                    <a:pt x="11097" y="10294"/>
                    <a:pt x="11186" y="10302"/>
                  </a:cubicBezTo>
                  <a:cubicBezTo>
                    <a:pt x="11057" y="10419"/>
                    <a:pt x="10926" y="10540"/>
                    <a:pt x="10798" y="10658"/>
                  </a:cubicBezTo>
                  <a:cubicBezTo>
                    <a:pt x="10796" y="10658"/>
                    <a:pt x="10795" y="10659"/>
                    <a:pt x="10793" y="10659"/>
                  </a:cubicBezTo>
                  <a:cubicBezTo>
                    <a:pt x="10789" y="10659"/>
                    <a:pt x="10785" y="10656"/>
                    <a:pt x="10781" y="10656"/>
                  </a:cubicBezTo>
                  <a:cubicBezTo>
                    <a:pt x="10779" y="10656"/>
                    <a:pt x="10778" y="10657"/>
                    <a:pt x="10776" y="10658"/>
                  </a:cubicBezTo>
                  <a:lnTo>
                    <a:pt x="10641" y="10793"/>
                  </a:lnTo>
                  <a:cubicBezTo>
                    <a:pt x="10641" y="10768"/>
                    <a:pt x="10616" y="10747"/>
                    <a:pt x="10609" y="10722"/>
                  </a:cubicBezTo>
                  <a:cubicBezTo>
                    <a:pt x="10666" y="10686"/>
                    <a:pt x="10716" y="10647"/>
                    <a:pt x="10765" y="10604"/>
                  </a:cubicBezTo>
                  <a:cubicBezTo>
                    <a:pt x="10806" y="10567"/>
                    <a:pt x="10770" y="10516"/>
                    <a:pt x="10726" y="10516"/>
                  </a:cubicBezTo>
                  <a:cubicBezTo>
                    <a:pt x="10716" y="10516"/>
                    <a:pt x="10705" y="10519"/>
                    <a:pt x="10694" y="10526"/>
                  </a:cubicBezTo>
                  <a:cubicBezTo>
                    <a:pt x="10709" y="10508"/>
                    <a:pt x="10723" y="10490"/>
                    <a:pt x="10737" y="10472"/>
                  </a:cubicBezTo>
                  <a:cubicBezTo>
                    <a:pt x="10787" y="10480"/>
                    <a:pt x="10840" y="10476"/>
                    <a:pt x="10890" y="10483"/>
                  </a:cubicBezTo>
                  <a:cubicBezTo>
                    <a:pt x="10894" y="10484"/>
                    <a:pt x="10898" y="10484"/>
                    <a:pt x="10902" y="10484"/>
                  </a:cubicBezTo>
                  <a:cubicBezTo>
                    <a:pt x="10961" y="10484"/>
                    <a:pt x="10985" y="10390"/>
                    <a:pt x="10919" y="10376"/>
                  </a:cubicBezTo>
                  <a:cubicBezTo>
                    <a:pt x="10887" y="10369"/>
                    <a:pt x="10858" y="10376"/>
                    <a:pt x="10830" y="10366"/>
                  </a:cubicBezTo>
                  <a:cubicBezTo>
                    <a:pt x="10858" y="10330"/>
                    <a:pt x="10890" y="10298"/>
                    <a:pt x="10919" y="10262"/>
                  </a:cubicBezTo>
                  <a:close/>
                  <a:moveTo>
                    <a:pt x="10538" y="10793"/>
                  </a:moveTo>
                  <a:cubicBezTo>
                    <a:pt x="10541" y="10807"/>
                    <a:pt x="10541" y="10821"/>
                    <a:pt x="10538" y="10832"/>
                  </a:cubicBezTo>
                  <a:lnTo>
                    <a:pt x="10538" y="10796"/>
                  </a:lnTo>
                  <a:lnTo>
                    <a:pt x="10538" y="10793"/>
                  </a:lnTo>
                  <a:close/>
                  <a:moveTo>
                    <a:pt x="10132" y="10736"/>
                  </a:moveTo>
                  <a:cubicBezTo>
                    <a:pt x="10132" y="10739"/>
                    <a:pt x="10132" y="10750"/>
                    <a:pt x="10132" y="10757"/>
                  </a:cubicBezTo>
                  <a:cubicBezTo>
                    <a:pt x="10135" y="10767"/>
                    <a:pt x="10141" y="10769"/>
                    <a:pt x="10149" y="10769"/>
                  </a:cubicBezTo>
                  <a:cubicBezTo>
                    <a:pt x="10156" y="10769"/>
                    <a:pt x="10164" y="10767"/>
                    <a:pt x="10171" y="10767"/>
                  </a:cubicBezTo>
                  <a:cubicBezTo>
                    <a:pt x="10174" y="10767"/>
                    <a:pt x="10176" y="10767"/>
                    <a:pt x="10178" y="10768"/>
                  </a:cubicBezTo>
                  <a:lnTo>
                    <a:pt x="10178" y="10832"/>
                  </a:lnTo>
                  <a:lnTo>
                    <a:pt x="10256" y="10832"/>
                  </a:lnTo>
                  <a:lnTo>
                    <a:pt x="10253" y="10878"/>
                  </a:lnTo>
                  <a:lnTo>
                    <a:pt x="10114" y="10871"/>
                  </a:lnTo>
                  <a:cubicBezTo>
                    <a:pt x="10114" y="10843"/>
                    <a:pt x="10114" y="10811"/>
                    <a:pt x="10114" y="10782"/>
                  </a:cubicBezTo>
                  <a:cubicBezTo>
                    <a:pt x="10118" y="10768"/>
                    <a:pt x="10125" y="10754"/>
                    <a:pt x="10132" y="10736"/>
                  </a:cubicBezTo>
                  <a:close/>
                  <a:moveTo>
                    <a:pt x="11502" y="10277"/>
                  </a:moveTo>
                  <a:cubicBezTo>
                    <a:pt x="11257" y="10487"/>
                    <a:pt x="11008" y="10697"/>
                    <a:pt x="10758" y="10907"/>
                  </a:cubicBezTo>
                  <a:lnTo>
                    <a:pt x="10694" y="10903"/>
                  </a:lnTo>
                  <a:cubicBezTo>
                    <a:pt x="10922" y="10700"/>
                    <a:pt x="11139" y="10494"/>
                    <a:pt x="11364" y="10291"/>
                  </a:cubicBezTo>
                  <a:cubicBezTo>
                    <a:pt x="11410" y="10291"/>
                    <a:pt x="11456" y="10277"/>
                    <a:pt x="11502" y="10277"/>
                  </a:cubicBezTo>
                  <a:close/>
                  <a:moveTo>
                    <a:pt x="2238" y="10169"/>
                  </a:moveTo>
                  <a:cubicBezTo>
                    <a:pt x="3338" y="10169"/>
                    <a:pt x="4439" y="10226"/>
                    <a:pt x="5536" y="10259"/>
                  </a:cubicBezTo>
                  <a:cubicBezTo>
                    <a:pt x="7074" y="10309"/>
                    <a:pt x="8608" y="10252"/>
                    <a:pt x="10132" y="10426"/>
                  </a:cubicBezTo>
                  <a:cubicBezTo>
                    <a:pt x="10089" y="10526"/>
                    <a:pt x="10046" y="10636"/>
                    <a:pt x="10011" y="10747"/>
                  </a:cubicBezTo>
                  <a:cubicBezTo>
                    <a:pt x="10010" y="10748"/>
                    <a:pt x="10009" y="10748"/>
                    <a:pt x="10008" y="10748"/>
                  </a:cubicBezTo>
                  <a:cubicBezTo>
                    <a:pt x="10005" y="10748"/>
                    <a:pt x="10001" y="10743"/>
                    <a:pt x="9998" y="10743"/>
                  </a:cubicBezTo>
                  <a:cubicBezTo>
                    <a:pt x="9997" y="10743"/>
                    <a:pt x="9997" y="10744"/>
                    <a:pt x="9997" y="10747"/>
                  </a:cubicBezTo>
                  <a:lnTo>
                    <a:pt x="9997" y="10832"/>
                  </a:lnTo>
                  <a:cubicBezTo>
                    <a:pt x="9993" y="10846"/>
                    <a:pt x="9989" y="10857"/>
                    <a:pt x="9986" y="10868"/>
                  </a:cubicBezTo>
                  <a:cubicBezTo>
                    <a:pt x="8462" y="10783"/>
                    <a:pt x="6932" y="10706"/>
                    <a:pt x="5404" y="10706"/>
                  </a:cubicBezTo>
                  <a:cubicBezTo>
                    <a:pt x="3834" y="10706"/>
                    <a:pt x="2266" y="10788"/>
                    <a:pt x="712" y="11028"/>
                  </a:cubicBezTo>
                  <a:lnTo>
                    <a:pt x="712" y="11028"/>
                  </a:lnTo>
                  <a:cubicBezTo>
                    <a:pt x="716" y="10897"/>
                    <a:pt x="734" y="10770"/>
                    <a:pt x="730" y="10643"/>
                  </a:cubicBezTo>
                  <a:lnTo>
                    <a:pt x="730" y="10643"/>
                  </a:lnTo>
                  <a:cubicBezTo>
                    <a:pt x="839" y="10754"/>
                    <a:pt x="959" y="10843"/>
                    <a:pt x="1074" y="10843"/>
                  </a:cubicBezTo>
                  <a:cubicBezTo>
                    <a:pt x="1125" y="10843"/>
                    <a:pt x="1175" y="10826"/>
                    <a:pt x="1221" y="10786"/>
                  </a:cubicBezTo>
                  <a:cubicBezTo>
                    <a:pt x="1263" y="10747"/>
                    <a:pt x="1225" y="10691"/>
                    <a:pt x="1181" y="10691"/>
                  </a:cubicBezTo>
                  <a:cubicBezTo>
                    <a:pt x="1168" y="10691"/>
                    <a:pt x="1155" y="10696"/>
                    <a:pt x="1143" y="10707"/>
                  </a:cubicBezTo>
                  <a:cubicBezTo>
                    <a:pt x="1121" y="10726"/>
                    <a:pt x="1097" y="10734"/>
                    <a:pt x="1072" y="10734"/>
                  </a:cubicBezTo>
                  <a:cubicBezTo>
                    <a:pt x="975" y="10734"/>
                    <a:pt x="854" y="10617"/>
                    <a:pt x="744" y="10490"/>
                  </a:cubicBezTo>
                  <a:cubicBezTo>
                    <a:pt x="805" y="10398"/>
                    <a:pt x="855" y="10294"/>
                    <a:pt x="912" y="10202"/>
                  </a:cubicBezTo>
                  <a:cubicBezTo>
                    <a:pt x="1354" y="10178"/>
                    <a:pt x="1796" y="10169"/>
                    <a:pt x="2238" y="10169"/>
                  </a:cubicBezTo>
                  <a:close/>
                  <a:moveTo>
                    <a:pt x="520" y="10846"/>
                  </a:moveTo>
                  <a:cubicBezTo>
                    <a:pt x="524" y="10914"/>
                    <a:pt x="524" y="10981"/>
                    <a:pt x="527" y="11049"/>
                  </a:cubicBezTo>
                  <a:lnTo>
                    <a:pt x="492" y="11053"/>
                  </a:lnTo>
                  <a:cubicBezTo>
                    <a:pt x="495" y="11028"/>
                    <a:pt x="488" y="10999"/>
                    <a:pt x="484" y="10974"/>
                  </a:cubicBezTo>
                  <a:cubicBezTo>
                    <a:pt x="485" y="10974"/>
                    <a:pt x="486" y="10973"/>
                    <a:pt x="487" y="10973"/>
                  </a:cubicBezTo>
                  <a:cubicBezTo>
                    <a:pt x="489" y="10973"/>
                    <a:pt x="490" y="10975"/>
                    <a:pt x="491" y="10975"/>
                  </a:cubicBezTo>
                  <a:cubicBezTo>
                    <a:pt x="491" y="10975"/>
                    <a:pt x="492" y="10975"/>
                    <a:pt x="492" y="10974"/>
                  </a:cubicBezTo>
                  <a:lnTo>
                    <a:pt x="492" y="10967"/>
                  </a:lnTo>
                  <a:lnTo>
                    <a:pt x="492" y="10960"/>
                  </a:lnTo>
                  <a:cubicBezTo>
                    <a:pt x="502" y="10921"/>
                    <a:pt x="509" y="10882"/>
                    <a:pt x="520" y="10846"/>
                  </a:cubicBezTo>
                  <a:close/>
                  <a:moveTo>
                    <a:pt x="10531" y="11006"/>
                  </a:moveTo>
                  <a:lnTo>
                    <a:pt x="10634" y="11013"/>
                  </a:lnTo>
                  <a:cubicBezTo>
                    <a:pt x="10598" y="11042"/>
                    <a:pt x="10563" y="11074"/>
                    <a:pt x="10523" y="11102"/>
                  </a:cubicBezTo>
                  <a:lnTo>
                    <a:pt x="10523" y="11102"/>
                  </a:lnTo>
                  <a:cubicBezTo>
                    <a:pt x="10524" y="11068"/>
                    <a:pt x="10531" y="11037"/>
                    <a:pt x="10531" y="11006"/>
                  </a:cubicBezTo>
                  <a:close/>
                  <a:moveTo>
                    <a:pt x="14343" y="10490"/>
                  </a:moveTo>
                  <a:cubicBezTo>
                    <a:pt x="14372" y="10658"/>
                    <a:pt x="14397" y="10828"/>
                    <a:pt x="14418" y="10996"/>
                  </a:cubicBezTo>
                  <a:cubicBezTo>
                    <a:pt x="14411" y="11135"/>
                    <a:pt x="14397" y="11270"/>
                    <a:pt x="14389" y="11409"/>
                  </a:cubicBezTo>
                  <a:lnTo>
                    <a:pt x="14375" y="11409"/>
                  </a:lnTo>
                  <a:cubicBezTo>
                    <a:pt x="14375" y="11302"/>
                    <a:pt x="14368" y="11195"/>
                    <a:pt x="14368" y="11088"/>
                  </a:cubicBezTo>
                  <a:cubicBezTo>
                    <a:pt x="14368" y="11070"/>
                    <a:pt x="14361" y="11063"/>
                    <a:pt x="14351" y="11063"/>
                  </a:cubicBezTo>
                  <a:cubicBezTo>
                    <a:pt x="14336" y="11063"/>
                    <a:pt x="14313" y="11078"/>
                    <a:pt x="14293" y="11088"/>
                  </a:cubicBezTo>
                  <a:cubicBezTo>
                    <a:pt x="14300" y="10889"/>
                    <a:pt x="14333" y="10690"/>
                    <a:pt x="14343" y="10490"/>
                  </a:cubicBezTo>
                  <a:close/>
                  <a:moveTo>
                    <a:pt x="14204" y="10811"/>
                  </a:moveTo>
                  <a:lnTo>
                    <a:pt x="14204" y="10811"/>
                  </a:lnTo>
                  <a:cubicBezTo>
                    <a:pt x="14197" y="11013"/>
                    <a:pt x="14165" y="11220"/>
                    <a:pt x="14162" y="11426"/>
                  </a:cubicBezTo>
                  <a:lnTo>
                    <a:pt x="14151" y="11426"/>
                  </a:lnTo>
                  <a:cubicBezTo>
                    <a:pt x="14158" y="11220"/>
                    <a:pt x="14183" y="11013"/>
                    <a:pt x="14204" y="10811"/>
                  </a:cubicBezTo>
                  <a:close/>
                  <a:moveTo>
                    <a:pt x="10413" y="11078"/>
                  </a:moveTo>
                  <a:lnTo>
                    <a:pt x="10413" y="11078"/>
                  </a:lnTo>
                  <a:cubicBezTo>
                    <a:pt x="10402" y="11291"/>
                    <a:pt x="10406" y="11505"/>
                    <a:pt x="10381" y="11718"/>
                  </a:cubicBezTo>
                  <a:lnTo>
                    <a:pt x="10381" y="11110"/>
                  </a:lnTo>
                  <a:cubicBezTo>
                    <a:pt x="10402" y="11106"/>
                    <a:pt x="10395" y="11085"/>
                    <a:pt x="10413" y="11078"/>
                  </a:cubicBezTo>
                  <a:close/>
                  <a:moveTo>
                    <a:pt x="534" y="11163"/>
                  </a:moveTo>
                  <a:cubicBezTo>
                    <a:pt x="549" y="11441"/>
                    <a:pt x="559" y="11718"/>
                    <a:pt x="563" y="11992"/>
                  </a:cubicBezTo>
                  <a:cubicBezTo>
                    <a:pt x="552" y="11939"/>
                    <a:pt x="545" y="11882"/>
                    <a:pt x="534" y="11825"/>
                  </a:cubicBezTo>
                  <a:cubicBezTo>
                    <a:pt x="534" y="11604"/>
                    <a:pt x="527" y="11384"/>
                    <a:pt x="513" y="11167"/>
                  </a:cubicBezTo>
                  <a:cubicBezTo>
                    <a:pt x="520" y="11167"/>
                    <a:pt x="527" y="11167"/>
                    <a:pt x="534" y="11163"/>
                  </a:cubicBezTo>
                  <a:close/>
                  <a:moveTo>
                    <a:pt x="14158" y="11540"/>
                  </a:moveTo>
                  <a:cubicBezTo>
                    <a:pt x="14147" y="11839"/>
                    <a:pt x="14151" y="12135"/>
                    <a:pt x="14147" y="12430"/>
                  </a:cubicBezTo>
                  <a:cubicBezTo>
                    <a:pt x="14133" y="12135"/>
                    <a:pt x="14144" y="11839"/>
                    <a:pt x="14147" y="11540"/>
                  </a:cubicBezTo>
                  <a:close/>
                  <a:moveTo>
                    <a:pt x="10242" y="11031"/>
                  </a:moveTo>
                  <a:lnTo>
                    <a:pt x="10242" y="11031"/>
                  </a:lnTo>
                  <a:cubicBezTo>
                    <a:pt x="10217" y="11508"/>
                    <a:pt x="10192" y="11989"/>
                    <a:pt x="10164" y="12469"/>
                  </a:cubicBezTo>
                  <a:cubicBezTo>
                    <a:pt x="10157" y="12014"/>
                    <a:pt x="10146" y="11558"/>
                    <a:pt x="10121" y="11102"/>
                  </a:cubicBezTo>
                  <a:cubicBezTo>
                    <a:pt x="10164" y="11092"/>
                    <a:pt x="10199" y="11049"/>
                    <a:pt x="10242" y="11031"/>
                  </a:cubicBezTo>
                  <a:close/>
                  <a:moveTo>
                    <a:pt x="14877" y="7995"/>
                  </a:moveTo>
                  <a:lnTo>
                    <a:pt x="14877" y="7995"/>
                  </a:lnTo>
                  <a:cubicBezTo>
                    <a:pt x="15041" y="9511"/>
                    <a:pt x="14906" y="11078"/>
                    <a:pt x="14656" y="12566"/>
                  </a:cubicBezTo>
                  <a:lnTo>
                    <a:pt x="14653" y="12566"/>
                  </a:lnTo>
                  <a:cubicBezTo>
                    <a:pt x="14641" y="12566"/>
                    <a:pt x="14635" y="12561"/>
                    <a:pt x="14630" y="12561"/>
                  </a:cubicBezTo>
                  <a:cubicBezTo>
                    <a:pt x="14627" y="12561"/>
                    <a:pt x="14624" y="12562"/>
                    <a:pt x="14621" y="12566"/>
                  </a:cubicBezTo>
                  <a:cubicBezTo>
                    <a:pt x="14621" y="12338"/>
                    <a:pt x="14621" y="12110"/>
                    <a:pt x="14610" y="11882"/>
                  </a:cubicBezTo>
                  <a:cubicBezTo>
                    <a:pt x="14624" y="11494"/>
                    <a:pt x="14628" y="11102"/>
                    <a:pt x="14642" y="10714"/>
                  </a:cubicBezTo>
                  <a:cubicBezTo>
                    <a:pt x="14760" y="9810"/>
                    <a:pt x="14842" y="8902"/>
                    <a:pt x="14877" y="7995"/>
                  </a:cubicBezTo>
                  <a:close/>
                  <a:moveTo>
                    <a:pt x="14268" y="11576"/>
                  </a:moveTo>
                  <a:cubicBezTo>
                    <a:pt x="14272" y="12199"/>
                    <a:pt x="14300" y="12825"/>
                    <a:pt x="14322" y="13448"/>
                  </a:cubicBezTo>
                  <a:cubicBezTo>
                    <a:pt x="14297" y="13459"/>
                    <a:pt x="14272" y="13481"/>
                    <a:pt x="14247" y="13488"/>
                  </a:cubicBezTo>
                  <a:lnTo>
                    <a:pt x="14247" y="13488"/>
                  </a:lnTo>
                  <a:cubicBezTo>
                    <a:pt x="14247" y="12848"/>
                    <a:pt x="14247" y="12212"/>
                    <a:pt x="14268" y="11576"/>
                  </a:cubicBezTo>
                  <a:close/>
                  <a:moveTo>
                    <a:pt x="9972" y="15734"/>
                  </a:moveTo>
                  <a:cubicBezTo>
                    <a:pt x="9972" y="15805"/>
                    <a:pt x="9972" y="15873"/>
                    <a:pt x="9975" y="15940"/>
                  </a:cubicBezTo>
                  <a:cubicBezTo>
                    <a:pt x="9968" y="15948"/>
                    <a:pt x="9965" y="15955"/>
                    <a:pt x="9957" y="15962"/>
                  </a:cubicBezTo>
                  <a:cubicBezTo>
                    <a:pt x="9880" y="15951"/>
                    <a:pt x="9803" y="15955"/>
                    <a:pt x="9726" y="15948"/>
                  </a:cubicBezTo>
                  <a:lnTo>
                    <a:pt x="9726" y="15948"/>
                  </a:lnTo>
                  <a:cubicBezTo>
                    <a:pt x="9803" y="15871"/>
                    <a:pt x="9891" y="15808"/>
                    <a:pt x="9972" y="15734"/>
                  </a:cubicBezTo>
                  <a:close/>
                  <a:moveTo>
                    <a:pt x="10093" y="16086"/>
                  </a:moveTo>
                  <a:cubicBezTo>
                    <a:pt x="10100" y="16087"/>
                    <a:pt x="10107" y="16087"/>
                    <a:pt x="10115" y="16087"/>
                  </a:cubicBezTo>
                  <a:lnTo>
                    <a:pt x="10115" y="16087"/>
                  </a:lnTo>
                  <a:cubicBezTo>
                    <a:pt x="10103" y="16096"/>
                    <a:pt x="10094" y="16110"/>
                    <a:pt x="10093" y="16129"/>
                  </a:cubicBezTo>
                  <a:lnTo>
                    <a:pt x="10093" y="16086"/>
                  </a:lnTo>
                  <a:close/>
                  <a:moveTo>
                    <a:pt x="14055" y="12733"/>
                  </a:moveTo>
                  <a:cubicBezTo>
                    <a:pt x="14069" y="13018"/>
                    <a:pt x="14083" y="13299"/>
                    <a:pt x="14098" y="13580"/>
                  </a:cubicBezTo>
                  <a:cubicBezTo>
                    <a:pt x="13361" y="13947"/>
                    <a:pt x="12638" y="14346"/>
                    <a:pt x="11965" y="14823"/>
                  </a:cubicBezTo>
                  <a:lnTo>
                    <a:pt x="11965" y="14826"/>
                  </a:lnTo>
                  <a:cubicBezTo>
                    <a:pt x="11563" y="15107"/>
                    <a:pt x="11182" y="15410"/>
                    <a:pt x="10808" y="15727"/>
                  </a:cubicBezTo>
                  <a:cubicBezTo>
                    <a:pt x="10623" y="15880"/>
                    <a:pt x="10445" y="16037"/>
                    <a:pt x="10274" y="16204"/>
                  </a:cubicBezTo>
                  <a:cubicBezTo>
                    <a:pt x="10249" y="16225"/>
                    <a:pt x="10214" y="16254"/>
                    <a:pt x="10185" y="16279"/>
                  </a:cubicBezTo>
                  <a:cubicBezTo>
                    <a:pt x="10185" y="16229"/>
                    <a:pt x="10199" y="16179"/>
                    <a:pt x="10199" y="16129"/>
                  </a:cubicBezTo>
                  <a:cubicBezTo>
                    <a:pt x="10199" y="16111"/>
                    <a:pt x="10192" y="16097"/>
                    <a:pt x="10182" y="16089"/>
                  </a:cubicBezTo>
                  <a:lnTo>
                    <a:pt x="10182" y="16089"/>
                  </a:lnTo>
                  <a:cubicBezTo>
                    <a:pt x="10214" y="16089"/>
                    <a:pt x="10247" y="16090"/>
                    <a:pt x="10278" y="16093"/>
                  </a:cubicBezTo>
                  <a:cubicBezTo>
                    <a:pt x="10281" y="16094"/>
                    <a:pt x="10284" y="16094"/>
                    <a:pt x="10287" y="16094"/>
                  </a:cubicBezTo>
                  <a:cubicBezTo>
                    <a:pt x="10352" y="16094"/>
                    <a:pt x="10346" y="15990"/>
                    <a:pt x="10278" y="15983"/>
                  </a:cubicBezTo>
                  <a:cubicBezTo>
                    <a:pt x="10221" y="15976"/>
                    <a:pt x="10160" y="15980"/>
                    <a:pt x="10100" y="15972"/>
                  </a:cubicBezTo>
                  <a:cubicBezTo>
                    <a:pt x="10527" y="15506"/>
                    <a:pt x="11008" y="15093"/>
                    <a:pt x="11531" y="14744"/>
                  </a:cubicBezTo>
                  <a:cubicBezTo>
                    <a:pt x="12321" y="14217"/>
                    <a:pt x="13158" y="13776"/>
                    <a:pt x="13980" y="13310"/>
                  </a:cubicBezTo>
                  <a:cubicBezTo>
                    <a:pt x="14026" y="13276"/>
                    <a:pt x="13998" y="13204"/>
                    <a:pt x="13948" y="13204"/>
                  </a:cubicBezTo>
                  <a:cubicBezTo>
                    <a:pt x="13940" y="13204"/>
                    <a:pt x="13932" y="13206"/>
                    <a:pt x="13923" y="13210"/>
                  </a:cubicBezTo>
                  <a:cubicBezTo>
                    <a:pt x="13079" y="13687"/>
                    <a:pt x="12225" y="14146"/>
                    <a:pt x="11421" y="14684"/>
                  </a:cubicBezTo>
                  <a:cubicBezTo>
                    <a:pt x="10936" y="15008"/>
                    <a:pt x="10488" y="15381"/>
                    <a:pt x="10086" y="15805"/>
                  </a:cubicBezTo>
                  <a:cubicBezTo>
                    <a:pt x="10086" y="15752"/>
                    <a:pt x="10086" y="15698"/>
                    <a:pt x="10082" y="15641"/>
                  </a:cubicBezTo>
                  <a:cubicBezTo>
                    <a:pt x="11292" y="14531"/>
                    <a:pt x="12627" y="13555"/>
                    <a:pt x="14055" y="12733"/>
                  </a:cubicBezTo>
                  <a:close/>
                  <a:moveTo>
                    <a:pt x="602" y="0"/>
                  </a:moveTo>
                  <a:cubicBezTo>
                    <a:pt x="573" y="0"/>
                    <a:pt x="545" y="19"/>
                    <a:pt x="545" y="56"/>
                  </a:cubicBezTo>
                  <a:lnTo>
                    <a:pt x="545" y="1363"/>
                  </a:lnTo>
                  <a:cubicBezTo>
                    <a:pt x="541" y="1409"/>
                    <a:pt x="513" y="1452"/>
                    <a:pt x="509" y="1498"/>
                  </a:cubicBezTo>
                  <a:cubicBezTo>
                    <a:pt x="484" y="1726"/>
                    <a:pt x="488" y="1961"/>
                    <a:pt x="484" y="2189"/>
                  </a:cubicBezTo>
                  <a:cubicBezTo>
                    <a:pt x="431" y="2075"/>
                    <a:pt x="378" y="1961"/>
                    <a:pt x="314" y="1843"/>
                  </a:cubicBezTo>
                  <a:cubicBezTo>
                    <a:pt x="303" y="1825"/>
                    <a:pt x="284" y="1816"/>
                    <a:pt x="266" y="1816"/>
                  </a:cubicBezTo>
                  <a:cubicBezTo>
                    <a:pt x="247" y="1816"/>
                    <a:pt x="228" y="1825"/>
                    <a:pt x="217" y="1843"/>
                  </a:cubicBezTo>
                  <a:cubicBezTo>
                    <a:pt x="89" y="2046"/>
                    <a:pt x="0" y="2256"/>
                    <a:pt x="168" y="2459"/>
                  </a:cubicBezTo>
                  <a:cubicBezTo>
                    <a:pt x="253" y="2566"/>
                    <a:pt x="413" y="2587"/>
                    <a:pt x="413" y="2740"/>
                  </a:cubicBezTo>
                  <a:cubicBezTo>
                    <a:pt x="413" y="2858"/>
                    <a:pt x="363" y="2968"/>
                    <a:pt x="346" y="3082"/>
                  </a:cubicBezTo>
                  <a:cubicBezTo>
                    <a:pt x="325" y="3078"/>
                    <a:pt x="304" y="3063"/>
                    <a:pt x="290" y="3063"/>
                  </a:cubicBezTo>
                  <a:cubicBezTo>
                    <a:pt x="283" y="3063"/>
                    <a:pt x="278" y="3068"/>
                    <a:pt x="278" y="3082"/>
                  </a:cubicBezTo>
                  <a:cubicBezTo>
                    <a:pt x="278" y="3662"/>
                    <a:pt x="264" y="4232"/>
                    <a:pt x="253" y="4809"/>
                  </a:cubicBezTo>
                  <a:cubicBezTo>
                    <a:pt x="232" y="5303"/>
                    <a:pt x="203" y="5795"/>
                    <a:pt x="146" y="6286"/>
                  </a:cubicBezTo>
                  <a:cubicBezTo>
                    <a:pt x="146" y="6290"/>
                    <a:pt x="146" y="6293"/>
                    <a:pt x="143" y="6300"/>
                  </a:cubicBezTo>
                  <a:cubicBezTo>
                    <a:pt x="143" y="6304"/>
                    <a:pt x="143" y="6307"/>
                    <a:pt x="143" y="6311"/>
                  </a:cubicBezTo>
                  <a:cubicBezTo>
                    <a:pt x="138" y="6342"/>
                    <a:pt x="161" y="6357"/>
                    <a:pt x="186" y="6357"/>
                  </a:cubicBezTo>
                  <a:cubicBezTo>
                    <a:pt x="201" y="6357"/>
                    <a:pt x="216" y="6352"/>
                    <a:pt x="228" y="6343"/>
                  </a:cubicBezTo>
                  <a:lnTo>
                    <a:pt x="228" y="6343"/>
                  </a:lnTo>
                  <a:cubicBezTo>
                    <a:pt x="221" y="6692"/>
                    <a:pt x="210" y="7041"/>
                    <a:pt x="210" y="7386"/>
                  </a:cubicBezTo>
                  <a:cubicBezTo>
                    <a:pt x="210" y="7412"/>
                    <a:pt x="222" y="7423"/>
                    <a:pt x="237" y="7423"/>
                  </a:cubicBezTo>
                  <a:cubicBezTo>
                    <a:pt x="257" y="7423"/>
                    <a:pt x="283" y="7406"/>
                    <a:pt x="299" y="7386"/>
                  </a:cubicBezTo>
                  <a:lnTo>
                    <a:pt x="299" y="7386"/>
                  </a:lnTo>
                  <a:cubicBezTo>
                    <a:pt x="299" y="7657"/>
                    <a:pt x="292" y="7927"/>
                    <a:pt x="292" y="8194"/>
                  </a:cubicBezTo>
                  <a:cubicBezTo>
                    <a:pt x="291" y="8196"/>
                    <a:pt x="290" y="8196"/>
                    <a:pt x="289" y="8196"/>
                  </a:cubicBezTo>
                  <a:cubicBezTo>
                    <a:pt x="286" y="8196"/>
                    <a:pt x="281" y="8192"/>
                    <a:pt x="279" y="8192"/>
                  </a:cubicBezTo>
                  <a:cubicBezTo>
                    <a:pt x="278" y="8192"/>
                    <a:pt x="278" y="8193"/>
                    <a:pt x="278" y="8194"/>
                  </a:cubicBezTo>
                  <a:lnTo>
                    <a:pt x="278" y="8240"/>
                  </a:lnTo>
                  <a:cubicBezTo>
                    <a:pt x="274" y="8247"/>
                    <a:pt x="264" y="8255"/>
                    <a:pt x="260" y="8265"/>
                  </a:cubicBezTo>
                  <a:cubicBezTo>
                    <a:pt x="257" y="8272"/>
                    <a:pt x="271" y="8276"/>
                    <a:pt x="278" y="8283"/>
                  </a:cubicBezTo>
                  <a:lnTo>
                    <a:pt x="278" y="9810"/>
                  </a:lnTo>
                  <a:lnTo>
                    <a:pt x="392" y="9810"/>
                  </a:lnTo>
                  <a:cubicBezTo>
                    <a:pt x="392" y="9910"/>
                    <a:pt x="388" y="10006"/>
                    <a:pt x="392" y="10106"/>
                  </a:cubicBezTo>
                  <a:cubicBezTo>
                    <a:pt x="367" y="10108"/>
                    <a:pt x="342" y="10108"/>
                    <a:pt x="317" y="10108"/>
                  </a:cubicBezTo>
                  <a:cubicBezTo>
                    <a:pt x="292" y="10108"/>
                    <a:pt x="267" y="10108"/>
                    <a:pt x="242" y="10109"/>
                  </a:cubicBezTo>
                  <a:cubicBezTo>
                    <a:pt x="172" y="10113"/>
                    <a:pt x="171" y="10220"/>
                    <a:pt x="239" y="10220"/>
                  </a:cubicBezTo>
                  <a:cubicBezTo>
                    <a:pt x="240" y="10220"/>
                    <a:pt x="241" y="10220"/>
                    <a:pt x="242" y="10220"/>
                  </a:cubicBezTo>
                  <a:lnTo>
                    <a:pt x="310" y="10220"/>
                  </a:lnTo>
                  <a:cubicBezTo>
                    <a:pt x="306" y="10504"/>
                    <a:pt x="324" y="10793"/>
                    <a:pt x="363" y="11078"/>
                  </a:cubicBezTo>
                  <a:cubicBezTo>
                    <a:pt x="303" y="11088"/>
                    <a:pt x="242" y="11088"/>
                    <a:pt x="185" y="11099"/>
                  </a:cubicBezTo>
                  <a:cubicBezTo>
                    <a:pt x="118" y="11109"/>
                    <a:pt x="140" y="11206"/>
                    <a:pt x="204" y="11206"/>
                  </a:cubicBezTo>
                  <a:cubicBezTo>
                    <a:pt x="207" y="11206"/>
                    <a:pt x="211" y="11206"/>
                    <a:pt x="214" y="11206"/>
                  </a:cubicBezTo>
                  <a:cubicBezTo>
                    <a:pt x="267" y="11195"/>
                    <a:pt x="317" y="11195"/>
                    <a:pt x="371" y="11184"/>
                  </a:cubicBezTo>
                  <a:cubicBezTo>
                    <a:pt x="388" y="11316"/>
                    <a:pt x="410" y="11444"/>
                    <a:pt x="431" y="11576"/>
                  </a:cubicBezTo>
                  <a:cubicBezTo>
                    <a:pt x="452" y="11882"/>
                    <a:pt x="484" y="12188"/>
                    <a:pt x="484" y="12498"/>
                  </a:cubicBezTo>
                  <a:cubicBezTo>
                    <a:pt x="483" y="12512"/>
                    <a:pt x="498" y="12519"/>
                    <a:pt x="513" y="12519"/>
                  </a:cubicBezTo>
                  <a:cubicBezTo>
                    <a:pt x="528" y="12519"/>
                    <a:pt x="543" y="12512"/>
                    <a:pt x="541" y="12498"/>
                  </a:cubicBezTo>
                  <a:cubicBezTo>
                    <a:pt x="541" y="12384"/>
                    <a:pt x="538" y="12270"/>
                    <a:pt x="541" y="12156"/>
                  </a:cubicBezTo>
                  <a:cubicBezTo>
                    <a:pt x="552" y="12227"/>
                    <a:pt x="563" y="12299"/>
                    <a:pt x="577" y="12370"/>
                  </a:cubicBezTo>
                  <a:cubicBezTo>
                    <a:pt x="580" y="12384"/>
                    <a:pt x="590" y="12390"/>
                    <a:pt x="601" y="12390"/>
                  </a:cubicBezTo>
                  <a:cubicBezTo>
                    <a:pt x="618" y="12390"/>
                    <a:pt x="636" y="12377"/>
                    <a:pt x="634" y="12356"/>
                  </a:cubicBezTo>
                  <a:cubicBezTo>
                    <a:pt x="623" y="12299"/>
                    <a:pt x="613" y="12242"/>
                    <a:pt x="602" y="12185"/>
                  </a:cubicBezTo>
                  <a:cubicBezTo>
                    <a:pt x="611" y="12185"/>
                    <a:pt x="623" y="12193"/>
                    <a:pt x="629" y="12193"/>
                  </a:cubicBezTo>
                  <a:cubicBezTo>
                    <a:pt x="632" y="12193"/>
                    <a:pt x="634" y="12191"/>
                    <a:pt x="634" y="12185"/>
                  </a:cubicBezTo>
                  <a:cubicBezTo>
                    <a:pt x="634" y="12078"/>
                    <a:pt x="630" y="11975"/>
                    <a:pt x="634" y="11871"/>
                  </a:cubicBezTo>
                  <a:cubicBezTo>
                    <a:pt x="643" y="11882"/>
                    <a:pt x="656" y="11892"/>
                    <a:pt x="665" y="11892"/>
                  </a:cubicBezTo>
                  <a:cubicBezTo>
                    <a:pt x="671" y="11892"/>
                    <a:pt x="675" y="11888"/>
                    <a:pt x="677" y="11879"/>
                  </a:cubicBezTo>
                  <a:lnTo>
                    <a:pt x="677" y="11871"/>
                  </a:lnTo>
                  <a:lnTo>
                    <a:pt x="680" y="11871"/>
                  </a:lnTo>
                  <a:lnTo>
                    <a:pt x="680" y="11822"/>
                  </a:lnTo>
                  <a:cubicBezTo>
                    <a:pt x="712" y="11601"/>
                    <a:pt x="702" y="11373"/>
                    <a:pt x="712" y="11145"/>
                  </a:cubicBezTo>
                  <a:cubicBezTo>
                    <a:pt x="2264" y="10903"/>
                    <a:pt x="3829" y="10822"/>
                    <a:pt x="5397" y="10822"/>
                  </a:cubicBezTo>
                  <a:cubicBezTo>
                    <a:pt x="6921" y="10822"/>
                    <a:pt x="8448" y="10899"/>
                    <a:pt x="9968" y="10981"/>
                  </a:cubicBezTo>
                  <a:cubicBezTo>
                    <a:pt x="9968" y="11006"/>
                    <a:pt x="9986" y="11017"/>
                    <a:pt x="9993" y="11035"/>
                  </a:cubicBezTo>
                  <a:cubicBezTo>
                    <a:pt x="9989" y="11537"/>
                    <a:pt x="9972" y="12039"/>
                    <a:pt x="9954" y="12541"/>
                  </a:cubicBezTo>
                  <a:lnTo>
                    <a:pt x="9915" y="12541"/>
                  </a:lnTo>
                  <a:cubicBezTo>
                    <a:pt x="9911" y="13352"/>
                    <a:pt x="9876" y="14164"/>
                    <a:pt x="9868" y="14972"/>
                  </a:cubicBezTo>
                  <a:cubicBezTo>
                    <a:pt x="9858" y="14993"/>
                    <a:pt x="9840" y="15008"/>
                    <a:pt x="9829" y="15026"/>
                  </a:cubicBezTo>
                  <a:cubicBezTo>
                    <a:pt x="9804" y="15065"/>
                    <a:pt x="9836" y="15090"/>
                    <a:pt x="9868" y="15097"/>
                  </a:cubicBezTo>
                  <a:lnTo>
                    <a:pt x="9868" y="15218"/>
                  </a:lnTo>
                  <a:cubicBezTo>
                    <a:pt x="9847" y="15243"/>
                    <a:pt x="9819" y="15260"/>
                    <a:pt x="9794" y="15285"/>
                  </a:cubicBezTo>
                  <a:cubicBezTo>
                    <a:pt x="9758" y="15321"/>
                    <a:pt x="9787" y="15380"/>
                    <a:pt x="9833" y="15380"/>
                  </a:cubicBezTo>
                  <a:cubicBezTo>
                    <a:pt x="9837" y="15380"/>
                    <a:pt x="9842" y="15379"/>
                    <a:pt x="9847" y="15378"/>
                  </a:cubicBezTo>
                  <a:cubicBezTo>
                    <a:pt x="9858" y="15374"/>
                    <a:pt x="9861" y="15371"/>
                    <a:pt x="9868" y="15367"/>
                  </a:cubicBezTo>
                  <a:lnTo>
                    <a:pt x="9868" y="15367"/>
                  </a:lnTo>
                  <a:cubicBezTo>
                    <a:pt x="9868" y="15474"/>
                    <a:pt x="9865" y="15577"/>
                    <a:pt x="9868" y="15681"/>
                  </a:cubicBezTo>
                  <a:cubicBezTo>
                    <a:pt x="9772" y="15770"/>
                    <a:pt x="9658" y="15848"/>
                    <a:pt x="9562" y="15940"/>
                  </a:cubicBezTo>
                  <a:cubicBezTo>
                    <a:pt x="8276" y="15841"/>
                    <a:pt x="6985" y="15833"/>
                    <a:pt x="5693" y="15833"/>
                  </a:cubicBezTo>
                  <a:cubicBezTo>
                    <a:pt x="5458" y="15833"/>
                    <a:pt x="5223" y="15834"/>
                    <a:pt x="4988" y="15834"/>
                  </a:cubicBezTo>
                  <a:cubicBezTo>
                    <a:pt x="4133" y="15830"/>
                    <a:pt x="3272" y="15819"/>
                    <a:pt x="2418" y="15770"/>
                  </a:cubicBezTo>
                  <a:cubicBezTo>
                    <a:pt x="1973" y="15741"/>
                    <a:pt x="1528" y="15691"/>
                    <a:pt x="1086" y="15631"/>
                  </a:cubicBezTo>
                  <a:cubicBezTo>
                    <a:pt x="833" y="15599"/>
                    <a:pt x="588" y="15559"/>
                    <a:pt x="339" y="15545"/>
                  </a:cubicBezTo>
                  <a:cubicBezTo>
                    <a:pt x="331" y="15545"/>
                    <a:pt x="346" y="15535"/>
                    <a:pt x="339" y="15535"/>
                  </a:cubicBezTo>
                  <a:lnTo>
                    <a:pt x="232" y="15535"/>
                  </a:lnTo>
                  <a:cubicBezTo>
                    <a:pt x="161" y="15542"/>
                    <a:pt x="161" y="15641"/>
                    <a:pt x="232" y="15648"/>
                  </a:cubicBezTo>
                  <a:cubicBezTo>
                    <a:pt x="538" y="15648"/>
                    <a:pt x="837" y="15709"/>
                    <a:pt x="1140" y="15752"/>
                  </a:cubicBezTo>
                  <a:cubicBezTo>
                    <a:pt x="1535" y="15805"/>
                    <a:pt x="1933" y="15848"/>
                    <a:pt x="2332" y="15876"/>
                  </a:cubicBezTo>
                  <a:cubicBezTo>
                    <a:pt x="3211" y="15940"/>
                    <a:pt x="4105" y="15940"/>
                    <a:pt x="4988" y="15940"/>
                  </a:cubicBezTo>
                  <a:cubicBezTo>
                    <a:pt x="6472" y="15951"/>
                    <a:pt x="7960" y="15940"/>
                    <a:pt x="9441" y="16047"/>
                  </a:cubicBezTo>
                  <a:cubicBezTo>
                    <a:pt x="9427" y="16061"/>
                    <a:pt x="9406" y="16072"/>
                    <a:pt x="9391" y="16090"/>
                  </a:cubicBezTo>
                  <a:cubicBezTo>
                    <a:pt x="9363" y="16118"/>
                    <a:pt x="9377" y="16168"/>
                    <a:pt x="9416" y="16182"/>
                  </a:cubicBezTo>
                  <a:cubicBezTo>
                    <a:pt x="9420" y="16184"/>
                    <a:pt x="9424" y="16184"/>
                    <a:pt x="9428" y="16184"/>
                  </a:cubicBezTo>
                  <a:cubicBezTo>
                    <a:pt x="9446" y="16184"/>
                    <a:pt x="9458" y="16171"/>
                    <a:pt x="9470" y="16168"/>
                  </a:cubicBezTo>
                  <a:cubicBezTo>
                    <a:pt x="9470" y="16168"/>
                    <a:pt x="9470" y="16168"/>
                    <a:pt x="9470" y="16172"/>
                  </a:cubicBezTo>
                  <a:lnTo>
                    <a:pt x="9477" y="16165"/>
                  </a:lnTo>
                  <a:cubicBezTo>
                    <a:pt x="9512" y="16161"/>
                    <a:pt x="9544" y="16150"/>
                    <a:pt x="9580" y="16136"/>
                  </a:cubicBezTo>
                  <a:cubicBezTo>
                    <a:pt x="9612" y="16126"/>
                    <a:pt x="9623" y="16083"/>
                    <a:pt x="9601" y="16058"/>
                  </a:cubicBezTo>
                  <a:lnTo>
                    <a:pt x="9601" y="16058"/>
                  </a:lnTo>
                  <a:cubicBezTo>
                    <a:pt x="9690" y="16065"/>
                    <a:pt x="9783" y="16065"/>
                    <a:pt x="9876" y="16072"/>
                  </a:cubicBezTo>
                  <a:cubicBezTo>
                    <a:pt x="9722" y="16261"/>
                    <a:pt x="9537" y="16425"/>
                    <a:pt x="9427" y="16642"/>
                  </a:cubicBezTo>
                  <a:cubicBezTo>
                    <a:pt x="9402" y="16684"/>
                    <a:pt x="9443" y="16726"/>
                    <a:pt x="9481" y="16726"/>
                  </a:cubicBezTo>
                  <a:cubicBezTo>
                    <a:pt x="9497" y="16726"/>
                    <a:pt x="9513" y="16718"/>
                    <a:pt x="9523" y="16699"/>
                  </a:cubicBezTo>
                  <a:cubicBezTo>
                    <a:pt x="9637" y="16478"/>
                    <a:pt x="9826" y="16314"/>
                    <a:pt x="9982" y="16126"/>
                  </a:cubicBezTo>
                  <a:cubicBezTo>
                    <a:pt x="9986" y="16239"/>
                    <a:pt x="9986" y="16353"/>
                    <a:pt x="9989" y="16471"/>
                  </a:cubicBezTo>
                  <a:cubicBezTo>
                    <a:pt x="9936" y="16528"/>
                    <a:pt x="9876" y="16581"/>
                    <a:pt x="9861" y="16642"/>
                  </a:cubicBezTo>
                  <a:cubicBezTo>
                    <a:pt x="9854" y="16663"/>
                    <a:pt x="9865" y="16692"/>
                    <a:pt x="9886" y="16702"/>
                  </a:cubicBezTo>
                  <a:cubicBezTo>
                    <a:pt x="9896" y="16710"/>
                    <a:pt x="9907" y="16713"/>
                    <a:pt x="9917" y="16713"/>
                  </a:cubicBezTo>
                  <a:cubicBezTo>
                    <a:pt x="9942" y="16713"/>
                    <a:pt x="9968" y="16698"/>
                    <a:pt x="9993" y="16688"/>
                  </a:cubicBezTo>
                  <a:cubicBezTo>
                    <a:pt x="9993" y="16802"/>
                    <a:pt x="10000" y="16916"/>
                    <a:pt x="10000" y="17030"/>
                  </a:cubicBezTo>
                  <a:cubicBezTo>
                    <a:pt x="10000" y="17064"/>
                    <a:pt x="10032" y="17084"/>
                    <a:pt x="10061" y="17084"/>
                  </a:cubicBezTo>
                  <a:cubicBezTo>
                    <a:pt x="10084" y="17084"/>
                    <a:pt x="10106" y="17072"/>
                    <a:pt x="10110" y="17044"/>
                  </a:cubicBezTo>
                  <a:lnTo>
                    <a:pt x="10110" y="17030"/>
                  </a:lnTo>
                  <a:lnTo>
                    <a:pt x="10110" y="17015"/>
                  </a:lnTo>
                  <a:cubicBezTo>
                    <a:pt x="10139" y="16834"/>
                    <a:pt x="10150" y="16649"/>
                    <a:pt x="10164" y="16464"/>
                  </a:cubicBezTo>
                  <a:lnTo>
                    <a:pt x="10296" y="16336"/>
                  </a:lnTo>
                  <a:cubicBezTo>
                    <a:pt x="10466" y="16175"/>
                    <a:pt x="10648" y="16019"/>
                    <a:pt x="10830" y="15859"/>
                  </a:cubicBezTo>
                  <a:cubicBezTo>
                    <a:pt x="11210" y="15531"/>
                    <a:pt x="11609" y="15221"/>
                    <a:pt x="12022" y="14929"/>
                  </a:cubicBezTo>
                  <a:cubicBezTo>
                    <a:pt x="12677" y="14459"/>
                    <a:pt x="13386" y="14075"/>
                    <a:pt x="14105" y="13712"/>
                  </a:cubicBezTo>
                  <a:cubicBezTo>
                    <a:pt x="14112" y="13847"/>
                    <a:pt x="14108" y="13986"/>
                    <a:pt x="14112" y="14121"/>
                  </a:cubicBezTo>
                  <a:cubicBezTo>
                    <a:pt x="14102" y="14114"/>
                    <a:pt x="14090" y="14103"/>
                    <a:pt x="14077" y="14103"/>
                  </a:cubicBezTo>
                  <a:cubicBezTo>
                    <a:pt x="14071" y="14103"/>
                    <a:pt x="14065" y="14105"/>
                    <a:pt x="14058" y="14111"/>
                  </a:cubicBezTo>
                  <a:cubicBezTo>
                    <a:pt x="13329" y="14637"/>
                    <a:pt x="12577" y="15136"/>
                    <a:pt x="11848" y="15670"/>
                  </a:cubicBezTo>
                  <a:cubicBezTo>
                    <a:pt x="11485" y="15930"/>
                    <a:pt x="11132" y="16204"/>
                    <a:pt x="10790" y="16496"/>
                  </a:cubicBezTo>
                  <a:cubicBezTo>
                    <a:pt x="10612" y="16645"/>
                    <a:pt x="10438" y="16802"/>
                    <a:pt x="10274" y="16959"/>
                  </a:cubicBezTo>
                  <a:cubicBezTo>
                    <a:pt x="10210" y="17023"/>
                    <a:pt x="10039" y="17129"/>
                    <a:pt x="10086" y="17240"/>
                  </a:cubicBezTo>
                  <a:cubicBezTo>
                    <a:pt x="10093" y="17263"/>
                    <a:pt x="10116" y="17279"/>
                    <a:pt x="10140" y="17279"/>
                  </a:cubicBezTo>
                  <a:cubicBezTo>
                    <a:pt x="10149" y="17279"/>
                    <a:pt x="10159" y="17277"/>
                    <a:pt x="10167" y="17272"/>
                  </a:cubicBezTo>
                  <a:cubicBezTo>
                    <a:pt x="10192" y="17258"/>
                    <a:pt x="10224" y="17229"/>
                    <a:pt x="10249" y="17218"/>
                  </a:cubicBezTo>
                  <a:cubicBezTo>
                    <a:pt x="10296" y="17201"/>
                    <a:pt x="10288" y="17158"/>
                    <a:pt x="10260" y="17129"/>
                  </a:cubicBezTo>
                  <a:cubicBezTo>
                    <a:pt x="10360" y="17023"/>
                    <a:pt x="10466" y="16923"/>
                    <a:pt x="10577" y="16827"/>
                  </a:cubicBezTo>
                  <a:cubicBezTo>
                    <a:pt x="10733" y="16688"/>
                    <a:pt x="10887" y="16553"/>
                    <a:pt x="11047" y="16421"/>
                  </a:cubicBezTo>
                  <a:cubicBezTo>
                    <a:pt x="11385" y="16143"/>
                    <a:pt x="11737" y="15880"/>
                    <a:pt x="12093" y="15624"/>
                  </a:cubicBezTo>
                  <a:cubicBezTo>
                    <a:pt x="12763" y="15143"/>
                    <a:pt x="13446" y="14691"/>
                    <a:pt x="14112" y="14207"/>
                  </a:cubicBezTo>
                  <a:cubicBezTo>
                    <a:pt x="14119" y="14424"/>
                    <a:pt x="14133" y="14645"/>
                    <a:pt x="14122" y="14862"/>
                  </a:cubicBezTo>
                  <a:cubicBezTo>
                    <a:pt x="14126" y="14896"/>
                    <a:pt x="14153" y="14912"/>
                    <a:pt x="14179" y="14912"/>
                  </a:cubicBezTo>
                  <a:cubicBezTo>
                    <a:pt x="14206" y="14912"/>
                    <a:pt x="14233" y="14896"/>
                    <a:pt x="14236" y="14862"/>
                  </a:cubicBezTo>
                  <a:cubicBezTo>
                    <a:pt x="14236" y="14449"/>
                    <a:pt x="14247" y="14039"/>
                    <a:pt x="14251" y="13626"/>
                  </a:cubicBezTo>
                  <a:cubicBezTo>
                    <a:pt x="14276" y="13612"/>
                    <a:pt x="14300" y="13594"/>
                    <a:pt x="14325" y="13580"/>
                  </a:cubicBezTo>
                  <a:cubicBezTo>
                    <a:pt x="14333" y="13705"/>
                    <a:pt x="14333" y="13829"/>
                    <a:pt x="14336" y="13950"/>
                  </a:cubicBezTo>
                  <a:cubicBezTo>
                    <a:pt x="14333" y="14157"/>
                    <a:pt x="14322" y="14370"/>
                    <a:pt x="14322" y="14584"/>
                  </a:cubicBezTo>
                  <a:lnTo>
                    <a:pt x="14354" y="14584"/>
                  </a:lnTo>
                  <a:cubicBezTo>
                    <a:pt x="14368" y="15011"/>
                    <a:pt x="14372" y="15438"/>
                    <a:pt x="14389" y="15866"/>
                  </a:cubicBezTo>
                  <a:lnTo>
                    <a:pt x="14411" y="15866"/>
                  </a:lnTo>
                  <a:cubicBezTo>
                    <a:pt x="14404" y="16086"/>
                    <a:pt x="14389" y="16314"/>
                    <a:pt x="14389" y="16538"/>
                  </a:cubicBezTo>
                  <a:cubicBezTo>
                    <a:pt x="14391" y="16572"/>
                    <a:pt x="14418" y="16589"/>
                    <a:pt x="14445" y="16589"/>
                  </a:cubicBezTo>
                  <a:cubicBezTo>
                    <a:pt x="14471" y="16589"/>
                    <a:pt x="14498" y="16572"/>
                    <a:pt x="14500" y="16538"/>
                  </a:cubicBezTo>
                  <a:cubicBezTo>
                    <a:pt x="14503" y="15364"/>
                    <a:pt x="14603" y="14168"/>
                    <a:pt x="14624" y="12979"/>
                  </a:cubicBezTo>
                  <a:cubicBezTo>
                    <a:pt x="14642" y="12992"/>
                    <a:pt x="14664" y="13009"/>
                    <a:pt x="14681" y="13009"/>
                  </a:cubicBezTo>
                  <a:cubicBezTo>
                    <a:pt x="14691" y="13009"/>
                    <a:pt x="14699" y="13003"/>
                    <a:pt x="14703" y="12986"/>
                  </a:cubicBezTo>
                  <a:cubicBezTo>
                    <a:pt x="14703" y="12982"/>
                    <a:pt x="14703" y="12979"/>
                    <a:pt x="14703" y="12971"/>
                  </a:cubicBezTo>
                  <a:lnTo>
                    <a:pt x="14703" y="12968"/>
                  </a:lnTo>
                  <a:cubicBezTo>
                    <a:pt x="15052" y="11049"/>
                    <a:pt x="15244" y="8991"/>
                    <a:pt x="14856" y="7058"/>
                  </a:cubicBezTo>
                  <a:cubicBezTo>
                    <a:pt x="14845" y="6742"/>
                    <a:pt x="14877" y="6425"/>
                    <a:pt x="14838" y="6108"/>
                  </a:cubicBezTo>
                  <a:lnTo>
                    <a:pt x="14728" y="6108"/>
                  </a:lnTo>
                  <a:cubicBezTo>
                    <a:pt x="14717" y="6265"/>
                    <a:pt x="14717" y="6425"/>
                    <a:pt x="14710" y="6581"/>
                  </a:cubicBezTo>
                  <a:cubicBezTo>
                    <a:pt x="14603" y="6510"/>
                    <a:pt x="14521" y="6414"/>
                    <a:pt x="14461" y="6300"/>
                  </a:cubicBezTo>
                  <a:cubicBezTo>
                    <a:pt x="14311" y="5990"/>
                    <a:pt x="14603" y="5823"/>
                    <a:pt x="14863" y="5759"/>
                  </a:cubicBezTo>
                  <a:cubicBezTo>
                    <a:pt x="14926" y="5746"/>
                    <a:pt x="14908" y="5647"/>
                    <a:pt x="14847" y="5647"/>
                  </a:cubicBezTo>
                  <a:cubicBezTo>
                    <a:pt x="14843" y="5647"/>
                    <a:pt x="14839" y="5648"/>
                    <a:pt x="14834" y="5649"/>
                  </a:cubicBezTo>
                  <a:cubicBezTo>
                    <a:pt x="14774" y="5663"/>
                    <a:pt x="14735" y="5706"/>
                    <a:pt x="14678" y="5731"/>
                  </a:cubicBezTo>
                  <a:cubicBezTo>
                    <a:pt x="14678" y="5624"/>
                    <a:pt x="14685" y="5521"/>
                    <a:pt x="14685" y="5417"/>
                  </a:cubicBezTo>
                  <a:cubicBezTo>
                    <a:pt x="14706" y="4762"/>
                    <a:pt x="14756" y="4107"/>
                    <a:pt x="14742" y="3452"/>
                  </a:cubicBezTo>
                  <a:cubicBezTo>
                    <a:pt x="14763" y="2876"/>
                    <a:pt x="14785" y="2302"/>
                    <a:pt x="14767" y="1726"/>
                  </a:cubicBezTo>
                  <a:lnTo>
                    <a:pt x="14731" y="1726"/>
                  </a:lnTo>
                  <a:cubicBezTo>
                    <a:pt x="14731" y="1722"/>
                    <a:pt x="14731" y="1719"/>
                    <a:pt x="14731" y="1715"/>
                  </a:cubicBezTo>
                  <a:cubicBezTo>
                    <a:pt x="14735" y="1630"/>
                    <a:pt x="14735" y="1380"/>
                    <a:pt x="14827" y="1327"/>
                  </a:cubicBezTo>
                  <a:cubicBezTo>
                    <a:pt x="14852" y="1313"/>
                    <a:pt x="14849" y="1288"/>
                    <a:pt x="14842" y="1266"/>
                  </a:cubicBezTo>
                  <a:cubicBezTo>
                    <a:pt x="14980" y="1266"/>
                    <a:pt x="15116" y="1224"/>
                    <a:pt x="15230" y="1149"/>
                  </a:cubicBezTo>
                  <a:cubicBezTo>
                    <a:pt x="15280" y="1116"/>
                    <a:pt x="15248" y="1040"/>
                    <a:pt x="15201" y="1040"/>
                  </a:cubicBezTo>
                  <a:cubicBezTo>
                    <a:pt x="15192" y="1040"/>
                    <a:pt x="15182" y="1043"/>
                    <a:pt x="15173" y="1049"/>
                  </a:cubicBezTo>
                  <a:cubicBezTo>
                    <a:pt x="15072" y="1119"/>
                    <a:pt x="14953" y="1168"/>
                    <a:pt x="14839" y="1168"/>
                  </a:cubicBezTo>
                  <a:cubicBezTo>
                    <a:pt x="14738" y="1168"/>
                    <a:pt x="14641" y="1130"/>
                    <a:pt x="14564" y="1035"/>
                  </a:cubicBezTo>
                  <a:cubicBezTo>
                    <a:pt x="14418" y="864"/>
                    <a:pt x="14528" y="665"/>
                    <a:pt x="14724" y="615"/>
                  </a:cubicBezTo>
                  <a:cubicBezTo>
                    <a:pt x="14787" y="595"/>
                    <a:pt x="14770" y="507"/>
                    <a:pt x="14709" y="507"/>
                  </a:cubicBezTo>
                  <a:cubicBezTo>
                    <a:pt x="14705" y="507"/>
                    <a:pt x="14700" y="507"/>
                    <a:pt x="14696" y="508"/>
                  </a:cubicBezTo>
                  <a:cubicBezTo>
                    <a:pt x="14432" y="572"/>
                    <a:pt x="14300" y="818"/>
                    <a:pt x="14446" y="1064"/>
                  </a:cubicBezTo>
                  <a:cubicBezTo>
                    <a:pt x="14518" y="1188"/>
                    <a:pt x="14639" y="1231"/>
                    <a:pt x="14763" y="1249"/>
                  </a:cubicBezTo>
                  <a:cubicBezTo>
                    <a:pt x="14710" y="1284"/>
                    <a:pt x="14703" y="1366"/>
                    <a:pt x="14678" y="1437"/>
                  </a:cubicBezTo>
                  <a:cubicBezTo>
                    <a:pt x="14674" y="1412"/>
                    <a:pt x="14678" y="1384"/>
                    <a:pt x="14674" y="1355"/>
                  </a:cubicBezTo>
                  <a:cubicBezTo>
                    <a:pt x="14671" y="1326"/>
                    <a:pt x="14649" y="1312"/>
                    <a:pt x="14626" y="1312"/>
                  </a:cubicBezTo>
                  <a:cubicBezTo>
                    <a:pt x="14596" y="1312"/>
                    <a:pt x="14564" y="1334"/>
                    <a:pt x="14564" y="1370"/>
                  </a:cubicBezTo>
                  <a:lnTo>
                    <a:pt x="14564" y="3253"/>
                  </a:lnTo>
                  <a:cubicBezTo>
                    <a:pt x="14503" y="3833"/>
                    <a:pt x="14528" y="4417"/>
                    <a:pt x="14564" y="5001"/>
                  </a:cubicBezTo>
                  <a:lnTo>
                    <a:pt x="14575" y="5001"/>
                  </a:lnTo>
                  <a:cubicBezTo>
                    <a:pt x="14571" y="5197"/>
                    <a:pt x="14564" y="5392"/>
                    <a:pt x="14564" y="5585"/>
                  </a:cubicBezTo>
                  <a:lnTo>
                    <a:pt x="14567" y="5585"/>
                  </a:lnTo>
                  <a:cubicBezTo>
                    <a:pt x="14567" y="5645"/>
                    <a:pt x="14564" y="5706"/>
                    <a:pt x="14564" y="5763"/>
                  </a:cubicBezTo>
                  <a:cubicBezTo>
                    <a:pt x="14564" y="5772"/>
                    <a:pt x="14566" y="5775"/>
                    <a:pt x="14570" y="5775"/>
                  </a:cubicBezTo>
                  <a:cubicBezTo>
                    <a:pt x="14577" y="5775"/>
                    <a:pt x="14590" y="5762"/>
                    <a:pt x="14603" y="5762"/>
                  </a:cubicBezTo>
                  <a:cubicBezTo>
                    <a:pt x="14604" y="5762"/>
                    <a:pt x="14605" y="5762"/>
                    <a:pt x="14607" y="5763"/>
                  </a:cubicBezTo>
                  <a:cubicBezTo>
                    <a:pt x="14407" y="5869"/>
                    <a:pt x="14251" y="6023"/>
                    <a:pt x="14336" y="6282"/>
                  </a:cubicBezTo>
                  <a:cubicBezTo>
                    <a:pt x="14386" y="6443"/>
                    <a:pt x="14535" y="6606"/>
                    <a:pt x="14703" y="6692"/>
                  </a:cubicBezTo>
                  <a:cubicBezTo>
                    <a:pt x="14692" y="6905"/>
                    <a:pt x="14692" y="7119"/>
                    <a:pt x="14681" y="7333"/>
                  </a:cubicBezTo>
                  <a:cubicBezTo>
                    <a:pt x="14660" y="7454"/>
                    <a:pt x="14656" y="7571"/>
                    <a:pt x="14642" y="7692"/>
                  </a:cubicBezTo>
                  <a:cubicBezTo>
                    <a:pt x="14635" y="7653"/>
                    <a:pt x="14642" y="7610"/>
                    <a:pt x="14632" y="7571"/>
                  </a:cubicBezTo>
                  <a:cubicBezTo>
                    <a:pt x="14628" y="7545"/>
                    <a:pt x="14605" y="7532"/>
                    <a:pt x="14580" y="7532"/>
                  </a:cubicBezTo>
                  <a:cubicBezTo>
                    <a:pt x="14555" y="7532"/>
                    <a:pt x="14528" y="7546"/>
                    <a:pt x="14521" y="7571"/>
                  </a:cubicBezTo>
                  <a:cubicBezTo>
                    <a:pt x="14500" y="7664"/>
                    <a:pt x="14507" y="7760"/>
                    <a:pt x="14493" y="7852"/>
                  </a:cubicBezTo>
                  <a:cubicBezTo>
                    <a:pt x="14492" y="7852"/>
                    <a:pt x="14491" y="7853"/>
                    <a:pt x="14490" y="7853"/>
                  </a:cubicBezTo>
                  <a:cubicBezTo>
                    <a:pt x="14478" y="7853"/>
                    <a:pt x="14467" y="7833"/>
                    <a:pt x="14462" y="7833"/>
                  </a:cubicBezTo>
                  <a:cubicBezTo>
                    <a:pt x="14459" y="7833"/>
                    <a:pt x="14458" y="7836"/>
                    <a:pt x="14457" y="7842"/>
                  </a:cubicBezTo>
                  <a:cubicBezTo>
                    <a:pt x="14436" y="7988"/>
                    <a:pt x="14436" y="8137"/>
                    <a:pt x="14418" y="8283"/>
                  </a:cubicBezTo>
                  <a:cubicBezTo>
                    <a:pt x="14418" y="7760"/>
                    <a:pt x="14414" y="7236"/>
                    <a:pt x="14429" y="6713"/>
                  </a:cubicBezTo>
                  <a:cubicBezTo>
                    <a:pt x="14464" y="6749"/>
                    <a:pt x="14503" y="6784"/>
                    <a:pt x="14539" y="6820"/>
                  </a:cubicBezTo>
                  <a:cubicBezTo>
                    <a:pt x="14551" y="6830"/>
                    <a:pt x="14563" y="6834"/>
                    <a:pt x="14575" y="6834"/>
                  </a:cubicBezTo>
                  <a:cubicBezTo>
                    <a:pt x="14618" y="6834"/>
                    <a:pt x="14653" y="6780"/>
                    <a:pt x="14617" y="6738"/>
                  </a:cubicBezTo>
                  <a:lnTo>
                    <a:pt x="14418" y="6539"/>
                  </a:lnTo>
                  <a:cubicBezTo>
                    <a:pt x="14406" y="6527"/>
                    <a:pt x="14392" y="6522"/>
                    <a:pt x="14378" y="6522"/>
                  </a:cubicBezTo>
                  <a:cubicBezTo>
                    <a:pt x="14349" y="6522"/>
                    <a:pt x="14321" y="6544"/>
                    <a:pt x="14318" y="6578"/>
                  </a:cubicBezTo>
                  <a:cubicBezTo>
                    <a:pt x="14290" y="7286"/>
                    <a:pt x="14315" y="7998"/>
                    <a:pt x="14308" y="8707"/>
                  </a:cubicBezTo>
                  <a:cubicBezTo>
                    <a:pt x="14293" y="8707"/>
                    <a:pt x="14279" y="8694"/>
                    <a:pt x="14270" y="8694"/>
                  </a:cubicBezTo>
                  <a:cubicBezTo>
                    <a:pt x="14267" y="8694"/>
                    <a:pt x="14263" y="8697"/>
                    <a:pt x="14261" y="8703"/>
                  </a:cubicBezTo>
                  <a:cubicBezTo>
                    <a:pt x="13959" y="9419"/>
                    <a:pt x="13987" y="10259"/>
                    <a:pt x="14051" y="11021"/>
                  </a:cubicBezTo>
                  <a:cubicBezTo>
                    <a:pt x="14041" y="11156"/>
                    <a:pt x="14041" y="11295"/>
                    <a:pt x="14037" y="11430"/>
                  </a:cubicBezTo>
                  <a:cubicBezTo>
                    <a:pt x="14019" y="11430"/>
                    <a:pt x="13998" y="11434"/>
                    <a:pt x="13984" y="11434"/>
                  </a:cubicBezTo>
                  <a:cubicBezTo>
                    <a:pt x="13960" y="11434"/>
                    <a:pt x="13936" y="11434"/>
                    <a:pt x="13912" y="11434"/>
                  </a:cubicBezTo>
                  <a:cubicBezTo>
                    <a:pt x="13743" y="11434"/>
                    <a:pt x="13576" y="11423"/>
                    <a:pt x="13410" y="11402"/>
                  </a:cubicBezTo>
                  <a:cubicBezTo>
                    <a:pt x="13408" y="11401"/>
                    <a:pt x="13406" y="11401"/>
                    <a:pt x="13404" y="11401"/>
                  </a:cubicBezTo>
                  <a:cubicBezTo>
                    <a:pt x="13339" y="11401"/>
                    <a:pt x="13342" y="11505"/>
                    <a:pt x="13410" y="11515"/>
                  </a:cubicBezTo>
                  <a:cubicBezTo>
                    <a:pt x="13617" y="11540"/>
                    <a:pt x="13827" y="11551"/>
                    <a:pt x="14037" y="11551"/>
                  </a:cubicBezTo>
                  <a:cubicBezTo>
                    <a:pt x="14030" y="11911"/>
                    <a:pt x="14026" y="12270"/>
                    <a:pt x="14044" y="12630"/>
                  </a:cubicBezTo>
                  <a:cubicBezTo>
                    <a:pt x="14036" y="12627"/>
                    <a:pt x="14027" y="12617"/>
                    <a:pt x="14017" y="12617"/>
                  </a:cubicBezTo>
                  <a:cubicBezTo>
                    <a:pt x="14014" y="12617"/>
                    <a:pt x="14011" y="12618"/>
                    <a:pt x="14009" y="12619"/>
                  </a:cubicBezTo>
                  <a:cubicBezTo>
                    <a:pt x="12599" y="13434"/>
                    <a:pt x="11278" y="14395"/>
                    <a:pt x="10075" y="15488"/>
                  </a:cubicBezTo>
                  <a:cubicBezTo>
                    <a:pt x="10075" y="15410"/>
                    <a:pt x="10071" y="15335"/>
                    <a:pt x="10071" y="15257"/>
                  </a:cubicBezTo>
                  <a:cubicBezTo>
                    <a:pt x="10125" y="15236"/>
                    <a:pt x="10178" y="15211"/>
                    <a:pt x="10224" y="15179"/>
                  </a:cubicBezTo>
                  <a:cubicBezTo>
                    <a:pt x="10265" y="15141"/>
                    <a:pt x="10229" y="15093"/>
                    <a:pt x="10186" y="15093"/>
                  </a:cubicBezTo>
                  <a:cubicBezTo>
                    <a:pt x="10176" y="15093"/>
                    <a:pt x="10166" y="15095"/>
                    <a:pt x="10157" y="15100"/>
                  </a:cubicBezTo>
                  <a:cubicBezTo>
                    <a:pt x="11225" y="14025"/>
                    <a:pt x="12467" y="13153"/>
                    <a:pt x="13749" y="12359"/>
                  </a:cubicBezTo>
                  <a:cubicBezTo>
                    <a:pt x="13804" y="12329"/>
                    <a:pt x="13772" y="12256"/>
                    <a:pt x="13722" y="12256"/>
                  </a:cubicBezTo>
                  <a:cubicBezTo>
                    <a:pt x="13713" y="12256"/>
                    <a:pt x="13704" y="12258"/>
                    <a:pt x="13695" y="12263"/>
                  </a:cubicBezTo>
                  <a:cubicBezTo>
                    <a:pt x="12399" y="13060"/>
                    <a:pt x="11143" y="13947"/>
                    <a:pt x="10068" y="15029"/>
                  </a:cubicBezTo>
                  <a:cubicBezTo>
                    <a:pt x="10068" y="14983"/>
                    <a:pt x="10068" y="14933"/>
                    <a:pt x="10064" y="14883"/>
                  </a:cubicBezTo>
                  <a:cubicBezTo>
                    <a:pt x="10926" y="13591"/>
                    <a:pt x="12339" y="12687"/>
                    <a:pt x="13617" y="11868"/>
                  </a:cubicBezTo>
                  <a:cubicBezTo>
                    <a:pt x="13668" y="11835"/>
                    <a:pt x="13638" y="11759"/>
                    <a:pt x="13589" y="11759"/>
                  </a:cubicBezTo>
                  <a:cubicBezTo>
                    <a:pt x="13580" y="11759"/>
                    <a:pt x="13570" y="11762"/>
                    <a:pt x="13560" y="11768"/>
                  </a:cubicBezTo>
                  <a:cubicBezTo>
                    <a:pt x="12307" y="12576"/>
                    <a:pt x="10933" y="13459"/>
                    <a:pt x="10061" y="14709"/>
                  </a:cubicBezTo>
                  <a:cubicBezTo>
                    <a:pt x="10061" y="14666"/>
                    <a:pt x="10061" y="14623"/>
                    <a:pt x="10057" y="14581"/>
                  </a:cubicBezTo>
                  <a:cubicBezTo>
                    <a:pt x="10075" y="14399"/>
                    <a:pt x="10086" y="14217"/>
                    <a:pt x="10096" y="14036"/>
                  </a:cubicBezTo>
                  <a:cubicBezTo>
                    <a:pt x="10121" y="13865"/>
                    <a:pt x="10143" y="13691"/>
                    <a:pt x="10160" y="13520"/>
                  </a:cubicBezTo>
                  <a:cubicBezTo>
                    <a:pt x="10169" y="13529"/>
                    <a:pt x="10181" y="13533"/>
                    <a:pt x="10192" y="13533"/>
                  </a:cubicBezTo>
                  <a:cubicBezTo>
                    <a:pt x="10204" y="13533"/>
                    <a:pt x="10215" y="13529"/>
                    <a:pt x="10224" y="13520"/>
                  </a:cubicBezTo>
                  <a:lnTo>
                    <a:pt x="10360" y="13384"/>
                  </a:lnTo>
                  <a:lnTo>
                    <a:pt x="10360" y="13377"/>
                  </a:lnTo>
                  <a:cubicBezTo>
                    <a:pt x="10538" y="13167"/>
                    <a:pt x="10737" y="12982"/>
                    <a:pt x="10926" y="12783"/>
                  </a:cubicBezTo>
                  <a:lnTo>
                    <a:pt x="10926" y="12783"/>
                  </a:lnTo>
                  <a:cubicBezTo>
                    <a:pt x="10662" y="13085"/>
                    <a:pt x="10420" y="13406"/>
                    <a:pt x="10310" y="13780"/>
                  </a:cubicBezTo>
                  <a:cubicBezTo>
                    <a:pt x="10297" y="13820"/>
                    <a:pt x="10332" y="13847"/>
                    <a:pt x="10365" y="13847"/>
                  </a:cubicBezTo>
                  <a:cubicBezTo>
                    <a:pt x="10388" y="13847"/>
                    <a:pt x="10410" y="13835"/>
                    <a:pt x="10417" y="13808"/>
                  </a:cubicBezTo>
                  <a:cubicBezTo>
                    <a:pt x="10580" y="13263"/>
                    <a:pt x="11025" y="12801"/>
                    <a:pt x="11417" y="12405"/>
                  </a:cubicBezTo>
                  <a:cubicBezTo>
                    <a:pt x="11841" y="11975"/>
                    <a:pt x="12310" y="11583"/>
                    <a:pt x="12812" y="11238"/>
                  </a:cubicBezTo>
                  <a:cubicBezTo>
                    <a:pt x="12860" y="11205"/>
                    <a:pt x="12831" y="11132"/>
                    <a:pt x="12784" y="11132"/>
                  </a:cubicBezTo>
                  <a:cubicBezTo>
                    <a:pt x="12775" y="11132"/>
                    <a:pt x="12765" y="11135"/>
                    <a:pt x="12755" y="11142"/>
                  </a:cubicBezTo>
                  <a:cubicBezTo>
                    <a:pt x="12275" y="11466"/>
                    <a:pt x="11841" y="11854"/>
                    <a:pt x="11428" y="12259"/>
                  </a:cubicBezTo>
                  <a:cubicBezTo>
                    <a:pt x="11688" y="11996"/>
                    <a:pt x="11933" y="11718"/>
                    <a:pt x="12193" y="11455"/>
                  </a:cubicBezTo>
                  <a:cubicBezTo>
                    <a:pt x="12234" y="11414"/>
                    <a:pt x="12198" y="11359"/>
                    <a:pt x="12155" y="11359"/>
                  </a:cubicBezTo>
                  <a:cubicBezTo>
                    <a:pt x="12141" y="11359"/>
                    <a:pt x="12127" y="11364"/>
                    <a:pt x="12115" y="11377"/>
                  </a:cubicBezTo>
                  <a:cubicBezTo>
                    <a:pt x="11453" y="12039"/>
                    <a:pt x="10769" y="12683"/>
                    <a:pt x="10171" y="13413"/>
                  </a:cubicBezTo>
                  <a:cubicBezTo>
                    <a:pt x="10182" y="13310"/>
                    <a:pt x="10199" y="13210"/>
                    <a:pt x="10207" y="13110"/>
                  </a:cubicBezTo>
                  <a:cubicBezTo>
                    <a:pt x="10220" y="13120"/>
                    <a:pt x="10235" y="13125"/>
                    <a:pt x="10248" y="13125"/>
                  </a:cubicBezTo>
                  <a:cubicBezTo>
                    <a:pt x="10264" y="13125"/>
                    <a:pt x="10277" y="13115"/>
                    <a:pt x="10281" y="13089"/>
                  </a:cubicBezTo>
                  <a:cubicBezTo>
                    <a:pt x="10313" y="12897"/>
                    <a:pt x="10342" y="12704"/>
                    <a:pt x="10374" y="12512"/>
                  </a:cubicBezTo>
                  <a:lnTo>
                    <a:pt x="10377" y="12512"/>
                  </a:lnTo>
                  <a:cubicBezTo>
                    <a:pt x="10382" y="12513"/>
                    <a:pt x="10386" y="12513"/>
                    <a:pt x="10390" y="12513"/>
                  </a:cubicBezTo>
                  <a:cubicBezTo>
                    <a:pt x="10403" y="12513"/>
                    <a:pt x="10416" y="12509"/>
                    <a:pt x="10427" y="12498"/>
                  </a:cubicBezTo>
                  <a:cubicBezTo>
                    <a:pt x="10452" y="12469"/>
                    <a:pt x="10470" y="12437"/>
                    <a:pt x="10488" y="12405"/>
                  </a:cubicBezTo>
                  <a:cubicBezTo>
                    <a:pt x="10958" y="11868"/>
                    <a:pt x="11492" y="11398"/>
                    <a:pt x="12015" y="10914"/>
                  </a:cubicBezTo>
                  <a:cubicBezTo>
                    <a:pt x="12057" y="10877"/>
                    <a:pt x="12018" y="10821"/>
                    <a:pt x="11973" y="10821"/>
                  </a:cubicBezTo>
                  <a:cubicBezTo>
                    <a:pt x="11961" y="10821"/>
                    <a:pt x="11948" y="10826"/>
                    <a:pt x="11937" y="10836"/>
                  </a:cubicBezTo>
                  <a:cubicBezTo>
                    <a:pt x="11410" y="11320"/>
                    <a:pt x="10876" y="11793"/>
                    <a:pt x="10402" y="12327"/>
                  </a:cubicBezTo>
                  <a:cubicBezTo>
                    <a:pt x="10459" y="11975"/>
                    <a:pt x="10488" y="11622"/>
                    <a:pt x="10513" y="11270"/>
                  </a:cubicBezTo>
                  <a:cubicBezTo>
                    <a:pt x="10573" y="11248"/>
                    <a:pt x="10623" y="11220"/>
                    <a:pt x="10691" y="11199"/>
                  </a:cubicBezTo>
                  <a:cubicBezTo>
                    <a:pt x="10748" y="11184"/>
                    <a:pt x="10730" y="11124"/>
                    <a:pt x="10687" y="11106"/>
                  </a:cubicBezTo>
                  <a:lnTo>
                    <a:pt x="10790" y="11017"/>
                  </a:lnTo>
                  <a:lnTo>
                    <a:pt x="10854" y="11021"/>
                  </a:lnTo>
                  <a:cubicBezTo>
                    <a:pt x="10890" y="11021"/>
                    <a:pt x="10854" y="10992"/>
                    <a:pt x="10854" y="10964"/>
                  </a:cubicBezTo>
                  <a:cubicBezTo>
                    <a:pt x="11121" y="10739"/>
                    <a:pt x="11388" y="10515"/>
                    <a:pt x="11655" y="10287"/>
                  </a:cubicBezTo>
                  <a:cubicBezTo>
                    <a:pt x="11670" y="10277"/>
                    <a:pt x="11655" y="10266"/>
                    <a:pt x="11655" y="10255"/>
                  </a:cubicBezTo>
                  <a:cubicBezTo>
                    <a:pt x="11812" y="10245"/>
                    <a:pt x="11965" y="10227"/>
                    <a:pt x="12122" y="10198"/>
                  </a:cubicBezTo>
                  <a:lnTo>
                    <a:pt x="12122" y="10198"/>
                  </a:lnTo>
                  <a:cubicBezTo>
                    <a:pt x="11584" y="10593"/>
                    <a:pt x="11061" y="11031"/>
                    <a:pt x="10719" y="11612"/>
                  </a:cubicBezTo>
                  <a:cubicBezTo>
                    <a:pt x="10698" y="11654"/>
                    <a:pt x="10732" y="11696"/>
                    <a:pt x="10770" y="11696"/>
                  </a:cubicBezTo>
                  <a:cubicBezTo>
                    <a:pt x="10783" y="11696"/>
                    <a:pt x="10796" y="11691"/>
                    <a:pt x="10808" y="11679"/>
                  </a:cubicBezTo>
                  <a:lnTo>
                    <a:pt x="11032" y="11455"/>
                  </a:lnTo>
                  <a:cubicBezTo>
                    <a:pt x="11047" y="11441"/>
                    <a:pt x="11036" y="11426"/>
                    <a:pt x="11032" y="11412"/>
                  </a:cubicBezTo>
                  <a:cubicBezTo>
                    <a:pt x="11392" y="10928"/>
                    <a:pt x="11848" y="10526"/>
                    <a:pt x="12335" y="10177"/>
                  </a:cubicBezTo>
                  <a:cubicBezTo>
                    <a:pt x="12357" y="10173"/>
                    <a:pt x="12378" y="10177"/>
                    <a:pt x="12399" y="10170"/>
                  </a:cubicBezTo>
                  <a:cubicBezTo>
                    <a:pt x="12417" y="10166"/>
                    <a:pt x="12392" y="10148"/>
                    <a:pt x="12399" y="10127"/>
                  </a:cubicBezTo>
                  <a:cubicBezTo>
                    <a:pt x="12403" y="10127"/>
                    <a:pt x="12407" y="10124"/>
                    <a:pt x="12410" y="10120"/>
                  </a:cubicBezTo>
                  <a:cubicBezTo>
                    <a:pt x="12460" y="10088"/>
                    <a:pt x="12430" y="10012"/>
                    <a:pt x="12386" y="10012"/>
                  </a:cubicBezTo>
                  <a:cubicBezTo>
                    <a:pt x="12377" y="10012"/>
                    <a:pt x="12367" y="10016"/>
                    <a:pt x="12357" y="10024"/>
                  </a:cubicBezTo>
                  <a:cubicBezTo>
                    <a:pt x="12343" y="10031"/>
                    <a:pt x="12328" y="10045"/>
                    <a:pt x="12314" y="10056"/>
                  </a:cubicBezTo>
                  <a:cubicBezTo>
                    <a:pt x="12097" y="10027"/>
                    <a:pt x="11876" y="10027"/>
                    <a:pt x="11659" y="10006"/>
                  </a:cubicBezTo>
                  <a:cubicBezTo>
                    <a:pt x="11684" y="9968"/>
                    <a:pt x="11651" y="9927"/>
                    <a:pt x="11614" y="9927"/>
                  </a:cubicBezTo>
                  <a:cubicBezTo>
                    <a:pt x="11603" y="9927"/>
                    <a:pt x="11591" y="9930"/>
                    <a:pt x="11581" y="9938"/>
                  </a:cubicBezTo>
                  <a:cubicBezTo>
                    <a:pt x="11559" y="9960"/>
                    <a:pt x="11538" y="9978"/>
                    <a:pt x="11520" y="9995"/>
                  </a:cubicBezTo>
                  <a:cubicBezTo>
                    <a:pt x="11342" y="9981"/>
                    <a:pt x="11164" y="9963"/>
                    <a:pt x="10986" y="9956"/>
                  </a:cubicBezTo>
                  <a:cubicBezTo>
                    <a:pt x="11237" y="9925"/>
                    <a:pt x="11492" y="9912"/>
                    <a:pt x="11746" y="9912"/>
                  </a:cubicBezTo>
                  <a:cubicBezTo>
                    <a:pt x="12156" y="9912"/>
                    <a:pt x="12567" y="9946"/>
                    <a:pt x="12962" y="9992"/>
                  </a:cubicBezTo>
                  <a:cubicBezTo>
                    <a:pt x="12962" y="9992"/>
                    <a:pt x="12962" y="9995"/>
                    <a:pt x="12966" y="9995"/>
                  </a:cubicBezTo>
                  <a:lnTo>
                    <a:pt x="12998" y="9995"/>
                  </a:lnTo>
                  <a:lnTo>
                    <a:pt x="12998" y="10611"/>
                  </a:lnTo>
                  <a:cubicBezTo>
                    <a:pt x="12998" y="10643"/>
                    <a:pt x="13028" y="10668"/>
                    <a:pt x="13057" y="10668"/>
                  </a:cubicBezTo>
                  <a:cubicBezTo>
                    <a:pt x="13070" y="10668"/>
                    <a:pt x="13084" y="10663"/>
                    <a:pt x="13094" y="10650"/>
                  </a:cubicBezTo>
                  <a:cubicBezTo>
                    <a:pt x="13094" y="10650"/>
                    <a:pt x="13094" y="10650"/>
                    <a:pt x="13094" y="10647"/>
                  </a:cubicBezTo>
                  <a:cubicBezTo>
                    <a:pt x="13126" y="10978"/>
                    <a:pt x="13140" y="11309"/>
                    <a:pt x="13129" y="11644"/>
                  </a:cubicBezTo>
                  <a:cubicBezTo>
                    <a:pt x="13133" y="11665"/>
                    <a:pt x="13147" y="11690"/>
                    <a:pt x="13168" y="11697"/>
                  </a:cubicBezTo>
                  <a:cubicBezTo>
                    <a:pt x="13190" y="11703"/>
                    <a:pt x="13207" y="11706"/>
                    <a:pt x="13221" y="11706"/>
                  </a:cubicBezTo>
                  <a:cubicBezTo>
                    <a:pt x="13284" y="11706"/>
                    <a:pt x="13284" y="11647"/>
                    <a:pt x="13325" y="11580"/>
                  </a:cubicBezTo>
                  <a:cubicBezTo>
                    <a:pt x="13346" y="11542"/>
                    <a:pt x="13314" y="11505"/>
                    <a:pt x="13278" y="11505"/>
                  </a:cubicBezTo>
                  <a:cubicBezTo>
                    <a:pt x="13266" y="11505"/>
                    <a:pt x="13254" y="11509"/>
                    <a:pt x="13243" y="11519"/>
                  </a:cubicBezTo>
                  <a:cubicBezTo>
                    <a:pt x="13243" y="11387"/>
                    <a:pt x="13250" y="11256"/>
                    <a:pt x="13254" y="11124"/>
                  </a:cubicBezTo>
                  <a:cubicBezTo>
                    <a:pt x="13261" y="10885"/>
                    <a:pt x="13240" y="10647"/>
                    <a:pt x="13193" y="10415"/>
                  </a:cubicBezTo>
                  <a:cubicBezTo>
                    <a:pt x="13190" y="10395"/>
                    <a:pt x="13176" y="10387"/>
                    <a:pt x="13158" y="10387"/>
                  </a:cubicBezTo>
                  <a:cubicBezTo>
                    <a:pt x="13142" y="10387"/>
                    <a:pt x="13123" y="10394"/>
                    <a:pt x="13108" y="10405"/>
                  </a:cubicBezTo>
                  <a:lnTo>
                    <a:pt x="13108" y="9892"/>
                  </a:lnTo>
                  <a:cubicBezTo>
                    <a:pt x="13108" y="9860"/>
                    <a:pt x="13083" y="9835"/>
                    <a:pt x="13051" y="9835"/>
                  </a:cubicBezTo>
                  <a:lnTo>
                    <a:pt x="12962" y="9835"/>
                  </a:lnTo>
                  <a:cubicBezTo>
                    <a:pt x="12941" y="9835"/>
                    <a:pt x="12933" y="9857"/>
                    <a:pt x="12923" y="9874"/>
                  </a:cubicBezTo>
                  <a:cubicBezTo>
                    <a:pt x="12461" y="9821"/>
                    <a:pt x="11971" y="9755"/>
                    <a:pt x="11488" y="9755"/>
                  </a:cubicBezTo>
                  <a:cubicBezTo>
                    <a:pt x="11097" y="9755"/>
                    <a:pt x="10711" y="9799"/>
                    <a:pt x="10349" y="9928"/>
                  </a:cubicBezTo>
                  <a:cubicBezTo>
                    <a:pt x="10306" y="9938"/>
                    <a:pt x="10292" y="9992"/>
                    <a:pt x="10320" y="10024"/>
                  </a:cubicBezTo>
                  <a:cubicBezTo>
                    <a:pt x="10452" y="10138"/>
                    <a:pt x="10612" y="10213"/>
                    <a:pt x="10783" y="10248"/>
                  </a:cubicBezTo>
                  <a:cubicBezTo>
                    <a:pt x="10751" y="10284"/>
                    <a:pt x="10726" y="10323"/>
                    <a:pt x="10694" y="10355"/>
                  </a:cubicBezTo>
                  <a:cubicBezTo>
                    <a:pt x="10659" y="10351"/>
                    <a:pt x="10627" y="10355"/>
                    <a:pt x="10591" y="10348"/>
                  </a:cubicBezTo>
                  <a:cubicBezTo>
                    <a:pt x="10534" y="10227"/>
                    <a:pt x="10459" y="10141"/>
                    <a:pt x="10331" y="10102"/>
                  </a:cubicBezTo>
                  <a:cubicBezTo>
                    <a:pt x="10313" y="10049"/>
                    <a:pt x="10306" y="9992"/>
                    <a:pt x="10285" y="9942"/>
                  </a:cubicBezTo>
                  <a:lnTo>
                    <a:pt x="10285" y="9935"/>
                  </a:lnTo>
                  <a:cubicBezTo>
                    <a:pt x="10281" y="9928"/>
                    <a:pt x="10281" y="9917"/>
                    <a:pt x="10278" y="9910"/>
                  </a:cubicBezTo>
                  <a:cubicBezTo>
                    <a:pt x="10268" y="9888"/>
                    <a:pt x="10251" y="9879"/>
                    <a:pt x="10233" y="9879"/>
                  </a:cubicBezTo>
                  <a:cubicBezTo>
                    <a:pt x="10204" y="9879"/>
                    <a:pt x="10175" y="9902"/>
                    <a:pt x="10175" y="9935"/>
                  </a:cubicBezTo>
                  <a:lnTo>
                    <a:pt x="10175" y="10081"/>
                  </a:lnTo>
                  <a:cubicBezTo>
                    <a:pt x="10120" y="10078"/>
                    <a:pt x="10069" y="10057"/>
                    <a:pt x="10020" y="10057"/>
                  </a:cubicBezTo>
                  <a:cubicBezTo>
                    <a:pt x="10011" y="10057"/>
                    <a:pt x="10002" y="10058"/>
                    <a:pt x="9993" y="10059"/>
                  </a:cubicBezTo>
                  <a:cubicBezTo>
                    <a:pt x="9926" y="10076"/>
                    <a:pt x="9950" y="10171"/>
                    <a:pt x="10009" y="10171"/>
                  </a:cubicBezTo>
                  <a:cubicBezTo>
                    <a:pt x="10013" y="10171"/>
                    <a:pt x="10017" y="10171"/>
                    <a:pt x="10021" y="10170"/>
                  </a:cubicBezTo>
                  <a:cubicBezTo>
                    <a:pt x="10041" y="10168"/>
                    <a:pt x="10060" y="10168"/>
                    <a:pt x="10079" y="10168"/>
                  </a:cubicBezTo>
                  <a:cubicBezTo>
                    <a:pt x="10111" y="10168"/>
                    <a:pt x="10143" y="10170"/>
                    <a:pt x="10175" y="10177"/>
                  </a:cubicBezTo>
                  <a:lnTo>
                    <a:pt x="10175" y="10312"/>
                  </a:lnTo>
                  <a:cubicBezTo>
                    <a:pt x="8662" y="10138"/>
                    <a:pt x="7149" y="10184"/>
                    <a:pt x="5621" y="10145"/>
                  </a:cubicBezTo>
                  <a:cubicBezTo>
                    <a:pt x="4497" y="10116"/>
                    <a:pt x="3369" y="10060"/>
                    <a:pt x="2243" y="10060"/>
                  </a:cubicBezTo>
                  <a:cubicBezTo>
                    <a:pt x="1821" y="10060"/>
                    <a:pt x="1400" y="10068"/>
                    <a:pt x="979" y="10088"/>
                  </a:cubicBezTo>
                  <a:cubicBezTo>
                    <a:pt x="1150" y="9807"/>
                    <a:pt x="1335" y="9533"/>
                    <a:pt x="1478" y="9234"/>
                  </a:cubicBezTo>
                  <a:cubicBezTo>
                    <a:pt x="1486" y="9212"/>
                    <a:pt x="1469" y="9192"/>
                    <a:pt x="1449" y="9192"/>
                  </a:cubicBezTo>
                  <a:cubicBezTo>
                    <a:pt x="1443" y="9192"/>
                    <a:pt x="1437" y="9194"/>
                    <a:pt x="1431" y="9198"/>
                  </a:cubicBezTo>
                  <a:cubicBezTo>
                    <a:pt x="1221" y="9415"/>
                    <a:pt x="1022" y="9643"/>
                    <a:pt x="808" y="9857"/>
                  </a:cubicBezTo>
                  <a:cubicBezTo>
                    <a:pt x="1125" y="9337"/>
                    <a:pt x="1560" y="8902"/>
                    <a:pt x="1926" y="8425"/>
                  </a:cubicBezTo>
                  <a:cubicBezTo>
                    <a:pt x="1941" y="8405"/>
                    <a:pt x="1921" y="8385"/>
                    <a:pt x="1900" y="8385"/>
                  </a:cubicBezTo>
                  <a:cubicBezTo>
                    <a:pt x="1891" y="8385"/>
                    <a:pt x="1883" y="8389"/>
                    <a:pt x="1876" y="8397"/>
                  </a:cubicBezTo>
                  <a:cubicBezTo>
                    <a:pt x="1528" y="8853"/>
                    <a:pt x="1122" y="9276"/>
                    <a:pt x="808" y="9760"/>
                  </a:cubicBezTo>
                  <a:cubicBezTo>
                    <a:pt x="826" y="9654"/>
                    <a:pt x="844" y="9550"/>
                    <a:pt x="858" y="9444"/>
                  </a:cubicBezTo>
                  <a:cubicBezTo>
                    <a:pt x="860" y="9425"/>
                    <a:pt x="844" y="9415"/>
                    <a:pt x="828" y="9415"/>
                  </a:cubicBezTo>
                  <a:cubicBezTo>
                    <a:pt x="828" y="9415"/>
                    <a:pt x="828" y="9415"/>
                    <a:pt x="827" y="9415"/>
                  </a:cubicBezTo>
                  <a:lnTo>
                    <a:pt x="827" y="9415"/>
                  </a:lnTo>
                  <a:cubicBezTo>
                    <a:pt x="849" y="9401"/>
                    <a:pt x="873" y="9390"/>
                    <a:pt x="894" y="9372"/>
                  </a:cubicBezTo>
                  <a:cubicBezTo>
                    <a:pt x="918" y="9353"/>
                    <a:pt x="897" y="9322"/>
                    <a:pt x="875" y="9322"/>
                  </a:cubicBezTo>
                  <a:cubicBezTo>
                    <a:pt x="868" y="9322"/>
                    <a:pt x="861" y="9325"/>
                    <a:pt x="855" y="9333"/>
                  </a:cubicBezTo>
                  <a:cubicBezTo>
                    <a:pt x="794" y="9394"/>
                    <a:pt x="712" y="9426"/>
                    <a:pt x="648" y="9479"/>
                  </a:cubicBezTo>
                  <a:lnTo>
                    <a:pt x="648" y="9429"/>
                  </a:lnTo>
                  <a:cubicBezTo>
                    <a:pt x="1257" y="8561"/>
                    <a:pt x="1951" y="7753"/>
                    <a:pt x="2777" y="7083"/>
                  </a:cubicBezTo>
                  <a:cubicBezTo>
                    <a:pt x="2799" y="7064"/>
                    <a:pt x="2780" y="7038"/>
                    <a:pt x="2757" y="7038"/>
                  </a:cubicBezTo>
                  <a:cubicBezTo>
                    <a:pt x="2751" y="7038"/>
                    <a:pt x="2744" y="7040"/>
                    <a:pt x="2738" y="7044"/>
                  </a:cubicBezTo>
                  <a:cubicBezTo>
                    <a:pt x="1930" y="7699"/>
                    <a:pt x="1246" y="8490"/>
                    <a:pt x="648" y="9337"/>
                  </a:cubicBezTo>
                  <a:cubicBezTo>
                    <a:pt x="645" y="9159"/>
                    <a:pt x="641" y="8981"/>
                    <a:pt x="638" y="8803"/>
                  </a:cubicBezTo>
                  <a:cubicBezTo>
                    <a:pt x="1097" y="8009"/>
                    <a:pt x="1766" y="7350"/>
                    <a:pt x="2464" y="6774"/>
                  </a:cubicBezTo>
                  <a:cubicBezTo>
                    <a:pt x="2487" y="6754"/>
                    <a:pt x="2466" y="6725"/>
                    <a:pt x="2443" y="6725"/>
                  </a:cubicBezTo>
                  <a:cubicBezTo>
                    <a:pt x="2437" y="6725"/>
                    <a:pt x="2430" y="6727"/>
                    <a:pt x="2425" y="6731"/>
                  </a:cubicBezTo>
                  <a:cubicBezTo>
                    <a:pt x="1745" y="7293"/>
                    <a:pt x="1097" y="7941"/>
                    <a:pt x="638" y="8707"/>
                  </a:cubicBezTo>
                  <a:lnTo>
                    <a:pt x="638" y="8635"/>
                  </a:lnTo>
                  <a:lnTo>
                    <a:pt x="570" y="8635"/>
                  </a:lnTo>
                  <a:cubicBezTo>
                    <a:pt x="570" y="8671"/>
                    <a:pt x="566" y="8707"/>
                    <a:pt x="566" y="8742"/>
                  </a:cubicBezTo>
                  <a:cubicBezTo>
                    <a:pt x="559" y="8614"/>
                    <a:pt x="559" y="8486"/>
                    <a:pt x="552" y="8354"/>
                  </a:cubicBezTo>
                  <a:cubicBezTo>
                    <a:pt x="630" y="8240"/>
                    <a:pt x="709" y="8126"/>
                    <a:pt x="794" y="8020"/>
                  </a:cubicBezTo>
                  <a:cubicBezTo>
                    <a:pt x="986" y="7778"/>
                    <a:pt x="1189" y="7546"/>
                    <a:pt x="1406" y="7333"/>
                  </a:cubicBezTo>
                  <a:cubicBezTo>
                    <a:pt x="1834" y="6891"/>
                    <a:pt x="2304" y="6496"/>
                    <a:pt x="2770" y="6101"/>
                  </a:cubicBezTo>
                  <a:cubicBezTo>
                    <a:pt x="2793" y="6080"/>
                    <a:pt x="2769" y="6050"/>
                    <a:pt x="2745" y="6050"/>
                  </a:cubicBezTo>
                  <a:cubicBezTo>
                    <a:pt x="2740" y="6050"/>
                    <a:pt x="2735" y="6051"/>
                    <a:pt x="2731" y="6055"/>
                  </a:cubicBezTo>
                  <a:cubicBezTo>
                    <a:pt x="1930" y="6738"/>
                    <a:pt x="1157" y="7457"/>
                    <a:pt x="552" y="8315"/>
                  </a:cubicBezTo>
                  <a:cubicBezTo>
                    <a:pt x="549" y="8258"/>
                    <a:pt x="549" y="8198"/>
                    <a:pt x="545" y="8137"/>
                  </a:cubicBezTo>
                  <a:cubicBezTo>
                    <a:pt x="556" y="8130"/>
                    <a:pt x="566" y="8126"/>
                    <a:pt x="577" y="8116"/>
                  </a:cubicBezTo>
                  <a:cubicBezTo>
                    <a:pt x="597" y="8099"/>
                    <a:pt x="572" y="8083"/>
                    <a:pt x="548" y="8083"/>
                  </a:cubicBezTo>
                  <a:cubicBezTo>
                    <a:pt x="546" y="8083"/>
                    <a:pt x="544" y="8083"/>
                    <a:pt x="541" y="8084"/>
                  </a:cubicBezTo>
                  <a:cubicBezTo>
                    <a:pt x="541" y="8052"/>
                    <a:pt x="541" y="8020"/>
                    <a:pt x="538" y="7988"/>
                  </a:cubicBezTo>
                  <a:cubicBezTo>
                    <a:pt x="933" y="7400"/>
                    <a:pt x="1467" y="6909"/>
                    <a:pt x="1962" y="6411"/>
                  </a:cubicBezTo>
                  <a:cubicBezTo>
                    <a:pt x="1986" y="6391"/>
                    <a:pt x="1967" y="6362"/>
                    <a:pt x="1944" y="6362"/>
                  </a:cubicBezTo>
                  <a:cubicBezTo>
                    <a:pt x="1937" y="6362"/>
                    <a:pt x="1929" y="6365"/>
                    <a:pt x="1923" y="6371"/>
                  </a:cubicBezTo>
                  <a:cubicBezTo>
                    <a:pt x="1439" y="6856"/>
                    <a:pt x="929" y="7333"/>
                    <a:pt x="534" y="7895"/>
                  </a:cubicBezTo>
                  <a:cubicBezTo>
                    <a:pt x="534" y="7838"/>
                    <a:pt x="531" y="7781"/>
                    <a:pt x="531" y="7724"/>
                  </a:cubicBezTo>
                  <a:cubicBezTo>
                    <a:pt x="552" y="7706"/>
                    <a:pt x="581" y="7689"/>
                    <a:pt x="609" y="7674"/>
                  </a:cubicBezTo>
                  <a:cubicBezTo>
                    <a:pt x="636" y="7661"/>
                    <a:pt x="628" y="7621"/>
                    <a:pt x="599" y="7621"/>
                  </a:cubicBezTo>
                  <a:cubicBezTo>
                    <a:pt x="597" y="7621"/>
                    <a:pt x="596" y="7621"/>
                    <a:pt x="595" y="7621"/>
                  </a:cubicBezTo>
                  <a:cubicBezTo>
                    <a:pt x="951" y="7044"/>
                    <a:pt x="1495" y="6613"/>
                    <a:pt x="2008" y="6186"/>
                  </a:cubicBezTo>
                  <a:cubicBezTo>
                    <a:pt x="2030" y="6169"/>
                    <a:pt x="2011" y="6140"/>
                    <a:pt x="1988" y="6140"/>
                  </a:cubicBezTo>
                  <a:cubicBezTo>
                    <a:pt x="1982" y="6140"/>
                    <a:pt x="1975" y="6142"/>
                    <a:pt x="1969" y="6147"/>
                  </a:cubicBezTo>
                  <a:cubicBezTo>
                    <a:pt x="1581" y="6460"/>
                    <a:pt x="1218" y="6802"/>
                    <a:pt x="880" y="7172"/>
                  </a:cubicBezTo>
                  <a:cubicBezTo>
                    <a:pt x="889" y="7154"/>
                    <a:pt x="885" y="7126"/>
                    <a:pt x="867" y="7126"/>
                  </a:cubicBezTo>
                  <a:cubicBezTo>
                    <a:pt x="863" y="7126"/>
                    <a:pt x="859" y="7127"/>
                    <a:pt x="855" y="7130"/>
                  </a:cubicBezTo>
                  <a:cubicBezTo>
                    <a:pt x="802" y="7159"/>
                    <a:pt x="741" y="7205"/>
                    <a:pt x="724" y="7205"/>
                  </a:cubicBezTo>
                  <a:cubicBezTo>
                    <a:pt x="711" y="7205"/>
                    <a:pt x="726" y="7174"/>
                    <a:pt x="798" y="7080"/>
                  </a:cubicBezTo>
                  <a:cubicBezTo>
                    <a:pt x="862" y="7001"/>
                    <a:pt x="929" y="6927"/>
                    <a:pt x="997" y="6852"/>
                  </a:cubicBezTo>
                  <a:cubicBezTo>
                    <a:pt x="1115" y="6713"/>
                    <a:pt x="1243" y="6589"/>
                    <a:pt x="1371" y="6460"/>
                  </a:cubicBezTo>
                  <a:cubicBezTo>
                    <a:pt x="1631" y="6208"/>
                    <a:pt x="1898" y="5958"/>
                    <a:pt x="2143" y="5695"/>
                  </a:cubicBezTo>
                  <a:cubicBezTo>
                    <a:pt x="2162" y="5674"/>
                    <a:pt x="2145" y="5644"/>
                    <a:pt x="2125" y="5644"/>
                  </a:cubicBezTo>
                  <a:cubicBezTo>
                    <a:pt x="2118" y="5644"/>
                    <a:pt x="2111" y="5648"/>
                    <a:pt x="2104" y="5656"/>
                  </a:cubicBezTo>
                  <a:cubicBezTo>
                    <a:pt x="1613" y="6183"/>
                    <a:pt x="1043" y="6638"/>
                    <a:pt x="623" y="7229"/>
                  </a:cubicBezTo>
                  <a:cubicBezTo>
                    <a:pt x="609" y="7247"/>
                    <a:pt x="623" y="7276"/>
                    <a:pt x="645" y="7276"/>
                  </a:cubicBezTo>
                  <a:cubicBezTo>
                    <a:pt x="723" y="7261"/>
                    <a:pt x="801" y="7229"/>
                    <a:pt x="869" y="7187"/>
                  </a:cubicBezTo>
                  <a:lnTo>
                    <a:pt x="869" y="7187"/>
                  </a:lnTo>
                  <a:cubicBezTo>
                    <a:pt x="748" y="7325"/>
                    <a:pt x="620" y="7457"/>
                    <a:pt x="524" y="7617"/>
                  </a:cubicBezTo>
                  <a:cubicBezTo>
                    <a:pt x="517" y="7283"/>
                    <a:pt x="527" y="6948"/>
                    <a:pt x="549" y="6617"/>
                  </a:cubicBezTo>
                  <a:cubicBezTo>
                    <a:pt x="554" y="6629"/>
                    <a:pt x="555" y="6645"/>
                    <a:pt x="563" y="6645"/>
                  </a:cubicBezTo>
                  <a:cubicBezTo>
                    <a:pt x="565" y="6645"/>
                    <a:pt x="567" y="6644"/>
                    <a:pt x="570" y="6642"/>
                  </a:cubicBezTo>
                  <a:cubicBezTo>
                    <a:pt x="709" y="6542"/>
                    <a:pt x="833" y="6425"/>
                    <a:pt x="972" y="6329"/>
                  </a:cubicBezTo>
                  <a:cubicBezTo>
                    <a:pt x="999" y="6314"/>
                    <a:pt x="984" y="6277"/>
                    <a:pt x="960" y="6277"/>
                  </a:cubicBezTo>
                  <a:cubicBezTo>
                    <a:pt x="955" y="6277"/>
                    <a:pt x="949" y="6279"/>
                    <a:pt x="944" y="6282"/>
                  </a:cubicBezTo>
                  <a:cubicBezTo>
                    <a:pt x="869" y="6332"/>
                    <a:pt x="798" y="6393"/>
                    <a:pt x="730" y="6450"/>
                  </a:cubicBezTo>
                  <a:cubicBezTo>
                    <a:pt x="865" y="6240"/>
                    <a:pt x="1026" y="6044"/>
                    <a:pt x="1207" y="5869"/>
                  </a:cubicBezTo>
                  <a:lnTo>
                    <a:pt x="1207" y="5869"/>
                  </a:lnTo>
                  <a:cubicBezTo>
                    <a:pt x="1186" y="5980"/>
                    <a:pt x="1143" y="6079"/>
                    <a:pt x="1164" y="6197"/>
                  </a:cubicBezTo>
                  <a:cubicBezTo>
                    <a:pt x="1172" y="6240"/>
                    <a:pt x="1207" y="6233"/>
                    <a:pt x="1236" y="6243"/>
                  </a:cubicBezTo>
                  <a:cubicBezTo>
                    <a:pt x="1140" y="6336"/>
                    <a:pt x="1040" y="6428"/>
                    <a:pt x="944" y="6528"/>
                  </a:cubicBezTo>
                  <a:cubicBezTo>
                    <a:pt x="922" y="6549"/>
                    <a:pt x="762" y="6731"/>
                    <a:pt x="784" y="6813"/>
                  </a:cubicBezTo>
                  <a:cubicBezTo>
                    <a:pt x="801" y="6806"/>
                    <a:pt x="897" y="6663"/>
                    <a:pt x="915" y="6642"/>
                  </a:cubicBezTo>
                  <a:cubicBezTo>
                    <a:pt x="997" y="6549"/>
                    <a:pt x="1090" y="6464"/>
                    <a:pt x="1175" y="6375"/>
                  </a:cubicBezTo>
                  <a:cubicBezTo>
                    <a:pt x="1211" y="6343"/>
                    <a:pt x="1246" y="6307"/>
                    <a:pt x="1285" y="6272"/>
                  </a:cubicBezTo>
                  <a:cubicBezTo>
                    <a:pt x="1296" y="6272"/>
                    <a:pt x="1296" y="6257"/>
                    <a:pt x="1307" y="6250"/>
                  </a:cubicBezTo>
                  <a:cubicBezTo>
                    <a:pt x="1424" y="6140"/>
                    <a:pt x="1538" y="6033"/>
                    <a:pt x="1649" y="5923"/>
                  </a:cubicBezTo>
                  <a:cubicBezTo>
                    <a:pt x="1673" y="5903"/>
                    <a:pt x="1655" y="5871"/>
                    <a:pt x="1631" y="5871"/>
                  </a:cubicBezTo>
                  <a:cubicBezTo>
                    <a:pt x="1624" y="5871"/>
                    <a:pt x="1617" y="5874"/>
                    <a:pt x="1609" y="5880"/>
                  </a:cubicBezTo>
                  <a:cubicBezTo>
                    <a:pt x="1538" y="5951"/>
                    <a:pt x="1460" y="6026"/>
                    <a:pt x="1385" y="6097"/>
                  </a:cubicBezTo>
                  <a:cubicBezTo>
                    <a:pt x="1378" y="5948"/>
                    <a:pt x="1399" y="5798"/>
                    <a:pt x="1449" y="5659"/>
                  </a:cubicBezTo>
                  <a:cubicBezTo>
                    <a:pt x="1595" y="5538"/>
                    <a:pt x="1738" y="5414"/>
                    <a:pt x="1873" y="5293"/>
                  </a:cubicBezTo>
                  <a:cubicBezTo>
                    <a:pt x="1895" y="5273"/>
                    <a:pt x="1876" y="5246"/>
                    <a:pt x="1854" y="5246"/>
                  </a:cubicBezTo>
                  <a:cubicBezTo>
                    <a:pt x="1847" y="5246"/>
                    <a:pt x="1840" y="5248"/>
                    <a:pt x="1834" y="5254"/>
                  </a:cubicBezTo>
                  <a:cubicBezTo>
                    <a:pt x="1713" y="5360"/>
                    <a:pt x="1588" y="5467"/>
                    <a:pt x="1463" y="5574"/>
                  </a:cubicBezTo>
                  <a:cubicBezTo>
                    <a:pt x="1503" y="5446"/>
                    <a:pt x="1538" y="5311"/>
                    <a:pt x="1563" y="5179"/>
                  </a:cubicBezTo>
                  <a:cubicBezTo>
                    <a:pt x="1652" y="5101"/>
                    <a:pt x="1727" y="5008"/>
                    <a:pt x="1823" y="4937"/>
                  </a:cubicBezTo>
                  <a:cubicBezTo>
                    <a:pt x="1850" y="4919"/>
                    <a:pt x="1832" y="4882"/>
                    <a:pt x="1809" y="4882"/>
                  </a:cubicBezTo>
                  <a:cubicBezTo>
                    <a:pt x="1804" y="4882"/>
                    <a:pt x="1799" y="4883"/>
                    <a:pt x="1795" y="4887"/>
                  </a:cubicBezTo>
                  <a:cubicBezTo>
                    <a:pt x="1720" y="4944"/>
                    <a:pt x="1659" y="5019"/>
                    <a:pt x="1588" y="5079"/>
                  </a:cubicBezTo>
                  <a:cubicBezTo>
                    <a:pt x="1592" y="5054"/>
                    <a:pt x="1606" y="5029"/>
                    <a:pt x="1609" y="5004"/>
                  </a:cubicBezTo>
                  <a:cubicBezTo>
                    <a:pt x="1606" y="4939"/>
                    <a:pt x="1555" y="4891"/>
                    <a:pt x="1495" y="4891"/>
                  </a:cubicBezTo>
                  <a:cubicBezTo>
                    <a:pt x="1486" y="4891"/>
                    <a:pt x="1476" y="4892"/>
                    <a:pt x="1467" y="4894"/>
                  </a:cubicBezTo>
                  <a:cubicBezTo>
                    <a:pt x="1428" y="4905"/>
                    <a:pt x="1389" y="4915"/>
                    <a:pt x="1350" y="4926"/>
                  </a:cubicBezTo>
                  <a:cubicBezTo>
                    <a:pt x="1414" y="4777"/>
                    <a:pt x="1474" y="4627"/>
                    <a:pt x="1574" y="4499"/>
                  </a:cubicBezTo>
                  <a:cubicBezTo>
                    <a:pt x="1641" y="4413"/>
                    <a:pt x="1569" y="4301"/>
                    <a:pt x="1489" y="4301"/>
                  </a:cubicBezTo>
                  <a:cubicBezTo>
                    <a:pt x="1463" y="4301"/>
                    <a:pt x="1436" y="4313"/>
                    <a:pt x="1414" y="4342"/>
                  </a:cubicBezTo>
                  <a:cubicBezTo>
                    <a:pt x="1243" y="4563"/>
                    <a:pt x="1093" y="4787"/>
                    <a:pt x="1029" y="5065"/>
                  </a:cubicBezTo>
                  <a:cubicBezTo>
                    <a:pt x="1012" y="5135"/>
                    <a:pt x="1071" y="5206"/>
                    <a:pt x="1139" y="5206"/>
                  </a:cubicBezTo>
                  <a:cubicBezTo>
                    <a:pt x="1156" y="5206"/>
                    <a:pt x="1175" y="5201"/>
                    <a:pt x="1193" y="5190"/>
                  </a:cubicBezTo>
                  <a:cubicBezTo>
                    <a:pt x="1243" y="5168"/>
                    <a:pt x="1293" y="5154"/>
                    <a:pt x="1346" y="5150"/>
                  </a:cubicBezTo>
                  <a:lnTo>
                    <a:pt x="1346" y="5150"/>
                  </a:lnTo>
                  <a:cubicBezTo>
                    <a:pt x="1335" y="5218"/>
                    <a:pt x="1317" y="5282"/>
                    <a:pt x="1300" y="5346"/>
                  </a:cubicBezTo>
                  <a:cubicBezTo>
                    <a:pt x="1072" y="5578"/>
                    <a:pt x="844" y="5812"/>
                    <a:pt x="623" y="6051"/>
                  </a:cubicBezTo>
                  <a:cubicBezTo>
                    <a:pt x="645" y="5852"/>
                    <a:pt x="680" y="5649"/>
                    <a:pt x="723" y="5453"/>
                  </a:cubicBezTo>
                  <a:cubicBezTo>
                    <a:pt x="736" y="5409"/>
                    <a:pt x="702" y="5381"/>
                    <a:pt x="669" y="5381"/>
                  </a:cubicBezTo>
                  <a:cubicBezTo>
                    <a:pt x="646" y="5381"/>
                    <a:pt x="623" y="5394"/>
                    <a:pt x="616" y="5424"/>
                  </a:cubicBezTo>
                  <a:cubicBezTo>
                    <a:pt x="556" y="5670"/>
                    <a:pt x="513" y="5919"/>
                    <a:pt x="488" y="6172"/>
                  </a:cubicBezTo>
                  <a:cubicBezTo>
                    <a:pt x="488" y="5766"/>
                    <a:pt x="456" y="5360"/>
                    <a:pt x="442" y="4958"/>
                  </a:cubicBezTo>
                  <a:cubicBezTo>
                    <a:pt x="513" y="4403"/>
                    <a:pt x="559" y="3844"/>
                    <a:pt x="524" y="3281"/>
                  </a:cubicBezTo>
                  <a:cubicBezTo>
                    <a:pt x="524" y="3256"/>
                    <a:pt x="511" y="3246"/>
                    <a:pt x="495" y="3246"/>
                  </a:cubicBezTo>
                  <a:cubicBezTo>
                    <a:pt x="474" y="3246"/>
                    <a:pt x="448" y="3262"/>
                    <a:pt x="435" y="3281"/>
                  </a:cubicBezTo>
                  <a:cubicBezTo>
                    <a:pt x="499" y="3064"/>
                    <a:pt x="531" y="2840"/>
                    <a:pt x="524" y="2612"/>
                  </a:cubicBezTo>
                  <a:cubicBezTo>
                    <a:pt x="524" y="2534"/>
                    <a:pt x="331" y="2455"/>
                    <a:pt x="278" y="2409"/>
                  </a:cubicBezTo>
                  <a:cubicBezTo>
                    <a:pt x="136" y="2292"/>
                    <a:pt x="193" y="2139"/>
                    <a:pt x="267" y="2000"/>
                  </a:cubicBezTo>
                  <a:lnTo>
                    <a:pt x="267" y="2000"/>
                  </a:lnTo>
                  <a:cubicBezTo>
                    <a:pt x="349" y="2135"/>
                    <a:pt x="435" y="2263"/>
                    <a:pt x="481" y="2427"/>
                  </a:cubicBezTo>
                  <a:cubicBezTo>
                    <a:pt x="490" y="2452"/>
                    <a:pt x="512" y="2464"/>
                    <a:pt x="534" y="2464"/>
                  </a:cubicBezTo>
                  <a:cubicBezTo>
                    <a:pt x="562" y="2464"/>
                    <a:pt x="589" y="2445"/>
                    <a:pt x="591" y="2409"/>
                  </a:cubicBezTo>
                  <a:cubicBezTo>
                    <a:pt x="591" y="2295"/>
                    <a:pt x="598" y="2189"/>
                    <a:pt x="602" y="2075"/>
                  </a:cubicBezTo>
                  <a:cubicBezTo>
                    <a:pt x="621" y="2075"/>
                    <a:pt x="640" y="2090"/>
                    <a:pt x="650" y="2090"/>
                  </a:cubicBezTo>
                  <a:cubicBezTo>
                    <a:pt x="656" y="2090"/>
                    <a:pt x="659" y="2086"/>
                    <a:pt x="659" y="2075"/>
                  </a:cubicBezTo>
                  <a:lnTo>
                    <a:pt x="659" y="1231"/>
                  </a:lnTo>
                  <a:cubicBezTo>
                    <a:pt x="677" y="1110"/>
                    <a:pt x="719" y="996"/>
                    <a:pt x="787" y="893"/>
                  </a:cubicBezTo>
                  <a:cubicBezTo>
                    <a:pt x="815" y="848"/>
                    <a:pt x="775" y="808"/>
                    <a:pt x="735" y="808"/>
                  </a:cubicBezTo>
                  <a:cubicBezTo>
                    <a:pt x="718" y="808"/>
                    <a:pt x="700" y="815"/>
                    <a:pt x="687" y="832"/>
                  </a:cubicBezTo>
                  <a:cubicBezTo>
                    <a:pt x="666" y="864"/>
                    <a:pt x="673" y="911"/>
                    <a:pt x="659" y="946"/>
                  </a:cubicBezTo>
                  <a:lnTo>
                    <a:pt x="659" y="56"/>
                  </a:lnTo>
                  <a:cubicBezTo>
                    <a:pt x="659" y="19"/>
                    <a:pt x="630" y="0"/>
                    <a:pt x="60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70" name="Google Shape;3379;p74"/>
            <p:cNvSpPr/>
            <p:nvPr/>
          </p:nvSpPr>
          <p:spPr>
            <a:xfrm>
              <a:off x="1113575" y="3983550"/>
              <a:ext cx="69225" cy="183175"/>
            </a:xfrm>
            <a:custGeom>
              <a:avLst/>
              <a:gdLst/>
              <a:ahLst/>
              <a:cxnLst/>
              <a:rect l="l" t="t" r="r" b="b"/>
              <a:pathLst>
                <a:path w="2769" h="7327" extrusionOk="0">
                  <a:moveTo>
                    <a:pt x="1450" y="114"/>
                  </a:moveTo>
                  <a:lnTo>
                    <a:pt x="1450" y="114"/>
                  </a:lnTo>
                  <a:cubicBezTo>
                    <a:pt x="1382" y="124"/>
                    <a:pt x="1311" y="138"/>
                    <a:pt x="1243" y="149"/>
                  </a:cubicBezTo>
                  <a:cubicBezTo>
                    <a:pt x="1243" y="142"/>
                    <a:pt x="1240" y="138"/>
                    <a:pt x="1240" y="135"/>
                  </a:cubicBezTo>
                  <a:cubicBezTo>
                    <a:pt x="1311" y="128"/>
                    <a:pt x="1378" y="117"/>
                    <a:pt x="1450" y="114"/>
                  </a:cubicBezTo>
                  <a:close/>
                  <a:moveTo>
                    <a:pt x="1898" y="192"/>
                  </a:moveTo>
                  <a:cubicBezTo>
                    <a:pt x="1727" y="224"/>
                    <a:pt x="1553" y="238"/>
                    <a:pt x="1378" y="238"/>
                  </a:cubicBezTo>
                  <a:cubicBezTo>
                    <a:pt x="1549" y="210"/>
                    <a:pt x="1724" y="195"/>
                    <a:pt x="1898" y="192"/>
                  </a:cubicBezTo>
                  <a:close/>
                  <a:moveTo>
                    <a:pt x="795" y="235"/>
                  </a:moveTo>
                  <a:cubicBezTo>
                    <a:pt x="755" y="260"/>
                    <a:pt x="741" y="320"/>
                    <a:pt x="795" y="331"/>
                  </a:cubicBezTo>
                  <a:lnTo>
                    <a:pt x="809" y="331"/>
                  </a:lnTo>
                  <a:cubicBezTo>
                    <a:pt x="691" y="377"/>
                    <a:pt x="563" y="402"/>
                    <a:pt x="435" y="405"/>
                  </a:cubicBezTo>
                  <a:cubicBezTo>
                    <a:pt x="521" y="341"/>
                    <a:pt x="613" y="284"/>
                    <a:pt x="713" y="242"/>
                  </a:cubicBezTo>
                  <a:cubicBezTo>
                    <a:pt x="741" y="235"/>
                    <a:pt x="766" y="238"/>
                    <a:pt x="795" y="235"/>
                  </a:cubicBezTo>
                  <a:close/>
                  <a:moveTo>
                    <a:pt x="1680" y="1"/>
                  </a:moveTo>
                  <a:cubicBezTo>
                    <a:pt x="1328" y="1"/>
                    <a:pt x="974" y="29"/>
                    <a:pt x="659" y="146"/>
                  </a:cubicBezTo>
                  <a:cubicBezTo>
                    <a:pt x="535" y="178"/>
                    <a:pt x="442" y="252"/>
                    <a:pt x="335" y="327"/>
                  </a:cubicBezTo>
                  <a:cubicBezTo>
                    <a:pt x="332" y="295"/>
                    <a:pt x="332" y="260"/>
                    <a:pt x="328" y="227"/>
                  </a:cubicBezTo>
                  <a:lnTo>
                    <a:pt x="328" y="213"/>
                  </a:lnTo>
                  <a:lnTo>
                    <a:pt x="328" y="195"/>
                  </a:lnTo>
                  <a:cubicBezTo>
                    <a:pt x="324" y="168"/>
                    <a:pt x="303" y="156"/>
                    <a:pt x="280" y="156"/>
                  </a:cubicBezTo>
                  <a:cubicBezTo>
                    <a:pt x="250" y="156"/>
                    <a:pt x="218" y="177"/>
                    <a:pt x="218" y="210"/>
                  </a:cubicBezTo>
                  <a:lnTo>
                    <a:pt x="218" y="405"/>
                  </a:lnTo>
                  <a:cubicBezTo>
                    <a:pt x="200" y="420"/>
                    <a:pt x="179" y="423"/>
                    <a:pt x="165" y="438"/>
                  </a:cubicBezTo>
                  <a:cubicBezTo>
                    <a:pt x="157" y="445"/>
                    <a:pt x="175" y="452"/>
                    <a:pt x="172" y="462"/>
                  </a:cubicBezTo>
                  <a:cubicBezTo>
                    <a:pt x="129" y="512"/>
                    <a:pt x="58" y="523"/>
                    <a:pt x="22" y="587"/>
                  </a:cubicBezTo>
                  <a:cubicBezTo>
                    <a:pt x="0" y="629"/>
                    <a:pt x="39" y="669"/>
                    <a:pt x="75" y="669"/>
                  </a:cubicBezTo>
                  <a:cubicBezTo>
                    <a:pt x="92" y="669"/>
                    <a:pt x="108" y="660"/>
                    <a:pt x="118" y="640"/>
                  </a:cubicBezTo>
                  <a:cubicBezTo>
                    <a:pt x="143" y="601"/>
                    <a:pt x="189" y="594"/>
                    <a:pt x="218" y="559"/>
                  </a:cubicBezTo>
                  <a:lnTo>
                    <a:pt x="218" y="2096"/>
                  </a:lnTo>
                  <a:cubicBezTo>
                    <a:pt x="218" y="2132"/>
                    <a:pt x="245" y="2151"/>
                    <a:pt x="272" y="2151"/>
                  </a:cubicBezTo>
                  <a:cubicBezTo>
                    <a:pt x="294" y="2151"/>
                    <a:pt x="317" y="2138"/>
                    <a:pt x="325" y="2111"/>
                  </a:cubicBezTo>
                  <a:lnTo>
                    <a:pt x="325" y="2096"/>
                  </a:lnTo>
                  <a:lnTo>
                    <a:pt x="325" y="2082"/>
                  </a:lnTo>
                  <a:cubicBezTo>
                    <a:pt x="350" y="1968"/>
                    <a:pt x="360" y="1851"/>
                    <a:pt x="367" y="1733"/>
                  </a:cubicBezTo>
                  <a:lnTo>
                    <a:pt x="367" y="1733"/>
                  </a:lnTo>
                  <a:cubicBezTo>
                    <a:pt x="439" y="2549"/>
                    <a:pt x="421" y="3367"/>
                    <a:pt x="314" y="4179"/>
                  </a:cubicBezTo>
                  <a:cubicBezTo>
                    <a:pt x="312" y="4181"/>
                    <a:pt x="310" y="4181"/>
                    <a:pt x="307" y="4181"/>
                  </a:cubicBezTo>
                  <a:cubicBezTo>
                    <a:pt x="299" y="4181"/>
                    <a:pt x="290" y="4171"/>
                    <a:pt x="285" y="4171"/>
                  </a:cubicBezTo>
                  <a:cubicBezTo>
                    <a:pt x="283" y="4171"/>
                    <a:pt x="282" y="4173"/>
                    <a:pt x="282" y="4179"/>
                  </a:cubicBezTo>
                  <a:lnTo>
                    <a:pt x="282" y="4652"/>
                  </a:lnTo>
                  <a:cubicBezTo>
                    <a:pt x="282" y="4667"/>
                    <a:pt x="287" y="4671"/>
                    <a:pt x="296" y="4671"/>
                  </a:cubicBezTo>
                  <a:cubicBezTo>
                    <a:pt x="308" y="4671"/>
                    <a:pt x="327" y="4662"/>
                    <a:pt x="346" y="4660"/>
                  </a:cubicBezTo>
                  <a:lnTo>
                    <a:pt x="346" y="4660"/>
                  </a:lnTo>
                  <a:cubicBezTo>
                    <a:pt x="286" y="5240"/>
                    <a:pt x="236" y="5824"/>
                    <a:pt x="79" y="6383"/>
                  </a:cubicBezTo>
                  <a:cubicBezTo>
                    <a:pt x="72" y="6425"/>
                    <a:pt x="104" y="6453"/>
                    <a:pt x="136" y="6453"/>
                  </a:cubicBezTo>
                  <a:cubicBezTo>
                    <a:pt x="153" y="6453"/>
                    <a:pt x="170" y="6446"/>
                    <a:pt x="182" y="6429"/>
                  </a:cubicBezTo>
                  <a:cubicBezTo>
                    <a:pt x="186" y="6425"/>
                    <a:pt x="182" y="6418"/>
                    <a:pt x="189" y="6415"/>
                  </a:cubicBezTo>
                  <a:lnTo>
                    <a:pt x="189" y="6411"/>
                  </a:lnTo>
                  <a:cubicBezTo>
                    <a:pt x="204" y="6379"/>
                    <a:pt x="218" y="6347"/>
                    <a:pt x="229" y="6311"/>
                  </a:cubicBezTo>
                  <a:cubicBezTo>
                    <a:pt x="261" y="6632"/>
                    <a:pt x="278" y="6956"/>
                    <a:pt x="278" y="7276"/>
                  </a:cubicBezTo>
                  <a:cubicBezTo>
                    <a:pt x="282" y="7310"/>
                    <a:pt x="309" y="7327"/>
                    <a:pt x="335" y="7327"/>
                  </a:cubicBezTo>
                  <a:cubicBezTo>
                    <a:pt x="362" y="7327"/>
                    <a:pt x="389" y="7310"/>
                    <a:pt x="392" y="7276"/>
                  </a:cubicBezTo>
                  <a:cubicBezTo>
                    <a:pt x="392" y="6863"/>
                    <a:pt x="385" y="6454"/>
                    <a:pt x="321" y="6048"/>
                  </a:cubicBezTo>
                  <a:cubicBezTo>
                    <a:pt x="319" y="6030"/>
                    <a:pt x="308" y="6024"/>
                    <a:pt x="293" y="6024"/>
                  </a:cubicBezTo>
                  <a:cubicBezTo>
                    <a:pt x="278" y="6024"/>
                    <a:pt x="259" y="6030"/>
                    <a:pt x="243" y="6037"/>
                  </a:cubicBezTo>
                  <a:cubicBezTo>
                    <a:pt x="300" y="5770"/>
                    <a:pt x="339" y="5500"/>
                    <a:pt x="367" y="5229"/>
                  </a:cubicBezTo>
                  <a:cubicBezTo>
                    <a:pt x="385" y="5574"/>
                    <a:pt x="414" y="5920"/>
                    <a:pt x="414" y="6265"/>
                  </a:cubicBezTo>
                  <a:lnTo>
                    <a:pt x="524" y="6265"/>
                  </a:lnTo>
                  <a:cubicBezTo>
                    <a:pt x="524" y="5792"/>
                    <a:pt x="531" y="5322"/>
                    <a:pt x="592" y="4852"/>
                  </a:cubicBezTo>
                  <a:cubicBezTo>
                    <a:pt x="599" y="4816"/>
                    <a:pt x="574" y="4798"/>
                    <a:pt x="546" y="4798"/>
                  </a:cubicBezTo>
                  <a:cubicBezTo>
                    <a:pt x="518" y="4798"/>
                    <a:pt x="487" y="4816"/>
                    <a:pt x="481" y="4852"/>
                  </a:cubicBezTo>
                  <a:cubicBezTo>
                    <a:pt x="474" y="4902"/>
                    <a:pt x="481" y="4951"/>
                    <a:pt x="474" y="4998"/>
                  </a:cubicBezTo>
                  <a:cubicBezTo>
                    <a:pt x="464" y="4884"/>
                    <a:pt x="474" y="4766"/>
                    <a:pt x="460" y="4649"/>
                  </a:cubicBezTo>
                  <a:cubicBezTo>
                    <a:pt x="457" y="4635"/>
                    <a:pt x="452" y="4630"/>
                    <a:pt x="444" y="4630"/>
                  </a:cubicBezTo>
                  <a:cubicBezTo>
                    <a:pt x="430" y="4630"/>
                    <a:pt x="410" y="4644"/>
                    <a:pt x="392" y="4649"/>
                  </a:cubicBezTo>
                  <a:lnTo>
                    <a:pt x="392" y="4620"/>
                  </a:lnTo>
                  <a:cubicBezTo>
                    <a:pt x="620" y="3421"/>
                    <a:pt x="545" y="2178"/>
                    <a:pt x="399" y="961"/>
                  </a:cubicBezTo>
                  <a:cubicBezTo>
                    <a:pt x="396" y="847"/>
                    <a:pt x="392" y="729"/>
                    <a:pt x="392" y="612"/>
                  </a:cubicBezTo>
                  <a:cubicBezTo>
                    <a:pt x="392" y="607"/>
                    <a:pt x="391" y="606"/>
                    <a:pt x="389" y="606"/>
                  </a:cubicBezTo>
                  <a:cubicBezTo>
                    <a:pt x="385" y="606"/>
                    <a:pt x="377" y="614"/>
                    <a:pt x="370" y="614"/>
                  </a:cubicBezTo>
                  <a:cubicBezTo>
                    <a:pt x="368" y="614"/>
                    <a:pt x="366" y="614"/>
                    <a:pt x="364" y="612"/>
                  </a:cubicBezTo>
                  <a:cubicBezTo>
                    <a:pt x="360" y="580"/>
                    <a:pt x="360" y="548"/>
                    <a:pt x="353" y="519"/>
                  </a:cubicBezTo>
                  <a:lnTo>
                    <a:pt x="353" y="519"/>
                  </a:lnTo>
                  <a:cubicBezTo>
                    <a:pt x="359" y="519"/>
                    <a:pt x="365" y="520"/>
                    <a:pt x="372" y="520"/>
                  </a:cubicBezTo>
                  <a:cubicBezTo>
                    <a:pt x="596" y="520"/>
                    <a:pt x="814" y="456"/>
                    <a:pt x="1001" y="338"/>
                  </a:cubicBezTo>
                  <a:cubicBezTo>
                    <a:pt x="1109" y="352"/>
                    <a:pt x="1217" y="359"/>
                    <a:pt x="1325" y="359"/>
                  </a:cubicBezTo>
                  <a:cubicBezTo>
                    <a:pt x="1626" y="359"/>
                    <a:pt x="1925" y="307"/>
                    <a:pt x="2219" y="220"/>
                  </a:cubicBezTo>
                  <a:cubicBezTo>
                    <a:pt x="2372" y="238"/>
                    <a:pt x="2525" y="231"/>
                    <a:pt x="2674" y="267"/>
                  </a:cubicBezTo>
                  <a:cubicBezTo>
                    <a:pt x="2680" y="268"/>
                    <a:pt x="2685" y="269"/>
                    <a:pt x="2690" y="269"/>
                  </a:cubicBezTo>
                  <a:cubicBezTo>
                    <a:pt x="2749" y="269"/>
                    <a:pt x="2769" y="176"/>
                    <a:pt x="2703" y="156"/>
                  </a:cubicBezTo>
                  <a:cubicBezTo>
                    <a:pt x="2649" y="146"/>
                    <a:pt x="2592" y="153"/>
                    <a:pt x="2535" y="142"/>
                  </a:cubicBezTo>
                  <a:cubicBezTo>
                    <a:pt x="2546" y="138"/>
                    <a:pt x="2560" y="138"/>
                    <a:pt x="2571" y="131"/>
                  </a:cubicBezTo>
                  <a:cubicBezTo>
                    <a:pt x="2632" y="114"/>
                    <a:pt x="2621" y="25"/>
                    <a:pt x="2553" y="25"/>
                  </a:cubicBezTo>
                  <a:cubicBezTo>
                    <a:pt x="2282" y="21"/>
                    <a:pt x="1982" y="1"/>
                    <a:pt x="168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71" name="Google Shape;3380;p74"/>
            <p:cNvSpPr/>
            <p:nvPr/>
          </p:nvSpPr>
          <p:spPr>
            <a:xfrm>
              <a:off x="1216025" y="3821350"/>
              <a:ext cx="169875" cy="147200"/>
            </a:xfrm>
            <a:custGeom>
              <a:avLst/>
              <a:gdLst/>
              <a:ahLst/>
              <a:cxnLst/>
              <a:rect l="l" t="t" r="r" b="b"/>
              <a:pathLst>
                <a:path w="6795" h="5888" extrusionOk="0">
                  <a:moveTo>
                    <a:pt x="305" y="217"/>
                  </a:moveTo>
                  <a:lnTo>
                    <a:pt x="305" y="217"/>
                  </a:lnTo>
                  <a:cubicBezTo>
                    <a:pt x="394" y="276"/>
                    <a:pt x="503" y="276"/>
                    <a:pt x="613" y="290"/>
                  </a:cubicBezTo>
                  <a:cubicBezTo>
                    <a:pt x="637" y="294"/>
                    <a:pt x="658" y="304"/>
                    <a:pt x="681" y="314"/>
                  </a:cubicBezTo>
                  <a:lnTo>
                    <a:pt x="681" y="314"/>
                  </a:lnTo>
                  <a:cubicBezTo>
                    <a:pt x="670" y="315"/>
                    <a:pt x="660" y="321"/>
                    <a:pt x="652" y="329"/>
                  </a:cubicBezTo>
                  <a:cubicBezTo>
                    <a:pt x="641" y="340"/>
                    <a:pt x="637" y="357"/>
                    <a:pt x="623" y="368"/>
                  </a:cubicBezTo>
                  <a:cubicBezTo>
                    <a:pt x="546" y="361"/>
                    <a:pt x="464" y="368"/>
                    <a:pt x="383" y="354"/>
                  </a:cubicBezTo>
                  <a:lnTo>
                    <a:pt x="383" y="354"/>
                  </a:lnTo>
                  <a:cubicBezTo>
                    <a:pt x="397" y="340"/>
                    <a:pt x="401" y="319"/>
                    <a:pt x="385" y="297"/>
                  </a:cubicBezTo>
                  <a:cubicBezTo>
                    <a:pt x="364" y="266"/>
                    <a:pt x="336" y="238"/>
                    <a:pt x="305" y="217"/>
                  </a:cubicBezTo>
                  <a:close/>
                  <a:moveTo>
                    <a:pt x="734" y="329"/>
                  </a:moveTo>
                  <a:cubicBezTo>
                    <a:pt x="783" y="340"/>
                    <a:pt x="833" y="365"/>
                    <a:pt x="883" y="382"/>
                  </a:cubicBezTo>
                  <a:cubicBezTo>
                    <a:pt x="833" y="382"/>
                    <a:pt x="783" y="375"/>
                    <a:pt x="734" y="375"/>
                  </a:cubicBezTo>
                  <a:cubicBezTo>
                    <a:pt x="734" y="357"/>
                    <a:pt x="744" y="340"/>
                    <a:pt x="734" y="329"/>
                  </a:cubicBezTo>
                  <a:close/>
                  <a:moveTo>
                    <a:pt x="1577" y="521"/>
                  </a:moveTo>
                  <a:lnTo>
                    <a:pt x="1577" y="532"/>
                  </a:lnTo>
                  <a:cubicBezTo>
                    <a:pt x="1577" y="533"/>
                    <a:pt x="1576" y="534"/>
                    <a:pt x="1575" y="535"/>
                  </a:cubicBezTo>
                  <a:lnTo>
                    <a:pt x="1575" y="535"/>
                  </a:lnTo>
                  <a:cubicBezTo>
                    <a:pt x="1576" y="530"/>
                    <a:pt x="1576" y="526"/>
                    <a:pt x="1577" y="521"/>
                  </a:cubicBezTo>
                  <a:close/>
                  <a:moveTo>
                    <a:pt x="381" y="356"/>
                  </a:moveTo>
                  <a:lnTo>
                    <a:pt x="381" y="468"/>
                  </a:lnTo>
                  <a:cubicBezTo>
                    <a:pt x="435" y="471"/>
                    <a:pt x="488" y="479"/>
                    <a:pt x="541" y="486"/>
                  </a:cubicBezTo>
                  <a:cubicBezTo>
                    <a:pt x="477" y="564"/>
                    <a:pt x="420" y="646"/>
                    <a:pt x="367" y="731"/>
                  </a:cubicBezTo>
                  <a:cubicBezTo>
                    <a:pt x="349" y="767"/>
                    <a:pt x="342" y="810"/>
                    <a:pt x="324" y="845"/>
                  </a:cubicBezTo>
                  <a:cubicBezTo>
                    <a:pt x="328" y="731"/>
                    <a:pt x="342" y="614"/>
                    <a:pt x="342" y="503"/>
                  </a:cubicBezTo>
                  <a:cubicBezTo>
                    <a:pt x="342" y="502"/>
                    <a:pt x="342" y="502"/>
                    <a:pt x="343" y="502"/>
                  </a:cubicBezTo>
                  <a:cubicBezTo>
                    <a:pt x="344" y="502"/>
                    <a:pt x="346" y="503"/>
                    <a:pt x="346" y="503"/>
                  </a:cubicBezTo>
                  <a:lnTo>
                    <a:pt x="346" y="404"/>
                  </a:lnTo>
                  <a:cubicBezTo>
                    <a:pt x="345" y="391"/>
                    <a:pt x="341" y="381"/>
                    <a:pt x="335" y="373"/>
                  </a:cubicBezTo>
                  <a:lnTo>
                    <a:pt x="335" y="373"/>
                  </a:lnTo>
                  <a:cubicBezTo>
                    <a:pt x="335" y="373"/>
                    <a:pt x="336" y="373"/>
                    <a:pt x="336" y="373"/>
                  </a:cubicBezTo>
                  <a:cubicBezTo>
                    <a:pt x="353" y="373"/>
                    <a:pt x="370" y="367"/>
                    <a:pt x="381" y="356"/>
                  </a:cubicBezTo>
                  <a:close/>
                  <a:moveTo>
                    <a:pt x="823" y="518"/>
                  </a:moveTo>
                  <a:cubicBezTo>
                    <a:pt x="912" y="535"/>
                    <a:pt x="1001" y="525"/>
                    <a:pt x="1090" y="539"/>
                  </a:cubicBezTo>
                  <a:cubicBezTo>
                    <a:pt x="1058" y="585"/>
                    <a:pt x="1029" y="624"/>
                    <a:pt x="1001" y="671"/>
                  </a:cubicBezTo>
                  <a:cubicBezTo>
                    <a:pt x="993" y="644"/>
                    <a:pt x="975" y="622"/>
                    <a:pt x="954" y="622"/>
                  </a:cubicBezTo>
                  <a:cubicBezTo>
                    <a:pt x="945" y="622"/>
                    <a:pt x="935" y="627"/>
                    <a:pt x="926" y="639"/>
                  </a:cubicBezTo>
                  <a:cubicBezTo>
                    <a:pt x="901" y="667"/>
                    <a:pt x="887" y="703"/>
                    <a:pt x="865" y="731"/>
                  </a:cubicBezTo>
                  <a:cubicBezTo>
                    <a:pt x="857" y="731"/>
                    <a:pt x="850" y="730"/>
                    <a:pt x="844" y="730"/>
                  </a:cubicBezTo>
                  <a:cubicBezTo>
                    <a:pt x="836" y="730"/>
                    <a:pt x="829" y="732"/>
                    <a:pt x="823" y="742"/>
                  </a:cubicBezTo>
                  <a:cubicBezTo>
                    <a:pt x="769" y="827"/>
                    <a:pt x="709" y="909"/>
                    <a:pt x="641" y="984"/>
                  </a:cubicBezTo>
                  <a:cubicBezTo>
                    <a:pt x="687" y="845"/>
                    <a:pt x="712" y="703"/>
                    <a:pt x="787" y="575"/>
                  </a:cubicBezTo>
                  <a:cubicBezTo>
                    <a:pt x="794" y="560"/>
                    <a:pt x="780" y="553"/>
                    <a:pt x="776" y="539"/>
                  </a:cubicBezTo>
                  <a:cubicBezTo>
                    <a:pt x="787" y="528"/>
                    <a:pt x="812" y="528"/>
                    <a:pt x="823" y="518"/>
                  </a:cubicBezTo>
                  <a:close/>
                  <a:moveTo>
                    <a:pt x="1307" y="550"/>
                  </a:moveTo>
                  <a:cubicBezTo>
                    <a:pt x="1366" y="550"/>
                    <a:pt x="1430" y="565"/>
                    <a:pt x="1491" y="565"/>
                  </a:cubicBezTo>
                  <a:cubicBezTo>
                    <a:pt x="1514" y="565"/>
                    <a:pt x="1537" y="563"/>
                    <a:pt x="1559" y="557"/>
                  </a:cubicBezTo>
                  <a:cubicBezTo>
                    <a:pt x="1560" y="557"/>
                    <a:pt x="1560" y="557"/>
                    <a:pt x="1561" y="557"/>
                  </a:cubicBezTo>
                  <a:lnTo>
                    <a:pt x="1561" y="557"/>
                  </a:lnTo>
                  <a:cubicBezTo>
                    <a:pt x="1367" y="844"/>
                    <a:pt x="1177" y="1138"/>
                    <a:pt x="983" y="1433"/>
                  </a:cubicBezTo>
                  <a:cubicBezTo>
                    <a:pt x="1054" y="1219"/>
                    <a:pt x="1147" y="1016"/>
                    <a:pt x="1179" y="792"/>
                  </a:cubicBezTo>
                  <a:cubicBezTo>
                    <a:pt x="1193" y="763"/>
                    <a:pt x="1207" y="735"/>
                    <a:pt x="1225" y="706"/>
                  </a:cubicBezTo>
                  <a:cubicBezTo>
                    <a:pt x="1239" y="678"/>
                    <a:pt x="1253" y="657"/>
                    <a:pt x="1271" y="632"/>
                  </a:cubicBezTo>
                  <a:cubicBezTo>
                    <a:pt x="1278" y="624"/>
                    <a:pt x="1268" y="621"/>
                    <a:pt x="1271" y="614"/>
                  </a:cubicBezTo>
                  <a:cubicBezTo>
                    <a:pt x="1285" y="592"/>
                    <a:pt x="1296" y="568"/>
                    <a:pt x="1307" y="550"/>
                  </a:cubicBezTo>
                  <a:close/>
                  <a:moveTo>
                    <a:pt x="666" y="503"/>
                  </a:moveTo>
                  <a:lnTo>
                    <a:pt x="702" y="507"/>
                  </a:lnTo>
                  <a:lnTo>
                    <a:pt x="702" y="518"/>
                  </a:lnTo>
                  <a:cubicBezTo>
                    <a:pt x="702" y="519"/>
                    <a:pt x="700" y="519"/>
                    <a:pt x="698" y="519"/>
                  </a:cubicBezTo>
                  <a:cubicBezTo>
                    <a:pt x="695" y="519"/>
                    <a:pt x="693" y="519"/>
                    <a:pt x="691" y="521"/>
                  </a:cubicBezTo>
                  <a:cubicBezTo>
                    <a:pt x="556" y="827"/>
                    <a:pt x="399" y="1123"/>
                    <a:pt x="296" y="1443"/>
                  </a:cubicBezTo>
                  <a:cubicBezTo>
                    <a:pt x="303" y="1322"/>
                    <a:pt x="310" y="1205"/>
                    <a:pt x="314" y="1087"/>
                  </a:cubicBezTo>
                  <a:cubicBezTo>
                    <a:pt x="316" y="1085"/>
                    <a:pt x="318" y="1085"/>
                    <a:pt x="321" y="1085"/>
                  </a:cubicBezTo>
                  <a:cubicBezTo>
                    <a:pt x="329" y="1085"/>
                    <a:pt x="337" y="1092"/>
                    <a:pt x="342" y="1092"/>
                  </a:cubicBezTo>
                  <a:cubicBezTo>
                    <a:pt x="344" y="1092"/>
                    <a:pt x="346" y="1090"/>
                    <a:pt x="346" y="1084"/>
                  </a:cubicBezTo>
                  <a:lnTo>
                    <a:pt x="346" y="1087"/>
                  </a:lnTo>
                  <a:cubicBezTo>
                    <a:pt x="353" y="970"/>
                    <a:pt x="431" y="852"/>
                    <a:pt x="484" y="756"/>
                  </a:cubicBezTo>
                  <a:cubicBezTo>
                    <a:pt x="538" y="667"/>
                    <a:pt x="598" y="582"/>
                    <a:pt x="666" y="503"/>
                  </a:cubicBezTo>
                  <a:close/>
                  <a:moveTo>
                    <a:pt x="680" y="1219"/>
                  </a:moveTo>
                  <a:cubicBezTo>
                    <a:pt x="623" y="1322"/>
                    <a:pt x="566" y="1433"/>
                    <a:pt x="520" y="1539"/>
                  </a:cubicBezTo>
                  <a:cubicBezTo>
                    <a:pt x="524" y="1529"/>
                    <a:pt x="520" y="1514"/>
                    <a:pt x="524" y="1500"/>
                  </a:cubicBezTo>
                  <a:cubicBezTo>
                    <a:pt x="531" y="1490"/>
                    <a:pt x="513" y="1490"/>
                    <a:pt x="513" y="1479"/>
                  </a:cubicBezTo>
                  <a:cubicBezTo>
                    <a:pt x="513" y="1475"/>
                    <a:pt x="516" y="1472"/>
                    <a:pt x="516" y="1472"/>
                  </a:cubicBezTo>
                  <a:cubicBezTo>
                    <a:pt x="566" y="1383"/>
                    <a:pt x="627" y="1301"/>
                    <a:pt x="680" y="1219"/>
                  </a:cubicBezTo>
                  <a:close/>
                  <a:moveTo>
                    <a:pt x="296" y="1479"/>
                  </a:moveTo>
                  <a:cubicBezTo>
                    <a:pt x="299" y="1506"/>
                    <a:pt x="317" y="1515"/>
                    <a:pt x="342" y="1515"/>
                  </a:cubicBezTo>
                  <a:cubicBezTo>
                    <a:pt x="346" y="1515"/>
                    <a:pt x="349" y="1515"/>
                    <a:pt x="352" y="1515"/>
                  </a:cubicBezTo>
                  <a:lnTo>
                    <a:pt x="352" y="1515"/>
                  </a:lnTo>
                  <a:cubicBezTo>
                    <a:pt x="335" y="1550"/>
                    <a:pt x="310" y="1579"/>
                    <a:pt x="289" y="1614"/>
                  </a:cubicBezTo>
                  <a:cubicBezTo>
                    <a:pt x="292" y="1568"/>
                    <a:pt x="292" y="1525"/>
                    <a:pt x="296" y="1479"/>
                  </a:cubicBezTo>
                  <a:close/>
                  <a:moveTo>
                    <a:pt x="894" y="1351"/>
                  </a:moveTo>
                  <a:lnTo>
                    <a:pt x="894" y="1351"/>
                  </a:lnTo>
                  <a:cubicBezTo>
                    <a:pt x="858" y="1461"/>
                    <a:pt x="837" y="1579"/>
                    <a:pt x="791" y="1685"/>
                  </a:cubicBezTo>
                  <a:cubicBezTo>
                    <a:pt x="737" y="1764"/>
                    <a:pt x="680" y="1835"/>
                    <a:pt x="623" y="1906"/>
                  </a:cubicBezTo>
                  <a:cubicBezTo>
                    <a:pt x="712" y="1724"/>
                    <a:pt x="794" y="1536"/>
                    <a:pt x="887" y="1358"/>
                  </a:cubicBezTo>
                  <a:cubicBezTo>
                    <a:pt x="890" y="1354"/>
                    <a:pt x="894" y="1351"/>
                    <a:pt x="894" y="1351"/>
                  </a:cubicBezTo>
                  <a:close/>
                  <a:moveTo>
                    <a:pt x="1570" y="760"/>
                  </a:moveTo>
                  <a:lnTo>
                    <a:pt x="1570" y="760"/>
                  </a:lnTo>
                  <a:cubicBezTo>
                    <a:pt x="1567" y="835"/>
                    <a:pt x="1563" y="913"/>
                    <a:pt x="1559" y="991"/>
                  </a:cubicBezTo>
                  <a:cubicBezTo>
                    <a:pt x="1271" y="1344"/>
                    <a:pt x="1001" y="1710"/>
                    <a:pt x="755" y="2095"/>
                  </a:cubicBezTo>
                  <a:cubicBezTo>
                    <a:pt x="1018" y="1643"/>
                    <a:pt x="1289" y="1198"/>
                    <a:pt x="1570" y="760"/>
                  </a:cubicBezTo>
                  <a:close/>
                  <a:moveTo>
                    <a:pt x="392" y="1668"/>
                  </a:moveTo>
                  <a:lnTo>
                    <a:pt x="392" y="1668"/>
                  </a:lnTo>
                  <a:cubicBezTo>
                    <a:pt x="388" y="1710"/>
                    <a:pt x="370" y="1757"/>
                    <a:pt x="370" y="1803"/>
                  </a:cubicBezTo>
                  <a:cubicBezTo>
                    <a:pt x="370" y="1805"/>
                    <a:pt x="371" y="1805"/>
                    <a:pt x="373" y="1805"/>
                  </a:cubicBezTo>
                  <a:cubicBezTo>
                    <a:pt x="375" y="1805"/>
                    <a:pt x="378" y="1804"/>
                    <a:pt x="380" y="1804"/>
                  </a:cubicBezTo>
                  <a:cubicBezTo>
                    <a:pt x="382" y="1804"/>
                    <a:pt x="384" y="1804"/>
                    <a:pt x="385" y="1806"/>
                  </a:cubicBezTo>
                  <a:cubicBezTo>
                    <a:pt x="388" y="1813"/>
                    <a:pt x="374" y="1824"/>
                    <a:pt x="370" y="1831"/>
                  </a:cubicBezTo>
                  <a:cubicBezTo>
                    <a:pt x="360" y="1872"/>
                    <a:pt x="392" y="1904"/>
                    <a:pt x="427" y="1904"/>
                  </a:cubicBezTo>
                  <a:cubicBezTo>
                    <a:pt x="441" y="1904"/>
                    <a:pt x="455" y="1899"/>
                    <a:pt x="467" y="1888"/>
                  </a:cubicBezTo>
                  <a:lnTo>
                    <a:pt x="588" y="1735"/>
                  </a:lnTo>
                  <a:lnTo>
                    <a:pt x="588" y="1735"/>
                  </a:lnTo>
                  <a:cubicBezTo>
                    <a:pt x="484" y="1945"/>
                    <a:pt x="370" y="2152"/>
                    <a:pt x="285" y="2372"/>
                  </a:cubicBezTo>
                  <a:cubicBezTo>
                    <a:pt x="270" y="2409"/>
                    <a:pt x="307" y="2441"/>
                    <a:pt x="340" y="2441"/>
                  </a:cubicBezTo>
                  <a:cubicBezTo>
                    <a:pt x="353" y="2441"/>
                    <a:pt x="365" y="2436"/>
                    <a:pt x="374" y="2426"/>
                  </a:cubicBezTo>
                  <a:cubicBezTo>
                    <a:pt x="470" y="2315"/>
                    <a:pt x="545" y="2191"/>
                    <a:pt x="637" y="2077"/>
                  </a:cubicBezTo>
                  <a:lnTo>
                    <a:pt x="637" y="2077"/>
                  </a:lnTo>
                  <a:cubicBezTo>
                    <a:pt x="492" y="2326"/>
                    <a:pt x="342" y="2572"/>
                    <a:pt x="228" y="2835"/>
                  </a:cubicBezTo>
                  <a:cubicBezTo>
                    <a:pt x="257" y="2476"/>
                    <a:pt x="264" y="2116"/>
                    <a:pt x="281" y="1757"/>
                  </a:cubicBezTo>
                  <a:cubicBezTo>
                    <a:pt x="290" y="1759"/>
                    <a:pt x="300" y="1762"/>
                    <a:pt x="309" y="1762"/>
                  </a:cubicBezTo>
                  <a:cubicBezTo>
                    <a:pt x="321" y="1762"/>
                    <a:pt x="334" y="1757"/>
                    <a:pt x="342" y="1742"/>
                  </a:cubicBezTo>
                  <a:cubicBezTo>
                    <a:pt x="356" y="1717"/>
                    <a:pt x="374" y="1692"/>
                    <a:pt x="392" y="1668"/>
                  </a:cubicBezTo>
                  <a:close/>
                  <a:moveTo>
                    <a:pt x="1542" y="1340"/>
                  </a:moveTo>
                  <a:lnTo>
                    <a:pt x="1542" y="1340"/>
                  </a:lnTo>
                  <a:cubicBezTo>
                    <a:pt x="1535" y="1482"/>
                    <a:pt x="1531" y="1625"/>
                    <a:pt x="1520" y="1767"/>
                  </a:cubicBezTo>
                  <a:lnTo>
                    <a:pt x="1520" y="1771"/>
                  </a:lnTo>
                  <a:cubicBezTo>
                    <a:pt x="1519" y="1772"/>
                    <a:pt x="1517" y="1772"/>
                    <a:pt x="1515" y="1772"/>
                  </a:cubicBezTo>
                  <a:cubicBezTo>
                    <a:pt x="1513" y="1772"/>
                    <a:pt x="1510" y="1771"/>
                    <a:pt x="1507" y="1771"/>
                  </a:cubicBezTo>
                  <a:cubicBezTo>
                    <a:pt x="1504" y="1771"/>
                    <a:pt x="1502" y="1772"/>
                    <a:pt x="1499" y="1774"/>
                  </a:cubicBezTo>
                  <a:cubicBezTo>
                    <a:pt x="1307" y="2130"/>
                    <a:pt x="1079" y="2476"/>
                    <a:pt x="865" y="2821"/>
                  </a:cubicBezTo>
                  <a:cubicBezTo>
                    <a:pt x="702" y="3049"/>
                    <a:pt x="524" y="3266"/>
                    <a:pt x="331" y="3472"/>
                  </a:cubicBezTo>
                  <a:cubicBezTo>
                    <a:pt x="609" y="2700"/>
                    <a:pt x="1150" y="2059"/>
                    <a:pt x="1542" y="1340"/>
                  </a:cubicBezTo>
                  <a:close/>
                  <a:moveTo>
                    <a:pt x="1381" y="1415"/>
                  </a:moveTo>
                  <a:lnTo>
                    <a:pt x="1381" y="1415"/>
                  </a:lnTo>
                  <a:cubicBezTo>
                    <a:pt x="979" y="2113"/>
                    <a:pt x="445" y="2750"/>
                    <a:pt x="196" y="3519"/>
                  </a:cubicBezTo>
                  <a:cubicBezTo>
                    <a:pt x="207" y="3373"/>
                    <a:pt x="210" y="3223"/>
                    <a:pt x="221" y="3077"/>
                  </a:cubicBezTo>
                  <a:cubicBezTo>
                    <a:pt x="221" y="3027"/>
                    <a:pt x="225" y="2978"/>
                    <a:pt x="228" y="2928"/>
                  </a:cubicBezTo>
                  <a:cubicBezTo>
                    <a:pt x="244" y="2946"/>
                    <a:pt x="258" y="2973"/>
                    <a:pt x="273" y="2973"/>
                  </a:cubicBezTo>
                  <a:cubicBezTo>
                    <a:pt x="278" y="2973"/>
                    <a:pt x="283" y="2970"/>
                    <a:pt x="289" y="2963"/>
                  </a:cubicBezTo>
                  <a:cubicBezTo>
                    <a:pt x="677" y="2465"/>
                    <a:pt x="1011" y="1924"/>
                    <a:pt x="1381" y="1415"/>
                  </a:cubicBezTo>
                  <a:close/>
                  <a:moveTo>
                    <a:pt x="1506" y="1974"/>
                  </a:moveTo>
                  <a:lnTo>
                    <a:pt x="1506" y="1974"/>
                  </a:lnTo>
                  <a:cubicBezTo>
                    <a:pt x="1495" y="2113"/>
                    <a:pt x="1485" y="2251"/>
                    <a:pt x="1474" y="2394"/>
                  </a:cubicBezTo>
                  <a:cubicBezTo>
                    <a:pt x="1218" y="2832"/>
                    <a:pt x="897" y="3223"/>
                    <a:pt x="581" y="3625"/>
                  </a:cubicBezTo>
                  <a:cubicBezTo>
                    <a:pt x="705" y="3376"/>
                    <a:pt x="808" y="3120"/>
                    <a:pt x="958" y="2885"/>
                  </a:cubicBezTo>
                  <a:cubicBezTo>
                    <a:pt x="1157" y="2593"/>
                    <a:pt x="1335" y="2283"/>
                    <a:pt x="1506" y="1974"/>
                  </a:cubicBezTo>
                  <a:close/>
                  <a:moveTo>
                    <a:pt x="1497" y="1"/>
                  </a:moveTo>
                  <a:cubicBezTo>
                    <a:pt x="1481" y="1"/>
                    <a:pt x="1464" y="8"/>
                    <a:pt x="1453" y="26"/>
                  </a:cubicBezTo>
                  <a:cubicBezTo>
                    <a:pt x="1378" y="123"/>
                    <a:pt x="1314" y="229"/>
                    <a:pt x="1243" y="329"/>
                  </a:cubicBezTo>
                  <a:cubicBezTo>
                    <a:pt x="1200" y="329"/>
                    <a:pt x="1157" y="329"/>
                    <a:pt x="1114" y="333"/>
                  </a:cubicBezTo>
                  <a:cubicBezTo>
                    <a:pt x="876" y="240"/>
                    <a:pt x="627" y="176"/>
                    <a:pt x="370" y="144"/>
                  </a:cubicBezTo>
                  <a:cubicBezTo>
                    <a:pt x="348" y="140"/>
                    <a:pt x="325" y="137"/>
                    <a:pt x="303" y="137"/>
                  </a:cubicBezTo>
                  <a:cubicBezTo>
                    <a:pt x="258" y="137"/>
                    <a:pt x="220" y="152"/>
                    <a:pt x="203" y="215"/>
                  </a:cubicBezTo>
                  <a:cubicBezTo>
                    <a:pt x="182" y="290"/>
                    <a:pt x="249" y="301"/>
                    <a:pt x="289" y="350"/>
                  </a:cubicBezTo>
                  <a:cubicBezTo>
                    <a:pt x="289" y="351"/>
                    <a:pt x="290" y="352"/>
                    <a:pt x="291" y="353"/>
                  </a:cubicBezTo>
                  <a:lnTo>
                    <a:pt x="291" y="353"/>
                  </a:lnTo>
                  <a:cubicBezTo>
                    <a:pt x="265" y="353"/>
                    <a:pt x="239" y="370"/>
                    <a:pt x="235" y="404"/>
                  </a:cubicBezTo>
                  <a:cubicBezTo>
                    <a:pt x="235" y="1315"/>
                    <a:pt x="164" y="2241"/>
                    <a:pt x="100" y="3152"/>
                  </a:cubicBezTo>
                  <a:cubicBezTo>
                    <a:pt x="47" y="3957"/>
                    <a:pt x="0" y="4775"/>
                    <a:pt x="128" y="5576"/>
                  </a:cubicBezTo>
                  <a:cubicBezTo>
                    <a:pt x="68" y="5591"/>
                    <a:pt x="75" y="5676"/>
                    <a:pt x="136" y="5680"/>
                  </a:cubicBezTo>
                  <a:cubicBezTo>
                    <a:pt x="143" y="5712"/>
                    <a:pt x="136" y="5744"/>
                    <a:pt x="146" y="5772"/>
                  </a:cubicBezTo>
                  <a:lnTo>
                    <a:pt x="146" y="5793"/>
                  </a:lnTo>
                  <a:lnTo>
                    <a:pt x="146" y="5808"/>
                  </a:lnTo>
                  <a:cubicBezTo>
                    <a:pt x="151" y="5836"/>
                    <a:pt x="173" y="5849"/>
                    <a:pt x="195" y="5849"/>
                  </a:cubicBezTo>
                  <a:cubicBezTo>
                    <a:pt x="223" y="5849"/>
                    <a:pt x="253" y="5829"/>
                    <a:pt x="253" y="5793"/>
                  </a:cubicBezTo>
                  <a:lnTo>
                    <a:pt x="253" y="5687"/>
                  </a:lnTo>
                  <a:cubicBezTo>
                    <a:pt x="1733" y="5861"/>
                    <a:pt x="3221" y="5888"/>
                    <a:pt x="4708" y="5888"/>
                  </a:cubicBezTo>
                  <a:cubicBezTo>
                    <a:pt x="5378" y="5888"/>
                    <a:pt x="6049" y="5882"/>
                    <a:pt x="6718" y="5882"/>
                  </a:cubicBezTo>
                  <a:cubicBezTo>
                    <a:pt x="6719" y="5883"/>
                    <a:pt x="6720" y="5883"/>
                    <a:pt x="6721" y="5883"/>
                  </a:cubicBezTo>
                  <a:cubicBezTo>
                    <a:pt x="6793" y="5883"/>
                    <a:pt x="6795" y="5772"/>
                    <a:pt x="6721" y="5769"/>
                  </a:cubicBezTo>
                  <a:cubicBezTo>
                    <a:pt x="6052" y="5769"/>
                    <a:pt x="5382" y="5774"/>
                    <a:pt x="4713" y="5774"/>
                  </a:cubicBezTo>
                  <a:cubicBezTo>
                    <a:pt x="3226" y="5774"/>
                    <a:pt x="1740" y="5747"/>
                    <a:pt x="260" y="5573"/>
                  </a:cubicBezTo>
                  <a:lnTo>
                    <a:pt x="260" y="5566"/>
                  </a:lnTo>
                  <a:cubicBezTo>
                    <a:pt x="260" y="5563"/>
                    <a:pt x="259" y="5563"/>
                    <a:pt x="258" y="5563"/>
                  </a:cubicBezTo>
                  <a:cubicBezTo>
                    <a:pt x="255" y="5563"/>
                    <a:pt x="249" y="5569"/>
                    <a:pt x="244" y="5569"/>
                  </a:cubicBezTo>
                  <a:cubicBezTo>
                    <a:pt x="242" y="5569"/>
                    <a:pt x="240" y="5568"/>
                    <a:pt x="239" y="5566"/>
                  </a:cubicBezTo>
                  <a:cubicBezTo>
                    <a:pt x="143" y="4985"/>
                    <a:pt x="143" y="4394"/>
                    <a:pt x="178" y="3803"/>
                  </a:cubicBezTo>
                  <a:cubicBezTo>
                    <a:pt x="179" y="3803"/>
                    <a:pt x="180" y="3803"/>
                    <a:pt x="181" y="3803"/>
                  </a:cubicBezTo>
                  <a:cubicBezTo>
                    <a:pt x="188" y="3803"/>
                    <a:pt x="189" y="3816"/>
                    <a:pt x="196" y="3816"/>
                  </a:cubicBezTo>
                  <a:cubicBezTo>
                    <a:pt x="197" y="3816"/>
                    <a:pt x="198" y="3815"/>
                    <a:pt x="200" y="3814"/>
                  </a:cubicBezTo>
                  <a:cubicBezTo>
                    <a:pt x="353" y="3658"/>
                    <a:pt x="477" y="3476"/>
                    <a:pt x="613" y="3305"/>
                  </a:cubicBezTo>
                  <a:lnTo>
                    <a:pt x="613" y="3305"/>
                  </a:lnTo>
                  <a:cubicBezTo>
                    <a:pt x="456" y="3583"/>
                    <a:pt x="292" y="3857"/>
                    <a:pt x="192" y="4163"/>
                  </a:cubicBezTo>
                  <a:cubicBezTo>
                    <a:pt x="182" y="4201"/>
                    <a:pt x="215" y="4235"/>
                    <a:pt x="248" y="4235"/>
                  </a:cubicBezTo>
                  <a:cubicBezTo>
                    <a:pt x="262" y="4235"/>
                    <a:pt x="275" y="4230"/>
                    <a:pt x="285" y="4216"/>
                  </a:cubicBezTo>
                  <a:cubicBezTo>
                    <a:pt x="541" y="3907"/>
                    <a:pt x="755" y="3565"/>
                    <a:pt x="993" y="3241"/>
                  </a:cubicBezTo>
                  <a:lnTo>
                    <a:pt x="993" y="3241"/>
                  </a:lnTo>
                  <a:cubicBezTo>
                    <a:pt x="680" y="3764"/>
                    <a:pt x="374" y="4291"/>
                    <a:pt x="192" y="4882"/>
                  </a:cubicBezTo>
                  <a:cubicBezTo>
                    <a:pt x="182" y="4920"/>
                    <a:pt x="214" y="4951"/>
                    <a:pt x="247" y="4951"/>
                  </a:cubicBezTo>
                  <a:cubicBezTo>
                    <a:pt x="261" y="4951"/>
                    <a:pt x="274" y="4947"/>
                    <a:pt x="285" y="4936"/>
                  </a:cubicBezTo>
                  <a:cubicBezTo>
                    <a:pt x="573" y="4640"/>
                    <a:pt x="791" y="4284"/>
                    <a:pt x="1022" y="3942"/>
                  </a:cubicBezTo>
                  <a:lnTo>
                    <a:pt x="1022" y="3942"/>
                  </a:lnTo>
                  <a:cubicBezTo>
                    <a:pt x="819" y="4380"/>
                    <a:pt x="588" y="4804"/>
                    <a:pt x="506" y="5284"/>
                  </a:cubicBezTo>
                  <a:cubicBezTo>
                    <a:pt x="498" y="5323"/>
                    <a:pt x="529" y="5354"/>
                    <a:pt x="561" y="5354"/>
                  </a:cubicBezTo>
                  <a:cubicBezTo>
                    <a:pt x="574" y="5354"/>
                    <a:pt x="587" y="5349"/>
                    <a:pt x="598" y="5338"/>
                  </a:cubicBezTo>
                  <a:cubicBezTo>
                    <a:pt x="801" y="5167"/>
                    <a:pt x="983" y="4946"/>
                    <a:pt x="1221" y="4818"/>
                  </a:cubicBezTo>
                  <a:cubicBezTo>
                    <a:pt x="1253" y="5003"/>
                    <a:pt x="1253" y="5192"/>
                    <a:pt x="1221" y="5377"/>
                  </a:cubicBezTo>
                  <a:cubicBezTo>
                    <a:pt x="1221" y="5381"/>
                    <a:pt x="1218" y="5384"/>
                    <a:pt x="1218" y="5391"/>
                  </a:cubicBezTo>
                  <a:cubicBezTo>
                    <a:pt x="1216" y="5425"/>
                    <a:pt x="1247" y="5444"/>
                    <a:pt x="1278" y="5444"/>
                  </a:cubicBezTo>
                  <a:cubicBezTo>
                    <a:pt x="1302" y="5444"/>
                    <a:pt x="1325" y="5432"/>
                    <a:pt x="1332" y="5405"/>
                  </a:cubicBezTo>
                  <a:lnTo>
                    <a:pt x="1332" y="5391"/>
                  </a:lnTo>
                  <a:cubicBezTo>
                    <a:pt x="1346" y="5270"/>
                    <a:pt x="1374" y="5156"/>
                    <a:pt x="1421" y="5046"/>
                  </a:cubicBezTo>
                  <a:cubicBezTo>
                    <a:pt x="1434" y="5007"/>
                    <a:pt x="1409" y="4986"/>
                    <a:pt x="1379" y="4986"/>
                  </a:cubicBezTo>
                  <a:cubicBezTo>
                    <a:pt x="1362" y="4986"/>
                    <a:pt x="1344" y="4993"/>
                    <a:pt x="1332" y="5007"/>
                  </a:cubicBezTo>
                  <a:cubicBezTo>
                    <a:pt x="1328" y="4903"/>
                    <a:pt x="1349" y="4804"/>
                    <a:pt x="1332" y="4701"/>
                  </a:cubicBezTo>
                  <a:cubicBezTo>
                    <a:pt x="1323" y="4676"/>
                    <a:pt x="1301" y="4660"/>
                    <a:pt x="1274" y="4660"/>
                  </a:cubicBezTo>
                  <a:cubicBezTo>
                    <a:pt x="1270" y="4660"/>
                    <a:pt x="1265" y="4660"/>
                    <a:pt x="1260" y="4661"/>
                  </a:cubicBezTo>
                  <a:cubicBezTo>
                    <a:pt x="1033" y="4754"/>
                    <a:pt x="862" y="4928"/>
                    <a:pt x="691" y="5096"/>
                  </a:cubicBezTo>
                  <a:cubicBezTo>
                    <a:pt x="844" y="4547"/>
                    <a:pt x="1154" y="4063"/>
                    <a:pt x="1332" y="3522"/>
                  </a:cubicBezTo>
                  <a:cubicBezTo>
                    <a:pt x="1346" y="3481"/>
                    <a:pt x="1313" y="3453"/>
                    <a:pt x="1279" y="3453"/>
                  </a:cubicBezTo>
                  <a:cubicBezTo>
                    <a:pt x="1260" y="3453"/>
                    <a:pt x="1241" y="3461"/>
                    <a:pt x="1228" y="3480"/>
                  </a:cubicBezTo>
                  <a:cubicBezTo>
                    <a:pt x="1004" y="3800"/>
                    <a:pt x="766" y="4113"/>
                    <a:pt x="527" y="4423"/>
                  </a:cubicBezTo>
                  <a:cubicBezTo>
                    <a:pt x="798" y="3814"/>
                    <a:pt x="1132" y="3237"/>
                    <a:pt x="1453" y="2654"/>
                  </a:cubicBezTo>
                  <a:lnTo>
                    <a:pt x="1453" y="2654"/>
                  </a:lnTo>
                  <a:cubicBezTo>
                    <a:pt x="1385" y="3576"/>
                    <a:pt x="1342" y="4494"/>
                    <a:pt x="1488" y="5409"/>
                  </a:cubicBezTo>
                  <a:lnTo>
                    <a:pt x="1488" y="5434"/>
                  </a:lnTo>
                  <a:lnTo>
                    <a:pt x="1488" y="5448"/>
                  </a:lnTo>
                  <a:cubicBezTo>
                    <a:pt x="1493" y="5477"/>
                    <a:pt x="1515" y="5490"/>
                    <a:pt x="1539" y="5490"/>
                  </a:cubicBezTo>
                  <a:cubicBezTo>
                    <a:pt x="1568" y="5490"/>
                    <a:pt x="1599" y="5469"/>
                    <a:pt x="1599" y="5434"/>
                  </a:cubicBezTo>
                  <a:lnTo>
                    <a:pt x="1599" y="5256"/>
                  </a:lnTo>
                  <a:cubicBezTo>
                    <a:pt x="1599" y="5253"/>
                    <a:pt x="1598" y="5252"/>
                    <a:pt x="1596" y="5252"/>
                  </a:cubicBezTo>
                  <a:cubicBezTo>
                    <a:pt x="1593" y="5252"/>
                    <a:pt x="1587" y="5258"/>
                    <a:pt x="1584" y="5258"/>
                  </a:cubicBezTo>
                  <a:cubicBezTo>
                    <a:pt x="1582" y="5258"/>
                    <a:pt x="1581" y="5257"/>
                    <a:pt x="1581" y="5256"/>
                  </a:cubicBezTo>
                  <a:cubicBezTo>
                    <a:pt x="1453" y="4320"/>
                    <a:pt x="1503" y="3380"/>
                    <a:pt x="1574" y="2436"/>
                  </a:cubicBezTo>
                  <a:cubicBezTo>
                    <a:pt x="1581" y="2429"/>
                    <a:pt x="1584" y="2422"/>
                    <a:pt x="1588" y="2415"/>
                  </a:cubicBezTo>
                  <a:cubicBezTo>
                    <a:pt x="1592" y="2404"/>
                    <a:pt x="1581" y="2394"/>
                    <a:pt x="1581" y="2380"/>
                  </a:cubicBezTo>
                  <a:cubicBezTo>
                    <a:pt x="1613" y="1956"/>
                    <a:pt x="1638" y="1529"/>
                    <a:pt x="1659" y="1105"/>
                  </a:cubicBezTo>
                  <a:cubicBezTo>
                    <a:pt x="1695" y="1027"/>
                    <a:pt x="1745" y="956"/>
                    <a:pt x="1773" y="877"/>
                  </a:cubicBezTo>
                  <a:cubicBezTo>
                    <a:pt x="1788" y="836"/>
                    <a:pt x="1752" y="804"/>
                    <a:pt x="1717" y="804"/>
                  </a:cubicBezTo>
                  <a:cubicBezTo>
                    <a:pt x="1704" y="804"/>
                    <a:pt x="1690" y="809"/>
                    <a:pt x="1681" y="820"/>
                  </a:cubicBezTo>
                  <a:cubicBezTo>
                    <a:pt x="1677" y="824"/>
                    <a:pt x="1673" y="831"/>
                    <a:pt x="1670" y="835"/>
                  </a:cubicBezTo>
                  <a:cubicBezTo>
                    <a:pt x="1673" y="749"/>
                    <a:pt x="1681" y="664"/>
                    <a:pt x="1681" y="575"/>
                  </a:cubicBezTo>
                  <a:cubicBezTo>
                    <a:pt x="1709" y="532"/>
                    <a:pt x="1741" y="486"/>
                    <a:pt x="1770" y="443"/>
                  </a:cubicBezTo>
                  <a:cubicBezTo>
                    <a:pt x="1799" y="399"/>
                    <a:pt x="1762" y="359"/>
                    <a:pt x="1723" y="359"/>
                  </a:cubicBezTo>
                  <a:cubicBezTo>
                    <a:pt x="1705" y="359"/>
                    <a:pt x="1687" y="367"/>
                    <a:pt x="1673" y="386"/>
                  </a:cubicBezTo>
                  <a:cubicBezTo>
                    <a:pt x="1656" y="407"/>
                    <a:pt x="1641" y="432"/>
                    <a:pt x="1624" y="457"/>
                  </a:cubicBezTo>
                  <a:cubicBezTo>
                    <a:pt x="1622" y="458"/>
                    <a:pt x="1620" y="458"/>
                    <a:pt x="1618" y="458"/>
                  </a:cubicBezTo>
                  <a:cubicBezTo>
                    <a:pt x="1605" y="458"/>
                    <a:pt x="1592" y="446"/>
                    <a:pt x="1586" y="446"/>
                  </a:cubicBezTo>
                  <a:cubicBezTo>
                    <a:pt x="1583" y="446"/>
                    <a:pt x="1581" y="449"/>
                    <a:pt x="1581" y="457"/>
                  </a:cubicBezTo>
                  <a:lnTo>
                    <a:pt x="1581" y="479"/>
                  </a:lnTo>
                  <a:cubicBezTo>
                    <a:pt x="1572" y="463"/>
                    <a:pt x="1560" y="448"/>
                    <a:pt x="1542" y="448"/>
                  </a:cubicBezTo>
                  <a:cubicBezTo>
                    <a:pt x="1538" y="448"/>
                    <a:pt x="1535" y="449"/>
                    <a:pt x="1531" y="450"/>
                  </a:cubicBezTo>
                  <a:cubicBezTo>
                    <a:pt x="1518" y="453"/>
                    <a:pt x="1505" y="454"/>
                    <a:pt x="1492" y="454"/>
                  </a:cubicBezTo>
                  <a:cubicBezTo>
                    <a:pt x="1452" y="454"/>
                    <a:pt x="1412" y="443"/>
                    <a:pt x="1372" y="443"/>
                  </a:cubicBezTo>
                  <a:cubicBezTo>
                    <a:pt x="1368" y="443"/>
                    <a:pt x="1364" y="443"/>
                    <a:pt x="1360" y="443"/>
                  </a:cubicBezTo>
                  <a:cubicBezTo>
                    <a:pt x="1360" y="439"/>
                    <a:pt x="1364" y="432"/>
                    <a:pt x="1367" y="432"/>
                  </a:cubicBezTo>
                  <a:cubicBezTo>
                    <a:pt x="1442" y="432"/>
                    <a:pt x="1517" y="425"/>
                    <a:pt x="1588" y="425"/>
                  </a:cubicBezTo>
                  <a:cubicBezTo>
                    <a:pt x="1659" y="418"/>
                    <a:pt x="1659" y="318"/>
                    <a:pt x="1588" y="311"/>
                  </a:cubicBezTo>
                  <a:cubicBezTo>
                    <a:pt x="1535" y="311"/>
                    <a:pt x="1481" y="318"/>
                    <a:pt x="1424" y="318"/>
                  </a:cubicBezTo>
                  <a:cubicBezTo>
                    <a:pt x="1463" y="240"/>
                    <a:pt x="1510" y="162"/>
                    <a:pt x="1549" y="83"/>
                  </a:cubicBezTo>
                  <a:cubicBezTo>
                    <a:pt x="1571" y="41"/>
                    <a:pt x="1535" y="1"/>
                    <a:pt x="149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72" name="Google Shape;3381;p74"/>
            <p:cNvSpPr/>
            <p:nvPr/>
          </p:nvSpPr>
          <p:spPr>
            <a:xfrm>
              <a:off x="1192525" y="3968925"/>
              <a:ext cx="178200" cy="9750"/>
            </a:xfrm>
            <a:custGeom>
              <a:avLst/>
              <a:gdLst/>
              <a:ahLst/>
              <a:cxnLst/>
              <a:rect l="l" t="t" r="r" b="b"/>
              <a:pathLst>
                <a:path w="7128" h="390" extrusionOk="0">
                  <a:moveTo>
                    <a:pt x="65" y="1"/>
                  </a:moveTo>
                  <a:cubicBezTo>
                    <a:pt x="0" y="1"/>
                    <a:pt x="1" y="111"/>
                    <a:pt x="68" y="111"/>
                  </a:cubicBezTo>
                  <a:cubicBezTo>
                    <a:pt x="2197" y="114"/>
                    <a:pt x="4315" y="390"/>
                    <a:pt x="6439" y="390"/>
                  </a:cubicBezTo>
                  <a:cubicBezTo>
                    <a:pt x="6645" y="390"/>
                    <a:pt x="6851" y="387"/>
                    <a:pt x="7056" y="382"/>
                  </a:cubicBezTo>
                  <a:cubicBezTo>
                    <a:pt x="7126" y="378"/>
                    <a:pt x="7127" y="268"/>
                    <a:pt x="7059" y="268"/>
                  </a:cubicBezTo>
                  <a:cubicBezTo>
                    <a:pt x="7058" y="268"/>
                    <a:pt x="7057" y="268"/>
                    <a:pt x="7056" y="268"/>
                  </a:cubicBezTo>
                  <a:cubicBezTo>
                    <a:pt x="6848" y="274"/>
                    <a:pt x="6641" y="276"/>
                    <a:pt x="6433" y="276"/>
                  </a:cubicBezTo>
                  <a:cubicBezTo>
                    <a:pt x="4310" y="276"/>
                    <a:pt x="2192" y="4"/>
                    <a:pt x="68" y="1"/>
                  </a:cubicBezTo>
                  <a:cubicBezTo>
                    <a:pt x="67" y="1"/>
                    <a:pt x="66" y="1"/>
                    <a:pt x="6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73" name="Google Shape;3382;p74"/>
            <p:cNvSpPr/>
            <p:nvPr/>
          </p:nvSpPr>
          <p:spPr>
            <a:xfrm>
              <a:off x="1063125" y="3654450"/>
              <a:ext cx="49075" cy="72775"/>
            </a:xfrm>
            <a:custGeom>
              <a:avLst/>
              <a:gdLst/>
              <a:ahLst/>
              <a:cxnLst/>
              <a:rect l="l" t="t" r="r" b="b"/>
              <a:pathLst>
                <a:path w="1963" h="2911" extrusionOk="0">
                  <a:moveTo>
                    <a:pt x="1885" y="1"/>
                  </a:moveTo>
                  <a:cubicBezTo>
                    <a:pt x="1867" y="1"/>
                    <a:pt x="1849" y="9"/>
                    <a:pt x="1837" y="28"/>
                  </a:cubicBezTo>
                  <a:cubicBezTo>
                    <a:pt x="1495" y="537"/>
                    <a:pt x="1129" y="1035"/>
                    <a:pt x="783" y="1551"/>
                  </a:cubicBezTo>
                  <a:cubicBezTo>
                    <a:pt x="730" y="1630"/>
                    <a:pt x="684" y="1711"/>
                    <a:pt x="630" y="1790"/>
                  </a:cubicBezTo>
                  <a:cubicBezTo>
                    <a:pt x="549" y="1900"/>
                    <a:pt x="460" y="2003"/>
                    <a:pt x="381" y="2121"/>
                  </a:cubicBezTo>
                  <a:cubicBezTo>
                    <a:pt x="285" y="2270"/>
                    <a:pt x="196" y="2427"/>
                    <a:pt x="125" y="2591"/>
                  </a:cubicBezTo>
                  <a:cubicBezTo>
                    <a:pt x="82" y="2680"/>
                    <a:pt x="0" y="2797"/>
                    <a:pt x="64" y="2886"/>
                  </a:cubicBezTo>
                  <a:cubicBezTo>
                    <a:pt x="77" y="2901"/>
                    <a:pt x="96" y="2910"/>
                    <a:pt x="115" y="2910"/>
                  </a:cubicBezTo>
                  <a:cubicBezTo>
                    <a:pt x="124" y="2910"/>
                    <a:pt x="134" y="2908"/>
                    <a:pt x="143" y="2904"/>
                  </a:cubicBezTo>
                  <a:cubicBezTo>
                    <a:pt x="193" y="2872"/>
                    <a:pt x="196" y="2815"/>
                    <a:pt x="232" y="2762"/>
                  </a:cubicBezTo>
                  <a:cubicBezTo>
                    <a:pt x="239" y="2751"/>
                    <a:pt x="225" y="2744"/>
                    <a:pt x="221" y="2733"/>
                  </a:cubicBezTo>
                  <a:cubicBezTo>
                    <a:pt x="257" y="2587"/>
                    <a:pt x="356" y="2434"/>
                    <a:pt x="424" y="2317"/>
                  </a:cubicBezTo>
                  <a:cubicBezTo>
                    <a:pt x="527" y="2142"/>
                    <a:pt x="645" y="1971"/>
                    <a:pt x="755" y="1804"/>
                  </a:cubicBezTo>
                  <a:cubicBezTo>
                    <a:pt x="862" y="1665"/>
                    <a:pt x="965" y="1523"/>
                    <a:pt x="1072" y="1387"/>
                  </a:cubicBezTo>
                  <a:cubicBezTo>
                    <a:pt x="1086" y="1366"/>
                    <a:pt x="1075" y="1352"/>
                    <a:pt x="1068" y="1334"/>
                  </a:cubicBezTo>
                  <a:cubicBezTo>
                    <a:pt x="1357" y="914"/>
                    <a:pt x="1652" y="505"/>
                    <a:pt x="1933" y="81"/>
                  </a:cubicBezTo>
                  <a:cubicBezTo>
                    <a:pt x="1963" y="39"/>
                    <a:pt x="1925" y="1"/>
                    <a:pt x="188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74" name="Google Shape;3383;p74"/>
            <p:cNvSpPr/>
            <p:nvPr/>
          </p:nvSpPr>
          <p:spPr>
            <a:xfrm>
              <a:off x="1217650" y="4083350"/>
              <a:ext cx="39000" cy="61750"/>
            </a:xfrm>
            <a:custGeom>
              <a:avLst/>
              <a:gdLst/>
              <a:ahLst/>
              <a:cxnLst/>
              <a:rect l="l" t="t" r="r" b="b"/>
              <a:pathLst>
                <a:path w="1560" h="2470" extrusionOk="0">
                  <a:moveTo>
                    <a:pt x="1482" y="0"/>
                  </a:moveTo>
                  <a:cubicBezTo>
                    <a:pt x="1464" y="0"/>
                    <a:pt x="1446" y="8"/>
                    <a:pt x="1434" y="27"/>
                  </a:cubicBezTo>
                  <a:cubicBezTo>
                    <a:pt x="1114" y="511"/>
                    <a:pt x="779" y="984"/>
                    <a:pt x="469" y="1476"/>
                  </a:cubicBezTo>
                  <a:cubicBezTo>
                    <a:pt x="316" y="1721"/>
                    <a:pt x="156" y="1967"/>
                    <a:pt x="53" y="2237"/>
                  </a:cubicBezTo>
                  <a:cubicBezTo>
                    <a:pt x="18" y="2320"/>
                    <a:pt x="0" y="2469"/>
                    <a:pt x="109" y="2469"/>
                  </a:cubicBezTo>
                  <a:cubicBezTo>
                    <a:pt x="122" y="2469"/>
                    <a:pt x="138" y="2467"/>
                    <a:pt x="156" y="2462"/>
                  </a:cubicBezTo>
                  <a:cubicBezTo>
                    <a:pt x="219" y="2438"/>
                    <a:pt x="198" y="2350"/>
                    <a:pt x="137" y="2350"/>
                  </a:cubicBezTo>
                  <a:cubicBezTo>
                    <a:pt x="137" y="2350"/>
                    <a:pt x="136" y="2350"/>
                    <a:pt x="135" y="2350"/>
                  </a:cubicBezTo>
                  <a:lnTo>
                    <a:pt x="135" y="2350"/>
                  </a:lnTo>
                  <a:cubicBezTo>
                    <a:pt x="138" y="2322"/>
                    <a:pt x="149" y="2294"/>
                    <a:pt x="160" y="2266"/>
                  </a:cubicBezTo>
                  <a:cubicBezTo>
                    <a:pt x="202" y="2166"/>
                    <a:pt x="249" y="2067"/>
                    <a:pt x="302" y="1970"/>
                  </a:cubicBezTo>
                  <a:cubicBezTo>
                    <a:pt x="444" y="1721"/>
                    <a:pt x="597" y="1479"/>
                    <a:pt x="754" y="1237"/>
                  </a:cubicBezTo>
                  <a:cubicBezTo>
                    <a:pt x="1007" y="846"/>
                    <a:pt x="1274" y="468"/>
                    <a:pt x="1530" y="80"/>
                  </a:cubicBezTo>
                  <a:cubicBezTo>
                    <a:pt x="1560" y="38"/>
                    <a:pt x="1521" y="0"/>
                    <a:pt x="148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75" name="Google Shape;3384;p74"/>
            <p:cNvSpPr/>
            <p:nvPr/>
          </p:nvSpPr>
          <p:spPr>
            <a:xfrm>
              <a:off x="1083075" y="4015925"/>
              <a:ext cx="22425" cy="26500"/>
            </a:xfrm>
            <a:custGeom>
              <a:avLst/>
              <a:gdLst/>
              <a:ahLst/>
              <a:cxnLst/>
              <a:rect l="l" t="t" r="r" b="b"/>
              <a:pathLst>
                <a:path w="897" h="1060" extrusionOk="0">
                  <a:moveTo>
                    <a:pt x="818" y="1"/>
                  </a:moveTo>
                  <a:cubicBezTo>
                    <a:pt x="806" y="1"/>
                    <a:pt x="794" y="6"/>
                    <a:pt x="783" y="18"/>
                  </a:cubicBezTo>
                  <a:cubicBezTo>
                    <a:pt x="502" y="307"/>
                    <a:pt x="317" y="673"/>
                    <a:pt x="39" y="962"/>
                  </a:cubicBezTo>
                  <a:cubicBezTo>
                    <a:pt x="0" y="1003"/>
                    <a:pt x="41" y="1059"/>
                    <a:pt x="83" y="1059"/>
                  </a:cubicBezTo>
                  <a:cubicBezTo>
                    <a:pt x="95" y="1059"/>
                    <a:pt x="107" y="1055"/>
                    <a:pt x="117" y="1043"/>
                  </a:cubicBezTo>
                  <a:cubicBezTo>
                    <a:pt x="395" y="755"/>
                    <a:pt x="580" y="385"/>
                    <a:pt x="861" y="100"/>
                  </a:cubicBezTo>
                  <a:cubicBezTo>
                    <a:pt x="897" y="59"/>
                    <a:pt x="859" y="1"/>
                    <a:pt x="81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76" name="Google Shape;3385;p74"/>
            <p:cNvSpPr/>
            <p:nvPr/>
          </p:nvSpPr>
          <p:spPr>
            <a:xfrm>
              <a:off x="1085050" y="4027675"/>
              <a:ext cx="23775" cy="31375"/>
            </a:xfrm>
            <a:custGeom>
              <a:avLst/>
              <a:gdLst/>
              <a:ahLst/>
              <a:cxnLst/>
              <a:rect l="l" t="t" r="r" b="b"/>
              <a:pathLst>
                <a:path w="951" h="1255" extrusionOk="0">
                  <a:moveTo>
                    <a:pt x="870" y="0"/>
                  </a:moveTo>
                  <a:cubicBezTo>
                    <a:pt x="858" y="0"/>
                    <a:pt x="846" y="6"/>
                    <a:pt x="836" y="18"/>
                  </a:cubicBezTo>
                  <a:cubicBezTo>
                    <a:pt x="540" y="388"/>
                    <a:pt x="266" y="773"/>
                    <a:pt x="20" y="1175"/>
                  </a:cubicBezTo>
                  <a:cubicBezTo>
                    <a:pt x="0" y="1218"/>
                    <a:pt x="35" y="1255"/>
                    <a:pt x="72" y="1255"/>
                  </a:cubicBezTo>
                  <a:cubicBezTo>
                    <a:pt x="88" y="1255"/>
                    <a:pt x="104" y="1248"/>
                    <a:pt x="117" y="1232"/>
                  </a:cubicBezTo>
                  <a:cubicBezTo>
                    <a:pt x="359" y="837"/>
                    <a:pt x="626" y="460"/>
                    <a:pt x="918" y="100"/>
                  </a:cubicBezTo>
                  <a:cubicBezTo>
                    <a:pt x="950" y="56"/>
                    <a:pt x="910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77" name="Google Shape;3386;p74"/>
            <p:cNvSpPr/>
            <p:nvPr/>
          </p:nvSpPr>
          <p:spPr>
            <a:xfrm>
              <a:off x="1085000" y="4031100"/>
              <a:ext cx="33750" cy="41550"/>
            </a:xfrm>
            <a:custGeom>
              <a:avLst/>
              <a:gdLst/>
              <a:ahLst/>
              <a:cxnLst/>
              <a:rect l="l" t="t" r="r" b="b"/>
              <a:pathLst>
                <a:path w="1350" h="1662" extrusionOk="0">
                  <a:moveTo>
                    <a:pt x="1274" y="1"/>
                  </a:moveTo>
                  <a:cubicBezTo>
                    <a:pt x="1262" y="1"/>
                    <a:pt x="1248" y="6"/>
                    <a:pt x="1236" y="20"/>
                  </a:cubicBezTo>
                  <a:cubicBezTo>
                    <a:pt x="1009" y="291"/>
                    <a:pt x="766" y="547"/>
                    <a:pt x="539" y="814"/>
                  </a:cubicBezTo>
                  <a:cubicBezTo>
                    <a:pt x="339" y="1049"/>
                    <a:pt x="122" y="1298"/>
                    <a:pt x="15" y="1590"/>
                  </a:cubicBezTo>
                  <a:cubicBezTo>
                    <a:pt x="0" y="1635"/>
                    <a:pt x="34" y="1661"/>
                    <a:pt x="68" y="1661"/>
                  </a:cubicBezTo>
                  <a:cubicBezTo>
                    <a:pt x="90" y="1661"/>
                    <a:pt x="113" y="1649"/>
                    <a:pt x="122" y="1622"/>
                  </a:cubicBezTo>
                  <a:cubicBezTo>
                    <a:pt x="229" y="1330"/>
                    <a:pt x="460" y="1081"/>
                    <a:pt x="656" y="846"/>
                  </a:cubicBezTo>
                  <a:cubicBezTo>
                    <a:pt x="873" y="593"/>
                    <a:pt x="1101" y="355"/>
                    <a:pt x="1315" y="98"/>
                  </a:cubicBezTo>
                  <a:cubicBezTo>
                    <a:pt x="1350" y="58"/>
                    <a:pt x="1315" y="1"/>
                    <a:pt x="127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78" name="Google Shape;3387;p74"/>
            <p:cNvSpPr/>
            <p:nvPr/>
          </p:nvSpPr>
          <p:spPr>
            <a:xfrm>
              <a:off x="1077350" y="4051300"/>
              <a:ext cx="39975" cy="39800"/>
            </a:xfrm>
            <a:custGeom>
              <a:avLst/>
              <a:gdLst/>
              <a:ahLst/>
              <a:cxnLst/>
              <a:rect l="l" t="t" r="r" b="b"/>
              <a:pathLst>
                <a:path w="1599" h="1592" extrusionOk="0">
                  <a:moveTo>
                    <a:pt x="1515" y="1"/>
                  </a:moveTo>
                  <a:cubicBezTo>
                    <a:pt x="1503" y="1"/>
                    <a:pt x="1490" y="6"/>
                    <a:pt x="1478" y="17"/>
                  </a:cubicBezTo>
                  <a:cubicBezTo>
                    <a:pt x="1332" y="162"/>
                    <a:pt x="1" y="1476"/>
                    <a:pt x="496" y="1590"/>
                  </a:cubicBezTo>
                  <a:cubicBezTo>
                    <a:pt x="500" y="1591"/>
                    <a:pt x="505" y="1591"/>
                    <a:pt x="509" y="1591"/>
                  </a:cubicBezTo>
                  <a:cubicBezTo>
                    <a:pt x="570" y="1591"/>
                    <a:pt x="591" y="1503"/>
                    <a:pt x="528" y="1483"/>
                  </a:cubicBezTo>
                  <a:cubicBezTo>
                    <a:pt x="350" y="1440"/>
                    <a:pt x="859" y="846"/>
                    <a:pt x="905" y="785"/>
                  </a:cubicBezTo>
                  <a:cubicBezTo>
                    <a:pt x="1115" y="543"/>
                    <a:pt x="1336" y="323"/>
                    <a:pt x="1557" y="95"/>
                  </a:cubicBezTo>
                  <a:cubicBezTo>
                    <a:pt x="1598" y="59"/>
                    <a:pt x="1560" y="1"/>
                    <a:pt x="151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79" name="Google Shape;3388;p74"/>
            <p:cNvSpPr/>
            <p:nvPr/>
          </p:nvSpPr>
          <p:spPr>
            <a:xfrm>
              <a:off x="1086650" y="4068225"/>
              <a:ext cx="34000" cy="44825"/>
            </a:xfrm>
            <a:custGeom>
              <a:avLst/>
              <a:gdLst/>
              <a:ahLst/>
              <a:cxnLst/>
              <a:rect l="l" t="t" r="r" b="b"/>
              <a:pathLst>
                <a:path w="1360" h="1793" extrusionOk="0">
                  <a:moveTo>
                    <a:pt x="1280" y="1"/>
                  </a:moveTo>
                  <a:cubicBezTo>
                    <a:pt x="1264" y="1"/>
                    <a:pt x="1247" y="7"/>
                    <a:pt x="1234" y="23"/>
                  </a:cubicBezTo>
                  <a:cubicBezTo>
                    <a:pt x="818" y="578"/>
                    <a:pt x="366" y="1102"/>
                    <a:pt x="24" y="1707"/>
                  </a:cubicBezTo>
                  <a:cubicBezTo>
                    <a:pt x="1" y="1747"/>
                    <a:pt x="32" y="1793"/>
                    <a:pt x="71" y="1793"/>
                  </a:cubicBezTo>
                  <a:cubicBezTo>
                    <a:pt x="80" y="1793"/>
                    <a:pt x="90" y="1790"/>
                    <a:pt x="99" y="1785"/>
                  </a:cubicBezTo>
                  <a:cubicBezTo>
                    <a:pt x="220" y="1710"/>
                    <a:pt x="287" y="1607"/>
                    <a:pt x="380" y="1508"/>
                  </a:cubicBezTo>
                  <a:cubicBezTo>
                    <a:pt x="409" y="1475"/>
                    <a:pt x="391" y="1443"/>
                    <a:pt x="362" y="1426"/>
                  </a:cubicBezTo>
                  <a:cubicBezTo>
                    <a:pt x="665" y="966"/>
                    <a:pt x="999" y="521"/>
                    <a:pt x="1327" y="80"/>
                  </a:cubicBezTo>
                  <a:cubicBezTo>
                    <a:pt x="1360" y="40"/>
                    <a:pt x="1321" y="1"/>
                    <a:pt x="128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80" name="Google Shape;3389;p74"/>
            <p:cNvSpPr/>
            <p:nvPr/>
          </p:nvSpPr>
          <p:spPr>
            <a:xfrm>
              <a:off x="1098225" y="4093425"/>
              <a:ext cx="18950" cy="26250"/>
            </a:xfrm>
            <a:custGeom>
              <a:avLst/>
              <a:gdLst/>
              <a:ahLst/>
              <a:cxnLst/>
              <a:rect l="l" t="t" r="r" b="b"/>
              <a:pathLst>
                <a:path w="758" h="1050" extrusionOk="0">
                  <a:moveTo>
                    <a:pt x="680" y="0"/>
                  </a:moveTo>
                  <a:cubicBezTo>
                    <a:pt x="663" y="0"/>
                    <a:pt x="647" y="8"/>
                    <a:pt x="636" y="26"/>
                  </a:cubicBezTo>
                  <a:cubicBezTo>
                    <a:pt x="447" y="350"/>
                    <a:pt x="248" y="663"/>
                    <a:pt x="31" y="966"/>
                  </a:cubicBezTo>
                  <a:cubicBezTo>
                    <a:pt x="1" y="1009"/>
                    <a:pt x="40" y="1050"/>
                    <a:pt x="81" y="1050"/>
                  </a:cubicBezTo>
                  <a:cubicBezTo>
                    <a:pt x="98" y="1050"/>
                    <a:pt x="115" y="1043"/>
                    <a:pt x="127" y="1026"/>
                  </a:cubicBezTo>
                  <a:cubicBezTo>
                    <a:pt x="351" y="724"/>
                    <a:pt x="540" y="403"/>
                    <a:pt x="732" y="83"/>
                  </a:cubicBezTo>
                  <a:cubicBezTo>
                    <a:pt x="757" y="41"/>
                    <a:pt x="718" y="0"/>
                    <a:pt x="68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81" name="Google Shape;3390;p74"/>
            <p:cNvSpPr/>
            <p:nvPr/>
          </p:nvSpPr>
          <p:spPr>
            <a:xfrm>
              <a:off x="1093300" y="4143800"/>
              <a:ext cx="18550" cy="30625"/>
            </a:xfrm>
            <a:custGeom>
              <a:avLst/>
              <a:gdLst/>
              <a:ahLst/>
              <a:cxnLst/>
              <a:rect l="l" t="t" r="r" b="b"/>
              <a:pathLst>
                <a:path w="742" h="1225" extrusionOk="0">
                  <a:moveTo>
                    <a:pt x="671" y="1"/>
                  </a:moveTo>
                  <a:cubicBezTo>
                    <a:pt x="648" y="1"/>
                    <a:pt x="627" y="14"/>
                    <a:pt x="623" y="44"/>
                  </a:cubicBezTo>
                  <a:cubicBezTo>
                    <a:pt x="595" y="222"/>
                    <a:pt x="424" y="435"/>
                    <a:pt x="335" y="592"/>
                  </a:cubicBezTo>
                  <a:cubicBezTo>
                    <a:pt x="267" y="709"/>
                    <a:pt x="199" y="827"/>
                    <a:pt x="132" y="941"/>
                  </a:cubicBezTo>
                  <a:cubicBezTo>
                    <a:pt x="103" y="998"/>
                    <a:pt x="71" y="1051"/>
                    <a:pt x="36" y="1105"/>
                  </a:cubicBezTo>
                  <a:cubicBezTo>
                    <a:pt x="34" y="1106"/>
                    <a:pt x="31" y="1106"/>
                    <a:pt x="29" y="1106"/>
                  </a:cubicBezTo>
                  <a:cubicBezTo>
                    <a:pt x="27" y="1106"/>
                    <a:pt x="25" y="1106"/>
                    <a:pt x="25" y="1108"/>
                  </a:cubicBezTo>
                  <a:cubicBezTo>
                    <a:pt x="7" y="1130"/>
                    <a:pt x="0" y="1158"/>
                    <a:pt x="4" y="1186"/>
                  </a:cubicBezTo>
                  <a:cubicBezTo>
                    <a:pt x="8" y="1213"/>
                    <a:pt x="31" y="1224"/>
                    <a:pt x="55" y="1224"/>
                  </a:cubicBezTo>
                  <a:cubicBezTo>
                    <a:pt x="70" y="1224"/>
                    <a:pt x="85" y="1220"/>
                    <a:pt x="96" y="1211"/>
                  </a:cubicBezTo>
                  <a:cubicBezTo>
                    <a:pt x="143" y="1176"/>
                    <a:pt x="171" y="1101"/>
                    <a:pt x="196" y="1051"/>
                  </a:cubicBezTo>
                  <a:cubicBezTo>
                    <a:pt x="271" y="930"/>
                    <a:pt x="342" y="806"/>
                    <a:pt x="413" y="681"/>
                  </a:cubicBezTo>
                  <a:cubicBezTo>
                    <a:pt x="484" y="553"/>
                    <a:pt x="559" y="421"/>
                    <a:pt x="630" y="293"/>
                  </a:cubicBezTo>
                  <a:cubicBezTo>
                    <a:pt x="662" y="229"/>
                    <a:pt x="719" y="147"/>
                    <a:pt x="733" y="72"/>
                  </a:cubicBezTo>
                  <a:cubicBezTo>
                    <a:pt x="742" y="30"/>
                    <a:pt x="705" y="1"/>
                    <a:pt x="67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82" name="Google Shape;3391;p74"/>
            <p:cNvSpPr/>
            <p:nvPr/>
          </p:nvSpPr>
          <p:spPr>
            <a:xfrm>
              <a:off x="1090450" y="4170750"/>
              <a:ext cx="43100" cy="98575"/>
            </a:xfrm>
            <a:custGeom>
              <a:avLst/>
              <a:gdLst/>
              <a:ahLst/>
              <a:cxnLst/>
              <a:rect l="l" t="t" r="r" b="b"/>
              <a:pathLst>
                <a:path w="1724" h="3943" extrusionOk="0">
                  <a:moveTo>
                    <a:pt x="1397" y="1"/>
                  </a:moveTo>
                  <a:cubicBezTo>
                    <a:pt x="1374" y="1"/>
                    <a:pt x="1351" y="14"/>
                    <a:pt x="1342" y="41"/>
                  </a:cubicBezTo>
                  <a:cubicBezTo>
                    <a:pt x="1314" y="190"/>
                    <a:pt x="1321" y="343"/>
                    <a:pt x="1300" y="493"/>
                  </a:cubicBezTo>
                  <a:cubicBezTo>
                    <a:pt x="1275" y="386"/>
                    <a:pt x="1282" y="276"/>
                    <a:pt x="1246" y="176"/>
                  </a:cubicBezTo>
                  <a:cubicBezTo>
                    <a:pt x="1240" y="153"/>
                    <a:pt x="1213" y="136"/>
                    <a:pt x="1188" y="136"/>
                  </a:cubicBezTo>
                  <a:cubicBezTo>
                    <a:pt x="1171" y="136"/>
                    <a:pt x="1155" y="143"/>
                    <a:pt x="1146" y="162"/>
                  </a:cubicBezTo>
                  <a:cubicBezTo>
                    <a:pt x="936" y="646"/>
                    <a:pt x="840" y="1169"/>
                    <a:pt x="780" y="1703"/>
                  </a:cubicBezTo>
                  <a:cubicBezTo>
                    <a:pt x="773" y="1646"/>
                    <a:pt x="787" y="1593"/>
                    <a:pt x="780" y="1536"/>
                  </a:cubicBezTo>
                  <a:cubicBezTo>
                    <a:pt x="775" y="1502"/>
                    <a:pt x="746" y="1477"/>
                    <a:pt x="718" y="1477"/>
                  </a:cubicBezTo>
                  <a:cubicBezTo>
                    <a:pt x="702" y="1477"/>
                    <a:pt x="686" y="1486"/>
                    <a:pt x="677" y="1508"/>
                  </a:cubicBezTo>
                  <a:cubicBezTo>
                    <a:pt x="516" y="1881"/>
                    <a:pt x="349" y="2248"/>
                    <a:pt x="175" y="2611"/>
                  </a:cubicBezTo>
                  <a:cubicBezTo>
                    <a:pt x="335" y="1760"/>
                    <a:pt x="851" y="1002"/>
                    <a:pt x="979" y="137"/>
                  </a:cubicBezTo>
                  <a:cubicBezTo>
                    <a:pt x="988" y="98"/>
                    <a:pt x="957" y="69"/>
                    <a:pt x="925" y="69"/>
                  </a:cubicBezTo>
                  <a:cubicBezTo>
                    <a:pt x="907" y="69"/>
                    <a:pt x="889" y="78"/>
                    <a:pt x="876" y="98"/>
                  </a:cubicBezTo>
                  <a:cubicBezTo>
                    <a:pt x="734" y="315"/>
                    <a:pt x="588" y="536"/>
                    <a:pt x="438" y="753"/>
                  </a:cubicBezTo>
                  <a:cubicBezTo>
                    <a:pt x="531" y="553"/>
                    <a:pt x="609" y="347"/>
                    <a:pt x="705" y="151"/>
                  </a:cubicBezTo>
                  <a:cubicBezTo>
                    <a:pt x="727" y="108"/>
                    <a:pt x="689" y="67"/>
                    <a:pt x="653" y="67"/>
                  </a:cubicBezTo>
                  <a:cubicBezTo>
                    <a:pt x="636" y="67"/>
                    <a:pt x="619" y="76"/>
                    <a:pt x="609" y="98"/>
                  </a:cubicBezTo>
                  <a:cubicBezTo>
                    <a:pt x="413" y="493"/>
                    <a:pt x="217" y="885"/>
                    <a:pt x="75" y="1305"/>
                  </a:cubicBezTo>
                  <a:cubicBezTo>
                    <a:pt x="75" y="1312"/>
                    <a:pt x="71" y="1315"/>
                    <a:pt x="68" y="1319"/>
                  </a:cubicBezTo>
                  <a:cubicBezTo>
                    <a:pt x="54" y="1361"/>
                    <a:pt x="89" y="1388"/>
                    <a:pt x="124" y="1388"/>
                  </a:cubicBezTo>
                  <a:cubicBezTo>
                    <a:pt x="142" y="1388"/>
                    <a:pt x="160" y="1381"/>
                    <a:pt x="171" y="1365"/>
                  </a:cubicBezTo>
                  <a:cubicBezTo>
                    <a:pt x="378" y="1055"/>
                    <a:pt x="580" y="749"/>
                    <a:pt x="787" y="440"/>
                  </a:cubicBezTo>
                  <a:lnTo>
                    <a:pt x="787" y="440"/>
                  </a:lnTo>
                  <a:cubicBezTo>
                    <a:pt x="556" y="1315"/>
                    <a:pt x="14" y="2095"/>
                    <a:pt x="0" y="3017"/>
                  </a:cubicBezTo>
                  <a:cubicBezTo>
                    <a:pt x="2" y="3052"/>
                    <a:pt x="30" y="3072"/>
                    <a:pt x="58" y="3072"/>
                  </a:cubicBezTo>
                  <a:cubicBezTo>
                    <a:pt x="76" y="3072"/>
                    <a:pt x="94" y="3063"/>
                    <a:pt x="107" y="3045"/>
                  </a:cubicBezTo>
                  <a:cubicBezTo>
                    <a:pt x="328" y="2647"/>
                    <a:pt x="495" y="2219"/>
                    <a:pt x="669" y="1799"/>
                  </a:cubicBezTo>
                  <a:cubicBezTo>
                    <a:pt x="705" y="2184"/>
                    <a:pt x="723" y="2568"/>
                    <a:pt x="669" y="2953"/>
                  </a:cubicBezTo>
                  <a:lnTo>
                    <a:pt x="783" y="2953"/>
                  </a:lnTo>
                  <a:cubicBezTo>
                    <a:pt x="851" y="2127"/>
                    <a:pt x="904" y="1248"/>
                    <a:pt x="1182" y="461"/>
                  </a:cubicBezTo>
                  <a:cubicBezTo>
                    <a:pt x="1221" y="614"/>
                    <a:pt x="1246" y="771"/>
                    <a:pt x="1257" y="927"/>
                  </a:cubicBezTo>
                  <a:cubicBezTo>
                    <a:pt x="1214" y="1333"/>
                    <a:pt x="1139" y="1735"/>
                    <a:pt x="1139" y="2141"/>
                  </a:cubicBezTo>
                  <a:cubicBezTo>
                    <a:pt x="1139" y="2177"/>
                    <a:pt x="1167" y="2196"/>
                    <a:pt x="1195" y="2196"/>
                  </a:cubicBezTo>
                  <a:cubicBezTo>
                    <a:pt x="1218" y="2196"/>
                    <a:pt x="1240" y="2184"/>
                    <a:pt x="1250" y="2159"/>
                  </a:cubicBezTo>
                  <a:cubicBezTo>
                    <a:pt x="1250" y="2152"/>
                    <a:pt x="1250" y="2148"/>
                    <a:pt x="1250" y="2141"/>
                  </a:cubicBezTo>
                  <a:lnTo>
                    <a:pt x="1250" y="2130"/>
                  </a:lnTo>
                  <a:cubicBezTo>
                    <a:pt x="1371" y="1746"/>
                    <a:pt x="1396" y="1337"/>
                    <a:pt x="1367" y="927"/>
                  </a:cubicBezTo>
                  <a:cubicBezTo>
                    <a:pt x="1381" y="806"/>
                    <a:pt x="1385" y="682"/>
                    <a:pt x="1403" y="561"/>
                  </a:cubicBezTo>
                  <a:cubicBezTo>
                    <a:pt x="1442" y="796"/>
                    <a:pt x="1478" y="1030"/>
                    <a:pt x="1492" y="1269"/>
                  </a:cubicBezTo>
                  <a:cubicBezTo>
                    <a:pt x="1491" y="1270"/>
                    <a:pt x="1490" y="1270"/>
                    <a:pt x="1490" y="1270"/>
                  </a:cubicBezTo>
                  <a:cubicBezTo>
                    <a:pt x="1486" y="1270"/>
                    <a:pt x="1480" y="1264"/>
                    <a:pt x="1476" y="1264"/>
                  </a:cubicBezTo>
                  <a:cubicBezTo>
                    <a:pt x="1475" y="1264"/>
                    <a:pt x="1474" y="1265"/>
                    <a:pt x="1474" y="1269"/>
                  </a:cubicBezTo>
                  <a:cubicBezTo>
                    <a:pt x="1474" y="2141"/>
                    <a:pt x="1538" y="3017"/>
                    <a:pt x="1542" y="3889"/>
                  </a:cubicBezTo>
                  <a:cubicBezTo>
                    <a:pt x="1545" y="3925"/>
                    <a:pt x="1572" y="3942"/>
                    <a:pt x="1599" y="3942"/>
                  </a:cubicBezTo>
                  <a:cubicBezTo>
                    <a:pt x="1625" y="3942"/>
                    <a:pt x="1652" y="3925"/>
                    <a:pt x="1656" y="3889"/>
                  </a:cubicBezTo>
                  <a:cubicBezTo>
                    <a:pt x="1656" y="3690"/>
                    <a:pt x="1645" y="3487"/>
                    <a:pt x="1638" y="3284"/>
                  </a:cubicBezTo>
                  <a:lnTo>
                    <a:pt x="1656" y="3284"/>
                  </a:lnTo>
                  <a:cubicBezTo>
                    <a:pt x="1656" y="2202"/>
                    <a:pt x="1723" y="1098"/>
                    <a:pt x="1453" y="41"/>
                  </a:cubicBezTo>
                  <a:cubicBezTo>
                    <a:pt x="1444" y="14"/>
                    <a:pt x="1421" y="1"/>
                    <a:pt x="139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83" name="Google Shape;3392;p74"/>
            <p:cNvSpPr/>
            <p:nvPr/>
          </p:nvSpPr>
          <p:spPr>
            <a:xfrm>
              <a:off x="1291850" y="4009300"/>
              <a:ext cx="20050" cy="142425"/>
            </a:xfrm>
            <a:custGeom>
              <a:avLst/>
              <a:gdLst/>
              <a:ahLst/>
              <a:cxnLst/>
              <a:rect l="l" t="t" r="r" b="b"/>
              <a:pathLst>
                <a:path w="802" h="5697" extrusionOk="0">
                  <a:moveTo>
                    <a:pt x="169" y="2901"/>
                  </a:moveTo>
                  <a:lnTo>
                    <a:pt x="169" y="2901"/>
                  </a:lnTo>
                  <a:cubicBezTo>
                    <a:pt x="190" y="3333"/>
                    <a:pt x="218" y="3768"/>
                    <a:pt x="228" y="4199"/>
                  </a:cubicBezTo>
                  <a:cubicBezTo>
                    <a:pt x="210" y="4338"/>
                    <a:pt x="196" y="4480"/>
                    <a:pt x="175" y="4619"/>
                  </a:cubicBezTo>
                  <a:cubicBezTo>
                    <a:pt x="168" y="4171"/>
                    <a:pt x="157" y="3719"/>
                    <a:pt x="160" y="3270"/>
                  </a:cubicBezTo>
                  <a:cubicBezTo>
                    <a:pt x="167" y="3145"/>
                    <a:pt x="161" y="3023"/>
                    <a:pt x="169" y="2901"/>
                  </a:cubicBezTo>
                  <a:close/>
                  <a:moveTo>
                    <a:pt x="257" y="4847"/>
                  </a:moveTo>
                  <a:cubicBezTo>
                    <a:pt x="257" y="4876"/>
                    <a:pt x="260" y="4900"/>
                    <a:pt x="260" y="4929"/>
                  </a:cubicBezTo>
                  <a:cubicBezTo>
                    <a:pt x="257" y="4929"/>
                    <a:pt x="253" y="4925"/>
                    <a:pt x="246" y="4925"/>
                  </a:cubicBezTo>
                  <a:cubicBezTo>
                    <a:pt x="249" y="4900"/>
                    <a:pt x="253" y="4872"/>
                    <a:pt x="257" y="4847"/>
                  </a:cubicBezTo>
                  <a:close/>
                  <a:moveTo>
                    <a:pt x="326" y="0"/>
                  </a:moveTo>
                  <a:cubicBezTo>
                    <a:pt x="302" y="0"/>
                    <a:pt x="280" y="15"/>
                    <a:pt x="271" y="41"/>
                  </a:cubicBezTo>
                  <a:cubicBezTo>
                    <a:pt x="246" y="223"/>
                    <a:pt x="260" y="404"/>
                    <a:pt x="246" y="589"/>
                  </a:cubicBezTo>
                  <a:cubicBezTo>
                    <a:pt x="244" y="590"/>
                    <a:pt x="242" y="591"/>
                    <a:pt x="239" y="591"/>
                  </a:cubicBezTo>
                  <a:cubicBezTo>
                    <a:pt x="229" y="591"/>
                    <a:pt x="217" y="583"/>
                    <a:pt x="210" y="583"/>
                  </a:cubicBezTo>
                  <a:cubicBezTo>
                    <a:pt x="206" y="583"/>
                    <a:pt x="203" y="585"/>
                    <a:pt x="203" y="593"/>
                  </a:cubicBezTo>
                  <a:cubicBezTo>
                    <a:pt x="203" y="835"/>
                    <a:pt x="210" y="1077"/>
                    <a:pt x="214" y="1319"/>
                  </a:cubicBezTo>
                  <a:cubicBezTo>
                    <a:pt x="214" y="1341"/>
                    <a:pt x="210" y="1362"/>
                    <a:pt x="210" y="1383"/>
                  </a:cubicBezTo>
                  <a:cubicBezTo>
                    <a:pt x="193" y="1166"/>
                    <a:pt x="200" y="945"/>
                    <a:pt x="182" y="728"/>
                  </a:cubicBezTo>
                  <a:lnTo>
                    <a:pt x="68" y="728"/>
                  </a:lnTo>
                  <a:cubicBezTo>
                    <a:pt x="68" y="1672"/>
                    <a:pt x="54" y="2619"/>
                    <a:pt x="50" y="3562"/>
                  </a:cubicBezTo>
                  <a:cubicBezTo>
                    <a:pt x="29" y="4253"/>
                    <a:pt x="0" y="4947"/>
                    <a:pt x="0" y="5641"/>
                  </a:cubicBezTo>
                  <a:cubicBezTo>
                    <a:pt x="0" y="5678"/>
                    <a:pt x="29" y="5697"/>
                    <a:pt x="58" y="5697"/>
                  </a:cubicBezTo>
                  <a:cubicBezTo>
                    <a:pt x="88" y="5697"/>
                    <a:pt x="118" y="5677"/>
                    <a:pt x="118" y="5637"/>
                  </a:cubicBezTo>
                  <a:cubicBezTo>
                    <a:pt x="121" y="5573"/>
                    <a:pt x="128" y="5513"/>
                    <a:pt x="139" y="5449"/>
                  </a:cubicBezTo>
                  <a:cubicBezTo>
                    <a:pt x="151" y="5449"/>
                    <a:pt x="164" y="5462"/>
                    <a:pt x="173" y="5462"/>
                  </a:cubicBezTo>
                  <a:cubicBezTo>
                    <a:pt x="177" y="5462"/>
                    <a:pt x="180" y="5460"/>
                    <a:pt x="182" y="5452"/>
                  </a:cubicBezTo>
                  <a:lnTo>
                    <a:pt x="182" y="5438"/>
                  </a:lnTo>
                  <a:cubicBezTo>
                    <a:pt x="182" y="5434"/>
                    <a:pt x="182" y="5431"/>
                    <a:pt x="182" y="5431"/>
                  </a:cubicBezTo>
                  <a:cubicBezTo>
                    <a:pt x="207" y="5306"/>
                    <a:pt x="207" y="5182"/>
                    <a:pt x="228" y="5057"/>
                  </a:cubicBezTo>
                  <a:cubicBezTo>
                    <a:pt x="253" y="5114"/>
                    <a:pt x="267" y="5175"/>
                    <a:pt x="271" y="5235"/>
                  </a:cubicBezTo>
                  <a:lnTo>
                    <a:pt x="381" y="5235"/>
                  </a:lnTo>
                  <a:cubicBezTo>
                    <a:pt x="381" y="5214"/>
                    <a:pt x="378" y="5189"/>
                    <a:pt x="378" y="5167"/>
                  </a:cubicBezTo>
                  <a:lnTo>
                    <a:pt x="381" y="5167"/>
                  </a:lnTo>
                  <a:lnTo>
                    <a:pt x="381" y="3829"/>
                  </a:lnTo>
                  <a:cubicBezTo>
                    <a:pt x="488" y="2875"/>
                    <a:pt x="502" y="1917"/>
                    <a:pt x="424" y="963"/>
                  </a:cubicBezTo>
                  <a:cubicBezTo>
                    <a:pt x="484" y="707"/>
                    <a:pt x="566" y="447"/>
                    <a:pt x="759" y="301"/>
                  </a:cubicBezTo>
                  <a:cubicBezTo>
                    <a:pt x="802" y="266"/>
                    <a:pt x="775" y="196"/>
                    <a:pt x="732" y="196"/>
                  </a:cubicBezTo>
                  <a:cubicBezTo>
                    <a:pt x="723" y="196"/>
                    <a:pt x="712" y="200"/>
                    <a:pt x="702" y="208"/>
                  </a:cubicBezTo>
                  <a:cubicBezTo>
                    <a:pt x="559" y="319"/>
                    <a:pt x="474" y="475"/>
                    <a:pt x="406" y="643"/>
                  </a:cubicBezTo>
                  <a:cubicBezTo>
                    <a:pt x="395" y="532"/>
                    <a:pt x="406" y="422"/>
                    <a:pt x="392" y="308"/>
                  </a:cubicBezTo>
                  <a:lnTo>
                    <a:pt x="392" y="308"/>
                  </a:lnTo>
                  <a:cubicBezTo>
                    <a:pt x="395" y="322"/>
                    <a:pt x="406" y="337"/>
                    <a:pt x="413" y="354"/>
                  </a:cubicBezTo>
                  <a:cubicBezTo>
                    <a:pt x="422" y="374"/>
                    <a:pt x="437" y="383"/>
                    <a:pt x="453" y="383"/>
                  </a:cubicBezTo>
                  <a:cubicBezTo>
                    <a:pt x="489" y="383"/>
                    <a:pt x="529" y="342"/>
                    <a:pt x="509" y="297"/>
                  </a:cubicBezTo>
                  <a:cubicBezTo>
                    <a:pt x="463" y="198"/>
                    <a:pt x="435" y="98"/>
                    <a:pt x="367" y="16"/>
                  </a:cubicBezTo>
                  <a:cubicBezTo>
                    <a:pt x="355" y="6"/>
                    <a:pt x="340" y="0"/>
                    <a:pt x="32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84" name="Google Shape;3393;p74"/>
            <p:cNvSpPr/>
            <p:nvPr/>
          </p:nvSpPr>
          <p:spPr>
            <a:xfrm>
              <a:off x="1295050" y="4004875"/>
              <a:ext cx="28800" cy="5550"/>
            </a:xfrm>
            <a:custGeom>
              <a:avLst/>
              <a:gdLst/>
              <a:ahLst/>
              <a:cxnLst/>
              <a:rect l="l" t="t" r="r" b="b"/>
              <a:pathLst>
                <a:path w="1152" h="222" extrusionOk="0">
                  <a:moveTo>
                    <a:pt x="453" y="1"/>
                  </a:moveTo>
                  <a:cubicBezTo>
                    <a:pt x="206" y="1"/>
                    <a:pt x="1" y="40"/>
                    <a:pt x="86" y="193"/>
                  </a:cubicBezTo>
                  <a:cubicBezTo>
                    <a:pt x="97" y="213"/>
                    <a:pt x="114" y="221"/>
                    <a:pt x="131" y="221"/>
                  </a:cubicBezTo>
                  <a:cubicBezTo>
                    <a:pt x="170" y="221"/>
                    <a:pt x="209" y="181"/>
                    <a:pt x="182" y="136"/>
                  </a:cubicBezTo>
                  <a:cubicBezTo>
                    <a:pt x="175" y="118"/>
                    <a:pt x="581" y="118"/>
                    <a:pt x="616" y="118"/>
                  </a:cubicBezTo>
                  <a:cubicBezTo>
                    <a:pt x="766" y="133"/>
                    <a:pt x="922" y="154"/>
                    <a:pt x="1072" y="154"/>
                  </a:cubicBezTo>
                  <a:cubicBezTo>
                    <a:pt x="1074" y="154"/>
                    <a:pt x="1076" y="154"/>
                    <a:pt x="1079" y="154"/>
                  </a:cubicBezTo>
                  <a:cubicBezTo>
                    <a:pt x="1152" y="154"/>
                    <a:pt x="1152" y="43"/>
                    <a:pt x="1079" y="43"/>
                  </a:cubicBezTo>
                  <a:cubicBezTo>
                    <a:pt x="1076" y="43"/>
                    <a:pt x="1074" y="44"/>
                    <a:pt x="1072" y="44"/>
                  </a:cubicBezTo>
                  <a:cubicBezTo>
                    <a:pt x="1012" y="44"/>
                    <a:pt x="710" y="1"/>
                    <a:pt x="45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85" name="Google Shape;3394;p74"/>
            <p:cNvSpPr/>
            <p:nvPr/>
          </p:nvSpPr>
          <p:spPr>
            <a:xfrm>
              <a:off x="1313925" y="4007575"/>
              <a:ext cx="16500" cy="151125"/>
            </a:xfrm>
            <a:custGeom>
              <a:avLst/>
              <a:gdLst/>
              <a:ahLst/>
              <a:cxnLst/>
              <a:rect l="l" t="t" r="r" b="b"/>
              <a:pathLst>
                <a:path w="660" h="6045" extrusionOk="0">
                  <a:moveTo>
                    <a:pt x="199" y="3218"/>
                  </a:moveTo>
                  <a:cubicBezTo>
                    <a:pt x="199" y="3232"/>
                    <a:pt x="204" y="3237"/>
                    <a:pt x="211" y="3237"/>
                  </a:cubicBezTo>
                  <a:cubicBezTo>
                    <a:pt x="223" y="3237"/>
                    <a:pt x="243" y="3222"/>
                    <a:pt x="264" y="3218"/>
                  </a:cubicBezTo>
                  <a:lnTo>
                    <a:pt x="264" y="3218"/>
                  </a:lnTo>
                  <a:cubicBezTo>
                    <a:pt x="246" y="3649"/>
                    <a:pt x="199" y="4076"/>
                    <a:pt x="128" y="4503"/>
                  </a:cubicBezTo>
                  <a:cubicBezTo>
                    <a:pt x="143" y="4072"/>
                    <a:pt x="164" y="3645"/>
                    <a:pt x="199" y="3218"/>
                  </a:cubicBezTo>
                  <a:close/>
                  <a:moveTo>
                    <a:pt x="581" y="1"/>
                  </a:moveTo>
                  <a:cubicBezTo>
                    <a:pt x="565" y="1"/>
                    <a:pt x="550" y="9"/>
                    <a:pt x="541" y="28"/>
                  </a:cubicBezTo>
                  <a:cubicBezTo>
                    <a:pt x="438" y="253"/>
                    <a:pt x="360" y="488"/>
                    <a:pt x="310" y="730"/>
                  </a:cubicBezTo>
                  <a:lnTo>
                    <a:pt x="267" y="730"/>
                  </a:lnTo>
                  <a:cubicBezTo>
                    <a:pt x="267" y="851"/>
                    <a:pt x="260" y="975"/>
                    <a:pt x="256" y="1100"/>
                  </a:cubicBezTo>
                  <a:cubicBezTo>
                    <a:pt x="203" y="1534"/>
                    <a:pt x="178" y="1972"/>
                    <a:pt x="189" y="2410"/>
                  </a:cubicBezTo>
                  <a:cubicBezTo>
                    <a:pt x="64" y="3343"/>
                    <a:pt x="0" y="4279"/>
                    <a:pt x="0" y="5222"/>
                  </a:cubicBezTo>
                  <a:lnTo>
                    <a:pt x="0" y="5226"/>
                  </a:lnTo>
                  <a:lnTo>
                    <a:pt x="0" y="5236"/>
                  </a:lnTo>
                  <a:cubicBezTo>
                    <a:pt x="0" y="5272"/>
                    <a:pt x="28" y="5292"/>
                    <a:pt x="56" y="5292"/>
                  </a:cubicBezTo>
                  <a:cubicBezTo>
                    <a:pt x="78" y="5292"/>
                    <a:pt x="101" y="5279"/>
                    <a:pt x="110" y="5251"/>
                  </a:cubicBezTo>
                  <a:cubicBezTo>
                    <a:pt x="189" y="4930"/>
                    <a:pt x="249" y="4603"/>
                    <a:pt x="292" y="4275"/>
                  </a:cubicBezTo>
                  <a:lnTo>
                    <a:pt x="292" y="4275"/>
                  </a:lnTo>
                  <a:cubicBezTo>
                    <a:pt x="267" y="4663"/>
                    <a:pt x="246" y="5051"/>
                    <a:pt x="232" y="5439"/>
                  </a:cubicBezTo>
                  <a:cubicBezTo>
                    <a:pt x="229" y="5441"/>
                    <a:pt x="227" y="5442"/>
                    <a:pt x="224" y="5442"/>
                  </a:cubicBezTo>
                  <a:cubicBezTo>
                    <a:pt x="216" y="5442"/>
                    <a:pt x="207" y="5433"/>
                    <a:pt x="202" y="5433"/>
                  </a:cubicBezTo>
                  <a:cubicBezTo>
                    <a:pt x="201" y="5433"/>
                    <a:pt x="199" y="5435"/>
                    <a:pt x="199" y="5439"/>
                  </a:cubicBezTo>
                  <a:lnTo>
                    <a:pt x="199" y="6045"/>
                  </a:lnTo>
                  <a:lnTo>
                    <a:pt x="310" y="6045"/>
                  </a:lnTo>
                  <a:cubicBezTo>
                    <a:pt x="313" y="4873"/>
                    <a:pt x="434" y="3702"/>
                    <a:pt x="392" y="2531"/>
                  </a:cubicBezTo>
                  <a:cubicBezTo>
                    <a:pt x="392" y="2040"/>
                    <a:pt x="385" y="1552"/>
                    <a:pt x="381" y="1061"/>
                  </a:cubicBezTo>
                  <a:cubicBezTo>
                    <a:pt x="424" y="722"/>
                    <a:pt x="491" y="388"/>
                    <a:pt x="637" y="85"/>
                  </a:cubicBezTo>
                  <a:cubicBezTo>
                    <a:pt x="660" y="43"/>
                    <a:pt x="618" y="1"/>
                    <a:pt x="58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86" name="Google Shape;3395;p74"/>
            <p:cNvSpPr/>
            <p:nvPr/>
          </p:nvSpPr>
          <p:spPr>
            <a:xfrm>
              <a:off x="1239875" y="4195925"/>
              <a:ext cx="8400" cy="73550"/>
            </a:xfrm>
            <a:custGeom>
              <a:avLst/>
              <a:gdLst/>
              <a:ahLst/>
              <a:cxnLst/>
              <a:rect l="l" t="t" r="r" b="b"/>
              <a:pathLst>
                <a:path w="336" h="2942" extrusionOk="0">
                  <a:moveTo>
                    <a:pt x="256" y="0"/>
                  </a:moveTo>
                  <a:cubicBezTo>
                    <a:pt x="71" y="0"/>
                    <a:pt x="64" y="955"/>
                    <a:pt x="61" y="1045"/>
                  </a:cubicBezTo>
                  <a:cubicBezTo>
                    <a:pt x="25" y="1657"/>
                    <a:pt x="0" y="2270"/>
                    <a:pt x="0" y="2886"/>
                  </a:cubicBezTo>
                  <a:cubicBezTo>
                    <a:pt x="0" y="2923"/>
                    <a:pt x="29" y="2942"/>
                    <a:pt x="57" y="2942"/>
                  </a:cubicBezTo>
                  <a:cubicBezTo>
                    <a:pt x="86" y="2942"/>
                    <a:pt x="114" y="2923"/>
                    <a:pt x="114" y="2886"/>
                  </a:cubicBezTo>
                  <a:cubicBezTo>
                    <a:pt x="118" y="2078"/>
                    <a:pt x="242" y="1269"/>
                    <a:pt x="249" y="461"/>
                  </a:cubicBezTo>
                  <a:cubicBezTo>
                    <a:pt x="249" y="457"/>
                    <a:pt x="248" y="455"/>
                    <a:pt x="247" y="455"/>
                  </a:cubicBezTo>
                  <a:cubicBezTo>
                    <a:pt x="242" y="455"/>
                    <a:pt x="234" y="464"/>
                    <a:pt x="227" y="464"/>
                  </a:cubicBezTo>
                  <a:cubicBezTo>
                    <a:pt x="225" y="464"/>
                    <a:pt x="223" y="463"/>
                    <a:pt x="221" y="461"/>
                  </a:cubicBezTo>
                  <a:cubicBezTo>
                    <a:pt x="228" y="390"/>
                    <a:pt x="235" y="319"/>
                    <a:pt x="246" y="248"/>
                  </a:cubicBezTo>
                  <a:cubicBezTo>
                    <a:pt x="249" y="216"/>
                    <a:pt x="257" y="187"/>
                    <a:pt x="264" y="159"/>
                  </a:cubicBezTo>
                  <a:cubicBezTo>
                    <a:pt x="272" y="118"/>
                    <a:pt x="280" y="115"/>
                    <a:pt x="275" y="115"/>
                  </a:cubicBezTo>
                  <a:cubicBezTo>
                    <a:pt x="274" y="115"/>
                    <a:pt x="272" y="115"/>
                    <a:pt x="271" y="115"/>
                  </a:cubicBezTo>
                  <a:cubicBezTo>
                    <a:pt x="266" y="115"/>
                    <a:pt x="258" y="114"/>
                    <a:pt x="246" y="109"/>
                  </a:cubicBezTo>
                  <a:lnTo>
                    <a:pt x="246" y="109"/>
                  </a:lnTo>
                  <a:cubicBezTo>
                    <a:pt x="252" y="111"/>
                    <a:pt x="258" y="112"/>
                    <a:pt x="263" y="112"/>
                  </a:cubicBezTo>
                  <a:cubicBezTo>
                    <a:pt x="318" y="112"/>
                    <a:pt x="336" y="22"/>
                    <a:pt x="271" y="2"/>
                  </a:cubicBezTo>
                  <a:cubicBezTo>
                    <a:pt x="266" y="1"/>
                    <a:pt x="261" y="0"/>
                    <a:pt x="2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87" name="Google Shape;3396;p74"/>
            <p:cNvSpPr/>
            <p:nvPr/>
          </p:nvSpPr>
          <p:spPr>
            <a:xfrm>
              <a:off x="1242975" y="4189275"/>
              <a:ext cx="35725" cy="7800"/>
            </a:xfrm>
            <a:custGeom>
              <a:avLst/>
              <a:gdLst/>
              <a:ahLst/>
              <a:cxnLst/>
              <a:rect l="l" t="t" r="r" b="b"/>
              <a:pathLst>
                <a:path w="1429" h="312" extrusionOk="0">
                  <a:moveTo>
                    <a:pt x="1339" y="0"/>
                  </a:moveTo>
                  <a:cubicBezTo>
                    <a:pt x="1336" y="0"/>
                    <a:pt x="1332" y="1"/>
                    <a:pt x="1329" y="1"/>
                  </a:cubicBezTo>
                  <a:cubicBezTo>
                    <a:pt x="1190" y="21"/>
                    <a:pt x="1050" y="28"/>
                    <a:pt x="910" y="28"/>
                  </a:cubicBezTo>
                  <a:cubicBezTo>
                    <a:pt x="630" y="28"/>
                    <a:pt x="347" y="1"/>
                    <a:pt x="65" y="1"/>
                  </a:cubicBezTo>
                  <a:cubicBezTo>
                    <a:pt x="22" y="1"/>
                    <a:pt x="1" y="47"/>
                    <a:pt x="22" y="83"/>
                  </a:cubicBezTo>
                  <a:cubicBezTo>
                    <a:pt x="76" y="168"/>
                    <a:pt x="168" y="200"/>
                    <a:pt x="222" y="286"/>
                  </a:cubicBezTo>
                  <a:cubicBezTo>
                    <a:pt x="233" y="304"/>
                    <a:pt x="251" y="312"/>
                    <a:pt x="268" y="312"/>
                  </a:cubicBezTo>
                  <a:cubicBezTo>
                    <a:pt x="308" y="312"/>
                    <a:pt x="348" y="271"/>
                    <a:pt x="318" y="229"/>
                  </a:cubicBezTo>
                  <a:cubicBezTo>
                    <a:pt x="289" y="186"/>
                    <a:pt x="250" y="147"/>
                    <a:pt x="207" y="115"/>
                  </a:cubicBezTo>
                  <a:lnTo>
                    <a:pt x="207" y="115"/>
                  </a:lnTo>
                  <a:cubicBezTo>
                    <a:pt x="431" y="123"/>
                    <a:pt x="658" y="139"/>
                    <a:pt x="883" y="139"/>
                  </a:cubicBezTo>
                  <a:cubicBezTo>
                    <a:pt x="1042" y="139"/>
                    <a:pt x="1200" y="131"/>
                    <a:pt x="1357" y="108"/>
                  </a:cubicBezTo>
                  <a:cubicBezTo>
                    <a:pt x="1429" y="101"/>
                    <a:pt x="1406" y="0"/>
                    <a:pt x="133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88" name="Google Shape;3397;p74"/>
            <p:cNvSpPr/>
            <p:nvPr/>
          </p:nvSpPr>
          <p:spPr>
            <a:xfrm>
              <a:off x="1304900" y="4187000"/>
              <a:ext cx="35650" cy="77400"/>
            </a:xfrm>
            <a:custGeom>
              <a:avLst/>
              <a:gdLst/>
              <a:ahLst/>
              <a:cxnLst/>
              <a:rect l="l" t="t" r="r" b="b"/>
              <a:pathLst>
                <a:path w="1426" h="3096" extrusionOk="0">
                  <a:moveTo>
                    <a:pt x="767" y="1"/>
                  </a:moveTo>
                  <a:cubicBezTo>
                    <a:pt x="508" y="1"/>
                    <a:pt x="249" y="31"/>
                    <a:pt x="48" y="167"/>
                  </a:cubicBezTo>
                  <a:cubicBezTo>
                    <a:pt x="0" y="200"/>
                    <a:pt x="30" y="272"/>
                    <a:pt x="76" y="272"/>
                  </a:cubicBezTo>
                  <a:cubicBezTo>
                    <a:pt x="85" y="272"/>
                    <a:pt x="95" y="269"/>
                    <a:pt x="105" y="263"/>
                  </a:cubicBezTo>
                  <a:cubicBezTo>
                    <a:pt x="119" y="256"/>
                    <a:pt x="140" y="259"/>
                    <a:pt x="155" y="252"/>
                  </a:cubicBezTo>
                  <a:lnTo>
                    <a:pt x="155" y="252"/>
                  </a:lnTo>
                  <a:cubicBezTo>
                    <a:pt x="162" y="911"/>
                    <a:pt x="183" y="1573"/>
                    <a:pt x="148" y="2232"/>
                  </a:cubicBezTo>
                  <a:cubicBezTo>
                    <a:pt x="129" y="2229"/>
                    <a:pt x="109" y="2213"/>
                    <a:pt x="97" y="2213"/>
                  </a:cubicBezTo>
                  <a:cubicBezTo>
                    <a:pt x="91" y="2213"/>
                    <a:pt x="87" y="2218"/>
                    <a:pt x="87" y="2232"/>
                  </a:cubicBezTo>
                  <a:lnTo>
                    <a:pt x="87" y="3040"/>
                  </a:lnTo>
                  <a:cubicBezTo>
                    <a:pt x="87" y="3075"/>
                    <a:pt x="117" y="3095"/>
                    <a:pt x="145" y="3095"/>
                  </a:cubicBezTo>
                  <a:cubicBezTo>
                    <a:pt x="168" y="3095"/>
                    <a:pt x="191" y="3082"/>
                    <a:pt x="197" y="3054"/>
                  </a:cubicBezTo>
                  <a:lnTo>
                    <a:pt x="197" y="3040"/>
                  </a:lnTo>
                  <a:lnTo>
                    <a:pt x="197" y="3011"/>
                  </a:lnTo>
                  <a:cubicBezTo>
                    <a:pt x="375" y="2093"/>
                    <a:pt x="269" y="1157"/>
                    <a:pt x="265" y="224"/>
                  </a:cubicBezTo>
                  <a:cubicBezTo>
                    <a:pt x="467" y="143"/>
                    <a:pt x="703" y="127"/>
                    <a:pt x="932" y="127"/>
                  </a:cubicBezTo>
                  <a:cubicBezTo>
                    <a:pt x="1077" y="127"/>
                    <a:pt x="1221" y="133"/>
                    <a:pt x="1351" y="135"/>
                  </a:cubicBezTo>
                  <a:cubicBezTo>
                    <a:pt x="1426" y="135"/>
                    <a:pt x="1426" y="21"/>
                    <a:pt x="1351" y="21"/>
                  </a:cubicBezTo>
                  <a:cubicBezTo>
                    <a:pt x="1174" y="19"/>
                    <a:pt x="971" y="1"/>
                    <a:pt x="7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89" name="Google Shape;3398;p74"/>
            <p:cNvSpPr/>
            <p:nvPr/>
          </p:nvSpPr>
          <p:spPr>
            <a:xfrm>
              <a:off x="1335625" y="4187675"/>
              <a:ext cx="6300" cy="85375"/>
            </a:xfrm>
            <a:custGeom>
              <a:avLst/>
              <a:gdLst/>
              <a:ahLst/>
              <a:cxnLst/>
              <a:rect l="l" t="t" r="r" b="b"/>
              <a:pathLst>
                <a:path w="252" h="3415" extrusionOk="0">
                  <a:moveTo>
                    <a:pt x="198" y="0"/>
                  </a:moveTo>
                  <a:cubicBezTo>
                    <a:pt x="170" y="0"/>
                    <a:pt x="140" y="17"/>
                    <a:pt x="136" y="51"/>
                  </a:cubicBezTo>
                  <a:cubicBezTo>
                    <a:pt x="11" y="1080"/>
                    <a:pt x="4" y="2116"/>
                    <a:pt x="1" y="3148"/>
                  </a:cubicBezTo>
                  <a:lnTo>
                    <a:pt x="1" y="3415"/>
                  </a:lnTo>
                  <a:lnTo>
                    <a:pt x="115" y="3415"/>
                  </a:lnTo>
                  <a:cubicBezTo>
                    <a:pt x="115" y="2294"/>
                    <a:pt x="111" y="1169"/>
                    <a:pt x="246" y="51"/>
                  </a:cubicBezTo>
                  <a:cubicBezTo>
                    <a:pt x="252" y="17"/>
                    <a:pt x="226" y="0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90" name="Google Shape;3399;p74"/>
            <p:cNvSpPr/>
            <p:nvPr/>
          </p:nvSpPr>
          <p:spPr>
            <a:xfrm>
              <a:off x="1371325" y="4193400"/>
              <a:ext cx="40950" cy="81100"/>
            </a:xfrm>
            <a:custGeom>
              <a:avLst/>
              <a:gdLst/>
              <a:ahLst/>
              <a:cxnLst/>
              <a:rect l="l" t="t" r="r" b="b"/>
              <a:pathLst>
                <a:path w="1638" h="3244" extrusionOk="0">
                  <a:moveTo>
                    <a:pt x="986" y="1"/>
                  </a:moveTo>
                  <a:cubicBezTo>
                    <a:pt x="814" y="1"/>
                    <a:pt x="641" y="24"/>
                    <a:pt x="474" y="71"/>
                  </a:cubicBezTo>
                  <a:cubicBezTo>
                    <a:pt x="464" y="51"/>
                    <a:pt x="445" y="36"/>
                    <a:pt x="427" y="36"/>
                  </a:cubicBezTo>
                  <a:cubicBezTo>
                    <a:pt x="414" y="36"/>
                    <a:pt x="401" y="44"/>
                    <a:pt x="392" y="64"/>
                  </a:cubicBezTo>
                  <a:cubicBezTo>
                    <a:pt x="388" y="71"/>
                    <a:pt x="388" y="82"/>
                    <a:pt x="385" y="89"/>
                  </a:cubicBezTo>
                  <a:cubicBezTo>
                    <a:pt x="353" y="100"/>
                    <a:pt x="314" y="92"/>
                    <a:pt x="282" y="110"/>
                  </a:cubicBezTo>
                  <a:cubicBezTo>
                    <a:pt x="222" y="135"/>
                    <a:pt x="258" y="212"/>
                    <a:pt x="311" y="212"/>
                  </a:cubicBezTo>
                  <a:cubicBezTo>
                    <a:pt x="319" y="212"/>
                    <a:pt x="327" y="210"/>
                    <a:pt x="335" y="206"/>
                  </a:cubicBezTo>
                  <a:cubicBezTo>
                    <a:pt x="338" y="205"/>
                    <a:pt x="342" y="205"/>
                    <a:pt x="345" y="205"/>
                  </a:cubicBezTo>
                  <a:cubicBezTo>
                    <a:pt x="348" y="205"/>
                    <a:pt x="351" y="205"/>
                    <a:pt x="353" y="203"/>
                  </a:cubicBezTo>
                  <a:lnTo>
                    <a:pt x="353" y="203"/>
                  </a:lnTo>
                  <a:cubicBezTo>
                    <a:pt x="0" y="1146"/>
                    <a:pt x="185" y="2207"/>
                    <a:pt x="185" y="3193"/>
                  </a:cubicBezTo>
                  <a:cubicBezTo>
                    <a:pt x="189" y="3227"/>
                    <a:pt x="216" y="3244"/>
                    <a:pt x="242" y="3244"/>
                  </a:cubicBezTo>
                  <a:cubicBezTo>
                    <a:pt x="268" y="3244"/>
                    <a:pt x="294" y="3227"/>
                    <a:pt x="296" y="3193"/>
                  </a:cubicBezTo>
                  <a:lnTo>
                    <a:pt x="296" y="2446"/>
                  </a:lnTo>
                  <a:cubicBezTo>
                    <a:pt x="296" y="2441"/>
                    <a:pt x="294" y="2439"/>
                    <a:pt x="292" y="2439"/>
                  </a:cubicBezTo>
                  <a:cubicBezTo>
                    <a:pt x="288" y="2439"/>
                    <a:pt x="279" y="2447"/>
                    <a:pt x="272" y="2447"/>
                  </a:cubicBezTo>
                  <a:cubicBezTo>
                    <a:pt x="270" y="2447"/>
                    <a:pt x="269" y="2446"/>
                    <a:pt x="267" y="2446"/>
                  </a:cubicBezTo>
                  <a:cubicBezTo>
                    <a:pt x="225" y="1677"/>
                    <a:pt x="182" y="886"/>
                    <a:pt x="474" y="178"/>
                  </a:cubicBezTo>
                  <a:cubicBezTo>
                    <a:pt x="633" y="129"/>
                    <a:pt x="798" y="105"/>
                    <a:pt x="962" y="105"/>
                  </a:cubicBezTo>
                  <a:cubicBezTo>
                    <a:pt x="1120" y="105"/>
                    <a:pt x="1278" y="127"/>
                    <a:pt x="1431" y="171"/>
                  </a:cubicBezTo>
                  <a:cubicBezTo>
                    <a:pt x="1581" y="210"/>
                    <a:pt x="1527" y="377"/>
                    <a:pt x="1527" y="505"/>
                  </a:cubicBezTo>
                  <a:cubicBezTo>
                    <a:pt x="1524" y="680"/>
                    <a:pt x="1517" y="851"/>
                    <a:pt x="1517" y="1022"/>
                  </a:cubicBezTo>
                  <a:cubicBezTo>
                    <a:pt x="1495" y="1630"/>
                    <a:pt x="1463" y="2243"/>
                    <a:pt x="1463" y="2848"/>
                  </a:cubicBezTo>
                  <a:cubicBezTo>
                    <a:pt x="1463" y="2883"/>
                    <a:pt x="1491" y="2901"/>
                    <a:pt x="1519" y="2901"/>
                  </a:cubicBezTo>
                  <a:cubicBezTo>
                    <a:pt x="1546" y="2901"/>
                    <a:pt x="1574" y="2883"/>
                    <a:pt x="1574" y="2848"/>
                  </a:cubicBezTo>
                  <a:cubicBezTo>
                    <a:pt x="1577" y="1951"/>
                    <a:pt x="1638" y="1054"/>
                    <a:pt x="1638" y="157"/>
                  </a:cubicBezTo>
                  <a:cubicBezTo>
                    <a:pt x="1638" y="132"/>
                    <a:pt x="1624" y="110"/>
                    <a:pt x="1599" y="103"/>
                  </a:cubicBezTo>
                  <a:cubicBezTo>
                    <a:pt x="1400" y="35"/>
                    <a:pt x="1193" y="1"/>
                    <a:pt x="98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91" name="Google Shape;3400;p74"/>
            <p:cNvSpPr/>
            <p:nvPr/>
          </p:nvSpPr>
          <p:spPr>
            <a:xfrm>
              <a:off x="1442525" y="4194375"/>
              <a:ext cx="12200" cy="80100"/>
            </a:xfrm>
            <a:custGeom>
              <a:avLst/>
              <a:gdLst/>
              <a:ahLst/>
              <a:cxnLst/>
              <a:rect l="l" t="t" r="r" b="b"/>
              <a:pathLst>
                <a:path w="488" h="3204" extrusionOk="0">
                  <a:moveTo>
                    <a:pt x="420" y="1"/>
                  </a:moveTo>
                  <a:cubicBezTo>
                    <a:pt x="397" y="1"/>
                    <a:pt x="373" y="12"/>
                    <a:pt x="363" y="39"/>
                  </a:cubicBezTo>
                  <a:cubicBezTo>
                    <a:pt x="0" y="1022"/>
                    <a:pt x="224" y="2125"/>
                    <a:pt x="228" y="3147"/>
                  </a:cubicBezTo>
                  <a:cubicBezTo>
                    <a:pt x="228" y="3184"/>
                    <a:pt x="256" y="3203"/>
                    <a:pt x="283" y="3203"/>
                  </a:cubicBezTo>
                  <a:cubicBezTo>
                    <a:pt x="311" y="3203"/>
                    <a:pt x="338" y="3184"/>
                    <a:pt x="338" y="3147"/>
                  </a:cubicBezTo>
                  <a:lnTo>
                    <a:pt x="338" y="2542"/>
                  </a:lnTo>
                  <a:cubicBezTo>
                    <a:pt x="338" y="2538"/>
                    <a:pt x="338" y="2537"/>
                    <a:pt x="336" y="2537"/>
                  </a:cubicBezTo>
                  <a:cubicBezTo>
                    <a:pt x="333" y="2537"/>
                    <a:pt x="326" y="2545"/>
                    <a:pt x="320" y="2545"/>
                  </a:cubicBezTo>
                  <a:cubicBezTo>
                    <a:pt x="318" y="2545"/>
                    <a:pt x="315" y="2544"/>
                    <a:pt x="313" y="2542"/>
                  </a:cubicBezTo>
                  <a:cubicBezTo>
                    <a:pt x="267" y="1712"/>
                    <a:pt x="185" y="854"/>
                    <a:pt x="470" y="68"/>
                  </a:cubicBezTo>
                  <a:cubicBezTo>
                    <a:pt x="487" y="27"/>
                    <a:pt x="454" y="1"/>
                    <a:pt x="42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92" name="Google Shape;3401;p74"/>
            <p:cNvSpPr/>
            <p:nvPr/>
          </p:nvSpPr>
          <p:spPr>
            <a:xfrm>
              <a:off x="1457600" y="4191975"/>
              <a:ext cx="31350" cy="80725"/>
            </a:xfrm>
            <a:custGeom>
              <a:avLst/>
              <a:gdLst/>
              <a:ahLst/>
              <a:cxnLst/>
              <a:rect l="l" t="t" r="r" b="b"/>
              <a:pathLst>
                <a:path w="1254" h="3229" extrusionOk="0">
                  <a:moveTo>
                    <a:pt x="258" y="0"/>
                  </a:moveTo>
                  <a:cubicBezTo>
                    <a:pt x="200" y="0"/>
                    <a:pt x="136" y="9"/>
                    <a:pt x="66" y="28"/>
                  </a:cubicBezTo>
                  <a:cubicBezTo>
                    <a:pt x="1" y="45"/>
                    <a:pt x="23" y="137"/>
                    <a:pt x="83" y="137"/>
                  </a:cubicBezTo>
                  <a:cubicBezTo>
                    <a:pt x="88" y="137"/>
                    <a:pt x="93" y="137"/>
                    <a:pt x="98" y="135"/>
                  </a:cubicBezTo>
                  <a:cubicBezTo>
                    <a:pt x="149" y="121"/>
                    <a:pt x="196" y="115"/>
                    <a:pt x="239" y="115"/>
                  </a:cubicBezTo>
                  <a:cubicBezTo>
                    <a:pt x="1091" y="115"/>
                    <a:pt x="501" y="2708"/>
                    <a:pt x="497" y="3175"/>
                  </a:cubicBezTo>
                  <a:cubicBezTo>
                    <a:pt x="499" y="3211"/>
                    <a:pt x="526" y="3229"/>
                    <a:pt x="552" y="3229"/>
                  </a:cubicBezTo>
                  <a:cubicBezTo>
                    <a:pt x="579" y="3229"/>
                    <a:pt x="606" y="3211"/>
                    <a:pt x="608" y="3175"/>
                  </a:cubicBezTo>
                  <a:cubicBezTo>
                    <a:pt x="614" y="2651"/>
                    <a:pt x="1253" y="0"/>
                    <a:pt x="25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93" name="Google Shape;3402;p74"/>
            <p:cNvSpPr/>
            <p:nvPr/>
          </p:nvSpPr>
          <p:spPr>
            <a:xfrm>
              <a:off x="1044600" y="4283450"/>
              <a:ext cx="428650" cy="9625"/>
            </a:xfrm>
            <a:custGeom>
              <a:avLst/>
              <a:gdLst/>
              <a:ahLst/>
              <a:cxnLst/>
              <a:rect l="l" t="t" r="r" b="b"/>
              <a:pathLst>
                <a:path w="17146" h="385" extrusionOk="0">
                  <a:moveTo>
                    <a:pt x="17077" y="0"/>
                  </a:moveTo>
                  <a:cubicBezTo>
                    <a:pt x="17076" y="0"/>
                    <a:pt x="17075" y="0"/>
                    <a:pt x="17074" y="1"/>
                  </a:cubicBezTo>
                  <a:cubicBezTo>
                    <a:pt x="14840" y="158"/>
                    <a:pt x="12603" y="192"/>
                    <a:pt x="10365" y="192"/>
                  </a:cubicBezTo>
                  <a:cubicBezTo>
                    <a:pt x="8641" y="192"/>
                    <a:pt x="6917" y="172"/>
                    <a:pt x="5193" y="172"/>
                  </a:cubicBezTo>
                  <a:cubicBezTo>
                    <a:pt x="3486" y="172"/>
                    <a:pt x="1780" y="192"/>
                    <a:pt x="76" y="271"/>
                  </a:cubicBezTo>
                  <a:cubicBezTo>
                    <a:pt x="1" y="275"/>
                    <a:pt x="1" y="385"/>
                    <a:pt x="76" y="385"/>
                  </a:cubicBezTo>
                  <a:cubicBezTo>
                    <a:pt x="1786" y="303"/>
                    <a:pt x="3498" y="283"/>
                    <a:pt x="5211" y="283"/>
                  </a:cubicBezTo>
                  <a:cubicBezTo>
                    <a:pt x="6958" y="283"/>
                    <a:pt x="8706" y="304"/>
                    <a:pt x="10453" y="304"/>
                  </a:cubicBezTo>
                  <a:cubicBezTo>
                    <a:pt x="12661" y="304"/>
                    <a:pt x="14869" y="270"/>
                    <a:pt x="17074" y="114"/>
                  </a:cubicBezTo>
                  <a:cubicBezTo>
                    <a:pt x="17144" y="111"/>
                    <a:pt x="17145" y="0"/>
                    <a:pt x="1707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94" name="Google Shape;3403;p74"/>
            <p:cNvSpPr/>
            <p:nvPr/>
          </p:nvSpPr>
          <p:spPr>
            <a:xfrm>
              <a:off x="995750" y="4332200"/>
              <a:ext cx="507950" cy="26125"/>
            </a:xfrm>
            <a:custGeom>
              <a:avLst/>
              <a:gdLst/>
              <a:ahLst/>
              <a:cxnLst/>
              <a:rect l="l" t="t" r="r" b="b"/>
              <a:pathLst>
                <a:path w="20318" h="1045" extrusionOk="0">
                  <a:moveTo>
                    <a:pt x="660" y="178"/>
                  </a:moveTo>
                  <a:cubicBezTo>
                    <a:pt x="1060" y="178"/>
                    <a:pt x="1459" y="186"/>
                    <a:pt x="1859" y="204"/>
                  </a:cubicBezTo>
                  <a:cubicBezTo>
                    <a:pt x="1723" y="229"/>
                    <a:pt x="1588" y="265"/>
                    <a:pt x="1456" y="307"/>
                  </a:cubicBezTo>
                  <a:cubicBezTo>
                    <a:pt x="1392" y="312"/>
                    <a:pt x="1328" y="314"/>
                    <a:pt x="1264" y="314"/>
                  </a:cubicBezTo>
                  <a:cubicBezTo>
                    <a:pt x="980" y="314"/>
                    <a:pt x="698" y="269"/>
                    <a:pt x="428" y="179"/>
                  </a:cubicBezTo>
                  <a:cubicBezTo>
                    <a:pt x="505" y="179"/>
                    <a:pt x="582" y="178"/>
                    <a:pt x="660" y="178"/>
                  </a:cubicBezTo>
                  <a:close/>
                  <a:moveTo>
                    <a:pt x="4709" y="1"/>
                  </a:moveTo>
                  <a:cubicBezTo>
                    <a:pt x="4706" y="1"/>
                    <a:pt x="4703" y="1"/>
                    <a:pt x="4700" y="1"/>
                  </a:cubicBezTo>
                  <a:cubicBezTo>
                    <a:pt x="4237" y="76"/>
                    <a:pt x="3770" y="115"/>
                    <a:pt x="3304" y="115"/>
                  </a:cubicBezTo>
                  <a:lnTo>
                    <a:pt x="3037" y="101"/>
                  </a:lnTo>
                  <a:cubicBezTo>
                    <a:pt x="3027" y="91"/>
                    <a:pt x="3048" y="69"/>
                    <a:pt x="3034" y="69"/>
                  </a:cubicBezTo>
                  <a:cubicBezTo>
                    <a:pt x="3033" y="69"/>
                    <a:pt x="3031" y="69"/>
                    <a:pt x="3030" y="69"/>
                  </a:cubicBezTo>
                  <a:lnTo>
                    <a:pt x="3019" y="69"/>
                  </a:lnTo>
                  <a:lnTo>
                    <a:pt x="3009" y="73"/>
                  </a:lnTo>
                  <a:cubicBezTo>
                    <a:pt x="2941" y="80"/>
                    <a:pt x="2870" y="83"/>
                    <a:pt x="2802" y="90"/>
                  </a:cubicBezTo>
                  <a:cubicBezTo>
                    <a:pt x="2318" y="62"/>
                    <a:pt x="1834" y="40"/>
                    <a:pt x="1350" y="16"/>
                  </a:cubicBezTo>
                  <a:cubicBezTo>
                    <a:pt x="1261" y="12"/>
                    <a:pt x="1172" y="5"/>
                    <a:pt x="1083" y="1"/>
                  </a:cubicBezTo>
                  <a:cubicBezTo>
                    <a:pt x="1081" y="1"/>
                    <a:pt x="1079" y="1"/>
                    <a:pt x="1077" y="1"/>
                  </a:cubicBezTo>
                  <a:cubicBezTo>
                    <a:pt x="1039" y="1"/>
                    <a:pt x="1033" y="38"/>
                    <a:pt x="1047" y="69"/>
                  </a:cubicBezTo>
                  <a:cubicBezTo>
                    <a:pt x="860" y="65"/>
                    <a:pt x="673" y="61"/>
                    <a:pt x="487" y="61"/>
                  </a:cubicBezTo>
                  <a:cubicBezTo>
                    <a:pt x="350" y="61"/>
                    <a:pt x="214" y="63"/>
                    <a:pt x="79" y="69"/>
                  </a:cubicBezTo>
                  <a:cubicBezTo>
                    <a:pt x="22" y="69"/>
                    <a:pt x="0" y="144"/>
                    <a:pt x="47" y="172"/>
                  </a:cubicBezTo>
                  <a:cubicBezTo>
                    <a:pt x="360" y="347"/>
                    <a:pt x="709" y="396"/>
                    <a:pt x="1061" y="411"/>
                  </a:cubicBezTo>
                  <a:lnTo>
                    <a:pt x="1058" y="411"/>
                  </a:lnTo>
                  <a:cubicBezTo>
                    <a:pt x="1002" y="439"/>
                    <a:pt x="1035" y="512"/>
                    <a:pt x="1089" y="512"/>
                  </a:cubicBezTo>
                  <a:cubicBezTo>
                    <a:pt x="1097" y="512"/>
                    <a:pt x="1106" y="511"/>
                    <a:pt x="1115" y="507"/>
                  </a:cubicBezTo>
                  <a:cubicBezTo>
                    <a:pt x="1225" y="457"/>
                    <a:pt x="1350" y="450"/>
                    <a:pt x="1464" y="418"/>
                  </a:cubicBezTo>
                  <a:cubicBezTo>
                    <a:pt x="1916" y="386"/>
                    <a:pt x="2364" y="300"/>
                    <a:pt x="2791" y="222"/>
                  </a:cubicBezTo>
                  <a:cubicBezTo>
                    <a:pt x="2872" y="224"/>
                    <a:pt x="2952" y="225"/>
                    <a:pt x="3032" y="225"/>
                  </a:cubicBezTo>
                  <a:cubicBezTo>
                    <a:pt x="3113" y="225"/>
                    <a:pt x="3194" y="224"/>
                    <a:pt x="3276" y="222"/>
                  </a:cubicBezTo>
                  <a:cubicBezTo>
                    <a:pt x="5910" y="368"/>
                    <a:pt x="8544" y="496"/>
                    <a:pt x="11179" y="610"/>
                  </a:cubicBezTo>
                  <a:cubicBezTo>
                    <a:pt x="9963" y="612"/>
                    <a:pt x="8748" y="622"/>
                    <a:pt x="7532" y="622"/>
                  </a:cubicBezTo>
                  <a:cubicBezTo>
                    <a:pt x="6704" y="622"/>
                    <a:pt x="5876" y="617"/>
                    <a:pt x="5048" y="603"/>
                  </a:cubicBezTo>
                  <a:cubicBezTo>
                    <a:pt x="4977" y="603"/>
                    <a:pt x="4977" y="713"/>
                    <a:pt x="5048" y="713"/>
                  </a:cubicBezTo>
                  <a:cubicBezTo>
                    <a:pt x="5941" y="729"/>
                    <a:pt x="6833" y="734"/>
                    <a:pt x="7726" y="734"/>
                  </a:cubicBezTo>
                  <a:cubicBezTo>
                    <a:pt x="9246" y="734"/>
                    <a:pt x="10766" y="720"/>
                    <a:pt x="12286" y="720"/>
                  </a:cubicBezTo>
                  <a:cubicBezTo>
                    <a:pt x="12479" y="720"/>
                    <a:pt x="12673" y="720"/>
                    <a:pt x="12866" y="720"/>
                  </a:cubicBezTo>
                  <a:cubicBezTo>
                    <a:pt x="12993" y="721"/>
                    <a:pt x="13121" y="721"/>
                    <a:pt x="13249" y="721"/>
                  </a:cubicBezTo>
                  <a:cubicBezTo>
                    <a:pt x="13440" y="721"/>
                    <a:pt x="13632" y="721"/>
                    <a:pt x="13825" y="721"/>
                  </a:cubicBezTo>
                  <a:cubicBezTo>
                    <a:pt x="14785" y="721"/>
                    <a:pt x="15751" y="727"/>
                    <a:pt x="16707" y="799"/>
                  </a:cubicBezTo>
                  <a:cubicBezTo>
                    <a:pt x="17598" y="869"/>
                    <a:pt x="18489" y="1045"/>
                    <a:pt x="19383" y="1045"/>
                  </a:cubicBezTo>
                  <a:cubicBezTo>
                    <a:pt x="19672" y="1045"/>
                    <a:pt x="19960" y="1026"/>
                    <a:pt x="20249" y="980"/>
                  </a:cubicBezTo>
                  <a:cubicBezTo>
                    <a:pt x="20317" y="974"/>
                    <a:pt x="20294" y="873"/>
                    <a:pt x="20230" y="873"/>
                  </a:cubicBezTo>
                  <a:cubicBezTo>
                    <a:pt x="20227" y="873"/>
                    <a:pt x="20224" y="873"/>
                    <a:pt x="20221" y="874"/>
                  </a:cubicBezTo>
                  <a:cubicBezTo>
                    <a:pt x="19933" y="920"/>
                    <a:pt x="19645" y="938"/>
                    <a:pt x="19356" y="938"/>
                  </a:cubicBezTo>
                  <a:cubicBezTo>
                    <a:pt x="18843" y="938"/>
                    <a:pt x="18330" y="880"/>
                    <a:pt x="17818" y="817"/>
                  </a:cubicBezTo>
                  <a:lnTo>
                    <a:pt x="17818" y="817"/>
                  </a:lnTo>
                  <a:cubicBezTo>
                    <a:pt x="18199" y="824"/>
                    <a:pt x="18580" y="845"/>
                    <a:pt x="18961" y="849"/>
                  </a:cubicBezTo>
                  <a:cubicBezTo>
                    <a:pt x="19050" y="849"/>
                    <a:pt x="19139" y="852"/>
                    <a:pt x="19228" y="852"/>
                  </a:cubicBezTo>
                  <a:cubicBezTo>
                    <a:pt x="19302" y="852"/>
                    <a:pt x="19302" y="742"/>
                    <a:pt x="19228" y="742"/>
                  </a:cubicBezTo>
                  <a:cubicBezTo>
                    <a:pt x="14219" y="685"/>
                    <a:pt x="9217" y="436"/>
                    <a:pt x="4215" y="162"/>
                  </a:cubicBezTo>
                  <a:cubicBezTo>
                    <a:pt x="4386" y="144"/>
                    <a:pt x="4557" y="140"/>
                    <a:pt x="4728" y="112"/>
                  </a:cubicBezTo>
                  <a:cubicBezTo>
                    <a:pt x="4796" y="98"/>
                    <a:pt x="4773" y="1"/>
                    <a:pt x="470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95" name="Google Shape;3404;p74"/>
            <p:cNvSpPr/>
            <p:nvPr/>
          </p:nvSpPr>
          <p:spPr>
            <a:xfrm>
              <a:off x="658175" y="3817625"/>
              <a:ext cx="16850" cy="61625"/>
            </a:xfrm>
            <a:custGeom>
              <a:avLst/>
              <a:gdLst/>
              <a:ahLst/>
              <a:cxnLst/>
              <a:rect l="l" t="t" r="r" b="b"/>
              <a:pathLst>
                <a:path w="674" h="2465" extrusionOk="0">
                  <a:moveTo>
                    <a:pt x="74" y="0"/>
                  </a:moveTo>
                  <a:cubicBezTo>
                    <a:pt x="47" y="0"/>
                    <a:pt x="20" y="17"/>
                    <a:pt x="19" y="51"/>
                  </a:cubicBezTo>
                  <a:cubicBezTo>
                    <a:pt x="19" y="318"/>
                    <a:pt x="36" y="585"/>
                    <a:pt x="47" y="852"/>
                  </a:cubicBezTo>
                  <a:cubicBezTo>
                    <a:pt x="61" y="987"/>
                    <a:pt x="65" y="1137"/>
                    <a:pt x="79" y="1275"/>
                  </a:cubicBezTo>
                  <a:lnTo>
                    <a:pt x="76" y="1275"/>
                  </a:lnTo>
                  <a:cubicBezTo>
                    <a:pt x="74" y="1275"/>
                    <a:pt x="73" y="1275"/>
                    <a:pt x="72" y="1275"/>
                  </a:cubicBezTo>
                  <a:cubicBezTo>
                    <a:pt x="1" y="1275"/>
                    <a:pt x="2" y="1386"/>
                    <a:pt x="76" y="1389"/>
                  </a:cubicBezTo>
                  <a:lnTo>
                    <a:pt x="90" y="1389"/>
                  </a:lnTo>
                  <a:cubicBezTo>
                    <a:pt x="93" y="1389"/>
                    <a:pt x="90" y="1393"/>
                    <a:pt x="90" y="1396"/>
                  </a:cubicBezTo>
                  <a:lnTo>
                    <a:pt x="90" y="1400"/>
                  </a:lnTo>
                  <a:lnTo>
                    <a:pt x="90" y="1414"/>
                  </a:lnTo>
                  <a:cubicBezTo>
                    <a:pt x="94" y="1440"/>
                    <a:pt x="111" y="1451"/>
                    <a:pt x="130" y="1451"/>
                  </a:cubicBezTo>
                  <a:cubicBezTo>
                    <a:pt x="155" y="1451"/>
                    <a:pt x="183" y="1431"/>
                    <a:pt x="189" y="1400"/>
                  </a:cubicBezTo>
                  <a:cubicBezTo>
                    <a:pt x="339" y="1411"/>
                    <a:pt x="496" y="1439"/>
                    <a:pt x="545" y="1589"/>
                  </a:cubicBezTo>
                  <a:cubicBezTo>
                    <a:pt x="588" y="1699"/>
                    <a:pt x="549" y="1841"/>
                    <a:pt x="520" y="1952"/>
                  </a:cubicBezTo>
                  <a:cubicBezTo>
                    <a:pt x="481" y="2098"/>
                    <a:pt x="389" y="2311"/>
                    <a:pt x="503" y="2447"/>
                  </a:cubicBezTo>
                  <a:cubicBezTo>
                    <a:pt x="514" y="2459"/>
                    <a:pt x="526" y="2464"/>
                    <a:pt x="539" y="2464"/>
                  </a:cubicBezTo>
                  <a:cubicBezTo>
                    <a:pt x="579" y="2464"/>
                    <a:pt x="616" y="2408"/>
                    <a:pt x="581" y="2365"/>
                  </a:cubicBezTo>
                  <a:cubicBezTo>
                    <a:pt x="517" y="2294"/>
                    <a:pt x="592" y="2126"/>
                    <a:pt x="613" y="2044"/>
                  </a:cubicBezTo>
                  <a:cubicBezTo>
                    <a:pt x="652" y="1920"/>
                    <a:pt x="674" y="1788"/>
                    <a:pt x="670" y="1660"/>
                  </a:cubicBezTo>
                  <a:cubicBezTo>
                    <a:pt x="659" y="1389"/>
                    <a:pt x="417" y="1322"/>
                    <a:pt x="186" y="1297"/>
                  </a:cubicBezTo>
                  <a:cubicBezTo>
                    <a:pt x="172" y="1162"/>
                    <a:pt x="168" y="987"/>
                    <a:pt x="161" y="852"/>
                  </a:cubicBezTo>
                  <a:cubicBezTo>
                    <a:pt x="143" y="585"/>
                    <a:pt x="129" y="318"/>
                    <a:pt x="129" y="51"/>
                  </a:cubicBezTo>
                  <a:cubicBezTo>
                    <a:pt x="127" y="17"/>
                    <a:pt x="100" y="0"/>
                    <a:pt x="7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96" name="Google Shape;3405;p74"/>
            <p:cNvSpPr/>
            <p:nvPr/>
          </p:nvSpPr>
          <p:spPr>
            <a:xfrm>
              <a:off x="643325" y="3847775"/>
              <a:ext cx="13675" cy="22975"/>
            </a:xfrm>
            <a:custGeom>
              <a:avLst/>
              <a:gdLst/>
              <a:ahLst/>
              <a:cxnLst/>
              <a:rect l="l" t="t" r="r" b="b"/>
              <a:pathLst>
                <a:path w="547" h="919" extrusionOk="0">
                  <a:moveTo>
                    <a:pt x="467" y="1"/>
                  </a:moveTo>
                  <a:cubicBezTo>
                    <a:pt x="458" y="1"/>
                    <a:pt x="448" y="3"/>
                    <a:pt x="438" y="9"/>
                  </a:cubicBezTo>
                  <a:cubicBezTo>
                    <a:pt x="274" y="109"/>
                    <a:pt x="54" y="258"/>
                    <a:pt x="29" y="472"/>
                  </a:cubicBezTo>
                  <a:cubicBezTo>
                    <a:pt x="0" y="692"/>
                    <a:pt x="192" y="828"/>
                    <a:pt x="374" y="913"/>
                  </a:cubicBezTo>
                  <a:cubicBezTo>
                    <a:pt x="382" y="917"/>
                    <a:pt x="391" y="918"/>
                    <a:pt x="398" y="918"/>
                  </a:cubicBezTo>
                  <a:cubicBezTo>
                    <a:pt x="451" y="918"/>
                    <a:pt x="486" y="845"/>
                    <a:pt x="427" y="817"/>
                  </a:cubicBezTo>
                  <a:cubicBezTo>
                    <a:pt x="296" y="753"/>
                    <a:pt x="136" y="667"/>
                    <a:pt x="136" y="500"/>
                  </a:cubicBezTo>
                  <a:cubicBezTo>
                    <a:pt x="136" y="322"/>
                    <a:pt x="367" y="183"/>
                    <a:pt x="495" y="105"/>
                  </a:cubicBezTo>
                  <a:cubicBezTo>
                    <a:pt x="546" y="72"/>
                    <a:pt x="516" y="1"/>
                    <a:pt x="4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97" name="Google Shape;3406;p74"/>
            <p:cNvSpPr/>
            <p:nvPr/>
          </p:nvSpPr>
          <p:spPr>
            <a:xfrm>
              <a:off x="650725" y="3894875"/>
              <a:ext cx="44450" cy="81450"/>
            </a:xfrm>
            <a:custGeom>
              <a:avLst/>
              <a:gdLst/>
              <a:ahLst/>
              <a:cxnLst/>
              <a:rect l="l" t="t" r="r" b="b"/>
              <a:pathLst>
                <a:path w="1778" h="3258" extrusionOk="0">
                  <a:moveTo>
                    <a:pt x="843" y="1"/>
                  </a:moveTo>
                  <a:cubicBezTo>
                    <a:pt x="814" y="1"/>
                    <a:pt x="786" y="21"/>
                    <a:pt x="786" y="58"/>
                  </a:cubicBezTo>
                  <a:cubicBezTo>
                    <a:pt x="786" y="190"/>
                    <a:pt x="794" y="328"/>
                    <a:pt x="797" y="464"/>
                  </a:cubicBezTo>
                  <a:cubicBezTo>
                    <a:pt x="797" y="464"/>
                    <a:pt x="797" y="464"/>
                    <a:pt x="797" y="464"/>
                  </a:cubicBezTo>
                  <a:cubicBezTo>
                    <a:pt x="795" y="464"/>
                    <a:pt x="791" y="460"/>
                    <a:pt x="789" y="460"/>
                  </a:cubicBezTo>
                  <a:cubicBezTo>
                    <a:pt x="787" y="460"/>
                    <a:pt x="786" y="461"/>
                    <a:pt x="786" y="464"/>
                  </a:cubicBezTo>
                  <a:lnTo>
                    <a:pt x="786" y="1952"/>
                  </a:lnTo>
                  <a:cubicBezTo>
                    <a:pt x="473" y="2133"/>
                    <a:pt x="220" y="2454"/>
                    <a:pt x="50" y="2753"/>
                  </a:cubicBezTo>
                  <a:cubicBezTo>
                    <a:pt x="0" y="2837"/>
                    <a:pt x="77" y="2917"/>
                    <a:pt x="153" y="2917"/>
                  </a:cubicBezTo>
                  <a:cubicBezTo>
                    <a:pt x="187" y="2917"/>
                    <a:pt x="220" y="2901"/>
                    <a:pt x="242" y="2863"/>
                  </a:cubicBezTo>
                  <a:cubicBezTo>
                    <a:pt x="384" y="2625"/>
                    <a:pt x="598" y="2333"/>
                    <a:pt x="851" y="2169"/>
                  </a:cubicBezTo>
                  <a:cubicBezTo>
                    <a:pt x="851" y="2222"/>
                    <a:pt x="854" y="2276"/>
                    <a:pt x="854" y="2333"/>
                  </a:cubicBezTo>
                  <a:cubicBezTo>
                    <a:pt x="683" y="2496"/>
                    <a:pt x="527" y="2678"/>
                    <a:pt x="352" y="2838"/>
                  </a:cubicBezTo>
                  <a:cubicBezTo>
                    <a:pt x="274" y="2906"/>
                    <a:pt x="96" y="3020"/>
                    <a:pt x="96" y="3144"/>
                  </a:cubicBezTo>
                  <a:cubicBezTo>
                    <a:pt x="96" y="3230"/>
                    <a:pt x="151" y="3258"/>
                    <a:pt x="216" y="3258"/>
                  </a:cubicBezTo>
                  <a:cubicBezTo>
                    <a:pt x="264" y="3258"/>
                    <a:pt x="316" y="3243"/>
                    <a:pt x="356" y="3226"/>
                  </a:cubicBezTo>
                  <a:cubicBezTo>
                    <a:pt x="416" y="3205"/>
                    <a:pt x="445" y="3137"/>
                    <a:pt x="420" y="3077"/>
                  </a:cubicBezTo>
                  <a:cubicBezTo>
                    <a:pt x="448" y="3052"/>
                    <a:pt x="480" y="3023"/>
                    <a:pt x="509" y="2998"/>
                  </a:cubicBezTo>
                  <a:cubicBezTo>
                    <a:pt x="605" y="2909"/>
                    <a:pt x="690" y="2813"/>
                    <a:pt x="779" y="2721"/>
                  </a:cubicBezTo>
                  <a:cubicBezTo>
                    <a:pt x="1050" y="2436"/>
                    <a:pt x="1352" y="2180"/>
                    <a:pt x="1680" y="1959"/>
                  </a:cubicBezTo>
                  <a:cubicBezTo>
                    <a:pt x="1778" y="1894"/>
                    <a:pt x="1718" y="1750"/>
                    <a:pt x="1626" y="1750"/>
                  </a:cubicBezTo>
                  <a:cubicBezTo>
                    <a:pt x="1607" y="1750"/>
                    <a:pt x="1587" y="1756"/>
                    <a:pt x="1566" y="1770"/>
                  </a:cubicBezTo>
                  <a:cubicBezTo>
                    <a:pt x="1356" y="1913"/>
                    <a:pt x="1157" y="2069"/>
                    <a:pt x="964" y="2240"/>
                  </a:cubicBezTo>
                  <a:lnTo>
                    <a:pt x="964" y="2076"/>
                  </a:lnTo>
                  <a:cubicBezTo>
                    <a:pt x="972" y="2073"/>
                    <a:pt x="975" y="2066"/>
                    <a:pt x="979" y="2062"/>
                  </a:cubicBezTo>
                  <a:cubicBezTo>
                    <a:pt x="1093" y="2019"/>
                    <a:pt x="1053" y="1891"/>
                    <a:pt x="964" y="1870"/>
                  </a:cubicBezTo>
                  <a:lnTo>
                    <a:pt x="964" y="1863"/>
                  </a:lnTo>
                  <a:cubicBezTo>
                    <a:pt x="1049" y="1852"/>
                    <a:pt x="1133" y="1834"/>
                    <a:pt x="1216" y="1834"/>
                  </a:cubicBezTo>
                  <a:cubicBezTo>
                    <a:pt x="1267" y="1834"/>
                    <a:pt x="1317" y="1840"/>
                    <a:pt x="1367" y="1859"/>
                  </a:cubicBezTo>
                  <a:cubicBezTo>
                    <a:pt x="1372" y="1861"/>
                    <a:pt x="1378" y="1862"/>
                    <a:pt x="1383" y="1862"/>
                  </a:cubicBezTo>
                  <a:cubicBezTo>
                    <a:pt x="1433" y="1862"/>
                    <a:pt x="1458" y="1789"/>
                    <a:pt x="1406" y="1760"/>
                  </a:cubicBezTo>
                  <a:cubicBezTo>
                    <a:pt x="1331" y="1713"/>
                    <a:pt x="1260" y="1656"/>
                    <a:pt x="1199" y="1592"/>
                  </a:cubicBezTo>
                  <a:cubicBezTo>
                    <a:pt x="1235" y="1592"/>
                    <a:pt x="1272" y="1584"/>
                    <a:pt x="1310" y="1584"/>
                  </a:cubicBezTo>
                  <a:cubicBezTo>
                    <a:pt x="1329" y="1584"/>
                    <a:pt x="1348" y="1586"/>
                    <a:pt x="1367" y="1592"/>
                  </a:cubicBezTo>
                  <a:cubicBezTo>
                    <a:pt x="1373" y="1594"/>
                    <a:pt x="1378" y="1595"/>
                    <a:pt x="1384" y="1595"/>
                  </a:cubicBezTo>
                  <a:cubicBezTo>
                    <a:pt x="1439" y="1595"/>
                    <a:pt x="1457" y="1501"/>
                    <a:pt x="1395" y="1482"/>
                  </a:cubicBezTo>
                  <a:cubicBezTo>
                    <a:pt x="1335" y="1462"/>
                    <a:pt x="1272" y="1453"/>
                    <a:pt x="1211" y="1453"/>
                  </a:cubicBezTo>
                  <a:cubicBezTo>
                    <a:pt x="1149" y="1453"/>
                    <a:pt x="1087" y="1462"/>
                    <a:pt x="1029" y="1482"/>
                  </a:cubicBezTo>
                  <a:cubicBezTo>
                    <a:pt x="986" y="1493"/>
                    <a:pt x="975" y="1546"/>
                    <a:pt x="1004" y="1574"/>
                  </a:cubicBezTo>
                  <a:cubicBezTo>
                    <a:pt x="1071" y="1639"/>
                    <a:pt x="1142" y="1699"/>
                    <a:pt x="1221" y="1752"/>
                  </a:cubicBezTo>
                  <a:cubicBezTo>
                    <a:pt x="1178" y="1749"/>
                    <a:pt x="1135" y="1747"/>
                    <a:pt x="1093" y="1747"/>
                  </a:cubicBezTo>
                  <a:cubicBezTo>
                    <a:pt x="1050" y="1747"/>
                    <a:pt x="1007" y="1749"/>
                    <a:pt x="964" y="1752"/>
                  </a:cubicBezTo>
                  <a:lnTo>
                    <a:pt x="964" y="1436"/>
                  </a:lnTo>
                  <a:cubicBezTo>
                    <a:pt x="1000" y="973"/>
                    <a:pt x="993" y="499"/>
                    <a:pt x="900" y="44"/>
                  </a:cubicBezTo>
                  <a:cubicBezTo>
                    <a:pt x="891" y="15"/>
                    <a:pt x="866" y="1"/>
                    <a:pt x="84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98" name="Google Shape;3407;p74"/>
            <p:cNvSpPr/>
            <p:nvPr/>
          </p:nvSpPr>
          <p:spPr>
            <a:xfrm>
              <a:off x="683725" y="3934150"/>
              <a:ext cx="18700" cy="5400"/>
            </a:xfrm>
            <a:custGeom>
              <a:avLst/>
              <a:gdLst/>
              <a:ahLst/>
              <a:cxnLst/>
              <a:rect l="l" t="t" r="r" b="b"/>
              <a:pathLst>
                <a:path w="748" h="216" extrusionOk="0">
                  <a:moveTo>
                    <a:pt x="234" y="0"/>
                  </a:moveTo>
                  <a:cubicBezTo>
                    <a:pt x="177" y="0"/>
                    <a:pt x="121" y="5"/>
                    <a:pt x="65" y="14"/>
                  </a:cubicBezTo>
                  <a:cubicBezTo>
                    <a:pt x="0" y="28"/>
                    <a:pt x="23" y="125"/>
                    <a:pt x="87" y="125"/>
                  </a:cubicBezTo>
                  <a:cubicBezTo>
                    <a:pt x="90" y="125"/>
                    <a:pt x="93" y="125"/>
                    <a:pt x="97" y="124"/>
                  </a:cubicBezTo>
                  <a:cubicBezTo>
                    <a:pt x="145" y="116"/>
                    <a:pt x="193" y="112"/>
                    <a:pt x="242" y="112"/>
                  </a:cubicBezTo>
                  <a:cubicBezTo>
                    <a:pt x="377" y="112"/>
                    <a:pt x="511" y="144"/>
                    <a:pt x="634" y="210"/>
                  </a:cubicBezTo>
                  <a:cubicBezTo>
                    <a:pt x="643" y="214"/>
                    <a:pt x="651" y="215"/>
                    <a:pt x="659" y="215"/>
                  </a:cubicBezTo>
                  <a:cubicBezTo>
                    <a:pt x="713" y="215"/>
                    <a:pt x="747" y="138"/>
                    <a:pt x="691" y="110"/>
                  </a:cubicBezTo>
                  <a:cubicBezTo>
                    <a:pt x="549" y="37"/>
                    <a:pt x="392" y="0"/>
                    <a:pt x="23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499" name="Google Shape;3408;p74"/>
            <p:cNvSpPr/>
            <p:nvPr/>
          </p:nvSpPr>
          <p:spPr>
            <a:xfrm>
              <a:off x="695550" y="3937950"/>
              <a:ext cx="2800" cy="27300"/>
            </a:xfrm>
            <a:custGeom>
              <a:avLst/>
              <a:gdLst/>
              <a:ahLst/>
              <a:cxnLst/>
              <a:rect l="l" t="t" r="r" b="b"/>
              <a:pathLst>
                <a:path w="112" h="1092" extrusionOk="0">
                  <a:moveTo>
                    <a:pt x="55" y="0"/>
                  </a:moveTo>
                  <a:cubicBezTo>
                    <a:pt x="29" y="0"/>
                    <a:pt x="3" y="17"/>
                    <a:pt x="1" y="51"/>
                  </a:cubicBezTo>
                  <a:lnTo>
                    <a:pt x="1" y="1040"/>
                  </a:lnTo>
                  <a:cubicBezTo>
                    <a:pt x="3" y="1074"/>
                    <a:pt x="29" y="1091"/>
                    <a:pt x="55" y="1091"/>
                  </a:cubicBezTo>
                  <a:cubicBezTo>
                    <a:pt x="81" y="1091"/>
                    <a:pt x="108" y="1074"/>
                    <a:pt x="111" y="1040"/>
                  </a:cubicBezTo>
                  <a:lnTo>
                    <a:pt x="111" y="51"/>
                  </a:lnTo>
                  <a:cubicBezTo>
                    <a:pt x="108" y="17"/>
                    <a:pt x="81" y="0"/>
                    <a:pt x="5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00" name="Google Shape;3409;p74"/>
            <p:cNvSpPr/>
            <p:nvPr/>
          </p:nvSpPr>
          <p:spPr>
            <a:xfrm>
              <a:off x="647600" y="3948775"/>
              <a:ext cx="45450" cy="39150"/>
            </a:xfrm>
            <a:custGeom>
              <a:avLst/>
              <a:gdLst/>
              <a:ahLst/>
              <a:cxnLst/>
              <a:rect l="l" t="t" r="r" b="b"/>
              <a:pathLst>
                <a:path w="1818" h="1566" extrusionOk="0">
                  <a:moveTo>
                    <a:pt x="552" y="1366"/>
                  </a:moveTo>
                  <a:cubicBezTo>
                    <a:pt x="553" y="1366"/>
                    <a:pt x="554" y="1366"/>
                    <a:pt x="555" y="1367"/>
                  </a:cubicBezTo>
                  <a:lnTo>
                    <a:pt x="555" y="1367"/>
                  </a:lnTo>
                  <a:cubicBezTo>
                    <a:pt x="554" y="1367"/>
                    <a:pt x="553" y="1366"/>
                    <a:pt x="552" y="1366"/>
                  </a:cubicBezTo>
                  <a:close/>
                  <a:moveTo>
                    <a:pt x="1656" y="1"/>
                  </a:moveTo>
                  <a:cubicBezTo>
                    <a:pt x="1630" y="1"/>
                    <a:pt x="1604" y="11"/>
                    <a:pt x="1581" y="34"/>
                  </a:cubicBezTo>
                  <a:cubicBezTo>
                    <a:pt x="1424" y="187"/>
                    <a:pt x="0" y="1362"/>
                    <a:pt x="438" y="1554"/>
                  </a:cubicBezTo>
                  <a:cubicBezTo>
                    <a:pt x="455" y="1562"/>
                    <a:pt x="472" y="1566"/>
                    <a:pt x="489" y="1566"/>
                  </a:cubicBezTo>
                  <a:cubicBezTo>
                    <a:pt x="587" y="1566"/>
                    <a:pt x="655" y="1435"/>
                    <a:pt x="575" y="1378"/>
                  </a:cubicBezTo>
                  <a:lnTo>
                    <a:pt x="575" y="1378"/>
                  </a:lnTo>
                  <a:cubicBezTo>
                    <a:pt x="579" y="1372"/>
                    <a:pt x="584" y="1364"/>
                    <a:pt x="591" y="1351"/>
                  </a:cubicBezTo>
                  <a:cubicBezTo>
                    <a:pt x="627" y="1295"/>
                    <a:pt x="669" y="1241"/>
                    <a:pt x="716" y="1191"/>
                  </a:cubicBezTo>
                  <a:cubicBezTo>
                    <a:pt x="822" y="1063"/>
                    <a:pt x="936" y="946"/>
                    <a:pt x="1057" y="832"/>
                  </a:cubicBezTo>
                  <a:cubicBezTo>
                    <a:pt x="1282" y="615"/>
                    <a:pt x="1520" y="412"/>
                    <a:pt x="1737" y="195"/>
                  </a:cubicBezTo>
                  <a:cubicBezTo>
                    <a:pt x="1817" y="115"/>
                    <a:pt x="1742" y="1"/>
                    <a:pt x="165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01" name="Google Shape;3410;p74"/>
            <p:cNvSpPr/>
            <p:nvPr/>
          </p:nvSpPr>
          <p:spPr>
            <a:xfrm>
              <a:off x="696625" y="3943075"/>
              <a:ext cx="10075" cy="83275"/>
            </a:xfrm>
            <a:custGeom>
              <a:avLst/>
              <a:gdLst/>
              <a:ahLst/>
              <a:cxnLst/>
              <a:rect l="l" t="t" r="r" b="b"/>
              <a:pathLst>
                <a:path w="403" h="3331" extrusionOk="0">
                  <a:moveTo>
                    <a:pt x="204" y="330"/>
                  </a:moveTo>
                  <a:cubicBezTo>
                    <a:pt x="285" y="679"/>
                    <a:pt x="328" y="1038"/>
                    <a:pt x="332" y="1398"/>
                  </a:cubicBezTo>
                  <a:cubicBezTo>
                    <a:pt x="314" y="1099"/>
                    <a:pt x="293" y="803"/>
                    <a:pt x="218" y="512"/>
                  </a:cubicBezTo>
                  <a:cubicBezTo>
                    <a:pt x="217" y="508"/>
                    <a:pt x="215" y="507"/>
                    <a:pt x="213" y="507"/>
                  </a:cubicBezTo>
                  <a:cubicBezTo>
                    <a:pt x="209" y="507"/>
                    <a:pt x="204" y="512"/>
                    <a:pt x="196" y="512"/>
                  </a:cubicBezTo>
                  <a:cubicBezTo>
                    <a:pt x="200" y="451"/>
                    <a:pt x="196" y="390"/>
                    <a:pt x="204" y="330"/>
                  </a:cubicBezTo>
                  <a:close/>
                  <a:moveTo>
                    <a:pt x="200" y="811"/>
                  </a:moveTo>
                  <a:cubicBezTo>
                    <a:pt x="246" y="1049"/>
                    <a:pt x="278" y="1288"/>
                    <a:pt x="289" y="1530"/>
                  </a:cubicBezTo>
                  <a:cubicBezTo>
                    <a:pt x="286" y="1528"/>
                    <a:pt x="283" y="1528"/>
                    <a:pt x="280" y="1528"/>
                  </a:cubicBezTo>
                  <a:cubicBezTo>
                    <a:pt x="258" y="1528"/>
                    <a:pt x="239" y="1560"/>
                    <a:pt x="264" y="1576"/>
                  </a:cubicBezTo>
                  <a:cubicBezTo>
                    <a:pt x="285" y="1587"/>
                    <a:pt x="289" y="1633"/>
                    <a:pt x="296" y="1665"/>
                  </a:cubicBezTo>
                  <a:cubicBezTo>
                    <a:pt x="303" y="1943"/>
                    <a:pt x="296" y="2224"/>
                    <a:pt x="296" y="2501"/>
                  </a:cubicBezTo>
                  <a:cubicBezTo>
                    <a:pt x="285" y="2676"/>
                    <a:pt x="264" y="2847"/>
                    <a:pt x="239" y="3021"/>
                  </a:cubicBezTo>
                  <a:cubicBezTo>
                    <a:pt x="189" y="2676"/>
                    <a:pt x="157" y="2324"/>
                    <a:pt x="147" y="1975"/>
                  </a:cubicBezTo>
                  <a:cubicBezTo>
                    <a:pt x="147" y="1889"/>
                    <a:pt x="154" y="1804"/>
                    <a:pt x="150" y="1718"/>
                  </a:cubicBezTo>
                  <a:cubicBezTo>
                    <a:pt x="150" y="1416"/>
                    <a:pt x="168" y="1113"/>
                    <a:pt x="200" y="811"/>
                  </a:cubicBezTo>
                  <a:close/>
                  <a:moveTo>
                    <a:pt x="189" y="0"/>
                  </a:moveTo>
                  <a:cubicBezTo>
                    <a:pt x="177" y="0"/>
                    <a:pt x="166" y="6"/>
                    <a:pt x="164" y="20"/>
                  </a:cubicBezTo>
                  <a:cubicBezTo>
                    <a:pt x="1" y="903"/>
                    <a:pt x="72" y="1782"/>
                    <a:pt x="75" y="2672"/>
                  </a:cubicBezTo>
                  <a:cubicBezTo>
                    <a:pt x="75" y="2691"/>
                    <a:pt x="92" y="2702"/>
                    <a:pt x="107" y="2702"/>
                  </a:cubicBezTo>
                  <a:cubicBezTo>
                    <a:pt x="118" y="2702"/>
                    <a:pt x="127" y="2696"/>
                    <a:pt x="129" y="2683"/>
                  </a:cubicBezTo>
                  <a:cubicBezTo>
                    <a:pt x="139" y="2612"/>
                    <a:pt x="129" y="2541"/>
                    <a:pt x="136" y="2469"/>
                  </a:cubicBezTo>
                  <a:lnTo>
                    <a:pt x="136" y="2469"/>
                  </a:lnTo>
                  <a:cubicBezTo>
                    <a:pt x="157" y="2751"/>
                    <a:pt x="168" y="3032"/>
                    <a:pt x="207" y="3310"/>
                  </a:cubicBezTo>
                  <a:cubicBezTo>
                    <a:pt x="212" y="3324"/>
                    <a:pt x="225" y="3331"/>
                    <a:pt x="237" y="3331"/>
                  </a:cubicBezTo>
                  <a:cubicBezTo>
                    <a:pt x="249" y="3331"/>
                    <a:pt x="261" y="3324"/>
                    <a:pt x="264" y="3310"/>
                  </a:cubicBezTo>
                  <a:cubicBezTo>
                    <a:pt x="314" y="3085"/>
                    <a:pt x="321" y="2857"/>
                    <a:pt x="335" y="2630"/>
                  </a:cubicBezTo>
                  <a:lnTo>
                    <a:pt x="353" y="2630"/>
                  </a:lnTo>
                  <a:cubicBezTo>
                    <a:pt x="353" y="2541"/>
                    <a:pt x="360" y="2455"/>
                    <a:pt x="360" y="2370"/>
                  </a:cubicBezTo>
                  <a:cubicBezTo>
                    <a:pt x="360" y="2331"/>
                    <a:pt x="371" y="2295"/>
                    <a:pt x="371" y="2256"/>
                  </a:cubicBezTo>
                  <a:cubicBezTo>
                    <a:pt x="382" y="2106"/>
                    <a:pt x="382" y="1957"/>
                    <a:pt x="374" y="1807"/>
                  </a:cubicBezTo>
                  <a:cubicBezTo>
                    <a:pt x="396" y="1206"/>
                    <a:pt x="403" y="601"/>
                    <a:pt x="218" y="20"/>
                  </a:cubicBezTo>
                  <a:cubicBezTo>
                    <a:pt x="214" y="7"/>
                    <a:pt x="201" y="0"/>
                    <a:pt x="1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02" name="Google Shape;3411;p74"/>
            <p:cNvSpPr/>
            <p:nvPr/>
          </p:nvSpPr>
          <p:spPr>
            <a:xfrm>
              <a:off x="705875" y="3887675"/>
              <a:ext cx="91550" cy="139775"/>
            </a:xfrm>
            <a:custGeom>
              <a:avLst/>
              <a:gdLst/>
              <a:ahLst/>
              <a:cxnLst/>
              <a:rect l="l" t="t" r="r" b="b"/>
              <a:pathLst>
                <a:path w="3662" h="5591" extrusionOk="0">
                  <a:moveTo>
                    <a:pt x="1065" y="659"/>
                  </a:moveTo>
                  <a:lnTo>
                    <a:pt x="1065" y="659"/>
                  </a:lnTo>
                  <a:cubicBezTo>
                    <a:pt x="1069" y="727"/>
                    <a:pt x="1087" y="787"/>
                    <a:pt x="1094" y="851"/>
                  </a:cubicBezTo>
                  <a:cubicBezTo>
                    <a:pt x="1097" y="891"/>
                    <a:pt x="1101" y="930"/>
                    <a:pt x="1108" y="972"/>
                  </a:cubicBezTo>
                  <a:cubicBezTo>
                    <a:pt x="1108" y="1072"/>
                    <a:pt x="1119" y="1168"/>
                    <a:pt x="1129" y="1268"/>
                  </a:cubicBezTo>
                  <a:cubicBezTo>
                    <a:pt x="1094" y="1065"/>
                    <a:pt x="1072" y="862"/>
                    <a:pt x="1065" y="659"/>
                  </a:cubicBezTo>
                  <a:close/>
                  <a:moveTo>
                    <a:pt x="1261" y="1478"/>
                  </a:moveTo>
                  <a:cubicBezTo>
                    <a:pt x="1286" y="1592"/>
                    <a:pt x="1282" y="1709"/>
                    <a:pt x="1300" y="1823"/>
                  </a:cubicBezTo>
                  <a:cubicBezTo>
                    <a:pt x="1293" y="1798"/>
                    <a:pt x="1286" y="1773"/>
                    <a:pt x="1282" y="1749"/>
                  </a:cubicBezTo>
                  <a:lnTo>
                    <a:pt x="1282" y="1745"/>
                  </a:lnTo>
                  <a:cubicBezTo>
                    <a:pt x="1282" y="1741"/>
                    <a:pt x="1282" y="1741"/>
                    <a:pt x="1282" y="1738"/>
                  </a:cubicBezTo>
                  <a:cubicBezTo>
                    <a:pt x="1279" y="1649"/>
                    <a:pt x="1272" y="1563"/>
                    <a:pt x="1261" y="1478"/>
                  </a:cubicBezTo>
                  <a:close/>
                  <a:moveTo>
                    <a:pt x="855" y="1471"/>
                  </a:moveTo>
                  <a:lnTo>
                    <a:pt x="855" y="1471"/>
                  </a:lnTo>
                  <a:cubicBezTo>
                    <a:pt x="848" y="1692"/>
                    <a:pt x="784" y="1905"/>
                    <a:pt x="667" y="2097"/>
                  </a:cubicBezTo>
                  <a:cubicBezTo>
                    <a:pt x="674" y="2065"/>
                    <a:pt x="681" y="2037"/>
                    <a:pt x="684" y="2008"/>
                  </a:cubicBezTo>
                  <a:cubicBezTo>
                    <a:pt x="706" y="1941"/>
                    <a:pt x="738" y="1873"/>
                    <a:pt x="780" y="1813"/>
                  </a:cubicBezTo>
                  <a:cubicBezTo>
                    <a:pt x="804" y="1795"/>
                    <a:pt x="787" y="1764"/>
                    <a:pt x="765" y="1764"/>
                  </a:cubicBezTo>
                  <a:cubicBezTo>
                    <a:pt x="759" y="1764"/>
                    <a:pt x="754" y="1766"/>
                    <a:pt x="748" y="1770"/>
                  </a:cubicBezTo>
                  <a:cubicBezTo>
                    <a:pt x="745" y="1770"/>
                    <a:pt x="745" y="1773"/>
                    <a:pt x="741" y="1773"/>
                  </a:cubicBezTo>
                  <a:cubicBezTo>
                    <a:pt x="741" y="1773"/>
                    <a:pt x="741" y="1777"/>
                    <a:pt x="738" y="1781"/>
                  </a:cubicBezTo>
                  <a:cubicBezTo>
                    <a:pt x="734" y="1781"/>
                    <a:pt x="734" y="1788"/>
                    <a:pt x="731" y="1791"/>
                  </a:cubicBezTo>
                  <a:lnTo>
                    <a:pt x="738" y="1752"/>
                  </a:lnTo>
                  <a:cubicBezTo>
                    <a:pt x="770" y="1656"/>
                    <a:pt x="809" y="1560"/>
                    <a:pt x="855" y="1471"/>
                  </a:cubicBezTo>
                  <a:close/>
                  <a:moveTo>
                    <a:pt x="1288" y="2452"/>
                  </a:moveTo>
                  <a:lnTo>
                    <a:pt x="1293" y="2464"/>
                  </a:lnTo>
                  <a:cubicBezTo>
                    <a:pt x="1290" y="2461"/>
                    <a:pt x="1289" y="2456"/>
                    <a:pt x="1288" y="2452"/>
                  </a:cubicBezTo>
                  <a:close/>
                  <a:moveTo>
                    <a:pt x="951" y="1944"/>
                  </a:moveTo>
                  <a:lnTo>
                    <a:pt x="951" y="1944"/>
                  </a:lnTo>
                  <a:cubicBezTo>
                    <a:pt x="845" y="2122"/>
                    <a:pt x="759" y="2315"/>
                    <a:pt x="699" y="2510"/>
                  </a:cubicBezTo>
                  <a:lnTo>
                    <a:pt x="656" y="2510"/>
                  </a:lnTo>
                  <a:cubicBezTo>
                    <a:pt x="656" y="2506"/>
                    <a:pt x="656" y="2502"/>
                    <a:pt x="652" y="2496"/>
                  </a:cubicBezTo>
                  <a:cubicBezTo>
                    <a:pt x="638" y="2471"/>
                    <a:pt x="624" y="2453"/>
                    <a:pt x="610" y="2432"/>
                  </a:cubicBezTo>
                  <a:cubicBezTo>
                    <a:pt x="609" y="2431"/>
                    <a:pt x="608" y="2431"/>
                    <a:pt x="607" y="2431"/>
                  </a:cubicBezTo>
                  <a:cubicBezTo>
                    <a:pt x="605" y="2431"/>
                    <a:pt x="603" y="2433"/>
                    <a:pt x="601" y="2433"/>
                  </a:cubicBezTo>
                  <a:cubicBezTo>
                    <a:pt x="600" y="2433"/>
                    <a:pt x="600" y="2433"/>
                    <a:pt x="599" y="2432"/>
                  </a:cubicBezTo>
                  <a:cubicBezTo>
                    <a:pt x="624" y="2339"/>
                    <a:pt x="635" y="2240"/>
                    <a:pt x="656" y="2144"/>
                  </a:cubicBezTo>
                  <a:cubicBezTo>
                    <a:pt x="659" y="2160"/>
                    <a:pt x="670" y="2177"/>
                    <a:pt x="682" y="2177"/>
                  </a:cubicBezTo>
                  <a:cubicBezTo>
                    <a:pt x="685" y="2177"/>
                    <a:pt x="688" y="2175"/>
                    <a:pt x="691" y="2172"/>
                  </a:cubicBezTo>
                  <a:cubicBezTo>
                    <a:pt x="773" y="2090"/>
                    <a:pt x="862" y="2019"/>
                    <a:pt x="951" y="1944"/>
                  </a:cubicBezTo>
                  <a:close/>
                  <a:moveTo>
                    <a:pt x="1396" y="2514"/>
                  </a:moveTo>
                  <a:cubicBezTo>
                    <a:pt x="1407" y="2557"/>
                    <a:pt x="1414" y="2596"/>
                    <a:pt x="1425" y="2635"/>
                  </a:cubicBezTo>
                  <a:lnTo>
                    <a:pt x="1379" y="2517"/>
                  </a:lnTo>
                  <a:lnTo>
                    <a:pt x="1379" y="2517"/>
                  </a:lnTo>
                  <a:cubicBezTo>
                    <a:pt x="1381" y="2519"/>
                    <a:pt x="1382" y="2519"/>
                    <a:pt x="1384" y="2519"/>
                  </a:cubicBezTo>
                  <a:cubicBezTo>
                    <a:pt x="1388" y="2519"/>
                    <a:pt x="1391" y="2516"/>
                    <a:pt x="1396" y="2514"/>
                  </a:cubicBezTo>
                  <a:close/>
                  <a:moveTo>
                    <a:pt x="613" y="2521"/>
                  </a:moveTo>
                  <a:cubicBezTo>
                    <a:pt x="618" y="2523"/>
                    <a:pt x="624" y="2524"/>
                    <a:pt x="630" y="2524"/>
                  </a:cubicBezTo>
                  <a:cubicBezTo>
                    <a:pt x="634" y="2524"/>
                    <a:pt x="638" y="2523"/>
                    <a:pt x="641" y="2522"/>
                  </a:cubicBezTo>
                  <a:lnTo>
                    <a:pt x="641" y="2522"/>
                  </a:lnTo>
                  <a:cubicBezTo>
                    <a:pt x="640" y="2568"/>
                    <a:pt x="631" y="2614"/>
                    <a:pt x="631" y="2660"/>
                  </a:cubicBezTo>
                  <a:cubicBezTo>
                    <a:pt x="624" y="2684"/>
                    <a:pt x="607" y="2698"/>
                    <a:pt x="603" y="2722"/>
                  </a:cubicBezTo>
                  <a:lnTo>
                    <a:pt x="603" y="2722"/>
                  </a:lnTo>
                  <a:cubicBezTo>
                    <a:pt x="606" y="2701"/>
                    <a:pt x="606" y="2677"/>
                    <a:pt x="610" y="2653"/>
                  </a:cubicBezTo>
                  <a:cubicBezTo>
                    <a:pt x="613" y="2610"/>
                    <a:pt x="613" y="2564"/>
                    <a:pt x="613" y="2521"/>
                  </a:cubicBezTo>
                  <a:close/>
                  <a:moveTo>
                    <a:pt x="977" y="2876"/>
                  </a:moveTo>
                  <a:lnTo>
                    <a:pt x="977" y="2876"/>
                  </a:lnTo>
                  <a:cubicBezTo>
                    <a:pt x="973" y="2881"/>
                    <a:pt x="969" y="2886"/>
                    <a:pt x="966" y="2891"/>
                  </a:cubicBezTo>
                  <a:cubicBezTo>
                    <a:pt x="970" y="2886"/>
                    <a:pt x="973" y="2881"/>
                    <a:pt x="977" y="2876"/>
                  </a:cubicBezTo>
                  <a:close/>
                  <a:moveTo>
                    <a:pt x="983" y="2471"/>
                  </a:moveTo>
                  <a:cubicBezTo>
                    <a:pt x="866" y="2614"/>
                    <a:pt x="770" y="2770"/>
                    <a:pt x="691" y="2934"/>
                  </a:cubicBezTo>
                  <a:cubicBezTo>
                    <a:pt x="691" y="2863"/>
                    <a:pt x="695" y="2788"/>
                    <a:pt x="695" y="2717"/>
                  </a:cubicBezTo>
                  <a:cubicBezTo>
                    <a:pt x="798" y="2642"/>
                    <a:pt x="894" y="2560"/>
                    <a:pt x="983" y="2471"/>
                  </a:cubicBezTo>
                  <a:close/>
                  <a:moveTo>
                    <a:pt x="1005" y="278"/>
                  </a:moveTo>
                  <a:cubicBezTo>
                    <a:pt x="1005" y="809"/>
                    <a:pt x="998" y="1339"/>
                    <a:pt x="1183" y="1848"/>
                  </a:cubicBezTo>
                  <a:cubicBezTo>
                    <a:pt x="1184" y="1851"/>
                    <a:pt x="1185" y="1852"/>
                    <a:pt x="1186" y="1852"/>
                  </a:cubicBezTo>
                  <a:cubicBezTo>
                    <a:pt x="1190" y="1852"/>
                    <a:pt x="1196" y="1845"/>
                    <a:pt x="1204" y="1845"/>
                  </a:cubicBezTo>
                  <a:cubicBezTo>
                    <a:pt x="1247" y="2037"/>
                    <a:pt x="1290" y="2229"/>
                    <a:pt x="1339" y="2421"/>
                  </a:cubicBezTo>
                  <a:cubicBezTo>
                    <a:pt x="1318" y="2375"/>
                    <a:pt x="1300" y="2329"/>
                    <a:pt x="1282" y="2279"/>
                  </a:cubicBezTo>
                  <a:cubicBezTo>
                    <a:pt x="1277" y="2267"/>
                    <a:pt x="1266" y="2261"/>
                    <a:pt x="1254" y="2261"/>
                  </a:cubicBezTo>
                  <a:cubicBezTo>
                    <a:pt x="1236" y="2261"/>
                    <a:pt x="1219" y="2275"/>
                    <a:pt x="1225" y="2297"/>
                  </a:cubicBezTo>
                  <a:lnTo>
                    <a:pt x="1285" y="2444"/>
                  </a:lnTo>
                  <a:lnTo>
                    <a:pt x="1285" y="2444"/>
                  </a:lnTo>
                  <a:cubicBezTo>
                    <a:pt x="1285" y="2443"/>
                    <a:pt x="1284" y="2443"/>
                    <a:pt x="1284" y="2443"/>
                  </a:cubicBezTo>
                  <a:cubicBezTo>
                    <a:pt x="1282" y="2443"/>
                    <a:pt x="1281" y="2444"/>
                    <a:pt x="1279" y="2446"/>
                  </a:cubicBezTo>
                  <a:cubicBezTo>
                    <a:pt x="1101" y="2674"/>
                    <a:pt x="902" y="2888"/>
                    <a:pt x="688" y="3080"/>
                  </a:cubicBezTo>
                  <a:lnTo>
                    <a:pt x="688" y="3073"/>
                  </a:lnTo>
                  <a:cubicBezTo>
                    <a:pt x="813" y="2770"/>
                    <a:pt x="998" y="2496"/>
                    <a:pt x="1229" y="2265"/>
                  </a:cubicBezTo>
                  <a:cubicBezTo>
                    <a:pt x="1215" y="2250"/>
                    <a:pt x="1204" y="2236"/>
                    <a:pt x="1190" y="2222"/>
                  </a:cubicBezTo>
                  <a:cubicBezTo>
                    <a:pt x="1040" y="2372"/>
                    <a:pt x="877" y="2510"/>
                    <a:pt x="702" y="2635"/>
                  </a:cubicBezTo>
                  <a:cubicBezTo>
                    <a:pt x="777" y="2357"/>
                    <a:pt x="894" y="2094"/>
                    <a:pt x="1055" y="1852"/>
                  </a:cubicBezTo>
                  <a:cubicBezTo>
                    <a:pt x="1068" y="1833"/>
                    <a:pt x="1049" y="1814"/>
                    <a:pt x="1027" y="1814"/>
                  </a:cubicBezTo>
                  <a:cubicBezTo>
                    <a:pt x="1021" y="1814"/>
                    <a:pt x="1014" y="1816"/>
                    <a:pt x="1008" y="1820"/>
                  </a:cubicBezTo>
                  <a:cubicBezTo>
                    <a:pt x="919" y="1894"/>
                    <a:pt x="834" y="1969"/>
                    <a:pt x="748" y="2048"/>
                  </a:cubicBezTo>
                  <a:cubicBezTo>
                    <a:pt x="873" y="1816"/>
                    <a:pt x="955" y="1567"/>
                    <a:pt x="926" y="1300"/>
                  </a:cubicBezTo>
                  <a:cubicBezTo>
                    <a:pt x="922" y="1283"/>
                    <a:pt x="909" y="1273"/>
                    <a:pt x="897" y="1273"/>
                  </a:cubicBezTo>
                  <a:cubicBezTo>
                    <a:pt x="888" y="1273"/>
                    <a:pt x="879" y="1278"/>
                    <a:pt x="873" y="1289"/>
                  </a:cubicBezTo>
                  <a:cubicBezTo>
                    <a:pt x="834" y="1350"/>
                    <a:pt x="820" y="1417"/>
                    <a:pt x="791" y="1482"/>
                  </a:cubicBezTo>
                  <a:cubicBezTo>
                    <a:pt x="816" y="1332"/>
                    <a:pt x="852" y="1190"/>
                    <a:pt x="880" y="1040"/>
                  </a:cubicBezTo>
                  <a:cubicBezTo>
                    <a:pt x="882" y="1029"/>
                    <a:pt x="877" y="1027"/>
                    <a:pt x="870" y="1027"/>
                  </a:cubicBezTo>
                  <a:cubicBezTo>
                    <a:pt x="863" y="1027"/>
                    <a:pt x="853" y="1029"/>
                    <a:pt x="845" y="1029"/>
                  </a:cubicBezTo>
                  <a:cubicBezTo>
                    <a:pt x="902" y="780"/>
                    <a:pt x="944" y="524"/>
                    <a:pt x="1005" y="278"/>
                  </a:cubicBezTo>
                  <a:close/>
                  <a:moveTo>
                    <a:pt x="602" y="2734"/>
                  </a:moveTo>
                  <a:cubicBezTo>
                    <a:pt x="602" y="2742"/>
                    <a:pt x="614" y="2742"/>
                    <a:pt x="624" y="2749"/>
                  </a:cubicBezTo>
                  <a:cubicBezTo>
                    <a:pt x="620" y="2881"/>
                    <a:pt x="602" y="3016"/>
                    <a:pt x="592" y="3148"/>
                  </a:cubicBezTo>
                  <a:cubicBezTo>
                    <a:pt x="581" y="3172"/>
                    <a:pt x="567" y="3190"/>
                    <a:pt x="560" y="3212"/>
                  </a:cubicBezTo>
                  <a:cubicBezTo>
                    <a:pt x="560" y="3187"/>
                    <a:pt x="560" y="3158"/>
                    <a:pt x="560" y="3133"/>
                  </a:cubicBezTo>
                  <a:cubicBezTo>
                    <a:pt x="563" y="2999"/>
                    <a:pt x="577" y="2865"/>
                    <a:pt x="602" y="2734"/>
                  </a:cubicBezTo>
                  <a:close/>
                  <a:moveTo>
                    <a:pt x="560" y="3222"/>
                  </a:moveTo>
                  <a:cubicBezTo>
                    <a:pt x="560" y="3229"/>
                    <a:pt x="567" y="3226"/>
                    <a:pt x="567" y="3229"/>
                  </a:cubicBezTo>
                  <a:cubicBezTo>
                    <a:pt x="566" y="3230"/>
                    <a:pt x="565" y="3230"/>
                    <a:pt x="565" y="3230"/>
                  </a:cubicBezTo>
                  <a:cubicBezTo>
                    <a:pt x="563" y="3230"/>
                    <a:pt x="561" y="3228"/>
                    <a:pt x="560" y="3228"/>
                  </a:cubicBezTo>
                  <a:cubicBezTo>
                    <a:pt x="560" y="3228"/>
                    <a:pt x="560" y="3229"/>
                    <a:pt x="560" y="3229"/>
                  </a:cubicBezTo>
                  <a:cubicBezTo>
                    <a:pt x="560" y="3229"/>
                    <a:pt x="560" y="3226"/>
                    <a:pt x="560" y="3222"/>
                  </a:cubicBezTo>
                  <a:close/>
                  <a:moveTo>
                    <a:pt x="1624" y="3101"/>
                  </a:moveTo>
                  <a:cubicBezTo>
                    <a:pt x="1635" y="3172"/>
                    <a:pt x="1638" y="3240"/>
                    <a:pt x="1649" y="3308"/>
                  </a:cubicBezTo>
                  <a:cubicBezTo>
                    <a:pt x="1638" y="3358"/>
                    <a:pt x="1617" y="3404"/>
                    <a:pt x="1606" y="3454"/>
                  </a:cubicBezTo>
                  <a:cubicBezTo>
                    <a:pt x="1610" y="3336"/>
                    <a:pt x="1621" y="3219"/>
                    <a:pt x="1624" y="3101"/>
                  </a:cubicBezTo>
                  <a:close/>
                  <a:moveTo>
                    <a:pt x="510" y="3578"/>
                  </a:moveTo>
                  <a:lnTo>
                    <a:pt x="510" y="3639"/>
                  </a:lnTo>
                  <a:cubicBezTo>
                    <a:pt x="489" y="3650"/>
                    <a:pt x="474" y="3671"/>
                    <a:pt x="453" y="3682"/>
                  </a:cubicBezTo>
                  <a:cubicBezTo>
                    <a:pt x="478" y="3650"/>
                    <a:pt x="496" y="3617"/>
                    <a:pt x="510" y="3578"/>
                  </a:cubicBezTo>
                  <a:close/>
                  <a:moveTo>
                    <a:pt x="1685" y="3596"/>
                  </a:moveTo>
                  <a:cubicBezTo>
                    <a:pt x="1692" y="3639"/>
                    <a:pt x="1695" y="3689"/>
                    <a:pt x="1702" y="3735"/>
                  </a:cubicBezTo>
                  <a:cubicBezTo>
                    <a:pt x="1663" y="3781"/>
                    <a:pt x="1628" y="3831"/>
                    <a:pt x="1585" y="3877"/>
                  </a:cubicBezTo>
                  <a:cubicBezTo>
                    <a:pt x="1589" y="3799"/>
                    <a:pt x="1592" y="3717"/>
                    <a:pt x="1596" y="3639"/>
                  </a:cubicBezTo>
                  <a:cubicBezTo>
                    <a:pt x="1617" y="3650"/>
                    <a:pt x="1639" y="3668"/>
                    <a:pt x="1653" y="3668"/>
                  </a:cubicBezTo>
                  <a:cubicBezTo>
                    <a:pt x="1661" y="3668"/>
                    <a:pt x="1666" y="3663"/>
                    <a:pt x="1667" y="3650"/>
                  </a:cubicBezTo>
                  <a:cubicBezTo>
                    <a:pt x="1670" y="3632"/>
                    <a:pt x="1681" y="3614"/>
                    <a:pt x="1685" y="3596"/>
                  </a:cubicBezTo>
                  <a:close/>
                  <a:moveTo>
                    <a:pt x="919" y="3418"/>
                  </a:moveTo>
                  <a:lnTo>
                    <a:pt x="919" y="3418"/>
                  </a:lnTo>
                  <a:cubicBezTo>
                    <a:pt x="791" y="3593"/>
                    <a:pt x="688" y="3781"/>
                    <a:pt x="578" y="3963"/>
                  </a:cubicBezTo>
                  <a:cubicBezTo>
                    <a:pt x="578" y="3963"/>
                    <a:pt x="578" y="3959"/>
                    <a:pt x="578" y="3956"/>
                  </a:cubicBezTo>
                  <a:cubicBezTo>
                    <a:pt x="606" y="3838"/>
                    <a:pt x="617" y="3721"/>
                    <a:pt x="631" y="3603"/>
                  </a:cubicBezTo>
                  <a:cubicBezTo>
                    <a:pt x="731" y="3546"/>
                    <a:pt x="837" y="3500"/>
                    <a:pt x="919" y="3418"/>
                  </a:cubicBezTo>
                  <a:close/>
                  <a:moveTo>
                    <a:pt x="3379" y="4084"/>
                  </a:moveTo>
                  <a:cubicBezTo>
                    <a:pt x="3379" y="4123"/>
                    <a:pt x="3372" y="4159"/>
                    <a:pt x="3372" y="4198"/>
                  </a:cubicBezTo>
                  <a:lnTo>
                    <a:pt x="3372" y="4201"/>
                  </a:lnTo>
                  <a:cubicBezTo>
                    <a:pt x="3326" y="4240"/>
                    <a:pt x="3287" y="4280"/>
                    <a:pt x="3244" y="4319"/>
                  </a:cubicBezTo>
                  <a:cubicBezTo>
                    <a:pt x="3233" y="4308"/>
                    <a:pt x="3223" y="4308"/>
                    <a:pt x="3208" y="4308"/>
                  </a:cubicBezTo>
                  <a:lnTo>
                    <a:pt x="3212" y="4305"/>
                  </a:lnTo>
                  <a:cubicBezTo>
                    <a:pt x="3215" y="4297"/>
                    <a:pt x="3226" y="4297"/>
                    <a:pt x="3230" y="4294"/>
                  </a:cubicBezTo>
                  <a:cubicBezTo>
                    <a:pt x="3233" y="4287"/>
                    <a:pt x="3226" y="4287"/>
                    <a:pt x="3230" y="4283"/>
                  </a:cubicBezTo>
                  <a:cubicBezTo>
                    <a:pt x="3276" y="4216"/>
                    <a:pt x="3326" y="4148"/>
                    <a:pt x="3379" y="4084"/>
                  </a:cubicBezTo>
                  <a:close/>
                  <a:moveTo>
                    <a:pt x="1720" y="3892"/>
                  </a:moveTo>
                  <a:cubicBezTo>
                    <a:pt x="1727" y="3970"/>
                    <a:pt x="1745" y="4048"/>
                    <a:pt x="1749" y="4127"/>
                  </a:cubicBezTo>
                  <a:cubicBezTo>
                    <a:pt x="1685" y="4205"/>
                    <a:pt x="1621" y="4283"/>
                    <a:pt x="1560" y="4362"/>
                  </a:cubicBezTo>
                  <a:cubicBezTo>
                    <a:pt x="1567" y="4265"/>
                    <a:pt x="1567" y="4166"/>
                    <a:pt x="1574" y="4070"/>
                  </a:cubicBezTo>
                  <a:cubicBezTo>
                    <a:pt x="1624" y="4009"/>
                    <a:pt x="1670" y="3949"/>
                    <a:pt x="1720" y="3892"/>
                  </a:cubicBezTo>
                  <a:close/>
                  <a:moveTo>
                    <a:pt x="1307" y="2500"/>
                  </a:moveTo>
                  <a:cubicBezTo>
                    <a:pt x="1371" y="2653"/>
                    <a:pt x="1432" y="2809"/>
                    <a:pt x="1496" y="2962"/>
                  </a:cubicBezTo>
                  <a:lnTo>
                    <a:pt x="1496" y="3283"/>
                  </a:lnTo>
                  <a:cubicBezTo>
                    <a:pt x="1496" y="3267"/>
                    <a:pt x="1484" y="3248"/>
                    <a:pt x="1471" y="3248"/>
                  </a:cubicBezTo>
                  <a:cubicBezTo>
                    <a:pt x="1468" y="3248"/>
                    <a:pt x="1464" y="3250"/>
                    <a:pt x="1460" y="3254"/>
                  </a:cubicBezTo>
                  <a:cubicBezTo>
                    <a:pt x="1222" y="3514"/>
                    <a:pt x="1005" y="3788"/>
                    <a:pt x="802" y="4073"/>
                  </a:cubicBezTo>
                  <a:cubicBezTo>
                    <a:pt x="670" y="4201"/>
                    <a:pt x="546" y="4340"/>
                    <a:pt x="389" y="4426"/>
                  </a:cubicBezTo>
                  <a:cubicBezTo>
                    <a:pt x="389" y="4426"/>
                    <a:pt x="453" y="4240"/>
                    <a:pt x="464" y="4226"/>
                  </a:cubicBezTo>
                  <a:cubicBezTo>
                    <a:pt x="485" y="4176"/>
                    <a:pt x="513" y="4130"/>
                    <a:pt x="542" y="4080"/>
                  </a:cubicBezTo>
                  <a:cubicBezTo>
                    <a:pt x="549" y="4080"/>
                    <a:pt x="558" y="4088"/>
                    <a:pt x="563" y="4088"/>
                  </a:cubicBezTo>
                  <a:cubicBezTo>
                    <a:pt x="565" y="4088"/>
                    <a:pt x="567" y="4086"/>
                    <a:pt x="567" y="4080"/>
                  </a:cubicBezTo>
                  <a:cubicBezTo>
                    <a:pt x="570" y="4062"/>
                    <a:pt x="570" y="4041"/>
                    <a:pt x="574" y="4023"/>
                  </a:cubicBezTo>
                  <a:cubicBezTo>
                    <a:pt x="652" y="3895"/>
                    <a:pt x="738" y="3771"/>
                    <a:pt x="827" y="3642"/>
                  </a:cubicBezTo>
                  <a:cubicBezTo>
                    <a:pt x="1001" y="3393"/>
                    <a:pt x="1183" y="3155"/>
                    <a:pt x="1354" y="2906"/>
                  </a:cubicBezTo>
                  <a:lnTo>
                    <a:pt x="1364" y="2891"/>
                  </a:lnTo>
                  <a:lnTo>
                    <a:pt x="1368" y="2888"/>
                  </a:lnTo>
                  <a:cubicBezTo>
                    <a:pt x="1381" y="2867"/>
                    <a:pt x="1364" y="2845"/>
                    <a:pt x="1345" y="2845"/>
                  </a:cubicBezTo>
                  <a:cubicBezTo>
                    <a:pt x="1338" y="2845"/>
                    <a:pt x="1331" y="2848"/>
                    <a:pt x="1325" y="2856"/>
                  </a:cubicBezTo>
                  <a:lnTo>
                    <a:pt x="1322" y="2859"/>
                  </a:lnTo>
                  <a:cubicBezTo>
                    <a:pt x="1322" y="2859"/>
                    <a:pt x="1318" y="2863"/>
                    <a:pt x="1314" y="2866"/>
                  </a:cubicBezTo>
                  <a:cubicBezTo>
                    <a:pt x="1112" y="3105"/>
                    <a:pt x="909" y="3368"/>
                    <a:pt x="642" y="3543"/>
                  </a:cubicBezTo>
                  <a:cubicBezTo>
                    <a:pt x="652" y="3457"/>
                    <a:pt x="674" y="3372"/>
                    <a:pt x="681" y="3286"/>
                  </a:cubicBezTo>
                  <a:cubicBezTo>
                    <a:pt x="766" y="3148"/>
                    <a:pt x="862" y="3016"/>
                    <a:pt x="966" y="2891"/>
                  </a:cubicBezTo>
                  <a:lnTo>
                    <a:pt x="966" y="2891"/>
                  </a:lnTo>
                  <a:cubicBezTo>
                    <a:pt x="909" y="2959"/>
                    <a:pt x="837" y="3016"/>
                    <a:pt x="788" y="3091"/>
                  </a:cubicBezTo>
                  <a:cubicBezTo>
                    <a:pt x="748" y="3144"/>
                    <a:pt x="716" y="3201"/>
                    <a:pt x="684" y="3254"/>
                  </a:cubicBezTo>
                  <a:cubicBezTo>
                    <a:pt x="684" y="3226"/>
                    <a:pt x="684" y="3194"/>
                    <a:pt x="684" y="3162"/>
                  </a:cubicBezTo>
                  <a:cubicBezTo>
                    <a:pt x="806" y="3053"/>
                    <a:pt x="919" y="2935"/>
                    <a:pt x="1021" y="2807"/>
                  </a:cubicBezTo>
                  <a:lnTo>
                    <a:pt x="1021" y="2807"/>
                  </a:lnTo>
                  <a:cubicBezTo>
                    <a:pt x="1006" y="2829"/>
                    <a:pt x="994" y="2853"/>
                    <a:pt x="977" y="2876"/>
                  </a:cubicBezTo>
                  <a:lnTo>
                    <a:pt x="977" y="2876"/>
                  </a:lnTo>
                  <a:cubicBezTo>
                    <a:pt x="1077" y="2743"/>
                    <a:pt x="1191" y="2616"/>
                    <a:pt x="1307" y="2500"/>
                  </a:cubicBezTo>
                  <a:close/>
                  <a:moveTo>
                    <a:pt x="2977" y="4497"/>
                  </a:moveTo>
                  <a:cubicBezTo>
                    <a:pt x="2981" y="4515"/>
                    <a:pt x="2977" y="4540"/>
                    <a:pt x="2998" y="4543"/>
                  </a:cubicBezTo>
                  <a:cubicBezTo>
                    <a:pt x="2991" y="4550"/>
                    <a:pt x="2984" y="4554"/>
                    <a:pt x="2981" y="4561"/>
                  </a:cubicBezTo>
                  <a:cubicBezTo>
                    <a:pt x="2977" y="4536"/>
                    <a:pt x="2977" y="4518"/>
                    <a:pt x="2977" y="4497"/>
                  </a:cubicBezTo>
                  <a:close/>
                  <a:moveTo>
                    <a:pt x="2888" y="4821"/>
                  </a:moveTo>
                  <a:cubicBezTo>
                    <a:pt x="2888" y="4831"/>
                    <a:pt x="2888" y="4842"/>
                    <a:pt x="2888" y="4853"/>
                  </a:cubicBezTo>
                  <a:cubicBezTo>
                    <a:pt x="2884" y="4851"/>
                    <a:pt x="2880" y="4850"/>
                    <a:pt x="2875" y="4850"/>
                  </a:cubicBezTo>
                  <a:cubicBezTo>
                    <a:pt x="2870" y="4850"/>
                    <a:pt x="2865" y="4851"/>
                    <a:pt x="2859" y="4853"/>
                  </a:cubicBezTo>
                  <a:cubicBezTo>
                    <a:pt x="2870" y="4839"/>
                    <a:pt x="2877" y="4828"/>
                    <a:pt x="2888" y="4821"/>
                  </a:cubicBezTo>
                  <a:close/>
                  <a:moveTo>
                    <a:pt x="1005" y="1"/>
                  </a:moveTo>
                  <a:cubicBezTo>
                    <a:pt x="987" y="104"/>
                    <a:pt x="962" y="207"/>
                    <a:pt x="934" y="307"/>
                  </a:cubicBezTo>
                  <a:cubicBezTo>
                    <a:pt x="877" y="709"/>
                    <a:pt x="752" y="1097"/>
                    <a:pt x="563" y="1457"/>
                  </a:cubicBezTo>
                  <a:cubicBezTo>
                    <a:pt x="563" y="1464"/>
                    <a:pt x="560" y="1467"/>
                    <a:pt x="556" y="1474"/>
                  </a:cubicBezTo>
                  <a:cubicBezTo>
                    <a:pt x="549" y="1495"/>
                    <a:pt x="566" y="1510"/>
                    <a:pt x="584" y="1510"/>
                  </a:cubicBezTo>
                  <a:cubicBezTo>
                    <a:pt x="594" y="1510"/>
                    <a:pt x="603" y="1506"/>
                    <a:pt x="610" y="1496"/>
                  </a:cubicBezTo>
                  <a:cubicBezTo>
                    <a:pt x="610" y="1492"/>
                    <a:pt x="610" y="1492"/>
                    <a:pt x="610" y="1489"/>
                  </a:cubicBezTo>
                  <a:cubicBezTo>
                    <a:pt x="674" y="1328"/>
                    <a:pt x="734" y="1168"/>
                    <a:pt x="795" y="1008"/>
                  </a:cubicBezTo>
                  <a:lnTo>
                    <a:pt x="795" y="1008"/>
                  </a:lnTo>
                  <a:cubicBezTo>
                    <a:pt x="727" y="1314"/>
                    <a:pt x="652" y="1613"/>
                    <a:pt x="602" y="1919"/>
                  </a:cubicBezTo>
                  <a:cubicBezTo>
                    <a:pt x="588" y="1976"/>
                    <a:pt x="592" y="2037"/>
                    <a:pt x="581" y="2094"/>
                  </a:cubicBezTo>
                  <a:cubicBezTo>
                    <a:pt x="574" y="2112"/>
                    <a:pt x="567" y="2122"/>
                    <a:pt x="560" y="2140"/>
                  </a:cubicBezTo>
                  <a:cubicBezTo>
                    <a:pt x="557" y="2147"/>
                    <a:pt x="557" y="2148"/>
                    <a:pt x="559" y="2148"/>
                  </a:cubicBezTo>
                  <a:cubicBezTo>
                    <a:pt x="561" y="2148"/>
                    <a:pt x="566" y="2145"/>
                    <a:pt x="570" y="2145"/>
                  </a:cubicBezTo>
                  <a:cubicBezTo>
                    <a:pt x="571" y="2145"/>
                    <a:pt x="573" y="2146"/>
                    <a:pt x="574" y="2147"/>
                  </a:cubicBezTo>
                  <a:cubicBezTo>
                    <a:pt x="542" y="2290"/>
                    <a:pt x="521" y="2436"/>
                    <a:pt x="513" y="2582"/>
                  </a:cubicBezTo>
                  <a:cubicBezTo>
                    <a:pt x="513" y="2589"/>
                    <a:pt x="513" y="2592"/>
                    <a:pt x="510" y="2596"/>
                  </a:cubicBezTo>
                  <a:lnTo>
                    <a:pt x="510" y="2603"/>
                  </a:lnTo>
                  <a:cubicBezTo>
                    <a:pt x="510" y="2617"/>
                    <a:pt x="518" y="2622"/>
                    <a:pt x="527" y="2622"/>
                  </a:cubicBezTo>
                  <a:cubicBezTo>
                    <a:pt x="537" y="2622"/>
                    <a:pt x="547" y="2617"/>
                    <a:pt x="553" y="2610"/>
                  </a:cubicBezTo>
                  <a:lnTo>
                    <a:pt x="553" y="2642"/>
                  </a:lnTo>
                  <a:cubicBezTo>
                    <a:pt x="531" y="2777"/>
                    <a:pt x="513" y="2913"/>
                    <a:pt x="506" y="3051"/>
                  </a:cubicBezTo>
                  <a:cubicBezTo>
                    <a:pt x="496" y="3212"/>
                    <a:pt x="506" y="3372"/>
                    <a:pt x="506" y="3532"/>
                  </a:cubicBezTo>
                  <a:cubicBezTo>
                    <a:pt x="471" y="3600"/>
                    <a:pt x="403" y="3646"/>
                    <a:pt x="371" y="3717"/>
                  </a:cubicBezTo>
                  <a:cubicBezTo>
                    <a:pt x="365" y="3736"/>
                    <a:pt x="384" y="3750"/>
                    <a:pt x="401" y="3750"/>
                  </a:cubicBezTo>
                  <a:cubicBezTo>
                    <a:pt x="403" y="3750"/>
                    <a:pt x="405" y="3750"/>
                    <a:pt x="407" y="3749"/>
                  </a:cubicBezTo>
                  <a:cubicBezTo>
                    <a:pt x="446" y="3739"/>
                    <a:pt x="467" y="3703"/>
                    <a:pt x="506" y="3685"/>
                  </a:cubicBezTo>
                  <a:lnTo>
                    <a:pt x="506" y="3785"/>
                  </a:lnTo>
                  <a:cubicBezTo>
                    <a:pt x="460" y="3917"/>
                    <a:pt x="403" y="4038"/>
                    <a:pt x="250" y="4102"/>
                  </a:cubicBezTo>
                  <a:cubicBezTo>
                    <a:pt x="236" y="4109"/>
                    <a:pt x="250" y="4123"/>
                    <a:pt x="261" y="4134"/>
                  </a:cubicBezTo>
                  <a:cubicBezTo>
                    <a:pt x="190" y="4162"/>
                    <a:pt x="115" y="4180"/>
                    <a:pt x="40" y="4187"/>
                  </a:cubicBezTo>
                  <a:cubicBezTo>
                    <a:pt x="1" y="4187"/>
                    <a:pt x="1" y="4248"/>
                    <a:pt x="40" y="4248"/>
                  </a:cubicBezTo>
                  <a:cubicBezTo>
                    <a:pt x="165" y="4233"/>
                    <a:pt x="289" y="4205"/>
                    <a:pt x="407" y="4159"/>
                  </a:cubicBezTo>
                  <a:cubicBezTo>
                    <a:pt x="439" y="4141"/>
                    <a:pt x="439" y="4102"/>
                    <a:pt x="403" y="4102"/>
                  </a:cubicBezTo>
                  <a:lnTo>
                    <a:pt x="325" y="4102"/>
                  </a:lnTo>
                  <a:cubicBezTo>
                    <a:pt x="407" y="4045"/>
                    <a:pt x="471" y="3966"/>
                    <a:pt x="510" y="3874"/>
                  </a:cubicBezTo>
                  <a:lnTo>
                    <a:pt x="510" y="4034"/>
                  </a:lnTo>
                  <a:lnTo>
                    <a:pt x="513" y="4034"/>
                  </a:lnTo>
                  <a:cubicBezTo>
                    <a:pt x="513" y="4052"/>
                    <a:pt x="510" y="4066"/>
                    <a:pt x="510" y="4080"/>
                  </a:cubicBezTo>
                  <a:lnTo>
                    <a:pt x="513" y="4080"/>
                  </a:lnTo>
                  <a:cubicBezTo>
                    <a:pt x="435" y="4212"/>
                    <a:pt x="346" y="4337"/>
                    <a:pt x="289" y="4479"/>
                  </a:cubicBezTo>
                  <a:cubicBezTo>
                    <a:pt x="280" y="4497"/>
                    <a:pt x="297" y="4516"/>
                    <a:pt x="314" y="4516"/>
                  </a:cubicBezTo>
                  <a:cubicBezTo>
                    <a:pt x="316" y="4516"/>
                    <a:pt x="319" y="4516"/>
                    <a:pt x="321" y="4515"/>
                  </a:cubicBezTo>
                  <a:cubicBezTo>
                    <a:pt x="481" y="4454"/>
                    <a:pt x="602" y="4312"/>
                    <a:pt x="738" y="4194"/>
                  </a:cubicBezTo>
                  <a:lnTo>
                    <a:pt x="738" y="4194"/>
                  </a:lnTo>
                  <a:cubicBezTo>
                    <a:pt x="574" y="4440"/>
                    <a:pt x="421" y="4693"/>
                    <a:pt x="332" y="4974"/>
                  </a:cubicBezTo>
                  <a:cubicBezTo>
                    <a:pt x="324" y="4992"/>
                    <a:pt x="340" y="5006"/>
                    <a:pt x="358" y="5006"/>
                  </a:cubicBezTo>
                  <a:cubicBezTo>
                    <a:pt x="365" y="5006"/>
                    <a:pt x="372" y="5004"/>
                    <a:pt x="378" y="4999"/>
                  </a:cubicBezTo>
                  <a:cubicBezTo>
                    <a:pt x="478" y="4917"/>
                    <a:pt x="592" y="4853"/>
                    <a:pt x="695" y="4778"/>
                  </a:cubicBezTo>
                  <a:lnTo>
                    <a:pt x="695" y="4778"/>
                  </a:lnTo>
                  <a:cubicBezTo>
                    <a:pt x="556" y="5056"/>
                    <a:pt x="375" y="5316"/>
                    <a:pt x="161" y="5543"/>
                  </a:cubicBezTo>
                  <a:cubicBezTo>
                    <a:pt x="139" y="5563"/>
                    <a:pt x="162" y="5591"/>
                    <a:pt x="183" y="5591"/>
                  </a:cubicBezTo>
                  <a:cubicBezTo>
                    <a:pt x="189" y="5591"/>
                    <a:pt x="195" y="5588"/>
                    <a:pt x="200" y="5583"/>
                  </a:cubicBezTo>
                  <a:cubicBezTo>
                    <a:pt x="464" y="5319"/>
                    <a:pt x="677" y="5017"/>
                    <a:pt x="834" y="4678"/>
                  </a:cubicBezTo>
                  <a:cubicBezTo>
                    <a:pt x="842" y="4659"/>
                    <a:pt x="823" y="4636"/>
                    <a:pt x="804" y="4636"/>
                  </a:cubicBezTo>
                  <a:cubicBezTo>
                    <a:pt x="798" y="4636"/>
                    <a:pt x="793" y="4638"/>
                    <a:pt x="788" y="4643"/>
                  </a:cubicBezTo>
                  <a:cubicBezTo>
                    <a:pt x="695" y="4760"/>
                    <a:pt x="560" y="4817"/>
                    <a:pt x="435" y="4892"/>
                  </a:cubicBezTo>
                  <a:cubicBezTo>
                    <a:pt x="538" y="4618"/>
                    <a:pt x="674" y="4354"/>
                    <a:pt x="841" y="4112"/>
                  </a:cubicBezTo>
                  <a:cubicBezTo>
                    <a:pt x="1083" y="3863"/>
                    <a:pt x="1304" y="3589"/>
                    <a:pt x="1496" y="3301"/>
                  </a:cubicBezTo>
                  <a:lnTo>
                    <a:pt x="1496" y="3988"/>
                  </a:lnTo>
                  <a:cubicBezTo>
                    <a:pt x="1432" y="4062"/>
                    <a:pt x="1371" y="4144"/>
                    <a:pt x="1304" y="4223"/>
                  </a:cubicBezTo>
                  <a:cubicBezTo>
                    <a:pt x="1271" y="4263"/>
                    <a:pt x="1309" y="4319"/>
                    <a:pt x="1351" y="4319"/>
                  </a:cubicBezTo>
                  <a:cubicBezTo>
                    <a:pt x="1364" y="4319"/>
                    <a:pt x="1377" y="4314"/>
                    <a:pt x="1389" y="4301"/>
                  </a:cubicBezTo>
                  <a:cubicBezTo>
                    <a:pt x="1425" y="4255"/>
                    <a:pt x="1460" y="4212"/>
                    <a:pt x="1496" y="4166"/>
                  </a:cubicBezTo>
                  <a:lnTo>
                    <a:pt x="1496" y="4443"/>
                  </a:lnTo>
                  <a:cubicBezTo>
                    <a:pt x="1314" y="4675"/>
                    <a:pt x="1122" y="4899"/>
                    <a:pt x="941" y="5130"/>
                  </a:cubicBezTo>
                  <a:cubicBezTo>
                    <a:pt x="908" y="5173"/>
                    <a:pt x="947" y="5213"/>
                    <a:pt x="989" y="5213"/>
                  </a:cubicBezTo>
                  <a:cubicBezTo>
                    <a:pt x="1006" y="5213"/>
                    <a:pt x="1023" y="5206"/>
                    <a:pt x="1037" y="5191"/>
                  </a:cubicBezTo>
                  <a:cubicBezTo>
                    <a:pt x="1279" y="4874"/>
                    <a:pt x="1535" y="4572"/>
                    <a:pt x="1784" y="4262"/>
                  </a:cubicBezTo>
                  <a:cubicBezTo>
                    <a:pt x="1795" y="4266"/>
                    <a:pt x="1808" y="4275"/>
                    <a:pt x="1816" y="4275"/>
                  </a:cubicBezTo>
                  <a:cubicBezTo>
                    <a:pt x="1820" y="4275"/>
                    <a:pt x="1824" y="4271"/>
                    <a:pt x="1824" y="4262"/>
                  </a:cubicBezTo>
                  <a:cubicBezTo>
                    <a:pt x="1824" y="4248"/>
                    <a:pt x="1816" y="4237"/>
                    <a:pt x="1816" y="4223"/>
                  </a:cubicBezTo>
                  <a:cubicBezTo>
                    <a:pt x="2062" y="3920"/>
                    <a:pt x="2301" y="3614"/>
                    <a:pt x="2550" y="3318"/>
                  </a:cubicBezTo>
                  <a:cubicBezTo>
                    <a:pt x="2585" y="3273"/>
                    <a:pt x="2549" y="3217"/>
                    <a:pt x="2509" y="3217"/>
                  </a:cubicBezTo>
                  <a:cubicBezTo>
                    <a:pt x="2496" y="3217"/>
                    <a:pt x="2483" y="3223"/>
                    <a:pt x="2471" y="3237"/>
                  </a:cubicBezTo>
                  <a:cubicBezTo>
                    <a:pt x="2240" y="3511"/>
                    <a:pt x="2023" y="3792"/>
                    <a:pt x="1799" y="4070"/>
                  </a:cubicBezTo>
                  <a:cubicBezTo>
                    <a:pt x="1795" y="3991"/>
                    <a:pt x="1777" y="3913"/>
                    <a:pt x="1770" y="3831"/>
                  </a:cubicBezTo>
                  <a:cubicBezTo>
                    <a:pt x="1973" y="3585"/>
                    <a:pt x="2176" y="3343"/>
                    <a:pt x="2372" y="3091"/>
                  </a:cubicBezTo>
                  <a:cubicBezTo>
                    <a:pt x="2404" y="3048"/>
                    <a:pt x="2367" y="2992"/>
                    <a:pt x="2329" y="2992"/>
                  </a:cubicBezTo>
                  <a:cubicBezTo>
                    <a:pt x="2317" y="2992"/>
                    <a:pt x="2304" y="2998"/>
                    <a:pt x="2293" y="3012"/>
                  </a:cubicBezTo>
                  <a:cubicBezTo>
                    <a:pt x="2119" y="3237"/>
                    <a:pt x="1930" y="3454"/>
                    <a:pt x="1752" y="3678"/>
                  </a:cubicBezTo>
                  <a:cubicBezTo>
                    <a:pt x="1742" y="3603"/>
                    <a:pt x="1735" y="3532"/>
                    <a:pt x="1724" y="3461"/>
                  </a:cubicBezTo>
                  <a:cubicBezTo>
                    <a:pt x="1727" y="3457"/>
                    <a:pt x="1727" y="3454"/>
                    <a:pt x="1727" y="3450"/>
                  </a:cubicBezTo>
                  <a:cubicBezTo>
                    <a:pt x="1777" y="3379"/>
                    <a:pt x="1824" y="3304"/>
                    <a:pt x="1866" y="3226"/>
                  </a:cubicBezTo>
                  <a:cubicBezTo>
                    <a:pt x="1927" y="3116"/>
                    <a:pt x="1984" y="3005"/>
                    <a:pt x="2030" y="2888"/>
                  </a:cubicBezTo>
                  <a:cubicBezTo>
                    <a:pt x="2043" y="2845"/>
                    <a:pt x="2010" y="2820"/>
                    <a:pt x="1977" y="2820"/>
                  </a:cubicBezTo>
                  <a:cubicBezTo>
                    <a:pt x="1953" y="2820"/>
                    <a:pt x="1930" y="2832"/>
                    <a:pt x="1920" y="2859"/>
                  </a:cubicBezTo>
                  <a:cubicBezTo>
                    <a:pt x="1905" y="2891"/>
                    <a:pt x="1888" y="2927"/>
                    <a:pt x="1870" y="2959"/>
                  </a:cubicBezTo>
                  <a:cubicBezTo>
                    <a:pt x="2037" y="2475"/>
                    <a:pt x="2233" y="1998"/>
                    <a:pt x="2457" y="1539"/>
                  </a:cubicBezTo>
                  <a:lnTo>
                    <a:pt x="2457" y="1539"/>
                  </a:lnTo>
                  <a:cubicBezTo>
                    <a:pt x="2468" y="1599"/>
                    <a:pt x="2447" y="1660"/>
                    <a:pt x="2457" y="1720"/>
                  </a:cubicBezTo>
                  <a:cubicBezTo>
                    <a:pt x="2462" y="1746"/>
                    <a:pt x="2478" y="1757"/>
                    <a:pt x="2497" y="1757"/>
                  </a:cubicBezTo>
                  <a:cubicBezTo>
                    <a:pt x="2522" y="1757"/>
                    <a:pt x="2551" y="1737"/>
                    <a:pt x="2557" y="1706"/>
                  </a:cubicBezTo>
                  <a:cubicBezTo>
                    <a:pt x="2610" y="2453"/>
                    <a:pt x="2674" y="3201"/>
                    <a:pt x="2678" y="3949"/>
                  </a:cubicBezTo>
                  <a:cubicBezTo>
                    <a:pt x="2681" y="3984"/>
                    <a:pt x="2708" y="4002"/>
                    <a:pt x="2735" y="4002"/>
                  </a:cubicBezTo>
                  <a:cubicBezTo>
                    <a:pt x="2762" y="4002"/>
                    <a:pt x="2788" y="3984"/>
                    <a:pt x="2792" y="3949"/>
                  </a:cubicBezTo>
                  <a:lnTo>
                    <a:pt x="2792" y="3585"/>
                  </a:lnTo>
                  <a:cubicBezTo>
                    <a:pt x="2824" y="3860"/>
                    <a:pt x="2842" y="4134"/>
                    <a:pt x="2863" y="4408"/>
                  </a:cubicBezTo>
                  <a:cubicBezTo>
                    <a:pt x="2795" y="4443"/>
                    <a:pt x="2746" y="4504"/>
                    <a:pt x="2678" y="4522"/>
                  </a:cubicBezTo>
                  <a:cubicBezTo>
                    <a:pt x="2613" y="4541"/>
                    <a:pt x="2631" y="4631"/>
                    <a:pt x="2688" y="4631"/>
                  </a:cubicBezTo>
                  <a:cubicBezTo>
                    <a:pt x="2694" y="4631"/>
                    <a:pt x="2700" y="4630"/>
                    <a:pt x="2706" y="4628"/>
                  </a:cubicBezTo>
                  <a:cubicBezTo>
                    <a:pt x="2767" y="4614"/>
                    <a:pt x="2810" y="4554"/>
                    <a:pt x="2870" y="4525"/>
                  </a:cubicBezTo>
                  <a:cubicBezTo>
                    <a:pt x="2874" y="4568"/>
                    <a:pt x="2877" y="4614"/>
                    <a:pt x="2877" y="4657"/>
                  </a:cubicBezTo>
                  <a:cubicBezTo>
                    <a:pt x="2674" y="4856"/>
                    <a:pt x="2489" y="5073"/>
                    <a:pt x="2329" y="5308"/>
                  </a:cubicBezTo>
                  <a:cubicBezTo>
                    <a:pt x="2300" y="5350"/>
                    <a:pt x="2336" y="5393"/>
                    <a:pt x="2377" y="5393"/>
                  </a:cubicBezTo>
                  <a:cubicBezTo>
                    <a:pt x="2386" y="5393"/>
                    <a:pt x="2395" y="5391"/>
                    <a:pt x="2404" y="5387"/>
                  </a:cubicBezTo>
                  <a:cubicBezTo>
                    <a:pt x="2557" y="5305"/>
                    <a:pt x="2706" y="5216"/>
                    <a:pt x="2849" y="5116"/>
                  </a:cubicBezTo>
                  <a:cubicBezTo>
                    <a:pt x="2899" y="5083"/>
                    <a:pt x="2868" y="5011"/>
                    <a:pt x="2823" y="5011"/>
                  </a:cubicBezTo>
                  <a:cubicBezTo>
                    <a:pt x="2814" y="5011"/>
                    <a:pt x="2805" y="5014"/>
                    <a:pt x="2795" y="5020"/>
                  </a:cubicBezTo>
                  <a:cubicBezTo>
                    <a:pt x="2735" y="5059"/>
                    <a:pt x="2685" y="5084"/>
                    <a:pt x="2628" y="5120"/>
                  </a:cubicBezTo>
                  <a:cubicBezTo>
                    <a:pt x="2696" y="5038"/>
                    <a:pt x="2760" y="4956"/>
                    <a:pt x="2831" y="4881"/>
                  </a:cubicBezTo>
                  <a:lnTo>
                    <a:pt x="2831" y="4881"/>
                  </a:lnTo>
                  <a:cubicBezTo>
                    <a:pt x="2827" y="4895"/>
                    <a:pt x="2813" y="4913"/>
                    <a:pt x="2827" y="4928"/>
                  </a:cubicBezTo>
                  <a:cubicBezTo>
                    <a:pt x="2870" y="4970"/>
                    <a:pt x="2895" y="5027"/>
                    <a:pt x="2902" y="5084"/>
                  </a:cubicBezTo>
                  <a:cubicBezTo>
                    <a:pt x="2907" y="5112"/>
                    <a:pt x="2929" y="5125"/>
                    <a:pt x="2951" y="5125"/>
                  </a:cubicBezTo>
                  <a:cubicBezTo>
                    <a:pt x="2980" y="5125"/>
                    <a:pt x="3011" y="5104"/>
                    <a:pt x="3009" y="5070"/>
                  </a:cubicBezTo>
                  <a:lnTo>
                    <a:pt x="3009" y="5052"/>
                  </a:lnTo>
                  <a:cubicBezTo>
                    <a:pt x="3009" y="4935"/>
                    <a:pt x="2991" y="4817"/>
                    <a:pt x="2988" y="4696"/>
                  </a:cubicBezTo>
                  <a:cubicBezTo>
                    <a:pt x="3105" y="4582"/>
                    <a:pt x="3233" y="4472"/>
                    <a:pt x="3361" y="4362"/>
                  </a:cubicBezTo>
                  <a:lnTo>
                    <a:pt x="3361" y="4362"/>
                  </a:lnTo>
                  <a:cubicBezTo>
                    <a:pt x="3361" y="4418"/>
                    <a:pt x="3347" y="4475"/>
                    <a:pt x="3347" y="4532"/>
                  </a:cubicBezTo>
                  <a:cubicBezTo>
                    <a:pt x="3347" y="4565"/>
                    <a:pt x="3380" y="4586"/>
                    <a:pt x="3410" y="4586"/>
                  </a:cubicBezTo>
                  <a:cubicBezTo>
                    <a:pt x="3432" y="4586"/>
                    <a:pt x="3453" y="4574"/>
                    <a:pt x="3458" y="4547"/>
                  </a:cubicBezTo>
                  <a:lnTo>
                    <a:pt x="3458" y="4529"/>
                  </a:lnTo>
                  <a:cubicBezTo>
                    <a:pt x="3458" y="4486"/>
                    <a:pt x="3468" y="4440"/>
                    <a:pt x="3468" y="4397"/>
                  </a:cubicBezTo>
                  <a:cubicBezTo>
                    <a:pt x="3468" y="4351"/>
                    <a:pt x="3475" y="4301"/>
                    <a:pt x="3479" y="4251"/>
                  </a:cubicBezTo>
                  <a:cubicBezTo>
                    <a:pt x="3529" y="4208"/>
                    <a:pt x="3575" y="4162"/>
                    <a:pt x="3621" y="4123"/>
                  </a:cubicBezTo>
                  <a:cubicBezTo>
                    <a:pt x="3661" y="4089"/>
                    <a:pt x="3621" y="4029"/>
                    <a:pt x="3574" y="4029"/>
                  </a:cubicBezTo>
                  <a:cubicBezTo>
                    <a:pt x="3563" y="4029"/>
                    <a:pt x="3551" y="4033"/>
                    <a:pt x="3539" y="4041"/>
                  </a:cubicBezTo>
                  <a:lnTo>
                    <a:pt x="3493" y="4087"/>
                  </a:lnTo>
                  <a:cubicBezTo>
                    <a:pt x="3529" y="3682"/>
                    <a:pt x="3561" y="3276"/>
                    <a:pt x="3593" y="2873"/>
                  </a:cubicBezTo>
                  <a:cubicBezTo>
                    <a:pt x="3593" y="2859"/>
                    <a:pt x="3579" y="2863"/>
                    <a:pt x="3571" y="2852"/>
                  </a:cubicBezTo>
                  <a:cubicBezTo>
                    <a:pt x="3582" y="2774"/>
                    <a:pt x="3579" y="2695"/>
                    <a:pt x="3589" y="2617"/>
                  </a:cubicBezTo>
                  <a:cubicBezTo>
                    <a:pt x="3596" y="2576"/>
                    <a:pt x="3559" y="2548"/>
                    <a:pt x="3527" y="2548"/>
                  </a:cubicBezTo>
                  <a:cubicBezTo>
                    <a:pt x="3506" y="2548"/>
                    <a:pt x="3487" y="2560"/>
                    <a:pt x="3482" y="2589"/>
                  </a:cubicBezTo>
                  <a:cubicBezTo>
                    <a:pt x="3422" y="3019"/>
                    <a:pt x="3411" y="3450"/>
                    <a:pt x="3390" y="3884"/>
                  </a:cubicBezTo>
                  <a:cubicBezTo>
                    <a:pt x="3290" y="3998"/>
                    <a:pt x="3198" y="4116"/>
                    <a:pt x="3116" y="4244"/>
                  </a:cubicBezTo>
                  <a:cubicBezTo>
                    <a:pt x="3080" y="4290"/>
                    <a:pt x="3013" y="4305"/>
                    <a:pt x="2963" y="4340"/>
                  </a:cubicBezTo>
                  <a:cubicBezTo>
                    <a:pt x="2920" y="3795"/>
                    <a:pt x="2856" y="3251"/>
                    <a:pt x="2785" y="2706"/>
                  </a:cubicBezTo>
                  <a:cubicBezTo>
                    <a:pt x="2781" y="1894"/>
                    <a:pt x="2753" y="1086"/>
                    <a:pt x="2614" y="285"/>
                  </a:cubicBezTo>
                  <a:cubicBezTo>
                    <a:pt x="2614" y="250"/>
                    <a:pt x="2607" y="214"/>
                    <a:pt x="2607" y="179"/>
                  </a:cubicBezTo>
                  <a:cubicBezTo>
                    <a:pt x="2607" y="171"/>
                    <a:pt x="2605" y="169"/>
                    <a:pt x="2602" y="169"/>
                  </a:cubicBezTo>
                  <a:cubicBezTo>
                    <a:pt x="2595" y="169"/>
                    <a:pt x="2583" y="180"/>
                    <a:pt x="2571" y="180"/>
                  </a:cubicBezTo>
                  <a:cubicBezTo>
                    <a:pt x="2568" y="180"/>
                    <a:pt x="2566" y="179"/>
                    <a:pt x="2564" y="179"/>
                  </a:cubicBezTo>
                  <a:lnTo>
                    <a:pt x="2564" y="154"/>
                  </a:lnTo>
                  <a:cubicBezTo>
                    <a:pt x="2570" y="109"/>
                    <a:pt x="2535" y="81"/>
                    <a:pt x="2502" y="81"/>
                  </a:cubicBezTo>
                  <a:cubicBezTo>
                    <a:pt x="2480" y="81"/>
                    <a:pt x="2459" y="93"/>
                    <a:pt x="2454" y="122"/>
                  </a:cubicBezTo>
                  <a:cubicBezTo>
                    <a:pt x="2365" y="560"/>
                    <a:pt x="2397" y="1026"/>
                    <a:pt x="2454" y="1474"/>
                  </a:cubicBezTo>
                  <a:cubicBezTo>
                    <a:pt x="2445" y="1448"/>
                    <a:pt x="2423" y="1427"/>
                    <a:pt x="2403" y="1427"/>
                  </a:cubicBezTo>
                  <a:cubicBezTo>
                    <a:pt x="2390" y="1427"/>
                    <a:pt x="2378" y="1434"/>
                    <a:pt x="2368" y="1453"/>
                  </a:cubicBezTo>
                  <a:cubicBezTo>
                    <a:pt x="2108" y="2008"/>
                    <a:pt x="1848" y="2578"/>
                    <a:pt x="1688" y="3172"/>
                  </a:cubicBezTo>
                  <a:cubicBezTo>
                    <a:pt x="1667" y="3041"/>
                    <a:pt x="1663" y="2906"/>
                    <a:pt x="1638" y="2777"/>
                  </a:cubicBezTo>
                  <a:cubicBezTo>
                    <a:pt x="1637" y="2761"/>
                    <a:pt x="1626" y="2755"/>
                    <a:pt x="1615" y="2755"/>
                  </a:cubicBezTo>
                  <a:cubicBezTo>
                    <a:pt x="1600" y="2755"/>
                    <a:pt x="1585" y="2765"/>
                    <a:pt x="1585" y="2781"/>
                  </a:cubicBezTo>
                  <a:cubicBezTo>
                    <a:pt x="1585" y="2895"/>
                    <a:pt x="1571" y="3009"/>
                    <a:pt x="1567" y="3119"/>
                  </a:cubicBezTo>
                  <a:cubicBezTo>
                    <a:pt x="1564" y="3069"/>
                    <a:pt x="1553" y="3016"/>
                    <a:pt x="1553" y="2966"/>
                  </a:cubicBezTo>
                  <a:cubicBezTo>
                    <a:pt x="1553" y="2960"/>
                    <a:pt x="1552" y="2956"/>
                    <a:pt x="1549" y="2954"/>
                  </a:cubicBezTo>
                  <a:lnTo>
                    <a:pt x="1549" y="2954"/>
                  </a:lnTo>
                  <a:cubicBezTo>
                    <a:pt x="1489" y="2720"/>
                    <a:pt x="1443" y="2482"/>
                    <a:pt x="1389" y="2243"/>
                  </a:cubicBezTo>
                  <a:cubicBezTo>
                    <a:pt x="1375" y="1855"/>
                    <a:pt x="1322" y="1474"/>
                    <a:pt x="1229" y="1097"/>
                  </a:cubicBezTo>
                  <a:cubicBezTo>
                    <a:pt x="1183" y="784"/>
                    <a:pt x="1119" y="471"/>
                    <a:pt x="1062" y="157"/>
                  </a:cubicBezTo>
                  <a:lnTo>
                    <a:pt x="1062" y="143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03" name="Google Shape;3412;p74"/>
            <p:cNvSpPr/>
            <p:nvPr/>
          </p:nvSpPr>
          <p:spPr>
            <a:xfrm>
              <a:off x="657075" y="4041650"/>
              <a:ext cx="1575" cy="1525"/>
            </a:xfrm>
            <a:custGeom>
              <a:avLst/>
              <a:gdLst/>
              <a:ahLst/>
              <a:cxnLst/>
              <a:rect l="l" t="t" r="r" b="b"/>
              <a:pathLst>
                <a:path w="63" h="61" extrusionOk="0">
                  <a:moveTo>
                    <a:pt x="31" y="0"/>
                  </a:moveTo>
                  <a:cubicBezTo>
                    <a:pt x="31" y="0"/>
                    <a:pt x="31" y="4"/>
                    <a:pt x="27" y="4"/>
                  </a:cubicBezTo>
                  <a:cubicBezTo>
                    <a:pt x="28" y="4"/>
                    <a:pt x="30" y="4"/>
                    <a:pt x="31" y="4"/>
                  </a:cubicBezTo>
                  <a:lnTo>
                    <a:pt x="31" y="4"/>
                  </a:lnTo>
                  <a:cubicBezTo>
                    <a:pt x="31" y="3"/>
                    <a:pt x="31" y="2"/>
                    <a:pt x="31" y="0"/>
                  </a:cubicBezTo>
                  <a:close/>
                  <a:moveTo>
                    <a:pt x="31" y="4"/>
                  </a:moveTo>
                  <a:cubicBezTo>
                    <a:pt x="29" y="23"/>
                    <a:pt x="1" y="57"/>
                    <a:pt x="27" y="61"/>
                  </a:cubicBezTo>
                  <a:cubicBezTo>
                    <a:pt x="61" y="61"/>
                    <a:pt x="63" y="11"/>
                    <a:pt x="31" y="4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04" name="Google Shape;3413;p74"/>
            <p:cNvSpPr/>
            <p:nvPr/>
          </p:nvSpPr>
          <p:spPr>
            <a:xfrm>
              <a:off x="719850" y="3987125"/>
              <a:ext cx="46225" cy="55600"/>
            </a:xfrm>
            <a:custGeom>
              <a:avLst/>
              <a:gdLst/>
              <a:ahLst/>
              <a:cxnLst/>
              <a:rect l="l" t="t" r="r" b="b"/>
              <a:pathLst>
                <a:path w="1849" h="2224" extrusionOk="0">
                  <a:moveTo>
                    <a:pt x="1769" y="1"/>
                  </a:moveTo>
                  <a:cubicBezTo>
                    <a:pt x="1757" y="1"/>
                    <a:pt x="1745" y="6"/>
                    <a:pt x="1734" y="17"/>
                  </a:cubicBezTo>
                  <a:cubicBezTo>
                    <a:pt x="1115" y="686"/>
                    <a:pt x="446" y="1320"/>
                    <a:pt x="22" y="2139"/>
                  </a:cubicBezTo>
                  <a:cubicBezTo>
                    <a:pt x="0" y="2183"/>
                    <a:pt x="39" y="2224"/>
                    <a:pt x="77" y="2224"/>
                  </a:cubicBezTo>
                  <a:cubicBezTo>
                    <a:pt x="94" y="2224"/>
                    <a:pt x="111" y="2215"/>
                    <a:pt x="122" y="2195"/>
                  </a:cubicBezTo>
                  <a:cubicBezTo>
                    <a:pt x="535" y="1387"/>
                    <a:pt x="1200" y="757"/>
                    <a:pt x="1813" y="99"/>
                  </a:cubicBezTo>
                  <a:cubicBezTo>
                    <a:pt x="1849" y="57"/>
                    <a:pt x="1810" y="1"/>
                    <a:pt x="17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05" name="Google Shape;3414;p74"/>
            <p:cNvSpPr/>
            <p:nvPr/>
          </p:nvSpPr>
          <p:spPr>
            <a:xfrm>
              <a:off x="734550" y="4009550"/>
              <a:ext cx="25800" cy="34300"/>
            </a:xfrm>
            <a:custGeom>
              <a:avLst/>
              <a:gdLst/>
              <a:ahLst/>
              <a:cxnLst/>
              <a:rect l="l" t="t" r="r" b="b"/>
              <a:pathLst>
                <a:path w="1032" h="1372" extrusionOk="0">
                  <a:moveTo>
                    <a:pt x="956" y="1"/>
                  </a:moveTo>
                  <a:cubicBezTo>
                    <a:pt x="943" y="1"/>
                    <a:pt x="930" y="7"/>
                    <a:pt x="919" y="20"/>
                  </a:cubicBezTo>
                  <a:cubicBezTo>
                    <a:pt x="598" y="430"/>
                    <a:pt x="178" y="793"/>
                    <a:pt x="7" y="1302"/>
                  </a:cubicBezTo>
                  <a:cubicBezTo>
                    <a:pt x="1" y="1337"/>
                    <a:pt x="28" y="1371"/>
                    <a:pt x="64" y="1371"/>
                  </a:cubicBezTo>
                  <a:cubicBezTo>
                    <a:pt x="69" y="1371"/>
                    <a:pt x="74" y="1371"/>
                    <a:pt x="78" y="1370"/>
                  </a:cubicBezTo>
                  <a:cubicBezTo>
                    <a:pt x="178" y="1348"/>
                    <a:pt x="228" y="1281"/>
                    <a:pt x="313" y="1227"/>
                  </a:cubicBezTo>
                  <a:cubicBezTo>
                    <a:pt x="364" y="1198"/>
                    <a:pt x="335" y="1126"/>
                    <a:pt x="289" y="1126"/>
                  </a:cubicBezTo>
                  <a:cubicBezTo>
                    <a:pt x="280" y="1126"/>
                    <a:pt x="270" y="1128"/>
                    <a:pt x="260" y="1135"/>
                  </a:cubicBezTo>
                  <a:cubicBezTo>
                    <a:pt x="246" y="1142"/>
                    <a:pt x="232" y="1149"/>
                    <a:pt x="221" y="1156"/>
                  </a:cubicBezTo>
                  <a:cubicBezTo>
                    <a:pt x="410" y="765"/>
                    <a:pt x="730" y="437"/>
                    <a:pt x="997" y="99"/>
                  </a:cubicBezTo>
                  <a:cubicBezTo>
                    <a:pt x="1032" y="56"/>
                    <a:pt x="996" y="1"/>
                    <a:pt x="95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06" name="Google Shape;3415;p74"/>
            <p:cNvSpPr/>
            <p:nvPr/>
          </p:nvSpPr>
          <p:spPr>
            <a:xfrm>
              <a:off x="755825" y="3905150"/>
              <a:ext cx="69700" cy="153250"/>
            </a:xfrm>
            <a:custGeom>
              <a:avLst/>
              <a:gdLst/>
              <a:ahLst/>
              <a:cxnLst/>
              <a:rect l="l" t="t" r="r" b="b"/>
              <a:pathLst>
                <a:path w="2788" h="6130" extrusionOk="0">
                  <a:moveTo>
                    <a:pt x="1812" y="0"/>
                  </a:moveTo>
                  <a:cubicBezTo>
                    <a:pt x="1783" y="0"/>
                    <a:pt x="1755" y="19"/>
                    <a:pt x="1755" y="56"/>
                  </a:cubicBezTo>
                  <a:cubicBezTo>
                    <a:pt x="1755" y="227"/>
                    <a:pt x="1712" y="409"/>
                    <a:pt x="1705" y="580"/>
                  </a:cubicBezTo>
                  <a:cubicBezTo>
                    <a:pt x="1694" y="815"/>
                    <a:pt x="1694" y="1050"/>
                    <a:pt x="1709" y="1284"/>
                  </a:cubicBezTo>
                  <a:cubicBezTo>
                    <a:pt x="1734" y="1747"/>
                    <a:pt x="1791" y="2207"/>
                    <a:pt x="1844" y="2666"/>
                  </a:cubicBezTo>
                  <a:cubicBezTo>
                    <a:pt x="1845" y="2670"/>
                    <a:pt x="1846" y="2672"/>
                    <a:pt x="1848" y="2672"/>
                  </a:cubicBezTo>
                  <a:cubicBezTo>
                    <a:pt x="1853" y="2672"/>
                    <a:pt x="1860" y="2663"/>
                    <a:pt x="1867" y="2663"/>
                  </a:cubicBezTo>
                  <a:cubicBezTo>
                    <a:pt x="1869" y="2663"/>
                    <a:pt x="1871" y="2664"/>
                    <a:pt x="1872" y="2666"/>
                  </a:cubicBezTo>
                  <a:cubicBezTo>
                    <a:pt x="1922" y="2847"/>
                    <a:pt x="1961" y="3032"/>
                    <a:pt x="1997" y="3218"/>
                  </a:cubicBezTo>
                  <a:cubicBezTo>
                    <a:pt x="2026" y="3371"/>
                    <a:pt x="2054" y="3538"/>
                    <a:pt x="2079" y="3702"/>
                  </a:cubicBezTo>
                  <a:cubicBezTo>
                    <a:pt x="2072" y="3702"/>
                    <a:pt x="2063" y="3695"/>
                    <a:pt x="2054" y="3695"/>
                  </a:cubicBezTo>
                  <a:cubicBezTo>
                    <a:pt x="2049" y="3695"/>
                    <a:pt x="2045" y="3697"/>
                    <a:pt x="2040" y="3702"/>
                  </a:cubicBezTo>
                  <a:cubicBezTo>
                    <a:pt x="1378" y="4496"/>
                    <a:pt x="495" y="5111"/>
                    <a:pt x="14" y="6044"/>
                  </a:cubicBezTo>
                  <a:cubicBezTo>
                    <a:pt x="0" y="6079"/>
                    <a:pt x="20" y="6130"/>
                    <a:pt x="60" y="6130"/>
                  </a:cubicBezTo>
                  <a:cubicBezTo>
                    <a:pt x="61" y="6130"/>
                    <a:pt x="63" y="6130"/>
                    <a:pt x="64" y="6130"/>
                  </a:cubicBezTo>
                  <a:cubicBezTo>
                    <a:pt x="221" y="6112"/>
                    <a:pt x="324" y="6033"/>
                    <a:pt x="452" y="5941"/>
                  </a:cubicBezTo>
                  <a:cubicBezTo>
                    <a:pt x="500" y="5908"/>
                    <a:pt x="470" y="5836"/>
                    <a:pt x="424" y="5836"/>
                  </a:cubicBezTo>
                  <a:cubicBezTo>
                    <a:pt x="415" y="5836"/>
                    <a:pt x="405" y="5838"/>
                    <a:pt x="395" y="5845"/>
                  </a:cubicBezTo>
                  <a:cubicBezTo>
                    <a:pt x="349" y="5877"/>
                    <a:pt x="295" y="5891"/>
                    <a:pt x="253" y="5919"/>
                  </a:cubicBezTo>
                  <a:cubicBezTo>
                    <a:pt x="740" y="5115"/>
                    <a:pt x="1492" y="4520"/>
                    <a:pt x="2097" y="3805"/>
                  </a:cubicBezTo>
                  <a:cubicBezTo>
                    <a:pt x="2100" y="3833"/>
                    <a:pt x="2115" y="3869"/>
                    <a:pt x="2115" y="3897"/>
                  </a:cubicBezTo>
                  <a:cubicBezTo>
                    <a:pt x="2111" y="3938"/>
                    <a:pt x="2141" y="3959"/>
                    <a:pt x="2172" y="3959"/>
                  </a:cubicBezTo>
                  <a:cubicBezTo>
                    <a:pt x="2202" y="3959"/>
                    <a:pt x="2232" y="3938"/>
                    <a:pt x="2228" y="3897"/>
                  </a:cubicBezTo>
                  <a:lnTo>
                    <a:pt x="2228" y="3787"/>
                  </a:lnTo>
                  <a:cubicBezTo>
                    <a:pt x="2228" y="3783"/>
                    <a:pt x="2227" y="3782"/>
                    <a:pt x="2226" y="3782"/>
                  </a:cubicBezTo>
                  <a:cubicBezTo>
                    <a:pt x="2222" y="3782"/>
                    <a:pt x="2216" y="3789"/>
                    <a:pt x="2211" y="3789"/>
                  </a:cubicBezTo>
                  <a:cubicBezTo>
                    <a:pt x="2209" y="3789"/>
                    <a:pt x="2208" y="3788"/>
                    <a:pt x="2207" y="3787"/>
                  </a:cubicBezTo>
                  <a:cubicBezTo>
                    <a:pt x="2204" y="3776"/>
                    <a:pt x="2204" y="3773"/>
                    <a:pt x="2204" y="3766"/>
                  </a:cubicBezTo>
                  <a:lnTo>
                    <a:pt x="2204" y="3766"/>
                  </a:lnTo>
                  <a:cubicBezTo>
                    <a:pt x="2220" y="3766"/>
                    <a:pt x="2237" y="3767"/>
                    <a:pt x="2254" y="3767"/>
                  </a:cubicBezTo>
                  <a:cubicBezTo>
                    <a:pt x="2436" y="3767"/>
                    <a:pt x="2611" y="3729"/>
                    <a:pt x="2748" y="3602"/>
                  </a:cubicBezTo>
                  <a:cubicBezTo>
                    <a:pt x="2787" y="3563"/>
                    <a:pt x="2747" y="3506"/>
                    <a:pt x="2703" y="3506"/>
                  </a:cubicBezTo>
                  <a:cubicBezTo>
                    <a:pt x="2690" y="3506"/>
                    <a:pt x="2678" y="3510"/>
                    <a:pt x="2666" y="3520"/>
                  </a:cubicBezTo>
                  <a:cubicBezTo>
                    <a:pt x="2551" y="3632"/>
                    <a:pt x="2399" y="3675"/>
                    <a:pt x="2243" y="3675"/>
                  </a:cubicBezTo>
                  <a:cubicBezTo>
                    <a:pt x="2225" y="3675"/>
                    <a:pt x="2207" y="3674"/>
                    <a:pt x="2189" y="3673"/>
                  </a:cubicBezTo>
                  <a:cubicBezTo>
                    <a:pt x="2164" y="3538"/>
                    <a:pt x="2143" y="3399"/>
                    <a:pt x="2122" y="3271"/>
                  </a:cubicBezTo>
                  <a:cubicBezTo>
                    <a:pt x="2079" y="3018"/>
                    <a:pt x="2022" y="2765"/>
                    <a:pt x="1954" y="2516"/>
                  </a:cubicBezTo>
                  <a:cubicBezTo>
                    <a:pt x="1954" y="2515"/>
                    <a:pt x="1953" y="2514"/>
                    <a:pt x="1952" y="2514"/>
                  </a:cubicBezTo>
                  <a:cubicBezTo>
                    <a:pt x="1949" y="2514"/>
                    <a:pt x="1946" y="2518"/>
                    <a:pt x="1943" y="2518"/>
                  </a:cubicBezTo>
                  <a:cubicBezTo>
                    <a:pt x="1942" y="2518"/>
                    <a:pt x="1941" y="2518"/>
                    <a:pt x="1940" y="2516"/>
                  </a:cubicBezTo>
                  <a:cubicBezTo>
                    <a:pt x="1897" y="2132"/>
                    <a:pt x="1851" y="1747"/>
                    <a:pt x="1830" y="1363"/>
                  </a:cubicBezTo>
                  <a:cubicBezTo>
                    <a:pt x="1812" y="1128"/>
                    <a:pt x="1808" y="889"/>
                    <a:pt x="1812" y="658"/>
                  </a:cubicBezTo>
                  <a:cubicBezTo>
                    <a:pt x="1816" y="505"/>
                    <a:pt x="1840" y="352"/>
                    <a:pt x="1855" y="199"/>
                  </a:cubicBezTo>
                  <a:cubicBezTo>
                    <a:pt x="1855" y="197"/>
                    <a:pt x="1857" y="197"/>
                    <a:pt x="1858" y="197"/>
                  </a:cubicBezTo>
                  <a:cubicBezTo>
                    <a:pt x="1861" y="197"/>
                    <a:pt x="1866" y="201"/>
                    <a:pt x="1868" y="201"/>
                  </a:cubicBezTo>
                  <a:cubicBezTo>
                    <a:pt x="1868" y="201"/>
                    <a:pt x="1869" y="200"/>
                    <a:pt x="1869" y="199"/>
                  </a:cubicBezTo>
                  <a:lnTo>
                    <a:pt x="1869" y="56"/>
                  </a:lnTo>
                  <a:cubicBezTo>
                    <a:pt x="1869" y="19"/>
                    <a:pt x="1840" y="0"/>
                    <a:pt x="181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07" name="Google Shape;3416;p74"/>
            <p:cNvSpPr/>
            <p:nvPr/>
          </p:nvSpPr>
          <p:spPr>
            <a:xfrm>
              <a:off x="763400" y="3990600"/>
              <a:ext cx="44300" cy="43125"/>
            </a:xfrm>
            <a:custGeom>
              <a:avLst/>
              <a:gdLst/>
              <a:ahLst/>
              <a:cxnLst/>
              <a:rect l="l" t="t" r="r" b="b"/>
              <a:pathLst>
                <a:path w="1772" h="1725" extrusionOk="0">
                  <a:moveTo>
                    <a:pt x="1686" y="1"/>
                  </a:moveTo>
                  <a:cubicBezTo>
                    <a:pt x="1673" y="1"/>
                    <a:pt x="1660" y="5"/>
                    <a:pt x="1648" y="17"/>
                  </a:cubicBezTo>
                  <a:cubicBezTo>
                    <a:pt x="1092" y="533"/>
                    <a:pt x="573" y="1092"/>
                    <a:pt x="39" y="1629"/>
                  </a:cubicBezTo>
                  <a:cubicBezTo>
                    <a:pt x="0" y="1670"/>
                    <a:pt x="36" y="1724"/>
                    <a:pt x="78" y="1724"/>
                  </a:cubicBezTo>
                  <a:cubicBezTo>
                    <a:pt x="91" y="1724"/>
                    <a:pt x="105" y="1719"/>
                    <a:pt x="117" y="1708"/>
                  </a:cubicBezTo>
                  <a:cubicBezTo>
                    <a:pt x="651" y="1170"/>
                    <a:pt x="1171" y="615"/>
                    <a:pt x="1730" y="95"/>
                  </a:cubicBezTo>
                  <a:cubicBezTo>
                    <a:pt x="1771" y="56"/>
                    <a:pt x="1731" y="1"/>
                    <a:pt x="168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08" name="Google Shape;3417;p74"/>
            <p:cNvSpPr/>
            <p:nvPr/>
          </p:nvSpPr>
          <p:spPr>
            <a:xfrm>
              <a:off x="760150" y="4042250"/>
              <a:ext cx="28375" cy="38525"/>
            </a:xfrm>
            <a:custGeom>
              <a:avLst/>
              <a:gdLst/>
              <a:ahLst/>
              <a:cxnLst/>
              <a:rect l="l" t="t" r="r" b="b"/>
              <a:pathLst>
                <a:path w="1135" h="1541" extrusionOk="0">
                  <a:moveTo>
                    <a:pt x="1055" y="1"/>
                  </a:moveTo>
                  <a:cubicBezTo>
                    <a:pt x="1038" y="1"/>
                    <a:pt x="1021" y="7"/>
                    <a:pt x="1009" y="23"/>
                  </a:cubicBezTo>
                  <a:cubicBezTo>
                    <a:pt x="813" y="282"/>
                    <a:pt x="617" y="539"/>
                    <a:pt x="429" y="799"/>
                  </a:cubicBezTo>
                  <a:cubicBezTo>
                    <a:pt x="279" y="1009"/>
                    <a:pt x="105" y="1226"/>
                    <a:pt x="16" y="1471"/>
                  </a:cubicBezTo>
                  <a:cubicBezTo>
                    <a:pt x="1" y="1512"/>
                    <a:pt x="34" y="1540"/>
                    <a:pt x="68" y="1540"/>
                  </a:cubicBezTo>
                  <a:cubicBezTo>
                    <a:pt x="90" y="1540"/>
                    <a:pt x="113" y="1528"/>
                    <a:pt x="122" y="1500"/>
                  </a:cubicBezTo>
                  <a:cubicBezTo>
                    <a:pt x="219" y="1251"/>
                    <a:pt x="407" y="1023"/>
                    <a:pt x="560" y="806"/>
                  </a:cubicBezTo>
                  <a:cubicBezTo>
                    <a:pt x="738" y="560"/>
                    <a:pt x="923" y="322"/>
                    <a:pt x="1101" y="79"/>
                  </a:cubicBezTo>
                  <a:cubicBezTo>
                    <a:pt x="1134" y="39"/>
                    <a:pt x="1095" y="1"/>
                    <a:pt x="105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09" name="Google Shape;3418;p74"/>
            <p:cNvSpPr/>
            <p:nvPr/>
          </p:nvSpPr>
          <p:spPr>
            <a:xfrm>
              <a:off x="822625" y="3905325"/>
              <a:ext cx="47125" cy="112775"/>
            </a:xfrm>
            <a:custGeom>
              <a:avLst/>
              <a:gdLst/>
              <a:ahLst/>
              <a:cxnLst/>
              <a:rect l="l" t="t" r="r" b="b"/>
              <a:pathLst>
                <a:path w="1885" h="4511" extrusionOk="0">
                  <a:moveTo>
                    <a:pt x="536" y="1416"/>
                  </a:moveTo>
                  <a:lnTo>
                    <a:pt x="536" y="1416"/>
                  </a:lnTo>
                  <a:cubicBezTo>
                    <a:pt x="533" y="1423"/>
                    <a:pt x="535" y="1429"/>
                    <a:pt x="535" y="1438"/>
                  </a:cubicBezTo>
                  <a:lnTo>
                    <a:pt x="528" y="1431"/>
                  </a:lnTo>
                  <a:cubicBezTo>
                    <a:pt x="531" y="1426"/>
                    <a:pt x="533" y="1421"/>
                    <a:pt x="536" y="1416"/>
                  </a:cubicBezTo>
                  <a:close/>
                  <a:moveTo>
                    <a:pt x="1116" y="1986"/>
                  </a:moveTo>
                  <a:lnTo>
                    <a:pt x="1126" y="2036"/>
                  </a:lnTo>
                  <a:lnTo>
                    <a:pt x="1116" y="2036"/>
                  </a:lnTo>
                  <a:cubicBezTo>
                    <a:pt x="1116" y="2018"/>
                    <a:pt x="1109" y="2004"/>
                    <a:pt x="1105" y="1986"/>
                  </a:cubicBezTo>
                  <a:close/>
                  <a:moveTo>
                    <a:pt x="614" y="815"/>
                  </a:moveTo>
                  <a:lnTo>
                    <a:pt x="614" y="818"/>
                  </a:lnTo>
                  <a:cubicBezTo>
                    <a:pt x="592" y="911"/>
                    <a:pt x="589" y="1007"/>
                    <a:pt x="567" y="1099"/>
                  </a:cubicBezTo>
                  <a:cubicBezTo>
                    <a:pt x="567" y="1110"/>
                    <a:pt x="560" y="1121"/>
                    <a:pt x="560" y="1135"/>
                  </a:cubicBezTo>
                  <a:cubicBezTo>
                    <a:pt x="560" y="1171"/>
                    <a:pt x="589" y="1191"/>
                    <a:pt x="617" y="1191"/>
                  </a:cubicBezTo>
                  <a:cubicBezTo>
                    <a:pt x="640" y="1191"/>
                    <a:pt x="663" y="1178"/>
                    <a:pt x="671" y="1149"/>
                  </a:cubicBezTo>
                  <a:cubicBezTo>
                    <a:pt x="671" y="1142"/>
                    <a:pt x="671" y="1139"/>
                    <a:pt x="674" y="1132"/>
                  </a:cubicBezTo>
                  <a:cubicBezTo>
                    <a:pt x="681" y="1057"/>
                    <a:pt x="696" y="982"/>
                    <a:pt x="713" y="911"/>
                  </a:cubicBezTo>
                  <a:cubicBezTo>
                    <a:pt x="785" y="1167"/>
                    <a:pt x="842" y="1423"/>
                    <a:pt x="909" y="1680"/>
                  </a:cubicBezTo>
                  <a:cubicBezTo>
                    <a:pt x="904" y="1680"/>
                    <a:pt x="901" y="1678"/>
                    <a:pt x="898" y="1678"/>
                  </a:cubicBezTo>
                  <a:cubicBezTo>
                    <a:pt x="896" y="1678"/>
                    <a:pt x="894" y="1679"/>
                    <a:pt x="891" y="1680"/>
                  </a:cubicBezTo>
                  <a:cubicBezTo>
                    <a:pt x="724" y="1819"/>
                    <a:pt x="550" y="1947"/>
                    <a:pt x="379" y="2082"/>
                  </a:cubicBezTo>
                  <a:cubicBezTo>
                    <a:pt x="482" y="1925"/>
                    <a:pt x="567" y="1762"/>
                    <a:pt x="699" y="1626"/>
                  </a:cubicBezTo>
                  <a:cubicBezTo>
                    <a:pt x="741" y="1588"/>
                    <a:pt x="708" y="1530"/>
                    <a:pt x="663" y="1530"/>
                  </a:cubicBezTo>
                  <a:cubicBezTo>
                    <a:pt x="654" y="1530"/>
                    <a:pt x="645" y="1532"/>
                    <a:pt x="635" y="1537"/>
                  </a:cubicBezTo>
                  <a:cubicBezTo>
                    <a:pt x="610" y="1552"/>
                    <a:pt x="585" y="1569"/>
                    <a:pt x="560" y="1587"/>
                  </a:cubicBezTo>
                  <a:cubicBezTo>
                    <a:pt x="589" y="1548"/>
                    <a:pt x="614" y="1505"/>
                    <a:pt x="635" y="1463"/>
                  </a:cubicBezTo>
                  <a:cubicBezTo>
                    <a:pt x="644" y="1423"/>
                    <a:pt x="614" y="1391"/>
                    <a:pt x="579" y="1391"/>
                  </a:cubicBezTo>
                  <a:cubicBezTo>
                    <a:pt x="570" y="1391"/>
                    <a:pt x="560" y="1393"/>
                    <a:pt x="550" y="1399"/>
                  </a:cubicBezTo>
                  <a:cubicBezTo>
                    <a:pt x="550" y="1399"/>
                    <a:pt x="550" y="1399"/>
                    <a:pt x="546" y="1402"/>
                  </a:cubicBezTo>
                  <a:cubicBezTo>
                    <a:pt x="550" y="1391"/>
                    <a:pt x="557" y="1384"/>
                    <a:pt x="560" y="1374"/>
                  </a:cubicBezTo>
                  <a:cubicBezTo>
                    <a:pt x="564" y="1363"/>
                    <a:pt x="571" y="1356"/>
                    <a:pt x="575" y="1345"/>
                  </a:cubicBezTo>
                  <a:cubicBezTo>
                    <a:pt x="578" y="1342"/>
                    <a:pt x="582" y="1338"/>
                    <a:pt x="582" y="1331"/>
                  </a:cubicBezTo>
                  <a:cubicBezTo>
                    <a:pt x="598" y="1293"/>
                    <a:pt x="560" y="1261"/>
                    <a:pt x="523" y="1261"/>
                  </a:cubicBezTo>
                  <a:cubicBezTo>
                    <a:pt x="505" y="1261"/>
                    <a:pt x="488" y="1269"/>
                    <a:pt x="478" y="1288"/>
                  </a:cubicBezTo>
                  <a:cubicBezTo>
                    <a:pt x="471" y="1306"/>
                    <a:pt x="457" y="1324"/>
                    <a:pt x="450" y="1345"/>
                  </a:cubicBezTo>
                  <a:cubicBezTo>
                    <a:pt x="507" y="1167"/>
                    <a:pt x="560" y="993"/>
                    <a:pt x="614" y="815"/>
                  </a:cubicBezTo>
                  <a:close/>
                  <a:moveTo>
                    <a:pt x="1148" y="2118"/>
                  </a:moveTo>
                  <a:lnTo>
                    <a:pt x="1148" y="2125"/>
                  </a:lnTo>
                  <a:cubicBezTo>
                    <a:pt x="1148" y="2125"/>
                    <a:pt x="1144" y="2121"/>
                    <a:pt x="1144" y="2121"/>
                  </a:cubicBezTo>
                  <a:lnTo>
                    <a:pt x="1148" y="2118"/>
                  </a:lnTo>
                  <a:close/>
                  <a:moveTo>
                    <a:pt x="635" y="2022"/>
                  </a:moveTo>
                  <a:lnTo>
                    <a:pt x="635" y="2022"/>
                  </a:lnTo>
                  <a:cubicBezTo>
                    <a:pt x="560" y="2110"/>
                    <a:pt x="504" y="2203"/>
                    <a:pt x="440" y="2299"/>
                  </a:cubicBezTo>
                  <a:lnTo>
                    <a:pt x="440" y="2299"/>
                  </a:lnTo>
                  <a:cubicBezTo>
                    <a:pt x="443" y="2254"/>
                    <a:pt x="443" y="2212"/>
                    <a:pt x="446" y="2167"/>
                  </a:cubicBezTo>
                  <a:cubicBezTo>
                    <a:pt x="507" y="2121"/>
                    <a:pt x="571" y="2075"/>
                    <a:pt x="635" y="2022"/>
                  </a:cubicBezTo>
                  <a:close/>
                  <a:moveTo>
                    <a:pt x="938" y="1797"/>
                  </a:moveTo>
                  <a:cubicBezTo>
                    <a:pt x="963" y="1897"/>
                    <a:pt x="991" y="1993"/>
                    <a:pt x="1012" y="2093"/>
                  </a:cubicBezTo>
                  <a:cubicBezTo>
                    <a:pt x="831" y="2292"/>
                    <a:pt x="632" y="2481"/>
                    <a:pt x="422" y="2652"/>
                  </a:cubicBezTo>
                  <a:cubicBezTo>
                    <a:pt x="422" y="2641"/>
                    <a:pt x="422" y="2634"/>
                    <a:pt x="425" y="2623"/>
                  </a:cubicBezTo>
                  <a:cubicBezTo>
                    <a:pt x="546" y="2324"/>
                    <a:pt x="760" y="2057"/>
                    <a:pt x="938" y="1797"/>
                  </a:cubicBezTo>
                  <a:close/>
                  <a:moveTo>
                    <a:pt x="439" y="2790"/>
                  </a:moveTo>
                  <a:lnTo>
                    <a:pt x="439" y="2790"/>
                  </a:lnTo>
                  <a:cubicBezTo>
                    <a:pt x="432" y="2801"/>
                    <a:pt x="432" y="2808"/>
                    <a:pt x="425" y="2819"/>
                  </a:cubicBezTo>
                  <a:cubicBezTo>
                    <a:pt x="428" y="2813"/>
                    <a:pt x="429" y="2809"/>
                    <a:pt x="426" y="2803"/>
                  </a:cubicBezTo>
                  <a:lnTo>
                    <a:pt x="426" y="2803"/>
                  </a:lnTo>
                  <a:cubicBezTo>
                    <a:pt x="429" y="2800"/>
                    <a:pt x="433" y="2794"/>
                    <a:pt x="439" y="2790"/>
                  </a:cubicBezTo>
                  <a:close/>
                  <a:moveTo>
                    <a:pt x="902" y="2883"/>
                  </a:moveTo>
                  <a:lnTo>
                    <a:pt x="902" y="2883"/>
                  </a:lnTo>
                  <a:cubicBezTo>
                    <a:pt x="703" y="3154"/>
                    <a:pt x="525" y="3442"/>
                    <a:pt x="368" y="3741"/>
                  </a:cubicBezTo>
                  <a:cubicBezTo>
                    <a:pt x="368" y="3591"/>
                    <a:pt x="382" y="3445"/>
                    <a:pt x="389" y="3296"/>
                  </a:cubicBezTo>
                  <a:cubicBezTo>
                    <a:pt x="397" y="3289"/>
                    <a:pt x="404" y="3282"/>
                    <a:pt x="414" y="3275"/>
                  </a:cubicBezTo>
                  <a:cubicBezTo>
                    <a:pt x="424" y="3281"/>
                    <a:pt x="435" y="3284"/>
                    <a:pt x="446" y="3284"/>
                  </a:cubicBezTo>
                  <a:cubicBezTo>
                    <a:pt x="472" y="3284"/>
                    <a:pt x="497" y="3266"/>
                    <a:pt x="489" y="3228"/>
                  </a:cubicBezTo>
                  <a:lnTo>
                    <a:pt x="489" y="3218"/>
                  </a:lnTo>
                  <a:cubicBezTo>
                    <a:pt x="635" y="3114"/>
                    <a:pt x="774" y="3004"/>
                    <a:pt x="902" y="2883"/>
                  </a:cubicBezTo>
                  <a:close/>
                  <a:moveTo>
                    <a:pt x="795" y="1"/>
                  </a:moveTo>
                  <a:cubicBezTo>
                    <a:pt x="772" y="1"/>
                    <a:pt x="748" y="14"/>
                    <a:pt x="742" y="42"/>
                  </a:cubicBezTo>
                  <a:cubicBezTo>
                    <a:pt x="728" y="124"/>
                    <a:pt x="689" y="199"/>
                    <a:pt x="667" y="277"/>
                  </a:cubicBezTo>
                  <a:cubicBezTo>
                    <a:pt x="666" y="279"/>
                    <a:pt x="665" y="279"/>
                    <a:pt x="664" y="279"/>
                  </a:cubicBezTo>
                  <a:cubicBezTo>
                    <a:pt x="660" y="279"/>
                    <a:pt x="654" y="275"/>
                    <a:pt x="653" y="275"/>
                  </a:cubicBezTo>
                  <a:cubicBezTo>
                    <a:pt x="652" y="275"/>
                    <a:pt x="652" y="276"/>
                    <a:pt x="653" y="277"/>
                  </a:cubicBezTo>
                  <a:cubicBezTo>
                    <a:pt x="653" y="288"/>
                    <a:pt x="653" y="288"/>
                    <a:pt x="653" y="295"/>
                  </a:cubicBezTo>
                  <a:cubicBezTo>
                    <a:pt x="653" y="299"/>
                    <a:pt x="653" y="306"/>
                    <a:pt x="656" y="313"/>
                  </a:cubicBezTo>
                  <a:cubicBezTo>
                    <a:pt x="528" y="833"/>
                    <a:pt x="365" y="1345"/>
                    <a:pt x="165" y="1844"/>
                  </a:cubicBezTo>
                  <a:cubicBezTo>
                    <a:pt x="122" y="1925"/>
                    <a:pt x="87" y="2018"/>
                    <a:pt x="30" y="2093"/>
                  </a:cubicBezTo>
                  <a:cubicBezTo>
                    <a:pt x="0" y="2132"/>
                    <a:pt x="38" y="2172"/>
                    <a:pt x="79" y="2172"/>
                  </a:cubicBezTo>
                  <a:cubicBezTo>
                    <a:pt x="97" y="2172"/>
                    <a:pt x="116" y="2164"/>
                    <a:pt x="130" y="2146"/>
                  </a:cubicBezTo>
                  <a:cubicBezTo>
                    <a:pt x="147" y="2125"/>
                    <a:pt x="155" y="2096"/>
                    <a:pt x="169" y="2071"/>
                  </a:cubicBezTo>
                  <a:cubicBezTo>
                    <a:pt x="174" y="2071"/>
                    <a:pt x="179" y="2072"/>
                    <a:pt x="184" y="2072"/>
                  </a:cubicBezTo>
                  <a:cubicBezTo>
                    <a:pt x="198" y="2072"/>
                    <a:pt x="210" y="2070"/>
                    <a:pt x="215" y="2057"/>
                  </a:cubicBezTo>
                  <a:cubicBezTo>
                    <a:pt x="219" y="2054"/>
                    <a:pt x="219" y="2050"/>
                    <a:pt x="222" y="2046"/>
                  </a:cubicBezTo>
                  <a:cubicBezTo>
                    <a:pt x="276" y="1954"/>
                    <a:pt x="315" y="1854"/>
                    <a:pt x="365" y="1758"/>
                  </a:cubicBezTo>
                  <a:cubicBezTo>
                    <a:pt x="373" y="1784"/>
                    <a:pt x="380" y="1817"/>
                    <a:pt x="401" y="1817"/>
                  </a:cubicBezTo>
                  <a:cubicBezTo>
                    <a:pt x="406" y="1817"/>
                    <a:pt x="411" y="1815"/>
                    <a:pt x="418" y="1811"/>
                  </a:cubicBezTo>
                  <a:cubicBezTo>
                    <a:pt x="425" y="1808"/>
                    <a:pt x="436" y="1801"/>
                    <a:pt x="443" y="1794"/>
                  </a:cubicBezTo>
                  <a:lnTo>
                    <a:pt x="443" y="1794"/>
                  </a:lnTo>
                  <a:cubicBezTo>
                    <a:pt x="357" y="1893"/>
                    <a:pt x="279" y="2004"/>
                    <a:pt x="215" y="2121"/>
                  </a:cubicBezTo>
                  <a:cubicBezTo>
                    <a:pt x="215" y="2122"/>
                    <a:pt x="214" y="2122"/>
                    <a:pt x="213" y="2122"/>
                  </a:cubicBezTo>
                  <a:cubicBezTo>
                    <a:pt x="209" y="2122"/>
                    <a:pt x="203" y="2119"/>
                    <a:pt x="201" y="2119"/>
                  </a:cubicBezTo>
                  <a:cubicBezTo>
                    <a:pt x="200" y="2119"/>
                    <a:pt x="200" y="2119"/>
                    <a:pt x="201" y="2121"/>
                  </a:cubicBezTo>
                  <a:cubicBezTo>
                    <a:pt x="201" y="2132"/>
                    <a:pt x="201" y="2135"/>
                    <a:pt x="201" y="2143"/>
                  </a:cubicBezTo>
                  <a:cubicBezTo>
                    <a:pt x="162" y="2210"/>
                    <a:pt x="94" y="2256"/>
                    <a:pt x="66" y="2331"/>
                  </a:cubicBezTo>
                  <a:cubicBezTo>
                    <a:pt x="54" y="2370"/>
                    <a:pt x="85" y="2403"/>
                    <a:pt x="119" y="2403"/>
                  </a:cubicBezTo>
                  <a:cubicBezTo>
                    <a:pt x="129" y="2403"/>
                    <a:pt x="138" y="2401"/>
                    <a:pt x="147" y="2395"/>
                  </a:cubicBezTo>
                  <a:cubicBezTo>
                    <a:pt x="169" y="2381"/>
                    <a:pt x="183" y="2363"/>
                    <a:pt x="201" y="2349"/>
                  </a:cubicBezTo>
                  <a:cubicBezTo>
                    <a:pt x="211" y="2513"/>
                    <a:pt x="211" y="2677"/>
                    <a:pt x="215" y="2840"/>
                  </a:cubicBezTo>
                  <a:cubicBezTo>
                    <a:pt x="215" y="2858"/>
                    <a:pt x="197" y="2869"/>
                    <a:pt x="197" y="2883"/>
                  </a:cubicBezTo>
                  <a:cubicBezTo>
                    <a:pt x="197" y="2894"/>
                    <a:pt x="211" y="2887"/>
                    <a:pt x="215" y="2897"/>
                  </a:cubicBezTo>
                  <a:cubicBezTo>
                    <a:pt x="219" y="3018"/>
                    <a:pt x="222" y="3143"/>
                    <a:pt x="226" y="3264"/>
                  </a:cubicBezTo>
                  <a:cubicBezTo>
                    <a:pt x="222" y="3289"/>
                    <a:pt x="201" y="3307"/>
                    <a:pt x="197" y="3332"/>
                  </a:cubicBezTo>
                  <a:cubicBezTo>
                    <a:pt x="197" y="3349"/>
                    <a:pt x="219" y="3339"/>
                    <a:pt x="229" y="3349"/>
                  </a:cubicBezTo>
                  <a:cubicBezTo>
                    <a:pt x="229" y="3538"/>
                    <a:pt x="244" y="3727"/>
                    <a:pt x="244" y="3915"/>
                  </a:cubicBezTo>
                  <a:lnTo>
                    <a:pt x="276" y="3915"/>
                  </a:lnTo>
                  <a:cubicBezTo>
                    <a:pt x="222" y="4033"/>
                    <a:pt x="147" y="4136"/>
                    <a:pt x="108" y="4257"/>
                  </a:cubicBezTo>
                  <a:cubicBezTo>
                    <a:pt x="97" y="4296"/>
                    <a:pt x="127" y="4330"/>
                    <a:pt x="163" y="4330"/>
                  </a:cubicBezTo>
                  <a:cubicBezTo>
                    <a:pt x="173" y="4330"/>
                    <a:pt x="183" y="4328"/>
                    <a:pt x="194" y="4321"/>
                  </a:cubicBezTo>
                  <a:cubicBezTo>
                    <a:pt x="322" y="4239"/>
                    <a:pt x="446" y="4147"/>
                    <a:pt x="567" y="4047"/>
                  </a:cubicBezTo>
                  <a:lnTo>
                    <a:pt x="567" y="4047"/>
                  </a:lnTo>
                  <a:cubicBezTo>
                    <a:pt x="550" y="4175"/>
                    <a:pt x="518" y="4300"/>
                    <a:pt x="475" y="4421"/>
                  </a:cubicBezTo>
                  <a:lnTo>
                    <a:pt x="468" y="4439"/>
                  </a:lnTo>
                  <a:cubicBezTo>
                    <a:pt x="451" y="4479"/>
                    <a:pt x="491" y="4511"/>
                    <a:pt x="526" y="4511"/>
                  </a:cubicBezTo>
                  <a:cubicBezTo>
                    <a:pt x="545" y="4511"/>
                    <a:pt x="563" y="4502"/>
                    <a:pt x="571" y="4481"/>
                  </a:cubicBezTo>
                  <a:cubicBezTo>
                    <a:pt x="571" y="4478"/>
                    <a:pt x="571" y="4471"/>
                    <a:pt x="575" y="4467"/>
                  </a:cubicBezTo>
                  <a:cubicBezTo>
                    <a:pt x="710" y="4143"/>
                    <a:pt x="859" y="3823"/>
                    <a:pt x="1005" y="3502"/>
                  </a:cubicBezTo>
                  <a:lnTo>
                    <a:pt x="1005" y="3502"/>
                  </a:lnTo>
                  <a:cubicBezTo>
                    <a:pt x="973" y="3634"/>
                    <a:pt x="948" y="3766"/>
                    <a:pt x="916" y="3898"/>
                  </a:cubicBezTo>
                  <a:cubicBezTo>
                    <a:pt x="948" y="3908"/>
                    <a:pt x="984" y="3919"/>
                    <a:pt x="1023" y="3930"/>
                  </a:cubicBezTo>
                  <a:cubicBezTo>
                    <a:pt x="1116" y="3702"/>
                    <a:pt x="1148" y="3460"/>
                    <a:pt x="1198" y="3221"/>
                  </a:cubicBezTo>
                  <a:cubicBezTo>
                    <a:pt x="1208" y="3570"/>
                    <a:pt x="1226" y="3922"/>
                    <a:pt x="1226" y="4271"/>
                  </a:cubicBezTo>
                  <a:cubicBezTo>
                    <a:pt x="1226" y="4310"/>
                    <a:pt x="1251" y="4327"/>
                    <a:pt x="1277" y="4327"/>
                  </a:cubicBezTo>
                  <a:cubicBezTo>
                    <a:pt x="1304" y="4327"/>
                    <a:pt x="1333" y="4308"/>
                    <a:pt x="1336" y="4271"/>
                  </a:cubicBezTo>
                  <a:cubicBezTo>
                    <a:pt x="1365" y="4033"/>
                    <a:pt x="1404" y="3794"/>
                    <a:pt x="1436" y="3552"/>
                  </a:cubicBezTo>
                  <a:cubicBezTo>
                    <a:pt x="1436" y="3641"/>
                    <a:pt x="1450" y="3734"/>
                    <a:pt x="1450" y="3826"/>
                  </a:cubicBezTo>
                  <a:cubicBezTo>
                    <a:pt x="1450" y="3857"/>
                    <a:pt x="1481" y="3880"/>
                    <a:pt x="1509" y="3880"/>
                  </a:cubicBezTo>
                  <a:cubicBezTo>
                    <a:pt x="1527" y="3880"/>
                    <a:pt x="1544" y="3872"/>
                    <a:pt x="1554" y="3851"/>
                  </a:cubicBezTo>
                  <a:cubicBezTo>
                    <a:pt x="1578" y="3801"/>
                    <a:pt x="1603" y="3745"/>
                    <a:pt x="1628" y="3691"/>
                  </a:cubicBezTo>
                  <a:lnTo>
                    <a:pt x="1628" y="3734"/>
                  </a:lnTo>
                  <a:lnTo>
                    <a:pt x="1742" y="3734"/>
                  </a:lnTo>
                  <a:cubicBezTo>
                    <a:pt x="1756" y="3616"/>
                    <a:pt x="1756" y="3499"/>
                    <a:pt x="1771" y="3385"/>
                  </a:cubicBezTo>
                  <a:cubicBezTo>
                    <a:pt x="1849" y="3214"/>
                    <a:pt x="1885" y="3025"/>
                    <a:pt x="1874" y="2837"/>
                  </a:cubicBezTo>
                  <a:cubicBezTo>
                    <a:pt x="1870" y="2805"/>
                    <a:pt x="1845" y="2794"/>
                    <a:pt x="1821" y="2790"/>
                  </a:cubicBezTo>
                  <a:cubicBezTo>
                    <a:pt x="1821" y="2762"/>
                    <a:pt x="1828" y="2733"/>
                    <a:pt x="1828" y="2701"/>
                  </a:cubicBezTo>
                  <a:cubicBezTo>
                    <a:pt x="1828" y="2664"/>
                    <a:pt x="1800" y="2645"/>
                    <a:pt x="1773" y="2645"/>
                  </a:cubicBezTo>
                  <a:cubicBezTo>
                    <a:pt x="1745" y="2645"/>
                    <a:pt x="1717" y="2664"/>
                    <a:pt x="1717" y="2701"/>
                  </a:cubicBezTo>
                  <a:cubicBezTo>
                    <a:pt x="1717" y="2737"/>
                    <a:pt x="1707" y="2773"/>
                    <a:pt x="1707" y="2808"/>
                  </a:cubicBezTo>
                  <a:cubicBezTo>
                    <a:pt x="1700" y="2477"/>
                    <a:pt x="1707" y="2143"/>
                    <a:pt x="1781" y="1822"/>
                  </a:cubicBezTo>
                  <a:cubicBezTo>
                    <a:pt x="1792" y="1779"/>
                    <a:pt x="1757" y="1752"/>
                    <a:pt x="1724" y="1752"/>
                  </a:cubicBezTo>
                  <a:cubicBezTo>
                    <a:pt x="1703" y="1752"/>
                    <a:pt x="1682" y="1763"/>
                    <a:pt x="1675" y="1790"/>
                  </a:cubicBezTo>
                  <a:cubicBezTo>
                    <a:pt x="1550" y="2335"/>
                    <a:pt x="1596" y="2897"/>
                    <a:pt x="1618" y="3449"/>
                  </a:cubicBezTo>
                  <a:cubicBezTo>
                    <a:pt x="1596" y="3499"/>
                    <a:pt x="1575" y="3549"/>
                    <a:pt x="1546" y="3599"/>
                  </a:cubicBezTo>
                  <a:cubicBezTo>
                    <a:pt x="1550" y="3385"/>
                    <a:pt x="1539" y="3171"/>
                    <a:pt x="1514" y="2958"/>
                  </a:cubicBezTo>
                  <a:cubicBezTo>
                    <a:pt x="1507" y="2931"/>
                    <a:pt x="1483" y="2918"/>
                    <a:pt x="1460" y="2918"/>
                  </a:cubicBezTo>
                  <a:cubicBezTo>
                    <a:pt x="1436" y="2918"/>
                    <a:pt x="1413" y="2931"/>
                    <a:pt x="1408" y="2958"/>
                  </a:cubicBezTo>
                  <a:cubicBezTo>
                    <a:pt x="1361" y="3171"/>
                    <a:pt x="1344" y="3385"/>
                    <a:pt x="1319" y="3602"/>
                  </a:cubicBezTo>
                  <a:cubicBezTo>
                    <a:pt x="1312" y="3303"/>
                    <a:pt x="1319" y="3004"/>
                    <a:pt x="1290" y="2705"/>
                  </a:cubicBezTo>
                  <a:cubicBezTo>
                    <a:pt x="1288" y="2669"/>
                    <a:pt x="1259" y="2647"/>
                    <a:pt x="1231" y="2647"/>
                  </a:cubicBezTo>
                  <a:cubicBezTo>
                    <a:pt x="1210" y="2647"/>
                    <a:pt x="1189" y="2660"/>
                    <a:pt x="1183" y="2687"/>
                  </a:cubicBezTo>
                  <a:cubicBezTo>
                    <a:pt x="1162" y="2776"/>
                    <a:pt x="1141" y="2865"/>
                    <a:pt x="1123" y="2954"/>
                  </a:cubicBezTo>
                  <a:cubicBezTo>
                    <a:pt x="970" y="3275"/>
                    <a:pt x="831" y="3595"/>
                    <a:pt x="692" y="3919"/>
                  </a:cubicBezTo>
                  <a:cubicBezTo>
                    <a:pt x="687" y="3890"/>
                    <a:pt x="664" y="3858"/>
                    <a:pt x="640" y="3858"/>
                  </a:cubicBezTo>
                  <a:cubicBezTo>
                    <a:pt x="631" y="3858"/>
                    <a:pt x="622" y="3862"/>
                    <a:pt x="614" y="3873"/>
                  </a:cubicBezTo>
                  <a:cubicBezTo>
                    <a:pt x="535" y="3972"/>
                    <a:pt x="418" y="4029"/>
                    <a:pt x="311" y="4097"/>
                  </a:cubicBezTo>
                  <a:cubicBezTo>
                    <a:pt x="525" y="3552"/>
                    <a:pt x="881" y="3075"/>
                    <a:pt x="1230" y="2612"/>
                  </a:cubicBezTo>
                  <a:lnTo>
                    <a:pt x="1237" y="2598"/>
                  </a:lnTo>
                  <a:cubicBezTo>
                    <a:pt x="1266" y="2561"/>
                    <a:pt x="1228" y="2518"/>
                    <a:pt x="1187" y="2518"/>
                  </a:cubicBezTo>
                  <a:cubicBezTo>
                    <a:pt x="1173" y="2518"/>
                    <a:pt x="1159" y="2523"/>
                    <a:pt x="1148" y="2534"/>
                  </a:cubicBezTo>
                  <a:cubicBezTo>
                    <a:pt x="938" y="2737"/>
                    <a:pt x="710" y="2922"/>
                    <a:pt x="468" y="3089"/>
                  </a:cubicBezTo>
                  <a:lnTo>
                    <a:pt x="457" y="3015"/>
                  </a:lnTo>
                  <a:cubicBezTo>
                    <a:pt x="596" y="2712"/>
                    <a:pt x="795" y="2445"/>
                    <a:pt x="1045" y="2224"/>
                  </a:cubicBezTo>
                  <a:cubicBezTo>
                    <a:pt x="1048" y="2239"/>
                    <a:pt x="1055" y="2253"/>
                    <a:pt x="1055" y="2271"/>
                  </a:cubicBezTo>
                  <a:cubicBezTo>
                    <a:pt x="1060" y="2296"/>
                    <a:pt x="1074" y="2306"/>
                    <a:pt x="1090" y="2306"/>
                  </a:cubicBezTo>
                  <a:cubicBezTo>
                    <a:pt x="1107" y="2306"/>
                    <a:pt x="1127" y="2293"/>
                    <a:pt x="1141" y="2274"/>
                  </a:cubicBezTo>
                  <a:cubicBezTo>
                    <a:pt x="1176" y="2345"/>
                    <a:pt x="1208" y="2420"/>
                    <a:pt x="1237" y="2495"/>
                  </a:cubicBezTo>
                  <a:cubicBezTo>
                    <a:pt x="1244" y="2523"/>
                    <a:pt x="1265" y="2535"/>
                    <a:pt x="1287" y="2535"/>
                  </a:cubicBezTo>
                  <a:cubicBezTo>
                    <a:pt x="1320" y="2535"/>
                    <a:pt x="1354" y="2507"/>
                    <a:pt x="1344" y="2466"/>
                  </a:cubicBezTo>
                  <a:cubicBezTo>
                    <a:pt x="1169" y="1722"/>
                    <a:pt x="995" y="986"/>
                    <a:pt x="824" y="242"/>
                  </a:cubicBezTo>
                  <a:cubicBezTo>
                    <a:pt x="827" y="177"/>
                    <a:pt x="852" y="121"/>
                    <a:pt x="852" y="56"/>
                  </a:cubicBezTo>
                  <a:cubicBezTo>
                    <a:pt x="854" y="21"/>
                    <a:pt x="824" y="1"/>
                    <a:pt x="79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10" name="Google Shape;3419;p74"/>
            <p:cNvSpPr/>
            <p:nvPr/>
          </p:nvSpPr>
          <p:spPr>
            <a:xfrm>
              <a:off x="870000" y="3904225"/>
              <a:ext cx="19600" cy="214300"/>
            </a:xfrm>
            <a:custGeom>
              <a:avLst/>
              <a:gdLst/>
              <a:ahLst/>
              <a:cxnLst/>
              <a:rect l="l" t="t" r="r" b="b"/>
              <a:pathLst>
                <a:path w="784" h="8572" extrusionOk="0">
                  <a:moveTo>
                    <a:pt x="235" y="1"/>
                  </a:moveTo>
                  <a:cubicBezTo>
                    <a:pt x="217" y="1"/>
                    <a:pt x="199" y="12"/>
                    <a:pt x="193" y="40"/>
                  </a:cubicBezTo>
                  <a:cubicBezTo>
                    <a:pt x="104" y="410"/>
                    <a:pt x="57" y="795"/>
                    <a:pt x="7" y="1172"/>
                  </a:cubicBezTo>
                  <a:cubicBezTo>
                    <a:pt x="4" y="1204"/>
                    <a:pt x="29" y="1218"/>
                    <a:pt x="54" y="1218"/>
                  </a:cubicBezTo>
                  <a:cubicBezTo>
                    <a:pt x="32" y="1293"/>
                    <a:pt x="32" y="1364"/>
                    <a:pt x="11" y="1432"/>
                  </a:cubicBezTo>
                  <a:cubicBezTo>
                    <a:pt x="0" y="1475"/>
                    <a:pt x="34" y="1503"/>
                    <a:pt x="68" y="1503"/>
                  </a:cubicBezTo>
                  <a:cubicBezTo>
                    <a:pt x="91" y="1503"/>
                    <a:pt x="113" y="1490"/>
                    <a:pt x="121" y="1460"/>
                  </a:cubicBezTo>
                  <a:cubicBezTo>
                    <a:pt x="207" y="1168"/>
                    <a:pt x="278" y="869"/>
                    <a:pt x="328" y="567"/>
                  </a:cubicBezTo>
                  <a:cubicBezTo>
                    <a:pt x="492" y="1806"/>
                    <a:pt x="513" y="3055"/>
                    <a:pt x="492" y="4298"/>
                  </a:cubicBezTo>
                  <a:cubicBezTo>
                    <a:pt x="481" y="4995"/>
                    <a:pt x="467" y="5693"/>
                    <a:pt x="481" y="6391"/>
                  </a:cubicBezTo>
                  <a:cubicBezTo>
                    <a:pt x="484" y="6740"/>
                    <a:pt x="502" y="7089"/>
                    <a:pt x="524" y="7437"/>
                  </a:cubicBezTo>
                  <a:cubicBezTo>
                    <a:pt x="538" y="7612"/>
                    <a:pt x="552" y="7786"/>
                    <a:pt x="570" y="7964"/>
                  </a:cubicBezTo>
                  <a:cubicBezTo>
                    <a:pt x="581" y="8050"/>
                    <a:pt x="591" y="8135"/>
                    <a:pt x="598" y="8224"/>
                  </a:cubicBezTo>
                  <a:cubicBezTo>
                    <a:pt x="602" y="8253"/>
                    <a:pt x="620" y="8327"/>
                    <a:pt x="623" y="8395"/>
                  </a:cubicBezTo>
                  <a:cubicBezTo>
                    <a:pt x="621" y="8397"/>
                    <a:pt x="619" y="8397"/>
                    <a:pt x="617" y="8397"/>
                  </a:cubicBezTo>
                  <a:cubicBezTo>
                    <a:pt x="608" y="8397"/>
                    <a:pt x="599" y="8387"/>
                    <a:pt x="595" y="8387"/>
                  </a:cubicBezTo>
                  <a:cubicBezTo>
                    <a:pt x="592" y="8387"/>
                    <a:pt x="591" y="8389"/>
                    <a:pt x="591" y="8395"/>
                  </a:cubicBezTo>
                  <a:cubicBezTo>
                    <a:pt x="591" y="8459"/>
                    <a:pt x="584" y="8527"/>
                    <a:pt x="641" y="8562"/>
                  </a:cubicBezTo>
                  <a:cubicBezTo>
                    <a:pt x="649" y="8569"/>
                    <a:pt x="658" y="8572"/>
                    <a:pt x="667" y="8572"/>
                  </a:cubicBezTo>
                  <a:cubicBezTo>
                    <a:pt x="685" y="8572"/>
                    <a:pt x="705" y="8559"/>
                    <a:pt x="719" y="8545"/>
                  </a:cubicBezTo>
                  <a:cubicBezTo>
                    <a:pt x="784" y="8452"/>
                    <a:pt x="727" y="8327"/>
                    <a:pt x="712" y="8224"/>
                  </a:cubicBezTo>
                  <a:cubicBezTo>
                    <a:pt x="691" y="8046"/>
                    <a:pt x="673" y="7875"/>
                    <a:pt x="659" y="7701"/>
                  </a:cubicBezTo>
                  <a:cubicBezTo>
                    <a:pt x="623" y="7323"/>
                    <a:pt x="606" y="6943"/>
                    <a:pt x="595" y="6562"/>
                  </a:cubicBezTo>
                  <a:cubicBezTo>
                    <a:pt x="573" y="5839"/>
                    <a:pt x="588" y="5109"/>
                    <a:pt x="598" y="4383"/>
                  </a:cubicBezTo>
                  <a:cubicBezTo>
                    <a:pt x="623" y="2938"/>
                    <a:pt x="634" y="1489"/>
                    <a:pt x="388" y="61"/>
                  </a:cubicBezTo>
                  <a:lnTo>
                    <a:pt x="388" y="54"/>
                  </a:lnTo>
                  <a:lnTo>
                    <a:pt x="388" y="40"/>
                  </a:lnTo>
                  <a:cubicBezTo>
                    <a:pt x="384" y="14"/>
                    <a:pt x="368" y="3"/>
                    <a:pt x="350" y="3"/>
                  </a:cubicBezTo>
                  <a:cubicBezTo>
                    <a:pt x="325" y="3"/>
                    <a:pt x="297" y="23"/>
                    <a:pt x="289" y="54"/>
                  </a:cubicBezTo>
                  <a:cubicBezTo>
                    <a:pt x="287" y="22"/>
                    <a:pt x="260" y="1"/>
                    <a:pt x="23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11" name="Google Shape;3420;p74"/>
            <p:cNvSpPr/>
            <p:nvPr/>
          </p:nvSpPr>
          <p:spPr>
            <a:xfrm>
              <a:off x="906650" y="4138750"/>
              <a:ext cx="44400" cy="45325"/>
            </a:xfrm>
            <a:custGeom>
              <a:avLst/>
              <a:gdLst/>
              <a:ahLst/>
              <a:cxnLst/>
              <a:rect l="l" t="t" r="r" b="b"/>
              <a:pathLst>
                <a:path w="1776" h="1813" extrusionOk="0">
                  <a:moveTo>
                    <a:pt x="1689" y="0"/>
                  </a:moveTo>
                  <a:cubicBezTo>
                    <a:pt x="1677" y="0"/>
                    <a:pt x="1664" y="4"/>
                    <a:pt x="1653" y="14"/>
                  </a:cubicBezTo>
                  <a:cubicBezTo>
                    <a:pt x="1322" y="274"/>
                    <a:pt x="1044" y="609"/>
                    <a:pt x="763" y="922"/>
                  </a:cubicBezTo>
                  <a:cubicBezTo>
                    <a:pt x="606" y="1097"/>
                    <a:pt x="453" y="1267"/>
                    <a:pt x="296" y="1442"/>
                  </a:cubicBezTo>
                  <a:cubicBezTo>
                    <a:pt x="243" y="1502"/>
                    <a:pt x="104" y="1687"/>
                    <a:pt x="62" y="1702"/>
                  </a:cubicBezTo>
                  <a:cubicBezTo>
                    <a:pt x="1" y="1724"/>
                    <a:pt x="18" y="1812"/>
                    <a:pt x="73" y="1812"/>
                  </a:cubicBezTo>
                  <a:cubicBezTo>
                    <a:pt x="79" y="1812"/>
                    <a:pt x="86" y="1811"/>
                    <a:pt x="94" y="1809"/>
                  </a:cubicBezTo>
                  <a:cubicBezTo>
                    <a:pt x="165" y="1780"/>
                    <a:pt x="229" y="1684"/>
                    <a:pt x="282" y="1631"/>
                  </a:cubicBezTo>
                  <a:cubicBezTo>
                    <a:pt x="435" y="1460"/>
                    <a:pt x="585" y="1285"/>
                    <a:pt x="738" y="1114"/>
                  </a:cubicBezTo>
                  <a:cubicBezTo>
                    <a:pt x="1055" y="765"/>
                    <a:pt x="1361" y="388"/>
                    <a:pt x="1731" y="93"/>
                  </a:cubicBezTo>
                  <a:cubicBezTo>
                    <a:pt x="1776" y="56"/>
                    <a:pt x="1735" y="0"/>
                    <a:pt x="16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12" name="Google Shape;3421;p74"/>
            <p:cNvSpPr/>
            <p:nvPr/>
          </p:nvSpPr>
          <p:spPr>
            <a:xfrm>
              <a:off x="889900" y="4159825"/>
              <a:ext cx="76550" cy="70125"/>
            </a:xfrm>
            <a:custGeom>
              <a:avLst/>
              <a:gdLst/>
              <a:ahLst/>
              <a:cxnLst/>
              <a:rect l="l" t="t" r="r" b="b"/>
              <a:pathLst>
                <a:path w="3062" h="2805" extrusionOk="0">
                  <a:moveTo>
                    <a:pt x="2989" y="1"/>
                  </a:moveTo>
                  <a:cubicBezTo>
                    <a:pt x="2980" y="1"/>
                    <a:pt x="2970" y="4"/>
                    <a:pt x="2960" y="11"/>
                  </a:cubicBezTo>
                  <a:cubicBezTo>
                    <a:pt x="1899" y="812"/>
                    <a:pt x="934" y="1727"/>
                    <a:pt x="37" y="2710"/>
                  </a:cubicBezTo>
                  <a:cubicBezTo>
                    <a:pt x="1" y="2752"/>
                    <a:pt x="37" y="2805"/>
                    <a:pt x="80" y="2805"/>
                  </a:cubicBezTo>
                  <a:cubicBezTo>
                    <a:pt x="92" y="2805"/>
                    <a:pt x="104" y="2801"/>
                    <a:pt x="116" y="2792"/>
                  </a:cubicBezTo>
                  <a:cubicBezTo>
                    <a:pt x="173" y="2742"/>
                    <a:pt x="237" y="2703"/>
                    <a:pt x="294" y="2653"/>
                  </a:cubicBezTo>
                  <a:cubicBezTo>
                    <a:pt x="304" y="2646"/>
                    <a:pt x="294" y="2635"/>
                    <a:pt x="294" y="2624"/>
                  </a:cubicBezTo>
                  <a:cubicBezTo>
                    <a:pt x="1141" y="1713"/>
                    <a:pt x="2024" y="855"/>
                    <a:pt x="3017" y="108"/>
                  </a:cubicBezTo>
                  <a:cubicBezTo>
                    <a:pt x="3061" y="72"/>
                    <a:pt x="3032" y="1"/>
                    <a:pt x="29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13" name="Google Shape;3422;p74"/>
            <p:cNvSpPr/>
            <p:nvPr/>
          </p:nvSpPr>
          <p:spPr>
            <a:xfrm>
              <a:off x="888525" y="4251800"/>
              <a:ext cx="78100" cy="57975"/>
            </a:xfrm>
            <a:custGeom>
              <a:avLst/>
              <a:gdLst/>
              <a:ahLst/>
              <a:cxnLst/>
              <a:rect l="l" t="t" r="r" b="b"/>
              <a:pathLst>
                <a:path w="3124" h="2319" extrusionOk="0">
                  <a:moveTo>
                    <a:pt x="3047" y="1"/>
                  </a:moveTo>
                  <a:cubicBezTo>
                    <a:pt x="3038" y="1"/>
                    <a:pt x="3028" y="3"/>
                    <a:pt x="3019" y="10"/>
                  </a:cubicBezTo>
                  <a:cubicBezTo>
                    <a:pt x="1997" y="700"/>
                    <a:pt x="929" y="1345"/>
                    <a:pt x="50" y="2217"/>
                  </a:cubicBezTo>
                  <a:cubicBezTo>
                    <a:pt x="1" y="2254"/>
                    <a:pt x="37" y="2319"/>
                    <a:pt x="83" y="2319"/>
                  </a:cubicBezTo>
                  <a:cubicBezTo>
                    <a:pt x="94" y="2319"/>
                    <a:pt x="106" y="2315"/>
                    <a:pt x="117" y="2306"/>
                  </a:cubicBezTo>
                  <a:cubicBezTo>
                    <a:pt x="331" y="2178"/>
                    <a:pt x="544" y="2050"/>
                    <a:pt x="744" y="1900"/>
                  </a:cubicBezTo>
                  <a:cubicBezTo>
                    <a:pt x="787" y="1868"/>
                    <a:pt x="758" y="1818"/>
                    <a:pt x="719" y="1811"/>
                  </a:cubicBezTo>
                  <a:cubicBezTo>
                    <a:pt x="1463" y="1195"/>
                    <a:pt x="2271" y="654"/>
                    <a:pt x="3076" y="106"/>
                  </a:cubicBezTo>
                  <a:cubicBezTo>
                    <a:pt x="3123" y="73"/>
                    <a:pt x="3094" y="1"/>
                    <a:pt x="304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14" name="Google Shape;3423;p74"/>
            <p:cNvSpPr/>
            <p:nvPr/>
          </p:nvSpPr>
          <p:spPr>
            <a:xfrm>
              <a:off x="901150" y="4256225"/>
              <a:ext cx="78875" cy="61250"/>
            </a:xfrm>
            <a:custGeom>
              <a:avLst/>
              <a:gdLst/>
              <a:ahLst/>
              <a:cxnLst/>
              <a:rect l="l" t="t" r="r" b="b"/>
              <a:pathLst>
                <a:path w="3155" h="2450" extrusionOk="0">
                  <a:moveTo>
                    <a:pt x="3078" y="0"/>
                  </a:moveTo>
                  <a:cubicBezTo>
                    <a:pt x="3068" y="0"/>
                    <a:pt x="3058" y="4"/>
                    <a:pt x="3048" y="11"/>
                  </a:cubicBezTo>
                  <a:cubicBezTo>
                    <a:pt x="2008" y="719"/>
                    <a:pt x="823" y="1339"/>
                    <a:pt x="32" y="2353"/>
                  </a:cubicBezTo>
                  <a:cubicBezTo>
                    <a:pt x="0" y="2389"/>
                    <a:pt x="25" y="2446"/>
                    <a:pt x="71" y="2449"/>
                  </a:cubicBezTo>
                  <a:cubicBezTo>
                    <a:pt x="723" y="2428"/>
                    <a:pt x="1275" y="1912"/>
                    <a:pt x="1805" y="1588"/>
                  </a:cubicBezTo>
                  <a:cubicBezTo>
                    <a:pt x="1856" y="1555"/>
                    <a:pt x="1826" y="1484"/>
                    <a:pt x="1777" y="1484"/>
                  </a:cubicBezTo>
                  <a:cubicBezTo>
                    <a:pt x="1768" y="1484"/>
                    <a:pt x="1758" y="1486"/>
                    <a:pt x="1748" y="1492"/>
                  </a:cubicBezTo>
                  <a:cubicBezTo>
                    <a:pt x="1293" y="1769"/>
                    <a:pt x="808" y="2190"/>
                    <a:pt x="264" y="2293"/>
                  </a:cubicBezTo>
                  <a:cubicBezTo>
                    <a:pt x="1043" y="1378"/>
                    <a:pt x="2122" y="773"/>
                    <a:pt x="3105" y="107"/>
                  </a:cubicBezTo>
                  <a:cubicBezTo>
                    <a:pt x="3155" y="74"/>
                    <a:pt x="3124" y="0"/>
                    <a:pt x="307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15" name="Google Shape;3424;p74"/>
            <p:cNvSpPr/>
            <p:nvPr/>
          </p:nvSpPr>
          <p:spPr>
            <a:xfrm>
              <a:off x="941625" y="4293400"/>
              <a:ext cx="17100" cy="27400"/>
            </a:xfrm>
            <a:custGeom>
              <a:avLst/>
              <a:gdLst/>
              <a:ahLst/>
              <a:cxnLst/>
              <a:rect l="l" t="t" r="r" b="b"/>
              <a:pathLst>
                <a:path w="684" h="1096" extrusionOk="0">
                  <a:moveTo>
                    <a:pt x="603" y="0"/>
                  </a:moveTo>
                  <a:cubicBezTo>
                    <a:pt x="586" y="0"/>
                    <a:pt x="568" y="8"/>
                    <a:pt x="556" y="26"/>
                  </a:cubicBezTo>
                  <a:cubicBezTo>
                    <a:pt x="378" y="297"/>
                    <a:pt x="200" y="564"/>
                    <a:pt x="19" y="834"/>
                  </a:cubicBezTo>
                  <a:cubicBezTo>
                    <a:pt x="0" y="872"/>
                    <a:pt x="28" y="915"/>
                    <a:pt x="67" y="915"/>
                  </a:cubicBezTo>
                  <a:cubicBezTo>
                    <a:pt x="72" y="915"/>
                    <a:pt x="77" y="914"/>
                    <a:pt x="83" y="913"/>
                  </a:cubicBezTo>
                  <a:cubicBezTo>
                    <a:pt x="200" y="884"/>
                    <a:pt x="321" y="870"/>
                    <a:pt x="442" y="848"/>
                  </a:cubicBezTo>
                  <a:lnTo>
                    <a:pt x="442" y="848"/>
                  </a:lnTo>
                  <a:cubicBezTo>
                    <a:pt x="403" y="902"/>
                    <a:pt x="368" y="955"/>
                    <a:pt x="332" y="1012"/>
                  </a:cubicBezTo>
                  <a:cubicBezTo>
                    <a:pt x="308" y="1057"/>
                    <a:pt x="344" y="1096"/>
                    <a:pt x="382" y="1096"/>
                  </a:cubicBezTo>
                  <a:cubicBezTo>
                    <a:pt x="399" y="1096"/>
                    <a:pt x="416" y="1088"/>
                    <a:pt x="428" y="1069"/>
                  </a:cubicBezTo>
                  <a:cubicBezTo>
                    <a:pt x="489" y="970"/>
                    <a:pt x="571" y="898"/>
                    <a:pt x="613" y="788"/>
                  </a:cubicBezTo>
                  <a:cubicBezTo>
                    <a:pt x="629" y="751"/>
                    <a:pt x="597" y="717"/>
                    <a:pt x="563" y="717"/>
                  </a:cubicBezTo>
                  <a:cubicBezTo>
                    <a:pt x="557" y="717"/>
                    <a:pt x="551" y="718"/>
                    <a:pt x="546" y="720"/>
                  </a:cubicBezTo>
                  <a:cubicBezTo>
                    <a:pt x="428" y="749"/>
                    <a:pt x="307" y="763"/>
                    <a:pt x="190" y="784"/>
                  </a:cubicBezTo>
                  <a:cubicBezTo>
                    <a:pt x="346" y="549"/>
                    <a:pt x="499" y="314"/>
                    <a:pt x="656" y="80"/>
                  </a:cubicBezTo>
                  <a:cubicBezTo>
                    <a:pt x="683" y="40"/>
                    <a:pt x="643" y="0"/>
                    <a:pt x="6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16" name="Google Shape;3425;p74"/>
            <p:cNvSpPr/>
            <p:nvPr/>
          </p:nvSpPr>
          <p:spPr>
            <a:xfrm>
              <a:off x="668850" y="4156350"/>
              <a:ext cx="30750" cy="94950"/>
            </a:xfrm>
            <a:custGeom>
              <a:avLst/>
              <a:gdLst/>
              <a:ahLst/>
              <a:cxnLst/>
              <a:rect l="l" t="t" r="r" b="b"/>
              <a:pathLst>
                <a:path w="1230" h="3798" extrusionOk="0">
                  <a:moveTo>
                    <a:pt x="375" y="211"/>
                  </a:moveTo>
                  <a:lnTo>
                    <a:pt x="375" y="211"/>
                  </a:lnTo>
                  <a:cubicBezTo>
                    <a:pt x="364" y="250"/>
                    <a:pt x="343" y="282"/>
                    <a:pt x="357" y="332"/>
                  </a:cubicBezTo>
                  <a:lnTo>
                    <a:pt x="350" y="332"/>
                  </a:lnTo>
                  <a:cubicBezTo>
                    <a:pt x="321" y="912"/>
                    <a:pt x="286" y="1500"/>
                    <a:pt x="279" y="2084"/>
                  </a:cubicBezTo>
                  <a:cubicBezTo>
                    <a:pt x="261" y="2386"/>
                    <a:pt x="257" y="2689"/>
                    <a:pt x="243" y="2991"/>
                  </a:cubicBezTo>
                  <a:cubicBezTo>
                    <a:pt x="232" y="2628"/>
                    <a:pt x="207" y="2265"/>
                    <a:pt x="197" y="1906"/>
                  </a:cubicBezTo>
                  <a:cubicBezTo>
                    <a:pt x="182" y="1578"/>
                    <a:pt x="182" y="1247"/>
                    <a:pt x="200" y="919"/>
                  </a:cubicBezTo>
                  <a:cubicBezTo>
                    <a:pt x="215" y="695"/>
                    <a:pt x="250" y="417"/>
                    <a:pt x="375" y="211"/>
                  </a:cubicBezTo>
                  <a:close/>
                  <a:moveTo>
                    <a:pt x="624" y="1"/>
                  </a:moveTo>
                  <a:cubicBezTo>
                    <a:pt x="574" y="1"/>
                    <a:pt x="542" y="37"/>
                    <a:pt x="499" y="54"/>
                  </a:cubicBezTo>
                  <a:cubicBezTo>
                    <a:pt x="482" y="54"/>
                    <a:pt x="467" y="51"/>
                    <a:pt x="449" y="51"/>
                  </a:cubicBezTo>
                  <a:cubicBezTo>
                    <a:pt x="425" y="51"/>
                    <a:pt x="403" y="72"/>
                    <a:pt x="400" y="97"/>
                  </a:cubicBezTo>
                  <a:cubicBezTo>
                    <a:pt x="390" y="72"/>
                    <a:pt x="374" y="51"/>
                    <a:pt x="355" y="51"/>
                  </a:cubicBezTo>
                  <a:cubicBezTo>
                    <a:pt x="345" y="51"/>
                    <a:pt x="335" y="57"/>
                    <a:pt x="325" y="72"/>
                  </a:cubicBezTo>
                  <a:cubicBezTo>
                    <a:pt x="1" y="482"/>
                    <a:pt x="69" y="1190"/>
                    <a:pt x="79" y="1674"/>
                  </a:cubicBezTo>
                  <a:cubicBezTo>
                    <a:pt x="90" y="2212"/>
                    <a:pt x="133" y="2753"/>
                    <a:pt x="129" y="3294"/>
                  </a:cubicBezTo>
                  <a:lnTo>
                    <a:pt x="126" y="3294"/>
                  </a:lnTo>
                  <a:lnTo>
                    <a:pt x="126" y="3742"/>
                  </a:lnTo>
                  <a:lnTo>
                    <a:pt x="215" y="3742"/>
                  </a:lnTo>
                  <a:cubicBezTo>
                    <a:pt x="215" y="3776"/>
                    <a:pt x="246" y="3797"/>
                    <a:pt x="276" y="3797"/>
                  </a:cubicBezTo>
                  <a:cubicBezTo>
                    <a:pt x="299" y="3797"/>
                    <a:pt x="320" y="3785"/>
                    <a:pt x="325" y="3757"/>
                  </a:cubicBezTo>
                  <a:cubicBezTo>
                    <a:pt x="325" y="3753"/>
                    <a:pt x="325" y="3746"/>
                    <a:pt x="328" y="3742"/>
                  </a:cubicBezTo>
                  <a:cubicBezTo>
                    <a:pt x="350" y="3593"/>
                    <a:pt x="382" y="3447"/>
                    <a:pt x="410" y="3301"/>
                  </a:cubicBezTo>
                  <a:cubicBezTo>
                    <a:pt x="413" y="3300"/>
                    <a:pt x="416" y="3300"/>
                    <a:pt x="419" y="3300"/>
                  </a:cubicBezTo>
                  <a:cubicBezTo>
                    <a:pt x="432" y="3300"/>
                    <a:pt x="444" y="3307"/>
                    <a:pt x="452" y="3307"/>
                  </a:cubicBezTo>
                  <a:cubicBezTo>
                    <a:pt x="457" y="3307"/>
                    <a:pt x="460" y="3304"/>
                    <a:pt x="460" y="3294"/>
                  </a:cubicBezTo>
                  <a:cubicBezTo>
                    <a:pt x="464" y="3216"/>
                    <a:pt x="457" y="3137"/>
                    <a:pt x="457" y="3062"/>
                  </a:cubicBezTo>
                  <a:cubicBezTo>
                    <a:pt x="474" y="2981"/>
                    <a:pt x="492" y="2899"/>
                    <a:pt x="503" y="2817"/>
                  </a:cubicBezTo>
                  <a:cubicBezTo>
                    <a:pt x="506" y="2785"/>
                    <a:pt x="482" y="2753"/>
                    <a:pt x="449" y="2753"/>
                  </a:cubicBezTo>
                  <a:cubicBezTo>
                    <a:pt x="446" y="2375"/>
                    <a:pt x="439" y="1995"/>
                    <a:pt x="428" y="1617"/>
                  </a:cubicBezTo>
                  <a:cubicBezTo>
                    <a:pt x="421" y="1432"/>
                    <a:pt x="428" y="1243"/>
                    <a:pt x="432" y="1058"/>
                  </a:cubicBezTo>
                  <a:cubicBezTo>
                    <a:pt x="439" y="891"/>
                    <a:pt x="446" y="724"/>
                    <a:pt x="449" y="560"/>
                  </a:cubicBezTo>
                  <a:cubicBezTo>
                    <a:pt x="457" y="489"/>
                    <a:pt x="460" y="421"/>
                    <a:pt x="467" y="353"/>
                  </a:cubicBezTo>
                  <a:cubicBezTo>
                    <a:pt x="474" y="304"/>
                    <a:pt x="474" y="272"/>
                    <a:pt x="474" y="236"/>
                  </a:cubicBezTo>
                  <a:cubicBezTo>
                    <a:pt x="478" y="222"/>
                    <a:pt x="482" y="207"/>
                    <a:pt x="485" y="193"/>
                  </a:cubicBezTo>
                  <a:cubicBezTo>
                    <a:pt x="496" y="197"/>
                    <a:pt x="496" y="207"/>
                    <a:pt x="506" y="207"/>
                  </a:cubicBezTo>
                  <a:cubicBezTo>
                    <a:pt x="556" y="197"/>
                    <a:pt x="631" y="190"/>
                    <a:pt x="652" y="143"/>
                  </a:cubicBezTo>
                  <a:cubicBezTo>
                    <a:pt x="656" y="136"/>
                    <a:pt x="645" y="133"/>
                    <a:pt x="649" y="129"/>
                  </a:cubicBezTo>
                  <a:lnTo>
                    <a:pt x="649" y="129"/>
                  </a:lnTo>
                  <a:cubicBezTo>
                    <a:pt x="788" y="136"/>
                    <a:pt x="927" y="183"/>
                    <a:pt x="1040" y="264"/>
                  </a:cubicBezTo>
                  <a:cubicBezTo>
                    <a:pt x="1012" y="264"/>
                    <a:pt x="983" y="272"/>
                    <a:pt x="959" y="286"/>
                  </a:cubicBezTo>
                  <a:cubicBezTo>
                    <a:pt x="905" y="313"/>
                    <a:pt x="936" y="387"/>
                    <a:pt x="986" y="387"/>
                  </a:cubicBezTo>
                  <a:cubicBezTo>
                    <a:pt x="995" y="387"/>
                    <a:pt x="1005" y="385"/>
                    <a:pt x="1016" y="378"/>
                  </a:cubicBezTo>
                  <a:cubicBezTo>
                    <a:pt x="1069" y="350"/>
                    <a:pt x="1133" y="368"/>
                    <a:pt x="1194" y="336"/>
                  </a:cubicBezTo>
                  <a:cubicBezTo>
                    <a:pt x="1218" y="318"/>
                    <a:pt x="1229" y="286"/>
                    <a:pt x="1211" y="257"/>
                  </a:cubicBezTo>
                  <a:cubicBezTo>
                    <a:pt x="1080" y="79"/>
                    <a:pt x="841" y="1"/>
                    <a:pt x="62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17" name="Google Shape;3426;p74"/>
            <p:cNvSpPr/>
            <p:nvPr/>
          </p:nvSpPr>
          <p:spPr>
            <a:xfrm>
              <a:off x="694400" y="4165600"/>
              <a:ext cx="7325" cy="76950"/>
            </a:xfrm>
            <a:custGeom>
              <a:avLst/>
              <a:gdLst/>
              <a:ahLst/>
              <a:cxnLst/>
              <a:rect l="l" t="t" r="r" b="b"/>
              <a:pathLst>
                <a:path w="293" h="3078" extrusionOk="0">
                  <a:moveTo>
                    <a:pt x="15" y="3010"/>
                  </a:moveTo>
                  <a:lnTo>
                    <a:pt x="15" y="3010"/>
                  </a:lnTo>
                  <a:cubicBezTo>
                    <a:pt x="20" y="3010"/>
                    <a:pt x="27" y="3011"/>
                    <a:pt x="33" y="3013"/>
                  </a:cubicBezTo>
                  <a:cubicBezTo>
                    <a:pt x="31" y="3014"/>
                    <a:pt x="29" y="3014"/>
                    <a:pt x="28" y="3014"/>
                  </a:cubicBezTo>
                  <a:cubicBezTo>
                    <a:pt x="23" y="3014"/>
                    <a:pt x="19" y="3012"/>
                    <a:pt x="15" y="3010"/>
                  </a:cubicBezTo>
                  <a:close/>
                  <a:moveTo>
                    <a:pt x="236" y="0"/>
                  </a:moveTo>
                  <a:cubicBezTo>
                    <a:pt x="209" y="0"/>
                    <a:pt x="182" y="17"/>
                    <a:pt x="179" y="51"/>
                  </a:cubicBezTo>
                  <a:cubicBezTo>
                    <a:pt x="172" y="653"/>
                    <a:pt x="54" y="1247"/>
                    <a:pt x="47" y="1852"/>
                  </a:cubicBezTo>
                  <a:cubicBezTo>
                    <a:pt x="40" y="2073"/>
                    <a:pt x="29" y="2297"/>
                    <a:pt x="26" y="2518"/>
                  </a:cubicBezTo>
                  <a:cubicBezTo>
                    <a:pt x="19" y="2662"/>
                    <a:pt x="32" y="2889"/>
                    <a:pt x="5" y="3005"/>
                  </a:cubicBezTo>
                  <a:lnTo>
                    <a:pt x="5" y="3005"/>
                  </a:lnTo>
                  <a:cubicBezTo>
                    <a:pt x="5" y="3005"/>
                    <a:pt x="5" y="3005"/>
                    <a:pt x="4" y="3005"/>
                  </a:cubicBezTo>
                  <a:cubicBezTo>
                    <a:pt x="2" y="3005"/>
                    <a:pt x="1" y="3007"/>
                    <a:pt x="1" y="3013"/>
                  </a:cubicBezTo>
                  <a:lnTo>
                    <a:pt x="1" y="3020"/>
                  </a:lnTo>
                  <a:cubicBezTo>
                    <a:pt x="3" y="3056"/>
                    <a:pt x="32" y="3078"/>
                    <a:pt x="60" y="3078"/>
                  </a:cubicBezTo>
                  <a:cubicBezTo>
                    <a:pt x="81" y="3078"/>
                    <a:pt x="101" y="3065"/>
                    <a:pt x="107" y="3038"/>
                  </a:cubicBezTo>
                  <a:lnTo>
                    <a:pt x="107" y="3020"/>
                  </a:lnTo>
                  <a:lnTo>
                    <a:pt x="111" y="3020"/>
                  </a:lnTo>
                  <a:lnTo>
                    <a:pt x="111" y="3013"/>
                  </a:lnTo>
                  <a:cubicBezTo>
                    <a:pt x="136" y="2899"/>
                    <a:pt x="125" y="2760"/>
                    <a:pt x="132" y="2650"/>
                  </a:cubicBezTo>
                  <a:cubicBezTo>
                    <a:pt x="139" y="2404"/>
                    <a:pt x="150" y="2158"/>
                    <a:pt x="154" y="1913"/>
                  </a:cubicBezTo>
                  <a:cubicBezTo>
                    <a:pt x="172" y="1293"/>
                    <a:pt x="282" y="674"/>
                    <a:pt x="293" y="51"/>
                  </a:cubicBezTo>
                  <a:cubicBezTo>
                    <a:pt x="289" y="17"/>
                    <a:pt x="262" y="0"/>
                    <a:pt x="23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18" name="Google Shape;3427;p74"/>
            <p:cNvSpPr/>
            <p:nvPr/>
          </p:nvSpPr>
          <p:spPr>
            <a:xfrm>
              <a:off x="675000" y="4245075"/>
              <a:ext cx="21675" cy="11800"/>
            </a:xfrm>
            <a:custGeom>
              <a:avLst/>
              <a:gdLst/>
              <a:ahLst/>
              <a:cxnLst/>
              <a:rect l="l" t="t" r="r" b="b"/>
              <a:pathLst>
                <a:path w="867" h="472" extrusionOk="0">
                  <a:moveTo>
                    <a:pt x="790" y="0"/>
                  </a:moveTo>
                  <a:cubicBezTo>
                    <a:pt x="781" y="0"/>
                    <a:pt x="772" y="3"/>
                    <a:pt x="762" y="8"/>
                  </a:cubicBezTo>
                  <a:cubicBezTo>
                    <a:pt x="684" y="58"/>
                    <a:pt x="609" y="101"/>
                    <a:pt x="535" y="151"/>
                  </a:cubicBezTo>
                  <a:cubicBezTo>
                    <a:pt x="495" y="176"/>
                    <a:pt x="456" y="201"/>
                    <a:pt x="421" y="229"/>
                  </a:cubicBezTo>
                  <a:cubicBezTo>
                    <a:pt x="417" y="233"/>
                    <a:pt x="417" y="233"/>
                    <a:pt x="414" y="236"/>
                  </a:cubicBezTo>
                  <a:cubicBezTo>
                    <a:pt x="300" y="236"/>
                    <a:pt x="154" y="268"/>
                    <a:pt x="72" y="272"/>
                  </a:cubicBezTo>
                  <a:cubicBezTo>
                    <a:pt x="1" y="279"/>
                    <a:pt x="1" y="379"/>
                    <a:pt x="72" y="386"/>
                  </a:cubicBezTo>
                  <a:cubicBezTo>
                    <a:pt x="161" y="379"/>
                    <a:pt x="243" y="364"/>
                    <a:pt x="325" y="354"/>
                  </a:cubicBezTo>
                  <a:lnTo>
                    <a:pt x="325" y="354"/>
                  </a:lnTo>
                  <a:cubicBezTo>
                    <a:pt x="307" y="375"/>
                    <a:pt x="275" y="396"/>
                    <a:pt x="307" y="421"/>
                  </a:cubicBezTo>
                  <a:cubicBezTo>
                    <a:pt x="314" y="425"/>
                    <a:pt x="328" y="425"/>
                    <a:pt x="335" y="428"/>
                  </a:cubicBezTo>
                  <a:cubicBezTo>
                    <a:pt x="335" y="430"/>
                    <a:pt x="335" y="430"/>
                    <a:pt x="335" y="430"/>
                  </a:cubicBezTo>
                  <a:cubicBezTo>
                    <a:pt x="336" y="430"/>
                    <a:pt x="336" y="428"/>
                    <a:pt x="339" y="428"/>
                  </a:cubicBezTo>
                  <a:cubicBezTo>
                    <a:pt x="389" y="446"/>
                    <a:pt x="463" y="439"/>
                    <a:pt x="495" y="468"/>
                  </a:cubicBezTo>
                  <a:cubicBezTo>
                    <a:pt x="495" y="460"/>
                    <a:pt x="499" y="457"/>
                    <a:pt x="499" y="453"/>
                  </a:cubicBezTo>
                  <a:cubicBezTo>
                    <a:pt x="509" y="457"/>
                    <a:pt x="510" y="472"/>
                    <a:pt x="518" y="472"/>
                  </a:cubicBezTo>
                  <a:cubicBezTo>
                    <a:pt x="518" y="472"/>
                    <a:pt x="519" y="471"/>
                    <a:pt x="520" y="471"/>
                  </a:cubicBezTo>
                  <a:lnTo>
                    <a:pt x="524" y="471"/>
                  </a:lnTo>
                  <a:cubicBezTo>
                    <a:pt x="570" y="468"/>
                    <a:pt x="567" y="421"/>
                    <a:pt x="545" y="386"/>
                  </a:cubicBezTo>
                  <a:lnTo>
                    <a:pt x="545" y="386"/>
                  </a:lnTo>
                  <a:cubicBezTo>
                    <a:pt x="556" y="396"/>
                    <a:pt x="567" y="407"/>
                    <a:pt x="577" y="418"/>
                  </a:cubicBezTo>
                  <a:cubicBezTo>
                    <a:pt x="570" y="371"/>
                    <a:pt x="556" y="325"/>
                    <a:pt x="535" y="286"/>
                  </a:cubicBezTo>
                  <a:cubicBezTo>
                    <a:pt x="627" y="222"/>
                    <a:pt x="723" y="169"/>
                    <a:pt x="816" y="104"/>
                  </a:cubicBezTo>
                  <a:cubicBezTo>
                    <a:pt x="867" y="71"/>
                    <a:pt x="837" y="0"/>
                    <a:pt x="79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19" name="Google Shape;3428;p74"/>
            <p:cNvSpPr/>
            <p:nvPr/>
          </p:nvSpPr>
          <p:spPr>
            <a:xfrm>
              <a:off x="727250" y="4151900"/>
              <a:ext cx="30825" cy="107225"/>
            </a:xfrm>
            <a:custGeom>
              <a:avLst/>
              <a:gdLst/>
              <a:ahLst/>
              <a:cxnLst/>
              <a:rect l="l" t="t" r="r" b="b"/>
              <a:pathLst>
                <a:path w="1233" h="4289" extrusionOk="0">
                  <a:moveTo>
                    <a:pt x="591" y="286"/>
                  </a:moveTo>
                  <a:cubicBezTo>
                    <a:pt x="541" y="382"/>
                    <a:pt x="442" y="442"/>
                    <a:pt x="335" y="446"/>
                  </a:cubicBezTo>
                  <a:cubicBezTo>
                    <a:pt x="381" y="400"/>
                    <a:pt x="435" y="357"/>
                    <a:pt x="488" y="318"/>
                  </a:cubicBezTo>
                  <a:cubicBezTo>
                    <a:pt x="524" y="304"/>
                    <a:pt x="556" y="293"/>
                    <a:pt x="591" y="286"/>
                  </a:cubicBezTo>
                  <a:close/>
                  <a:moveTo>
                    <a:pt x="721" y="1"/>
                  </a:moveTo>
                  <a:cubicBezTo>
                    <a:pt x="715" y="1"/>
                    <a:pt x="709" y="2"/>
                    <a:pt x="702" y="5"/>
                  </a:cubicBezTo>
                  <a:cubicBezTo>
                    <a:pt x="605" y="33"/>
                    <a:pt x="545" y="94"/>
                    <a:pt x="474" y="147"/>
                  </a:cubicBezTo>
                  <a:cubicBezTo>
                    <a:pt x="360" y="165"/>
                    <a:pt x="289" y="243"/>
                    <a:pt x="253" y="375"/>
                  </a:cubicBezTo>
                  <a:cubicBezTo>
                    <a:pt x="217" y="417"/>
                    <a:pt x="164" y="432"/>
                    <a:pt x="128" y="478"/>
                  </a:cubicBezTo>
                  <a:cubicBezTo>
                    <a:pt x="111" y="503"/>
                    <a:pt x="136" y="528"/>
                    <a:pt x="157" y="546"/>
                  </a:cubicBezTo>
                  <a:cubicBezTo>
                    <a:pt x="50" y="806"/>
                    <a:pt x="22" y="1112"/>
                    <a:pt x="14" y="1382"/>
                  </a:cubicBezTo>
                  <a:cubicBezTo>
                    <a:pt x="0" y="1742"/>
                    <a:pt x="25" y="2094"/>
                    <a:pt x="47" y="2447"/>
                  </a:cubicBezTo>
                  <a:cubicBezTo>
                    <a:pt x="54" y="2575"/>
                    <a:pt x="36" y="2710"/>
                    <a:pt x="39" y="2845"/>
                  </a:cubicBezTo>
                  <a:cubicBezTo>
                    <a:pt x="39" y="2846"/>
                    <a:pt x="39" y="2846"/>
                    <a:pt x="39" y="2846"/>
                  </a:cubicBezTo>
                  <a:cubicBezTo>
                    <a:pt x="38" y="2846"/>
                    <a:pt x="35" y="2843"/>
                    <a:pt x="33" y="2843"/>
                  </a:cubicBezTo>
                  <a:cubicBezTo>
                    <a:pt x="33" y="2843"/>
                    <a:pt x="32" y="2843"/>
                    <a:pt x="32" y="2845"/>
                  </a:cubicBezTo>
                  <a:lnTo>
                    <a:pt x="32" y="3383"/>
                  </a:lnTo>
                  <a:cubicBezTo>
                    <a:pt x="32" y="3392"/>
                    <a:pt x="35" y="3394"/>
                    <a:pt x="40" y="3394"/>
                  </a:cubicBezTo>
                  <a:cubicBezTo>
                    <a:pt x="48" y="3394"/>
                    <a:pt x="60" y="3389"/>
                    <a:pt x="72" y="3389"/>
                  </a:cubicBezTo>
                  <a:cubicBezTo>
                    <a:pt x="75" y="3389"/>
                    <a:pt x="79" y="3389"/>
                    <a:pt x="82" y="3390"/>
                  </a:cubicBezTo>
                  <a:cubicBezTo>
                    <a:pt x="64" y="3557"/>
                    <a:pt x="82" y="3728"/>
                    <a:pt x="125" y="3892"/>
                  </a:cubicBezTo>
                  <a:cubicBezTo>
                    <a:pt x="130" y="3917"/>
                    <a:pt x="155" y="3931"/>
                    <a:pt x="179" y="3931"/>
                  </a:cubicBezTo>
                  <a:cubicBezTo>
                    <a:pt x="203" y="3931"/>
                    <a:pt x="226" y="3918"/>
                    <a:pt x="232" y="3892"/>
                  </a:cubicBezTo>
                  <a:cubicBezTo>
                    <a:pt x="413" y="2877"/>
                    <a:pt x="281" y="1845"/>
                    <a:pt x="321" y="827"/>
                  </a:cubicBezTo>
                  <a:cubicBezTo>
                    <a:pt x="322" y="789"/>
                    <a:pt x="295" y="771"/>
                    <a:pt x="266" y="771"/>
                  </a:cubicBezTo>
                  <a:cubicBezTo>
                    <a:pt x="238" y="771"/>
                    <a:pt x="208" y="789"/>
                    <a:pt x="207" y="827"/>
                  </a:cubicBezTo>
                  <a:cubicBezTo>
                    <a:pt x="178" y="1539"/>
                    <a:pt x="207" y="2258"/>
                    <a:pt x="178" y="2970"/>
                  </a:cubicBezTo>
                  <a:cubicBezTo>
                    <a:pt x="171" y="2970"/>
                    <a:pt x="168" y="2981"/>
                    <a:pt x="160" y="2984"/>
                  </a:cubicBezTo>
                  <a:cubicBezTo>
                    <a:pt x="175" y="2553"/>
                    <a:pt x="132" y="2112"/>
                    <a:pt x="125" y="1688"/>
                  </a:cubicBezTo>
                  <a:cubicBezTo>
                    <a:pt x="114" y="1347"/>
                    <a:pt x="128" y="898"/>
                    <a:pt x="285" y="553"/>
                  </a:cubicBezTo>
                  <a:cubicBezTo>
                    <a:pt x="296" y="553"/>
                    <a:pt x="306" y="554"/>
                    <a:pt x="317" y="554"/>
                  </a:cubicBezTo>
                  <a:cubicBezTo>
                    <a:pt x="523" y="554"/>
                    <a:pt x="687" y="453"/>
                    <a:pt x="751" y="236"/>
                  </a:cubicBezTo>
                  <a:cubicBezTo>
                    <a:pt x="858" y="247"/>
                    <a:pt x="958" y="304"/>
                    <a:pt x="1022" y="450"/>
                  </a:cubicBezTo>
                  <a:cubicBezTo>
                    <a:pt x="1030" y="464"/>
                    <a:pt x="1042" y="469"/>
                    <a:pt x="1055" y="469"/>
                  </a:cubicBezTo>
                  <a:cubicBezTo>
                    <a:pt x="1064" y="469"/>
                    <a:pt x="1074" y="467"/>
                    <a:pt x="1082" y="464"/>
                  </a:cubicBezTo>
                  <a:lnTo>
                    <a:pt x="1082" y="464"/>
                  </a:lnTo>
                  <a:cubicBezTo>
                    <a:pt x="698" y="1571"/>
                    <a:pt x="815" y="2806"/>
                    <a:pt x="794" y="3963"/>
                  </a:cubicBezTo>
                  <a:lnTo>
                    <a:pt x="794" y="4109"/>
                  </a:lnTo>
                  <a:cubicBezTo>
                    <a:pt x="613" y="4134"/>
                    <a:pt x="431" y="4138"/>
                    <a:pt x="253" y="4180"/>
                  </a:cubicBezTo>
                  <a:cubicBezTo>
                    <a:pt x="186" y="4197"/>
                    <a:pt x="204" y="4288"/>
                    <a:pt x="268" y="4288"/>
                  </a:cubicBezTo>
                  <a:cubicBezTo>
                    <a:pt x="272" y="4288"/>
                    <a:pt x="277" y="4288"/>
                    <a:pt x="281" y="4287"/>
                  </a:cubicBezTo>
                  <a:cubicBezTo>
                    <a:pt x="502" y="4237"/>
                    <a:pt x="730" y="4248"/>
                    <a:pt x="954" y="4198"/>
                  </a:cubicBezTo>
                  <a:cubicBezTo>
                    <a:pt x="1018" y="4181"/>
                    <a:pt x="997" y="4086"/>
                    <a:pt x="935" y="4086"/>
                  </a:cubicBezTo>
                  <a:cubicBezTo>
                    <a:pt x="931" y="4086"/>
                    <a:pt x="927" y="4087"/>
                    <a:pt x="922" y="4088"/>
                  </a:cubicBezTo>
                  <a:lnTo>
                    <a:pt x="904" y="4088"/>
                  </a:lnTo>
                  <a:cubicBezTo>
                    <a:pt x="944" y="2870"/>
                    <a:pt x="776" y="1553"/>
                    <a:pt x="1218" y="389"/>
                  </a:cubicBezTo>
                  <a:cubicBezTo>
                    <a:pt x="1233" y="348"/>
                    <a:pt x="1199" y="320"/>
                    <a:pt x="1164" y="320"/>
                  </a:cubicBezTo>
                  <a:cubicBezTo>
                    <a:pt x="1143" y="320"/>
                    <a:pt x="1121" y="331"/>
                    <a:pt x="1111" y="357"/>
                  </a:cubicBezTo>
                  <a:cubicBezTo>
                    <a:pt x="1107" y="364"/>
                    <a:pt x="1107" y="368"/>
                    <a:pt x="1107" y="375"/>
                  </a:cubicBezTo>
                  <a:cubicBezTo>
                    <a:pt x="1042" y="231"/>
                    <a:pt x="901" y="139"/>
                    <a:pt x="744" y="139"/>
                  </a:cubicBezTo>
                  <a:cubicBezTo>
                    <a:pt x="738" y="139"/>
                    <a:pt x="732" y="140"/>
                    <a:pt x="726" y="140"/>
                  </a:cubicBezTo>
                  <a:cubicBezTo>
                    <a:pt x="724" y="139"/>
                    <a:pt x="722" y="139"/>
                    <a:pt x="721" y="139"/>
                  </a:cubicBezTo>
                  <a:cubicBezTo>
                    <a:pt x="716" y="139"/>
                    <a:pt x="712" y="141"/>
                    <a:pt x="707" y="141"/>
                  </a:cubicBezTo>
                  <a:cubicBezTo>
                    <a:pt x="706" y="141"/>
                    <a:pt x="704" y="141"/>
                    <a:pt x="702" y="140"/>
                  </a:cubicBezTo>
                  <a:cubicBezTo>
                    <a:pt x="712" y="133"/>
                    <a:pt x="716" y="118"/>
                    <a:pt x="730" y="115"/>
                  </a:cubicBezTo>
                  <a:cubicBezTo>
                    <a:pt x="791" y="89"/>
                    <a:pt x="774" y="1"/>
                    <a:pt x="72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20" name="Google Shape;3429;p74"/>
            <p:cNvSpPr/>
            <p:nvPr/>
          </p:nvSpPr>
          <p:spPr>
            <a:xfrm>
              <a:off x="783925" y="4162225"/>
              <a:ext cx="5400" cy="94650"/>
            </a:xfrm>
            <a:custGeom>
              <a:avLst/>
              <a:gdLst/>
              <a:ahLst/>
              <a:cxnLst/>
              <a:rect l="l" t="t" r="r" b="b"/>
              <a:pathLst>
                <a:path w="216" h="3786" extrusionOk="0">
                  <a:moveTo>
                    <a:pt x="59" y="0"/>
                  </a:moveTo>
                  <a:cubicBezTo>
                    <a:pt x="32" y="0"/>
                    <a:pt x="5" y="18"/>
                    <a:pt x="1" y="54"/>
                  </a:cubicBezTo>
                  <a:lnTo>
                    <a:pt x="1" y="3732"/>
                  </a:lnTo>
                  <a:cubicBezTo>
                    <a:pt x="3" y="3767"/>
                    <a:pt x="31" y="3786"/>
                    <a:pt x="59" y="3786"/>
                  </a:cubicBezTo>
                  <a:cubicBezTo>
                    <a:pt x="82" y="3786"/>
                    <a:pt x="105" y="3773"/>
                    <a:pt x="115" y="3746"/>
                  </a:cubicBezTo>
                  <a:cubicBezTo>
                    <a:pt x="154" y="3596"/>
                    <a:pt x="161" y="3443"/>
                    <a:pt x="204" y="3297"/>
                  </a:cubicBezTo>
                  <a:cubicBezTo>
                    <a:pt x="215" y="3258"/>
                    <a:pt x="189" y="3236"/>
                    <a:pt x="159" y="3236"/>
                  </a:cubicBezTo>
                  <a:cubicBezTo>
                    <a:pt x="144" y="3236"/>
                    <a:pt x="127" y="3242"/>
                    <a:pt x="115" y="3255"/>
                  </a:cubicBezTo>
                  <a:lnTo>
                    <a:pt x="115" y="51"/>
                  </a:lnTo>
                  <a:cubicBezTo>
                    <a:pt x="111" y="17"/>
                    <a:pt x="85" y="0"/>
                    <a:pt x="5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21" name="Google Shape;3430;p74"/>
            <p:cNvSpPr/>
            <p:nvPr/>
          </p:nvSpPr>
          <p:spPr>
            <a:xfrm>
              <a:off x="782575" y="4154075"/>
              <a:ext cx="23000" cy="13025"/>
            </a:xfrm>
            <a:custGeom>
              <a:avLst/>
              <a:gdLst/>
              <a:ahLst/>
              <a:cxnLst/>
              <a:rect l="l" t="t" r="r" b="b"/>
              <a:pathLst>
                <a:path w="920" h="521" extrusionOk="0">
                  <a:moveTo>
                    <a:pt x="430" y="0"/>
                  </a:moveTo>
                  <a:cubicBezTo>
                    <a:pt x="259" y="0"/>
                    <a:pt x="86" y="86"/>
                    <a:pt x="16" y="274"/>
                  </a:cubicBezTo>
                  <a:cubicBezTo>
                    <a:pt x="1" y="314"/>
                    <a:pt x="33" y="341"/>
                    <a:pt x="67" y="341"/>
                  </a:cubicBezTo>
                  <a:cubicBezTo>
                    <a:pt x="90" y="341"/>
                    <a:pt x="113" y="329"/>
                    <a:pt x="123" y="302"/>
                  </a:cubicBezTo>
                  <a:cubicBezTo>
                    <a:pt x="172" y="168"/>
                    <a:pt x="300" y="106"/>
                    <a:pt x="427" y="106"/>
                  </a:cubicBezTo>
                  <a:cubicBezTo>
                    <a:pt x="610" y="106"/>
                    <a:pt x="790" y="233"/>
                    <a:pt x="731" y="452"/>
                  </a:cubicBezTo>
                  <a:cubicBezTo>
                    <a:pt x="723" y="494"/>
                    <a:pt x="755" y="520"/>
                    <a:pt x="788" y="520"/>
                  </a:cubicBezTo>
                  <a:cubicBezTo>
                    <a:pt x="810" y="520"/>
                    <a:pt x="832" y="509"/>
                    <a:pt x="842" y="484"/>
                  </a:cubicBezTo>
                  <a:cubicBezTo>
                    <a:pt x="919" y="179"/>
                    <a:pt x="677" y="0"/>
                    <a:pt x="43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22" name="Google Shape;3431;p74"/>
            <p:cNvSpPr/>
            <p:nvPr/>
          </p:nvSpPr>
          <p:spPr>
            <a:xfrm>
              <a:off x="784650" y="4164450"/>
              <a:ext cx="22400" cy="96950"/>
            </a:xfrm>
            <a:custGeom>
              <a:avLst/>
              <a:gdLst/>
              <a:ahLst/>
              <a:cxnLst/>
              <a:rect l="l" t="t" r="r" b="b"/>
              <a:pathLst>
                <a:path w="896" h="3878" extrusionOk="0">
                  <a:moveTo>
                    <a:pt x="840" y="1"/>
                  </a:moveTo>
                  <a:cubicBezTo>
                    <a:pt x="812" y="1"/>
                    <a:pt x="784" y="19"/>
                    <a:pt x="784" y="54"/>
                  </a:cubicBezTo>
                  <a:cubicBezTo>
                    <a:pt x="698" y="1250"/>
                    <a:pt x="698" y="2443"/>
                    <a:pt x="695" y="3643"/>
                  </a:cubicBezTo>
                  <a:cubicBezTo>
                    <a:pt x="695" y="3643"/>
                    <a:pt x="694" y="3644"/>
                    <a:pt x="694" y="3644"/>
                  </a:cubicBezTo>
                  <a:cubicBezTo>
                    <a:pt x="693" y="3644"/>
                    <a:pt x="692" y="3642"/>
                    <a:pt x="691" y="3642"/>
                  </a:cubicBezTo>
                  <a:cubicBezTo>
                    <a:pt x="691" y="3642"/>
                    <a:pt x="691" y="3642"/>
                    <a:pt x="691" y="3643"/>
                  </a:cubicBezTo>
                  <a:lnTo>
                    <a:pt x="691" y="3764"/>
                  </a:lnTo>
                  <a:cubicBezTo>
                    <a:pt x="485" y="3760"/>
                    <a:pt x="282" y="3725"/>
                    <a:pt x="75" y="3717"/>
                  </a:cubicBezTo>
                  <a:cubicBezTo>
                    <a:pt x="0" y="3717"/>
                    <a:pt x="0" y="3835"/>
                    <a:pt x="75" y="3835"/>
                  </a:cubicBezTo>
                  <a:cubicBezTo>
                    <a:pt x="285" y="3835"/>
                    <a:pt x="492" y="3874"/>
                    <a:pt x="702" y="3878"/>
                  </a:cubicBezTo>
                  <a:cubicBezTo>
                    <a:pt x="709" y="3878"/>
                    <a:pt x="702" y="3871"/>
                    <a:pt x="702" y="3867"/>
                  </a:cubicBezTo>
                  <a:lnTo>
                    <a:pt x="801" y="3867"/>
                  </a:lnTo>
                  <a:cubicBezTo>
                    <a:pt x="801" y="2593"/>
                    <a:pt x="801" y="1325"/>
                    <a:pt x="894" y="54"/>
                  </a:cubicBezTo>
                  <a:cubicBezTo>
                    <a:pt x="896" y="19"/>
                    <a:pt x="868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23" name="Google Shape;3432;p74"/>
            <p:cNvSpPr/>
            <p:nvPr/>
          </p:nvSpPr>
          <p:spPr>
            <a:xfrm>
              <a:off x="835325" y="4154700"/>
              <a:ext cx="28100" cy="96500"/>
            </a:xfrm>
            <a:custGeom>
              <a:avLst/>
              <a:gdLst/>
              <a:ahLst/>
              <a:cxnLst/>
              <a:rect l="l" t="t" r="r" b="b"/>
              <a:pathLst>
                <a:path w="1124" h="3860" extrusionOk="0">
                  <a:moveTo>
                    <a:pt x="825" y="355"/>
                  </a:moveTo>
                  <a:cubicBezTo>
                    <a:pt x="836" y="373"/>
                    <a:pt x="853" y="384"/>
                    <a:pt x="860" y="405"/>
                  </a:cubicBezTo>
                  <a:cubicBezTo>
                    <a:pt x="683" y="597"/>
                    <a:pt x="525" y="805"/>
                    <a:pt x="389" y="1026"/>
                  </a:cubicBezTo>
                  <a:lnTo>
                    <a:pt x="389" y="1026"/>
                  </a:lnTo>
                  <a:cubicBezTo>
                    <a:pt x="387" y="1000"/>
                    <a:pt x="369" y="975"/>
                    <a:pt x="334" y="971"/>
                  </a:cubicBezTo>
                  <a:cubicBezTo>
                    <a:pt x="351" y="971"/>
                    <a:pt x="355" y="977"/>
                    <a:pt x="357" y="977"/>
                  </a:cubicBezTo>
                  <a:cubicBezTo>
                    <a:pt x="359" y="977"/>
                    <a:pt x="359" y="971"/>
                    <a:pt x="369" y="946"/>
                  </a:cubicBezTo>
                  <a:cubicBezTo>
                    <a:pt x="383" y="918"/>
                    <a:pt x="401" y="886"/>
                    <a:pt x="423" y="857"/>
                  </a:cubicBezTo>
                  <a:cubicBezTo>
                    <a:pt x="469" y="790"/>
                    <a:pt x="519" y="722"/>
                    <a:pt x="576" y="658"/>
                  </a:cubicBezTo>
                  <a:cubicBezTo>
                    <a:pt x="654" y="555"/>
                    <a:pt x="743" y="455"/>
                    <a:pt x="825" y="355"/>
                  </a:cubicBezTo>
                  <a:close/>
                  <a:moveTo>
                    <a:pt x="900" y="548"/>
                  </a:moveTo>
                  <a:cubicBezTo>
                    <a:pt x="900" y="658"/>
                    <a:pt x="892" y="768"/>
                    <a:pt x="889" y="879"/>
                  </a:cubicBezTo>
                  <a:cubicBezTo>
                    <a:pt x="725" y="1035"/>
                    <a:pt x="551" y="1181"/>
                    <a:pt x="366" y="1313"/>
                  </a:cubicBezTo>
                  <a:cubicBezTo>
                    <a:pt x="508" y="1035"/>
                    <a:pt x="690" y="779"/>
                    <a:pt x="900" y="548"/>
                  </a:cubicBezTo>
                  <a:close/>
                  <a:moveTo>
                    <a:pt x="489" y="127"/>
                  </a:moveTo>
                  <a:cubicBezTo>
                    <a:pt x="584" y="127"/>
                    <a:pt x="684" y="175"/>
                    <a:pt x="761" y="259"/>
                  </a:cubicBezTo>
                  <a:cubicBezTo>
                    <a:pt x="618" y="430"/>
                    <a:pt x="469" y="597"/>
                    <a:pt x="341" y="779"/>
                  </a:cubicBezTo>
                  <a:cubicBezTo>
                    <a:pt x="287" y="857"/>
                    <a:pt x="156" y="1067"/>
                    <a:pt x="334" y="1082"/>
                  </a:cubicBezTo>
                  <a:cubicBezTo>
                    <a:pt x="336" y="1082"/>
                    <a:pt x="338" y="1082"/>
                    <a:pt x="340" y="1082"/>
                  </a:cubicBezTo>
                  <a:cubicBezTo>
                    <a:pt x="347" y="1082"/>
                    <a:pt x="353" y="1081"/>
                    <a:pt x="358" y="1079"/>
                  </a:cubicBezTo>
                  <a:lnTo>
                    <a:pt x="358" y="1079"/>
                  </a:lnTo>
                  <a:cubicBezTo>
                    <a:pt x="310" y="1161"/>
                    <a:pt x="265" y="1245"/>
                    <a:pt x="223" y="1331"/>
                  </a:cubicBezTo>
                  <a:lnTo>
                    <a:pt x="223" y="1210"/>
                  </a:lnTo>
                  <a:cubicBezTo>
                    <a:pt x="230" y="1071"/>
                    <a:pt x="223" y="932"/>
                    <a:pt x="227" y="790"/>
                  </a:cubicBezTo>
                  <a:cubicBezTo>
                    <a:pt x="312" y="615"/>
                    <a:pt x="408" y="448"/>
                    <a:pt x="519" y="291"/>
                  </a:cubicBezTo>
                  <a:cubicBezTo>
                    <a:pt x="549" y="249"/>
                    <a:pt x="511" y="210"/>
                    <a:pt x="470" y="210"/>
                  </a:cubicBezTo>
                  <a:cubicBezTo>
                    <a:pt x="453" y="210"/>
                    <a:pt x="435" y="217"/>
                    <a:pt x="423" y="234"/>
                  </a:cubicBezTo>
                  <a:cubicBezTo>
                    <a:pt x="351" y="341"/>
                    <a:pt x="287" y="448"/>
                    <a:pt x="230" y="562"/>
                  </a:cubicBezTo>
                  <a:cubicBezTo>
                    <a:pt x="227" y="533"/>
                    <a:pt x="237" y="501"/>
                    <a:pt x="230" y="469"/>
                  </a:cubicBezTo>
                  <a:cubicBezTo>
                    <a:pt x="220" y="409"/>
                    <a:pt x="191" y="394"/>
                    <a:pt x="166" y="391"/>
                  </a:cubicBezTo>
                  <a:cubicBezTo>
                    <a:pt x="181" y="384"/>
                    <a:pt x="202" y="387"/>
                    <a:pt x="209" y="366"/>
                  </a:cubicBezTo>
                  <a:cubicBezTo>
                    <a:pt x="266" y="198"/>
                    <a:pt x="374" y="127"/>
                    <a:pt x="489" y="127"/>
                  </a:cubicBezTo>
                  <a:close/>
                  <a:moveTo>
                    <a:pt x="526" y="1334"/>
                  </a:moveTo>
                  <a:lnTo>
                    <a:pt x="526" y="1334"/>
                  </a:lnTo>
                  <a:cubicBezTo>
                    <a:pt x="387" y="1505"/>
                    <a:pt x="309" y="1694"/>
                    <a:pt x="216" y="1886"/>
                  </a:cubicBezTo>
                  <a:cubicBezTo>
                    <a:pt x="220" y="1772"/>
                    <a:pt x="216" y="1655"/>
                    <a:pt x="220" y="1541"/>
                  </a:cubicBezTo>
                  <a:lnTo>
                    <a:pt x="216" y="1541"/>
                  </a:lnTo>
                  <a:cubicBezTo>
                    <a:pt x="326" y="1484"/>
                    <a:pt x="430" y="1413"/>
                    <a:pt x="526" y="1334"/>
                  </a:cubicBezTo>
                  <a:close/>
                  <a:moveTo>
                    <a:pt x="882" y="1082"/>
                  </a:moveTo>
                  <a:lnTo>
                    <a:pt x="882" y="1082"/>
                  </a:lnTo>
                  <a:cubicBezTo>
                    <a:pt x="878" y="1270"/>
                    <a:pt x="875" y="1462"/>
                    <a:pt x="868" y="1651"/>
                  </a:cubicBezTo>
                  <a:cubicBezTo>
                    <a:pt x="862" y="1623"/>
                    <a:pt x="839" y="1600"/>
                    <a:pt x="814" y="1600"/>
                  </a:cubicBezTo>
                  <a:cubicBezTo>
                    <a:pt x="805" y="1600"/>
                    <a:pt x="795" y="1604"/>
                    <a:pt x="786" y="1612"/>
                  </a:cubicBezTo>
                  <a:cubicBezTo>
                    <a:pt x="643" y="1740"/>
                    <a:pt x="537" y="1900"/>
                    <a:pt x="430" y="2057"/>
                  </a:cubicBezTo>
                  <a:cubicBezTo>
                    <a:pt x="362" y="2114"/>
                    <a:pt x="291" y="2164"/>
                    <a:pt x="213" y="2203"/>
                  </a:cubicBezTo>
                  <a:lnTo>
                    <a:pt x="213" y="2153"/>
                  </a:lnTo>
                  <a:cubicBezTo>
                    <a:pt x="337" y="1754"/>
                    <a:pt x="593" y="1398"/>
                    <a:pt x="882" y="1082"/>
                  </a:cubicBezTo>
                  <a:close/>
                  <a:moveTo>
                    <a:pt x="273" y="2299"/>
                  </a:moveTo>
                  <a:lnTo>
                    <a:pt x="273" y="2299"/>
                  </a:lnTo>
                  <a:cubicBezTo>
                    <a:pt x="248" y="2338"/>
                    <a:pt x="234" y="2388"/>
                    <a:pt x="213" y="2427"/>
                  </a:cubicBezTo>
                  <a:cubicBezTo>
                    <a:pt x="216" y="2399"/>
                    <a:pt x="216" y="2367"/>
                    <a:pt x="216" y="2335"/>
                  </a:cubicBezTo>
                  <a:cubicBezTo>
                    <a:pt x="234" y="2324"/>
                    <a:pt x="252" y="2310"/>
                    <a:pt x="273" y="2299"/>
                  </a:cubicBezTo>
                  <a:close/>
                  <a:moveTo>
                    <a:pt x="864" y="1696"/>
                  </a:moveTo>
                  <a:cubicBezTo>
                    <a:pt x="857" y="1879"/>
                    <a:pt x="857" y="2066"/>
                    <a:pt x="850" y="2249"/>
                  </a:cubicBezTo>
                  <a:cubicBezTo>
                    <a:pt x="844" y="2219"/>
                    <a:pt x="829" y="2184"/>
                    <a:pt x="807" y="2184"/>
                  </a:cubicBezTo>
                  <a:cubicBezTo>
                    <a:pt x="801" y="2184"/>
                    <a:pt x="793" y="2187"/>
                    <a:pt x="786" y="2196"/>
                  </a:cubicBezTo>
                  <a:cubicBezTo>
                    <a:pt x="618" y="2402"/>
                    <a:pt x="437" y="2605"/>
                    <a:pt x="213" y="2748"/>
                  </a:cubicBezTo>
                  <a:lnTo>
                    <a:pt x="213" y="2708"/>
                  </a:lnTo>
                  <a:cubicBezTo>
                    <a:pt x="291" y="2509"/>
                    <a:pt x="387" y="2317"/>
                    <a:pt x="508" y="2139"/>
                  </a:cubicBezTo>
                  <a:cubicBezTo>
                    <a:pt x="638" y="2002"/>
                    <a:pt x="758" y="1854"/>
                    <a:pt x="864" y="1696"/>
                  </a:cubicBezTo>
                  <a:close/>
                  <a:moveTo>
                    <a:pt x="850" y="2299"/>
                  </a:moveTo>
                  <a:cubicBezTo>
                    <a:pt x="843" y="2505"/>
                    <a:pt x="839" y="2712"/>
                    <a:pt x="832" y="2915"/>
                  </a:cubicBezTo>
                  <a:lnTo>
                    <a:pt x="828" y="2915"/>
                  </a:lnTo>
                  <a:cubicBezTo>
                    <a:pt x="672" y="3039"/>
                    <a:pt x="515" y="3168"/>
                    <a:pt x="355" y="3289"/>
                  </a:cubicBezTo>
                  <a:cubicBezTo>
                    <a:pt x="448" y="2929"/>
                    <a:pt x="650" y="2609"/>
                    <a:pt x="850" y="2299"/>
                  </a:cubicBezTo>
                  <a:close/>
                  <a:moveTo>
                    <a:pt x="465" y="2712"/>
                  </a:moveTo>
                  <a:lnTo>
                    <a:pt x="465" y="2712"/>
                  </a:lnTo>
                  <a:cubicBezTo>
                    <a:pt x="344" y="2918"/>
                    <a:pt x="259" y="3143"/>
                    <a:pt x="213" y="3374"/>
                  </a:cubicBezTo>
                  <a:cubicBezTo>
                    <a:pt x="209" y="3210"/>
                    <a:pt x="216" y="3043"/>
                    <a:pt x="213" y="2879"/>
                  </a:cubicBezTo>
                  <a:cubicBezTo>
                    <a:pt x="302" y="2833"/>
                    <a:pt x="387" y="2780"/>
                    <a:pt x="465" y="2712"/>
                  </a:cubicBezTo>
                  <a:close/>
                  <a:moveTo>
                    <a:pt x="497" y="0"/>
                  </a:moveTo>
                  <a:cubicBezTo>
                    <a:pt x="295" y="0"/>
                    <a:pt x="158" y="152"/>
                    <a:pt x="99" y="341"/>
                  </a:cubicBezTo>
                  <a:cubicBezTo>
                    <a:pt x="88" y="370"/>
                    <a:pt x="109" y="384"/>
                    <a:pt x="131" y="394"/>
                  </a:cubicBezTo>
                  <a:cubicBezTo>
                    <a:pt x="95" y="412"/>
                    <a:pt x="67" y="441"/>
                    <a:pt x="56" y="473"/>
                  </a:cubicBezTo>
                  <a:cubicBezTo>
                    <a:pt x="40" y="511"/>
                    <a:pt x="62" y="528"/>
                    <a:pt x="91" y="528"/>
                  </a:cubicBezTo>
                  <a:cubicBezTo>
                    <a:pt x="101" y="528"/>
                    <a:pt x="110" y="526"/>
                    <a:pt x="120" y="523"/>
                  </a:cubicBezTo>
                  <a:cubicBezTo>
                    <a:pt x="120" y="558"/>
                    <a:pt x="124" y="590"/>
                    <a:pt x="124" y="626"/>
                  </a:cubicBezTo>
                  <a:lnTo>
                    <a:pt x="124" y="743"/>
                  </a:lnTo>
                  <a:cubicBezTo>
                    <a:pt x="120" y="754"/>
                    <a:pt x="109" y="765"/>
                    <a:pt x="106" y="775"/>
                  </a:cubicBezTo>
                  <a:cubicBezTo>
                    <a:pt x="95" y="797"/>
                    <a:pt x="109" y="811"/>
                    <a:pt x="124" y="829"/>
                  </a:cubicBezTo>
                  <a:lnTo>
                    <a:pt x="124" y="939"/>
                  </a:lnTo>
                  <a:cubicBezTo>
                    <a:pt x="113" y="1103"/>
                    <a:pt x="102" y="1263"/>
                    <a:pt x="99" y="1430"/>
                  </a:cubicBezTo>
                  <a:cubicBezTo>
                    <a:pt x="92" y="1672"/>
                    <a:pt x="99" y="1922"/>
                    <a:pt x="99" y="2164"/>
                  </a:cubicBezTo>
                  <a:cubicBezTo>
                    <a:pt x="77" y="2235"/>
                    <a:pt x="17" y="2295"/>
                    <a:pt x="10" y="2374"/>
                  </a:cubicBezTo>
                  <a:cubicBezTo>
                    <a:pt x="10" y="2405"/>
                    <a:pt x="37" y="2428"/>
                    <a:pt x="69" y="2428"/>
                  </a:cubicBezTo>
                  <a:cubicBezTo>
                    <a:pt x="73" y="2428"/>
                    <a:pt x="77" y="2428"/>
                    <a:pt x="81" y="2427"/>
                  </a:cubicBezTo>
                  <a:cubicBezTo>
                    <a:pt x="88" y="2424"/>
                    <a:pt x="92" y="2416"/>
                    <a:pt x="99" y="2416"/>
                  </a:cubicBezTo>
                  <a:lnTo>
                    <a:pt x="99" y="2694"/>
                  </a:lnTo>
                  <a:cubicBezTo>
                    <a:pt x="74" y="2762"/>
                    <a:pt x="31" y="2829"/>
                    <a:pt x="10" y="2897"/>
                  </a:cubicBezTo>
                  <a:cubicBezTo>
                    <a:pt x="0" y="2932"/>
                    <a:pt x="30" y="2967"/>
                    <a:pt x="66" y="2967"/>
                  </a:cubicBezTo>
                  <a:cubicBezTo>
                    <a:pt x="71" y="2967"/>
                    <a:pt x="76" y="2966"/>
                    <a:pt x="81" y="2965"/>
                  </a:cubicBezTo>
                  <a:cubicBezTo>
                    <a:pt x="88" y="2965"/>
                    <a:pt x="92" y="2958"/>
                    <a:pt x="99" y="2954"/>
                  </a:cubicBezTo>
                  <a:lnTo>
                    <a:pt x="99" y="3403"/>
                  </a:lnTo>
                  <a:lnTo>
                    <a:pt x="99" y="3808"/>
                  </a:lnTo>
                  <a:cubicBezTo>
                    <a:pt x="102" y="3842"/>
                    <a:pt x="129" y="3859"/>
                    <a:pt x="156" y="3859"/>
                  </a:cubicBezTo>
                  <a:cubicBezTo>
                    <a:pt x="182" y="3859"/>
                    <a:pt x="209" y="3842"/>
                    <a:pt x="213" y="3808"/>
                  </a:cubicBezTo>
                  <a:cubicBezTo>
                    <a:pt x="213" y="3695"/>
                    <a:pt x="213" y="3577"/>
                    <a:pt x="213" y="3463"/>
                  </a:cubicBezTo>
                  <a:cubicBezTo>
                    <a:pt x="224" y="3481"/>
                    <a:pt x="241" y="3501"/>
                    <a:pt x="259" y="3501"/>
                  </a:cubicBezTo>
                  <a:cubicBezTo>
                    <a:pt x="262" y="3501"/>
                    <a:pt x="266" y="3500"/>
                    <a:pt x="270" y="3499"/>
                  </a:cubicBezTo>
                  <a:cubicBezTo>
                    <a:pt x="440" y="3378"/>
                    <a:pt x="604" y="3250"/>
                    <a:pt x="761" y="3111"/>
                  </a:cubicBezTo>
                  <a:lnTo>
                    <a:pt x="761" y="3111"/>
                  </a:lnTo>
                  <a:cubicBezTo>
                    <a:pt x="707" y="3285"/>
                    <a:pt x="650" y="3474"/>
                    <a:pt x="554" y="3602"/>
                  </a:cubicBezTo>
                  <a:lnTo>
                    <a:pt x="569" y="3602"/>
                  </a:lnTo>
                  <a:cubicBezTo>
                    <a:pt x="554" y="3616"/>
                    <a:pt x="537" y="3634"/>
                    <a:pt x="554" y="3659"/>
                  </a:cubicBezTo>
                  <a:cubicBezTo>
                    <a:pt x="565" y="3677"/>
                    <a:pt x="583" y="3686"/>
                    <a:pt x="601" y="3686"/>
                  </a:cubicBezTo>
                  <a:cubicBezTo>
                    <a:pt x="619" y="3686"/>
                    <a:pt x="638" y="3677"/>
                    <a:pt x="650" y="3659"/>
                  </a:cubicBezTo>
                  <a:cubicBezTo>
                    <a:pt x="729" y="3545"/>
                    <a:pt x="786" y="3417"/>
                    <a:pt x="825" y="3285"/>
                  </a:cubicBezTo>
                  <a:lnTo>
                    <a:pt x="825" y="3285"/>
                  </a:lnTo>
                  <a:cubicBezTo>
                    <a:pt x="825" y="3413"/>
                    <a:pt x="814" y="3545"/>
                    <a:pt x="814" y="3673"/>
                  </a:cubicBezTo>
                  <a:cubicBezTo>
                    <a:pt x="814" y="3712"/>
                    <a:pt x="843" y="3732"/>
                    <a:pt x="871" y="3732"/>
                  </a:cubicBezTo>
                  <a:cubicBezTo>
                    <a:pt x="900" y="3732"/>
                    <a:pt x="928" y="3712"/>
                    <a:pt x="928" y="3673"/>
                  </a:cubicBezTo>
                  <a:cubicBezTo>
                    <a:pt x="928" y="2765"/>
                    <a:pt x="974" y="1858"/>
                    <a:pt x="996" y="946"/>
                  </a:cubicBezTo>
                  <a:cubicBezTo>
                    <a:pt x="1028" y="914"/>
                    <a:pt x="1060" y="875"/>
                    <a:pt x="1085" y="843"/>
                  </a:cubicBezTo>
                  <a:cubicBezTo>
                    <a:pt x="1123" y="802"/>
                    <a:pt x="1088" y="748"/>
                    <a:pt x="1045" y="748"/>
                  </a:cubicBezTo>
                  <a:cubicBezTo>
                    <a:pt x="1032" y="748"/>
                    <a:pt x="1019" y="753"/>
                    <a:pt x="1006" y="765"/>
                  </a:cubicBezTo>
                  <a:lnTo>
                    <a:pt x="999" y="768"/>
                  </a:lnTo>
                  <a:cubicBezTo>
                    <a:pt x="1003" y="601"/>
                    <a:pt x="1014" y="434"/>
                    <a:pt x="1014" y="266"/>
                  </a:cubicBezTo>
                  <a:cubicBezTo>
                    <a:pt x="1010" y="231"/>
                    <a:pt x="983" y="213"/>
                    <a:pt x="957" y="213"/>
                  </a:cubicBezTo>
                  <a:cubicBezTo>
                    <a:pt x="930" y="213"/>
                    <a:pt x="903" y="231"/>
                    <a:pt x="900" y="266"/>
                  </a:cubicBezTo>
                  <a:lnTo>
                    <a:pt x="900" y="277"/>
                  </a:lnTo>
                  <a:cubicBezTo>
                    <a:pt x="821" y="142"/>
                    <a:pt x="711" y="21"/>
                    <a:pt x="544" y="3"/>
                  </a:cubicBezTo>
                  <a:cubicBezTo>
                    <a:pt x="528" y="1"/>
                    <a:pt x="512" y="0"/>
                    <a:pt x="49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24" name="Google Shape;3433;p74"/>
            <p:cNvSpPr/>
            <p:nvPr/>
          </p:nvSpPr>
          <p:spPr>
            <a:xfrm>
              <a:off x="841775" y="4258525"/>
              <a:ext cx="12675" cy="2875"/>
            </a:xfrm>
            <a:custGeom>
              <a:avLst/>
              <a:gdLst/>
              <a:ahLst/>
              <a:cxnLst/>
              <a:rect l="l" t="t" r="r" b="b"/>
              <a:pathLst>
                <a:path w="507" h="115" extrusionOk="0">
                  <a:moveTo>
                    <a:pt x="76" y="1"/>
                  </a:moveTo>
                  <a:cubicBezTo>
                    <a:pt x="1" y="1"/>
                    <a:pt x="1" y="115"/>
                    <a:pt x="76" y="115"/>
                  </a:cubicBezTo>
                  <a:lnTo>
                    <a:pt x="432" y="115"/>
                  </a:lnTo>
                  <a:cubicBezTo>
                    <a:pt x="506" y="115"/>
                    <a:pt x="506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25" name="Google Shape;3434;p74"/>
            <p:cNvSpPr/>
            <p:nvPr/>
          </p:nvSpPr>
          <p:spPr>
            <a:xfrm>
              <a:off x="677150" y="4280775"/>
              <a:ext cx="194300" cy="4500"/>
            </a:xfrm>
            <a:custGeom>
              <a:avLst/>
              <a:gdLst/>
              <a:ahLst/>
              <a:cxnLst/>
              <a:rect l="l" t="t" r="r" b="b"/>
              <a:pathLst>
                <a:path w="7772" h="180" extrusionOk="0">
                  <a:moveTo>
                    <a:pt x="5117" y="1"/>
                  </a:moveTo>
                  <a:cubicBezTo>
                    <a:pt x="4763" y="1"/>
                    <a:pt x="4410" y="8"/>
                    <a:pt x="4058" y="8"/>
                  </a:cubicBezTo>
                  <a:lnTo>
                    <a:pt x="75" y="8"/>
                  </a:lnTo>
                  <a:cubicBezTo>
                    <a:pt x="0" y="8"/>
                    <a:pt x="0" y="122"/>
                    <a:pt x="75" y="122"/>
                  </a:cubicBezTo>
                  <a:lnTo>
                    <a:pt x="4058" y="122"/>
                  </a:lnTo>
                  <a:cubicBezTo>
                    <a:pt x="4396" y="122"/>
                    <a:pt x="4735" y="117"/>
                    <a:pt x="5074" y="117"/>
                  </a:cubicBezTo>
                  <a:cubicBezTo>
                    <a:pt x="5379" y="117"/>
                    <a:pt x="5684" y="121"/>
                    <a:pt x="5988" y="136"/>
                  </a:cubicBezTo>
                  <a:cubicBezTo>
                    <a:pt x="6319" y="152"/>
                    <a:pt x="6652" y="180"/>
                    <a:pt x="6984" y="180"/>
                  </a:cubicBezTo>
                  <a:cubicBezTo>
                    <a:pt x="7225" y="180"/>
                    <a:pt x="7465" y="165"/>
                    <a:pt x="7704" y="122"/>
                  </a:cubicBezTo>
                  <a:cubicBezTo>
                    <a:pt x="7771" y="105"/>
                    <a:pt x="7752" y="11"/>
                    <a:pt x="7686" y="11"/>
                  </a:cubicBezTo>
                  <a:cubicBezTo>
                    <a:pt x="7682" y="11"/>
                    <a:pt x="7679" y="11"/>
                    <a:pt x="7675" y="11"/>
                  </a:cubicBezTo>
                  <a:cubicBezTo>
                    <a:pt x="7440" y="55"/>
                    <a:pt x="7203" y="69"/>
                    <a:pt x="6964" y="69"/>
                  </a:cubicBezTo>
                  <a:cubicBezTo>
                    <a:pt x="6613" y="69"/>
                    <a:pt x="6261" y="38"/>
                    <a:pt x="5913" y="19"/>
                  </a:cubicBezTo>
                  <a:cubicBezTo>
                    <a:pt x="5648" y="5"/>
                    <a:pt x="5382" y="1"/>
                    <a:pt x="511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526" name="Google Shape;3435;p74"/>
            <p:cNvSpPr/>
            <p:nvPr/>
          </p:nvSpPr>
          <p:spPr>
            <a:xfrm>
              <a:off x="629525" y="4256300"/>
              <a:ext cx="35950" cy="110500"/>
            </a:xfrm>
            <a:custGeom>
              <a:avLst/>
              <a:gdLst/>
              <a:ahLst/>
              <a:cxnLst/>
              <a:rect l="l" t="t" r="r" b="b"/>
              <a:pathLst>
                <a:path w="1438" h="4420" extrusionOk="0">
                  <a:moveTo>
                    <a:pt x="769" y="1186"/>
                  </a:moveTo>
                  <a:cubicBezTo>
                    <a:pt x="780" y="1257"/>
                    <a:pt x="801" y="1329"/>
                    <a:pt x="805" y="1400"/>
                  </a:cubicBezTo>
                  <a:cubicBezTo>
                    <a:pt x="805" y="1400"/>
                    <a:pt x="805" y="1400"/>
                    <a:pt x="805" y="1403"/>
                  </a:cubicBezTo>
                  <a:cubicBezTo>
                    <a:pt x="804" y="1404"/>
                    <a:pt x="803" y="1404"/>
                    <a:pt x="802" y="1404"/>
                  </a:cubicBezTo>
                  <a:cubicBezTo>
                    <a:pt x="788" y="1404"/>
                    <a:pt x="775" y="1391"/>
                    <a:pt x="768" y="1391"/>
                  </a:cubicBezTo>
                  <a:cubicBezTo>
                    <a:pt x="764" y="1391"/>
                    <a:pt x="762" y="1394"/>
                    <a:pt x="762" y="1403"/>
                  </a:cubicBezTo>
                  <a:cubicBezTo>
                    <a:pt x="744" y="1656"/>
                    <a:pt x="762" y="1912"/>
                    <a:pt x="769" y="2169"/>
                  </a:cubicBezTo>
                  <a:cubicBezTo>
                    <a:pt x="734" y="2466"/>
                    <a:pt x="698" y="2764"/>
                    <a:pt x="711" y="3058"/>
                  </a:cubicBezTo>
                  <a:lnTo>
                    <a:pt x="711" y="3058"/>
                  </a:lnTo>
                  <a:cubicBezTo>
                    <a:pt x="674" y="2430"/>
                    <a:pt x="644" y="1801"/>
                    <a:pt x="769" y="1186"/>
                  </a:cubicBezTo>
                  <a:close/>
                  <a:moveTo>
                    <a:pt x="459" y="1"/>
                  </a:moveTo>
                  <a:cubicBezTo>
                    <a:pt x="458" y="1"/>
                    <a:pt x="457" y="1"/>
                    <a:pt x="456" y="1"/>
                  </a:cubicBezTo>
                  <a:cubicBezTo>
                    <a:pt x="29" y="11"/>
                    <a:pt x="0" y="396"/>
                    <a:pt x="200" y="698"/>
                  </a:cubicBezTo>
                  <a:cubicBezTo>
                    <a:pt x="317" y="869"/>
                    <a:pt x="485" y="994"/>
                    <a:pt x="680" y="1062"/>
                  </a:cubicBezTo>
                  <a:cubicBezTo>
                    <a:pt x="424" y="2137"/>
                    <a:pt x="741" y="3258"/>
                    <a:pt x="584" y="4347"/>
                  </a:cubicBezTo>
                  <a:cubicBezTo>
                    <a:pt x="576" y="4391"/>
                    <a:pt x="613" y="4419"/>
                    <a:pt x="645" y="4419"/>
                  </a:cubicBezTo>
                  <a:cubicBezTo>
                    <a:pt x="666" y="4419"/>
                    <a:pt x="685" y="4407"/>
                    <a:pt x="688" y="4379"/>
                  </a:cubicBezTo>
                  <a:cubicBezTo>
                    <a:pt x="748" y="3988"/>
                    <a:pt x="737" y="3593"/>
                    <a:pt x="716" y="3198"/>
                  </a:cubicBezTo>
                  <a:lnTo>
                    <a:pt x="716" y="3198"/>
                  </a:lnTo>
                  <a:cubicBezTo>
                    <a:pt x="722" y="3230"/>
                    <a:pt x="753" y="3251"/>
                    <a:pt x="780" y="3251"/>
                  </a:cubicBezTo>
                  <a:cubicBezTo>
                    <a:pt x="800" y="3251"/>
                    <a:pt x="818" y="3239"/>
                    <a:pt x="823" y="3212"/>
                  </a:cubicBezTo>
                  <a:lnTo>
                    <a:pt x="823" y="3198"/>
                  </a:lnTo>
                  <a:lnTo>
                    <a:pt x="826" y="3198"/>
                  </a:lnTo>
                  <a:lnTo>
                    <a:pt x="826" y="3155"/>
                  </a:lnTo>
                  <a:cubicBezTo>
                    <a:pt x="869" y="2902"/>
                    <a:pt x="883" y="2646"/>
                    <a:pt x="873" y="2389"/>
                  </a:cubicBezTo>
                  <a:cubicBezTo>
                    <a:pt x="874" y="2389"/>
                    <a:pt x="875" y="2389"/>
                    <a:pt x="876" y="2389"/>
                  </a:cubicBezTo>
                  <a:cubicBezTo>
                    <a:pt x="890" y="2389"/>
                    <a:pt x="903" y="2401"/>
                    <a:pt x="910" y="2401"/>
                  </a:cubicBezTo>
                  <a:cubicBezTo>
                    <a:pt x="913" y="2401"/>
                    <a:pt x="915" y="2398"/>
                    <a:pt x="915" y="2389"/>
                  </a:cubicBezTo>
                  <a:cubicBezTo>
                    <a:pt x="915" y="2219"/>
                    <a:pt x="908" y="2044"/>
                    <a:pt x="901" y="1873"/>
                  </a:cubicBezTo>
                  <a:cubicBezTo>
                    <a:pt x="915" y="1717"/>
                    <a:pt x="922" y="1556"/>
                    <a:pt x="919" y="1400"/>
                  </a:cubicBezTo>
                  <a:cubicBezTo>
                    <a:pt x="926" y="1293"/>
                    <a:pt x="940" y="1186"/>
                    <a:pt x="962" y="1079"/>
                  </a:cubicBezTo>
                  <a:cubicBezTo>
                    <a:pt x="1031" y="1081"/>
                    <a:pt x="1099" y="1089"/>
                    <a:pt x="1167" y="1089"/>
                  </a:cubicBezTo>
                  <a:cubicBezTo>
                    <a:pt x="1239" y="1089"/>
                    <a:pt x="1310" y="1080"/>
                    <a:pt x="1382" y="1047"/>
                  </a:cubicBezTo>
                  <a:cubicBezTo>
                    <a:pt x="1437" y="1023"/>
                    <a:pt x="1402" y="945"/>
                    <a:pt x="1350" y="945"/>
                  </a:cubicBezTo>
                  <a:cubicBezTo>
                    <a:pt x="1342" y="945"/>
                    <a:pt x="1333" y="947"/>
                    <a:pt x="1325" y="951"/>
                  </a:cubicBezTo>
                  <a:cubicBezTo>
                    <a:pt x="1260" y="982"/>
                    <a:pt x="1193" y="989"/>
                    <a:pt x="1126" y="989"/>
                  </a:cubicBezTo>
                  <a:cubicBezTo>
                    <a:pt x="1075" y="989"/>
                    <a:pt x="1025" y="985"/>
                    <a:pt x="976" y="983"/>
                  </a:cubicBezTo>
                  <a:cubicBezTo>
                    <a:pt x="990" y="919"/>
                    <a:pt x="983" y="852"/>
                    <a:pt x="1001" y="791"/>
                  </a:cubicBezTo>
                  <a:cubicBezTo>
                    <a:pt x="1014" y="751"/>
                    <a:pt x="979" y="723"/>
                    <a:pt x="946" y="723"/>
                  </a:cubicBezTo>
                  <a:cubicBezTo>
                    <a:pt x="926" y="723"/>
                    <a:pt x="906" y="733"/>
                    <a:pt x="898" y="759"/>
                  </a:cubicBezTo>
                  <a:cubicBezTo>
                    <a:pt x="869" y="837"/>
                    <a:pt x="880" y="916"/>
                    <a:pt x="862" y="994"/>
                  </a:cubicBezTo>
                  <a:cubicBezTo>
                    <a:pt x="860" y="994"/>
                    <a:pt x="856" y="996"/>
                    <a:pt x="852" y="996"/>
                  </a:cubicBezTo>
                  <a:cubicBezTo>
                    <a:pt x="850" y="996"/>
                    <a:pt x="849" y="995"/>
                    <a:pt x="848" y="994"/>
                  </a:cubicBezTo>
                  <a:cubicBezTo>
                    <a:pt x="837" y="944"/>
                    <a:pt x="841" y="898"/>
                    <a:pt x="823" y="848"/>
                  </a:cubicBezTo>
                  <a:cubicBezTo>
                    <a:pt x="816" y="821"/>
                    <a:pt x="793" y="808"/>
                    <a:pt x="769" y="808"/>
                  </a:cubicBezTo>
                  <a:cubicBezTo>
                    <a:pt x="746" y="808"/>
                    <a:pt x="723" y="821"/>
                    <a:pt x="716" y="848"/>
                  </a:cubicBezTo>
                  <a:cubicBezTo>
                    <a:pt x="709" y="876"/>
                    <a:pt x="709" y="909"/>
                    <a:pt x="702" y="937"/>
                  </a:cubicBezTo>
                  <a:cubicBezTo>
                    <a:pt x="566" y="891"/>
                    <a:pt x="445" y="809"/>
                    <a:pt x="346" y="706"/>
                  </a:cubicBezTo>
                  <a:cubicBezTo>
                    <a:pt x="164" y="499"/>
                    <a:pt x="75" y="125"/>
                    <a:pt x="456" y="115"/>
                  </a:cubicBezTo>
                  <a:cubicBezTo>
                    <a:pt x="526" y="111"/>
                    <a:pt x="527" y="1"/>
                    <a:pt x="45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530" name="TextBox 529"/>
          <p:cNvSpPr txBox="1"/>
          <p:nvPr/>
        </p:nvSpPr>
        <p:spPr>
          <a:xfrm>
            <a:off x="462781" y="617042"/>
            <a:ext cx="720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1" name="Овал 530"/>
          <p:cNvSpPr/>
          <p:nvPr/>
        </p:nvSpPr>
        <p:spPr>
          <a:xfrm>
            <a:off x="462781" y="689050"/>
            <a:ext cx="504056" cy="936104"/>
          </a:xfrm>
          <a:prstGeom prst="ellipse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istory of England Class by Slidesgo">
  <a:themeElements>
    <a:clrScheme name="Simple Light">
      <a:dk1>
        <a:srgbClr val="280401"/>
      </a:dk1>
      <a:lt1>
        <a:srgbClr val="FFF3E3"/>
      </a:lt1>
      <a:dk2>
        <a:srgbClr val="C6563D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0180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155</Words>
  <Application>Microsoft Office PowerPoint</Application>
  <PresentationFormat>Ledger (11x17")</PresentationFormat>
  <Paragraphs>40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History of England Class by Slidesgo</vt:lpstr>
      <vt:lpstr>КраїниСенсацій </vt:lpstr>
      <vt:lpstr>Зникнення мистецтва</vt:lpstr>
      <vt:lpstr>Перетворення принца на жебрака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England Class</dc:title>
  <dc:creator>Asus</dc:creator>
  <cp:lastModifiedBy>esart27@gmail.com</cp:lastModifiedBy>
  <cp:revision>31</cp:revision>
  <dcterms:modified xsi:type="dcterms:W3CDTF">2023-01-07T17:19:51Z</dcterms:modified>
</cp:coreProperties>
</file>