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7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9BAC4C-EE8B-4FAE-B217-6F7BFDE2383C}" v="223" dt="2024-02-27T22:27:25.717"/>
    <p1510:client id="{A7FB876E-4763-4B6A-AB50-B2CE3FDA59FD}" v="68" dt="2024-02-27T22:09:15.332"/>
    <p1510:client id="{FFC6926A-D62C-4DCB-89E4-0330FBFAAB60}" v="116" dt="2024-02-27T22:01:33.9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2" autoAdjust="0"/>
    <p:restoredTop sz="94660"/>
  </p:normalViewPr>
  <p:slideViewPr>
    <p:cSldViewPr snapToGrid="0">
      <p:cViewPr varScale="1">
        <p:scale>
          <a:sx n="89" d="100"/>
          <a:sy n="89" d="100"/>
        </p:scale>
        <p:origin x="8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217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248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977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553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827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284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965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350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625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350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338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778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511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62" r:id="rId6"/>
    <p:sldLayoutId id="2147484067" r:id="rId7"/>
    <p:sldLayoutId id="2147484063" r:id="rId8"/>
    <p:sldLayoutId id="2147484064" r:id="rId9"/>
    <p:sldLayoutId id="2147484065" r:id="rId10"/>
    <p:sldLayoutId id="2147484066" r:id="rId11"/>
    <p:sldLayoutId id="214748406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8A8E2B3D-9013-49DD-AD19-465E6B843E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9420F6C3-AAF3-4091-9B71-5FB534BD4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169896" y="0"/>
            <a:ext cx="6022105" cy="6858000"/>
          </a:xfrm>
          <a:custGeom>
            <a:avLst/>
            <a:gdLst>
              <a:gd name="connsiteX0" fmla="*/ 606846 w 6022105"/>
              <a:gd name="connsiteY0" fmla="*/ 0 h 6858000"/>
              <a:gd name="connsiteX1" fmla="*/ 6022105 w 6022105"/>
              <a:gd name="connsiteY1" fmla="*/ 0 h 6858000"/>
              <a:gd name="connsiteX2" fmla="*/ 6022105 w 6022105"/>
              <a:gd name="connsiteY2" fmla="*/ 6858000 h 6858000"/>
              <a:gd name="connsiteX3" fmla="*/ 0 w 6022105"/>
              <a:gd name="connsiteY3" fmla="*/ 6858000 h 6858000"/>
              <a:gd name="connsiteX4" fmla="*/ 374372 w 6022105"/>
              <a:gd name="connsiteY4" fmla="*/ 6658805 h 6858000"/>
              <a:gd name="connsiteX5" fmla="*/ 537405 w 6022105"/>
              <a:gd name="connsiteY5" fmla="*/ 6431153 h 6858000"/>
              <a:gd name="connsiteX6" fmla="*/ 594769 w 6022105"/>
              <a:gd name="connsiteY6" fmla="*/ 6367127 h 6858000"/>
              <a:gd name="connsiteX7" fmla="*/ 736668 w 6022105"/>
              <a:gd name="connsiteY7" fmla="*/ 6281757 h 6858000"/>
              <a:gd name="connsiteX8" fmla="*/ 984239 w 6022105"/>
              <a:gd name="connsiteY8" fmla="*/ 6100347 h 6858000"/>
              <a:gd name="connsiteX9" fmla="*/ 893664 w 6022105"/>
              <a:gd name="connsiteY9" fmla="*/ 6057663 h 6858000"/>
              <a:gd name="connsiteX10" fmla="*/ 631000 w 6022105"/>
              <a:gd name="connsiteY10" fmla="*/ 6167932 h 6858000"/>
              <a:gd name="connsiteX11" fmla="*/ 440793 w 6022105"/>
              <a:gd name="connsiteY11" fmla="*/ 6196388 h 6858000"/>
              <a:gd name="connsiteX12" fmla="*/ 709496 w 6022105"/>
              <a:gd name="connsiteY12" fmla="*/ 6004307 h 6858000"/>
              <a:gd name="connsiteX13" fmla="*/ 969143 w 6022105"/>
              <a:gd name="connsiteY13" fmla="*/ 5755314 h 6858000"/>
              <a:gd name="connsiteX14" fmla="*/ 769879 w 6022105"/>
              <a:gd name="connsiteY14" fmla="*/ 5801555 h 6858000"/>
              <a:gd name="connsiteX15" fmla="*/ 760822 w 6022105"/>
              <a:gd name="connsiteY15" fmla="*/ 5769542 h 6858000"/>
              <a:gd name="connsiteX16" fmla="*/ 935933 w 6022105"/>
              <a:gd name="connsiteY16" fmla="*/ 5474306 h 6858000"/>
              <a:gd name="connsiteX17" fmla="*/ 1020468 w 6022105"/>
              <a:gd name="connsiteY17" fmla="*/ 5353367 h 6858000"/>
              <a:gd name="connsiteX18" fmla="*/ 1406918 w 6022105"/>
              <a:gd name="connsiteY18" fmla="*/ 4994104 h 6858000"/>
              <a:gd name="connsiteX19" fmla="*/ 1038583 w 6022105"/>
              <a:gd name="connsiteY19" fmla="*/ 5154171 h 6858000"/>
              <a:gd name="connsiteX20" fmla="*/ 1418994 w 6022105"/>
              <a:gd name="connsiteY20" fmla="*/ 4805580 h 6858000"/>
              <a:gd name="connsiteX21" fmla="*/ 1603162 w 6022105"/>
              <a:gd name="connsiteY21" fmla="*/ 4677526 h 6858000"/>
              <a:gd name="connsiteX22" fmla="*/ 1648449 w 6022105"/>
              <a:gd name="connsiteY22" fmla="*/ 4602828 h 6858000"/>
              <a:gd name="connsiteX23" fmla="*/ 1566931 w 6022105"/>
              <a:gd name="connsiteY23" fmla="*/ 4585042 h 6858000"/>
              <a:gd name="connsiteX24" fmla="*/ 1316344 w 6022105"/>
              <a:gd name="connsiteY24" fmla="*/ 4613499 h 6858000"/>
              <a:gd name="connsiteX25" fmla="*/ 1627315 w 6022105"/>
              <a:gd name="connsiteY25" fmla="*/ 4378734 h 6858000"/>
              <a:gd name="connsiteX26" fmla="*/ 1394842 w 6022105"/>
              <a:gd name="connsiteY26" fmla="*/ 4414305 h 6858000"/>
              <a:gd name="connsiteX27" fmla="*/ 1328419 w 6022105"/>
              <a:gd name="connsiteY27" fmla="*/ 4321821 h 6858000"/>
              <a:gd name="connsiteX28" fmla="*/ 1219731 w 6022105"/>
              <a:gd name="connsiteY28" fmla="*/ 4172424 h 6858000"/>
              <a:gd name="connsiteX29" fmla="*/ 1144253 w 6022105"/>
              <a:gd name="connsiteY29" fmla="*/ 4090612 h 6858000"/>
              <a:gd name="connsiteX30" fmla="*/ 1114061 w 6022105"/>
              <a:gd name="connsiteY30" fmla="*/ 3827390 h 6858000"/>
              <a:gd name="connsiteX31" fmla="*/ 1177463 w 6022105"/>
              <a:gd name="connsiteY31" fmla="*/ 3539269 h 6858000"/>
              <a:gd name="connsiteX32" fmla="*/ 1352573 w 6022105"/>
              <a:gd name="connsiteY32" fmla="*/ 3393429 h 6858000"/>
              <a:gd name="connsiteX33" fmla="*/ 1301248 w 6022105"/>
              <a:gd name="connsiteY33" fmla="*/ 3229805 h 6858000"/>
              <a:gd name="connsiteX34" fmla="*/ 929894 w 6022105"/>
              <a:gd name="connsiteY34" fmla="*/ 3329402 h 6858000"/>
              <a:gd name="connsiteX35" fmla="*/ 1482396 w 6022105"/>
              <a:gd name="connsiteY35" fmla="*/ 2941684 h 6858000"/>
              <a:gd name="connsiteX36" fmla="*/ 1388803 w 6022105"/>
              <a:gd name="connsiteY36" fmla="*/ 2923898 h 6858000"/>
              <a:gd name="connsiteX37" fmla="*/ 1053678 w 6022105"/>
              <a:gd name="connsiteY37" fmla="*/ 2703362 h 6858000"/>
              <a:gd name="connsiteX38" fmla="*/ 1035564 w 6022105"/>
              <a:gd name="connsiteY38" fmla="*/ 2692689 h 6858000"/>
              <a:gd name="connsiteX39" fmla="*/ 978200 w 6022105"/>
              <a:gd name="connsiteY39" fmla="*/ 2553965 h 6858000"/>
              <a:gd name="connsiteX40" fmla="*/ 797052 w 6022105"/>
              <a:gd name="connsiteY40" fmla="*/ 2532623 h 6858000"/>
              <a:gd name="connsiteX41" fmla="*/ 646095 w 6022105"/>
              <a:gd name="connsiteY41" fmla="*/ 2564636 h 6858000"/>
              <a:gd name="connsiteX42" fmla="*/ 483061 w 6022105"/>
              <a:gd name="connsiteY42" fmla="*/ 2525509 h 6858000"/>
              <a:gd name="connsiteX43" fmla="*/ 338143 w 6022105"/>
              <a:gd name="connsiteY43" fmla="*/ 2543294 h 6858000"/>
              <a:gd name="connsiteX44" fmla="*/ 214358 w 6022105"/>
              <a:gd name="connsiteY44" fmla="*/ 2518395 h 6858000"/>
              <a:gd name="connsiteX45" fmla="*/ 335123 w 6022105"/>
              <a:gd name="connsiteY45" fmla="*/ 2401012 h 6858000"/>
              <a:gd name="connsiteX46" fmla="*/ 504195 w 6022105"/>
              <a:gd name="connsiteY46" fmla="*/ 2401012 h 6858000"/>
              <a:gd name="connsiteX47" fmla="*/ 624961 w 6022105"/>
              <a:gd name="connsiteY47" fmla="*/ 2326314 h 6858000"/>
              <a:gd name="connsiteX48" fmla="*/ 739688 w 6022105"/>
              <a:gd name="connsiteY48" fmla="*/ 2191146 h 6858000"/>
              <a:gd name="connsiteX49" fmla="*/ 1144253 w 6022105"/>
              <a:gd name="connsiteY49" fmla="*/ 1974165 h 6858000"/>
              <a:gd name="connsiteX50" fmla="*/ 1216712 w 6022105"/>
              <a:gd name="connsiteY50" fmla="*/ 1892353 h 6858000"/>
              <a:gd name="connsiteX51" fmla="*/ 63401 w 6022105"/>
              <a:gd name="connsiteY51" fmla="*/ 2208931 h 6858000"/>
              <a:gd name="connsiteX52" fmla="*/ 419660 w 6022105"/>
              <a:gd name="connsiteY52" fmla="*/ 2077320 h 6858000"/>
              <a:gd name="connsiteX53" fmla="*/ 178128 w 6022105"/>
              <a:gd name="connsiteY53" fmla="*/ 2102219 h 6858000"/>
              <a:gd name="connsiteX54" fmla="*/ 45286 w 6022105"/>
              <a:gd name="connsiteY54" fmla="*/ 2013292 h 6858000"/>
              <a:gd name="connsiteX55" fmla="*/ 45286 w 6022105"/>
              <a:gd name="connsiteY55" fmla="*/ 1984836 h 6858000"/>
              <a:gd name="connsiteX56" fmla="*/ 144917 w 6022105"/>
              <a:gd name="connsiteY56" fmla="*/ 1903025 h 6858000"/>
              <a:gd name="connsiteX57" fmla="*/ 202281 w 6022105"/>
              <a:gd name="connsiteY57" fmla="*/ 1849668 h 6858000"/>
              <a:gd name="connsiteX58" fmla="*/ 359276 w 6022105"/>
              <a:gd name="connsiteY58" fmla="*/ 1657587 h 6858000"/>
              <a:gd name="connsiteX59" fmla="*/ 247569 w 6022105"/>
              <a:gd name="connsiteY59" fmla="*/ 1636245 h 6858000"/>
              <a:gd name="connsiteX60" fmla="*/ 205301 w 6022105"/>
              <a:gd name="connsiteY60" fmla="*/ 1597117 h 6858000"/>
              <a:gd name="connsiteX61" fmla="*/ 235492 w 6022105"/>
              <a:gd name="connsiteY61" fmla="*/ 1540204 h 6858000"/>
              <a:gd name="connsiteX62" fmla="*/ 582694 w 6022105"/>
              <a:gd name="connsiteY62" fmla="*/ 1365909 h 6858000"/>
              <a:gd name="connsiteX63" fmla="*/ 609865 w 6022105"/>
              <a:gd name="connsiteY63" fmla="*/ 1230741 h 6858000"/>
              <a:gd name="connsiteX64" fmla="*/ 543445 w 6022105"/>
              <a:gd name="connsiteY64" fmla="*/ 1209399 h 6858000"/>
              <a:gd name="connsiteX65" fmla="*/ 467966 w 6022105"/>
              <a:gd name="connsiteY65" fmla="*/ 1220069 h 6858000"/>
              <a:gd name="connsiteX66" fmla="*/ 528348 w 6022105"/>
              <a:gd name="connsiteY66" fmla="*/ 1113358 h 6858000"/>
              <a:gd name="connsiteX67" fmla="*/ 772899 w 6022105"/>
              <a:gd name="connsiteY67" fmla="*/ 1006647 h 6858000"/>
              <a:gd name="connsiteX68" fmla="*/ 818186 w 6022105"/>
              <a:gd name="connsiteY68" fmla="*/ 949734 h 6858000"/>
              <a:gd name="connsiteX69" fmla="*/ 757803 w 6022105"/>
              <a:gd name="connsiteY69" fmla="*/ 921277 h 6858000"/>
              <a:gd name="connsiteX70" fmla="*/ 712516 w 6022105"/>
              <a:gd name="connsiteY70" fmla="*/ 910606 h 6858000"/>
              <a:gd name="connsiteX71" fmla="*/ 1648449 w 6022105"/>
              <a:gd name="connsiteY71" fmla="*/ 465975 h 6858000"/>
              <a:gd name="connsiteX72" fmla="*/ 1437109 w 6022105"/>
              <a:gd name="connsiteY72" fmla="*/ 462417 h 6858000"/>
              <a:gd name="connsiteX73" fmla="*/ 1228788 w 6022105"/>
              <a:gd name="connsiteY73" fmla="*/ 533558 h 6858000"/>
              <a:gd name="connsiteX74" fmla="*/ 1008391 w 6022105"/>
              <a:gd name="connsiteY74" fmla="*/ 522887 h 6858000"/>
              <a:gd name="connsiteX75" fmla="*/ 800071 w 6022105"/>
              <a:gd name="connsiteY75" fmla="*/ 558458 h 6858000"/>
              <a:gd name="connsiteX76" fmla="*/ 618923 w 6022105"/>
              <a:gd name="connsiteY76" fmla="*/ 558458 h 6858000"/>
              <a:gd name="connsiteX77" fmla="*/ 787995 w 6022105"/>
              <a:gd name="connsiteY77" fmla="*/ 505101 h 6858000"/>
              <a:gd name="connsiteX78" fmla="*/ 851396 w 6022105"/>
              <a:gd name="connsiteY78" fmla="*/ 416176 h 6858000"/>
              <a:gd name="connsiteX79" fmla="*/ 830263 w 6022105"/>
              <a:gd name="connsiteY79" fmla="*/ 334364 h 6858000"/>
              <a:gd name="connsiteX80" fmla="*/ 760822 w 6022105"/>
              <a:gd name="connsiteY80" fmla="*/ 359262 h 6858000"/>
              <a:gd name="connsiteX81" fmla="*/ 679305 w 6022105"/>
              <a:gd name="connsiteY81" fmla="*/ 451747 h 6858000"/>
              <a:gd name="connsiteX82" fmla="*/ 661190 w 6022105"/>
              <a:gd name="connsiteY82" fmla="*/ 394834 h 6858000"/>
              <a:gd name="connsiteX83" fmla="*/ 612884 w 6022105"/>
              <a:gd name="connsiteY83" fmla="*/ 352148 h 6858000"/>
              <a:gd name="connsiteX84" fmla="*/ 335123 w 6022105"/>
              <a:gd name="connsiteY84" fmla="*/ 373491 h 6858000"/>
              <a:gd name="connsiteX85" fmla="*/ 519291 w 6022105"/>
              <a:gd name="connsiteY85" fmla="*/ 192082 h 6858000"/>
              <a:gd name="connsiteX86" fmla="*/ 637037 w 6022105"/>
              <a:gd name="connsiteY86" fmla="*/ 163625 h 6858000"/>
              <a:gd name="connsiteX87" fmla="*/ 664209 w 6022105"/>
              <a:gd name="connsiteY87" fmla="*/ 88927 h 6858000"/>
              <a:gd name="connsiteX88" fmla="*/ 609865 w 6022105"/>
              <a:gd name="connsiteY88" fmla="*/ 71141 h 6858000"/>
              <a:gd name="connsiteX89" fmla="*/ 338143 w 6022105"/>
              <a:gd name="connsiteY89" fmla="*/ 135168 h 6858000"/>
              <a:gd name="connsiteX90" fmla="*/ 292855 w 6022105"/>
              <a:gd name="connsiteY90" fmla="*/ 110269 h 6858000"/>
              <a:gd name="connsiteX91" fmla="*/ 606846 w 6022105"/>
              <a:gd name="connsiteY9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6022105" h="6858000">
                <a:moveTo>
                  <a:pt x="606846" y="0"/>
                </a:moveTo>
                <a:lnTo>
                  <a:pt x="6022105" y="0"/>
                </a:lnTo>
                <a:lnTo>
                  <a:pt x="6022105" y="6858000"/>
                </a:lnTo>
                <a:lnTo>
                  <a:pt x="0" y="6858000"/>
                </a:lnTo>
                <a:cubicBezTo>
                  <a:pt x="123784" y="6786859"/>
                  <a:pt x="241530" y="6701489"/>
                  <a:pt x="374372" y="6658805"/>
                </a:cubicBezTo>
                <a:cubicBezTo>
                  <a:pt x="464946" y="6630349"/>
                  <a:pt x="552502" y="6580550"/>
                  <a:pt x="537405" y="6431153"/>
                </a:cubicBezTo>
                <a:cubicBezTo>
                  <a:pt x="534387" y="6388469"/>
                  <a:pt x="558540" y="6356456"/>
                  <a:pt x="594769" y="6367127"/>
                </a:cubicBezTo>
                <a:cubicBezTo>
                  <a:pt x="664209" y="6388469"/>
                  <a:pt x="697421" y="6327999"/>
                  <a:pt x="736668" y="6281757"/>
                </a:cubicBezTo>
                <a:cubicBezTo>
                  <a:pt x="806109" y="6199945"/>
                  <a:pt x="872530" y="6114575"/>
                  <a:pt x="984239" y="6100347"/>
                </a:cubicBezTo>
                <a:cubicBezTo>
                  <a:pt x="963105" y="6036320"/>
                  <a:pt x="926876" y="6043434"/>
                  <a:pt x="893664" y="6057663"/>
                </a:cubicBezTo>
                <a:cubicBezTo>
                  <a:pt x="806109" y="6093234"/>
                  <a:pt x="718554" y="6132361"/>
                  <a:pt x="631000" y="6167932"/>
                </a:cubicBezTo>
                <a:cubicBezTo>
                  <a:pt x="573636" y="6189274"/>
                  <a:pt x="516273" y="6221287"/>
                  <a:pt x="440793" y="6196388"/>
                </a:cubicBezTo>
                <a:cubicBezTo>
                  <a:pt x="507214" y="6068335"/>
                  <a:pt x="618923" y="6043434"/>
                  <a:pt x="709496" y="6004307"/>
                </a:cubicBezTo>
                <a:cubicBezTo>
                  <a:pt x="821206" y="5954508"/>
                  <a:pt x="887626" y="5862025"/>
                  <a:pt x="969143" y="5755314"/>
                </a:cubicBezTo>
                <a:cubicBezTo>
                  <a:pt x="887626" y="5726858"/>
                  <a:pt x="836301" y="5805112"/>
                  <a:pt x="769879" y="5801555"/>
                </a:cubicBezTo>
                <a:cubicBezTo>
                  <a:pt x="766860" y="5790884"/>
                  <a:pt x="760822" y="5769542"/>
                  <a:pt x="760822" y="5769542"/>
                </a:cubicBezTo>
                <a:cubicBezTo>
                  <a:pt x="869512" y="5712629"/>
                  <a:pt x="917816" y="5605917"/>
                  <a:pt x="935933" y="5474306"/>
                </a:cubicBezTo>
                <a:cubicBezTo>
                  <a:pt x="941970" y="5406721"/>
                  <a:pt x="981219" y="5385379"/>
                  <a:pt x="1020468" y="5353367"/>
                </a:cubicBezTo>
                <a:cubicBezTo>
                  <a:pt x="1153310" y="5243097"/>
                  <a:pt x="1295209" y="5143500"/>
                  <a:pt x="1406918" y="4994104"/>
                </a:cubicBezTo>
                <a:cubicBezTo>
                  <a:pt x="1277095" y="5011889"/>
                  <a:pt x="1174445" y="5111487"/>
                  <a:pt x="1038583" y="5154171"/>
                </a:cubicBezTo>
                <a:cubicBezTo>
                  <a:pt x="1147271" y="4990547"/>
                  <a:pt x="1289172" y="4905177"/>
                  <a:pt x="1418994" y="4805580"/>
                </a:cubicBezTo>
                <a:cubicBezTo>
                  <a:pt x="1479378" y="4759339"/>
                  <a:pt x="1533721" y="4702425"/>
                  <a:pt x="1603162" y="4677526"/>
                </a:cubicBezTo>
                <a:cubicBezTo>
                  <a:pt x="1627315" y="4670412"/>
                  <a:pt x="1669584" y="4652628"/>
                  <a:pt x="1648449" y="4602828"/>
                </a:cubicBezTo>
                <a:cubicBezTo>
                  <a:pt x="1630334" y="4560144"/>
                  <a:pt x="1597123" y="4574373"/>
                  <a:pt x="1566931" y="4585042"/>
                </a:cubicBezTo>
                <a:cubicBezTo>
                  <a:pt x="1494473" y="4613499"/>
                  <a:pt x="1415975" y="4613499"/>
                  <a:pt x="1316344" y="4613499"/>
                </a:cubicBezTo>
                <a:cubicBezTo>
                  <a:pt x="1400879" y="4478331"/>
                  <a:pt x="1554856" y="4521016"/>
                  <a:pt x="1627315" y="4378734"/>
                </a:cubicBezTo>
                <a:cubicBezTo>
                  <a:pt x="1536741" y="4353835"/>
                  <a:pt x="1467300" y="4403633"/>
                  <a:pt x="1394842" y="4414305"/>
                </a:cubicBezTo>
                <a:cubicBezTo>
                  <a:pt x="1328419" y="4424975"/>
                  <a:pt x="1313325" y="4400076"/>
                  <a:pt x="1328419" y="4321821"/>
                </a:cubicBezTo>
                <a:cubicBezTo>
                  <a:pt x="1352573" y="4200882"/>
                  <a:pt x="1316344" y="4140411"/>
                  <a:pt x="1219731" y="4172424"/>
                </a:cubicBezTo>
                <a:cubicBezTo>
                  <a:pt x="1129157" y="4204438"/>
                  <a:pt x="1120099" y="4158196"/>
                  <a:pt x="1144253" y="4090612"/>
                </a:cubicBezTo>
                <a:cubicBezTo>
                  <a:pt x="1180482" y="3991015"/>
                  <a:pt x="1141234" y="3912759"/>
                  <a:pt x="1114061" y="3827390"/>
                </a:cubicBezTo>
                <a:cubicBezTo>
                  <a:pt x="1071793" y="3699337"/>
                  <a:pt x="1089907" y="3635309"/>
                  <a:pt x="1177463" y="3539269"/>
                </a:cubicBezTo>
                <a:cubicBezTo>
                  <a:pt x="1228788" y="3485914"/>
                  <a:pt x="1280115" y="3439672"/>
                  <a:pt x="1352573" y="3393429"/>
                </a:cubicBezTo>
                <a:cubicBezTo>
                  <a:pt x="1186520" y="3368530"/>
                  <a:pt x="1358611" y="3283162"/>
                  <a:pt x="1301248" y="3229805"/>
                </a:cubicBezTo>
                <a:cubicBezTo>
                  <a:pt x="1183502" y="3208463"/>
                  <a:pt x="1089907" y="3379202"/>
                  <a:pt x="929894" y="3329402"/>
                </a:cubicBezTo>
                <a:cubicBezTo>
                  <a:pt x="1123118" y="3183563"/>
                  <a:pt x="1340497" y="3137322"/>
                  <a:pt x="1482396" y="2941684"/>
                </a:cubicBezTo>
                <a:cubicBezTo>
                  <a:pt x="1449186" y="2899000"/>
                  <a:pt x="1415975" y="2941684"/>
                  <a:pt x="1388803" y="2923898"/>
                </a:cubicBezTo>
                <a:cubicBezTo>
                  <a:pt x="1388803" y="2913227"/>
                  <a:pt x="1071793" y="2980812"/>
                  <a:pt x="1053678" y="2703362"/>
                </a:cubicBezTo>
                <a:cubicBezTo>
                  <a:pt x="1047640" y="2703362"/>
                  <a:pt x="1041601" y="2703362"/>
                  <a:pt x="1035564" y="2692689"/>
                </a:cubicBezTo>
                <a:cubicBezTo>
                  <a:pt x="1002354" y="2653563"/>
                  <a:pt x="1032544" y="2561080"/>
                  <a:pt x="978200" y="2553965"/>
                </a:cubicBezTo>
                <a:cubicBezTo>
                  <a:pt x="917816" y="2546851"/>
                  <a:pt x="860453" y="2514837"/>
                  <a:pt x="797052" y="2532623"/>
                </a:cubicBezTo>
                <a:cubicBezTo>
                  <a:pt x="748745" y="2546851"/>
                  <a:pt x="697421" y="2564636"/>
                  <a:pt x="646095" y="2564636"/>
                </a:cubicBezTo>
                <a:cubicBezTo>
                  <a:pt x="591751" y="2564636"/>
                  <a:pt x="516273" y="2685576"/>
                  <a:pt x="483061" y="2525509"/>
                </a:cubicBezTo>
                <a:cubicBezTo>
                  <a:pt x="483061" y="2518395"/>
                  <a:pt x="389468" y="2536181"/>
                  <a:pt x="338143" y="2543294"/>
                </a:cubicBezTo>
                <a:cubicBezTo>
                  <a:pt x="295875" y="2550408"/>
                  <a:pt x="244549" y="2582422"/>
                  <a:pt x="214358" y="2518395"/>
                </a:cubicBezTo>
                <a:cubicBezTo>
                  <a:pt x="199263" y="2479267"/>
                  <a:pt x="271722" y="2408126"/>
                  <a:pt x="335123" y="2401012"/>
                </a:cubicBezTo>
                <a:cubicBezTo>
                  <a:pt x="392486" y="2393898"/>
                  <a:pt x="449850" y="2386784"/>
                  <a:pt x="504195" y="2401012"/>
                </a:cubicBezTo>
                <a:cubicBezTo>
                  <a:pt x="570616" y="2418796"/>
                  <a:pt x="606846" y="2390340"/>
                  <a:pt x="624961" y="2326314"/>
                </a:cubicBezTo>
                <a:cubicBezTo>
                  <a:pt x="646095" y="2258731"/>
                  <a:pt x="685344" y="2223159"/>
                  <a:pt x="739688" y="2191146"/>
                </a:cubicBezTo>
                <a:cubicBezTo>
                  <a:pt x="872530" y="2112891"/>
                  <a:pt x="999334" y="2020407"/>
                  <a:pt x="1144253" y="1974165"/>
                </a:cubicBezTo>
                <a:cubicBezTo>
                  <a:pt x="1171425" y="1967051"/>
                  <a:pt x="1204635" y="1952823"/>
                  <a:pt x="1216712" y="1892353"/>
                </a:cubicBezTo>
                <a:cubicBezTo>
                  <a:pt x="824224" y="1984836"/>
                  <a:pt x="467966" y="2223159"/>
                  <a:pt x="63401" y="2208931"/>
                </a:cubicBezTo>
                <a:cubicBezTo>
                  <a:pt x="172091" y="2134233"/>
                  <a:pt x="301913" y="2130676"/>
                  <a:pt x="419660" y="2077320"/>
                </a:cubicBezTo>
                <a:cubicBezTo>
                  <a:pt x="335123" y="2038192"/>
                  <a:pt x="256626" y="2080877"/>
                  <a:pt x="178128" y="2102219"/>
                </a:cubicBezTo>
                <a:cubicBezTo>
                  <a:pt x="111707" y="2120004"/>
                  <a:pt x="51324" y="2123562"/>
                  <a:pt x="45286" y="2013292"/>
                </a:cubicBezTo>
                <a:cubicBezTo>
                  <a:pt x="45286" y="2002622"/>
                  <a:pt x="45286" y="1995507"/>
                  <a:pt x="45286" y="1984836"/>
                </a:cubicBezTo>
                <a:cubicBezTo>
                  <a:pt x="69439" y="1938595"/>
                  <a:pt x="102650" y="1917252"/>
                  <a:pt x="144917" y="1903025"/>
                </a:cubicBezTo>
                <a:cubicBezTo>
                  <a:pt x="169071" y="1895910"/>
                  <a:pt x="202281" y="1881683"/>
                  <a:pt x="202281" y="1849668"/>
                </a:cubicBezTo>
                <a:cubicBezTo>
                  <a:pt x="199263" y="1728729"/>
                  <a:pt x="280779" y="1693158"/>
                  <a:pt x="359276" y="1657587"/>
                </a:cubicBezTo>
                <a:cubicBezTo>
                  <a:pt x="317008" y="1597117"/>
                  <a:pt x="280779" y="1639802"/>
                  <a:pt x="247569" y="1636245"/>
                </a:cubicBezTo>
                <a:cubicBezTo>
                  <a:pt x="226434" y="1632688"/>
                  <a:pt x="205301" y="1629132"/>
                  <a:pt x="205301" y="1597117"/>
                </a:cubicBezTo>
                <a:cubicBezTo>
                  <a:pt x="205301" y="1572219"/>
                  <a:pt x="214358" y="1540204"/>
                  <a:pt x="235492" y="1540204"/>
                </a:cubicBezTo>
                <a:cubicBezTo>
                  <a:pt x="368334" y="1536647"/>
                  <a:pt x="443813" y="1365909"/>
                  <a:pt x="582694" y="1365909"/>
                </a:cubicBezTo>
                <a:cubicBezTo>
                  <a:pt x="667229" y="1365909"/>
                  <a:pt x="540425" y="1269868"/>
                  <a:pt x="609865" y="1230741"/>
                </a:cubicBezTo>
                <a:cubicBezTo>
                  <a:pt x="624961" y="1220069"/>
                  <a:pt x="567597" y="1205842"/>
                  <a:pt x="543445" y="1209399"/>
                </a:cubicBezTo>
                <a:cubicBezTo>
                  <a:pt x="519291" y="1212955"/>
                  <a:pt x="498156" y="1237855"/>
                  <a:pt x="467966" y="1220069"/>
                </a:cubicBezTo>
                <a:cubicBezTo>
                  <a:pt x="452870" y="1156043"/>
                  <a:pt x="492119" y="1131144"/>
                  <a:pt x="528348" y="1113358"/>
                </a:cubicBezTo>
                <a:cubicBezTo>
                  <a:pt x="606846" y="1070674"/>
                  <a:pt x="685344" y="1020875"/>
                  <a:pt x="772899" y="1006647"/>
                </a:cubicBezTo>
                <a:cubicBezTo>
                  <a:pt x="803089" y="1003089"/>
                  <a:pt x="821206" y="985305"/>
                  <a:pt x="818186" y="949734"/>
                </a:cubicBezTo>
                <a:cubicBezTo>
                  <a:pt x="812148" y="903491"/>
                  <a:pt x="781956" y="917720"/>
                  <a:pt x="757803" y="921277"/>
                </a:cubicBezTo>
                <a:cubicBezTo>
                  <a:pt x="742707" y="924835"/>
                  <a:pt x="727611" y="935506"/>
                  <a:pt x="712516" y="910606"/>
                </a:cubicBezTo>
                <a:cubicBezTo>
                  <a:pt x="1065755" y="658055"/>
                  <a:pt x="1252941" y="672284"/>
                  <a:pt x="1648449" y="465975"/>
                </a:cubicBezTo>
                <a:cubicBezTo>
                  <a:pt x="1560894" y="426847"/>
                  <a:pt x="1497492" y="455303"/>
                  <a:pt x="1437109" y="462417"/>
                </a:cubicBezTo>
                <a:cubicBezTo>
                  <a:pt x="1286152" y="480203"/>
                  <a:pt x="1379746" y="512216"/>
                  <a:pt x="1228788" y="533558"/>
                </a:cubicBezTo>
                <a:cubicBezTo>
                  <a:pt x="1156328" y="544229"/>
                  <a:pt x="1089907" y="579800"/>
                  <a:pt x="1008391" y="522887"/>
                </a:cubicBezTo>
                <a:cubicBezTo>
                  <a:pt x="954047" y="483759"/>
                  <a:pt x="866492" y="526444"/>
                  <a:pt x="800071" y="558458"/>
                </a:cubicBezTo>
                <a:cubicBezTo>
                  <a:pt x="745726" y="586915"/>
                  <a:pt x="691382" y="594028"/>
                  <a:pt x="618923" y="558458"/>
                </a:cubicBezTo>
                <a:cubicBezTo>
                  <a:pt x="685344" y="537116"/>
                  <a:pt x="736668" y="519330"/>
                  <a:pt x="787995" y="505101"/>
                </a:cubicBezTo>
                <a:cubicBezTo>
                  <a:pt x="830263" y="494431"/>
                  <a:pt x="854416" y="469532"/>
                  <a:pt x="851396" y="416176"/>
                </a:cubicBezTo>
                <a:cubicBezTo>
                  <a:pt x="851396" y="387720"/>
                  <a:pt x="860453" y="348592"/>
                  <a:pt x="830263" y="334364"/>
                </a:cubicBezTo>
                <a:cubicBezTo>
                  <a:pt x="806109" y="320135"/>
                  <a:pt x="772899" y="334364"/>
                  <a:pt x="760822" y="359262"/>
                </a:cubicBezTo>
                <a:cubicBezTo>
                  <a:pt x="745726" y="405504"/>
                  <a:pt x="730631" y="448189"/>
                  <a:pt x="679305" y="451747"/>
                </a:cubicBezTo>
                <a:cubicBezTo>
                  <a:pt x="609865" y="458860"/>
                  <a:pt x="649115" y="430405"/>
                  <a:pt x="661190" y="394834"/>
                </a:cubicBezTo>
                <a:cubicBezTo>
                  <a:pt x="673267" y="355706"/>
                  <a:pt x="637037" y="345034"/>
                  <a:pt x="612884" y="352148"/>
                </a:cubicBezTo>
                <a:cubicBezTo>
                  <a:pt x="522310" y="384162"/>
                  <a:pt x="428717" y="327250"/>
                  <a:pt x="335123" y="373491"/>
                </a:cubicBezTo>
                <a:cubicBezTo>
                  <a:pt x="359276" y="259665"/>
                  <a:pt x="410603" y="209867"/>
                  <a:pt x="519291" y="192082"/>
                </a:cubicBezTo>
                <a:cubicBezTo>
                  <a:pt x="558540" y="188525"/>
                  <a:pt x="600808" y="195638"/>
                  <a:pt x="637037" y="163625"/>
                </a:cubicBezTo>
                <a:cubicBezTo>
                  <a:pt x="658172" y="145839"/>
                  <a:pt x="679305" y="124497"/>
                  <a:pt x="664209" y="88927"/>
                </a:cubicBezTo>
                <a:cubicBezTo>
                  <a:pt x="655152" y="64027"/>
                  <a:pt x="631000" y="64027"/>
                  <a:pt x="609865" y="71141"/>
                </a:cubicBezTo>
                <a:cubicBezTo>
                  <a:pt x="522310" y="110269"/>
                  <a:pt x="428717" y="120941"/>
                  <a:pt x="338143" y="135168"/>
                </a:cubicBezTo>
                <a:cubicBezTo>
                  <a:pt x="323047" y="138725"/>
                  <a:pt x="307951" y="145839"/>
                  <a:pt x="292855" y="110269"/>
                </a:cubicBezTo>
                <a:cubicBezTo>
                  <a:pt x="398525" y="78255"/>
                  <a:pt x="501176" y="35571"/>
                  <a:pt x="60684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34873" y="1674546"/>
            <a:ext cx="5594224" cy="3508908"/>
          </a:xfrm>
          <a:noFill/>
        </p:spPr>
        <p:txBody>
          <a:bodyPr anchor="ctr">
            <a:normAutofit/>
          </a:bodyPr>
          <a:lstStyle/>
          <a:p>
            <a:r>
              <a:rPr lang="ru-RU" b="1" i="0" u="sng" err="1"/>
              <a:t>Ішемічна</a:t>
            </a:r>
            <a:r>
              <a:rPr lang="ru-RU" b="1" i="0" u="sng" dirty="0"/>
              <a:t> хвороба </a:t>
            </a:r>
            <a:r>
              <a:rPr lang="ru-RU" b="1" i="0" u="sng" err="1"/>
              <a:t>серця</a:t>
            </a:r>
            <a:r>
              <a:rPr lang="ru-RU" b="1" i="0" u="sng" dirty="0"/>
              <a:t> 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109284" y="1674546"/>
            <a:ext cx="3404938" cy="3508908"/>
          </a:xfrm>
        </p:spPr>
        <p:txBody>
          <a:bodyPr anchor="ctr">
            <a:normAutofit/>
          </a:bodyPr>
          <a:lstStyle/>
          <a:p>
            <a:r>
              <a:rPr lang="ru-RU" sz="2800" b="1" i="1" err="1">
                <a:solidFill>
                  <a:srgbClr val="FFFFFF"/>
                </a:solidFill>
              </a:rPr>
              <a:t>Виконала</a:t>
            </a:r>
            <a:r>
              <a:rPr lang="ru-RU" sz="2800" b="1" i="1" dirty="0">
                <a:solidFill>
                  <a:srgbClr val="FFFFFF"/>
                </a:solidFill>
              </a:rPr>
              <a:t> : Гузенко </a:t>
            </a:r>
            <a:r>
              <a:rPr lang="ru-RU" sz="2800" b="1" i="1" err="1">
                <a:solidFill>
                  <a:srgbClr val="FFFFFF"/>
                </a:solidFill>
              </a:rPr>
              <a:t>Валерія</a:t>
            </a:r>
            <a:endParaRPr lang="ru-RU" sz="2800" b="1" i="1" dirty="0">
              <a:solidFill>
                <a:srgbClr val="FFFFFF"/>
              </a:solidFill>
            </a:endParaRPr>
          </a:p>
          <a:p>
            <a:r>
              <a:rPr lang="ru-RU" sz="2800" b="1" i="1" dirty="0">
                <a:solidFill>
                  <a:srgbClr val="FFFFFF"/>
                </a:solidFill>
              </a:rPr>
              <a:t>Група:С-30(1)</a:t>
            </a:r>
          </a:p>
        </p:txBody>
      </p:sp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9720C8A5-6B45-4E4F-BA80-8A14A9F5B3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C89ECBDA-51E6-4484-8F25-E777102F7D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EA2AEA56-4902-4CC1-A43B-1AC27C88CB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56749" y="720952"/>
            <a:ext cx="6959544" cy="5545704"/>
          </a:xfrm>
          <a:custGeom>
            <a:avLst/>
            <a:gdLst>
              <a:gd name="connsiteX0" fmla="*/ 839883 w 5283866"/>
              <a:gd name="connsiteY0" fmla="*/ 18 h 4210442"/>
              <a:gd name="connsiteX1" fmla="*/ 875727 w 5283866"/>
              <a:gd name="connsiteY1" fmla="*/ 6050 h 4210442"/>
              <a:gd name="connsiteX2" fmla="*/ 1624617 w 5283866"/>
              <a:gd name="connsiteY2" fmla="*/ 99799 h 4210442"/>
              <a:gd name="connsiteX3" fmla="*/ 2328012 w 5283866"/>
              <a:gd name="connsiteY3" fmla="*/ 148051 h 4210442"/>
              <a:gd name="connsiteX4" fmla="*/ 3177820 w 5283866"/>
              <a:gd name="connsiteY4" fmla="*/ 228566 h 4210442"/>
              <a:gd name="connsiteX5" fmla="*/ 3770646 w 5283866"/>
              <a:gd name="connsiteY5" fmla="*/ 252831 h 4210442"/>
              <a:gd name="connsiteX6" fmla="*/ 3800149 w 5283866"/>
              <a:gd name="connsiteY6" fmla="*/ 251727 h 4210442"/>
              <a:gd name="connsiteX7" fmla="*/ 4102076 w 5283866"/>
              <a:gd name="connsiteY7" fmla="*/ 288400 h 4210442"/>
              <a:gd name="connsiteX8" fmla="*/ 3904377 w 5283866"/>
              <a:gd name="connsiteY8" fmla="*/ 446120 h 4210442"/>
              <a:gd name="connsiteX9" fmla="*/ 4188933 w 5283866"/>
              <a:gd name="connsiteY9" fmla="*/ 520843 h 4210442"/>
              <a:gd name="connsiteX10" fmla="*/ 4465492 w 5283866"/>
              <a:gd name="connsiteY10" fmla="*/ 626449 h 4210442"/>
              <a:gd name="connsiteX11" fmla="*/ 4517606 w 5283866"/>
              <a:gd name="connsiteY11" fmla="*/ 670015 h 4210442"/>
              <a:gd name="connsiteX12" fmla="*/ 4948576 w 5283866"/>
              <a:gd name="connsiteY12" fmla="*/ 954847 h 4210442"/>
              <a:gd name="connsiteX13" fmla="*/ 4866132 w 5283866"/>
              <a:gd name="connsiteY13" fmla="*/ 1015233 h 4210442"/>
              <a:gd name="connsiteX14" fmla="*/ 5019164 w 5283866"/>
              <a:gd name="connsiteY14" fmla="*/ 1087474 h 4210442"/>
              <a:gd name="connsiteX15" fmla="*/ 5053630 w 5283866"/>
              <a:gd name="connsiteY15" fmla="*/ 1117806 h 4210442"/>
              <a:gd name="connsiteX16" fmla="*/ 5024404 w 5283866"/>
              <a:gd name="connsiteY16" fmla="*/ 1154202 h 4210442"/>
              <a:gd name="connsiteX17" fmla="*/ 4960984 w 5283866"/>
              <a:gd name="connsiteY17" fmla="*/ 1179569 h 4210442"/>
              <a:gd name="connsiteX18" fmla="*/ 4876887 w 5283866"/>
              <a:gd name="connsiteY18" fmla="*/ 1243814 h 4210442"/>
              <a:gd name="connsiteX19" fmla="*/ 4880195 w 5283866"/>
              <a:gd name="connsiteY19" fmla="*/ 1293998 h 4210442"/>
              <a:gd name="connsiteX20" fmla="*/ 4930104 w 5283866"/>
              <a:gd name="connsiteY20" fmla="*/ 1384991 h 4210442"/>
              <a:gd name="connsiteX21" fmla="*/ 4855103 w 5283866"/>
              <a:gd name="connsiteY21" fmla="*/ 1480119 h 4210442"/>
              <a:gd name="connsiteX22" fmla="*/ 4816500 w 5283866"/>
              <a:gd name="connsiteY22" fmla="*/ 1508242 h 4210442"/>
              <a:gd name="connsiteX23" fmla="*/ 4890949 w 5283866"/>
              <a:gd name="connsiteY23" fmla="*/ 1517893 h 4210442"/>
              <a:gd name="connsiteX24" fmla="*/ 4916868 w 5283866"/>
              <a:gd name="connsiteY24" fmla="*/ 1557599 h 4210442"/>
              <a:gd name="connsiteX25" fmla="*/ 4928448 w 5283866"/>
              <a:gd name="connsiteY25" fmla="*/ 1577453 h 4210442"/>
              <a:gd name="connsiteX26" fmla="*/ 4998760 w 5283866"/>
              <a:gd name="connsiteY26" fmla="*/ 1701809 h 4210442"/>
              <a:gd name="connsiteX27" fmla="*/ 4986903 w 5283866"/>
              <a:gd name="connsiteY27" fmla="*/ 1736550 h 4210442"/>
              <a:gd name="connsiteX28" fmla="*/ 4869716 w 5283866"/>
              <a:gd name="connsiteY28" fmla="*/ 1904472 h 4210442"/>
              <a:gd name="connsiteX29" fmla="*/ 4994348 w 5283866"/>
              <a:gd name="connsiteY29" fmla="*/ 1951346 h 4210442"/>
              <a:gd name="connsiteX30" fmla="*/ 5001792 w 5283866"/>
              <a:gd name="connsiteY30" fmla="*/ 2030756 h 4210442"/>
              <a:gd name="connsiteX31" fmla="*/ 5065212 w 5283866"/>
              <a:gd name="connsiteY31" fmla="*/ 2119543 h 4210442"/>
              <a:gd name="connsiteX32" fmla="*/ 5204732 w 5283866"/>
              <a:gd name="connsiteY32" fmla="*/ 2244450 h 4210442"/>
              <a:gd name="connsiteX33" fmla="*/ 5283866 w 5283866"/>
              <a:gd name="connsiteY33" fmla="*/ 2328272 h 4210442"/>
              <a:gd name="connsiteX34" fmla="*/ 5147380 w 5283866"/>
              <a:gd name="connsiteY34" fmla="*/ 2350606 h 4210442"/>
              <a:gd name="connsiteX35" fmla="*/ 5126148 w 5283866"/>
              <a:gd name="connsiteY35" fmla="*/ 2363566 h 4210442"/>
              <a:gd name="connsiteX36" fmla="*/ 5142417 w 5283866"/>
              <a:gd name="connsiteY36" fmla="*/ 2407682 h 4210442"/>
              <a:gd name="connsiteX37" fmla="*/ 5164200 w 5283866"/>
              <a:gd name="connsiteY37" fmla="*/ 2451526 h 4210442"/>
              <a:gd name="connsiteX38" fmla="*/ 5149034 w 5283866"/>
              <a:gd name="connsiteY38" fmla="*/ 2485992 h 4210442"/>
              <a:gd name="connsiteX39" fmla="*/ 5042601 w 5283866"/>
              <a:gd name="connsiteY39" fmla="*/ 2635164 h 4210442"/>
              <a:gd name="connsiteX40" fmla="*/ 4955194 w 5283866"/>
              <a:gd name="connsiteY40" fmla="*/ 2694445 h 4210442"/>
              <a:gd name="connsiteX41" fmla="*/ 4756116 w 5283866"/>
              <a:gd name="connsiteY41" fmla="*/ 2963836 h 4210442"/>
              <a:gd name="connsiteX42" fmla="*/ 4693523 w 5283866"/>
              <a:gd name="connsiteY42" fmla="*/ 3051244 h 4210442"/>
              <a:gd name="connsiteX43" fmla="*/ 4739848 w 5283866"/>
              <a:gd name="connsiteY43" fmla="*/ 3082125 h 4210442"/>
              <a:gd name="connsiteX44" fmla="*/ 4651060 w 5283866"/>
              <a:gd name="connsiteY44" fmla="*/ 3173670 h 4210442"/>
              <a:gd name="connsiteX45" fmla="*/ 4546556 w 5283866"/>
              <a:gd name="connsiteY45" fmla="*/ 3275413 h 4210442"/>
              <a:gd name="connsiteX46" fmla="*/ 4519261 w 5283866"/>
              <a:gd name="connsiteY46" fmla="*/ 3302437 h 4210442"/>
              <a:gd name="connsiteX47" fmla="*/ 2364961 w 5283866"/>
              <a:gd name="connsiteY47" fmla="*/ 4209597 h 4210442"/>
              <a:gd name="connsiteX48" fmla="*/ 1796951 w 5283866"/>
              <a:gd name="connsiteY48" fmla="*/ 4075867 h 4210442"/>
              <a:gd name="connsiteX49" fmla="*/ 1572227 w 5283866"/>
              <a:gd name="connsiteY49" fmla="*/ 3971917 h 4210442"/>
              <a:gd name="connsiteX50" fmla="*/ 1284364 w 5283866"/>
              <a:gd name="connsiteY50" fmla="*/ 3805097 h 4210442"/>
              <a:gd name="connsiteX51" fmla="*/ 976645 w 5283866"/>
              <a:gd name="connsiteY51" fmla="*/ 3670815 h 4210442"/>
              <a:gd name="connsiteX52" fmla="*/ 871866 w 5283866"/>
              <a:gd name="connsiteY52" fmla="*/ 3547839 h 4210442"/>
              <a:gd name="connsiteX53" fmla="*/ 835195 w 5283866"/>
              <a:gd name="connsiteY53" fmla="*/ 3513373 h 4210442"/>
              <a:gd name="connsiteX54" fmla="*/ 743375 w 5283866"/>
              <a:gd name="connsiteY54" fmla="*/ 3468427 h 4210442"/>
              <a:gd name="connsiteX55" fmla="*/ 583175 w 5283866"/>
              <a:gd name="connsiteY55" fmla="*/ 3371370 h 4210442"/>
              <a:gd name="connsiteX56" fmla="*/ 641906 w 5283866"/>
              <a:gd name="connsiteY56" fmla="*/ 3349311 h 4210442"/>
              <a:gd name="connsiteX57" fmla="*/ 810930 w 5283866"/>
              <a:gd name="connsiteY57" fmla="*/ 3408042 h 4210442"/>
              <a:gd name="connsiteX58" fmla="*/ 933908 w 5283866"/>
              <a:gd name="connsiteY58" fmla="*/ 3423758 h 4210442"/>
              <a:gd name="connsiteX59" fmla="*/ 760747 w 5283866"/>
              <a:gd name="connsiteY59" fmla="*/ 3321187 h 4210442"/>
              <a:gd name="connsiteX60" fmla="*/ 593101 w 5283866"/>
              <a:gd name="connsiteY60" fmla="*/ 3187731 h 4210442"/>
              <a:gd name="connsiteX61" fmla="*/ 722419 w 5283866"/>
              <a:gd name="connsiteY61" fmla="*/ 3213374 h 4210442"/>
              <a:gd name="connsiteX62" fmla="*/ 727934 w 5283866"/>
              <a:gd name="connsiteY62" fmla="*/ 3195451 h 4210442"/>
              <a:gd name="connsiteX63" fmla="*/ 615987 w 5283866"/>
              <a:gd name="connsiteY63" fmla="*/ 3036630 h 4210442"/>
              <a:gd name="connsiteX64" fmla="*/ 560564 w 5283866"/>
              <a:gd name="connsiteY64" fmla="*/ 2972660 h 4210442"/>
              <a:gd name="connsiteX65" fmla="*/ 311302 w 5283866"/>
              <a:gd name="connsiteY65" fmla="*/ 2779924 h 4210442"/>
              <a:gd name="connsiteX66" fmla="*/ 547882 w 5283866"/>
              <a:gd name="connsiteY66" fmla="*/ 2865952 h 4210442"/>
              <a:gd name="connsiteX67" fmla="*/ 303582 w 5283866"/>
              <a:gd name="connsiteY67" fmla="*/ 2678453 h 4210442"/>
              <a:gd name="connsiteX68" fmla="*/ 185016 w 5283866"/>
              <a:gd name="connsiteY68" fmla="*/ 2609244 h 4210442"/>
              <a:gd name="connsiteX69" fmla="*/ 154963 w 5283866"/>
              <a:gd name="connsiteY69" fmla="*/ 2568435 h 4210442"/>
              <a:gd name="connsiteX70" fmla="*/ 207627 w 5283866"/>
              <a:gd name="connsiteY70" fmla="*/ 2559612 h 4210442"/>
              <a:gd name="connsiteX71" fmla="*/ 369207 w 5283866"/>
              <a:gd name="connsiteY71" fmla="*/ 2575330 h 4210442"/>
              <a:gd name="connsiteX72" fmla="*/ 169852 w 5283866"/>
              <a:gd name="connsiteY72" fmla="*/ 2449319 h 4210442"/>
              <a:gd name="connsiteX73" fmla="*/ 319299 w 5283866"/>
              <a:gd name="connsiteY73" fmla="*/ 2468619 h 4210442"/>
              <a:gd name="connsiteX74" fmla="*/ 362313 w 5283866"/>
              <a:gd name="connsiteY74" fmla="*/ 2418988 h 4210442"/>
              <a:gd name="connsiteX75" fmla="*/ 431798 w 5283866"/>
              <a:gd name="connsiteY75" fmla="*/ 2338750 h 4210442"/>
              <a:gd name="connsiteX76" fmla="*/ 479775 w 5283866"/>
              <a:gd name="connsiteY76" fmla="*/ 2294082 h 4210442"/>
              <a:gd name="connsiteX77" fmla="*/ 499903 w 5283866"/>
              <a:gd name="connsiteY77" fmla="*/ 2153458 h 4210442"/>
              <a:gd name="connsiteX78" fmla="*/ 458544 w 5283866"/>
              <a:gd name="connsiteY78" fmla="*/ 1999599 h 4210442"/>
              <a:gd name="connsiteX79" fmla="*/ 346596 w 5283866"/>
              <a:gd name="connsiteY79" fmla="*/ 1921843 h 4210442"/>
              <a:gd name="connsiteX80" fmla="*/ 378857 w 5283866"/>
              <a:gd name="connsiteY80" fmla="*/ 1834435 h 4210442"/>
              <a:gd name="connsiteX81" fmla="*/ 617091 w 5283866"/>
              <a:gd name="connsiteY81" fmla="*/ 1887376 h 4210442"/>
              <a:gd name="connsiteX82" fmla="*/ 260568 w 5283866"/>
              <a:gd name="connsiteY82" fmla="*/ 1679198 h 4210442"/>
              <a:gd name="connsiteX83" fmla="*/ 320402 w 5283866"/>
              <a:gd name="connsiteY83" fmla="*/ 1668720 h 4210442"/>
              <a:gd name="connsiteX84" fmla="*/ 317920 w 5283866"/>
              <a:gd name="connsiteY84" fmla="*/ 1652452 h 4210442"/>
              <a:gd name="connsiteX85" fmla="*/ 321779 w 5283866"/>
              <a:gd name="connsiteY85" fmla="*/ 1552359 h 4210442"/>
              <a:gd name="connsiteX86" fmla="*/ 331707 w 5283866"/>
              <a:gd name="connsiteY86" fmla="*/ 1506313 h 4210442"/>
              <a:gd name="connsiteX87" fmla="*/ 315990 w 5283866"/>
              <a:gd name="connsiteY87" fmla="*/ 1453371 h 4210442"/>
              <a:gd name="connsiteX88" fmla="*/ 583450 w 5283866"/>
              <a:gd name="connsiteY88" fmla="*/ 1474052 h 4210442"/>
              <a:gd name="connsiteX89" fmla="*/ 699809 w 5283866"/>
              <a:gd name="connsiteY89" fmla="*/ 1461919 h 4210442"/>
              <a:gd name="connsiteX90" fmla="*/ 902750 w 5283866"/>
              <a:gd name="connsiteY90" fmla="*/ 1458612 h 4210442"/>
              <a:gd name="connsiteX91" fmla="*/ 996774 w 5283866"/>
              <a:gd name="connsiteY91" fmla="*/ 1468814 h 4210442"/>
              <a:gd name="connsiteX92" fmla="*/ 1077012 w 5283866"/>
              <a:gd name="connsiteY92" fmla="*/ 1455578 h 4210442"/>
              <a:gd name="connsiteX93" fmla="*/ 1000083 w 5283866"/>
              <a:gd name="connsiteY93" fmla="*/ 1393262 h 4210442"/>
              <a:gd name="connsiteX94" fmla="*/ 891720 w 5283866"/>
              <a:gd name="connsiteY94" fmla="*/ 1394089 h 4210442"/>
              <a:gd name="connsiteX95" fmla="*/ 814515 w 5283866"/>
              <a:gd name="connsiteY95" fmla="*/ 1353557 h 4210442"/>
              <a:gd name="connsiteX96" fmla="*/ 740895 w 5283866"/>
              <a:gd name="connsiteY96" fmla="*/ 1280211 h 4210442"/>
              <a:gd name="connsiteX97" fmla="*/ 481154 w 5283866"/>
              <a:gd name="connsiteY97" fmla="*/ 1163301 h 4210442"/>
              <a:gd name="connsiteX98" fmla="*/ 433728 w 5283866"/>
              <a:gd name="connsiteY98" fmla="*/ 1118909 h 4210442"/>
              <a:gd name="connsiteX99" fmla="*/ 1176276 w 5283866"/>
              <a:gd name="connsiteY99" fmla="*/ 1288484 h 4210442"/>
              <a:gd name="connsiteX100" fmla="*/ 946867 w 5283866"/>
              <a:gd name="connsiteY100" fmla="*/ 1217344 h 4210442"/>
              <a:gd name="connsiteX101" fmla="*/ 1102104 w 5283866"/>
              <a:gd name="connsiteY101" fmla="*/ 1230304 h 4210442"/>
              <a:gd name="connsiteX102" fmla="*/ 1188133 w 5283866"/>
              <a:gd name="connsiteY102" fmla="*/ 1182603 h 4210442"/>
              <a:gd name="connsiteX103" fmla="*/ 1187030 w 5283866"/>
              <a:gd name="connsiteY103" fmla="*/ 1169092 h 4210442"/>
              <a:gd name="connsiteX104" fmla="*/ 1123887 w 5283866"/>
              <a:gd name="connsiteY104" fmla="*/ 1124698 h 4210442"/>
              <a:gd name="connsiteX105" fmla="*/ 1086938 w 5283866"/>
              <a:gd name="connsiteY105" fmla="*/ 1096023 h 4210442"/>
              <a:gd name="connsiteX106" fmla="*/ 985744 w 5283866"/>
              <a:gd name="connsiteY106" fmla="*/ 992622 h 4210442"/>
              <a:gd name="connsiteX107" fmla="*/ 1057987 w 5283866"/>
              <a:gd name="connsiteY107" fmla="*/ 981594 h 4210442"/>
              <a:gd name="connsiteX108" fmla="*/ 1084733 w 5283866"/>
              <a:gd name="connsiteY108" fmla="*/ 960086 h 4210442"/>
              <a:gd name="connsiteX109" fmla="*/ 1064605 w 5283866"/>
              <a:gd name="connsiteY109" fmla="*/ 929756 h 4210442"/>
              <a:gd name="connsiteX110" fmla="*/ 840985 w 5283866"/>
              <a:gd name="connsiteY110" fmla="*/ 836558 h 4210442"/>
              <a:gd name="connsiteX111" fmla="*/ 823615 w 5283866"/>
              <a:gd name="connsiteY111" fmla="*/ 764315 h 4210442"/>
              <a:gd name="connsiteX112" fmla="*/ 865526 w 5283866"/>
              <a:gd name="connsiteY112" fmla="*/ 753562 h 4210442"/>
              <a:gd name="connsiteX113" fmla="*/ 914331 w 5283866"/>
              <a:gd name="connsiteY113" fmla="*/ 758525 h 4210442"/>
              <a:gd name="connsiteX114" fmla="*/ 875452 w 5283866"/>
              <a:gd name="connsiteY114" fmla="*/ 701724 h 4210442"/>
              <a:gd name="connsiteX115" fmla="*/ 717181 w 5283866"/>
              <a:gd name="connsiteY115" fmla="*/ 644371 h 4210442"/>
              <a:gd name="connsiteX116" fmla="*/ 755783 w 5283866"/>
              <a:gd name="connsiteY116" fmla="*/ 591707 h 4210442"/>
              <a:gd name="connsiteX117" fmla="*/ 0 w 5283866"/>
              <a:gd name="connsiteY117" fmla="*/ 352370 h 4210442"/>
              <a:gd name="connsiteX118" fmla="*/ 135937 w 5283866"/>
              <a:gd name="connsiteY118" fmla="*/ 349889 h 4210442"/>
              <a:gd name="connsiteX119" fmla="*/ 421595 w 5283866"/>
              <a:gd name="connsiteY119" fmla="*/ 385458 h 4210442"/>
              <a:gd name="connsiteX120" fmla="*/ 564424 w 5283866"/>
              <a:gd name="connsiteY120" fmla="*/ 379393 h 4210442"/>
              <a:gd name="connsiteX121" fmla="*/ 698432 w 5283866"/>
              <a:gd name="connsiteY121" fmla="*/ 398694 h 4210442"/>
              <a:gd name="connsiteX122" fmla="*/ 815067 w 5283866"/>
              <a:gd name="connsiteY122" fmla="*/ 398694 h 4210442"/>
              <a:gd name="connsiteX123" fmla="*/ 705876 w 5283866"/>
              <a:gd name="connsiteY123" fmla="*/ 370568 h 4210442"/>
              <a:gd name="connsiteX124" fmla="*/ 775360 w 5283866"/>
              <a:gd name="connsiteY124" fmla="*/ 345477 h 4210442"/>
              <a:gd name="connsiteX125" fmla="*/ 787493 w 5283866"/>
              <a:gd name="connsiteY125" fmla="*/ 315146 h 4210442"/>
              <a:gd name="connsiteX126" fmla="*/ 819202 w 5283866"/>
              <a:gd name="connsiteY126" fmla="*/ 291709 h 4210442"/>
              <a:gd name="connsiteX127" fmla="*/ 998705 w 5283866"/>
              <a:gd name="connsiteY127" fmla="*/ 303291 h 4210442"/>
              <a:gd name="connsiteX128" fmla="*/ 880139 w 5283866"/>
              <a:gd name="connsiteY128" fmla="*/ 206783 h 4210442"/>
              <a:gd name="connsiteX129" fmla="*/ 804037 w 5283866"/>
              <a:gd name="connsiteY129" fmla="*/ 190790 h 4210442"/>
              <a:gd name="connsiteX130" fmla="*/ 786666 w 5283866"/>
              <a:gd name="connsiteY130" fmla="*/ 149707 h 4210442"/>
              <a:gd name="connsiteX131" fmla="*/ 821960 w 5283866"/>
              <a:gd name="connsiteY131" fmla="*/ 140884 h 4210442"/>
              <a:gd name="connsiteX132" fmla="*/ 997325 w 5283866"/>
              <a:gd name="connsiteY132" fmla="*/ 174800 h 4210442"/>
              <a:gd name="connsiteX133" fmla="*/ 1026829 w 5283866"/>
              <a:gd name="connsiteY133" fmla="*/ 161287 h 4210442"/>
              <a:gd name="connsiteX134" fmla="*/ 696777 w 5283866"/>
              <a:gd name="connsiteY134" fmla="*/ 73604 h 4210442"/>
              <a:gd name="connsiteX135" fmla="*/ 701741 w 5283866"/>
              <a:gd name="connsiteY135" fmla="*/ 50444 h 4210442"/>
              <a:gd name="connsiteX136" fmla="*/ 992362 w 5283866"/>
              <a:gd name="connsiteY136" fmla="*/ 86289 h 4210442"/>
              <a:gd name="connsiteX137" fmla="*/ 806519 w 5283866"/>
              <a:gd name="connsiteY137" fmla="*/ 18183 h 4210442"/>
              <a:gd name="connsiteX138" fmla="*/ 839883 w 5283866"/>
              <a:gd name="connsiteY138" fmla="*/ 18 h 4210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</a:cxnLst>
            <a:rect l="l" t="t" r="r" b="b"/>
            <a:pathLst>
              <a:path w="5283866" h="4210442">
                <a:moveTo>
                  <a:pt x="839883" y="18"/>
                </a:moveTo>
                <a:cubicBezTo>
                  <a:pt x="851945" y="328"/>
                  <a:pt x="864423" y="4671"/>
                  <a:pt x="875727" y="6050"/>
                </a:cubicBezTo>
                <a:cubicBezTo>
                  <a:pt x="1125267" y="36932"/>
                  <a:pt x="1374804" y="70296"/>
                  <a:pt x="1624617" y="99799"/>
                </a:cubicBezTo>
                <a:cubicBezTo>
                  <a:pt x="1858164" y="127373"/>
                  <a:pt x="2093363" y="133714"/>
                  <a:pt x="2328012" y="148051"/>
                </a:cubicBezTo>
                <a:cubicBezTo>
                  <a:pt x="2612016" y="165424"/>
                  <a:pt x="2895470" y="189965"/>
                  <a:pt x="3177820" y="228566"/>
                </a:cubicBezTo>
                <a:cubicBezTo>
                  <a:pt x="3373866" y="255590"/>
                  <a:pt x="3571843" y="274338"/>
                  <a:pt x="3770646" y="252831"/>
                </a:cubicBezTo>
                <a:cubicBezTo>
                  <a:pt x="3780572" y="251727"/>
                  <a:pt x="3791878" y="248144"/>
                  <a:pt x="3800149" y="251727"/>
                </a:cubicBezTo>
                <a:cubicBezTo>
                  <a:pt x="3896658" y="291986"/>
                  <a:pt x="4001986" y="263033"/>
                  <a:pt x="4102076" y="288400"/>
                </a:cubicBezTo>
                <a:cubicBezTo>
                  <a:pt x="4076434" y="386286"/>
                  <a:pt x="3966416" y="378289"/>
                  <a:pt x="3904377" y="446120"/>
                </a:cubicBezTo>
                <a:cubicBezTo>
                  <a:pt x="4005570" y="473141"/>
                  <a:pt x="4096562" y="500439"/>
                  <a:pt x="4188933" y="520843"/>
                </a:cubicBezTo>
                <a:cubicBezTo>
                  <a:pt x="4286818" y="542350"/>
                  <a:pt x="4369813" y="600531"/>
                  <a:pt x="4465492" y="626449"/>
                </a:cubicBezTo>
                <a:cubicBezTo>
                  <a:pt x="4485897" y="631964"/>
                  <a:pt x="4510437" y="651264"/>
                  <a:pt x="4517606" y="670015"/>
                </a:cubicBezTo>
                <a:cubicBezTo>
                  <a:pt x="4540768" y="730677"/>
                  <a:pt x="5003171" y="900804"/>
                  <a:pt x="4948576" y="954847"/>
                </a:cubicBezTo>
                <a:cubicBezTo>
                  <a:pt x="4925966" y="977182"/>
                  <a:pt x="4896738" y="993174"/>
                  <a:pt x="4866132" y="1015233"/>
                </a:cubicBezTo>
                <a:cubicBezTo>
                  <a:pt x="4912180" y="1056869"/>
                  <a:pt x="4964017" y="1075067"/>
                  <a:pt x="5019164" y="1087474"/>
                </a:cubicBezTo>
                <a:cubicBezTo>
                  <a:pt x="5035708" y="1091335"/>
                  <a:pt x="5051977" y="1099055"/>
                  <a:pt x="5053630" y="1117806"/>
                </a:cubicBezTo>
                <a:cubicBezTo>
                  <a:pt x="5055284" y="1137382"/>
                  <a:pt x="5038464" y="1145101"/>
                  <a:pt x="5024404" y="1154202"/>
                </a:cubicBezTo>
                <a:cubicBezTo>
                  <a:pt x="5004826" y="1166885"/>
                  <a:pt x="4985800" y="1177916"/>
                  <a:pt x="4960984" y="1179569"/>
                </a:cubicBezTo>
                <a:cubicBezTo>
                  <a:pt x="4920176" y="1182051"/>
                  <a:pt x="4900600" y="1217344"/>
                  <a:pt x="4876887" y="1243814"/>
                </a:cubicBezTo>
                <a:cubicBezTo>
                  <a:pt x="4863652" y="1258705"/>
                  <a:pt x="4857034" y="1288759"/>
                  <a:pt x="4880195" y="1293998"/>
                </a:cubicBezTo>
                <a:cubicBezTo>
                  <a:pt x="4935892" y="1306682"/>
                  <a:pt x="4931480" y="1343355"/>
                  <a:pt x="4930104" y="1384991"/>
                </a:cubicBezTo>
                <a:cubicBezTo>
                  <a:pt x="4928173" y="1436553"/>
                  <a:pt x="4895360" y="1460265"/>
                  <a:pt x="4855103" y="1480119"/>
                </a:cubicBezTo>
                <a:cubicBezTo>
                  <a:pt x="4841316" y="1487011"/>
                  <a:pt x="4821740" y="1486735"/>
                  <a:pt x="4816500" y="1508242"/>
                </a:cubicBezTo>
                <a:cubicBezTo>
                  <a:pt x="4839110" y="1528648"/>
                  <a:pt x="4866684" y="1512103"/>
                  <a:pt x="4890949" y="1517893"/>
                </a:cubicBezTo>
                <a:cubicBezTo>
                  <a:pt x="4911077" y="1522581"/>
                  <a:pt x="4944441" y="1520100"/>
                  <a:pt x="4916868" y="1557599"/>
                </a:cubicBezTo>
                <a:cubicBezTo>
                  <a:pt x="4908870" y="1568352"/>
                  <a:pt x="4918245" y="1576625"/>
                  <a:pt x="4928448" y="1577453"/>
                </a:cubicBezTo>
                <a:cubicBezTo>
                  <a:pt x="5010066" y="1586000"/>
                  <a:pt x="4972566" y="1661827"/>
                  <a:pt x="4998760" y="1701809"/>
                </a:cubicBezTo>
                <a:cubicBezTo>
                  <a:pt x="5005928" y="1712836"/>
                  <a:pt x="4998208" y="1731862"/>
                  <a:pt x="4986903" y="1736550"/>
                </a:cubicBezTo>
                <a:cubicBezTo>
                  <a:pt x="4914660" y="1767432"/>
                  <a:pt x="4904735" y="1841053"/>
                  <a:pt x="4869716" y="1904472"/>
                </a:cubicBezTo>
                <a:cubicBezTo>
                  <a:pt x="4907768" y="1929562"/>
                  <a:pt x="4953264" y="1935077"/>
                  <a:pt x="4994348" y="1951346"/>
                </a:cubicBezTo>
                <a:cubicBezTo>
                  <a:pt x="5037087" y="1968441"/>
                  <a:pt x="5037087" y="1981125"/>
                  <a:pt x="5001792" y="2030756"/>
                </a:cubicBezTo>
                <a:cubicBezTo>
                  <a:pt x="5093611" y="2041511"/>
                  <a:pt x="5093611" y="2041511"/>
                  <a:pt x="5065212" y="2119543"/>
                </a:cubicBezTo>
                <a:cubicBezTo>
                  <a:pt x="5142142" y="2126712"/>
                  <a:pt x="5192876" y="2163660"/>
                  <a:pt x="5204732" y="2244450"/>
                </a:cubicBezTo>
                <a:cubicBezTo>
                  <a:pt x="5210523" y="2283604"/>
                  <a:pt x="5245265" y="2302077"/>
                  <a:pt x="5283866" y="2328272"/>
                </a:cubicBezTo>
                <a:cubicBezTo>
                  <a:pt x="5235890" y="2353641"/>
                  <a:pt x="5203354" y="2406580"/>
                  <a:pt x="5147380" y="2350606"/>
                </a:cubicBezTo>
                <a:cubicBezTo>
                  <a:pt x="5126976" y="2330203"/>
                  <a:pt x="5128904" y="2356121"/>
                  <a:pt x="5126148" y="2363566"/>
                </a:cubicBezTo>
                <a:cubicBezTo>
                  <a:pt x="5119532" y="2381764"/>
                  <a:pt x="5133316" y="2393897"/>
                  <a:pt x="5142417" y="2407682"/>
                </a:cubicBezTo>
                <a:cubicBezTo>
                  <a:pt x="5151240" y="2421470"/>
                  <a:pt x="5161718" y="2436083"/>
                  <a:pt x="5164200" y="2451526"/>
                </a:cubicBezTo>
                <a:cubicBezTo>
                  <a:pt x="5165852" y="2462279"/>
                  <a:pt x="5157858" y="2477994"/>
                  <a:pt x="5149034" y="2485992"/>
                </a:cubicBezTo>
                <a:cubicBezTo>
                  <a:pt x="5102710" y="2528178"/>
                  <a:pt x="5130284" y="2623031"/>
                  <a:pt x="5042601" y="2635164"/>
                </a:cubicBezTo>
                <a:cubicBezTo>
                  <a:pt x="5003171" y="2640677"/>
                  <a:pt x="4984146" y="2675420"/>
                  <a:pt x="4955194" y="2694445"/>
                </a:cubicBezTo>
                <a:cubicBezTo>
                  <a:pt x="4854552" y="2760897"/>
                  <a:pt x="4787272" y="2846375"/>
                  <a:pt x="4756116" y="2963836"/>
                </a:cubicBezTo>
                <a:cubicBezTo>
                  <a:pt x="4747568" y="2996372"/>
                  <a:pt x="4714754" y="3022569"/>
                  <a:pt x="4693523" y="3051244"/>
                </a:cubicBezTo>
                <a:cubicBezTo>
                  <a:pt x="4703726" y="3072199"/>
                  <a:pt x="4759424" y="3026979"/>
                  <a:pt x="4739848" y="3082125"/>
                </a:cubicBezTo>
                <a:cubicBezTo>
                  <a:pt x="4724958" y="3123486"/>
                  <a:pt x="4686906" y="3149129"/>
                  <a:pt x="4651060" y="3173670"/>
                </a:cubicBezTo>
                <a:cubicBezTo>
                  <a:pt x="4610252" y="3201518"/>
                  <a:pt x="4565032" y="3223852"/>
                  <a:pt x="4546556" y="3275413"/>
                </a:cubicBezTo>
                <a:cubicBezTo>
                  <a:pt x="4542697" y="3286444"/>
                  <a:pt x="4530288" y="3298024"/>
                  <a:pt x="4519261" y="3302437"/>
                </a:cubicBezTo>
                <a:cubicBezTo>
                  <a:pt x="3944081" y="4209875"/>
                  <a:pt x="2528194" y="4215939"/>
                  <a:pt x="2364961" y="4209597"/>
                </a:cubicBezTo>
                <a:cubicBezTo>
                  <a:pt x="2167260" y="4201602"/>
                  <a:pt x="1980313" y="4145627"/>
                  <a:pt x="1796951" y="4075867"/>
                </a:cubicBezTo>
                <a:cubicBezTo>
                  <a:pt x="1719469" y="4046365"/>
                  <a:pt x="1647505" y="4004453"/>
                  <a:pt x="1572227" y="3971917"/>
                </a:cubicBezTo>
                <a:cubicBezTo>
                  <a:pt x="1468277" y="3926971"/>
                  <a:pt x="1388040" y="3841219"/>
                  <a:pt x="1284364" y="3805097"/>
                </a:cubicBezTo>
                <a:cubicBezTo>
                  <a:pt x="1177655" y="3767873"/>
                  <a:pt x="1086388" y="3699767"/>
                  <a:pt x="976645" y="3670815"/>
                </a:cubicBezTo>
                <a:cubicBezTo>
                  <a:pt x="918742" y="3655375"/>
                  <a:pt x="862768" y="3627527"/>
                  <a:pt x="871866" y="3547839"/>
                </a:cubicBezTo>
                <a:cubicBezTo>
                  <a:pt x="874349" y="3525228"/>
                  <a:pt x="859184" y="3506755"/>
                  <a:pt x="835195" y="3513373"/>
                </a:cubicBezTo>
                <a:cubicBezTo>
                  <a:pt x="789424" y="3525780"/>
                  <a:pt x="768744" y="3492967"/>
                  <a:pt x="743375" y="3468427"/>
                </a:cubicBezTo>
                <a:cubicBezTo>
                  <a:pt x="698156" y="3424863"/>
                  <a:pt x="655142" y="3378540"/>
                  <a:pt x="583175" y="3371370"/>
                </a:cubicBezTo>
                <a:cubicBezTo>
                  <a:pt x="596961" y="3337178"/>
                  <a:pt x="620399" y="3342142"/>
                  <a:pt x="641906" y="3349311"/>
                </a:cubicBezTo>
                <a:cubicBezTo>
                  <a:pt x="698432" y="3368062"/>
                  <a:pt x="754405" y="3389293"/>
                  <a:pt x="810930" y="3408042"/>
                </a:cubicBezTo>
                <a:cubicBezTo>
                  <a:pt x="847878" y="3420175"/>
                  <a:pt x="884551" y="3437271"/>
                  <a:pt x="933908" y="3423758"/>
                </a:cubicBezTo>
                <a:cubicBezTo>
                  <a:pt x="891445" y="3354826"/>
                  <a:pt x="819202" y="3342418"/>
                  <a:pt x="760747" y="3321187"/>
                </a:cubicBezTo>
                <a:cubicBezTo>
                  <a:pt x="687678" y="3294441"/>
                  <a:pt x="644664" y="3243980"/>
                  <a:pt x="593101" y="3187731"/>
                </a:cubicBezTo>
                <a:cubicBezTo>
                  <a:pt x="646869" y="3174220"/>
                  <a:pt x="680233" y="3215581"/>
                  <a:pt x="722419" y="3213374"/>
                </a:cubicBezTo>
                <a:cubicBezTo>
                  <a:pt x="724627" y="3206207"/>
                  <a:pt x="728486" y="3195729"/>
                  <a:pt x="727934" y="3195451"/>
                </a:cubicBezTo>
                <a:cubicBezTo>
                  <a:pt x="659002" y="3164570"/>
                  <a:pt x="626741" y="3106666"/>
                  <a:pt x="615987" y="3036630"/>
                </a:cubicBezTo>
                <a:cubicBezTo>
                  <a:pt x="610473" y="3000510"/>
                  <a:pt x="585381" y="2989205"/>
                  <a:pt x="560564" y="2972660"/>
                </a:cubicBezTo>
                <a:cubicBezTo>
                  <a:pt x="473984" y="2913930"/>
                  <a:pt x="382441" y="2860713"/>
                  <a:pt x="311302" y="2779924"/>
                </a:cubicBezTo>
                <a:cubicBezTo>
                  <a:pt x="393471" y="2790677"/>
                  <a:pt x="459371" y="2843341"/>
                  <a:pt x="547882" y="2865952"/>
                </a:cubicBezTo>
                <a:cubicBezTo>
                  <a:pt x="477570" y="2777166"/>
                  <a:pt x="386577" y="2732222"/>
                  <a:pt x="303582" y="2678453"/>
                </a:cubicBezTo>
                <a:cubicBezTo>
                  <a:pt x="265806" y="2653913"/>
                  <a:pt x="230790" y="2622479"/>
                  <a:pt x="185016" y="2609244"/>
                </a:cubicBezTo>
                <a:cubicBezTo>
                  <a:pt x="168748" y="2604556"/>
                  <a:pt x="142002" y="2594630"/>
                  <a:pt x="154963" y="2568435"/>
                </a:cubicBezTo>
                <a:cubicBezTo>
                  <a:pt x="165990" y="2546654"/>
                  <a:pt x="187773" y="2553269"/>
                  <a:pt x="207627" y="2559612"/>
                </a:cubicBezTo>
                <a:cubicBezTo>
                  <a:pt x="255328" y="2575330"/>
                  <a:pt x="304685" y="2575604"/>
                  <a:pt x="369207" y="2575330"/>
                </a:cubicBezTo>
                <a:cubicBezTo>
                  <a:pt x="315163" y="2503363"/>
                  <a:pt x="216174" y="2524871"/>
                  <a:pt x="169852" y="2449319"/>
                </a:cubicBezTo>
                <a:cubicBezTo>
                  <a:pt x="227755" y="2436083"/>
                  <a:pt x="272424" y="2463381"/>
                  <a:pt x="319299" y="2468619"/>
                </a:cubicBezTo>
                <a:cubicBezTo>
                  <a:pt x="361761" y="2473307"/>
                  <a:pt x="372239" y="2460624"/>
                  <a:pt x="362313" y="2418988"/>
                </a:cubicBezTo>
                <a:cubicBezTo>
                  <a:pt x="346873" y="2354190"/>
                  <a:pt x="370034" y="2321102"/>
                  <a:pt x="431798" y="2338750"/>
                </a:cubicBezTo>
                <a:cubicBezTo>
                  <a:pt x="489149" y="2355293"/>
                  <a:pt x="495215" y="2331030"/>
                  <a:pt x="479775" y="2294082"/>
                </a:cubicBezTo>
                <a:cubicBezTo>
                  <a:pt x="457716" y="2240315"/>
                  <a:pt x="482807" y="2198678"/>
                  <a:pt x="499903" y="2153458"/>
                </a:cubicBezTo>
                <a:cubicBezTo>
                  <a:pt x="526099" y="2084525"/>
                  <a:pt x="515069" y="2050885"/>
                  <a:pt x="458544" y="1999599"/>
                </a:cubicBezTo>
                <a:cubicBezTo>
                  <a:pt x="426835" y="1970921"/>
                  <a:pt x="392645" y="1946658"/>
                  <a:pt x="346596" y="1921843"/>
                </a:cubicBezTo>
                <a:cubicBezTo>
                  <a:pt x="452753" y="1908331"/>
                  <a:pt x="341358" y="1862836"/>
                  <a:pt x="378857" y="1834435"/>
                </a:cubicBezTo>
                <a:cubicBezTo>
                  <a:pt x="453856" y="1822854"/>
                  <a:pt x="515069" y="1913294"/>
                  <a:pt x="617091" y="1887376"/>
                </a:cubicBezTo>
                <a:cubicBezTo>
                  <a:pt x="491080" y="1809066"/>
                  <a:pt x="351835" y="1783423"/>
                  <a:pt x="260568" y="1679198"/>
                </a:cubicBezTo>
                <a:cubicBezTo>
                  <a:pt x="281523" y="1655484"/>
                  <a:pt x="302479" y="1677543"/>
                  <a:pt x="320402" y="1668720"/>
                </a:cubicBezTo>
                <a:cubicBezTo>
                  <a:pt x="319850" y="1663205"/>
                  <a:pt x="321230" y="1654932"/>
                  <a:pt x="317920" y="1652452"/>
                </a:cubicBezTo>
                <a:cubicBezTo>
                  <a:pt x="249815" y="1595650"/>
                  <a:pt x="248711" y="1594273"/>
                  <a:pt x="321779" y="1552359"/>
                </a:cubicBezTo>
                <a:cubicBezTo>
                  <a:pt x="347424" y="1537746"/>
                  <a:pt x="345218" y="1524786"/>
                  <a:pt x="331707" y="1506313"/>
                </a:cubicBezTo>
                <a:cubicBezTo>
                  <a:pt x="322055" y="1493353"/>
                  <a:pt x="310475" y="1481772"/>
                  <a:pt x="315990" y="1453371"/>
                </a:cubicBezTo>
                <a:cubicBezTo>
                  <a:pt x="355971" y="1489769"/>
                  <a:pt x="549259" y="1477912"/>
                  <a:pt x="583450" y="1474052"/>
                </a:cubicBezTo>
                <a:cubicBezTo>
                  <a:pt x="621777" y="1469917"/>
                  <a:pt x="659553" y="1452269"/>
                  <a:pt x="699809" y="1461919"/>
                </a:cubicBezTo>
                <a:cubicBezTo>
                  <a:pt x="732070" y="1469641"/>
                  <a:pt x="881516" y="1544364"/>
                  <a:pt x="902750" y="1458612"/>
                </a:cubicBezTo>
                <a:cubicBezTo>
                  <a:pt x="903853" y="1454475"/>
                  <a:pt x="964237" y="1464127"/>
                  <a:pt x="996774" y="1468814"/>
                </a:cubicBezTo>
                <a:cubicBezTo>
                  <a:pt x="1025451" y="1472674"/>
                  <a:pt x="1057712" y="1489769"/>
                  <a:pt x="1077012" y="1455578"/>
                </a:cubicBezTo>
                <a:cubicBezTo>
                  <a:pt x="1088317" y="1435450"/>
                  <a:pt x="1041719" y="1396571"/>
                  <a:pt x="1000083" y="1393262"/>
                </a:cubicBezTo>
                <a:cubicBezTo>
                  <a:pt x="963961" y="1390229"/>
                  <a:pt x="926186" y="1385817"/>
                  <a:pt x="891720" y="1394089"/>
                </a:cubicBezTo>
                <a:cubicBezTo>
                  <a:pt x="849258" y="1404017"/>
                  <a:pt x="826372" y="1388024"/>
                  <a:pt x="814515" y="1353557"/>
                </a:cubicBezTo>
                <a:cubicBezTo>
                  <a:pt x="801280" y="1315506"/>
                  <a:pt x="775911" y="1297858"/>
                  <a:pt x="740895" y="1280211"/>
                </a:cubicBezTo>
                <a:cubicBezTo>
                  <a:pt x="655967" y="1237474"/>
                  <a:pt x="574352" y="1188118"/>
                  <a:pt x="481154" y="1163301"/>
                </a:cubicBezTo>
                <a:cubicBezTo>
                  <a:pt x="462679" y="1158337"/>
                  <a:pt x="442276" y="1151719"/>
                  <a:pt x="433728" y="1118909"/>
                </a:cubicBezTo>
                <a:cubicBezTo>
                  <a:pt x="686023" y="1167987"/>
                  <a:pt x="915984" y="1295929"/>
                  <a:pt x="1176276" y="1288484"/>
                </a:cubicBezTo>
                <a:cubicBezTo>
                  <a:pt x="1105137" y="1247950"/>
                  <a:pt x="1022694" y="1245745"/>
                  <a:pt x="946867" y="1217344"/>
                </a:cubicBezTo>
                <a:cubicBezTo>
                  <a:pt x="1000635" y="1196113"/>
                  <a:pt x="1051094" y="1218172"/>
                  <a:pt x="1102104" y="1230304"/>
                </a:cubicBezTo>
                <a:cubicBezTo>
                  <a:pt x="1144843" y="1240230"/>
                  <a:pt x="1183446" y="1241885"/>
                  <a:pt x="1188133" y="1182603"/>
                </a:cubicBezTo>
                <a:cubicBezTo>
                  <a:pt x="1186478" y="1178742"/>
                  <a:pt x="1186754" y="1173780"/>
                  <a:pt x="1187030" y="1169092"/>
                </a:cubicBezTo>
                <a:cubicBezTo>
                  <a:pt x="1172690" y="1144552"/>
                  <a:pt x="1150358" y="1131868"/>
                  <a:pt x="1123887" y="1124698"/>
                </a:cubicBezTo>
                <a:cubicBezTo>
                  <a:pt x="1107894" y="1120286"/>
                  <a:pt x="1086663" y="1113668"/>
                  <a:pt x="1086938" y="1096023"/>
                </a:cubicBezTo>
                <a:cubicBezTo>
                  <a:pt x="1087765" y="1030674"/>
                  <a:pt x="1036756" y="1011647"/>
                  <a:pt x="985744" y="992622"/>
                </a:cubicBezTo>
                <a:cubicBezTo>
                  <a:pt x="1014145" y="960086"/>
                  <a:pt x="1036479" y="984074"/>
                  <a:pt x="1057987" y="981594"/>
                </a:cubicBezTo>
                <a:cubicBezTo>
                  <a:pt x="1072049" y="979939"/>
                  <a:pt x="1084733" y="976906"/>
                  <a:pt x="1084733" y="960086"/>
                </a:cubicBezTo>
                <a:cubicBezTo>
                  <a:pt x="1085008" y="946023"/>
                  <a:pt x="1078390" y="930030"/>
                  <a:pt x="1064605" y="929756"/>
                </a:cubicBezTo>
                <a:cubicBezTo>
                  <a:pt x="978300" y="927273"/>
                  <a:pt x="930599" y="836833"/>
                  <a:pt x="840985" y="836558"/>
                </a:cubicBezTo>
                <a:cubicBezTo>
                  <a:pt x="787493" y="836558"/>
                  <a:pt x="868834" y="785547"/>
                  <a:pt x="823615" y="764315"/>
                </a:cubicBezTo>
                <a:cubicBezTo>
                  <a:pt x="813687" y="759628"/>
                  <a:pt x="849533" y="752460"/>
                  <a:pt x="865526" y="753562"/>
                </a:cubicBezTo>
                <a:cubicBezTo>
                  <a:pt x="881242" y="754665"/>
                  <a:pt x="895304" y="768175"/>
                  <a:pt x="914331" y="758525"/>
                </a:cubicBezTo>
                <a:cubicBezTo>
                  <a:pt x="924808" y="724059"/>
                  <a:pt x="897787" y="711375"/>
                  <a:pt x="875452" y="701724"/>
                </a:cubicBezTo>
                <a:cubicBezTo>
                  <a:pt x="823889" y="679390"/>
                  <a:pt x="773706" y="652369"/>
                  <a:pt x="717181" y="644371"/>
                </a:cubicBezTo>
                <a:cubicBezTo>
                  <a:pt x="697053" y="641614"/>
                  <a:pt x="746133" y="604666"/>
                  <a:pt x="755783" y="591707"/>
                </a:cubicBezTo>
                <a:cubicBezTo>
                  <a:pt x="528304" y="455496"/>
                  <a:pt x="254778" y="462388"/>
                  <a:pt x="0" y="352370"/>
                </a:cubicBezTo>
                <a:cubicBezTo>
                  <a:pt x="56250" y="330864"/>
                  <a:pt x="97610" y="346580"/>
                  <a:pt x="135937" y="349889"/>
                </a:cubicBezTo>
                <a:cubicBezTo>
                  <a:pt x="231615" y="358160"/>
                  <a:pt x="326193" y="375256"/>
                  <a:pt x="421595" y="385458"/>
                </a:cubicBezTo>
                <a:cubicBezTo>
                  <a:pt x="468469" y="390421"/>
                  <a:pt x="512035" y="409172"/>
                  <a:pt x="564424" y="379393"/>
                </a:cubicBezTo>
                <a:cubicBezTo>
                  <a:pt x="599443" y="359540"/>
                  <a:pt x="655418" y="381046"/>
                  <a:pt x="698432" y="398694"/>
                </a:cubicBezTo>
                <a:cubicBezTo>
                  <a:pt x="734000" y="413307"/>
                  <a:pt x="767916" y="417167"/>
                  <a:pt x="815067" y="398694"/>
                </a:cubicBezTo>
                <a:cubicBezTo>
                  <a:pt x="772328" y="387389"/>
                  <a:pt x="739515" y="377463"/>
                  <a:pt x="705876" y="370568"/>
                </a:cubicBezTo>
                <a:cubicBezTo>
                  <a:pt x="679130" y="365055"/>
                  <a:pt x="742825" y="342719"/>
                  <a:pt x="775360" y="345477"/>
                </a:cubicBezTo>
                <a:cubicBezTo>
                  <a:pt x="820857" y="349337"/>
                  <a:pt x="795214" y="335000"/>
                  <a:pt x="787493" y="315146"/>
                </a:cubicBezTo>
                <a:cubicBezTo>
                  <a:pt x="779221" y="293915"/>
                  <a:pt x="803761" y="287298"/>
                  <a:pt x="819202" y="291709"/>
                </a:cubicBezTo>
                <a:cubicBezTo>
                  <a:pt x="878484" y="309081"/>
                  <a:pt x="937491" y="278474"/>
                  <a:pt x="998705" y="303291"/>
                </a:cubicBezTo>
                <a:cubicBezTo>
                  <a:pt x="983263" y="242077"/>
                  <a:pt x="949899" y="215331"/>
                  <a:pt x="880139" y="206783"/>
                </a:cubicBezTo>
                <a:cubicBezTo>
                  <a:pt x="853944" y="203475"/>
                  <a:pt x="826647" y="208438"/>
                  <a:pt x="804037" y="190790"/>
                </a:cubicBezTo>
                <a:cubicBezTo>
                  <a:pt x="791076" y="180590"/>
                  <a:pt x="776463" y="168457"/>
                  <a:pt x="786666" y="149707"/>
                </a:cubicBezTo>
                <a:cubicBezTo>
                  <a:pt x="793834" y="136471"/>
                  <a:pt x="809276" y="136471"/>
                  <a:pt x="821960" y="140884"/>
                </a:cubicBezTo>
                <a:cubicBezTo>
                  <a:pt x="878761" y="160461"/>
                  <a:pt x="938043" y="167630"/>
                  <a:pt x="997325" y="174800"/>
                </a:cubicBezTo>
                <a:cubicBezTo>
                  <a:pt x="1006426" y="175902"/>
                  <a:pt x="1016626" y="179487"/>
                  <a:pt x="1026829" y="161287"/>
                </a:cubicBezTo>
                <a:cubicBezTo>
                  <a:pt x="915984" y="131783"/>
                  <a:pt x="810655" y="89872"/>
                  <a:pt x="696777" y="73604"/>
                </a:cubicBezTo>
                <a:cubicBezTo>
                  <a:pt x="698432" y="65884"/>
                  <a:pt x="700086" y="58164"/>
                  <a:pt x="701741" y="50444"/>
                </a:cubicBezTo>
                <a:cubicBezTo>
                  <a:pt x="790801" y="61471"/>
                  <a:pt x="879864" y="72501"/>
                  <a:pt x="992362" y="86289"/>
                </a:cubicBezTo>
                <a:cubicBezTo>
                  <a:pt x="923153" y="42446"/>
                  <a:pt x="857805" y="57060"/>
                  <a:pt x="806519" y="18183"/>
                </a:cubicBezTo>
                <a:cubicBezTo>
                  <a:pt x="816170" y="3431"/>
                  <a:pt x="827820" y="-292"/>
                  <a:pt x="839883" y="18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36B7E2-97A9-FE09-1ACB-159CF7515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5179" y="1472030"/>
            <a:ext cx="3978442" cy="1631950"/>
          </a:xfrm>
        </p:spPr>
        <p:txBody>
          <a:bodyPr anchor="b">
            <a:normAutofit/>
          </a:bodyPr>
          <a:lstStyle/>
          <a:p>
            <a:r>
              <a:rPr lang="ru-RU" sz="3600" u="sng" err="1"/>
              <a:t>Що</a:t>
            </a:r>
            <a:r>
              <a:rPr lang="ru-RU" sz="3600" u="sng" dirty="0"/>
              <a:t> </a:t>
            </a:r>
            <a:r>
              <a:rPr lang="ru-RU" sz="3600" u="sng" err="1"/>
              <a:t>саме</a:t>
            </a:r>
            <a:r>
              <a:rPr lang="ru-RU" sz="3600" u="sng" dirty="0"/>
              <a:t> за хвороба ?</a:t>
            </a:r>
          </a:p>
        </p:txBody>
      </p:sp>
      <p:pic>
        <p:nvPicPr>
          <p:cNvPr id="4" name="Рисунок 3" descr="Изображение выглядит как Плоть, зарисовка, человек, искусство&#10;&#10;Автоматически созданное описание">
            <a:extLst>
              <a:ext uri="{FF2B5EF4-FFF2-40B4-BE49-F238E27FC236}">
                <a16:creationId xmlns:a16="http://schemas.microsoft.com/office/drawing/2014/main" id="{8116DC57-BF01-E750-25D7-37BB27AAEB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338" y="2171802"/>
            <a:ext cx="4015954" cy="2517041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12344213-CFD7-05B9-A21F-39FFAF910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5179" y="3243151"/>
            <a:ext cx="3978442" cy="241971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1400" b="1" i="1" dirty="0" err="1">
                <a:ea typeface="+mn-lt"/>
                <a:cs typeface="+mn-lt"/>
              </a:rPr>
              <a:t>Ішемічна</a:t>
            </a:r>
            <a:r>
              <a:rPr lang="ru-RU" sz="1400" b="1" i="1" dirty="0">
                <a:ea typeface="+mn-lt"/>
                <a:cs typeface="+mn-lt"/>
              </a:rPr>
              <a:t> хвороба </a:t>
            </a:r>
            <a:r>
              <a:rPr lang="ru-RU" sz="1400" b="1" i="1" dirty="0" err="1">
                <a:ea typeface="+mn-lt"/>
                <a:cs typeface="+mn-lt"/>
              </a:rPr>
              <a:t>серця</a:t>
            </a:r>
            <a:r>
              <a:rPr lang="ru-RU" sz="1400" b="1" i="1" dirty="0">
                <a:ea typeface="+mn-lt"/>
                <a:cs typeface="+mn-lt"/>
              </a:rPr>
              <a:t> (ІХС) - </a:t>
            </a:r>
            <a:r>
              <a:rPr lang="ru-RU" sz="1400" b="1" i="1" dirty="0" err="1">
                <a:ea typeface="+mn-lt"/>
                <a:cs typeface="+mn-lt"/>
              </a:rPr>
              <a:t>це</a:t>
            </a:r>
            <a:r>
              <a:rPr lang="ru-RU" sz="1400" b="1" i="1" dirty="0">
                <a:ea typeface="+mn-lt"/>
                <a:cs typeface="+mn-lt"/>
              </a:rPr>
              <a:t> стан, коли </a:t>
            </a:r>
            <a:r>
              <a:rPr lang="ru-RU" sz="1400" b="1" i="1" dirty="0" err="1">
                <a:ea typeface="+mn-lt"/>
                <a:cs typeface="+mn-lt"/>
              </a:rPr>
              <a:t>кровопостачання</a:t>
            </a:r>
            <a:r>
              <a:rPr lang="ru-RU" sz="1400" b="1" i="1" dirty="0">
                <a:ea typeface="+mn-lt"/>
                <a:cs typeface="+mn-lt"/>
              </a:rPr>
              <a:t> до </a:t>
            </a:r>
            <a:r>
              <a:rPr lang="ru-RU" sz="1400" b="1" i="1" dirty="0" err="1">
                <a:ea typeface="+mn-lt"/>
                <a:cs typeface="+mn-lt"/>
              </a:rPr>
              <a:t>серця</a:t>
            </a:r>
            <a:r>
              <a:rPr lang="ru-RU" sz="1400" b="1" i="1" dirty="0">
                <a:ea typeface="+mn-lt"/>
                <a:cs typeface="+mn-lt"/>
              </a:rPr>
              <a:t> </a:t>
            </a:r>
            <a:r>
              <a:rPr lang="ru-RU" sz="1400" b="1" i="1" dirty="0" err="1">
                <a:ea typeface="+mn-lt"/>
                <a:cs typeface="+mn-lt"/>
              </a:rPr>
              <a:t>обмежується</a:t>
            </a:r>
            <a:r>
              <a:rPr lang="ru-RU" sz="1400" b="1" i="1" dirty="0">
                <a:ea typeface="+mn-lt"/>
                <a:cs typeface="+mn-lt"/>
              </a:rPr>
              <a:t> </a:t>
            </a:r>
            <a:r>
              <a:rPr lang="ru-RU" sz="1400" b="1" i="1" dirty="0" err="1">
                <a:ea typeface="+mn-lt"/>
                <a:cs typeface="+mn-lt"/>
              </a:rPr>
              <a:t>внаслідок</a:t>
            </a:r>
            <a:r>
              <a:rPr lang="ru-RU" sz="1400" b="1" i="1" dirty="0">
                <a:ea typeface="+mn-lt"/>
                <a:cs typeface="+mn-lt"/>
              </a:rPr>
              <a:t> </a:t>
            </a:r>
            <a:r>
              <a:rPr lang="ru-RU" sz="1400" b="1" i="1" dirty="0" err="1">
                <a:ea typeface="+mn-lt"/>
                <a:cs typeface="+mn-lt"/>
              </a:rPr>
              <a:t>звуження</a:t>
            </a:r>
            <a:r>
              <a:rPr lang="ru-RU" sz="1400" b="1" i="1" dirty="0">
                <a:ea typeface="+mn-lt"/>
                <a:cs typeface="+mn-lt"/>
              </a:rPr>
              <a:t> </a:t>
            </a:r>
            <a:r>
              <a:rPr lang="ru-RU" sz="1400" b="1" i="1" dirty="0" err="1">
                <a:ea typeface="+mn-lt"/>
                <a:cs typeface="+mn-lt"/>
              </a:rPr>
              <a:t>або</a:t>
            </a:r>
            <a:r>
              <a:rPr lang="ru-RU" sz="1400" b="1" i="1" dirty="0">
                <a:ea typeface="+mn-lt"/>
                <a:cs typeface="+mn-lt"/>
              </a:rPr>
              <a:t> </a:t>
            </a:r>
            <a:r>
              <a:rPr lang="ru-RU" sz="1400" b="1" i="1" dirty="0" err="1">
                <a:ea typeface="+mn-lt"/>
                <a:cs typeface="+mn-lt"/>
              </a:rPr>
              <a:t>блокування</a:t>
            </a:r>
            <a:r>
              <a:rPr lang="ru-RU" sz="1400" b="1" i="1" dirty="0">
                <a:ea typeface="+mn-lt"/>
                <a:cs typeface="+mn-lt"/>
              </a:rPr>
              <a:t> </a:t>
            </a:r>
            <a:r>
              <a:rPr lang="ru-RU" sz="1400" b="1" i="1" dirty="0" err="1">
                <a:ea typeface="+mn-lt"/>
                <a:cs typeface="+mn-lt"/>
              </a:rPr>
              <a:t>коронарних</a:t>
            </a:r>
            <a:r>
              <a:rPr lang="ru-RU" sz="1400" b="1" i="1" dirty="0">
                <a:ea typeface="+mn-lt"/>
                <a:cs typeface="+mn-lt"/>
              </a:rPr>
              <a:t> </a:t>
            </a:r>
            <a:r>
              <a:rPr lang="ru-RU" sz="1400" b="1" i="1" dirty="0" err="1">
                <a:ea typeface="+mn-lt"/>
                <a:cs typeface="+mn-lt"/>
              </a:rPr>
              <a:t>артерій</a:t>
            </a:r>
            <a:r>
              <a:rPr lang="ru-RU" sz="1400" b="1" i="1" dirty="0">
                <a:ea typeface="+mn-lt"/>
                <a:cs typeface="+mn-lt"/>
              </a:rPr>
              <a:t>, </a:t>
            </a:r>
            <a:r>
              <a:rPr lang="ru-RU" sz="1400" b="1" i="1" dirty="0" err="1">
                <a:ea typeface="+mn-lt"/>
                <a:cs typeface="+mn-lt"/>
              </a:rPr>
              <a:t>які</a:t>
            </a:r>
            <a:r>
              <a:rPr lang="ru-RU" sz="1400" b="1" i="1" dirty="0">
                <a:ea typeface="+mn-lt"/>
                <a:cs typeface="+mn-lt"/>
              </a:rPr>
              <a:t> </a:t>
            </a:r>
            <a:r>
              <a:rPr lang="ru-RU" sz="1400" b="1" i="1" dirty="0" err="1">
                <a:ea typeface="+mn-lt"/>
                <a:cs typeface="+mn-lt"/>
              </a:rPr>
              <a:t>живлять</a:t>
            </a:r>
            <a:r>
              <a:rPr lang="ru-RU" sz="1400" b="1" i="1" dirty="0">
                <a:ea typeface="+mn-lt"/>
                <a:cs typeface="+mn-lt"/>
              </a:rPr>
              <a:t> </a:t>
            </a:r>
            <a:r>
              <a:rPr lang="ru-RU" sz="1400" b="1" i="1" dirty="0" err="1">
                <a:ea typeface="+mn-lt"/>
                <a:cs typeface="+mn-lt"/>
              </a:rPr>
              <a:t>серце</a:t>
            </a:r>
            <a:r>
              <a:rPr lang="ru-RU" sz="1400" b="1" i="1" dirty="0">
                <a:ea typeface="+mn-lt"/>
                <a:cs typeface="+mn-lt"/>
              </a:rPr>
              <a:t> </a:t>
            </a:r>
            <a:r>
              <a:rPr lang="ru-RU" sz="1400" b="1" i="1" dirty="0" err="1">
                <a:ea typeface="+mn-lt"/>
                <a:cs typeface="+mn-lt"/>
              </a:rPr>
              <a:t>кров'ю</a:t>
            </a:r>
            <a:r>
              <a:rPr lang="ru-RU" sz="1400" b="1" i="1" dirty="0">
                <a:ea typeface="+mn-lt"/>
                <a:cs typeface="+mn-lt"/>
              </a:rPr>
              <a:t>. </a:t>
            </a:r>
            <a:r>
              <a:rPr lang="ru-RU" sz="1400" b="1" i="1" dirty="0" err="1">
                <a:ea typeface="+mn-lt"/>
                <a:cs typeface="+mn-lt"/>
              </a:rPr>
              <a:t>Це</a:t>
            </a:r>
            <a:r>
              <a:rPr lang="ru-RU" sz="1400" b="1" i="1" dirty="0">
                <a:ea typeface="+mn-lt"/>
                <a:cs typeface="+mn-lt"/>
              </a:rPr>
              <a:t> </a:t>
            </a:r>
            <a:r>
              <a:rPr lang="ru-RU" sz="1400" b="1" i="1" dirty="0" err="1">
                <a:ea typeface="+mn-lt"/>
                <a:cs typeface="+mn-lt"/>
              </a:rPr>
              <a:t>може</a:t>
            </a:r>
            <a:r>
              <a:rPr lang="ru-RU" sz="1400" b="1" i="1" dirty="0">
                <a:ea typeface="+mn-lt"/>
                <a:cs typeface="+mn-lt"/>
              </a:rPr>
              <a:t> </a:t>
            </a:r>
            <a:r>
              <a:rPr lang="ru-RU" sz="1400" b="1" i="1" dirty="0" err="1">
                <a:ea typeface="+mn-lt"/>
                <a:cs typeface="+mn-lt"/>
              </a:rPr>
              <a:t>призвести</a:t>
            </a:r>
            <a:r>
              <a:rPr lang="ru-RU" sz="1400" b="1" i="1" dirty="0">
                <a:ea typeface="+mn-lt"/>
                <a:cs typeface="+mn-lt"/>
              </a:rPr>
              <a:t> до болю в грудях (</a:t>
            </a:r>
            <a:r>
              <a:rPr lang="ru-RU" sz="1400" b="1" i="1" dirty="0" err="1">
                <a:ea typeface="+mn-lt"/>
                <a:cs typeface="+mn-lt"/>
              </a:rPr>
              <a:t>стенокардії</a:t>
            </a:r>
            <a:r>
              <a:rPr lang="ru-RU" sz="1400" b="1" i="1" dirty="0">
                <a:ea typeface="+mn-lt"/>
                <a:cs typeface="+mn-lt"/>
              </a:rPr>
              <a:t>), </a:t>
            </a:r>
            <a:r>
              <a:rPr lang="ru-RU" sz="1400" b="1" i="1" dirty="0" err="1">
                <a:ea typeface="+mn-lt"/>
                <a:cs typeface="+mn-lt"/>
              </a:rPr>
              <a:t>серцевого</a:t>
            </a:r>
            <a:r>
              <a:rPr lang="ru-RU" sz="1400" b="1" i="1" dirty="0">
                <a:ea typeface="+mn-lt"/>
                <a:cs typeface="+mn-lt"/>
              </a:rPr>
              <a:t> нападу </a:t>
            </a:r>
            <a:r>
              <a:rPr lang="ru-RU" sz="1400" b="1" i="1" dirty="0" err="1">
                <a:ea typeface="+mn-lt"/>
                <a:cs typeface="+mn-lt"/>
              </a:rPr>
              <a:t>або</a:t>
            </a:r>
            <a:r>
              <a:rPr lang="ru-RU" sz="1400" b="1" i="1" dirty="0">
                <a:ea typeface="+mn-lt"/>
                <a:cs typeface="+mn-lt"/>
              </a:rPr>
              <a:t> </a:t>
            </a:r>
            <a:r>
              <a:rPr lang="ru-RU" sz="1400" b="1" i="1" dirty="0" err="1">
                <a:ea typeface="+mn-lt"/>
                <a:cs typeface="+mn-lt"/>
              </a:rPr>
              <a:t>інших</a:t>
            </a:r>
            <a:r>
              <a:rPr lang="ru-RU" sz="1400" b="1" i="1" dirty="0">
                <a:ea typeface="+mn-lt"/>
                <a:cs typeface="+mn-lt"/>
              </a:rPr>
              <a:t> </a:t>
            </a:r>
            <a:r>
              <a:rPr lang="ru-RU" sz="1400" b="1" i="1" dirty="0" err="1">
                <a:ea typeface="+mn-lt"/>
                <a:cs typeface="+mn-lt"/>
              </a:rPr>
              <a:t>серцевих</a:t>
            </a:r>
            <a:r>
              <a:rPr lang="ru-RU" sz="1400" b="1" i="1" dirty="0">
                <a:ea typeface="+mn-lt"/>
                <a:cs typeface="+mn-lt"/>
              </a:rPr>
              <a:t> проблем. ІХС часто </a:t>
            </a:r>
            <a:r>
              <a:rPr lang="ru-RU" sz="1400" b="1" i="1" dirty="0" err="1">
                <a:ea typeface="+mn-lt"/>
                <a:cs typeface="+mn-lt"/>
              </a:rPr>
              <a:t>пов'язана</a:t>
            </a:r>
            <a:r>
              <a:rPr lang="ru-RU" sz="1400" b="1" i="1" dirty="0">
                <a:ea typeface="+mn-lt"/>
                <a:cs typeface="+mn-lt"/>
              </a:rPr>
              <a:t> з атеросклерозом - </a:t>
            </a:r>
            <a:r>
              <a:rPr lang="ru-RU" sz="1400" b="1" i="1" dirty="0" err="1">
                <a:ea typeface="+mn-lt"/>
                <a:cs typeface="+mn-lt"/>
              </a:rPr>
              <a:t>утворенням</a:t>
            </a:r>
            <a:r>
              <a:rPr lang="ru-RU" sz="1400" b="1" i="1" dirty="0">
                <a:ea typeface="+mn-lt"/>
                <a:cs typeface="+mn-lt"/>
              </a:rPr>
              <a:t> на </a:t>
            </a:r>
            <a:r>
              <a:rPr lang="ru-RU" sz="1400" b="1" i="1" dirty="0" err="1">
                <a:ea typeface="+mn-lt"/>
                <a:cs typeface="+mn-lt"/>
              </a:rPr>
              <a:t>стінках</a:t>
            </a:r>
            <a:r>
              <a:rPr lang="ru-RU" sz="1400" b="1" i="1" dirty="0">
                <a:ea typeface="+mn-lt"/>
                <a:cs typeface="+mn-lt"/>
              </a:rPr>
              <a:t> </a:t>
            </a:r>
            <a:r>
              <a:rPr lang="ru-RU" sz="1400" b="1" i="1" dirty="0" err="1">
                <a:ea typeface="+mn-lt"/>
                <a:cs typeface="+mn-lt"/>
              </a:rPr>
              <a:t>артерій</a:t>
            </a:r>
            <a:r>
              <a:rPr lang="ru-RU" sz="1400" b="1" i="1" dirty="0">
                <a:ea typeface="+mn-lt"/>
                <a:cs typeface="+mn-lt"/>
              </a:rPr>
              <a:t> </a:t>
            </a:r>
            <a:r>
              <a:rPr lang="ru-RU" sz="1400" b="1" i="1" dirty="0" err="1">
                <a:ea typeface="+mn-lt"/>
                <a:cs typeface="+mn-lt"/>
              </a:rPr>
              <a:t>жирових</a:t>
            </a:r>
            <a:r>
              <a:rPr lang="ru-RU" sz="1400" b="1" i="1" dirty="0">
                <a:ea typeface="+mn-lt"/>
                <a:cs typeface="+mn-lt"/>
              </a:rPr>
              <a:t> </a:t>
            </a:r>
            <a:r>
              <a:rPr lang="ru-RU" sz="1400" b="1" i="1" dirty="0" err="1">
                <a:ea typeface="+mn-lt"/>
                <a:cs typeface="+mn-lt"/>
              </a:rPr>
              <a:t>нальотів</a:t>
            </a:r>
            <a:r>
              <a:rPr lang="ru-RU" sz="1400" b="1" i="1" dirty="0">
                <a:ea typeface="+mn-lt"/>
                <a:cs typeface="+mn-lt"/>
              </a:rPr>
              <a:t>, </a:t>
            </a:r>
            <a:r>
              <a:rPr lang="ru-RU" sz="1400" b="1" i="1" dirty="0" err="1">
                <a:ea typeface="+mn-lt"/>
                <a:cs typeface="+mn-lt"/>
              </a:rPr>
              <a:t>які</a:t>
            </a:r>
            <a:r>
              <a:rPr lang="ru-RU" sz="1400" b="1" i="1" dirty="0">
                <a:ea typeface="+mn-lt"/>
                <a:cs typeface="+mn-lt"/>
              </a:rPr>
              <a:t> </a:t>
            </a:r>
            <a:r>
              <a:rPr lang="ru-RU" sz="1400" b="1" i="1" dirty="0" err="1">
                <a:ea typeface="+mn-lt"/>
                <a:cs typeface="+mn-lt"/>
              </a:rPr>
              <a:t>звужують</a:t>
            </a:r>
            <a:r>
              <a:rPr lang="ru-RU" sz="1400" b="1" i="1" dirty="0">
                <a:ea typeface="+mn-lt"/>
                <a:cs typeface="+mn-lt"/>
              </a:rPr>
              <a:t> </a:t>
            </a:r>
            <a:r>
              <a:rPr lang="ru-RU" sz="1400" b="1" i="1" dirty="0" err="1">
                <a:ea typeface="+mn-lt"/>
                <a:cs typeface="+mn-lt"/>
              </a:rPr>
              <a:t>артерії</a:t>
            </a:r>
            <a:r>
              <a:rPr lang="ru-RU" sz="1400" b="1" i="1" dirty="0">
                <a:ea typeface="+mn-lt"/>
                <a:cs typeface="+mn-lt"/>
              </a:rPr>
              <a:t> і </a:t>
            </a:r>
            <a:r>
              <a:rPr lang="ru-RU" sz="1400" b="1" i="1" dirty="0" err="1">
                <a:ea typeface="+mn-lt"/>
                <a:cs typeface="+mn-lt"/>
              </a:rPr>
              <a:t>обмежують</a:t>
            </a:r>
            <a:r>
              <a:rPr lang="ru-RU" sz="1400" b="1" i="1" dirty="0">
                <a:ea typeface="+mn-lt"/>
                <a:cs typeface="+mn-lt"/>
              </a:rPr>
              <a:t> </a:t>
            </a:r>
            <a:r>
              <a:rPr lang="ru-RU" sz="1400" b="1" i="1" dirty="0" err="1">
                <a:ea typeface="+mn-lt"/>
                <a:cs typeface="+mn-lt"/>
              </a:rPr>
              <a:t>кровопостачання</a:t>
            </a:r>
            <a:r>
              <a:rPr lang="ru-RU" sz="1400" b="1" i="1" dirty="0">
                <a:ea typeface="+mn-lt"/>
                <a:cs typeface="+mn-lt"/>
              </a:rPr>
              <a:t>.</a:t>
            </a:r>
            <a:endParaRPr lang="ru-RU" sz="1400" b="1" i="1" dirty="0"/>
          </a:p>
        </p:txBody>
      </p:sp>
    </p:spTree>
    <p:extLst>
      <p:ext uri="{BB962C8B-B14F-4D97-AF65-F5344CB8AC3E}">
        <p14:creationId xmlns:p14="http://schemas.microsoft.com/office/powerpoint/2010/main" val="1631740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541DB91-0B10-46D9-B34B-7BFF96026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CF7FE1C-8BC5-4B0C-A2BC-93AB72C90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rgbClr val="EA613E">
              <a:alpha val="20000"/>
            </a:srgb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61FE8E-218B-0985-E4EB-4AA4D580C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6156" y="365125"/>
            <a:ext cx="5827643" cy="1433433"/>
          </a:xfrm>
        </p:spPr>
        <p:txBody>
          <a:bodyPr anchor="b">
            <a:normAutofit/>
          </a:bodyPr>
          <a:lstStyle/>
          <a:p>
            <a:r>
              <a:rPr lang="ru-RU" u="sng" dirty="0"/>
              <a:t>Причини </a:t>
            </a:r>
            <a:r>
              <a:rPr lang="ru-RU" u="sng" err="1"/>
              <a:t>виникнення</a:t>
            </a:r>
            <a:r>
              <a:rPr lang="ru-RU" u="sng" dirty="0"/>
              <a:t> </a:t>
            </a:r>
            <a:r>
              <a:rPr lang="ru-RU" u="sng" err="1"/>
              <a:t>хвороби</a:t>
            </a:r>
            <a:r>
              <a:rPr lang="ru-RU" u="sng" dirty="0"/>
              <a:t> </a:t>
            </a:r>
          </a:p>
        </p:txBody>
      </p:sp>
      <p:pic>
        <p:nvPicPr>
          <p:cNvPr id="4" name="Рисунок 3" descr="Изображение выглядит как человек, гвоздь, палец, рука&#10;&#10;Автоматически созданное описание">
            <a:extLst>
              <a:ext uri="{FF2B5EF4-FFF2-40B4-BE49-F238E27FC236}">
                <a16:creationId xmlns:a16="http://schemas.microsoft.com/office/drawing/2014/main" id="{71D5554B-1D0D-24E4-24DB-4FD4199C97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477" y="3779399"/>
            <a:ext cx="3382777" cy="2420529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9EDE2399-72E7-2AB1-65FA-DA3E3926AC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4223" y="2016555"/>
            <a:ext cx="5827644" cy="4121149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</a:pPr>
            <a:r>
              <a:rPr lang="ru-RU" sz="1600" err="1">
                <a:ea typeface="+mn-lt"/>
                <a:cs typeface="+mn-lt"/>
              </a:rPr>
              <a:t>Збільшений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рівень</a:t>
            </a:r>
            <a:r>
              <a:rPr lang="ru-RU" sz="1600" dirty="0">
                <a:ea typeface="+mn-lt"/>
                <a:cs typeface="+mn-lt"/>
              </a:rPr>
              <a:t> холестерину: </a:t>
            </a:r>
            <a:r>
              <a:rPr lang="ru-RU" sz="1600" err="1">
                <a:ea typeface="+mn-lt"/>
                <a:cs typeface="+mn-lt"/>
              </a:rPr>
              <a:t>Високий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рівень</a:t>
            </a:r>
            <a:r>
              <a:rPr lang="ru-RU" sz="1600" dirty="0">
                <a:ea typeface="+mn-lt"/>
                <a:cs typeface="+mn-lt"/>
              </a:rPr>
              <a:t> «поганого» холестерину (LDL) у </a:t>
            </a:r>
            <a:r>
              <a:rPr lang="ru-RU" sz="1600" err="1">
                <a:ea typeface="+mn-lt"/>
                <a:cs typeface="+mn-lt"/>
              </a:rPr>
              <a:t>крові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може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призвести</a:t>
            </a:r>
            <a:r>
              <a:rPr lang="ru-RU" sz="1600" dirty="0">
                <a:ea typeface="+mn-lt"/>
                <a:cs typeface="+mn-lt"/>
              </a:rPr>
              <a:t> до </a:t>
            </a:r>
            <a:r>
              <a:rPr lang="ru-RU" sz="1600" err="1">
                <a:ea typeface="+mn-lt"/>
                <a:cs typeface="+mn-lt"/>
              </a:rPr>
              <a:t>його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відкладення</a:t>
            </a:r>
            <a:r>
              <a:rPr lang="ru-RU" sz="1600" dirty="0">
                <a:ea typeface="+mn-lt"/>
                <a:cs typeface="+mn-lt"/>
              </a:rPr>
              <a:t> на </a:t>
            </a:r>
            <a:r>
              <a:rPr lang="ru-RU" sz="1600" err="1">
                <a:ea typeface="+mn-lt"/>
                <a:cs typeface="+mn-lt"/>
              </a:rPr>
              <a:t>стінках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артерій</a:t>
            </a:r>
            <a:r>
              <a:rPr lang="ru-RU" sz="1600" dirty="0">
                <a:ea typeface="+mn-lt"/>
                <a:cs typeface="+mn-lt"/>
              </a:rPr>
              <a:t>.</a:t>
            </a:r>
            <a:endParaRPr lang="ru-RU" sz="1600" dirty="0"/>
          </a:p>
          <a:p>
            <a:pPr>
              <a:lnSpc>
                <a:spcPct val="90000"/>
              </a:lnSpc>
            </a:pPr>
            <a:r>
              <a:rPr lang="ru-RU" sz="1600" err="1">
                <a:ea typeface="+mn-lt"/>
                <a:cs typeface="+mn-lt"/>
              </a:rPr>
              <a:t>Запалення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артерій</a:t>
            </a:r>
            <a:r>
              <a:rPr lang="ru-RU" sz="1600" dirty="0">
                <a:ea typeface="+mn-lt"/>
                <a:cs typeface="+mn-lt"/>
              </a:rPr>
              <a:t>: </a:t>
            </a:r>
            <a:r>
              <a:rPr lang="ru-RU" sz="1600" err="1">
                <a:ea typeface="+mn-lt"/>
                <a:cs typeface="+mn-lt"/>
              </a:rPr>
              <a:t>Запалення</a:t>
            </a:r>
            <a:r>
              <a:rPr lang="ru-RU" sz="1600" dirty="0">
                <a:ea typeface="+mn-lt"/>
                <a:cs typeface="+mn-lt"/>
              </a:rPr>
              <a:t> в </a:t>
            </a:r>
            <a:r>
              <a:rPr lang="ru-RU" sz="1600" err="1">
                <a:ea typeface="+mn-lt"/>
                <a:cs typeface="+mn-lt"/>
              </a:rPr>
              <a:t>артеріях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може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призвести</a:t>
            </a:r>
            <a:r>
              <a:rPr lang="ru-RU" sz="1600" dirty="0">
                <a:ea typeface="+mn-lt"/>
                <a:cs typeface="+mn-lt"/>
              </a:rPr>
              <a:t> до </a:t>
            </a:r>
            <a:r>
              <a:rPr lang="ru-RU" sz="1600" err="1">
                <a:ea typeface="+mn-lt"/>
                <a:cs typeface="+mn-lt"/>
              </a:rPr>
              <a:t>утворення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бляшок</a:t>
            </a:r>
            <a:r>
              <a:rPr lang="ru-RU" sz="1600" dirty="0">
                <a:ea typeface="+mn-lt"/>
                <a:cs typeface="+mn-lt"/>
              </a:rPr>
              <a:t> та </a:t>
            </a:r>
            <a:r>
              <a:rPr lang="ru-RU" sz="1600" err="1">
                <a:ea typeface="+mn-lt"/>
                <a:cs typeface="+mn-lt"/>
              </a:rPr>
              <a:t>звуження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їх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просвіту</a:t>
            </a:r>
            <a:r>
              <a:rPr lang="ru-RU" sz="1600" dirty="0">
                <a:ea typeface="+mn-lt"/>
                <a:cs typeface="+mn-lt"/>
              </a:rPr>
              <a:t>.</a:t>
            </a:r>
            <a:endParaRPr lang="ru-RU" sz="1600" dirty="0"/>
          </a:p>
          <a:p>
            <a:pPr>
              <a:lnSpc>
                <a:spcPct val="90000"/>
              </a:lnSpc>
            </a:pPr>
            <a:r>
              <a:rPr lang="ru-RU" sz="1600" err="1">
                <a:ea typeface="+mn-lt"/>
                <a:cs typeface="+mn-lt"/>
              </a:rPr>
              <a:t>Куріння</a:t>
            </a:r>
            <a:r>
              <a:rPr lang="ru-RU" sz="1600" dirty="0">
                <a:ea typeface="+mn-lt"/>
                <a:cs typeface="+mn-lt"/>
              </a:rPr>
              <a:t>: </a:t>
            </a:r>
            <a:r>
              <a:rPr lang="ru-RU" sz="1600" err="1">
                <a:ea typeface="+mn-lt"/>
                <a:cs typeface="+mn-lt"/>
              </a:rPr>
              <a:t>Нікотин</a:t>
            </a:r>
            <a:r>
              <a:rPr lang="ru-RU" sz="1600" dirty="0">
                <a:ea typeface="+mn-lt"/>
                <a:cs typeface="+mn-lt"/>
              </a:rPr>
              <a:t> і </a:t>
            </a:r>
            <a:r>
              <a:rPr lang="ru-RU" sz="1600" err="1">
                <a:ea typeface="+mn-lt"/>
                <a:cs typeface="+mn-lt"/>
              </a:rPr>
              <a:t>інші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речовини</a:t>
            </a:r>
            <a:r>
              <a:rPr lang="ru-RU" sz="1600" dirty="0">
                <a:ea typeface="+mn-lt"/>
                <a:cs typeface="+mn-lt"/>
              </a:rPr>
              <a:t>, </a:t>
            </a:r>
            <a:r>
              <a:rPr lang="ru-RU" sz="1600" err="1">
                <a:ea typeface="+mn-lt"/>
                <a:cs typeface="+mn-lt"/>
              </a:rPr>
              <a:t>що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містяться</a:t>
            </a:r>
            <a:r>
              <a:rPr lang="ru-RU" sz="1600" dirty="0">
                <a:ea typeface="+mn-lt"/>
                <a:cs typeface="+mn-lt"/>
              </a:rPr>
              <a:t> в </a:t>
            </a:r>
            <a:r>
              <a:rPr lang="ru-RU" sz="1600" err="1">
                <a:ea typeface="+mn-lt"/>
                <a:cs typeface="+mn-lt"/>
              </a:rPr>
              <a:t>тютюновому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димі</a:t>
            </a:r>
            <a:r>
              <a:rPr lang="ru-RU" sz="1600" dirty="0">
                <a:ea typeface="+mn-lt"/>
                <a:cs typeface="+mn-lt"/>
              </a:rPr>
              <a:t>, </a:t>
            </a:r>
            <a:r>
              <a:rPr lang="ru-RU" sz="1600" err="1">
                <a:ea typeface="+mn-lt"/>
                <a:cs typeface="+mn-lt"/>
              </a:rPr>
              <a:t>можуть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пошкоджувати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артерії</a:t>
            </a:r>
            <a:r>
              <a:rPr lang="ru-RU" sz="1600" dirty="0">
                <a:ea typeface="+mn-lt"/>
                <a:cs typeface="+mn-lt"/>
              </a:rPr>
              <a:t> і </a:t>
            </a:r>
            <a:r>
              <a:rPr lang="ru-RU" sz="1600" err="1">
                <a:ea typeface="+mn-lt"/>
                <a:cs typeface="+mn-lt"/>
              </a:rPr>
              <a:t>сприяти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утворенню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бляшок</a:t>
            </a:r>
            <a:r>
              <a:rPr lang="ru-RU" sz="1600" dirty="0">
                <a:ea typeface="+mn-lt"/>
                <a:cs typeface="+mn-lt"/>
              </a:rPr>
              <a:t>.</a:t>
            </a:r>
            <a:endParaRPr lang="ru-RU" sz="1600" dirty="0"/>
          </a:p>
          <a:p>
            <a:pPr>
              <a:lnSpc>
                <a:spcPct val="90000"/>
              </a:lnSpc>
            </a:pPr>
            <a:r>
              <a:rPr lang="ru-RU" sz="1600" err="1">
                <a:ea typeface="+mn-lt"/>
                <a:cs typeface="+mn-lt"/>
              </a:rPr>
              <a:t>Гіпертонія</a:t>
            </a:r>
            <a:r>
              <a:rPr lang="ru-RU" sz="1600" dirty="0">
                <a:ea typeface="+mn-lt"/>
                <a:cs typeface="+mn-lt"/>
              </a:rPr>
              <a:t> (</a:t>
            </a:r>
            <a:r>
              <a:rPr lang="ru-RU" sz="1600" err="1">
                <a:ea typeface="+mn-lt"/>
                <a:cs typeface="+mn-lt"/>
              </a:rPr>
              <a:t>підвищений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артеріальний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тиск</a:t>
            </a:r>
            <a:r>
              <a:rPr lang="ru-RU" sz="1600" dirty="0">
                <a:ea typeface="+mn-lt"/>
                <a:cs typeface="+mn-lt"/>
              </a:rPr>
              <a:t>): </a:t>
            </a:r>
            <a:r>
              <a:rPr lang="ru-RU" sz="1600" err="1">
                <a:ea typeface="+mn-lt"/>
                <a:cs typeface="+mn-lt"/>
              </a:rPr>
              <a:t>Постійний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високий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кров'яний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тиск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може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пошкодити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артерії</a:t>
            </a:r>
            <a:r>
              <a:rPr lang="ru-RU" sz="1600" dirty="0">
                <a:ea typeface="+mn-lt"/>
                <a:cs typeface="+mn-lt"/>
              </a:rPr>
              <a:t>, </a:t>
            </a:r>
            <a:r>
              <a:rPr lang="ru-RU" sz="1600" err="1">
                <a:ea typeface="+mn-lt"/>
                <a:cs typeface="+mn-lt"/>
              </a:rPr>
              <a:t>що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збільшує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ризик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утворення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бляшок</a:t>
            </a:r>
            <a:r>
              <a:rPr lang="ru-RU" sz="1600" dirty="0">
                <a:ea typeface="+mn-lt"/>
                <a:cs typeface="+mn-lt"/>
              </a:rPr>
              <a:t>.</a:t>
            </a:r>
            <a:endParaRPr lang="ru-RU" sz="1600" dirty="0"/>
          </a:p>
          <a:p>
            <a:pPr>
              <a:lnSpc>
                <a:spcPct val="90000"/>
              </a:lnSpc>
            </a:pPr>
            <a:r>
              <a:rPr lang="ru-RU" sz="1600" err="1">
                <a:ea typeface="+mn-lt"/>
                <a:cs typeface="+mn-lt"/>
              </a:rPr>
              <a:t>Діабет</a:t>
            </a:r>
            <a:r>
              <a:rPr lang="ru-RU" sz="1600" dirty="0">
                <a:ea typeface="+mn-lt"/>
                <a:cs typeface="+mn-lt"/>
              </a:rPr>
              <a:t>: </a:t>
            </a:r>
            <a:r>
              <a:rPr lang="ru-RU" sz="1600" err="1">
                <a:ea typeface="+mn-lt"/>
                <a:cs typeface="+mn-lt"/>
              </a:rPr>
              <a:t>Високий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рівень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цукру</a:t>
            </a:r>
            <a:r>
              <a:rPr lang="ru-RU" sz="1600" dirty="0">
                <a:ea typeface="+mn-lt"/>
                <a:cs typeface="+mn-lt"/>
              </a:rPr>
              <a:t> в </a:t>
            </a:r>
            <a:r>
              <a:rPr lang="ru-RU" sz="1600" err="1">
                <a:ea typeface="+mn-lt"/>
                <a:cs typeface="+mn-lt"/>
              </a:rPr>
              <a:t>крові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може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пошкодити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стінки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артерій</a:t>
            </a:r>
            <a:r>
              <a:rPr lang="ru-RU" sz="1600" dirty="0">
                <a:ea typeface="+mn-lt"/>
                <a:cs typeface="+mn-lt"/>
              </a:rPr>
              <a:t>, </a:t>
            </a:r>
            <a:r>
              <a:rPr lang="ru-RU" sz="1600" err="1">
                <a:ea typeface="+mn-lt"/>
                <a:cs typeface="+mn-lt"/>
              </a:rPr>
              <a:t>сприяючи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утворенню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бляшок</a:t>
            </a:r>
            <a:r>
              <a:rPr lang="ru-RU" sz="1600" dirty="0">
                <a:ea typeface="+mn-lt"/>
                <a:cs typeface="+mn-lt"/>
              </a:rPr>
              <a:t>.</a:t>
            </a:r>
            <a:endParaRPr lang="ru-RU" sz="1600" dirty="0"/>
          </a:p>
          <a:p>
            <a:pPr>
              <a:lnSpc>
                <a:spcPct val="90000"/>
              </a:lnSpc>
            </a:pPr>
            <a:r>
              <a:rPr lang="ru-RU" sz="1600" dirty="0">
                <a:ea typeface="+mn-lt"/>
                <a:cs typeface="+mn-lt"/>
              </a:rPr>
              <a:t>Сидячий </a:t>
            </a:r>
            <a:r>
              <a:rPr lang="ru-RU" sz="1600" err="1">
                <a:ea typeface="+mn-lt"/>
                <a:cs typeface="+mn-lt"/>
              </a:rPr>
              <a:t>спосіб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життя</a:t>
            </a:r>
            <a:r>
              <a:rPr lang="ru-RU" sz="1600" dirty="0">
                <a:ea typeface="+mn-lt"/>
                <a:cs typeface="+mn-lt"/>
              </a:rPr>
              <a:t> та </a:t>
            </a:r>
            <a:r>
              <a:rPr lang="ru-RU" sz="1600" err="1">
                <a:ea typeface="+mn-lt"/>
                <a:cs typeface="+mn-lt"/>
              </a:rPr>
              <a:t>неправильне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харчування</a:t>
            </a:r>
            <a:r>
              <a:rPr lang="ru-RU" sz="1600" dirty="0">
                <a:ea typeface="+mn-lt"/>
                <a:cs typeface="+mn-lt"/>
              </a:rPr>
              <a:t>: Брак руху та </a:t>
            </a:r>
            <a:r>
              <a:rPr lang="ru-RU" sz="1600" err="1">
                <a:ea typeface="+mn-lt"/>
                <a:cs typeface="+mn-lt"/>
              </a:rPr>
              <a:t>споживання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нездорової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їжі</a:t>
            </a:r>
            <a:r>
              <a:rPr lang="ru-RU" sz="1600" dirty="0">
                <a:ea typeface="+mn-lt"/>
                <a:cs typeface="+mn-lt"/>
              </a:rPr>
              <a:t>, </a:t>
            </a:r>
            <a:r>
              <a:rPr lang="ru-RU" sz="1600" err="1">
                <a:ea typeface="+mn-lt"/>
                <a:cs typeface="+mn-lt"/>
              </a:rPr>
              <a:t>багатої</a:t>
            </a:r>
            <a:r>
              <a:rPr lang="ru-RU" sz="1600" dirty="0">
                <a:ea typeface="+mn-lt"/>
                <a:cs typeface="+mn-lt"/>
              </a:rPr>
              <a:t> на </a:t>
            </a:r>
            <a:r>
              <a:rPr lang="ru-RU" sz="1600" err="1">
                <a:ea typeface="+mn-lt"/>
                <a:cs typeface="+mn-lt"/>
              </a:rPr>
              <a:t>жири</a:t>
            </a:r>
            <a:r>
              <a:rPr lang="ru-RU" sz="1600" dirty="0">
                <a:ea typeface="+mn-lt"/>
                <a:cs typeface="+mn-lt"/>
              </a:rPr>
              <a:t> та </a:t>
            </a:r>
            <a:r>
              <a:rPr lang="ru-RU" sz="1600" err="1">
                <a:ea typeface="+mn-lt"/>
                <a:cs typeface="+mn-lt"/>
              </a:rPr>
              <a:t>прості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вуглеводи</a:t>
            </a:r>
            <a:r>
              <a:rPr lang="ru-RU" sz="1600" dirty="0">
                <a:ea typeface="+mn-lt"/>
                <a:cs typeface="+mn-lt"/>
              </a:rPr>
              <a:t>, також </a:t>
            </a:r>
            <a:r>
              <a:rPr lang="ru-RU" sz="1600" err="1">
                <a:ea typeface="+mn-lt"/>
                <a:cs typeface="+mn-lt"/>
              </a:rPr>
              <a:t>можуть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сприяти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err="1">
                <a:ea typeface="+mn-lt"/>
                <a:cs typeface="+mn-lt"/>
              </a:rPr>
              <a:t>розвитку</a:t>
            </a:r>
            <a:r>
              <a:rPr lang="ru-RU" sz="1600" dirty="0">
                <a:ea typeface="+mn-lt"/>
                <a:cs typeface="+mn-lt"/>
              </a:rPr>
              <a:t> атеросклерозу.</a:t>
            </a:r>
            <a:endParaRPr lang="ru-RU" sz="1600" dirty="0"/>
          </a:p>
          <a:p>
            <a:pPr>
              <a:lnSpc>
                <a:spcPct val="90000"/>
              </a:lnSpc>
            </a:pPr>
            <a:endParaRPr lang="ru-RU" sz="1300"/>
          </a:p>
        </p:txBody>
      </p:sp>
    </p:spTree>
    <p:extLst>
      <p:ext uri="{BB962C8B-B14F-4D97-AF65-F5344CB8AC3E}">
        <p14:creationId xmlns:p14="http://schemas.microsoft.com/office/powerpoint/2010/main" val="3254466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20235E-2BB9-2FD9-F1FC-57F935ED2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ru-RU" u="sng" err="1"/>
              <a:t>Симптоми</a:t>
            </a:r>
            <a:r>
              <a:rPr lang="ru-RU" u="sng" dirty="0"/>
              <a:t> </a:t>
            </a:r>
            <a:r>
              <a:rPr lang="ru-RU" u="sng" err="1"/>
              <a:t>хвороби</a:t>
            </a:r>
            <a:r>
              <a:rPr lang="ru-RU" u="sng" dirty="0"/>
              <a:t> 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AD4A95-EBF5-D548-F9CD-316BA26FF1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1300" b="1">
                <a:ea typeface="+mn-lt"/>
                <a:cs typeface="+mn-lt"/>
              </a:rPr>
              <a:t>Біль у грудях (стенокардія), який може бути описаний як тиск, стискання, печіння або важкість.</a:t>
            </a:r>
            <a:endParaRPr lang="ru-RU" sz="1300" b="1"/>
          </a:p>
          <a:p>
            <a:pPr>
              <a:lnSpc>
                <a:spcPct val="90000"/>
              </a:lnSpc>
            </a:pPr>
            <a:r>
              <a:rPr lang="ru-RU" sz="1300" b="1">
                <a:ea typeface="+mn-lt"/>
                <a:cs typeface="+mn-lt"/>
              </a:rPr>
              <a:t>Біль, який може виникнути у центрі грудної клітки або розповсюджуватися в шию, руки, спину або живіт.</a:t>
            </a:r>
            <a:endParaRPr lang="ru-RU" sz="1300" b="1"/>
          </a:p>
          <a:p>
            <a:pPr>
              <a:lnSpc>
                <a:spcPct val="90000"/>
              </a:lnSpc>
            </a:pPr>
            <a:r>
              <a:rPr lang="ru-RU" sz="1300" b="1">
                <a:ea typeface="+mn-lt"/>
                <a:cs typeface="+mn-lt"/>
              </a:rPr>
              <a:t>Біль, який зазвичай виникає при фізичному навантаженні або емоційному стресі.</a:t>
            </a:r>
            <a:endParaRPr lang="ru-RU" sz="1300" b="1"/>
          </a:p>
          <a:p>
            <a:pPr>
              <a:lnSpc>
                <a:spcPct val="90000"/>
              </a:lnSpc>
            </a:pPr>
            <a:r>
              <a:rPr lang="ru-RU" sz="1300" b="1">
                <a:ea typeface="+mn-lt"/>
                <a:cs typeface="+mn-lt"/>
              </a:rPr>
              <a:t>Біль, який полегшується відпочинком або застосуванням нітрогліцерину.</a:t>
            </a:r>
            <a:endParaRPr lang="ru-RU" sz="1300" b="1"/>
          </a:p>
          <a:p>
            <a:pPr>
              <a:lnSpc>
                <a:spcPct val="90000"/>
              </a:lnSpc>
            </a:pPr>
            <a:r>
              <a:rPr lang="ru-RU" sz="1300" b="1">
                <a:ea typeface="+mn-lt"/>
                <a:cs typeface="+mn-lt"/>
              </a:rPr>
              <a:t>Поява болю в грудях при наступних напругах, які раніше не спричиняли дискомфорт.</a:t>
            </a:r>
            <a:endParaRPr lang="ru-RU" sz="1300" b="1"/>
          </a:p>
          <a:p>
            <a:pPr>
              <a:lnSpc>
                <a:spcPct val="90000"/>
              </a:lnSpc>
            </a:pPr>
            <a:r>
              <a:rPr lang="ru-RU" sz="1300" b="1">
                <a:ea typeface="+mn-lt"/>
                <a:cs typeface="+mn-lt"/>
              </a:rPr>
              <a:t>Короткоздатність.</a:t>
            </a:r>
            <a:endParaRPr lang="ru-RU" sz="1300" b="1"/>
          </a:p>
          <a:p>
            <a:pPr>
              <a:lnSpc>
                <a:spcPct val="90000"/>
              </a:lnSpc>
            </a:pPr>
            <a:r>
              <a:rPr lang="ru-RU" sz="1300" b="1">
                <a:ea typeface="+mn-lt"/>
                <a:cs typeface="+mn-lt"/>
              </a:rPr>
              <a:t>Почуття втоми.</a:t>
            </a:r>
            <a:endParaRPr lang="ru-RU" sz="1300" b="1"/>
          </a:p>
          <a:p>
            <a:pPr>
              <a:lnSpc>
                <a:spcPct val="90000"/>
              </a:lnSpc>
            </a:pPr>
            <a:r>
              <a:rPr lang="ru-RU" sz="1300" b="1">
                <a:ea typeface="+mn-lt"/>
                <a:cs typeface="+mn-lt"/>
              </a:rPr>
              <a:t>Нудота або запаморочення.</a:t>
            </a:r>
            <a:endParaRPr lang="ru-RU" sz="1300" b="1"/>
          </a:p>
          <a:p>
            <a:pPr>
              <a:lnSpc>
                <a:spcPct val="90000"/>
              </a:lnSpc>
            </a:pPr>
            <a:endParaRPr lang="ru-RU" sz="130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033C962-B748-0284-6203-0B033A3A1B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64" r="6290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64392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17B7366-37C8-497F-8B24-C0D854C71A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833D7F-75CF-56F3-7ED7-6F3A24212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ru-RU" u="sng" err="1"/>
              <a:t>Діагностика</a:t>
            </a:r>
            <a:r>
              <a:rPr lang="ru-RU" dirty="0"/>
              <a:t> </a:t>
            </a:r>
          </a:p>
        </p:txBody>
      </p:sp>
      <p:pic>
        <p:nvPicPr>
          <p:cNvPr id="4" name="Рисунок 3" descr="Изображение выглядит как текст, диаграмма, линия&#10;&#10;Автоматически созданное описание">
            <a:extLst>
              <a:ext uri="{FF2B5EF4-FFF2-40B4-BE49-F238E27FC236}">
                <a16:creationId xmlns:a16="http://schemas.microsoft.com/office/drawing/2014/main" id="{8A631489-8B87-AB35-006B-352061D196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903" r="799" b="-2"/>
          <a:stretch/>
        </p:blipFill>
        <p:spPr>
          <a:xfrm>
            <a:off x="1129323" y="2013626"/>
            <a:ext cx="4488714" cy="3576825"/>
          </a:xfrm>
          <a:custGeom>
            <a:avLst/>
            <a:gdLst/>
            <a:ahLst/>
            <a:cxnLst/>
            <a:rect l="l" t="t" r="r" b="b"/>
            <a:pathLst>
              <a:path w="4488714" h="3576825">
                <a:moveTo>
                  <a:pt x="713492" y="15"/>
                </a:moveTo>
                <a:cubicBezTo>
                  <a:pt x="723739" y="278"/>
                  <a:pt x="734339" y="3967"/>
                  <a:pt x="743942" y="5139"/>
                </a:cubicBezTo>
                <a:cubicBezTo>
                  <a:pt x="955929" y="31374"/>
                  <a:pt x="1167914" y="59717"/>
                  <a:pt x="1380134" y="84780"/>
                </a:cubicBezTo>
                <a:cubicBezTo>
                  <a:pt x="1578535" y="108204"/>
                  <a:pt x="1778340" y="113591"/>
                  <a:pt x="1977677" y="125771"/>
                </a:cubicBezTo>
                <a:cubicBezTo>
                  <a:pt x="2218942" y="140529"/>
                  <a:pt x="2459740" y="161377"/>
                  <a:pt x="2699600" y="194169"/>
                </a:cubicBezTo>
                <a:cubicBezTo>
                  <a:pt x="2866144" y="217126"/>
                  <a:pt x="3034328" y="233053"/>
                  <a:pt x="3203214" y="214783"/>
                </a:cubicBezTo>
                <a:cubicBezTo>
                  <a:pt x="3211646" y="213845"/>
                  <a:pt x="3221250" y="210801"/>
                  <a:pt x="3228277" y="213845"/>
                </a:cubicBezTo>
                <a:cubicBezTo>
                  <a:pt x="3310262" y="248045"/>
                  <a:pt x="3399740" y="223449"/>
                  <a:pt x="3484768" y="244999"/>
                </a:cubicBezTo>
                <a:cubicBezTo>
                  <a:pt x="3462984" y="328154"/>
                  <a:pt x="3369523" y="321361"/>
                  <a:pt x="3316820" y="378984"/>
                </a:cubicBezTo>
                <a:cubicBezTo>
                  <a:pt x="3402785" y="401939"/>
                  <a:pt x="3480084" y="425129"/>
                  <a:pt x="3558554" y="442462"/>
                </a:cubicBezTo>
                <a:cubicBezTo>
                  <a:pt x="3641709" y="460733"/>
                  <a:pt x="3712214" y="510158"/>
                  <a:pt x="3793494" y="532176"/>
                </a:cubicBezTo>
                <a:cubicBezTo>
                  <a:pt x="3810829" y="536861"/>
                  <a:pt x="3831676" y="553257"/>
                  <a:pt x="3837766" y="569186"/>
                </a:cubicBezTo>
                <a:cubicBezTo>
                  <a:pt x="3857442" y="620719"/>
                  <a:pt x="4250260" y="765244"/>
                  <a:pt x="4203881" y="811154"/>
                </a:cubicBezTo>
                <a:cubicBezTo>
                  <a:pt x="4184673" y="830128"/>
                  <a:pt x="4159844" y="843714"/>
                  <a:pt x="4133843" y="862453"/>
                </a:cubicBezTo>
                <a:cubicBezTo>
                  <a:pt x="4172962" y="897823"/>
                  <a:pt x="4216998" y="913283"/>
                  <a:pt x="4263846" y="923823"/>
                </a:cubicBezTo>
                <a:cubicBezTo>
                  <a:pt x="4277901" y="927103"/>
                  <a:pt x="4291721" y="933661"/>
                  <a:pt x="4293126" y="949590"/>
                </a:cubicBezTo>
                <a:cubicBezTo>
                  <a:pt x="4294531" y="966220"/>
                  <a:pt x="4280242" y="972778"/>
                  <a:pt x="4268297" y="980509"/>
                </a:cubicBezTo>
                <a:cubicBezTo>
                  <a:pt x="4251666" y="991283"/>
                  <a:pt x="4235503" y="1000654"/>
                  <a:pt x="4214422" y="1002059"/>
                </a:cubicBezTo>
                <a:cubicBezTo>
                  <a:pt x="4179754" y="1004167"/>
                  <a:pt x="4163124" y="1034149"/>
                  <a:pt x="4142980" y="1056636"/>
                </a:cubicBezTo>
                <a:cubicBezTo>
                  <a:pt x="4131736" y="1069286"/>
                  <a:pt x="4126114" y="1094817"/>
                  <a:pt x="4145790" y="1099268"/>
                </a:cubicBezTo>
                <a:cubicBezTo>
                  <a:pt x="4193106" y="1110043"/>
                  <a:pt x="4189358" y="1141197"/>
                  <a:pt x="4188188" y="1176567"/>
                </a:cubicBezTo>
                <a:cubicBezTo>
                  <a:pt x="4186548" y="1220370"/>
                  <a:pt x="4158673" y="1240514"/>
                  <a:pt x="4124474" y="1257380"/>
                </a:cubicBezTo>
                <a:cubicBezTo>
                  <a:pt x="4112762" y="1263235"/>
                  <a:pt x="4096132" y="1263000"/>
                  <a:pt x="4091680" y="1281271"/>
                </a:cubicBezTo>
                <a:cubicBezTo>
                  <a:pt x="4110888" y="1298606"/>
                  <a:pt x="4134312" y="1284551"/>
                  <a:pt x="4154926" y="1289469"/>
                </a:cubicBezTo>
                <a:cubicBezTo>
                  <a:pt x="4172025" y="1293452"/>
                  <a:pt x="4200368" y="1291344"/>
                  <a:pt x="4176944" y="1323200"/>
                </a:cubicBezTo>
                <a:cubicBezTo>
                  <a:pt x="4170150" y="1332335"/>
                  <a:pt x="4178114" y="1339363"/>
                  <a:pt x="4186782" y="1340066"/>
                </a:cubicBezTo>
                <a:cubicBezTo>
                  <a:pt x="4256117" y="1347327"/>
                  <a:pt x="4224260" y="1411743"/>
                  <a:pt x="4246513" y="1445708"/>
                </a:cubicBezTo>
                <a:cubicBezTo>
                  <a:pt x="4252602" y="1455076"/>
                  <a:pt x="4246044" y="1471239"/>
                  <a:pt x="4236440" y="1475221"/>
                </a:cubicBezTo>
                <a:cubicBezTo>
                  <a:pt x="4175069" y="1501456"/>
                  <a:pt x="4166637" y="1563998"/>
                  <a:pt x="4136888" y="1617873"/>
                </a:cubicBezTo>
                <a:cubicBezTo>
                  <a:pt x="4169214" y="1639188"/>
                  <a:pt x="4207863" y="1643873"/>
                  <a:pt x="4242764" y="1657693"/>
                </a:cubicBezTo>
                <a:cubicBezTo>
                  <a:pt x="4279072" y="1672216"/>
                  <a:pt x="4279072" y="1682991"/>
                  <a:pt x="4249089" y="1725153"/>
                </a:cubicBezTo>
                <a:cubicBezTo>
                  <a:pt x="4327090" y="1734290"/>
                  <a:pt x="4327090" y="1734290"/>
                  <a:pt x="4302964" y="1800579"/>
                </a:cubicBezTo>
                <a:cubicBezTo>
                  <a:pt x="4368318" y="1806669"/>
                  <a:pt x="4411417" y="1838057"/>
                  <a:pt x="4421488" y="1906689"/>
                </a:cubicBezTo>
                <a:cubicBezTo>
                  <a:pt x="4426408" y="1939951"/>
                  <a:pt x="4455922" y="1955644"/>
                  <a:pt x="4488714" y="1977897"/>
                </a:cubicBezTo>
                <a:cubicBezTo>
                  <a:pt x="4447958" y="1999448"/>
                  <a:pt x="4420318" y="2044421"/>
                  <a:pt x="4372767" y="1996870"/>
                </a:cubicBezTo>
                <a:cubicBezTo>
                  <a:pt x="4355434" y="1979537"/>
                  <a:pt x="4357072" y="2001555"/>
                  <a:pt x="4354731" y="2007880"/>
                </a:cubicBezTo>
                <a:cubicBezTo>
                  <a:pt x="4349110" y="2023339"/>
                  <a:pt x="4360820" y="2033646"/>
                  <a:pt x="4368551" y="2045357"/>
                </a:cubicBezTo>
                <a:cubicBezTo>
                  <a:pt x="4376046" y="2057070"/>
                  <a:pt x="4384948" y="2069484"/>
                  <a:pt x="4387056" y="2082603"/>
                </a:cubicBezTo>
                <a:cubicBezTo>
                  <a:pt x="4388460" y="2091738"/>
                  <a:pt x="4381668" y="2105088"/>
                  <a:pt x="4374173" y="2111882"/>
                </a:cubicBezTo>
                <a:cubicBezTo>
                  <a:pt x="4334820" y="2147720"/>
                  <a:pt x="4358244" y="2228299"/>
                  <a:pt x="4283756" y="2238606"/>
                </a:cubicBezTo>
                <a:cubicBezTo>
                  <a:pt x="4250260" y="2243289"/>
                  <a:pt x="4234098" y="2272804"/>
                  <a:pt x="4209503" y="2288966"/>
                </a:cubicBezTo>
                <a:cubicBezTo>
                  <a:pt x="4124006" y="2345418"/>
                  <a:pt x="4066851" y="2418032"/>
                  <a:pt x="4040383" y="2517817"/>
                </a:cubicBezTo>
                <a:cubicBezTo>
                  <a:pt x="4033122" y="2545457"/>
                  <a:pt x="4005246" y="2567711"/>
                  <a:pt x="3987210" y="2592071"/>
                </a:cubicBezTo>
                <a:cubicBezTo>
                  <a:pt x="3995878" y="2609873"/>
                  <a:pt x="4043193" y="2571458"/>
                  <a:pt x="4026563" y="2618305"/>
                </a:cubicBezTo>
                <a:cubicBezTo>
                  <a:pt x="4013914" y="2653442"/>
                  <a:pt x="3981588" y="2675226"/>
                  <a:pt x="3951137" y="2696074"/>
                </a:cubicBezTo>
                <a:cubicBezTo>
                  <a:pt x="3916470" y="2719731"/>
                  <a:pt x="3878055" y="2738704"/>
                  <a:pt x="3862360" y="2782506"/>
                </a:cubicBezTo>
                <a:cubicBezTo>
                  <a:pt x="3859081" y="2791877"/>
                  <a:pt x="3848540" y="2801714"/>
                  <a:pt x="3839172" y="2805463"/>
                </a:cubicBezTo>
                <a:cubicBezTo>
                  <a:pt x="3350549" y="3576343"/>
                  <a:pt x="2147734" y="3581495"/>
                  <a:pt x="2009066" y="3576107"/>
                </a:cubicBezTo>
                <a:cubicBezTo>
                  <a:pt x="1841116" y="3569315"/>
                  <a:pt x="1682302" y="3521764"/>
                  <a:pt x="1526534" y="3462502"/>
                </a:cubicBezTo>
                <a:cubicBezTo>
                  <a:pt x="1460712" y="3437439"/>
                  <a:pt x="1399577" y="3401835"/>
                  <a:pt x="1335628" y="3374195"/>
                </a:cubicBezTo>
                <a:cubicBezTo>
                  <a:pt x="1247321" y="3336013"/>
                  <a:pt x="1179158" y="3263165"/>
                  <a:pt x="1091084" y="3232479"/>
                </a:cubicBezTo>
                <a:cubicBezTo>
                  <a:pt x="1000434" y="3200857"/>
                  <a:pt x="922901" y="3143000"/>
                  <a:pt x="829673" y="3118405"/>
                </a:cubicBezTo>
                <a:cubicBezTo>
                  <a:pt x="780484" y="3105288"/>
                  <a:pt x="732933" y="3081631"/>
                  <a:pt x="740662" y="3013935"/>
                </a:cubicBezTo>
                <a:cubicBezTo>
                  <a:pt x="742771" y="2994727"/>
                  <a:pt x="729888" y="2979034"/>
                  <a:pt x="709509" y="2984656"/>
                </a:cubicBezTo>
                <a:cubicBezTo>
                  <a:pt x="670626" y="2995196"/>
                  <a:pt x="653058" y="2967321"/>
                  <a:pt x="631507" y="2946474"/>
                </a:cubicBezTo>
                <a:cubicBezTo>
                  <a:pt x="593093" y="2909465"/>
                  <a:pt x="556552" y="2870113"/>
                  <a:pt x="495415" y="2864022"/>
                </a:cubicBezTo>
                <a:cubicBezTo>
                  <a:pt x="507126" y="2834976"/>
                  <a:pt x="527037" y="2839193"/>
                  <a:pt x="545308" y="2845283"/>
                </a:cubicBezTo>
                <a:cubicBezTo>
                  <a:pt x="593327" y="2861212"/>
                  <a:pt x="640877" y="2879248"/>
                  <a:pt x="688896" y="2895176"/>
                </a:cubicBezTo>
                <a:cubicBezTo>
                  <a:pt x="720284" y="2905483"/>
                  <a:pt x="751438" y="2920006"/>
                  <a:pt x="793367" y="2908527"/>
                </a:cubicBezTo>
                <a:cubicBezTo>
                  <a:pt x="757294" y="2849968"/>
                  <a:pt x="695923" y="2839427"/>
                  <a:pt x="646265" y="2821391"/>
                </a:cubicBezTo>
                <a:cubicBezTo>
                  <a:pt x="584192" y="2798670"/>
                  <a:pt x="547651" y="2755803"/>
                  <a:pt x="503847" y="2708019"/>
                </a:cubicBezTo>
                <a:cubicBezTo>
                  <a:pt x="549524" y="2696541"/>
                  <a:pt x="577867" y="2731678"/>
                  <a:pt x="613705" y="2729803"/>
                </a:cubicBezTo>
                <a:cubicBezTo>
                  <a:pt x="615580" y="2723714"/>
                  <a:pt x="618859" y="2714813"/>
                  <a:pt x="618390" y="2714577"/>
                </a:cubicBezTo>
                <a:cubicBezTo>
                  <a:pt x="559831" y="2688343"/>
                  <a:pt x="532425" y="2639153"/>
                  <a:pt x="523289" y="2579656"/>
                </a:cubicBezTo>
                <a:cubicBezTo>
                  <a:pt x="518605" y="2548972"/>
                  <a:pt x="497289" y="2539368"/>
                  <a:pt x="476207" y="2525313"/>
                </a:cubicBezTo>
                <a:cubicBezTo>
                  <a:pt x="402656" y="2475421"/>
                  <a:pt x="324889" y="2430213"/>
                  <a:pt x="264455" y="2361581"/>
                </a:cubicBezTo>
                <a:cubicBezTo>
                  <a:pt x="334259" y="2370716"/>
                  <a:pt x="390242" y="2415455"/>
                  <a:pt x="465433" y="2434663"/>
                </a:cubicBezTo>
                <a:cubicBezTo>
                  <a:pt x="405702" y="2359238"/>
                  <a:pt x="328402" y="2321058"/>
                  <a:pt x="257897" y="2275380"/>
                </a:cubicBezTo>
                <a:cubicBezTo>
                  <a:pt x="225806" y="2254533"/>
                  <a:pt x="196059" y="2227830"/>
                  <a:pt x="157174" y="2216586"/>
                </a:cubicBezTo>
                <a:cubicBezTo>
                  <a:pt x="143354" y="2212604"/>
                  <a:pt x="120633" y="2204172"/>
                  <a:pt x="131643" y="2181919"/>
                </a:cubicBezTo>
                <a:cubicBezTo>
                  <a:pt x="141011" y="2163415"/>
                  <a:pt x="159516" y="2169035"/>
                  <a:pt x="176382" y="2174423"/>
                </a:cubicBezTo>
                <a:cubicBezTo>
                  <a:pt x="216905" y="2187776"/>
                  <a:pt x="258834" y="2188009"/>
                  <a:pt x="313646" y="2187776"/>
                </a:cubicBezTo>
                <a:cubicBezTo>
                  <a:pt x="267735" y="2126639"/>
                  <a:pt x="183643" y="2144910"/>
                  <a:pt x="144292" y="2080728"/>
                </a:cubicBezTo>
                <a:cubicBezTo>
                  <a:pt x="193481" y="2069484"/>
                  <a:pt x="231428" y="2092674"/>
                  <a:pt x="271249" y="2097124"/>
                </a:cubicBezTo>
                <a:cubicBezTo>
                  <a:pt x="307321" y="2101106"/>
                  <a:pt x="316222" y="2090332"/>
                  <a:pt x="307790" y="2054961"/>
                </a:cubicBezTo>
                <a:cubicBezTo>
                  <a:pt x="294673" y="1999915"/>
                  <a:pt x="314349" y="1971806"/>
                  <a:pt x="366818" y="1986798"/>
                </a:cubicBezTo>
                <a:cubicBezTo>
                  <a:pt x="415539" y="2000852"/>
                  <a:pt x="420692" y="1980240"/>
                  <a:pt x="407575" y="1948852"/>
                </a:cubicBezTo>
                <a:cubicBezTo>
                  <a:pt x="388836" y="1903176"/>
                  <a:pt x="410151" y="1867805"/>
                  <a:pt x="424674" y="1829390"/>
                </a:cubicBezTo>
                <a:cubicBezTo>
                  <a:pt x="446928" y="1770831"/>
                  <a:pt x="437558" y="1742253"/>
                  <a:pt x="389539" y="1698685"/>
                </a:cubicBezTo>
                <a:cubicBezTo>
                  <a:pt x="362602" y="1674323"/>
                  <a:pt x="333557" y="1653711"/>
                  <a:pt x="294438" y="1632630"/>
                </a:cubicBezTo>
                <a:cubicBezTo>
                  <a:pt x="384620" y="1621152"/>
                  <a:pt x="289988" y="1582503"/>
                  <a:pt x="321844" y="1558376"/>
                </a:cubicBezTo>
                <a:cubicBezTo>
                  <a:pt x="385557" y="1548538"/>
                  <a:pt x="437558" y="1625368"/>
                  <a:pt x="524227" y="1603350"/>
                </a:cubicBezTo>
                <a:cubicBezTo>
                  <a:pt x="417179" y="1536825"/>
                  <a:pt x="298889" y="1515041"/>
                  <a:pt x="221356" y="1426500"/>
                </a:cubicBezTo>
                <a:cubicBezTo>
                  <a:pt x="239158" y="1406355"/>
                  <a:pt x="256960" y="1425094"/>
                  <a:pt x="272186" y="1417599"/>
                </a:cubicBezTo>
                <a:cubicBezTo>
                  <a:pt x="271717" y="1412914"/>
                  <a:pt x="272889" y="1405886"/>
                  <a:pt x="270077" y="1403779"/>
                </a:cubicBezTo>
                <a:cubicBezTo>
                  <a:pt x="212221" y="1355525"/>
                  <a:pt x="211283" y="1354355"/>
                  <a:pt x="273356" y="1318749"/>
                </a:cubicBezTo>
                <a:cubicBezTo>
                  <a:pt x="295141" y="1306335"/>
                  <a:pt x="293267" y="1295325"/>
                  <a:pt x="281790" y="1279632"/>
                </a:cubicBezTo>
                <a:cubicBezTo>
                  <a:pt x="273590" y="1268622"/>
                  <a:pt x="263753" y="1258784"/>
                  <a:pt x="268438" y="1234657"/>
                </a:cubicBezTo>
                <a:cubicBezTo>
                  <a:pt x="302402" y="1265578"/>
                  <a:pt x="466603" y="1255505"/>
                  <a:pt x="495649" y="1252226"/>
                </a:cubicBezTo>
                <a:cubicBezTo>
                  <a:pt x="528208" y="1248713"/>
                  <a:pt x="560299" y="1233721"/>
                  <a:pt x="594497" y="1241919"/>
                </a:cubicBezTo>
                <a:cubicBezTo>
                  <a:pt x="621903" y="1248479"/>
                  <a:pt x="748860" y="1311957"/>
                  <a:pt x="766898" y="1239109"/>
                </a:cubicBezTo>
                <a:cubicBezTo>
                  <a:pt x="767835" y="1235595"/>
                  <a:pt x="819132" y="1243794"/>
                  <a:pt x="846773" y="1247776"/>
                </a:cubicBezTo>
                <a:cubicBezTo>
                  <a:pt x="871134" y="1251055"/>
                  <a:pt x="898540" y="1265578"/>
                  <a:pt x="914936" y="1236532"/>
                </a:cubicBezTo>
                <a:cubicBezTo>
                  <a:pt x="924540" y="1219433"/>
                  <a:pt x="884954" y="1186405"/>
                  <a:pt x="849584" y="1183594"/>
                </a:cubicBezTo>
                <a:cubicBezTo>
                  <a:pt x="818898" y="1181017"/>
                  <a:pt x="786807" y="1177269"/>
                  <a:pt x="757528" y="1184296"/>
                </a:cubicBezTo>
                <a:cubicBezTo>
                  <a:pt x="721456" y="1192730"/>
                  <a:pt x="702014" y="1179144"/>
                  <a:pt x="691941" y="1149864"/>
                </a:cubicBezTo>
                <a:cubicBezTo>
                  <a:pt x="680698" y="1117539"/>
                  <a:pt x="659147" y="1102547"/>
                  <a:pt x="629400" y="1087555"/>
                </a:cubicBezTo>
                <a:cubicBezTo>
                  <a:pt x="557253" y="1051250"/>
                  <a:pt x="487920" y="1009321"/>
                  <a:pt x="408747" y="988239"/>
                </a:cubicBezTo>
                <a:cubicBezTo>
                  <a:pt x="393052" y="984022"/>
                  <a:pt x="375719" y="978400"/>
                  <a:pt x="368458" y="950527"/>
                </a:cubicBezTo>
                <a:cubicBezTo>
                  <a:pt x="582786" y="992220"/>
                  <a:pt x="778141" y="1100908"/>
                  <a:pt x="999262" y="1094583"/>
                </a:cubicBezTo>
                <a:cubicBezTo>
                  <a:pt x="938829" y="1060149"/>
                  <a:pt x="868792" y="1058276"/>
                  <a:pt x="804376" y="1034149"/>
                </a:cubicBezTo>
                <a:cubicBezTo>
                  <a:pt x="850053" y="1016113"/>
                  <a:pt x="892918" y="1034852"/>
                  <a:pt x="936252" y="1045159"/>
                </a:cubicBezTo>
                <a:cubicBezTo>
                  <a:pt x="972559" y="1053591"/>
                  <a:pt x="1005353" y="1054997"/>
                  <a:pt x="1009335" y="1004636"/>
                </a:cubicBezTo>
                <a:cubicBezTo>
                  <a:pt x="1007929" y="1001356"/>
                  <a:pt x="1008163" y="997141"/>
                  <a:pt x="1008398" y="993158"/>
                </a:cubicBezTo>
                <a:cubicBezTo>
                  <a:pt x="996216" y="972311"/>
                  <a:pt x="977244" y="961536"/>
                  <a:pt x="954757" y="955445"/>
                </a:cubicBezTo>
                <a:cubicBezTo>
                  <a:pt x="941171" y="951697"/>
                  <a:pt x="923135" y="946075"/>
                  <a:pt x="923368" y="931085"/>
                </a:cubicBezTo>
                <a:cubicBezTo>
                  <a:pt x="924071" y="875570"/>
                  <a:pt x="880738" y="859407"/>
                  <a:pt x="837403" y="843245"/>
                </a:cubicBezTo>
                <a:cubicBezTo>
                  <a:pt x="861530" y="815605"/>
                  <a:pt x="880503" y="835983"/>
                  <a:pt x="898774" y="833876"/>
                </a:cubicBezTo>
                <a:cubicBezTo>
                  <a:pt x="910720" y="832470"/>
                  <a:pt x="921495" y="829894"/>
                  <a:pt x="921495" y="815605"/>
                </a:cubicBezTo>
                <a:cubicBezTo>
                  <a:pt x="921729" y="803658"/>
                  <a:pt x="916107" y="790072"/>
                  <a:pt x="904396" y="789839"/>
                </a:cubicBezTo>
                <a:cubicBezTo>
                  <a:pt x="831079" y="787730"/>
                  <a:pt x="790556" y="710900"/>
                  <a:pt x="714428" y="710666"/>
                </a:cubicBezTo>
                <a:cubicBezTo>
                  <a:pt x="668986" y="710666"/>
                  <a:pt x="738086" y="667332"/>
                  <a:pt x="699672" y="649295"/>
                </a:cubicBezTo>
                <a:cubicBezTo>
                  <a:pt x="691238" y="645313"/>
                  <a:pt x="721690" y="639224"/>
                  <a:pt x="735276" y="640160"/>
                </a:cubicBezTo>
                <a:cubicBezTo>
                  <a:pt x="748627" y="641097"/>
                  <a:pt x="760573" y="652574"/>
                  <a:pt x="776736" y="644376"/>
                </a:cubicBezTo>
                <a:cubicBezTo>
                  <a:pt x="785637" y="615097"/>
                  <a:pt x="762682" y="604322"/>
                  <a:pt x="743708" y="596123"/>
                </a:cubicBezTo>
                <a:cubicBezTo>
                  <a:pt x="699905" y="577150"/>
                  <a:pt x="657274" y="554195"/>
                  <a:pt x="609255" y="547401"/>
                </a:cubicBezTo>
                <a:cubicBezTo>
                  <a:pt x="592156" y="545059"/>
                  <a:pt x="633850" y="513671"/>
                  <a:pt x="642048" y="502662"/>
                </a:cubicBezTo>
                <a:cubicBezTo>
                  <a:pt x="448801" y="386949"/>
                  <a:pt x="216437" y="392804"/>
                  <a:pt x="0" y="299342"/>
                </a:cubicBezTo>
                <a:cubicBezTo>
                  <a:pt x="47785" y="281073"/>
                  <a:pt x="82921" y="294424"/>
                  <a:pt x="115480" y="297235"/>
                </a:cubicBezTo>
                <a:cubicBezTo>
                  <a:pt x="196760" y="304261"/>
                  <a:pt x="277105" y="318784"/>
                  <a:pt x="358151" y="327451"/>
                </a:cubicBezTo>
                <a:cubicBezTo>
                  <a:pt x="397971" y="331667"/>
                  <a:pt x="434981" y="347596"/>
                  <a:pt x="479486" y="322299"/>
                </a:cubicBezTo>
                <a:cubicBezTo>
                  <a:pt x="509235" y="305433"/>
                  <a:pt x="556786" y="323703"/>
                  <a:pt x="593327" y="338695"/>
                </a:cubicBezTo>
                <a:cubicBezTo>
                  <a:pt x="623543" y="351109"/>
                  <a:pt x="652355" y="354388"/>
                  <a:pt x="692410" y="338695"/>
                </a:cubicBezTo>
                <a:cubicBezTo>
                  <a:pt x="656103" y="329091"/>
                  <a:pt x="628228" y="320659"/>
                  <a:pt x="599651" y="314802"/>
                </a:cubicBezTo>
                <a:cubicBezTo>
                  <a:pt x="576930" y="310118"/>
                  <a:pt x="631040" y="291144"/>
                  <a:pt x="658679" y="293487"/>
                </a:cubicBezTo>
                <a:cubicBezTo>
                  <a:pt x="697329" y="296766"/>
                  <a:pt x="675545" y="284586"/>
                  <a:pt x="668986" y="267720"/>
                </a:cubicBezTo>
                <a:cubicBezTo>
                  <a:pt x="661959" y="249684"/>
                  <a:pt x="682806" y="244063"/>
                  <a:pt x="695923" y="247810"/>
                </a:cubicBezTo>
                <a:cubicBezTo>
                  <a:pt x="746284" y="262568"/>
                  <a:pt x="796411" y="236567"/>
                  <a:pt x="848413" y="257649"/>
                </a:cubicBezTo>
                <a:cubicBezTo>
                  <a:pt x="835295" y="205647"/>
                  <a:pt x="806952" y="182926"/>
                  <a:pt x="747690" y="175664"/>
                </a:cubicBezTo>
                <a:cubicBezTo>
                  <a:pt x="725437" y="172854"/>
                  <a:pt x="702248" y="177070"/>
                  <a:pt x="683040" y="162078"/>
                </a:cubicBezTo>
                <a:cubicBezTo>
                  <a:pt x="672030" y="153413"/>
                  <a:pt x="659616" y="143106"/>
                  <a:pt x="668283" y="127177"/>
                </a:cubicBezTo>
                <a:cubicBezTo>
                  <a:pt x="674373" y="115933"/>
                  <a:pt x="687491" y="115933"/>
                  <a:pt x="698266" y="119682"/>
                </a:cubicBezTo>
                <a:cubicBezTo>
                  <a:pt x="746519" y="136313"/>
                  <a:pt x="796880" y="142403"/>
                  <a:pt x="847241" y="148494"/>
                </a:cubicBezTo>
                <a:cubicBezTo>
                  <a:pt x="854972" y="149430"/>
                  <a:pt x="863637" y="152476"/>
                  <a:pt x="872305" y="137015"/>
                </a:cubicBezTo>
                <a:cubicBezTo>
                  <a:pt x="778141" y="111951"/>
                  <a:pt x="688662" y="76347"/>
                  <a:pt x="591921" y="62527"/>
                </a:cubicBezTo>
                <a:cubicBezTo>
                  <a:pt x="593327" y="55969"/>
                  <a:pt x="594732" y="49410"/>
                  <a:pt x="596138" y="42852"/>
                </a:cubicBezTo>
                <a:cubicBezTo>
                  <a:pt x="671796" y="52220"/>
                  <a:pt x="747456" y="61590"/>
                  <a:pt x="843025" y="73303"/>
                </a:cubicBezTo>
                <a:cubicBezTo>
                  <a:pt x="784231" y="36058"/>
                  <a:pt x="728717" y="48473"/>
                  <a:pt x="685149" y="15446"/>
                </a:cubicBezTo>
                <a:cubicBezTo>
                  <a:pt x="693347" y="2914"/>
                  <a:pt x="703244" y="-249"/>
                  <a:pt x="713492" y="15"/>
                </a:cubicBezTo>
                <a:close/>
              </a:path>
            </a:pathLst>
          </a:custGeom>
        </p:spPr>
      </p:pic>
      <p:sp>
        <p:nvSpPr>
          <p:cNvPr id="8" name="Объект 2">
            <a:extLst>
              <a:ext uri="{FF2B5EF4-FFF2-40B4-BE49-F238E27FC236}">
                <a16:creationId xmlns:a16="http://schemas.microsoft.com/office/drawing/2014/main" id="{61733278-4C2D-3BBC-F3B5-1D134BE68C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9528" y="2013625"/>
            <a:ext cx="5234271" cy="4163337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1300" i="1">
                <a:ea typeface="+mn-lt"/>
                <a:cs typeface="+mn-lt"/>
              </a:rPr>
              <a:t>Діагностика ішемії серця включає наступні методи:  1.Електрокардіографія (ЕКГ): Зафіксовує електричну активність серця за допомогою електродів на шкірі. Може виявити зміни в ритмі серця та знаки ішемії.</a:t>
            </a:r>
          </a:p>
          <a:p>
            <a:pPr>
              <a:lnSpc>
                <a:spcPct val="90000"/>
              </a:lnSpc>
            </a:pPr>
            <a:r>
              <a:rPr lang="ru-RU" sz="1300" i="1">
                <a:ea typeface="+mn-lt"/>
                <a:cs typeface="+mn-lt"/>
              </a:rPr>
              <a:t> 2. Тест на фізичне навантаження (ТФН): Пацієнт виконує фізичні вправи або проймає тест на біговій доріжці під контролем ЕКГ. Виявляє погіршення кровопостачання до серця під час фізичного навантаження. </a:t>
            </a:r>
          </a:p>
          <a:p>
            <a:pPr>
              <a:lnSpc>
                <a:spcPct val="90000"/>
              </a:lnSpc>
            </a:pPr>
            <a:r>
              <a:rPr lang="ru-RU" sz="1300" i="1">
                <a:ea typeface="+mn-lt"/>
                <a:cs typeface="+mn-lt"/>
              </a:rPr>
              <a:t>3. Ехокардіографія (УЗД серця): Використовує ультразвук для оцінки руху серця, розмірів серцевих камер та функції серцевих клапанів.</a:t>
            </a:r>
          </a:p>
          <a:p>
            <a:pPr>
              <a:lnSpc>
                <a:spcPct val="90000"/>
              </a:lnSpc>
            </a:pPr>
            <a:r>
              <a:rPr lang="ru-RU" sz="1300" i="1">
                <a:ea typeface="+mn-lt"/>
                <a:cs typeface="+mn-lt"/>
              </a:rPr>
              <a:t> 4. Комп'ютерна томографія (КТ) або магнітно-резонансна томографія (МРТ): Дозволяють отримати зображення серця для оцінки стану коронарних артерій та виявлення блокування.</a:t>
            </a:r>
          </a:p>
          <a:p>
            <a:pPr>
              <a:lnSpc>
                <a:spcPct val="90000"/>
              </a:lnSpc>
            </a:pPr>
            <a:r>
              <a:rPr lang="ru-RU" sz="1300" i="1">
                <a:ea typeface="+mn-lt"/>
                <a:cs typeface="+mn-lt"/>
              </a:rPr>
              <a:t> 5. Коронарографія (Ангіографія): Метод прямого візуалізації коронарних артерій за допомогою рентгенівського променя та контрастного розчину для виявлення блокувань або звужень.</a:t>
            </a:r>
            <a:endParaRPr lang="ru-RU" sz="1300" i="1"/>
          </a:p>
        </p:txBody>
      </p:sp>
    </p:spTree>
    <p:extLst>
      <p:ext uri="{BB962C8B-B14F-4D97-AF65-F5344CB8AC3E}">
        <p14:creationId xmlns:p14="http://schemas.microsoft.com/office/powerpoint/2010/main" val="2179740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17B7366-37C8-497F-8B24-C0D854C71A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582B27-0DE0-5A1E-93C7-BF4E7CBB6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ru-RU" u="sng" err="1"/>
              <a:t>Лікування</a:t>
            </a:r>
            <a:r>
              <a:rPr lang="ru-RU" u="sng" dirty="0"/>
              <a:t> </a:t>
            </a:r>
          </a:p>
        </p:txBody>
      </p:sp>
      <p:pic>
        <p:nvPicPr>
          <p:cNvPr id="4" name="Рисунок 3" descr="Изображение выглядит как иллюстрация, Графика, искусство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EECF6BE6-4385-CB31-2839-87F4855B1C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674" r="14050" b="2"/>
          <a:stretch/>
        </p:blipFill>
        <p:spPr>
          <a:xfrm>
            <a:off x="1129323" y="2013626"/>
            <a:ext cx="4488714" cy="3576825"/>
          </a:xfrm>
          <a:custGeom>
            <a:avLst/>
            <a:gdLst/>
            <a:ahLst/>
            <a:cxnLst/>
            <a:rect l="l" t="t" r="r" b="b"/>
            <a:pathLst>
              <a:path w="4488714" h="3576825">
                <a:moveTo>
                  <a:pt x="713492" y="15"/>
                </a:moveTo>
                <a:cubicBezTo>
                  <a:pt x="723739" y="278"/>
                  <a:pt x="734339" y="3967"/>
                  <a:pt x="743942" y="5139"/>
                </a:cubicBezTo>
                <a:cubicBezTo>
                  <a:pt x="955929" y="31374"/>
                  <a:pt x="1167914" y="59717"/>
                  <a:pt x="1380134" y="84780"/>
                </a:cubicBezTo>
                <a:cubicBezTo>
                  <a:pt x="1578535" y="108204"/>
                  <a:pt x="1778340" y="113591"/>
                  <a:pt x="1977677" y="125771"/>
                </a:cubicBezTo>
                <a:cubicBezTo>
                  <a:pt x="2218942" y="140529"/>
                  <a:pt x="2459740" y="161377"/>
                  <a:pt x="2699600" y="194169"/>
                </a:cubicBezTo>
                <a:cubicBezTo>
                  <a:pt x="2866144" y="217126"/>
                  <a:pt x="3034328" y="233053"/>
                  <a:pt x="3203214" y="214783"/>
                </a:cubicBezTo>
                <a:cubicBezTo>
                  <a:pt x="3211646" y="213845"/>
                  <a:pt x="3221250" y="210801"/>
                  <a:pt x="3228277" y="213845"/>
                </a:cubicBezTo>
                <a:cubicBezTo>
                  <a:pt x="3310262" y="248045"/>
                  <a:pt x="3399740" y="223449"/>
                  <a:pt x="3484768" y="244999"/>
                </a:cubicBezTo>
                <a:cubicBezTo>
                  <a:pt x="3462984" y="328154"/>
                  <a:pt x="3369523" y="321361"/>
                  <a:pt x="3316820" y="378984"/>
                </a:cubicBezTo>
                <a:cubicBezTo>
                  <a:pt x="3402785" y="401939"/>
                  <a:pt x="3480084" y="425129"/>
                  <a:pt x="3558554" y="442462"/>
                </a:cubicBezTo>
                <a:cubicBezTo>
                  <a:pt x="3641709" y="460733"/>
                  <a:pt x="3712214" y="510158"/>
                  <a:pt x="3793494" y="532176"/>
                </a:cubicBezTo>
                <a:cubicBezTo>
                  <a:pt x="3810829" y="536861"/>
                  <a:pt x="3831676" y="553257"/>
                  <a:pt x="3837766" y="569186"/>
                </a:cubicBezTo>
                <a:cubicBezTo>
                  <a:pt x="3857442" y="620719"/>
                  <a:pt x="4250260" y="765244"/>
                  <a:pt x="4203881" y="811154"/>
                </a:cubicBezTo>
                <a:cubicBezTo>
                  <a:pt x="4184673" y="830128"/>
                  <a:pt x="4159844" y="843714"/>
                  <a:pt x="4133843" y="862453"/>
                </a:cubicBezTo>
                <a:cubicBezTo>
                  <a:pt x="4172962" y="897823"/>
                  <a:pt x="4216998" y="913283"/>
                  <a:pt x="4263846" y="923823"/>
                </a:cubicBezTo>
                <a:cubicBezTo>
                  <a:pt x="4277901" y="927103"/>
                  <a:pt x="4291721" y="933661"/>
                  <a:pt x="4293126" y="949590"/>
                </a:cubicBezTo>
                <a:cubicBezTo>
                  <a:pt x="4294531" y="966220"/>
                  <a:pt x="4280242" y="972778"/>
                  <a:pt x="4268297" y="980509"/>
                </a:cubicBezTo>
                <a:cubicBezTo>
                  <a:pt x="4251666" y="991283"/>
                  <a:pt x="4235503" y="1000654"/>
                  <a:pt x="4214422" y="1002059"/>
                </a:cubicBezTo>
                <a:cubicBezTo>
                  <a:pt x="4179754" y="1004167"/>
                  <a:pt x="4163124" y="1034149"/>
                  <a:pt x="4142980" y="1056636"/>
                </a:cubicBezTo>
                <a:cubicBezTo>
                  <a:pt x="4131736" y="1069286"/>
                  <a:pt x="4126114" y="1094817"/>
                  <a:pt x="4145790" y="1099268"/>
                </a:cubicBezTo>
                <a:cubicBezTo>
                  <a:pt x="4193106" y="1110043"/>
                  <a:pt x="4189358" y="1141197"/>
                  <a:pt x="4188188" y="1176567"/>
                </a:cubicBezTo>
                <a:cubicBezTo>
                  <a:pt x="4186548" y="1220370"/>
                  <a:pt x="4158673" y="1240514"/>
                  <a:pt x="4124474" y="1257380"/>
                </a:cubicBezTo>
                <a:cubicBezTo>
                  <a:pt x="4112762" y="1263235"/>
                  <a:pt x="4096132" y="1263000"/>
                  <a:pt x="4091680" y="1281271"/>
                </a:cubicBezTo>
                <a:cubicBezTo>
                  <a:pt x="4110888" y="1298606"/>
                  <a:pt x="4134312" y="1284551"/>
                  <a:pt x="4154926" y="1289469"/>
                </a:cubicBezTo>
                <a:cubicBezTo>
                  <a:pt x="4172025" y="1293452"/>
                  <a:pt x="4200368" y="1291344"/>
                  <a:pt x="4176944" y="1323200"/>
                </a:cubicBezTo>
                <a:cubicBezTo>
                  <a:pt x="4170150" y="1332335"/>
                  <a:pt x="4178114" y="1339363"/>
                  <a:pt x="4186782" y="1340066"/>
                </a:cubicBezTo>
                <a:cubicBezTo>
                  <a:pt x="4256117" y="1347327"/>
                  <a:pt x="4224260" y="1411743"/>
                  <a:pt x="4246513" y="1445708"/>
                </a:cubicBezTo>
                <a:cubicBezTo>
                  <a:pt x="4252602" y="1455076"/>
                  <a:pt x="4246044" y="1471239"/>
                  <a:pt x="4236440" y="1475221"/>
                </a:cubicBezTo>
                <a:cubicBezTo>
                  <a:pt x="4175069" y="1501456"/>
                  <a:pt x="4166637" y="1563998"/>
                  <a:pt x="4136888" y="1617873"/>
                </a:cubicBezTo>
                <a:cubicBezTo>
                  <a:pt x="4169214" y="1639188"/>
                  <a:pt x="4207863" y="1643873"/>
                  <a:pt x="4242764" y="1657693"/>
                </a:cubicBezTo>
                <a:cubicBezTo>
                  <a:pt x="4279072" y="1672216"/>
                  <a:pt x="4279072" y="1682991"/>
                  <a:pt x="4249089" y="1725153"/>
                </a:cubicBezTo>
                <a:cubicBezTo>
                  <a:pt x="4327090" y="1734290"/>
                  <a:pt x="4327090" y="1734290"/>
                  <a:pt x="4302964" y="1800579"/>
                </a:cubicBezTo>
                <a:cubicBezTo>
                  <a:pt x="4368318" y="1806669"/>
                  <a:pt x="4411417" y="1838057"/>
                  <a:pt x="4421488" y="1906689"/>
                </a:cubicBezTo>
                <a:cubicBezTo>
                  <a:pt x="4426408" y="1939951"/>
                  <a:pt x="4455922" y="1955644"/>
                  <a:pt x="4488714" y="1977897"/>
                </a:cubicBezTo>
                <a:cubicBezTo>
                  <a:pt x="4447958" y="1999448"/>
                  <a:pt x="4420318" y="2044421"/>
                  <a:pt x="4372767" y="1996870"/>
                </a:cubicBezTo>
                <a:cubicBezTo>
                  <a:pt x="4355434" y="1979537"/>
                  <a:pt x="4357072" y="2001555"/>
                  <a:pt x="4354731" y="2007880"/>
                </a:cubicBezTo>
                <a:cubicBezTo>
                  <a:pt x="4349110" y="2023339"/>
                  <a:pt x="4360820" y="2033646"/>
                  <a:pt x="4368551" y="2045357"/>
                </a:cubicBezTo>
                <a:cubicBezTo>
                  <a:pt x="4376046" y="2057070"/>
                  <a:pt x="4384948" y="2069484"/>
                  <a:pt x="4387056" y="2082603"/>
                </a:cubicBezTo>
                <a:cubicBezTo>
                  <a:pt x="4388460" y="2091738"/>
                  <a:pt x="4381668" y="2105088"/>
                  <a:pt x="4374173" y="2111882"/>
                </a:cubicBezTo>
                <a:cubicBezTo>
                  <a:pt x="4334820" y="2147720"/>
                  <a:pt x="4358244" y="2228299"/>
                  <a:pt x="4283756" y="2238606"/>
                </a:cubicBezTo>
                <a:cubicBezTo>
                  <a:pt x="4250260" y="2243289"/>
                  <a:pt x="4234098" y="2272804"/>
                  <a:pt x="4209503" y="2288966"/>
                </a:cubicBezTo>
                <a:cubicBezTo>
                  <a:pt x="4124006" y="2345418"/>
                  <a:pt x="4066851" y="2418032"/>
                  <a:pt x="4040383" y="2517817"/>
                </a:cubicBezTo>
                <a:cubicBezTo>
                  <a:pt x="4033122" y="2545457"/>
                  <a:pt x="4005246" y="2567711"/>
                  <a:pt x="3987210" y="2592071"/>
                </a:cubicBezTo>
                <a:cubicBezTo>
                  <a:pt x="3995878" y="2609873"/>
                  <a:pt x="4043193" y="2571458"/>
                  <a:pt x="4026563" y="2618305"/>
                </a:cubicBezTo>
                <a:cubicBezTo>
                  <a:pt x="4013914" y="2653442"/>
                  <a:pt x="3981588" y="2675226"/>
                  <a:pt x="3951137" y="2696074"/>
                </a:cubicBezTo>
                <a:cubicBezTo>
                  <a:pt x="3916470" y="2719731"/>
                  <a:pt x="3878055" y="2738704"/>
                  <a:pt x="3862360" y="2782506"/>
                </a:cubicBezTo>
                <a:cubicBezTo>
                  <a:pt x="3859081" y="2791877"/>
                  <a:pt x="3848540" y="2801714"/>
                  <a:pt x="3839172" y="2805463"/>
                </a:cubicBezTo>
                <a:cubicBezTo>
                  <a:pt x="3350549" y="3576343"/>
                  <a:pt x="2147734" y="3581495"/>
                  <a:pt x="2009066" y="3576107"/>
                </a:cubicBezTo>
                <a:cubicBezTo>
                  <a:pt x="1841116" y="3569315"/>
                  <a:pt x="1682302" y="3521764"/>
                  <a:pt x="1526534" y="3462502"/>
                </a:cubicBezTo>
                <a:cubicBezTo>
                  <a:pt x="1460712" y="3437439"/>
                  <a:pt x="1399577" y="3401835"/>
                  <a:pt x="1335628" y="3374195"/>
                </a:cubicBezTo>
                <a:cubicBezTo>
                  <a:pt x="1247321" y="3336013"/>
                  <a:pt x="1179158" y="3263165"/>
                  <a:pt x="1091084" y="3232479"/>
                </a:cubicBezTo>
                <a:cubicBezTo>
                  <a:pt x="1000434" y="3200857"/>
                  <a:pt x="922901" y="3143000"/>
                  <a:pt x="829673" y="3118405"/>
                </a:cubicBezTo>
                <a:cubicBezTo>
                  <a:pt x="780484" y="3105288"/>
                  <a:pt x="732933" y="3081631"/>
                  <a:pt x="740662" y="3013935"/>
                </a:cubicBezTo>
                <a:cubicBezTo>
                  <a:pt x="742771" y="2994727"/>
                  <a:pt x="729888" y="2979034"/>
                  <a:pt x="709509" y="2984656"/>
                </a:cubicBezTo>
                <a:cubicBezTo>
                  <a:pt x="670626" y="2995196"/>
                  <a:pt x="653058" y="2967321"/>
                  <a:pt x="631507" y="2946474"/>
                </a:cubicBezTo>
                <a:cubicBezTo>
                  <a:pt x="593093" y="2909465"/>
                  <a:pt x="556552" y="2870113"/>
                  <a:pt x="495415" y="2864022"/>
                </a:cubicBezTo>
                <a:cubicBezTo>
                  <a:pt x="507126" y="2834976"/>
                  <a:pt x="527037" y="2839193"/>
                  <a:pt x="545308" y="2845283"/>
                </a:cubicBezTo>
                <a:cubicBezTo>
                  <a:pt x="593327" y="2861212"/>
                  <a:pt x="640877" y="2879248"/>
                  <a:pt x="688896" y="2895176"/>
                </a:cubicBezTo>
                <a:cubicBezTo>
                  <a:pt x="720284" y="2905483"/>
                  <a:pt x="751438" y="2920006"/>
                  <a:pt x="793367" y="2908527"/>
                </a:cubicBezTo>
                <a:cubicBezTo>
                  <a:pt x="757294" y="2849968"/>
                  <a:pt x="695923" y="2839427"/>
                  <a:pt x="646265" y="2821391"/>
                </a:cubicBezTo>
                <a:cubicBezTo>
                  <a:pt x="584192" y="2798670"/>
                  <a:pt x="547651" y="2755803"/>
                  <a:pt x="503847" y="2708019"/>
                </a:cubicBezTo>
                <a:cubicBezTo>
                  <a:pt x="549524" y="2696541"/>
                  <a:pt x="577867" y="2731678"/>
                  <a:pt x="613705" y="2729803"/>
                </a:cubicBezTo>
                <a:cubicBezTo>
                  <a:pt x="615580" y="2723714"/>
                  <a:pt x="618859" y="2714813"/>
                  <a:pt x="618390" y="2714577"/>
                </a:cubicBezTo>
                <a:cubicBezTo>
                  <a:pt x="559831" y="2688343"/>
                  <a:pt x="532425" y="2639153"/>
                  <a:pt x="523289" y="2579656"/>
                </a:cubicBezTo>
                <a:cubicBezTo>
                  <a:pt x="518605" y="2548972"/>
                  <a:pt x="497289" y="2539368"/>
                  <a:pt x="476207" y="2525313"/>
                </a:cubicBezTo>
                <a:cubicBezTo>
                  <a:pt x="402656" y="2475421"/>
                  <a:pt x="324889" y="2430213"/>
                  <a:pt x="264455" y="2361581"/>
                </a:cubicBezTo>
                <a:cubicBezTo>
                  <a:pt x="334259" y="2370716"/>
                  <a:pt x="390242" y="2415455"/>
                  <a:pt x="465433" y="2434663"/>
                </a:cubicBezTo>
                <a:cubicBezTo>
                  <a:pt x="405702" y="2359238"/>
                  <a:pt x="328402" y="2321058"/>
                  <a:pt x="257897" y="2275380"/>
                </a:cubicBezTo>
                <a:cubicBezTo>
                  <a:pt x="225806" y="2254533"/>
                  <a:pt x="196059" y="2227830"/>
                  <a:pt x="157174" y="2216586"/>
                </a:cubicBezTo>
                <a:cubicBezTo>
                  <a:pt x="143354" y="2212604"/>
                  <a:pt x="120633" y="2204172"/>
                  <a:pt x="131643" y="2181919"/>
                </a:cubicBezTo>
                <a:cubicBezTo>
                  <a:pt x="141011" y="2163415"/>
                  <a:pt x="159516" y="2169035"/>
                  <a:pt x="176382" y="2174423"/>
                </a:cubicBezTo>
                <a:cubicBezTo>
                  <a:pt x="216905" y="2187776"/>
                  <a:pt x="258834" y="2188009"/>
                  <a:pt x="313646" y="2187776"/>
                </a:cubicBezTo>
                <a:cubicBezTo>
                  <a:pt x="267735" y="2126639"/>
                  <a:pt x="183643" y="2144910"/>
                  <a:pt x="144292" y="2080728"/>
                </a:cubicBezTo>
                <a:cubicBezTo>
                  <a:pt x="193481" y="2069484"/>
                  <a:pt x="231428" y="2092674"/>
                  <a:pt x="271249" y="2097124"/>
                </a:cubicBezTo>
                <a:cubicBezTo>
                  <a:pt x="307321" y="2101106"/>
                  <a:pt x="316222" y="2090332"/>
                  <a:pt x="307790" y="2054961"/>
                </a:cubicBezTo>
                <a:cubicBezTo>
                  <a:pt x="294673" y="1999915"/>
                  <a:pt x="314349" y="1971806"/>
                  <a:pt x="366818" y="1986798"/>
                </a:cubicBezTo>
                <a:cubicBezTo>
                  <a:pt x="415539" y="2000852"/>
                  <a:pt x="420692" y="1980240"/>
                  <a:pt x="407575" y="1948852"/>
                </a:cubicBezTo>
                <a:cubicBezTo>
                  <a:pt x="388836" y="1903176"/>
                  <a:pt x="410151" y="1867805"/>
                  <a:pt x="424674" y="1829390"/>
                </a:cubicBezTo>
                <a:cubicBezTo>
                  <a:pt x="446928" y="1770831"/>
                  <a:pt x="437558" y="1742253"/>
                  <a:pt x="389539" y="1698685"/>
                </a:cubicBezTo>
                <a:cubicBezTo>
                  <a:pt x="362602" y="1674323"/>
                  <a:pt x="333557" y="1653711"/>
                  <a:pt x="294438" y="1632630"/>
                </a:cubicBezTo>
                <a:cubicBezTo>
                  <a:pt x="384620" y="1621152"/>
                  <a:pt x="289988" y="1582503"/>
                  <a:pt x="321844" y="1558376"/>
                </a:cubicBezTo>
                <a:cubicBezTo>
                  <a:pt x="385557" y="1548538"/>
                  <a:pt x="437558" y="1625368"/>
                  <a:pt x="524227" y="1603350"/>
                </a:cubicBezTo>
                <a:cubicBezTo>
                  <a:pt x="417179" y="1536825"/>
                  <a:pt x="298889" y="1515041"/>
                  <a:pt x="221356" y="1426500"/>
                </a:cubicBezTo>
                <a:cubicBezTo>
                  <a:pt x="239158" y="1406355"/>
                  <a:pt x="256960" y="1425094"/>
                  <a:pt x="272186" y="1417599"/>
                </a:cubicBezTo>
                <a:cubicBezTo>
                  <a:pt x="271717" y="1412914"/>
                  <a:pt x="272889" y="1405886"/>
                  <a:pt x="270077" y="1403779"/>
                </a:cubicBezTo>
                <a:cubicBezTo>
                  <a:pt x="212221" y="1355525"/>
                  <a:pt x="211283" y="1354355"/>
                  <a:pt x="273356" y="1318749"/>
                </a:cubicBezTo>
                <a:cubicBezTo>
                  <a:pt x="295141" y="1306335"/>
                  <a:pt x="293267" y="1295325"/>
                  <a:pt x="281790" y="1279632"/>
                </a:cubicBezTo>
                <a:cubicBezTo>
                  <a:pt x="273590" y="1268622"/>
                  <a:pt x="263753" y="1258784"/>
                  <a:pt x="268438" y="1234657"/>
                </a:cubicBezTo>
                <a:cubicBezTo>
                  <a:pt x="302402" y="1265578"/>
                  <a:pt x="466603" y="1255505"/>
                  <a:pt x="495649" y="1252226"/>
                </a:cubicBezTo>
                <a:cubicBezTo>
                  <a:pt x="528208" y="1248713"/>
                  <a:pt x="560299" y="1233721"/>
                  <a:pt x="594497" y="1241919"/>
                </a:cubicBezTo>
                <a:cubicBezTo>
                  <a:pt x="621903" y="1248479"/>
                  <a:pt x="748860" y="1311957"/>
                  <a:pt x="766898" y="1239109"/>
                </a:cubicBezTo>
                <a:cubicBezTo>
                  <a:pt x="767835" y="1235595"/>
                  <a:pt x="819132" y="1243794"/>
                  <a:pt x="846773" y="1247776"/>
                </a:cubicBezTo>
                <a:cubicBezTo>
                  <a:pt x="871134" y="1251055"/>
                  <a:pt x="898540" y="1265578"/>
                  <a:pt x="914936" y="1236532"/>
                </a:cubicBezTo>
                <a:cubicBezTo>
                  <a:pt x="924540" y="1219433"/>
                  <a:pt x="884954" y="1186405"/>
                  <a:pt x="849584" y="1183594"/>
                </a:cubicBezTo>
                <a:cubicBezTo>
                  <a:pt x="818898" y="1181017"/>
                  <a:pt x="786807" y="1177269"/>
                  <a:pt x="757528" y="1184296"/>
                </a:cubicBezTo>
                <a:cubicBezTo>
                  <a:pt x="721456" y="1192730"/>
                  <a:pt x="702014" y="1179144"/>
                  <a:pt x="691941" y="1149864"/>
                </a:cubicBezTo>
                <a:cubicBezTo>
                  <a:pt x="680698" y="1117539"/>
                  <a:pt x="659147" y="1102547"/>
                  <a:pt x="629400" y="1087555"/>
                </a:cubicBezTo>
                <a:cubicBezTo>
                  <a:pt x="557253" y="1051250"/>
                  <a:pt x="487920" y="1009321"/>
                  <a:pt x="408747" y="988239"/>
                </a:cubicBezTo>
                <a:cubicBezTo>
                  <a:pt x="393052" y="984022"/>
                  <a:pt x="375719" y="978400"/>
                  <a:pt x="368458" y="950527"/>
                </a:cubicBezTo>
                <a:cubicBezTo>
                  <a:pt x="582786" y="992220"/>
                  <a:pt x="778141" y="1100908"/>
                  <a:pt x="999262" y="1094583"/>
                </a:cubicBezTo>
                <a:cubicBezTo>
                  <a:pt x="938829" y="1060149"/>
                  <a:pt x="868792" y="1058276"/>
                  <a:pt x="804376" y="1034149"/>
                </a:cubicBezTo>
                <a:cubicBezTo>
                  <a:pt x="850053" y="1016113"/>
                  <a:pt x="892918" y="1034852"/>
                  <a:pt x="936252" y="1045159"/>
                </a:cubicBezTo>
                <a:cubicBezTo>
                  <a:pt x="972559" y="1053591"/>
                  <a:pt x="1005353" y="1054997"/>
                  <a:pt x="1009335" y="1004636"/>
                </a:cubicBezTo>
                <a:cubicBezTo>
                  <a:pt x="1007929" y="1001356"/>
                  <a:pt x="1008163" y="997141"/>
                  <a:pt x="1008398" y="993158"/>
                </a:cubicBezTo>
                <a:cubicBezTo>
                  <a:pt x="996216" y="972311"/>
                  <a:pt x="977244" y="961536"/>
                  <a:pt x="954757" y="955445"/>
                </a:cubicBezTo>
                <a:cubicBezTo>
                  <a:pt x="941171" y="951697"/>
                  <a:pt x="923135" y="946075"/>
                  <a:pt x="923368" y="931085"/>
                </a:cubicBezTo>
                <a:cubicBezTo>
                  <a:pt x="924071" y="875570"/>
                  <a:pt x="880738" y="859407"/>
                  <a:pt x="837403" y="843245"/>
                </a:cubicBezTo>
                <a:cubicBezTo>
                  <a:pt x="861530" y="815605"/>
                  <a:pt x="880503" y="835983"/>
                  <a:pt x="898774" y="833876"/>
                </a:cubicBezTo>
                <a:cubicBezTo>
                  <a:pt x="910720" y="832470"/>
                  <a:pt x="921495" y="829894"/>
                  <a:pt x="921495" y="815605"/>
                </a:cubicBezTo>
                <a:cubicBezTo>
                  <a:pt x="921729" y="803658"/>
                  <a:pt x="916107" y="790072"/>
                  <a:pt x="904396" y="789839"/>
                </a:cubicBezTo>
                <a:cubicBezTo>
                  <a:pt x="831079" y="787730"/>
                  <a:pt x="790556" y="710900"/>
                  <a:pt x="714428" y="710666"/>
                </a:cubicBezTo>
                <a:cubicBezTo>
                  <a:pt x="668986" y="710666"/>
                  <a:pt x="738086" y="667332"/>
                  <a:pt x="699672" y="649295"/>
                </a:cubicBezTo>
                <a:cubicBezTo>
                  <a:pt x="691238" y="645313"/>
                  <a:pt x="721690" y="639224"/>
                  <a:pt x="735276" y="640160"/>
                </a:cubicBezTo>
                <a:cubicBezTo>
                  <a:pt x="748627" y="641097"/>
                  <a:pt x="760573" y="652574"/>
                  <a:pt x="776736" y="644376"/>
                </a:cubicBezTo>
                <a:cubicBezTo>
                  <a:pt x="785637" y="615097"/>
                  <a:pt x="762682" y="604322"/>
                  <a:pt x="743708" y="596123"/>
                </a:cubicBezTo>
                <a:cubicBezTo>
                  <a:pt x="699905" y="577150"/>
                  <a:pt x="657274" y="554195"/>
                  <a:pt x="609255" y="547401"/>
                </a:cubicBezTo>
                <a:cubicBezTo>
                  <a:pt x="592156" y="545059"/>
                  <a:pt x="633850" y="513671"/>
                  <a:pt x="642048" y="502662"/>
                </a:cubicBezTo>
                <a:cubicBezTo>
                  <a:pt x="448801" y="386949"/>
                  <a:pt x="216437" y="392804"/>
                  <a:pt x="0" y="299342"/>
                </a:cubicBezTo>
                <a:cubicBezTo>
                  <a:pt x="47785" y="281073"/>
                  <a:pt x="82921" y="294424"/>
                  <a:pt x="115480" y="297235"/>
                </a:cubicBezTo>
                <a:cubicBezTo>
                  <a:pt x="196760" y="304261"/>
                  <a:pt x="277105" y="318784"/>
                  <a:pt x="358151" y="327451"/>
                </a:cubicBezTo>
                <a:cubicBezTo>
                  <a:pt x="397971" y="331667"/>
                  <a:pt x="434981" y="347596"/>
                  <a:pt x="479486" y="322299"/>
                </a:cubicBezTo>
                <a:cubicBezTo>
                  <a:pt x="509235" y="305433"/>
                  <a:pt x="556786" y="323703"/>
                  <a:pt x="593327" y="338695"/>
                </a:cubicBezTo>
                <a:cubicBezTo>
                  <a:pt x="623543" y="351109"/>
                  <a:pt x="652355" y="354388"/>
                  <a:pt x="692410" y="338695"/>
                </a:cubicBezTo>
                <a:cubicBezTo>
                  <a:pt x="656103" y="329091"/>
                  <a:pt x="628228" y="320659"/>
                  <a:pt x="599651" y="314802"/>
                </a:cubicBezTo>
                <a:cubicBezTo>
                  <a:pt x="576930" y="310118"/>
                  <a:pt x="631040" y="291144"/>
                  <a:pt x="658679" y="293487"/>
                </a:cubicBezTo>
                <a:cubicBezTo>
                  <a:pt x="697329" y="296766"/>
                  <a:pt x="675545" y="284586"/>
                  <a:pt x="668986" y="267720"/>
                </a:cubicBezTo>
                <a:cubicBezTo>
                  <a:pt x="661959" y="249684"/>
                  <a:pt x="682806" y="244063"/>
                  <a:pt x="695923" y="247810"/>
                </a:cubicBezTo>
                <a:cubicBezTo>
                  <a:pt x="746284" y="262568"/>
                  <a:pt x="796411" y="236567"/>
                  <a:pt x="848413" y="257649"/>
                </a:cubicBezTo>
                <a:cubicBezTo>
                  <a:pt x="835295" y="205647"/>
                  <a:pt x="806952" y="182926"/>
                  <a:pt x="747690" y="175664"/>
                </a:cubicBezTo>
                <a:cubicBezTo>
                  <a:pt x="725437" y="172854"/>
                  <a:pt x="702248" y="177070"/>
                  <a:pt x="683040" y="162078"/>
                </a:cubicBezTo>
                <a:cubicBezTo>
                  <a:pt x="672030" y="153413"/>
                  <a:pt x="659616" y="143106"/>
                  <a:pt x="668283" y="127177"/>
                </a:cubicBezTo>
                <a:cubicBezTo>
                  <a:pt x="674373" y="115933"/>
                  <a:pt x="687491" y="115933"/>
                  <a:pt x="698266" y="119682"/>
                </a:cubicBezTo>
                <a:cubicBezTo>
                  <a:pt x="746519" y="136313"/>
                  <a:pt x="796880" y="142403"/>
                  <a:pt x="847241" y="148494"/>
                </a:cubicBezTo>
                <a:cubicBezTo>
                  <a:pt x="854972" y="149430"/>
                  <a:pt x="863637" y="152476"/>
                  <a:pt x="872305" y="137015"/>
                </a:cubicBezTo>
                <a:cubicBezTo>
                  <a:pt x="778141" y="111951"/>
                  <a:pt x="688662" y="76347"/>
                  <a:pt x="591921" y="62527"/>
                </a:cubicBezTo>
                <a:cubicBezTo>
                  <a:pt x="593327" y="55969"/>
                  <a:pt x="594732" y="49410"/>
                  <a:pt x="596138" y="42852"/>
                </a:cubicBezTo>
                <a:cubicBezTo>
                  <a:pt x="671796" y="52220"/>
                  <a:pt x="747456" y="61590"/>
                  <a:pt x="843025" y="73303"/>
                </a:cubicBezTo>
                <a:cubicBezTo>
                  <a:pt x="784231" y="36058"/>
                  <a:pt x="728717" y="48473"/>
                  <a:pt x="685149" y="15446"/>
                </a:cubicBezTo>
                <a:cubicBezTo>
                  <a:pt x="693347" y="2914"/>
                  <a:pt x="703244" y="-249"/>
                  <a:pt x="713492" y="15"/>
                </a:cubicBezTo>
                <a:close/>
              </a:path>
            </a:pathLst>
          </a:cu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D7C309D9-F950-9E12-18E8-2E59FBD125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9528" y="2013625"/>
            <a:ext cx="5234271" cy="4163337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1300" b="1">
                <a:ea typeface="+mn-lt"/>
                <a:cs typeface="+mn-lt"/>
              </a:rPr>
              <a:t>Лікування ішемічної хвороби серця включає: 1. Медикаментозна терапія: Включає призначення ліків для зниження кров'яного тиску, зниження рівня холестерину, контролю цукру в крові, розширення коронарних артерій та попередження утворення тромбів</a:t>
            </a:r>
          </a:p>
          <a:p>
            <a:pPr>
              <a:lnSpc>
                <a:spcPct val="90000"/>
              </a:lnSpc>
            </a:pPr>
            <a:r>
              <a:rPr lang="ru-RU" sz="1300" b="1">
                <a:ea typeface="+mn-lt"/>
                <a:cs typeface="+mn-lt"/>
              </a:rPr>
              <a:t>. 2. Процедурні методи: Включають коронарну ангіопластику (створення шляху через звуження артерії) або стентування (встановлення металевого стенту для підтримки розширеного судинного просвіту). </a:t>
            </a:r>
          </a:p>
          <a:p>
            <a:pPr>
              <a:lnSpc>
                <a:spcPct val="90000"/>
              </a:lnSpc>
            </a:pPr>
            <a:r>
              <a:rPr lang="ru-RU" sz="1300" b="1">
                <a:ea typeface="+mn-lt"/>
                <a:cs typeface="+mn-lt"/>
              </a:rPr>
              <a:t>3. Хірургічне лікування: У важких випадках може бути необхідне коронарне шунтування (прохід судин навколо звужених ділянок артерій). </a:t>
            </a:r>
          </a:p>
          <a:p>
            <a:pPr>
              <a:lnSpc>
                <a:spcPct val="90000"/>
              </a:lnSpc>
            </a:pPr>
            <a:r>
              <a:rPr lang="ru-RU" sz="1300" b="1">
                <a:ea typeface="+mn-lt"/>
                <a:cs typeface="+mn-lt"/>
              </a:rPr>
              <a:t>4. Зміни в стилі життя: Включають здорове харчування, фізичну активність, відмову від куріння та контроль над вагою. </a:t>
            </a:r>
          </a:p>
          <a:p>
            <a:pPr>
              <a:lnSpc>
                <a:spcPct val="90000"/>
              </a:lnSpc>
            </a:pPr>
            <a:r>
              <a:rPr lang="ru-RU" sz="1300" b="1">
                <a:ea typeface="+mn-lt"/>
                <a:cs typeface="+mn-lt"/>
              </a:rPr>
              <a:t>5. Контроль за супутніми захворюваннями: Такими як діабет, гіпертонія.</a:t>
            </a:r>
            <a:endParaRPr lang="ru-RU" sz="1300" b="1"/>
          </a:p>
        </p:txBody>
      </p:sp>
    </p:spTree>
    <p:extLst>
      <p:ext uri="{BB962C8B-B14F-4D97-AF65-F5344CB8AC3E}">
        <p14:creationId xmlns:p14="http://schemas.microsoft.com/office/powerpoint/2010/main" val="3964720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E3596DD-156A-473E-9BB3-C6A29F757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C46C4D6-C474-4E92-B52E-944C1118F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F0CA39-AB1C-009C-86E2-1330560EC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6" y="-309033"/>
            <a:ext cx="3888526" cy="1800526"/>
          </a:xfrm>
        </p:spPr>
        <p:txBody>
          <a:bodyPr>
            <a:normAutofit/>
          </a:bodyPr>
          <a:lstStyle/>
          <a:p>
            <a:r>
              <a:rPr lang="ru-RU" u="sng" dirty="0" err="1"/>
              <a:t>Профілактика</a:t>
            </a:r>
            <a:endParaRPr lang="ru-RU" dirty="0" err="1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BB5EC0-9D81-4F54-1897-FC7CB5946E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76" y="1261306"/>
            <a:ext cx="5822103" cy="5068056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</a:pPr>
            <a:endParaRPr lang="ru-RU" sz="500"/>
          </a:p>
          <a:p>
            <a:pPr>
              <a:lnSpc>
                <a:spcPct val="90000"/>
              </a:lnSpc>
            </a:pPr>
            <a:endParaRPr lang="ru-RU" sz="1200" dirty="0"/>
          </a:p>
          <a:p>
            <a:pPr>
              <a:lnSpc>
                <a:spcPct val="90000"/>
              </a:lnSpc>
            </a:pPr>
            <a:r>
              <a:rPr lang="ru-RU" sz="1200" i="1" dirty="0">
                <a:ea typeface="+mn-lt"/>
                <a:cs typeface="+mn-lt"/>
              </a:rPr>
              <a:t>1. Здоровий </a:t>
            </a:r>
            <a:r>
              <a:rPr lang="ru-RU" sz="1200" i="1" err="1">
                <a:ea typeface="+mn-lt"/>
                <a:cs typeface="+mn-lt"/>
              </a:rPr>
              <a:t>спосіб</a:t>
            </a:r>
            <a:r>
              <a:rPr lang="ru-RU" sz="1200" i="1" dirty="0">
                <a:ea typeface="+mn-lt"/>
                <a:cs typeface="+mn-lt"/>
              </a:rPr>
              <a:t> </a:t>
            </a:r>
            <a:r>
              <a:rPr lang="ru-RU" sz="1200" i="1" err="1">
                <a:ea typeface="+mn-lt"/>
                <a:cs typeface="+mn-lt"/>
              </a:rPr>
              <a:t>життя</a:t>
            </a:r>
            <a:r>
              <a:rPr lang="ru-RU" sz="1200" i="1" dirty="0">
                <a:ea typeface="+mn-lt"/>
                <a:cs typeface="+mn-lt"/>
              </a:rPr>
              <a:t>: Регулярна </a:t>
            </a:r>
            <a:r>
              <a:rPr lang="ru-RU" sz="1200" i="1" err="1">
                <a:ea typeface="+mn-lt"/>
                <a:cs typeface="+mn-lt"/>
              </a:rPr>
              <a:t>фізична</a:t>
            </a:r>
            <a:r>
              <a:rPr lang="ru-RU" sz="1200" i="1" dirty="0">
                <a:ea typeface="+mn-lt"/>
                <a:cs typeface="+mn-lt"/>
              </a:rPr>
              <a:t> </a:t>
            </a:r>
            <a:r>
              <a:rPr lang="ru-RU" sz="1200" i="1" err="1">
                <a:ea typeface="+mn-lt"/>
                <a:cs typeface="+mn-lt"/>
              </a:rPr>
              <a:t>активність</a:t>
            </a:r>
            <a:r>
              <a:rPr lang="ru-RU" sz="1200" i="1" dirty="0">
                <a:ea typeface="+mn-lt"/>
                <a:cs typeface="+mn-lt"/>
              </a:rPr>
              <a:t>, </a:t>
            </a:r>
            <a:r>
              <a:rPr lang="ru-RU" sz="1200" i="1" err="1">
                <a:ea typeface="+mn-lt"/>
                <a:cs typeface="+mn-lt"/>
              </a:rPr>
              <a:t>збалансоване</a:t>
            </a:r>
            <a:r>
              <a:rPr lang="ru-RU" sz="1200" i="1" dirty="0">
                <a:ea typeface="+mn-lt"/>
                <a:cs typeface="+mn-lt"/>
              </a:rPr>
              <a:t> </a:t>
            </a:r>
            <a:r>
              <a:rPr lang="ru-RU" sz="1200" i="1" err="1">
                <a:ea typeface="+mn-lt"/>
                <a:cs typeface="+mn-lt"/>
              </a:rPr>
              <a:t>харчування</a:t>
            </a:r>
            <a:r>
              <a:rPr lang="ru-RU" sz="1200" i="1" dirty="0">
                <a:ea typeface="+mn-lt"/>
                <a:cs typeface="+mn-lt"/>
              </a:rPr>
              <a:t> з </a:t>
            </a:r>
            <a:r>
              <a:rPr lang="ru-RU" sz="1200" i="1" err="1">
                <a:ea typeface="+mn-lt"/>
                <a:cs typeface="+mn-lt"/>
              </a:rPr>
              <a:t>обмеженням</a:t>
            </a:r>
            <a:r>
              <a:rPr lang="ru-RU" sz="1200" i="1" dirty="0">
                <a:ea typeface="+mn-lt"/>
                <a:cs typeface="+mn-lt"/>
              </a:rPr>
              <a:t> </a:t>
            </a:r>
            <a:r>
              <a:rPr lang="ru-RU" sz="1200" i="1" err="1">
                <a:ea typeface="+mn-lt"/>
                <a:cs typeface="+mn-lt"/>
              </a:rPr>
              <a:t>жирів</a:t>
            </a:r>
            <a:r>
              <a:rPr lang="ru-RU" sz="1200" i="1" dirty="0">
                <a:ea typeface="+mn-lt"/>
                <a:cs typeface="+mn-lt"/>
              </a:rPr>
              <a:t> та </a:t>
            </a:r>
            <a:r>
              <a:rPr lang="ru-RU" sz="1200" i="1" err="1">
                <a:ea typeface="+mn-lt"/>
                <a:cs typeface="+mn-lt"/>
              </a:rPr>
              <a:t>простих</a:t>
            </a:r>
            <a:r>
              <a:rPr lang="ru-RU" sz="1200" i="1" dirty="0">
                <a:ea typeface="+mn-lt"/>
                <a:cs typeface="+mn-lt"/>
              </a:rPr>
              <a:t> </a:t>
            </a:r>
            <a:r>
              <a:rPr lang="ru-RU" sz="1200" i="1" err="1">
                <a:ea typeface="+mn-lt"/>
                <a:cs typeface="+mn-lt"/>
              </a:rPr>
              <a:t>вуглеводів</a:t>
            </a:r>
            <a:r>
              <a:rPr lang="ru-RU" sz="1200" i="1" dirty="0">
                <a:ea typeface="+mn-lt"/>
                <a:cs typeface="+mn-lt"/>
              </a:rPr>
              <a:t>, </a:t>
            </a:r>
            <a:r>
              <a:rPr lang="ru-RU" sz="1200" i="1" err="1">
                <a:ea typeface="+mn-lt"/>
                <a:cs typeface="+mn-lt"/>
              </a:rPr>
              <a:t>відмова</a:t>
            </a:r>
            <a:r>
              <a:rPr lang="ru-RU" sz="1200" i="1" dirty="0">
                <a:ea typeface="+mn-lt"/>
                <a:cs typeface="+mn-lt"/>
              </a:rPr>
              <a:t> </a:t>
            </a:r>
            <a:r>
              <a:rPr lang="ru-RU" sz="1200" i="1" err="1">
                <a:ea typeface="+mn-lt"/>
                <a:cs typeface="+mn-lt"/>
              </a:rPr>
              <a:t>від</a:t>
            </a:r>
            <a:r>
              <a:rPr lang="ru-RU" sz="1200" i="1" dirty="0">
                <a:ea typeface="+mn-lt"/>
                <a:cs typeface="+mn-lt"/>
              </a:rPr>
              <a:t> </a:t>
            </a:r>
            <a:r>
              <a:rPr lang="ru-RU" sz="1200" i="1" err="1">
                <a:ea typeface="+mn-lt"/>
                <a:cs typeface="+mn-lt"/>
              </a:rPr>
              <a:t>куріння</a:t>
            </a:r>
            <a:r>
              <a:rPr lang="ru-RU" sz="1200" i="1" dirty="0">
                <a:ea typeface="+mn-lt"/>
                <a:cs typeface="+mn-lt"/>
              </a:rPr>
              <a:t> та </a:t>
            </a:r>
            <a:r>
              <a:rPr lang="ru-RU" sz="1200" i="1" err="1">
                <a:ea typeface="+mn-lt"/>
                <a:cs typeface="+mn-lt"/>
              </a:rPr>
              <a:t>зловживання</a:t>
            </a:r>
            <a:r>
              <a:rPr lang="ru-RU" sz="1200" i="1" dirty="0">
                <a:ea typeface="+mn-lt"/>
                <a:cs typeface="+mn-lt"/>
              </a:rPr>
              <a:t> алкоголем.</a:t>
            </a:r>
            <a:endParaRPr lang="ru-RU" sz="1200" i="1" dirty="0"/>
          </a:p>
          <a:p>
            <a:pPr>
              <a:lnSpc>
                <a:spcPct val="90000"/>
              </a:lnSpc>
            </a:pPr>
            <a:endParaRPr lang="ru-RU" sz="1200" i="1" dirty="0"/>
          </a:p>
          <a:p>
            <a:pPr>
              <a:lnSpc>
                <a:spcPct val="90000"/>
              </a:lnSpc>
            </a:pPr>
            <a:r>
              <a:rPr lang="ru-RU" sz="1200" i="1" dirty="0">
                <a:ea typeface="+mn-lt"/>
                <a:cs typeface="+mn-lt"/>
              </a:rPr>
              <a:t>2. Контроль за вагою: </a:t>
            </a:r>
            <a:r>
              <a:rPr lang="ru-RU" sz="1200" i="1" err="1">
                <a:ea typeface="+mn-lt"/>
                <a:cs typeface="+mn-lt"/>
              </a:rPr>
              <a:t>Уникання</a:t>
            </a:r>
            <a:r>
              <a:rPr lang="ru-RU" sz="1200" i="1" dirty="0">
                <a:ea typeface="+mn-lt"/>
                <a:cs typeface="+mn-lt"/>
              </a:rPr>
              <a:t> </a:t>
            </a:r>
            <a:r>
              <a:rPr lang="ru-RU" sz="1200" i="1" err="1">
                <a:ea typeface="+mn-lt"/>
                <a:cs typeface="+mn-lt"/>
              </a:rPr>
              <a:t>надмірної</a:t>
            </a:r>
            <a:r>
              <a:rPr lang="ru-RU" sz="1200" i="1" dirty="0">
                <a:ea typeface="+mn-lt"/>
                <a:cs typeface="+mn-lt"/>
              </a:rPr>
              <a:t> ваги та </a:t>
            </a:r>
            <a:r>
              <a:rPr lang="ru-RU" sz="1200" i="1" err="1">
                <a:ea typeface="+mn-lt"/>
                <a:cs typeface="+mn-lt"/>
              </a:rPr>
              <a:t>ожиріння</a:t>
            </a:r>
            <a:r>
              <a:rPr lang="ru-RU" sz="1200" i="1" dirty="0">
                <a:ea typeface="+mn-lt"/>
                <a:cs typeface="+mn-lt"/>
              </a:rPr>
              <a:t>.</a:t>
            </a:r>
            <a:endParaRPr lang="ru-RU" sz="1200" i="1" dirty="0"/>
          </a:p>
          <a:p>
            <a:pPr>
              <a:lnSpc>
                <a:spcPct val="90000"/>
              </a:lnSpc>
            </a:pPr>
            <a:endParaRPr lang="ru-RU" sz="1200" i="1" dirty="0"/>
          </a:p>
          <a:p>
            <a:pPr>
              <a:lnSpc>
                <a:spcPct val="90000"/>
              </a:lnSpc>
            </a:pPr>
            <a:r>
              <a:rPr lang="ru-RU" sz="1200" i="1" dirty="0">
                <a:ea typeface="+mn-lt"/>
                <a:cs typeface="+mn-lt"/>
              </a:rPr>
              <a:t>3. Контроль за </a:t>
            </a:r>
            <a:r>
              <a:rPr lang="ru-RU" sz="1200" i="1" err="1">
                <a:ea typeface="+mn-lt"/>
                <a:cs typeface="+mn-lt"/>
              </a:rPr>
              <a:t>артеріальним</a:t>
            </a:r>
            <a:r>
              <a:rPr lang="ru-RU" sz="1200" i="1" dirty="0">
                <a:ea typeface="+mn-lt"/>
                <a:cs typeface="+mn-lt"/>
              </a:rPr>
              <a:t> </a:t>
            </a:r>
            <a:r>
              <a:rPr lang="ru-RU" sz="1200" i="1" err="1">
                <a:ea typeface="+mn-lt"/>
                <a:cs typeface="+mn-lt"/>
              </a:rPr>
              <a:t>тиском</a:t>
            </a:r>
            <a:r>
              <a:rPr lang="ru-RU" sz="1200" i="1" dirty="0">
                <a:ea typeface="+mn-lt"/>
                <a:cs typeface="+mn-lt"/>
              </a:rPr>
              <a:t> і </a:t>
            </a:r>
            <a:r>
              <a:rPr lang="ru-RU" sz="1200" i="1" err="1">
                <a:ea typeface="+mn-lt"/>
                <a:cs typeface="+mn-lt"/>
              </a:rPr>
              <a:t>рівнем</a:t>
            </a:r>
            <a:r>
              <a:rPr lang="ru-RU" sz="1200" i="1" dirty="0">
                <a:ea typeface="+mn-lt"/>
                <a:cs typeface="+mn-lt"/>
              </a:rPr>
              <a:t> холестерину: </a:t>
            </a:r>
            <a:r>
              <a:rPr lang="ru-RU" sz="1200" i="1" err="1">
                <a:ea typeface="+mn-lt"/>
                <a:cs typeface="+mn-lt"/>
              </a:rPr>
              <a:t>Регулярне</a:t>
            </a:r>
            <a:r>
              <a:rPr lang="ru-RU" sz="1200" i="1" dirty="0">
                <a:ea typeface="+mn-lt"/>
                <a:cs typeface="+mn-lt"/>
              </a:rPr>
              <a:t> </a:t>
            </a:r>
            <a:r>
              <a:rPr lang="ru-RU" sz="1200" i="1" err="1">
                <a:ea typeface="+mn-lt"/>
                <a:cs typeface="+mn-lt"/>
              </a:rPr>
              <a:t>вимірювання</a:t>
            </a:r>
            <a:r>
              <a:rPr lang="ru-RU" sz="1200" i="1" dirty="0">
                <a:ea typeface="+mn-lt"/>
                <a:cs typeface="+mn-lt"/>
              </a:rPr>
              <a:t> </a:t>
            </a:r>
            <a:r>
              <a:rPr lang="ru-RU" sz="1200" i="1" err="1">
                <a:ea typeface="+mn-lt"/>
                <a:cs typeface="+mn-lt"/>
              </a:rPr>
              <a:t>артеріального</a:t>
            </a:r>
            <a:r>
              <a:rPr lang="ru-RU" sz="1200" i="1" dirty="0">
                <a:ea typeface="+mn-lt"/>
                <a:cs typeface="+mn-lt"/>
              </a:rPr>
              <a:t> </a:t>
            </a:r>
            <a:r>
              <a:rPr lang="ru-RU" sz="1200" i="1" err="1">
                <a:ea typeface="+mn-lt"/>
                <a:cs typeface="+mn-lt"/>
              </a:rPr>
              <a:t>тиску</a:t>
            </a:r>
            <a:r>
              <a:rPr lang="ru-RU" sz="1200" i="1" dirty="0">
                <a:ea typeface="+mn-lt"/>
                <a:cs typeface="+mn-lt"/>
              </a:rPr>
              <a:t> та </a:t>
            </a:r>
            <a:r>
              <a:rPr lang="ru-RU" sz="1200" i="1" err="1">
                <a:ea typeface="+mn-lt"/>
                <a:cs typeface="+mn-lt"/>
              </a:rPr>
              <a:t>відвідування</a:t>
            </a:r>
            <a:r>
              <a:rPr lang="ru-RU" sz="1200" i="1" dirty="0">
                <a:ea typeface="+mn-lt"/>
                <a:cs typeface="+mn-lt"/>
              </a:rPr>
              <a:t> </a:t>
            </a:r>
            <a:r>
              <a:rPr lang="ru-RU" sz="1200" i="1" err="1">
                <a:ea typeface="+mn-lt"/>
                <a:cs typeface="+mn-lt"/>
              </a:rPr>
              <a:t>лікаря</a:t>
            </a:r>
            <a:r>
              <a:rPr lang="ru-RU" sz="1200" i="1" dirty="0">
                <a:ea typeface="+mn-lt"/>
                <a:cs typeface="+mn-lt"/>
              </a:rPr>
              <a:t> для контролю </a:t>
            </a:r>
            <a:r>
              <a:rPr lang="ru-RU" sz="1200" i="1" err="1">
                <a:ea typeface="+mn-lt"/>
                <a:cs typeface="+mn-lt"/>
              </a:rPr>
              <a:t>рівня</a:t>
            </a:r>
            <a:r>
              <a:rPr lang="ru-RU" sz="1200" i="1" dirty="0">
                <a:ea typeface="+mn-lt"/>
                <a:cs typeface="+mn-lt"/>
              </a:rPr>
              <a:t> холестерину.</a:t>
            </a:r>
            <a:endParaRPr lang="ru-RU" sz="1200" i="1" dirty="0"/>
          </a:p>
          <a:p>
            <a:pPr>
              <a:lnSpc>
                <a:spcPct val="90000"/>
              </a:lnSpc>
            </a:pPr>
            <a:endParaRPr lang="ru-RU" sz="1200" i="1" dirty="0"/>
          </a:p>
          <a:p>
            <a:pPr>
              <a:lnSpc>
                <a:spcPct val="90000"/>
              </a:lnSpc>
            </a:pPr>
            <a:r>
              <a:rPr lang="ru-RU" sz="1200" i="1" dirty="0">
                <a:ea typeface="+mn-lt"/>
                <a:cs typeface="+mn-lt"/>
              </a:rPr>
              <a:t>4. </a:t>
            </a:r>
            <a:r>
              <a:rPr lang="ru-RU" sz="1200" i="1" err="1">
                <a:ea typeface="+mn-lt"/>
                <a:cs typeface="+mn-lt"/>
              </a:rPr>
              <a:t>Лікування</a:t>
            </a:r>
            <a:r>
              <a:rPr lang="ru-RU" sz="1200" i="1" dirty="0">
                <a:ea typeface="+mn-lt"/>
                <a:cs typeface="+mn-lt"/>
              </a:rPr>
              <a:t> і контроль за </a:t>
            </a:r>
            <a:r>
              <a:rPr lang="ru-RU" sz="1200" i="1" err="1">
                <a:ea typeface="+mn-lt"/>
                <a:cs typeface="+mn-lt"/>
              </a:rPr>
              <a:t>супутніми</a:t>
            </a:r>
            <a:r>
              <a:rPr lang="ru-RU" sz="1200" i="1" dirty="0">
                <a:ea typeface="+mn-lt"/>
                <a:cs typeface="+mn-lt"/>
              </a:rPr>
              <a:t> </a:t>
            </a:r>
            <a:r>
              <a:rPr lang="ru-RU" sz="1200" i="1" err="1">
                <a:ea typeface="+mn-lt"/>
                <a:cs typeface="+mn-lt"/>
              </a:rPr>
              <a:t>захворюваннями</a:t>
            </a:r>
            <a:r>
              <a:rPr lang="ru-RU" sz="1200" i="1" dirty="0">
                <a:ea typeface="+mn-lt"/>
                <a:cs typeface="+mn-lt"/>
              </a:rPr>
              <a:t>: </a:t>
            </a:r>
            <a:r>
              <a:rPr lang="ru-RU" sz="1200" i="1" err="1">
                <a:ea typeface="+mn-lt"/>
                <a:cs typeface="+mn-lt"/>
              </a:rPr>
              <a:t>Зокрема</a:t>
            </a:r>
            <a:r>
              <a:rPr lang="ru-RU" sz="1200" i="1" dirty="0">
                <a:ea typeface="+mn-lt"/>
                <a:cs typeface="+mn-lt"/>
              </a:rPr>
              <a:t>, </a:t>
            </a:r>
            <a:r>
              <a:rPr lang="ru-RU" sz="1200" i="1" err="1">
                <a:ea typeface="+mn-lt"/>
                <a:cs typeface="+mn-lt"/>
              </a:rPr>
              <a:t>лікування</a:t>
            </a:r>
            <a:r>
              <a:rPr lang="ru-RU" sz="1200" i="1" dirty="0">
                <a:ea typeface="+mn-lt"/>
                <a:cs typeface="+mn-lt"/>
              </a:rPr>
              <a:t> </a:t>
            </a:r>
            <a:r>
              <a:rPr lang="ru-RU" sz="1200" i="1" err="1">
                <a:ea typeface="+mn-lt"/>
                <a:cs typeface="+mn-lt"/>
              </a:rPr>
              <a:t>діабету</a:t>
            </a:r>
            <a:r>
              <a:rPr lang="ru-RU" sz="1200" i="1" dirty="0">
                <a:ea typeface="+mn-lt"/>
                <a:cs typeface="+mn-lt"/>
              </a:rPr>
              <a:t>, </a:t>
            </a:r>
            <a:r>
              <a:rPr lang="ru-RU" sz="1200" i="1" err="1">
                <a:ea typeface="+mn-lt"/>
                <a:cs typeface="+mn-lt"/>
              </a:rPr>
              <a:t>гіпертонії</a:t>
            </a:r>
            <a:r>
              <a:rPr lang="ru-RU" sz="1200" i="1" dirty="0">
                <a:ea typeface="+mn-lt"/>
                <a:cs typeface="+mn-lt"/>
              </a:rPr>
              <a:t> та </a:t>
            </a:r>
            <a:r>
              <a:rPr lang="ru-RU" sz="1200" i="1" err="1">
                <a:ea typeface="+mn-lt"/>
                <a:cs typeface="+mn-lt"/>
              </a:rPr>
              <a:t>інших</a:t>
            </a:r>
            <a:r>
              <a:rPr lang="ru-RU" sz="1200" i="1" dirty="0">
                <a:ea typeface="+mn-lt"/>
                <a:cs typeface="+mn-lt"/>
              </a:rPr>
              <a:t> </a:t>
            </a:r>
            <a:r>
              <a:rPr lang="ru-RU" sz="1200" i="1" err="1">
                <a:ea typeface="+mn-lt"/>
                <a:cs typeface="+mn-lt"/>
              </a:rPr>
              <a:t>захворювань</a:t>
            </a:r>
            <a:r>
              <a:rPr lang="ru-RU" sz="1200" i="1" dirty="0">
                <a:ea typeface="+mn-lt"/>
                <a:cs typeface="+mn-lt"/>
              </a:rPr>
              <a:t>, </a:t>
            </a:r>
            <a:r>
              <a:rPr lang="ru-RU" sz="1200" i="1" err="1">
                <a:ea typeface="+mn-lt"/>
                <a:cs typeface="+mn-lt"/>
              </a:rPr>
              <a:t>які</a:t>
            </a:r>
            <a:r>
              <a:rPr lang="ru-RU" sz="1200" i="1" dirty="0">
                <a:ea typeface="+mn-lt"/>
                <a:cs typeface="+mn-lt"/>
              </a:rPr>
              <a:t> </a:t>
            </a:r>
            <a:r>
              <a:rPr lang="ru-RU" sz="1200" i="1" err="1">
                <a:ea typeface="+mn-lt"/>
                <a:cs typeface="+mn-lt"/>
              </a:rPr>
              <a:t>можуть</a:t>
            </a:r>
            <a:r>
              <a:rPr lang="ru-RU" sz="1200" i="1" dirty="0">
                <a:ea typeface="+mn-lt"/>
                <a:cs typeface="+mn-lt"/>
              </a:rPr>
              <a:t> </a:t>
            </a:r>
            <a:r>
              <a:rPr lang="ru-RU" sz="1200" i="1" err="1">
                <a:ea typeface="+mn-lt"/>
                <a:cs typeface="+mn-lt"/>
              </a:rPr>
              <a:t>збільшувати</a:t>
            </a:r>
            <a:r>
              <a:rPr lang="ru-RU" sz="1200" i="1" dirty="0">
                <a:ea typeface="+mn-lt"/>
                <a:cs typeface="+mn-lt"/>
              </a:rPr>
              <a:t> </a:t>
            </a:r>
            <a:r>
              <a:rPr lang="ru-RU" sz="1200" i="1" err="1">
                <a:ea typeface="+mn-lt"/>
                <a:cs typeface="+mn-lt"/>
              </a:rPr>
              <a:t>ризик</a:t>
            </a:r>
            <a:r>
              <a:rPr lang="ru-RU" sz="1200" i="1" dirty="0">
                <a:ea typeface="+mn-lt"/>
                <a:cs typeface="+mn-lt"/>
              </a:rPr>
              <a:t> </a:t>
            </a:r>
            <a:r>
              <a:rPr lang="ru-RU" sz="1200" i="1" err="1">
                <a:ea typeface="+mn-lt"/>
                <a:cs typeface="+mn-lt"/>
              </a:rPr>
              <a:t>розвитку</a:t>
            </a:r>
            <a:r>
              <a:rPr lang="ru-RU" sz="1200" i="1" dirty="0">
                <a:ea typeface="+mn-lt"/>
                <a:cs typeface="+mn-lt"/>
              </a:rPr>
              <a:t> </a:t>
            </a:r>
            <a:r>
              <a:rPr lang="ru-RU" sz="1200" i="1" err="1">
                <a:ea typeface="+mn-lt"/>
                <a:cs typeface="+mn-lt"/>
              </a:rPr>
              <a:t>ішемічної</a:t>
            </a:r>
            <a:r>
              <a:rPr lang="ru-RU" sz="1200" i="1" dirty="0">
                <a:ea typeface="+mn-lt"/>
                <a:cs typeface="+mn-lt"/>
              </a:rPr>
              <a:t> </a:t>
            </a:r>
            <a:r>
              <a:rPr lang="ru-RU" sz="1200" i="1" err="1">
                <a:ea typeface="+mn-lt"/>
                <a:cs typeface="+mn-lt"/>
              </a:rPr>
              <a:t>хвороби</a:t>
            </a:r>
            <a:r>
              <a:rPr lang="ru-RU" sz="1200" i="1" dirty="0">
                <a:ea typeface="+mn-lt"/>
                <a:cs typeface="+mn-lt"/>
              </a:rPr>
              <a:t> </a:t>
            </a:r>
            <a:r>
              <a:rPr lang="ru-RU" sz="1200" i="1" err="1">
                <a:ea typeface="+mn-lt"/>
                <a:cs typeface="+mn-lt"/>
              </a:rPr>
              <a:t>серця</a:t>
            </a:r>
            <a:r>
              <a:rPr lang="ru-RU" sz="1200" i="1" dirty="0">
                <a:ea typeface="+mn-lt"/>
                <a:cs typeface="+mn-lt"/>
              </a:rPr>
              <a:t>.</a:t>
            </a:r>
            <a:endParaRPr lang="ru-RU" sz="1200" i="1" dirty="0"/>
          </a:p>
          <a:p>
            <a:pPr>
              <a:lnSpc>
                <a:spcPct val="90000"/>
              </a:lnSpc>
            </a:pPr>
            <a:endParaRPr lang="ru-RU" sz="1200" i="1" dirty="0"/>
          </a:p>
          <a:p>
            <a:pPr>
              <a:lnSpc>
                <a:spcPct val="90000"/>
              </a:lnSpc>
            </a:pPr>
            <a:r>
              <a:rPr lang="ru-RU" sz="1200" i="1" dirty="0">
                <a:ea typeface="+mn-lt"/>
                <a:cs typeface="+mn-lt"/>
              </a:rPr>
              <a:t>5. </a:t>
            </a:r>
            <a:r>
              <a:rPr lang="ru-RU" sz="1200" i="1" err="1">
                <a:ea typeface="+mn-lt"/>
                <a:cs typeface="+mn-lt"/>
              </a:rPr>
              <a:t>Регулярні</a:t>
            </a:r>
            <a:r>
              <a:rPr lang="ru-RU" sz="1200" i="1" dirty="0">
                <a:ea typeface="+mn-lt"/>
                <a:cs typeface="+mn-lt"/>
              </a:rPr>
              <a:t> </a:t>
            </a:r>
            <a:r>
              <a:rPr lang="ru-RU" sz="1200" i="1" err="1">
                <a:ea typeface="+mn-lt"/>
                <a:cs typeface="+mn-lt"/>
              </a:rPr>
              <a:t>медичні</a:t>
            </a:r>
            <a:r>
              <a:rPr lang="ru-RU" sz="1200" i="1" dirty="0">
                <a:ea typeface="+mn-lt"/>
                <a:cs typeface="+mn-lt"/>
              </a:rPr>
              <a:t> </a:t>
            </a:r>
            <a:r>
              <a:rPr lang="ru-RU" sz="1200" i="1" err="1">
                <a:ea typeface="+mn-lt"/>
                <a:cs typeface="+mn-lt"/>
              </a:rPr>
              <a:t>обстеження</a:t>
            </a:r>
            <a:r>
              <a:rPr lang="ru-RU" sz="1200" i="1" dirty="0">
                <a:ea typeface="+mn-lt"/>
                <a:cs typeface="+mn-lt"/>
              </a:rPr>
              <a:t>: </a:t>
            </a:r>
            <a:r>
              <a:rPr lang="ru-RU" sz="1200" i="1" err="1">
                <a:ea typeface="+mn-lt"/>
                <a:cs typeface="+mn-lt"/>
              </a:rPr>
              <a:t>Рекомендується</a:t>
            </a:r>
            <a:r>
              <a:rPr lang="ru-RU" sz="1200" i="1" dirty="0">
                <a:ea typeface="+mn-lt"/>
                <a:cs typeface="+mn-lt"/>
              </a:rPr>
              <a:t> </a:t>
            </a:r>
            <a:r>
              <a:rPr lang="ru-RU" sz="1200" i="1" err="1">
                <a:ea typeface="+mn-lt"/>
                <a:cs typeface="+mn-lt"/>
              </a:rPr>
              <a:t>проходити</a:t>
            </a:r>
            <a:r>
              <a:rPr lang="ru-RU" sz="1200" i="1" dirty="0">
                <a:ea typeface="+mn-lt"/>
                <a:cs typeface="+mn-lt"/>
              </a:rPr>
              <a:t> </a:t>
            </a:r>
            <a:r>
              <a:rPr lang="ru-RU" sz="1200" i="1" err="1">
                <a:ea typeface="+mn-lt"/>
                <a:cs typeface="+mn-lt"/>
              </a:rPr>
              <a:t>регулярні</a:t>
            </a:r>
            <a:r>
              <a:rPr lang="ru-RU" sz="1200" i="1" dirty="0">
                <a:ea typeface="+mn-lt"/>
                <a:cs typeface="+mn-lt"/>
              </a:rPr>
              <a:t> </a:t>
            </a:r>
            <a:r>
              <a:rPr lang="ru-RU" sz="1200" i="1" err="1">
                <a:ea typeface="+mn-lt"/>
                <a:cs typeface="+mn-lt"/>
              </a:rPr>
              <a:t>медичні</a:t>
            </a:r>
            <a:r>
              <a:rPr lang="ru-RU" sz="1200" i="1" dirty="0">
                <a:ea typeface="+mn-lt"/>
                <a:cs typeface="+mn-lt"/>
              </a:rPr>
              <a:t> огляди та </a:t>
            </a:r>
            <a:r>
              <a:rPr lang="ru-RU" sz="1200" i="1" err="1">
                <a:ea typeface="+mn-lt"/>
                <a:cs typeface="+mn-lt"/>
              </a:rPr>
              <a:t>звертатися</a:t>
            </a:r>
            <a:r>
              <a:rPr lang="ru-RU" sz="1200" i="1" dirty="0">
                <a:ea typeface="+mn-lt"/>
                <a:cs typeface="+mn-lt"/>
              </a:rPr>
              <a:t> до </a:t>
            </a:r>
            <a:r>
              <a:rPr lang="ru-RU" sz="1200" i="1" err="1">
                <a:ea typeface="+mn-lt"/>
                <a:cs typeface="+mn-lt"/>
              </a:rPr>
              <a:t>лікаря</a:t>
            </a:r>
            <a:r>
              <a:rPr lang="ru-RU" sz="1200" i="1" dirty="0">
                <a:ea typeface="+mn-lt"/>
                <a:cs typeface="+mn-lt"/>
              </a:rPr>
              <a:t> при </a:t>
            </a:r>
            <a:r>
              <a:rPr lang="ru-RU" sz="1200" i="1" err="1">
                <a:ea typeface="+mn-lt"/>
                <a:cs typeface="+mn-lt"/>
              </a:rPr>
              <a:t>появі</a:t>
            </a:r>
            <a:r>
              <a:rPr lang="ru-RU" sz="1200" i="1" dirty="0">
                <a:ea typeface="+mn-lt"/>
                <a:cs typeface="+mn-lt"/>
              </a:rPr>
              <a:t> будь-</a:t>
            </a:r>
            <a:r>
              <a:rPr lang="ru-RU" sz="1200" i="1" err="1">
                <a:ea typeface="+mn-lt"/>
                <a:cs typeface="+mn-lt"/>
              </a:rPr>
              <a:t>яких</a:t>
            </a:r>
            <a:r>
              <a:rPr lang="ru-RU" sz="1200" i="1" dirty="0">
                <a:ea typeface="+mn-lt"/>
                <a:cs typeface="+mn-lt"/>
              </a:rPr>
              <a:t> </a:t>
            </a:r>
            <a:r>
              <a:rPr lang="ru-RU" sz="1200" i="1" err="1">
                <a:ea typeface="+mn-lt"/>
                <a:cs typeface="+mn-lt"/>
              </a:rPr>
              <a:t>симптомів</a:t>
            </a:r>
            <a:r>
              <a:rPr lang="ru-RU" sz="1200" i="1" dirty="0">
                <a:ea typeface="+mn-lt"/>
                <a:cs typeface="+mn-lt"/>
              </a:rPr>
              <a:t>, </a:t>
            </a:r>
            <a:r>
              <a:rPr lang="ru-RU" sz="1200" i="1" err="1">
                <a:ea typeface="+mn-lt"/>
                <a:cs typeface="+mn-lt"/>
              </a:rPr>
              <a:t>що</a:t>
            </a:r>
            <a:r>
              <a:rPr lang="ru-RU" sz="1200" i="1" dirty="0">
                <a:ea typeface="+mn-lt"/>
                <a:cs typeface="+mn-lt"/>
              </a:rPr>
              <a:t> </a:t>
            </a:r>
            <a:r>
              <a:rPr lang="ru-RU" sz="1200" i="1" err="1">
                <a:ea typeface="+mn-lt"/>
                <a:cs typeface="+mn-lt"/>
              </a:rPr>
              <a:t>можуть</a:t>
            </a:r>
            <a:r>
              <a:rPr lang="ru-RU" sz="1200" i="1" dirty="0">
                <a:ea typeface="+mn-lt"/>
                <a:cs typeface="+mn-lt"/>
              </a:rPr>
              <a:t> </a:t>
            </a:r>
            <a:r>
              <a:rPr lang="ru-RU" sz="1200" i="1" err="1">
                <a:ea typeface="+mn-lt"/>
                <a:cs typeface="+mn-lt"/>
              </a:rPr>
              <a:t>вказувати</a:t>
            </a:r>
            <a:r>
              <a:rPr lang="ru-RU" sz="1200" i="1" dirty="0">
                <a:ea typeface="+mn-lt"/>
                <a:cs typeface="+mn-lt"/>
              </a:rPr>
              <a:t> на </a:t>
            </a:r>
            <a:r>
              <a:rPr lang="ru-RU" sz="1200" i="1" err="1">
                <a:ea typeface="+mn-lt"/>
                <a:cs typeface="+mn-lt"/>
              </a:rPr>
              <a:t>серцеві</a:t>
            </a:r>
            <a:r>
              <a:rPr lang="ru-RU" sz="1200" i="1" dirty="0">
                <a:ea typeface="+mn-lt"/>
                <a:cs typeface="+mn-lt"/>
              </a:rPr>
              <a:t> </a:t>
            </a:r>
            <a:r>
              <a:rPr lang="ru-RU" sz="1200" i="1" err="1">
                <a:ea typeface="+mn-lt"/>
                <a:cs typeface="+mn-lt"/>
              </a:rPr>
              <a:t>проблеми</a:t>
            </a:r>
            <a:r>
              <a:rPr lang="ru-RU" sz="1200" i="1" dirty="0">
                <a:ea typeface="+mn-lt"/>
                <a:cs typeface="+mn-lt"/>
              </a:rPr>
              <a:t>.</a:t>
            </a:r>
            <a:endParaRPr lang="ru-RU" sz="1200" i="1" dirty="0"/>
          </a:p>
          <a:p>
            <a:pPr>
              <a:lnSpc>
                <a:spcPct val="90000"/>
              </a:lnSpc>
            </a:pPr>
            <a:endParaRPr lang="ru-RU" sz="1200" i="1" dirty="0"/>
          </a:p>
          <a:p>
            <a:pPr>
              <a:lnSpc>
                <a:spcPct val="90000"/>
              </a:lnSpc>
            </a:pPr>
            <a:r>
              <a:rPr lang="ru-RU" sz="1200" i="1" dirty="0">
                <a:ea typeface="+mn-lt"/>
                <a:cs typeface="+mn-lt"/>
              </a:rPr>
              <a:t>6. Контроль </a:t>
            </a:r>
            <a:r>
              <a:rPr lang="ru-RU" sz="1200" i="1" err="1">
                <a:ea typeface="+mn-lt"/>
                <a:cs typeface="+mn-lt"/>
              </a:rPr>
              <a:t>стресу</a:t>
            </a:r>
            <a:r>
              <a:rPr lang="ru-RU" sz="1200" i="1" dirty="0">
                <a:ea typeface="+mn-lt"/>
                <a:cs typeface="+mn-lt"/>
              </a:rPr>
              <a:t> і </a:t>
            </a:r>
            <a:r>
              <a:rPr lang="ru-RU" sz="1200" i="1" err="1">
                <a:ea typeface="+mn-lt"/>
                <a:cs typeface="+mn-lt"/>
              </a:rPr>
              <a:t>психоемоційний</a:t>
            </a:r>
            <a:r>
              <a:rPr lang="ru-RU" sz="1200" i="1" dirty="0">
                <a:ea typeface="+mn-lt"/>
                <a:cs typeface="+mn-lt"/>
              </a:rPr>
              <a:t> стан: </a:t>
            </a:r>
            <a:r>
              <a:rPr lang="ru-RU" sz="1200" i="1" err="1">
                <a:ea typeface="+mn-lt"/>
                <a:cs typeface="+mn-lt"/>
              </a:rPr>
              <a:t>Важливо</a:t>
            </a:r>
            <a:r>
              <a:rPr lang="ru-RU" sz="1200" i="1" dirty="0">
                <a:ea typeface="+mn-lt"/>
                <a:cs typeface="+mn-lt"/>
              </a:rPr>
              <a:t> </a:t>
            </a:r>
            <a:r>
              <a:rPr lang="ru-RU" sz="1200" i="1" err="1">
                <a:ea typeface="+mn-lt"/>
                <a:cs typeface="+mn-lt"/>
              </a:rPr>
              <a:t>вчитися</a:t>
            </a:r>
            <a:r>
              <a:rPr lang="ru-RU" sz="1200" i="1" dirty="0">
                <a:ea typeface="+mn-lt"/>
                <a:cs typeface="+mn-lt"/>
              </a:rPr>
              <a:t> </a:t>
            </a:r>
            <a:r>
              <a:rPr lang="ru-RU" sz="1200" i="1" err="1">
                <a:ea typeface="+mn-lt"/>
                <a:cs typeface="+mn-lt"/>
              </a:rPr>
              <a:t>ефективно</a:t>
            </a:r>
            <a:r>
              <a:rPr lang="ru-RU" sz="1200" i="1" dirty="0">
                <a:ea typeface="+mn-lt"/>
                <a:cs typeface="+mn-lt"/>
              </a:rPr>
              <a:t> </a:t>
            </a:r>
            <a:r>
              <a:rPr lang="ru-RU" sz="1200" i="1" err="1">
                <a:ea typeface="+mn-lt"/>
                <a:cs typeface="+mn-lt"/>
              </a:rPr>
              <a:t>впоратися</a:t>
            </a:r>
            <a:r>
              <a:rPr lang="ru-RU" sz="1200" i="1" dirty="0">
                <a:ea typeface="+mn-lt"/>
                <a:cs typeface="+mn-lt"/>
              </a:rPr>
              <a:t> </a:t>
            </a:r>
            <a:r>
              <a:rPr lang="ru-RU" sz="1200" i="1" err="1">
                <a:ea typeface="+mn-lt"/>
                <a:cs typeface="+mn-lt"/>
              </a:rPr>
              <a:t>зі</a:t>
            </a:r>
            <a:r>
              <a:rPr lang="ru-RU" sz="1200" i="1" dirty="0">
                <a:ea typeface="+mn-lt"/>
                <a:cs typeface="+mn-lt"/>
              </a:rPr>
              <a:t> </a:t>
            </a:r>
            <a:r>
              <a:rPr lang="ru-RU" sz="1200" i="1" err="1">
                <a:ea typeface="+mn-lt"/>
                <a:cs typeface="+mn-lt"/>
              </a:rPr>
              <a:t>стресом</a:t>
            </a:r>
            <a:r>
              <a:rPr lang="ru-RU" sz="1200" i="1" dirty="0">
                <a:ea typeface="+mn-lt"/>
                <a:cs typeface="+mn-lt"/>
              </a:rPr>
              <a:t> та </a:t>
            </a:r>
            <a:r>
              <a:rPr lang="ru-RU" sz="1200" i="1" err="1">
                <a:ea typeface="+mn-lt"/>
                <a:cs typeface="+mn-lt"/>
              </a:rPr>
              <a:t>займатися</a:t>
            </a:r>
            <a:r>
              <a:rPr lang="ru-RU" sz="1200" i="1" dirty="0">
                <a:ea typeface="+mn-lt"/>
                <a:cs typeface="+mn-lt"/>
              </a:rPr>
              <a:t> </a:t>
            </a:r>
            <a:r>
              <a:rPr lang="ru-RU" sz="1200" i="1" err="1">
                <a:ea typeface="+mn-lt"/>
                <a:cs typeface="+mn-lt"/>
              </a:rPr>
              <a:t>релаксаційними</a:t>
            </a:r>
            <a:r>
              <a:rPr lang="ru-RU" sz="1200" i="1" dirty="0">
                <a:ea typeface="+mn-lt"/>
                <a:cs typeface="+mn-lt"/>
              </a:rPr>
              <a:t> практиками.</a:t>
            </a:r>
            <a:endParaRPr lang="ru-RU" sz="1200" i="1" dirty="0"/>
          </a:p>
          <a:p>
            <a:pPr>
              <a:lnSpc>
                <a:spcPct val="90000"/>
              </a:lnSpc>
            </a:pPr>
            <a:endParaRPr lang="ru-RU" sz="1200" i="1" dirty="0"/>
          </a:p>
        </p:txBody>
      </p:sp>
      <p:pic>
        <p:nvPicPr>
          <p:cNvPr id="4" name="Рисунок 3" descr="Изображение выглядит как человек, Человеческое лицо, улыбка, шар&#10;&#10;Автоматически созданное описание">
            <a:extLst>
              <a:ext uri="{FF2B5EF4-FFF2-40B4-BE49-F238E27FC236}">
                <a16:creationId xmlns:a16="http://schemas.microsoft.com/office/drawing/2014/main" id="{054E295E-54E2-926A-B770-3B36316F9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0986" y="1069398"/>
            <a:ext cx="4747547" cy="4747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940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8970A0-745B-BCB2-A27E-590465903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err="1"/>
              <a:t>Ускладнення</a:t>
            </a:r>
            <a:r>
              <a:rPr lang="ru-RU" u="sng" dirty="0"/>
              <a:t> </a:t>
            </a:r>
            <a:r>
              <a:rPr lang="ru-RU" u="sng" err="1"/>
              <a:t>які</a:t>
            </a:r>
            <a:r>
              <a:rPr lang="ru-RU" u="sng" dirty="0"/>
              <a:t> </a:t>
            </a:r>
            <a:r>
              <a:rPr lang="ru-RU" u="sng" err="1"/>
              <a:t>виникають</a:t>
            </a:r>
            <a:r>
              <a:rPr lang="ru-RU" u="sng" dirty="0"/>
              <a:t> 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AB3B68-39F2-0F9D-0DCB-FE615639A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6972300" cy="4160520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ru-RU" sz="1400" b="1" err="1">
                <a:ea typeface="+mn-lt"/>
                <a:cs typeface="+mn-lt"/>
              </a:rPr>
              <a:t>Серцевий</a:t>
            </a:r>
            <a:r>
              <a:rPr lang="ru-RU" sz="1400" b="1" dirty="0">
                <a:ea typeface="+mn-lt"/>
                <a:cs typeface="+mn-lt"/>
              </a:rPr>
              <a:t> </a:t>
            </a:r>
            <a:r>
              <a:rPr lang="ru-RU" sz="1400" b="1" err="1">
                <a:ea typeface="+mn-lt"/>
                <a:cs typeface="+mn-lt"/>
              </a:rPr>
              <a:t>напад</a:t>
            </a:r>
            <a:r>
              <a:rPr lang="ru-RU" sz="1400" b="1" dirty="0">
                <a:ea typeface="+mn-lt"/>
                <a:cs typeface="+mn-lt"/>
              </a:rPr>
              <a:t> (</a:t>
            </a:r>
            <a:r>
              <a:rPr lang="ru-RU" sz="1400" b="1" err="1">
                <a:ea typeface="+mn-lt"/>
                <a:cs typeface="+mn-lt"/>
              </a:rPr>
              <a:t>інфаркт</a:t>
            </a:r>
            <a:r>
              <a:rPr lang="ru-RU" sz="1400" b="1" dirty="0">
                <a:ea typeface="+mn-lt"/>
                <a:cs typeface="+mn-lt"/>
              </a:rPr>
              <a:t> </a:t>
            </a:r>
            <a:r>
              <a:rPr lang="ru-RU" sz="1400" b="1" err="1">
                <a:ea typeface="+mn-lt"/>
                <a:cs typeface="+mn-lt"/>
              </a:rPr>
              <a:t>міокарда</a:t>
            </a:r>
            <a:r>
              <a:rPr lang="ru-RU" sz="1400" b="1" dirty="0">
                <a:ea typeface="+mn-lt"/>
                <a:cs typeface="+mn-lt"/>
              </a:rPr>
              <a:t>)</a:t>
            </a:r>
            <a:r>
              <a:rPr lang="ru-RU" sz="1400" dirty="0">
                <a:ea typeface="+mn-lt"/>
                <a:cs typeface="+mn-lt"/>
              </a:rPr>
              <a:t>: </a:t>
            </a:r>
            <a:r>
              <a:rPr lang="ru-RU" sz="1400" err="1">
                <a:ea typeface="+mn-lt"/>
                <a:cs typeface="+mn-lt"/>
              </a:rPr>
              <a:t>Гостра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обмеженість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кровопостачання</a:t>
            </a:r>
            <a:r>
              <a:rPr lang="ru-RU" sz="1400" dirty="0">
                <a:ea typeface="+mn-lt"/>
                <a:cs typeface="+mn-lt"/>
              </a:rPr>
              <a:t> до </a:t>
            </a:r>
            <a:r>
              <a:rPr lang="ru-RU" sz="1400" err="1">
                <a:ea typeface="+mn-lt"/>
                <a:cs typeface="+mn-lt"/>
              </a:rPr>
              <a:t>частини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серця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може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призвести</a:t>
            </a:r>
            <a:r>
              <a:rPr lang="ru-RU" sz="1400" dirty="0">
                <a:ea typeface="+mn-lt"/>
                <a:cs typeface="+mn-lt"/>
              </a:rPr>
              <a:t> до </a:t>
            </a:r>
            <a:r>
              <a:rPr lang="ru-RU" sz="1400" err="1">
                <a:ea typeface="+mn-lt"/>
                <a:cs typeface="+mn-lt"/>
              </a:rPr>
              <a:t>ураження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міокарда</a:t>
            </a:r>
            <a:r>
              <a:rPr lang="ru-RU" sz="1400" dirty="0">
                <a:ea typeface="+mn-lt"/>
                <a:cs typeface="+mn-lt"/>
              </a:rPr>
              <a:t> та некрозу тканин, </a:t>
            </a:r>
            <a:r>
              <a:rPr lang="ru-RU" sz="1400" err="1">
                <a:ea typeface="+mn-lt"/>
                <a:cs typeface="+mn-lt"/>
              </a:rPr>
              <a:t>що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може</a:t>
            </a:r>
            <a:r>
              <a:rPr lang="ru-RU" sz="1400" dirty="0">
                <a:ea typeface="+mn-lt"/>
                <a:cs typeface="+mn-lt"/>
              </a:rPr>
              <a:t> стати причиною </a:t>
            </a:r>
            <a:r>
              <a:rPr lang="ru-RU" sz="1400" err="1">
                <a:ea typeface="+mn-lt"/>
                <a:cs typeface="+mn-lt"/>
              </a:rPr>
              <a:t>серцевого</a:t>
            </a:r>
            <a:r>
              <a:rPr lang="ru-RU" sz="1400" dirty="0">
                <a:ea typeface="+mn-lt"/>
                <a:cs typeface="+mn-lt"/>
              </a:rPr>
              <a:t> нападу.</a:t>
            </a:r>
            <a:endParaRPr lang="ru-RU" sz="1400"/>
          </a:p>
          <a:p>
            <a:r>
              <a:rPr lang="ru-RU" sz="1400" b="1" err="1">
                <a:ea typeface="+mn-lt"/>
                <a:cs typeface="+mn-lt"/>
              </a:rPr>
              <a:t>Серцева</a:t>
            </a:r>
            <a:r>
              <a:rPr lang="ru-RU" sz="1400" b="1" dirty="0">
                <a:ea typeface="+mn-lt"/>
                <a:cs typeface="+mn-lt"/>
              </a:rPr>
              <a:t> </a:t>
            </a:r>
            <a:r>
              <a:rPr lang="ru-RU" sz="1400" b="1" err="1">
                <a:ea typeface="+mn-lt"/>
                <a:cs typeface="+mn-lt"/>
              </a:rPr>
              <a:t>недостатність</a:t>
            </a:r>
            <a:r>
              <a:rPr lang="ru-RU" sz="1400">
                <a:ea typeface="+mn-lt"/>
                <a:cs typeface="+mn-lt"/>
              </a:rPr>
              <a:t>: </a:t>
            </a:r>
            <a:r>
              <a:rPr lang="ru-RU" sz="1400" err="1">
                <a:ea typeface="+mn-lt"/>
                <a:cs typeface="+mn-lt"/>
              </a:rPr>
              <a:t>Погіршення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функції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серця</a:t>
            </a:r>
            <a:r>
              <a:rPr lang="ru-RU" sz="1400">
                <a:ea typeface="+mn-lt"/>
                <a:cs typeface="+mn-lt"/>
              </a:rPr>
              <a:t> через </a:t>
            </a:r>
            <a:r>
              <a:rPr lang="ru-RU" sz="1400" err="1">
                <a:ea typeface="+mn-lt"/>
                <a:cs typeface="+mn-lt"/>
              </a:rPr>
              <a:t>постійні</a:t>
            </a:r>
            <a:r>
              <a:rPr lang="ru-RU" sz="1400">
                <a:ea typeface="+mn-lt"/>
                <a:cs typeface="+mn-lt"/>
              </a:rPr>
              <a:t> атаки </a:t>
            </a:r>
            <a:r>
              <a:rPr lang="ru-RU" sz="1400" err="1">
                <a:ea typeface="+mn-lt"/>
                <a:cs typeface="+mn-lt"/>
              </a:rPr>
              <a:t>ішемії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може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призвести</a:t>
            </a:r>
            <a:r>
              <a:rPr lang="ru-RU" sz="1400">
                <a:ea typeface="+mn-lt"/>
                <a:cs typeface="+mn-lt"/>
              </a:rPr>
              <a:t> до </a:t>
            </a:r>
            <a:r>
              <a:rPr lang="ru-RU" sz="1400" err="1">
                <a:ea typeface="+mn-lt"/>
                <a:cs typeface="+mn-lt"/>
              </a:rPr>
              <a:t>зниження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його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здатності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забезпечувати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організм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кров'ю</a:t>
            </a:r>
            <a:r>
              <a:rPr lang="ru-RU" sz="1400">
                <a:ea typeface="+mn-lt"/>
                <a:cs typeface="+mn-lt"/>
              </a:rPr>
              <a:t>.</a:t>
            </a:r>
            <a:endParaRPr lang="ru-RU" sz="1400"/>
          </a:p>
          <a:p>
            <a:r>
              <a:rPr lang="ru-RU" sz="1400" b="1" err="1">
                <a:ea typeface="+mn-lt"/>
                <a:cs typeface="+mn-lt"/>
              </a:rPr>
              <a:t>Аритмії</a:t>
            </a:r>
            <a:r>
              <a:rPr lang="ru-RU" sz="1400" dirty="0">
                <a:ea typeface="+mn-lt"/>
                <a:cs typeface="+mn-lt"/>
              </a:rPr>
              <a:t>: </a:t>
            </a:r>
            <a:r>
              <a:rPr lang="ru-RU" sz="1400" err="1">
                <a:ea typeface="+mn-lt"/>
                <a:cs typeface="+mn-lt"/>
              </a:rPr>
              <a:t>Незвичайні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ритми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серця</a:t>
            </a:r>
            <a:r>
              <a:rPr lang="ru-RU" sz="1400" dirty="0">
                <a:ea typeface="+mn-lt"/>
                <a:cs typeface="+mn-lt"/>
              </a:rPr>
              <a:t>, </a:t>
            </a:r>
            <a:r>
              <a:rPr lang="ru-RU" sz="1400" err="1">
                <a:ea typeface="+mn-lt"/>
                <a:cs typeface="+mn-lt"/>
              </a:rPr>
              <a:t>які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можуть</a:t>
            </a:r>
            <a:r>
              <a:rPr lang="ru-RU" sz="1400" dirty="0">
                <a:ea typeface="+mn-lt"/>
                <a:cs typeface="+mn-lt"/>
              </a:rPr>
              <a:t> бути </a:t>
            </a:r>
            <a:r>
              <a:rPr lang="ru-RU" sz="1400" err="1">
                <a:ea typeface="+mn-lt"/>
                <a:cs typeface="+mn-lt"/>
              </a:rPr>
              <a:t>життєзагрожуючими</a:t>
            </a:r>
            <a:r>
              <a:rPr lang="ru-RU" sz="1400" dirty="0">
                <a:ea typeface="+mn-lt"/>
                <a:cs typeface="+mn-lt"/>
              </a:rPr>
              <a:t>, </a:t>
            </a:r>
            <a:r>
              <a:rPr lang="ru-RU" sz="1400" err="1">
                <a:ea typeface="+mn-lt"/>
                <a:cs typeface="+mn-lt"/>
              </a:rPr>
              <a:t>такі</a:t>
            </a:r>
            <a:r>
              <a:rPr lang="ru-RU" sz="1400" dirty="0">
                <a:ea typeface="+mn-lt"/>
                <a:cs typeface="+mn-lt"/>
              </a:rPr>
              <a:t> як </a:t>
            </a:r>
            <a:r>
              <a:rPr lang="ru-RU" sz="1400" err="1">
                <a:ea typeface="+mn-lt"/>
                <a:cs typeface="+mn-lt"/>
              </a:rPr>
              <a:t>фібриляція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передсердь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або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шлунка</a:t>
            </a:r>
            <a:r>
              <a:rPr lang="ru-RU" sz="1400" dirty="0">
                <a:ea typeface="+mn-lt"/>
                <a:cs typeface="+mn-lt"/>
              </a:rPr>
              <a:t>, </a:t>
            </a:r>
            <a:r>
              <a:rPr lang="ru-RU" sz="1400" err="1">
                <a:ea typeface="+mn-lt"/>
                <a:cs typeface="+mn-lt"/>
              </a:rPr>
              <a:t>можуть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виникати</a:t>
            </a:r>
            <a:r>
              <a:rPr lang="ru-RU" sz="1400" dirty="0">
                <a:ea typeface="+mn-lt"/>
                <a:cs typeface="+mn-lt"/>
              </a:rPr>
              <a:t> у </a:t>
            </a:r>
            <a:r>
              <a:rPr lang="ru-RU" sz="1400" err="1">
                <a:ea typeface="+mn-lt"/>
                <a:cs typeface="+mn-lt"/>
              </a:rPr>
              <a:t>пацієнтів</a:t>
            </a:r>
            <a:r>
              <a:rPr lang="ru-RU" sz="1400" dirty="0">
                <a:ea typeface="+mn-lt"/>
                <a:cs typeface="+mn-lt"/>
              </a:rPr>
              <a:t> з </a:t>
            </a:r>
            <a:r>
              <a:rPr lang="ru-RU" sz="1400" err="1">
                <a:ea typeface="+mn-lt"/>
                <a:cs typeface="+mn-lt"/>
              </a:rPr>
              <a:t>ішемічною</a:t>
            </a:r>
            <a:r>
              <a:rPr lang="ru-RU" sz="1400" dirty="0">
                <a:ea typeface="+mn-lt"/>
                <a:cs typeface="+mn-lt"/>
              </a:rPr>
              <a:t> хворобою </a:t>
            </a:r>
            <a:r>
              <a:rPr lang="ru-RU" sz="1400" err="1">
                <a:ea typeface="+mn-lt"/>
                <a:cs typeface="+mn-lt"/>
              </a:rPr>
              <a:t>серця</a:t>
            </a:r>
            <a:r>
              <a:rPr lang="ru-RU" sz="1400" dirty="0">
                <a:ea typeface="+mn-lt"/>
                <a:cs typeface="+mn-lt"/>
              </a:rPr>
              <a:t>.</a:t>
            </a:r>
            <a:endParaRPr lang="ru-RU" sz="1400"/>
          </a:p>
          <a:p>
            <a:r>
              <a:rPr lang="ru-RU" sz="1400" b="1" err="1">
                <a:ea typeface="+mn-lt"/>
                <a:cs typeface="+mn-lt"/>
              </a:rPr>
              <a:t>Стенокардія</a:t>
            </a:r>
            <a:r>
              <a:rPr lang="ru-RU" sz="1400" b="1" dirty="0">
                <a:ea typeface="+mn-lt"/>
                <a:cs typeface="+mn-lt"/>
              </a:rPr>
              <a:t> (</a:t>
            </a:r>
            <a:r>
              <a:rPr lang="ru-RU" sz="1400" b="1" err="1">
                <a:ea typeface="+mn-lt"/>
                <a:cs typeface="+mn-lt"/>
              </a:rPr>
              <a:t>ангіна</a:t>
            </a:r>
            <a:r>
              <a:rPr lang="ru-RU" sz="1400" b="1" dirty="0">
                <a:ea typeface="+mn-lt"/>
                <a:cs typeface="+mn-lt"/>
              </a:rPr>
              <a:t>)</a:t>
            </a:r>
            <a:r>
              <a:rPr lang="ru-RU" sz="1400" dirty="0">
                <a:ea typeface="+mn-lt"/>
                <a:cs typeface="+mn-lt"/>
              </a:rPr>
              <a:t>: </a:t>
            </a:r>
            <a:r>
              <a:rPr lang="ru-RU" sz="1400" err="1">
                <a:ea typeface="+mn-lt"/>
                <a:cs typeface="+mn-lt"/>
              </a:rPr>
              <a:t>Постійний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біль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або</a:t>
            </a:r>
            <a:r>
              <a:rPr lang="ru-RU" sz="1400" dirty="0">
                <a:ea typeface="+mn-lt"/>
                <a:cs typeface="+mn-lt"/>
              </a:rPr>
              <a:t> дискомфорт в грудях </a:t>
            </a:r>
            <a:r>
              <a:rPr lang="ru-RU" sz="1400" err="1">
                <a:ea typeface="+mn-lt"/>
                <a:cs typeface="+mn-lt"/>
              </a:rPr>
              <a:t>може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спричинити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обмеження</a:t>
            </a:r>
            <a:r>
              <a:rPr lang="ru-RU" sz="1400" dirty="0">
                <a:ea typeface="+mn-lt"/>
                <a:cs typeface="+mn-lt"/>
              </a:rPr>
              <a:t> у </a:t>
            </a:r>
            <a:r>
              <a:rPr lang="ru-RU" sz="1400" err="1">
                <a:ea typeface="+mn-lt"/>
                <a:cs typeface="+mn-lt"/>
              </a:rPr>
              <a:t>звичайній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діяльності</a:t>
            </a:r>
            <a:r>
              <a:rPr lang="ru-RU" sz="1400" dirty="0">
                <a:ea typeface="+mn-lt"/>
                <a:cs typeface="+mn-lt"/>
              </a:rPr>
              <a:t> та </a:t>
            </a:r>
            <a:r>
              <a:rPr lang="ru-RU" sz="1400" err="1">
                <a:ea typeface="+mn-lt"/>
                <a:cs typeface="+mn-lt"/>
              </a:rPr>
              <a:t>погіршення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якості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життя</a:t>
            </a:r>
            <a:r>
              <a:rPr lang="ru-RU" sz="1400" dirty="0">
                <a:ea typeface="+mn-lt"/>
                <a:cs typeface="+mn-lt"/>
              </a:rPr>
              <a:t>.</a:t>
            </a:r>
            <a:endParaRPr lang="ru-RU" sz="1400"/>
          </a:p>
          <a:p>
            <a:r>
              <a:rPr lang="ru-RU" sz="1400" b="1" err="1">
                <a:ea typeface="+mn-lt"/>
                <a:cs typeface="+mn-lt"/>
              </a:rPr>
              <a:t>Розширення</a:t>
            </a:r>
            <a:r>
              <a:rPr lang="ru-RU" sz="1400" b="1" dirty="0">
                <a:ea typeface="+mn-lt"/>
                <a:cs typeface="+mn-lt"/>
              </a:rPr>
              <a:t> </a:t>
            </a:r>
            <a:r>
              <a:rPr lang="ru-RU" sz="1400" b="1" err="1">
                <a:ea typeface="+mn-lt"/>
                <a:cs typeface="+mn-lt"/>
              </a:rPr>
              <a:t>серця</a:t>
            </a:r>
            <a:r>
              <a:rPr lang="ru-RU" sz="1400" b="1" dirty="0">
                <a:ea typeface="+mn-lt"/>
                <a:cs typeface="+mn-lt"/>
              </a:rPr>
              <a:t> (</a:t>
            </a:r>
            <a:r>
              <a:rPr lang="ru-RU" sz="1400" b="1" err="1">
                <a:ea typeface="+mn-lt"/>
                <a:cs typeface="+mn-lt"/>
              </a:rPr>
              <a:t>коронарна</a:t>
            </a:r>
            <a:r>
              <a:rPr lang="ru-RU" sz="1400" b="1" dirty="0">
                <a:ea typeface="+mn-lt"/>
                <a:cs typeface="+mn-lt"/>
              </a:rPr>
              <a:t> </a:t>
            </a:r>
            <a:r>
              <a:rPr lang="ru-RU" sz="1400" b="1" err="1">
                <a:ea typeface="+mn-lt"/>
                <a:cs typeface="+mn-lt"/>
              </a:rPr>
              <a:t>артеріальна</a:t>
            </a:r>
            <a:r>
              <a:rPr lang="ru-RU" sz="1400" b="1" dirty="0">
                <a:ea typeface="+mn-lt"/>
                <a:cs typeface="+mn-lt"/>
              </a:rPr>
              <a:t> хвороба)</a:t>
            </a:r>
            <a:r>
              <a:rPr lang="ru-RU" sz="1400" dirty="0">
                <a:ea typeface="+mn-lt"/>
                <a:cs typeface="+mn-lt"/>
              </a:rPr>
              <a:t>: При </a:t>
            </a:r>
            <a:r>
              <a:rPr lang="ru-RU" sz="1400" err="1">
                <a:ea typeface="+mn-lt"/>
                <a:cs typeface="+mn-lt"/>
              </a:rPr>
              <a:t>тривалій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недостатності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кровопостачання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серцевої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м'язової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тканини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може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виникати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розширення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серця</a:t>
            </a:r>
            <a:r>
              <a:rPr lang="ru-RU" sz="1400" dirty="0">
                <a:ea typeface="+mn-lt"/>
                <a:cs typeface="+mn-lt"/>
              </a:rPr>
              <a:t>.</a:t>
            </a:r>
            <a:endParaRPr lang="ru-RU" sz="1400"/>
          </a:p>
          <a:p>
            <a:r>
              <a:rPr lang="ru-RU" sz="1400" b="1" err="1">
                <a:ea typeface="+mn-lt"/>
                <a:cs typeface="+mn-lt"/>
              </a:rPr>
              <a:t>Тромбоемболічні</a:t>
            </a:r>
            <a:r>
              <a:rPr lang="ru-RU" sz="1400" b="1" dirty="0">
                <a:ea typeface="+mn-lt"/>
                <a:cs typeface="+mn-lt"/>
              </a:rPr>
              <a:t> </a:t>
            </a:r>
            <a:r>
              <a:rPr lang="ru-RU" sz="1400" b="1" err="1">
                <a:ea typeface="+mn-lt"/>
                <a:cs typeface="+mn-lt"/>
              </a:rPr>
              <a:t>ускладнення</a:t>
            </a:r>
            <a:r>
              <a:rPr lang="ru-RU" sz="1400" dirty="0">
                <a:ea typeface="+mn-lt"/>
                <a:cs typeface="+mn-lt"/>
              </a:rPr>
              <a:t>: </a:t>
            </a:r>
            <a:r>
              <a:rPr lang="ru-RU" sz="1400" err="1">
                <a:ea typeface="+mn-lt"/>
                <a:cs typeface="+mn-lt"/>
              </a:rPr>
              <a:t>Утворення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тромбів</a:t>
            </a:r>
            <a:r>
              <a:rPr lang="ru-RU" sz="1400" dirty="0">
                <a:ea typeface="+mn-lt"/>
                <a:cs typeface="+mn-lt"/>
              </a:rPr>
              <a:t> у </a:t>
            </a:r>
            <a:r>
              <a:rPr lang="ru-RU" sz="1400" err="1">
                <a:ea typeface="+mn-lt"/>
                <a:cs typeface="+mn-lt"/>
              </a:rPr>
              <a:t>серці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може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призвести</a:t>
            </a:r>
            <a:r>
              <a:rPr lang="ru-RU" sz="1400" dirty="0">
                <a:ea typeface="+mn-lt"/>
                <a:cs typeface="+mn-lt"/>
              </a:rPr>
              <a:t> до </a:t>
            </a:r>
            <a:r>
              <a:rPr lang="ru-RU" sz="1400" err="1">
                <a:ea typeface="+mn-lt"/>
                <a:cs typeface="+mn-lt"/>
              </a:rPr>
              <a:t>тромбоемболії</a:t>
            </a:r>
            <a:r>
              <a:rPr lang="ru-RU" sz="1400" dirty="0">
                <a:ea typeface="+mn-lt"/>
                <a:cs typeface="+mn-lt"/>
              </a:rPr>
              <a:t>, коли тромб </a:t>
            </a:r>
            <a:r>
              <a:rPr lang="ru-RU" sz="1400" err="1">
                <a:ea typeface="+mn-lt"/>
                <a:cs typeface="+mn-lt"/>
              </a:rPr>
              <a:t>зарізняється</a:t>
            </a:r>
            <a:r>
              <a:rPr lang="ru-RU" sz="1400" dirty="0">
                <a:ea typeface="+mn-lt"/>
                <a:cs typeface="+mn-lt"/>
              </a:rPr>
              <a:t> та </a:t>
            </a:r>
            <a:r>
              <a:rPr lang="ru-RU" sz="1400" err="1">
                <a:ea typeface="+mn-lt"/>
                <a:cs typeface="+mn-lt"/>
              </a:rPr>
              <a:t>блокує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кровопостачання</a:t>
            </a:r>
            <a:r>
              <a:rPr lang="ru-RU" sz="1400" dirty="0">
                <a:ea typeface="+mn-lt"/>
                <a:cs typeface="+mn-lt"/>
              </a:rPr>
              <a:t> до </a:t>
            </a:r>
            <a:r>
              <a:rPr lang="ru-RU" sz="1400" err="1">
                <a:ea typeface="+mn-lt"/>
                <a:cs typeface="+mn-lt"/>
              </a:rPr>
              <a:t>інших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частин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тіла</a:t>
            </a:r>
            <a:r>
              <a:rPr lang="ru-RU" sz="1400" dirty="0">
                <a:ea typeface="+mn-lt"/>
                <a:cs typeface="+mn-lt"/>
              </a:rPr>
              <a:t>, таких як </a:t>
            </a:r>
            <a:r>
              <a:rPr lang="ru-RU" sz="1400" err="1">
                <a:ea typeface="+mn-lt"/>
                <a:cs typeface="+mn-lt"/>
              </a:rPr>
              <a:t>мозок</a:t>
            </a:r>
            <a:r>
              <a:rPr lang="ru-RU" sz="1400" dirty="0">
                <a:ea typeface="+mn-lt"/>
                <a:cs typeface="+mn-lt"/>
              </a:rPr>
              <a:t> (</a:t>
            </a:r>
            <a:r>
              <a:rPr lang="ru-RU" sz="1400" err="1">
                <a:ea typeface="+mn-lt"/>
                <a:cs typeface="+mn-lt"/>
              </a:rPr>
              <a:t>інсульт</a:t>
            </a:r>
            <a:r>
              <a:rPr lang="ru-RU" sz="1400" dirty="0">
                <a:ea typeface="+mn-lt"/>
                <a:cs typeface="+mn-lt"/>
              </a:rPr>
              <a:t>) </a:t>
            </a:r>
            <a:r>
              <a:rPr lang="ru-RU" sz="1400" err="1">
                <a:ea typeface="+mn-lt"/>
                <a:cs typeface="+mn-lt"/>
              </a:rPr>
              <a:t>або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легені</a:t>
            </a:r>
            <a:r>
              <a:rPr lang="ru-RU" sz="1400" dirty="0">
                <a:ea typeface="+mn-lt"/>
                <a:cs typeface="+mn-lt"/>
              </a:rPr>
              <a:t> (</a:t>
            </a:r>
            <a:r>
              <a:rPr lang="ru-RU" sz="1400" err="1">
                <a:ea typeface="+mn-lt"/>
                <a:cs typeface="+mn-lt"/>
              </a:rPr>
              <a:t>емболія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легеневої</a:t>
            </a:r>
            <a:r>
              <a:rPr lang="ru-RU" sz="1400" dirty="0">
                <a:ea typeface="+mn-lt"/>
                <a:cs typeface="+mn-lt"/>
              </a:rPr>
              <a:t> </a:t>
            </a:r>
            <a:r>
              <a:rPr lang="ru-RU" sz="1400" err="1">
                <a:ea typeface="+mn-lt"/>
                <a:cs typeface="+mn-lt"/>
              </a:rPr>
              <a:t>артерії</a:t>
            </a:r>
            <a:r>
              <a:rPr lang="ru-RU" sz="1400" dirty="0">
                <a:ea typeface="+mn-lt"/>
                <a:cs typeface="+mn-lt"/>
              </a:rPr>
              <a:t>).</a:t>
            </a:r>
            <a:endParaRPr lang="ru-RU" sz="1400" dirty="0"/>
          </a:p>
          <a:p>
            <a:endParaRPr lang="ru-RU" dirty="0"/>
          </a:p>
        </p:txBody>
      </p:sp>
      <p:pic>
        <p:nvPicPr>
          <p:cNvPr id="5" name="Рисунок 4" descr="Изображение выглядит как аксессуар, затычка для ушей, штепсель&#10;&#10;Автоматически созданное описание">
            <a:extLst>
              <a:ext uri="{FF2B5EF4-FFF2-40B4-BE49-F238E27FC236}">
                <a16:creationId xmlns:a16="http://schemas.microsoft.com/office/drawing/2014/main" id="{041CD83D-3270-2665-2B90-47BC096305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3716" y="2448960"/>
            <a:ext cx="1914525" cy="239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569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18" name="Rectangle 10">
            <a:extLst>
              <a:ext uri="{FF2B5EF4-FFF2-40B4-BE49-F238E27FC236}">
                <a16:creationId xmlns:a16="http://schemas.microsoft.com/office/drawing/2014/main" id="{9B8B49ED-6693-497D-8823-F50F891E8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2">
            <a:extLst>
              <a:ext uri="{FF2B5EF4-FFF2-40B4-BE49-F238E27FC236}">
                <a16:creationId xmlns:a16="http://schemas.microsoft.com/office/drawing/2014/main" id="{8DCD3BD4-4F32-431E-A9C3-8D2DA60CD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4">
            <a:extLst>
              <a:ext uri="{FF2B5EF4-FFF2-40B4-BE49-F238E27FC236}">
                <a16:creationId xmlns:a16="http://schemas.microsoft.com/office/drawing/2014/main" id="{336AAC24-A98C-465E-AFEE-69D698E77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9149158 w 12192000"/>
              <a:gd name="connsiteY0" fmla="*/ 2038490 h 6858000"/>
              <a:gd name="connsiteX1" fmla="*/ 9164184 w 12192000"/>
              <a:gd name="connsiteY1" fmla="*/ 2044026 h 6858000"/>
              <a:gd name="connsiteX2" fmla="*/ 9172532 w 12192000"/>
              <a:gd name="connsiteY2" fmla="*/ 2045543 h 6858000"/>
              <a:gd name="connsiteX3" fmla="*/ 9171580 w 12192000"/>
              <a:gd name="connsiteY3" fmla="*/ 2056997 h 6858000"/>
              <a:gd name="connsiteX4" fmla="*/ 9161257 w 12192000"/>
              <a:gd name="connsiteY4" fmla="*/ 2098605 h 6858000"/>
              <a:gd name="connsiteX5" fmla="*/ 9138232 w 12192000"/>
              <a:gd name="connsiteY5" fmla="*/ 2059518 h 6858000"/>
              <a:gd name="connsiteX6" fmla="*/ 9149158 w 12192000"/>
              <a:gd name="connsiteY6" fmla="*/ 2038490 h 6858000"/>
              <a:gd name="connsiteX7" fmla="*/ 9177606 w 12192000"/>
              <a:gd name="connsiteY7" fmla="*/ 1977215 h 6858000"/>
              <a:gd name="connsiteX8" fmla="*/ 9181592 w 12192000"/>
              <a:gd name="connsiteY8" fmla="*/ 1987782 h 6858000"/>
              <a:gd name="connsiteX9" fmla="*/ 9181923 w 12192000"/>
              <a:gd name="connsiteY9" fmla="*/ 1998627 h 6858000"/>
              <a:gd name="connsiteX10" fmla="*/ 9182316 w 12192000"/>
              <a:gd name="connsiteY10" fmla="*/ 2031066 h 6858000"/>
              <a:gd name="connsiteX11" fmla="*/ 9182278 w 12192000"/>
              <a:gd name="connsiteY11" fmla="*/ 2047313 h 6858000"/>
              <a:gd name="connsiteX12" fmla="*/ 9172532 w 12192000"/>
              <a:gd name="connsiteY12" fmla="*/ 2045543 h 6858000"/>
              <a:gd name="connsiteX13" fmla="*/ 9173842 w 12192000"/>
              <a:gd name="connsiteY13" fmla="*/ 2029805 h 6858000"/>
              <a:gd name="connsiteX14" fmla="*/ 9177334 w 12192000"/>
              <a:gd name="connsiteY14" fmla="*/ 1979903 h 6858000"/>
              <a:gd name="connsiteX15" fmla="*/ 3696300 w 12192000"/>
              <a:gd name="connsiteY15" fmla="*/ 1578900 h 6858000"/>
              <a:gd name="connsiteX16" fmla="*/ 3738823 w 12192000"/>
              <a:gd name="connsiteY16" fmla="*/ 1596298 h 6858000"/>
              <a:gd name="connsiteX17" fmla="*/ 3714409 w 12192000"/>
              <a:gd name="connsiteY17" fmla="*/ 1593618 h 6858000"/>
              <a:gd name="connsiteX18" fmla="*/ 3693161 w 12192000"/>
              <a:gd name="connsiteY18" fmla="*/ 1582501 h 6858000"/>
              <a:gd name="connsiteX19" fmla="*/ 3696300 w 12192000"/>
              <a:gd name="connsiteY19" fmla="*/ 1578900 h 6858000"/>
              <a:gd name="connsiteX20" fmla="*/ 3918454 w 12192000"/>
              <a:gd name="connsiteY20" fmla="*/ 1175387 h 6858000"/>
              <a:gd name="connsiteX21" fmla="*/ 4173607 w 12192000"/>
              <a:gd name="connsiteY21" fmla="*/ 1280040 h 6858000"/>
              <a:gd name="connsiteX22" fmla="*/ 4170135 w 12192000"/>
              <a:gd name="connsiteY22" fmla="*/ 1283683 h 6858000"/>
              <a:gd name="connsiteX23" fmla="*/ 3918454 w 12192000"/>
              <a:gd name="connsiteY23" fmla="*/ 1175387 h 6858000"/>
              <a:gd name="connsiteX24" fmla="*/ 8109090 w 12192000"/>
              <a:gd name="connsiteY24" fmla="*/ 602108 h 6858000"/>
              <a:gd name="connsiteX25" fmla="*/ 8113034 w 12192000"/>
              <a:gd name="connsiteY25" fmla="*/ 602645 h 6858000"/>
              <a:gd name="connsiteX26" fmla="*/ 8111220 w 12192000"/>
              <a:gd name="connsiteY26" fmla="*/ 603405 h 6858000"/>
              <a:gd name="connsiteX27" fmla="*/ 8489536 w 12192000"/>
              <a:gd name="connsiteY27" fmla="*/ 389280 h 6858000"/>
              <a:gd name="connsiteX28" fmla="*/ 8470194 w 12192000"/>
              <a:gd name="connsiteY28" fmla="*/ 397527 h 6858000"/>
              <a:gd name="connsiteX29" fmla="*/ 8373511 w 12192000"/>
              <a:gd name="connsiteY29" fmla="*/ 465608 h 6858000"/>
              <a:gd name="connsiteX30" fmla="*/ 8231753 w 12192000"/>
              <a:gd name="connsiteY30" fmla="*/ 560890 h 6858000"/>
              <a:gd name="connsiteX31" fmla="*/ 8199967 w 12192000"/>
              <a:gd name="connsiteY31" fmla="*/ 553465 h 6858000"/>
              <a:gd name="connsiteX32" fmla="*/ 8175616 w 12192000"/>
              <a:gd name="connsiteY32" fmla="*/ 546483 h 6858000"/>
              <a:gd name="connsiteX33" fmla="*/ 8128578 w 12192000"/>
              <a:gd name="connsiteY33" fmla="*/ 563992 h 6858000"/>
              <a:gd name="connsiteX34" fmla="*/ 8104845 w 12192000"/>
              <a:gd name="connsiteY34" fmla="*/ 593172 h 6858000"/>
              <a:gd name="connsiteX35" fmla="*/ 8105615 w 12192000"/>
              <a:gd name="connsiteY35" fmla="*/ 599991 h 6858000"/>
              <a:gd name="connsiteX36" fmla="*/ 8109090 w 12192000"/>
              <a:gd name="connsiteY36" fmla="*/ 602108 h 6858000"/>
              <a:gd name="connsiteX37" fmla="*/ 8092049 w 12192000"/>
              <a:gd name="connsiteY37" fmla="*/ 599788 h 6858000"/>
              <a:gd name="connsiteX38" fmla="*/ 8047646 w 12192000"/>
              <a:gd name="connsiteY38" fmla="*/ 588557 h 6858000"/>
              <a:gd name="connsiteX39" fmla="*/ 7793637 w 12192000"/>
              <a:gd name="connsiteY39" fmla="*/ 681868 h 6858000"/>
              <a:gd name="connsiteX40" fmla="*/ 6007741 w 12192000"/>
              <a:gd name="connsiteY40" fmla="*/ 1095470 h 6858000"/>
              <a:gd name="connsiteX41" fmla="*/ 5902533 w 12192000"/>
              <a:gd name="connsiteY41" fmla="*/ 1103650 h 6858000"/>
              <a:gd name="connsiteX42" fmla="*/ 5164222 w 12192000"/>
              <a:gd name="connsiteY42" fmla="*/ 1163546 h 6858000"/>
              <a:gd name="connsiteX43" fmla="*/ 4395075 w 12192000"/>
              <a:gd name="connsiteY43" fmla="*/ 1082763 h 6858000"/>
              <a:gd name="connsiteX44" fmla="*/ 3939440 w 12192000"/>
              <a:gd name="connsiteY44" fmla="*/ 891265 h 6858000"/>
              <a:gd name="connsiteX45" fmla="*/ 3747894 w 12192000"/>
              <a:gd name="connsiteY45" fmla="*/ 801994 h 6858000"/>
              <a:gd name="connsiteX46" fmla="*/ 3569553 w 12192000"/>
              <a:gd name="connsiteY46" fmla="*/ 697970 h 6858000"/>
              <a:gd name="connsiteX47" fmla="*/ 3507813 w 12192000"/>
              <a:gd name="connsiteY47" fmla="*/ 680216 h 6858000"/>
              <a:gd name="connsiteX48" fmla="*/ 3490455 w 12192000"/>
              <a:gd name="connsiteY48" fmla="*/ 682587 h 6858000"/>
              <a:gd name="connsiteX49" fmla="*/ 3477246 w 12192000"/>
              <a:gd name="connsiteY49" fmla="*/ 691971 h 6858000"/>
              <a:gd name="connsiteX50" fmla="*/ 3484273 w 12192000"/>
              <a:gd name="connsiteY50" fmla="*/ 701857 h 6858000"/>
              <a:gd name="connsiteX51" fmla="*/ 3495638 w 12192000"/>
              <a:gd name="connsiteY51" fmla="*/ 705849 h 6858000"/>
              <a:gd name="connsiteX52" fmla="*/ 3548914 w 12192000"/>
              <a:gd name="connsiteY52" fmla="*/ 733487 h 6858000"/>
              <a:gd name="connsiteX53" fmla="*/ 3551504 w 12192000"/>
              <a:gd name="connsiteY53" fmla="*/ 753036 h 6858000"/>
              <a:gd name="connsiteX54" fmla="*/ 3562075 w 12192000"/>
              <a:gd name="connsiteY54" fmla="*/ 765715 h 6858000"/>
              <a:gd name="connsiteX55" fmla="*/ 3605942 w 12192000"/>
              <a:gd name="connsiteY55" fmla="*/ 772481 h 6858000"/>
              <a:gd name="connsiteX56" fmla="*/ 3499309 w 12192000"/>
              <a:gd name="connsiteY56" fmla="*/ 737079 h 6858000"/>
              <a:gd name="connsiteX57" fmla="*/ 3473788 w 12192000"/>
              <a:gd name="connsiteY57" fmla="*/ 711717 h 6858000"/>
              <a:gd name="connsiteX58" fmla="*/ 3437248 w 12192000"/>
              <a:gd name="connsiteY58" fmla="*/ 714263 h 6858000"/>
              <a:gd name="connsiteX59" fmla="*/ 3413254 w 12192000"/>
              <a:gd name="connsiteY59" fmla="*/ 712874 h 6858000"/>
              <a:gd name="connsiteX60" fmla="*/ 3362511 w 12192000"/>
              <a:gd name="connsiteY60" fmla="*/ 677414 h 6858000"/>
              <a:gd name="connsiteX61" fmla="*/ 3344467 w 12192000"/>
              <a:gd name="connsiteY61" fmla="*/ 679599 h 6858000"/>
              <a:gd name="connsiteX62" fmla="*/ 3347971 w 12192000"/>
              <a:gd name="connsiteY62" fmla="*/ 692328 h 6858000"/>
              <a:gd name="connsiteX63" fmla="*/ 3363008 w 12192000"/>
              <a:gd name="connsiteY63" fmla="*/ 711713 h 6858000"/>
              <a:gd name="connsiteX64" fmla="*/ 3362637 w 12192000"/>
              <a:gd name="connsiteY64" fmla="*/ 727058 h 6858000"/>
              <a:gd name="connsiteX65" fmla="*/ 3376167 w 12192000"/>
              <a:gd name="connsiteY65" fmla="*/ 759779 h 6858000"/>
              <a:gd name="connsiteX66" fmla="*/ 3406203 w 12192000"/>
              <a:gd name="connsiteY66" fmla="*/ 808483 h 6858000"/>
              <a:gd name="connsiteX67" fmla="*/ 3420116 w 12192000"/>
              <a:gd name="connsiteY67" fmla="*/ 820757 h 6858000"/>
              <a:gd name="connsiteX68" fmla="*/ 3429194 w 12192000"/>
              <a:gd name="connsiteY68" fmla="*/ 825831 h 6858000"/>
              <a:gd name="connsiteX69" fmla="*/ 3619149 w 12192000"/>
              <a:gd name="connsiteY69" fmla="*/ 1006561 h 6858000"/>
              <a:gd name="connsiteX70" fmla="*/ 3818654 w 12192000"/>
              <a:gd name="connsiteY70" fmla="*/ 1120369 h 6858000"/>
              <a:gd name="connsiteX71" fmla="*/ 3824021 w 12192000"/>
              <a:gd name="connsiteY71" fmla="*/ 1125355 h 6858000"/>
              <a:gd name="connsiteX72" fmla="*/ 3736668 w 12192000"/>
              <a:gd name="connsiteY72" fmla="*/ 1107215 h 6858000"/>
              <a:gd name="connsiteX73" fmla="*/ 3540174 w 12192000"/>
              <a:gd name="connsiteY73" fmla="*/ 1014247 h 6858000"/>
              <a:gd name="connsiteX74" fmla="*/ 3421640 w 12192000"/>
              <a:gd name="connsiteY74" fmla="*/ 955861 h 6858000"/>
              <a:gd name="connsiteX75" fmla="*/ 3404753 w 12192000"/>
              <a:gd name="connsiteY75" fmla="*/ 944484 h 6858000"/>
              <a:gd name="connsiteX76" fmla="*/ 3393138 w 12192000"/>
              <a:gd name="connsiteY76" fmla="*/ 941865 h 6858000"/>
              <a:gd name="connsiteX77" fmla="*/ 3385712 w 12192000"/>
              <a:gd name="connsiteY77" fmla="*/ 952159 h 6858000"/>
              <a:gd name="connsiteX78" fmla="*/ 3398641 w 12192000"/>
              <a:gd name="connsiteY78" fmla="*/ 986025 h 6858000"/>
              <a:gd name="connsiteX79" fmla="*/ 3489975 w 12192000"/>
              <a:gd name="connsiteY79" fmla="*/ 1045560 h 6858000"/>
              <a:gd name="connsiteX80" fmla="*/ 3617273 w 12192000"/>
              <a:gd name="connsiteY80" fmla="*/ 1114697 h 6858000"/>
              <a:gd name="connsiteX81" fmla="*/ 3623898 w 12192000"/>
              <a:gd name="connsiteY81" fmla="*/ 1123556 h 6858000"/>
              <a:gd name="connsiteX82" fmla="*/ 3552438 w 12192000"/>
              <a:gd name="connsiteY82" fmla="*/ 1090606 h 6858000"/>
              <a:gd name="connsiteX83" fmla="*/ 3482417 w 12192000"/>
              <a:gd name="connsiteY83" fmla="*/ 1059092 h 6858000"/>
              <a:gd name="connsiteX84" fmla="*/ 3463468 w 12192000"/>
              <a:gd name="connsiteY84" fmla="*/ 1057629 h 6858000"/>
              <a:gd name="connsiteX85" fmla="*/ 3459472 w 12192000"/>
              <a:gd name="connsiteY85" fmla="*/ 1074217 h 6858000"/>
              <a:gd name="connsiteX86" fmla="*/ 3494211 w 12192000"/>
              <a:gd name="connsiteY86" fmla="*/ 1112153 h 6858000"/>
              <a:gd name="connsiteX87" fmla="*/ 3663137 w 12192000"/>
              <a:gd name="connsiteY87" fmla="*/ 1205775 h 6858000"/>
              <a:gd name="connsiteX88" fmla="*/ 3748466 w 12192000"/>
              <a:gd name="connsiteY88" fmla="*/ 1260936 h 6858000"/>
              <a:gd name="connsiteX89" fmla="*/ 3753142 w 12192000"/>
              <a:gd name="connsiteY89" fmla="*/ 1276208 h 6858000"/>
              <a:gd name="connsiteX90" fmla="*/ 3791960 w 12192000"/>
              <a:gd name="connsiteY90" fmla="*/ 1298886 h 6858000"/>
              <a:gd name="connsiteX91" fmla="*/ 3816039 w 12192000"/>
              <a:gd name="connsiteY91" fmla="*/ 1301606 h 6858000"/>
              <a:gd name="connsiteX92" fmla="*/ 4094439 w 12192000"/>
              <a:gd name="connsiteY92" fmla="*/ 1448806 h 6858000"/>
              <a:gd name="connsiteX93" fmla="*/ 4222870 w 12192000"/>
              <a:gd name="connsiteY93" fmla="*/ 1493379 h 6858000"/>
              <a:gd name="connsiteX94" fmla="*/ 4223141 w 12192000"/>
              <a:gd name="connsiteY94" fmla="*/ 1497641 h 6858000"/>
              <a:gd name="connsiteX95" fmla="*/ 4222428 w 12192000"/>
              <a:gd name="connsiteY95" fmla="*/ 1502292 h 6858000"/>
              <a:gd name="connsiteX96" fmla="*/ 4039973 w 12192000"/>
              <a:gd name="connsiteY96" fmla="*/ 1434198 h 6858000"/>
              <a:gd name="connsiteX97" fmla="*/ 3564773 w 12192000"/>
              <a:gd name="connsiteY97" fmla="*/ 1226279 h 6858000"/>
              <a:gd name="connsiteX98" fmla="*/ 3420650 w 12192000"/>
              <a:gd name="connsiteY98" fmla="*/ 1141464 h 6858000"/>
              <a:gd name="connsiteX99" fmla="*/ 3320669 w 12192000"/>
              <a:gd name="connsiteY99" fmla="*/ 1088883 h 6858000"/>
              <a:gd name="connsiteX100" fmla="*/ 3270102 w 12192000"/>
              <a:gd name="connsiteY100" fmla="*/ 1082659 h 6858000"/>
              <a:gd name="connsiteX101" fmla="*/ 3251648 w 12192000"/>
              <a:gd name="connsiteY101" fmla="*/ 1094290 h 6858000"/>
              <a:gd name="connsiteX102" fmla="*/ 3263506 w 12192000"/>
              <a:gd name="connsiteY102" fmla="*/ 1106005 h 6858000"/>
              <a:gd name="connsiteX103" fmla="*/ 3268636 w 12192000"/>
              <a:gd name="connsiteY103" fmla="*/ 1107265 h 6858000"/>
              <a:gd name="connsiteX104" fmla="*/ 3325089 w 12192000"/>
              <a:gd name="connsiteY104" fmla="*/ 1137201 h 6858000"/>
              <a:gd name="connsiteX105" fmla="*/ 3326003 w 12192000"/>
              <a:gd name="connsiteY105" fmla="*/ 1151585 h 6858000"/>
              <a:gd name="connsiteX106" fmla="*/ 3336410 w 12192000"/>
              <a:gd name="connsiteY106" fmla="*/ 1166967 h 6858000"/>
              <a:gd name="connsiteX107" fmla="*/ 3375112 w 12192000"/>
              <a:gd name="connsiteY107" fmla="*/ 1171943 h 6858000"/>
              <a:gd name="connsiteX108" fmla="*/ 3326222 w 12192000"/>
              <a:gd name="connsiteY108" fmla="*/ 1170885 h 6858000"/>
              <a:gd name="connsiteX109" fmla="*/ 3254679 w 12192000"/>
              <a:gd name="connsiteY109" fmla="*/ 1120765 h 6858000"/>
              <a:gd name="connsiteX110" fmla="*/ 3242188 w 12192000"/>
              <a:gd name="connsiteY110" fmla="*/ 1109662 h 6858000"/>
              <a:gd name="connsiteX111" fmla="*/ 3211499 w 12192000"/>
              <a:gd name="connsiteY111" fmla="*/ 1114184 h 6858000"/>
              <a:gd name="connsiteX112" fmla="*/ 3185849 w 12192000"/>
              <a:gd name="connsiteY112" fmla="*/ 1113265 h 6858000"/>
              <a:gd name="connsiteX113" fmla="*/ 3135843 w 12192000"/>
              <a:gd name="connsiteY113" fmla="*/ 1078789 h 6858000"/>
              <a:gd name="connsiteX114" fmla="*/ 3119118 w 12192000"/>
              <a:gd name="connsiteY114" fmla="*/ 1080546 h 6858000"/>
              <a:gd name="connsiteX115" fmla="*/ 3120198 w 12192000"/>
              <a:gd name="connsiteY115" fmla="*/ 1092226 h 6858000"/>
              <a:gd name="connsiteX116" fmla="*/ 3131691 w 12192000"/>
              <a:gd name="connsiteY116" fmla="*/ 1108819 h 6858000"/>
              <a:gd name="connsiteX117" fmla="*/ 3129914 w 12192000"/>
              <a:gd name="connsiteY117" fmla="*/ 1139097 h 6858000"/>
              <a:gd name="connsiteX118" fmla="*/ 3133955 w 12192000"/>
              <a:gd name="connsiteY118" fmla="*/ 1154983 h 6858000"/>
              <a:gd name="connsiteX119" fmla="*/ 3178170 w 12192000"/>
              <a:gd name="connsiteY119" fmla="*/ 1214855 h 6858000"/>
              <a:gd name="connsiteX120" fmla="*/ 3185378 w 12192000"/>
              <a:gd name="connsiteY120" fmla="*/ 1222303 h 6858000"/>
              <a:gd name="connsiteX121" fmla="*/ 3206608 w 12192000"/>
              <a:gd name="connsiteY121" fmla="*/ 1233153 h 6858000"/>
              <a:gd name="connsiteX122" fmla="*/ 3379140 w 12192000"/>
              <a:gd name="connsiteY122" fmla="*/ 1399351 h 6858000"/>
              <a:gd name="connsiteX123" fmla="*/ 3603118 w 12192000"/>
              <a:gd name="connsiteY123" fmla="*/ 1527375 h 6858000"/>
              <a:gd name="connsiteX124" fmla="*/ 3524809 w 12192000"/>
              <a:gd name="connsiteY124" fmla="*/ 1513774 h 6858000"/>
              <a:gd name="connsiteX125" fmla="*/ 3327498 w 12192000"/>
              <a:gd name="connsiteY125" fmla="*/ 1423859 h 6858000"/>
              <a:gd name="connsiteX126" fmla="*/ 3192949 w 12192000"/>
              <a:gd name="connsiteY126" fmla="*/ 1357211 h 6858000"/>
              <a:gd name="connsiteX127" fmla="*/ 3180259 w 12192000"/>
              <a:gd name="connsiteY127" fmla="*/ 1348280 h 6858000"/>
              <a:gd name="connsiteX128" fmla="*/ 3166204 w 12192000"/>
              <a:gd name="connsiteY128" fmla="*/ 1344345 h 6858000"/>
              <a:gd name="connsiteX129" fmla="*/ 3159212 w 12192000"/>
              <a:gd name="connsiteY129" fmla="*/ 1356197 h 6858000"/>
              <a:gd name="connsiteX130" fmla="*/ 3181004 w 12192000"/>
              <a:gd name="connsiteY130" fmla="*/ 1397043 h 6858000"/>
              <a:gd name="connsiteX131" fmla="*/ 3273385 w 12192000"/>
              <a:gd name="connsiteY131" fmla="*/ 1451888 h 6858000"/>
              <a:gd name="connsiteX132" fmla="*/ 3401776 w 12192000"/>
              <a:gd name="connsiteY132" fmla="*/ 1527602 h 6858000"/>
              <a:gd name="connsiteX133" fmla="*/ 3318130 w 12192000"/>
              <a:gd name="connsiteY133" fmla="*/ 1488342 h 6858000"/>
              <a:gd name="connsiteX134" fmla="*/ 3253694 w 12192000"/>
              <a:gd name="connsiteY134" fmla="*/ 1459909 h 6858000"/>
              <a:gd name="connsiteX135" fmla="*/ 3236182 w 12192000"/>
              <a:gd name="connsiteY135" fmla="*/ 1459882 h 6858000"/>
              <a:gd name="connsiteX136" fmla="*/ 3233020 w 12192000"/>
              <a:gd name="connsiteY136" fmla="*/ 1473687 h 6858000"/>
              <a:gd name="connsiteX137" fmla="*/ 3272474 w 12192000"/>
              <a:gd name="connsiteY137" fmla="*/ 1516958 h 6858000"/>
              <a:gd name="connsiteX138" fmla="*/ 3341300 w 12192000"/>
              <a:gd name="connsiteY138" fmla="*/ 1556133 h 6858000"/>
              <a:gd name="connsiteX139" fmla="*/ 3267359 w 12192000"/>
              <a:gd name="connsiteY139" fmla="*/ 1553009 h 6858000"/>
              <a:gd name="connsiteX140" fmla="*/ 3329832 w 12192000"/>
              <a:gd name="connsiteY140" fmla="*/ 1587586 h 6858000"/>
              <a:gd name="connsiteX141" fmla="*/ 3421490 w 12192000"/>
              <a:gd name="connsiteY141" fmla="*/ 1599301 h 6858000"/>
              <a:gd name="connsiteX142" fmla="*/ 3459923 w 12192000"/>
              <a:gd name="connsiteY142" fmla="*/ 1621220 h 6858000"/>
              <a:gd name="connsiteX143" fmla="*/ 3497490 w 12192000"/>
              <a:gd name="connsiteY143" fmla="*/ 1645392 h 6858000"/>
              <a:gd name="connsiteX144" fmla="*/ 3507803 w 12192000"/>
              <a:gd name="connsiteY144" fmla="*/ 1669911 h 6858000"/>
              <a:gd name="connsiteX145" fmla="*/ 3543290 w 12192000"/>
              <a:gd name="connsiteY145" fmla="*/ 1703729 h 6858000"/>
              <a:gd name="connsiteX146" fmla="*/ 3546999 w 12192000"/>
              <a:gd name="connsiteY146" fmla="*/ 1703818 h 6858000"/>
              <a:gd name="connsiteX147" fmla="*/ 3572295 w 12192000"/>
              <a:gd name="connsiteY147" fmla="*/ 1720349 h 6858000"/>
              <a:gd name="connsiteX148" fmla="*/ 3596922 w 12192000"/>
              <a:gd name="connsiteY148" fmla="*/ 1736961 h 6858000"/>
              <a:gd name="connsiteX149" fmla="*/ 3602119 w 12192000"/>
              <a:gd name="connsiteY149" fmla="*/ 1739285 h 6858000"/>
              <a:gd name="connsiteX150" fmla="*/ 3734798 w 12192000"/>
              <a:gd name="connsiteY150" fmla="*/ 1845349 h 6858000"/>
              <a:gd name="connsiteX151" fmla="*/ 3743174 w 12192000"/>
              <a:gd name="connsiteY151" fmla="*/ 1849972 h 6858000"/>
              <a:gd name="connsiteX152" fmla="*/ 3478101 w 12192000"/>
              <a:gd name="connsiteY152" fmla="*/ 1864630 h 6858000"/>
              <a:gd name="connsiteX153" fmla="*/ 3135293 w 12192000"/>
              <a:gd name="connsiteY153" fmla="*/ 1816496 h 6858000"/>
              <a:gd name="connsiteX154" fmla="*/ 3158510 w 12192000"/>
              <a:gd name="connsiteY154" fmla="*/ 1863880 h 6858000"/>
              <a:gd name="connsiteX155" fmla="*/ 3148907 w 12192000"/>
              <a:gd name="connsiteY155" fmla="*/ 1908797 h 6858000"/>
              <a:gd name="connsiteX156" fmla="*/ 3150229 w 12192000"/>
              <a:gd name="connsiteY156" fmla="*/ 2003660 h 6858000"/>
              <a:gd name="connsiteX157" fmla="*/ 3154219 w 12192000"/>
              <a:gd name="connsiteY157" fmla="*/ 2018746 h 6858000"/>
              <a:gd name="connsiteX158" fmla="*/ 3079313 w 12192000"/>
              <a:gd name="connsiteY158" fmla="*/ 2037482 h 6858000"/>
              <a:gd name="connsiteX159" fmla="*/ 3545961 w 12192000"/>
              <a:gd name="connsiteY159" fmla="*/ 2248584 h 6858000"/>
              <a:gd name="connsiteX160" fmla="*/ 3242382 w 12192000"/>
              <a:gd name="connsiteY160" fmla="*/ 2234890 h 6858000"/>
              <a:gd name="connsiteX161" fmla="*/ 3206852 w 12192000"/>
              <a:gd name="connsiteY161" fmla="*/ 2322137 h 6858000"/>
              <a:gd name="connsiteX162" fmla="*/ 3352854 w 12192000"/>
              <a:gd name="connsiteY162" fmla="*/ 2378270 h 6858000"/>
              <a:gd name="connsiteX163" fmla="*/ 3414532 w 12192000"/>
              <a:gd name="connsiteY163" fmla="*/ 2516826 h 6858000"/>
              <a:gd name="connsiteX164" fmla="*/ 3397577 w 12192000"/>
              <a:gd name="connsiteY164" fmla="*/ 2652556 h 6858000"/>
              <a:gd name="connsiteX165" fmla="*/ 3339773 w 12192000"/>
              <a:gd name="connsiteY165" fmla="*/ 2701969 h 6858000"/>
              <a:gd name="connsiteX166" fmla="*/ 3257041 w 12192000"/>
              <a:gd name="connsiteY166" fmla="*/ 2788223 h 6858000"/>
              <a:gd name="connsiteX167" fmla="*/ 3205892 w 12192000"/>
              <a:gd name="connsiteY167" fmla="*/ 2841661 h 6858000"/>
              <a:gd name="connsiteX168" fmla="*/ 3016267 w 12192000"/>
              <a:gd name="connsiteY168" fmla="*/ 2846107 h 6858000"/>
              <a:gd name="connsiteX169" fmla="*/ 3275450 w 12192000"/>
              <a:gd name="connsiteY169" fmla="*/ 2934701 h 6858000"/>
              <a:gd name="connsiteX170" fmla="*/ 3071009 w 12192000"/>
              <a:gd name="connsiteY170" fmla="*/ 2944432 h 6858000"/>
              <a:gd name="connsiteX171" fmla="*/ 3005039 w 12192000"/>
              <a:gd name="connsiteY171" fmla="*/ 2960743 h 6858000"/>
              <a:gd name="connsiteX172" fmla="*/ 3045255 w 12192000"/>
              <a:gd name="connsiteY172" fmla="*/ 2994795 h 6858000"/>
              <a:gd name="connsiteX173" fmla="*/ 3198769 w 12192000"/>
              <a:gd name="connsiteY173" fmla="*/ 3041966 h 6858000"/>
              <a:gd name="connsiteX174" fmla="*/ 3518098 w 12192000"/>
              <a:gd name="connsiteY174" fmla="*/ 3181525 h 6858000"/>
              <a:gd name="connsiteX175" fmla="*/ 3214876 w 12192000"/>
              <a:gd name="connsiteY175" fmla="*/ 3136382 h 6858000"/>
              <a:gd name="connsiteX176" fmla="*/ 3540876 w 12192000"/>
              <a:gd name="connsiteY176" fmla="*/ 3280232 h 6858000"/>
              <a:gd name="connsiteX177" fmla="*/ 3614558 w 12192000"/>
              <a:gd name="connsiteY177" fmla="*/ 3332242 h 6858000"/>
              <a:gd name="connsiteX178" fmla="*/ 3765439 w 12192000"/>
              <a:gd name="connsiteY178" fmla="*/ 3465091 h 6858000"/>
              <a:gd name="connsiteX179" fmla="*/ 3759506 w 12192000"/>
              <a:gd name="connsiteY179" fmla="*/ 3482990 h 6858000"/>
              <a:gd name="connsiteX180" fmla="*/ 3594905 w 12192000"/>
              <a:gd name="connsiteY180" fmla="*/ 3478499 h 6858000"/>
              <a:gd name="connsiteX181" fmla="*/ 3814430 w 12192000"/>
              <a:gd name="connsiteY181" fmla="*/ 3578876 h 6858000"/>
              <a:gd name="connsiteX182" fmla="*/ 4039126 w 12192000"/>
              <a:gd name="connsiteY182" fmla="*/ 3649369 h 6858000"/>
              <a:gd name="connsiteX183" fmla="*/ 3883152 w 12192000"/>
              <a:gd name="connsiteY183" fmla="*/ 3653497 h 6858000"/>
              <a:gd name="connsiteX184" fmla="*/ 3666446 w 12192000"/>
              <a:gd name="connsiteY184" fmla="*/ 3623911 h 6858000"/>
              <a:gd name="connsiteX185" fmla="*/ 3593589 w 12192000"/>
              <a:gd name="connsiteY185" fmla="*/ 3653674 h 6858000"/>
              <a:gd name="connsiteX186" fmla="*/ 3801238 w 12192000"/>
              <a:gd name="connsiteY186" fmla="*/ 3720862 h 6858000"/>
              <a:gd name="connsiteX187" fmla="*/ 3919545 w 12192000"/>
              <a:gd name="connsiteY187" fmla="*/ 3749213 h 6858000"/>
              <a:gd name="connsiteX188" fmla="*/ 3968059 w 12192000"/>
              <a:gd name="connsiteY188" fmla="*/ 3776085 h 6858000"/>
              <a:gd name="connsiteX189" fmla="*/ 4107750 w 12192000"/>
              <a:gd name="connsiteY189" fmla="*/ 3875932 h 6858000"/>
              <a:gd name="connsiteX190" fmla="*/ 4504087 w 12192000"/>
              <a:gd name="connsiteY190" fmla="*/ 3955698 h 6858000"/>
              <a:gd name="connsiteX191" fmla="*/ 5880284 w 12192000"/>
              <a:gd name="connsiteY191" fmla="*/ 3998656 h 6858000"/>
              <a:gd name="connsiteX192" fmla="*/ 8461494 w 12192000"/>
              <a:gd name="connsiteY192" fmla="*/ 3007971 h 6858000"/>
              <a:gd name="connsiteX193" fmla="*/ 8587378 w 12192000"/>
              <a:gd name="connsiteY193" fmla="*/ 2896089 h 6858000"/>
              <a:gd name="connsiteX194" fmla="*/ 8693826 w 12192000"/>
              <a:gd name="connsiteY194" fmla="*/ 2796225 h 6858000"/>
              <a:gd name="connsiteX195" fmla="*/ 8633488 w 12192000"/>
              <a:gd name="connsiteY195" fmla="*/ 2774007 h 6858000"/>
              <a:gd name="connsiteX196" fmla="*/ 8707444 w 12192000"/>
              <a:gd name="connsiteY196" fmla="*/ 2682105 h 6858000"/>
              <a:gd name="connsiteX197" fmla="*/ 8942552 w 12192000"/>
              <a:gd name="connsiteY197" fmla="*/ 2397549 h 6858000"/>
              <a:gd name="connsiteX198" fmla="*/ 9049260 w 12192000"/>
              <a:gd name="connsiteY198" fmla="*/ 2328253 h 6858000"/>
              <a:gd name="connsiteX199" fmla="*/ 9174304 w 12192000"/>
              <a:gd name="connsiteY199" fmla="*/ 2171379 h 6858000"/>
              <a:gd name="connsiteX200" fmla="*/ 9182228 w 12192000"/>
              <a:gd name="connsiteY200" fmla="*/ 2067678 h 6858000"/>
              <a:gd name="connsiteX201" fmla="*/ 9182278 w 12192000"/>
              <a:gd name="connsiteY201" fmla="*/ 2047313 h 6858000"/>
              <a:gd name="connsiteX202" fmla="*/ 9184334 w 12192000"/>
              <a:gd name="connsiteY202" fmla="*/ 2047686 h 6858000"/>
              <a:gd name="connsiteX203" fmla="*/ 9185124 w 12192000"/>
              <a:gd name="connsiteY203" fmla="*/ 1997142 h 6858000"/>
              <a:gd name="connsiteX204" fmla="*/ 9181592 w 12192000"/>
              <a:gd name="connsiteY204" fmla="*/ 1987782 h 6858000"/>
              <a:gd name="connsiteX205" fmla="*/ 9181190 w 12192000"/>
              <a:gd name="connsiteY205" fmla="*/ 1974586 h 6858000"/>
              <a:gd name="connsiteX206" fmla="*/ 9180252 w 12192000"/>
              <a:gd name="connsiteY206" fmla="*/ 1963164 h 6858000"/>
              <a:gd name="connsiteX207" fmla="*/ 9178804 w 12192000"/>
              <a:gd name="connsiteY207" fmla="*/ 1965349 h 6858000"/>
              <a:gd name="connsiteX208" fmla="*/ 9177606 w 12192000"/>
              <a:gd name="connsiteY208" fmla="*/ 1977215 h 6858000"/>
              <a:gd name="connsiteX209" fmla="*/ 9169614 w 12192000"/>
              <a:gd name="connsiteY209" fmla="*/ 1956030 h 6858000"/>
              <a:gd name="connsiteX210" fmla="*/ 9046406 w 12192000"/>
              <a:gd name="connsiteY210" fmla="*/ 1838718 h 6858000"/>
              <a:gd name="connsiteX211" fmla="*/ 8960873 w 12192000"/>
              <a:gd name="connsiteY211" fmla="*/ 1764524 h 6858000"/>
              <a:gd name="connsiteX212" fmla="*/ 8946755 w 12192000"/>
              <a:gd name="connsiteY212" fmla="*/ 1690806 h 6858000"/>
              <a:gd name="connsiteX213" fmla="*/ 8786897 w 12192000"/>
              <a:gd name="connsiteY213" fmla="*/ 1665607 h 6858000"/>
              <a:gd name="connsiteX214" fmla="*/ 8924505 w 12192000"/>
              <a:gd name="connsiteY214" fmla="*/ 1489227 h 6858000"/>
              <a:gd name="connsiteX215" fmla="*/ 8937122 w 12192000"/>
              <a:gd name="connsiteY215" fmla="*/ 1454681 h 6858000"/>
              <a:gd name="connsiteX216" fmla="*/ 8841119 w 12192000"/>
              <a:gd name="connsiteY216" fmla="*/ 1348202 h 6858000"/>
              <a:gd name="connsiteX217" fmla="*/ 8825548 w 12192000"/>
              <a:gd name="connsiteY217" fmla="*/ 1331028 h 6858000"/>
              <a:gd name="connsiteX218" fmla="*/ 8790413 w 12192000"/>
              <a:gd name="connsiteY218" fmla="*/ 1297436 h 6858000"/>
              <a:gd name="connsiteX219" fmla="*/ 8695944 w 12192000"/>
              <a:gd name="connsiteY219" fmla="*/ 1299752 h 6858000"/>
              <a:gd name="connsiteX220" fmla="*/ 8743050 w 12192000"/>
              <a:gd name="connsiteY220" fmla="*/ 1267471 h 6858000"/>
              <a:gd name="connsiteX221" fmla="*/ 8831902 w 12192000"/>
              <a:gd name="connsiteY221" fmla="*/ 1166250 h 6858000"/>
              <a:gd name="connsiteX222" fmla="*/ 8763628 w 12192000"/>
              <a:gd name="connsiteY222" fmla="*/ 1088084 h 6858000"/>
              <a:gd name="connsiteX223" fmla="*/ 8744052 w 12192000"/>
              <a:gd name="connsiteY223" fmla="*/ 1076766 h 6858000"/>
              <a:gd name="connsiteX224" fmla="*/ 8767977 w 12192000"/>
              <a:gd name="connsiteY224" fmla="*/ 1055883 h 6858000"/>
              <a:gd name="connsiteX225" fmla="*/ 8815418 w 12192000"/>
              <a:gd name="connsiteY225" fmla="*/ 986519 h 6858000"/>
              <a:gd name="connsiteX226" fmla="*/ 8839356 w 12192000"/>
              <a:gd name="connsiteY226" fmla="*/ 939330 h 6858000"/>
              <a:gd name="connsiteX227" fmla="*/ 8869964 w 12192000"/>
              <a:gd name="connsiteY227" fmla="*/ 917639 h 6858000"/>
              <a:gd name="connsiteX228" fmla="*/ 8876013 w 12192000"/>
              <a:gd name="connsiteY228" fmla="*/ 901606 h 6858000"/>
              <a:gd name="connsiteX229" fmla="*/ 8855230 w 12192000"/>
              <a:gd name="connsiteY229" fmla="*/ 828963 h 6858000"/>
              <a:gd name="connsiteX230" fmla="*/ 8844988 w 12192000"/>
              <a:gd name="connsiteY230" fmla="*/ 810876 h 6858000"/>
              <a:gd name="connsiteX231" fmla="*/ 8768255 w 12192000"/>
              <a:gd name="connsiteY231" fmla="*/ 747963 h 6858000"/>
              <a:gd name="connsiteX232" fmla="*/ 8692953 w 12192000"/>
              <a:gd name="connsiteY232" fmla="*/ 638707 h 6858000"/>
              <a:gd name="connsiteX233" fmla="*/ 8674423 w 12192000"/>
              <a:gd name="connsiteY233" fmla="*/ 564449 h 6858000"/>
              <a:gd name="connsiteX234" fmla="*/ 8667642 w 12192000"/>
              <a:gd name="connsiteY234" fmla="*/ 547822 h 6858000"/>
              <a:gd name="connsiteX235" fmla="*/ 8661198 w 12192000"/>
              <a:gd name="connsiteY235" fmla="*/ 478275 h 6858000"/>
              <a:gd name="connsiteX236" fmla="*/ 8645813 w 12192000"/>
              <a:gd name="connsiteY236" fmla="*/ 464032 h 6858000"/>
              <a:gd name="connsiteX237" fmla="*/ 8512338 w 12192000"/>
              <a:gd name="connsiteY237" fmla="*/ 477784 h 6858000"/>
              <a:gd name="connsiteX238" fmla="*/ 8481050 w 12192000"/>
              <a:gd name="connsiteY238" fmla="*/ 430572 h 6858000"/>
              <a:gd name="connsiteX239" fmla="*/ 8498220 w 12192000"/>
              <a:gd name="connsiteY239" fmla="*/ 404064 h 6858000"/>
              <a:gd name="connsiteX240" fmla="*/ 8489536 w 12192000"/>
              <a:gd name="connsiteY240" fmla="*/ 389280 h 6858000"/>
              <a:gd name="connsiteX241" fmla="*/ 0 w 12192000"/>
              <a:gd name="connsiteY241" fmla="*/ 0 h 6858000"/>
              <a:gd name="connsiteX242" fmla="*/ 12192000 w 12192000"/>
              <a:gd name="connsiteY242" fmla="*/ 0 h 6858000"/>
              <a:gd name="connsiteX243" fmla="*/ 12192000 w 12192000"/>
              <a:gd name="connsiteY243" fmla="*/ 6858000 h 6858000"/>
              <a:gd name="connsiteX244" fmla="*/ 0 w 12192000"/>
              <a:gd name="connsiteY24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</a:cxnLst>
            <a:rect l="l" t="t" r="r" b="b"/>
            <a:pathLst>
              <a:path w="12192000" h="6858000">
                <a:moveTo>
                  <a:pt x="9149158" y="2038490"/>
                </a:moveTo>
                <a:cubicBezTo>
                  <a:pt x="9152630" y="2038396"/>
                  <a:pt x="9157442" y="2039945"/>
                  <a:pt x="9164184" y="2044026"/>
                </a:cubicBezTo>
                <a:lnTo>
                  <a:pt x="9172532" y="2045543"/>
                </a:lnTo>
                <a:lnTo>
                  <a:pt x="9171580" y="2056997"/>
                </a:lnTo>
                <a:cubicBezTo>
                  <a:pt x="9169082" y="2082897"/>
                  <a:pt x="9165822" y="2102884"/>
                  <a:pt x="9161257" y="2098605"/>
                </a:cubicBezTo>
                <a:cubicBezTo>
                  <a:pt x="9149066" y="2086928"/>
                  <a:pt x="9130962" y="2077578"/>
                  <a:pt x="9138232" y="2059518"/>
                </a:cubicBezTo>
                <a:cubicBezTo>
                  <a:pt x="9140394" y="2053821"/>
                  <a:pt x="9138743" y="2038771"/>
                  <a:pt x="9149158" y="2038490"/>
                </a:cubicBezTo>
                <a:close/>
                <a:moveTo>
                  <a:pt x="9177606" y="1977215"/>
                </a:moveTo>
                <a:lnTo>
                  <a:pt x="9181592" y="1987782"/>
                </a:lnTo>
                <a:lnTo>
                  <a:pt x="9181923" y="1998627"/>
                </a:lnTo>
                <a:cubicBezTo>
                  <a:pt x="9182120" y="2008276"/>
                  <a:pt x="9182258" y="2019324"/>
                  <a:pt x="9182316" y="2031066"/>
                </a:cubicBezTo>
                <a:lnTo>
                  <a:pt x="9182278" y="2047313"/>
                </a:lnTo>
                <a:lnTo>
                  <a:pt x="9172532" y="2045543"/>
                </a:lnTo>
                <a:lnTo>
                  <a:pt x="9173842" y="2029805"/>
                </a:lnTo>
                <a:cubicBezTo>
                  <a:pt x="9175210" y="2011268"/>
                  <a:pt x="9176320" y="1992822"/>
                  <a:pt x="9177334" y="1979903"/>
                </a:cubicBezTo>
                <a:close/>
                <a:moveTo>
                  <a:pt x="3696300" y="1578900"/>
                </a:moveTo>
                <a:cubicBezTo>
                  <a:pt x="3710474" y="1584699"/>
                  <a:pt x="3724648" y="1590499"/>
                  <a:pt x="3738823" y="1596298"/>
                </a:cubicBezTo>
                <a:cubicBezTo>
                  <a:pt x="3731018" y="1595365"/>
                  <a:pt x="3722545" y="1594511"/>
                  <a:pt x="3714409" y="1593618"/>
                </a:cubicBezTo>
                <a:cubicBezTo>
                  <a:pt x="3707437" y="1589899"/>
                  <a:pt x="3700149" y="1586487"/>
                  <a:pt x="3693161" y="1582501"/>
                </a:cubicBezTo>
                <a:cubicBezTo>
                  <a:pt x="3694096" y="1581313"/>
                  <a:pt x="3695364" y="1580088"/>
                  <a:pt x="3696300" y="1578900"/>
                </a:cubicBezTo>
                <a:close/>
                <a:moveTo>
                  <a:pt x="3918454" y="1175387"/>
                </a:moveTo>
                <a:cubicBezTo>
                  <a:pt x="4003499" y="1210184"/>
                  <a:pt x="4088562" y="1245245"/>
                  <a:pt x="4173607" y="1280040"/>
                </a:cubicBezTo>
                <a:cubicBezTo>
                  <a:pt x="4172338" y="1281268"/>
                  <a:pt x="4171404" y="1282454"/>
                  <a:pt x="4170135" y="1283683"/>
                </a:cubicBezTo>
                <a:cubicBezTo>
                  <a:pt x="4077511" y="1256783"/>
                  <a:pt x="3989628" y="1225016"/>
                  <a:pt x="3918454" y="1175387"/>
                </a:cubicBezTo>
                <a:close/>
                <a:moveTo>
                  <a:pt x="8109090" y="602108"/>
                </a:moveTo>
                <a:lnTo>
                  <a:pt x="8113034" y="602645"/>
                </a:lnTo>
                <a:cubicBezTo>
                  <a:pt x="8117145" y="603257"/>
                  <a:pt x="8117456" y="603522"/>
                  <a:pt x="8111220" y="603405"/>
                </a:cubicBezTo>
                <a:close/>
                <a:moveTo>
                  <a:pt x="8489536" y="389280"/>
                </a:moveTo>
                <a:cubicBezTo>
                  <a:pt x="8479909" y="386150"/>
                  <a:pt x="8475270" y="392618"/>
                  <a:pt x="8470194" y="397527"/>
                </a:cubicBezTo>
                <a:cubicBezTo>
                  <a:pt x="8442581" y="423957"/>
                  <a:pt x="8407160" y="444085"/>
                  <a:pt x="8373511" y="465608"/>
                </a:cubicBezTo>
                <a:cubicBezTo>
                  <a:pt x="8325315" y="496678"/>
                  <a:pt x="8274262" y="525140"/>
                  <a:pt x="8231753" y="560890"/>
                </a:cubicBezTo>
                <a:cubicBezTo>
                  <a:pt x="8220884" y="569991"/>
                  <a:pt x="8202133" y="566357"/>
                  <a:pt x="8199967" y="553465"/>
                </a:cubicBezTo>
                <a:cubicBezTo>
                  <a:pt x="8197799" y="540575"/>
                  <a:pt x="8188778" y="541668"/>
                  <a:pt x="8175616" y="546483"/>
                </a:cubicBezTo>
                <a:cubicBezTo>
                  <a:pt x="8159813" y="552155"/>
                  <a:pt x="8144012" y="557828"/>
                  <a:pt x="8128578" y="563992"/>
                </a:cubicBezTo>
                <a:cubicBezTo>
                  <a:pt x="8112493" y="570503"/>
                  <a:pt x="8105752" y="580983"/>
                  <a:pt x="8104845" y="593172"/>
                </a:cubicBezTo>
                <a:cubicBezTo>
                  <a:pt x="8104654" y="595478"/>
                  <a:pt x="8104732" y="598018"/>
                  <a:pt x="8105615" y="599991"/>
                </a:cubicBezTo>
                <a:lnTo>
                  <a:pt x="8109090" y="602108"/>
                </a:lnTo>
                <a:lnTo>
                  <a:pt x="8092049" y="599788"/>
                </a:lnTo>
                <a:cubicBezTo>
                  <a:pt x="8074125" y="597229"/>
                  <a:pt x="8051995" y="593399"/>
                  <a:pt x="8047646" y="588557"/>
                </a:cubicBezTo>
                <a:cubicBezTo>
                  <a:pt x="8047278" y="588065"/>
                  <a:pt x="7852240" y="650342"/>
                  <a:pt x="7793637" y="681868"/>
                </a:cubicBezTo>
                <a:cubicBezTo>
                  <a:pt x="7757179" y="701583"/>
                  <a:pt x="7034011" y="1031296"/>
                  <a:pt x="6007741" y="1095470"/>
                </a:cubicBezTo>
                <a:cubicBezTo>
                  <a:pt x="5971519" y="1097710"/>
                  <a:pt x="5937353" y="1100506"/>
                  <a:pt x="5902533" y="1103650"/>
                </a:cubicBezTo>
                <a:cubicBezTo>
                  <a:pt x="5594429" y="1129961"/>
                  <a:pt x="5292360" y="1161179"/>
                  <a:pt x="5164222" y="1163546"/>
                </a:cubicBezTo>
                <a:cubicBezTo>
                  <a:pt x="5063988" y="1165217"/>
                  <a:pt x="4549164" y="1138992"/>
                  <a:pt x="4395075" y="1082763"/>
                </a:cubicBezTo>
                <a:cubicBezTo>
                  <a:pt x="4237527" y="1025076"/>
                  <a:pt x="4088158" y="958345"/>
                  <a:pt x="3939440" y="891265"/>
                </a:cubicBezTo>
                <a:cubicBezTo>
                  <a:pt x="3874968" y="862299"/>
                  <a:pt x="3806689" y="837016"/>
                  <a:pt x="3747894" y="801994"/>
                </a:cubicBezTo>
                <a:cubicBezTo>
                  <a:pt x="3689082" y="766706"/>
                  <a:pt x="3632839" y="729495"/>
                  <a:pt x="3569553" y="697970"/>
                </a:cubicBezTo>
                <a:cubicBezTo>
                  <a:pt x="3551464" y="688887"/>
                  <a:pt x="3533327" y="679005"/>
                  <a:pt x="3507813" y="680216"/>
                </a:cubicBezTo>
                <a:cubicBezTo>
                  <a:pt x="3502099" y="680371"/>
                  <a:pt x="3496101" y="681365"/>
                  <a:pt x="3490455" y="682587"/>
                </a:cubicBezTo>
                <a:cubicBezTo>
                  <a:pt x="3484140" y="683888"/>
                  <a:pt x="3479298" y="687159"/>
                  <a:pt x="3477246" y="691971"/>
                </a:cubicBezTo>
                <a:cubicBezTo>
                  <a:pt x="3475230" y="697315"/>
                  <a:pt x="3479426" y="699760"/>
                  <a:pt x="3484273" y="701857"/>
                </a:cubicBezTo>
                <a:cubicBezTo>
                  <a:pt x="3487733" y="703316"/>
                  <a:pt x="3491260" y="705843"/>
                  <a:pt x="3495638" y="705849"/>
                </a:cubicBezTo>
                <a:cubicBezTo>
                  <a:pt x="3523576" y="705686"/>
                  <a:pt x="3534967" y="720681"/>
                  <a:pt x="3548914" y="733487"/>
                </a:cubicBezTo>
                <a:cubicBezTo>
                  <a:pt x="3554984" y="738925"/>
                  <a:pt x="3561304" y="742991"/>
                  <a:pt x="3551504" y="753036"/>
                </a:cubicBezTo>
                <a:cubicBezTo>
                  <a:pt x="3542974" y="761854"/>
                  <a:pt x="3552584" y="764716"/>
                  <a:pt x="3562075" y="765715"/>
                </a:cubicBezTo>
                <a:cubicBezTo>
                  <a:pt x="3575293" y="767067"/>
                  <a:pt x="3590630" y="764672"/>
                  <a:pt x="3605942" y="772481"/>
                </a:cubicBezTo>
                <a:cubicBezTo>
                  <a:pt x="3550860" y="779958"/>
                  <a:pt x="3525860" y="757484"/>
                  <a:pt x="3499309" y="737079"/>
                </a:cubicBezTo>
                <a:cubicBezTo>
                  <a:pt x="3489410" y="729689"/>
                  <a:pt x="3482419" y="720334"/>
                  <a:pt x="3473788" y="711717"/>
                </a:cubicBezTo>
                <a:cubicBezTo>
                  <a:pt x="3463019" y="701211"/>
                  <a:pt x="3451290" y="702093"/>
                  <a:pt x="3437248" y="714263"/>
                </a:cubicBezTo>
                <a:cubicBezTo>
                  <a:pt x="3424810" y="725164"/>
                  <a:pt x="3418411" y="725135"/>
                  <a:pt x="3413254" y="712874"/>
                </a:cubicBezTo>
                <a:cubicBezTo>
                  <a:pt x="3405299" y="693706"/>
                  <a:pt x="3389031" y="681450"/>
                  <a:pt x="3362511" y="677414"/>
                </a:cubicBezTo>
                <a:cubicBezTo>
                  <a:pt x="3356728" y="676504"/>
                  <a:pt x="3349492" y="673891"/>
                  <a:pt x="3344467" y="679599"/>
                </a:cubicBezTo>
                <a:cubicBezTo>
                  <a:pt x="3340061" y="684428"/>
                  <a:pt x="3344392" y="689004"/>
                  <a:pt x="3347971" y="692328"/>
                </a:cubicBezTo>
                <a:cubicBezTo>
                  <a:pt x="3354407" y="698260"/>
                  <a:pt x="3360162" y="704004"/>
                  <a:pt x="3363008" y="711713"/>
                </a:cubicBezTo>
                <a:cubicBezTo>
                  <a:pt x="3365019" y="716838"/>
                  <a:pt x="3367062" y="722495"/>
                  <a:pt x="3362637" y="727058"/>
                </a:cubicBezTo>
                <a:cubicBezTo>
                  <a:pt x="3344342" y="746453"/>
                  <a:pt x="3358884" y="752745"/>
                  <a:pt x="3376167" y="759779"/>
                </a:cubicBezTo>
                <a:cubicBezTo>
                  <a:pt x="3400002" y="769239"/>
                  <a:pt x="3410177" y="786259"/>
                  <a:pt x="3406203" y="808483"/>
                </a:cubicBezTo>
                <a:cubicBezTo>
                  <a:pt x="3404757" y="817516"/>
                  <a:pt x="3406433" y="822682"/>
                  <a:pt x="3420116" y="820757"/>
                </a:cubicBezTo>
                <a:cubicBezTo>
                  <a:pt x="3425463" y="820110"/>
                  <a:pt x="3426984" y="822878"/>
                  <a:pt x="3429194" y="825831"/>
                </a:cubicBezTo>
                <a:cubicBezTo>
                  <a:pt x="3476758" y="896035"/>
                  <a:pt x="3542778" y="954609"/>
                  <a:pt x="3619149" y="1006561"/>
                </a:cubicBezTo>
                <a:cubicBezTo>
                  <a:pt x="3681093" y="1048718"/>
                  <a:pt x="3748746" y="1085351"/>
                  <a:pt x="3818654" y="1120369"/>
                </a:cubicBezTo>
                <a:cubicBezTo>
                  <a:pt x="3820742" y="1121458"/>
                  <a:pt x="3822850" y="1122813"/>
                  <a:pt x="3824021" y="1125355"/>
                </a:cubicBezTo>
                <a:cubicBezTo>
                  <a:pt x="3791940" y="1123873"/>
                  <a:pt x="3763844" y="1116270"/>
                  <a:pt x="3736668" y="1107215"/>
                </a:cubicBezTo>
                <a:cubicBezTo>
                  <a:pt x="3664431" y="1083216"/>
                  <a:pt x="3602610" y="1048291"/>
                  <a:pt x="3540174" y="1014247"/>
                </a:cubicBezTo>
                <a:cubicBezTo>
                  <a:pt x="3502142" y="993353"/>
                  <a:pt x="3463159" y="973379"/>
                  <a:pt x="3421640" y="955861"/>
                </a:cubicBezTo>
                <a:cubicBezTo>
                  <a:pt x="3414719" y="952940"/>
                  <a:pt x="3409737" y="948712"/>
                  <a:pt x="3404753" y="944484"/>
                </a:cubicBezTo>
                <a:cubicBezTo>
                  <a:pt x="3401911" y="942144"/>
                  <a:pt x="3398417" y="940152"/>
                  <a:pt x="3393138" y="941865"/>
                </a:cubicBezTo>
                <a:cubicBezTo>
                  <a:pt x="3386540" y="944006"/>
                  <a:pt x="3386126" y="948083"/>
                  <a:pt x="3385712" y="952159"/>
                </a:cubicBezTo>
                <a:cubicBezTo>
                  <a:pt x="3384520" y="965187"/>
                  <a:pt x="3389594" y="976116"/>
                  <a:pt x="3398641" y="986025"/>
                </a:cubicBezTo>
                <a:cubicBezTo>
                  <a:pt x="3422140" y="1011364"/>
                  <a:pt x="3455589" y="1029056"/>
                  <a:pt x="3489975" y="1045560"/>
                </a:cubicBezTo>
                <a:cubicBezTo>
                  <a:pt x="3534421" y="1066751"/>
                  <a:pt x="3577600" y="1089169"/>
                  <a:pt x="3617273" y="1114697"/>
                </a:cubicBezTo>
                <a:cubicBezTo>
                  <a:pt x="3620082" y="1116503"/>
                  <a:pt x="3625178" y="1117229"/>
                  <a:pt x="3623898" y="1123556"/>
                </a:cubicBezTo>
                <a:cubicBezTo>
                  <a:pt x="3599276" y="1112313"/>
                  <a:pt x="3576007" y="1101173"/>
                  <a:pt x="3552438" y="1090606"/>
                </a:cubicBezTo>
                <a:cubicBezTo>
                  <a:pt x="3529203" y="1079998"/>
                  <a:pt x="3505634" y="1069432"/>
                  <a:pt x="3482417" y="1059092"/>
                </a:cubicBezTo>
                <a:cubicBezTo>
                  <a:pt x="3476868" y="1056543"/>
                  <a:pt x="3470899" y="1052702"/>
                  <a:pt x="3463468" y="1057629"/>
                </a:cubicBezTo>
                <a:cubicBezTo>
                  <a:pt x="3455703" y="1062595"/>
                  <a:pt x="3457128" y="1069134"/>
                  <a:pt x="3459472" y="1074217"/>
                </a:cubicBezTo>
                <a:cubicBezTo>
                  <a:pt x="3466821" y="1089165"/>
                  <a:pt x="3478729" y="1101681"/>
                  <a:pt x="3494211" y="1112153"/>
                </a:cubicBezTo>
                <a:cubicBezTo>
                  <a:pt x="3546907" y="1146573"/>
                  <a:pt x="3606933" y="1174465"/>
                  <a:pt x="3663137" y="1205775"/>
                </a:cubicBezTo>
                <a:cubicBezTo>
                  <a:pt x="3693512" y="1222766"/>
                  <a:pt x="3721631" y="1241370"/>
                  <a:pt x="3748466" y="1260936"/>
                </a:cubicBezTo>
                <a:cubicBezTo>
                  <a:pt x="3754470" y="1265310"/>
                  <a:pt x="3754440" y="1270144"/>
                  <a:pt x="3753142" y="1276208"/>
                </a:cubicBezTo>
                <a:cubicBezTo>
                  <a:pt x="3747968" y="1300726"/>
                  <a:pt x="3758834" y="1307462"/>
                  <a:pt x="3791960" y="1298886"/>
                </a:cubicBezTo>
                <a:cubicBezTo>
                  <a:pt x="3802234" y="1296299"/>
                  <a:pt x="3809336" y="1296782"/>
                  <a:pt x="3816039" y="1301606"/>
                </a:cubicBezTo>
                <a:cubicBezTo>
                  <a:pt x="3897299" y="1361555"/>
                  <a:pt x="3991895" y="1408883"/>
                  <a:pt x="4094439" y="1448806"/>
                </a:cubicBezTo>
                <a:cubicBezTo>
                  <a:pt x="4136210" y="1464953"/>
                  <a:pt x="4179249" y="1479874"/>
                  <a:pt x="4222870" y="1493379"/>
                </a:cubicBezTo>
                <a:cubicBezTo>
                  <a:pt x="4222955" y="1494711"/>
                  <a:pt x="4223057" y="1496309"/>
                  <a:pt x="4223141" y="1497641"/>
                </a:cubicBezTo>
                <a:cubicBezTo>
                  <a:pt x="4222925" y="1499546"/>
                  <a:pt x="4222659" y="1500653"/>
                  <a:pt x="4222428" y="1502292"/>
                </a:cubicBezTo>
                <a:cubicBezTo>
                  <a:pt x="4160784" y="1480767"/>
                  <a:pt x="4099761" y="1458363"/>
                  <a:pt x="4039973" y="1434198"/>
                </a:cubicBezTo>
                <a:cubicBezTo>
                  <a:pt x="3877889" y="1368737"/>
                  <a:pt x="3722432" y="1296301"/>
                  <a:pt x="3564773" y="1226279"/>
                </a:cubicBezTo>
                <a:cubicBezTo>
                  <a:pt x="3511752" y="1202636"/>
                  <a:pt x="3468897" y="1169442"/>
                  <a:pt x="3420650" y="1141464"/>
                </a:cubicBezTo>
                <a:cubicBezTo>
                  <a:pt x="3388486" y="1122812"/>
                  <a:pt x="3357590" y="1102932"/>
                  <a:pt x="3320669" y="1088883"/>
                </a:cubicBezTo>
                <a:cubicBezTo>
                  <a:pt x="3305491" y="1083205"/>
                  <a:pt x="3289697" y="1078406"/>
                  <a:pt x="3270102" y="1082659"/>
                </a:cubicBezTo>
                <a:cubicBezTo>
                  <a:pt x="3262467" y="1084389"/>
                  <a:pt x="3253881" y="1087040"/>
                  <a:pt x="3251648" y="1094290"/>
                </a:cubicBezTo>
                <a:cubicBezTo>
                  <a:pt x="3249750" y="1101498"/>
                  <a:pt x="3256970" y="1103846"/>
                  <a:pt x="3263506" y="1106005"/>
                </a:cubicBezTo>
                <a:cubicBezTo>
                  <a:pt x="3265227" y="1106604"/>
                  <a:pt x="3266966" y="1107467"/>
                  <a:pt x="3268636" y="1107265"/>
                </a:cubicBezTo>
                <a:cubicBezTo>
                  <a:pt x="3300482" y="1105018"/>
                  <a:pt x="3309121" y="1124372"/>
                  <a:pt x="3325089" y="1137201"/>
                </a:cubicBezTo>
                <a:cubicBezTo>
                  <a:pt x="3330055" y="1141164"/>
                  <a:pt x="3330677" y="1145651"/>
                  <a:pt x="3326003" y="1151585"/>
                </a:cubicBezTo>
                <a:cubicBezTo>
                  <a:pt x="3317592" y="1162266"/>
                  <a:pt x="3324211" y="1165760"/>
                  <a:pt x="3336410" y="1166967"/>
                </a:cubicBezTo>
                <a:cubicBezTo>
                  <a:pt x="3348608" y="1168175"/>
                  <a:pt x="3361690" y="1167395"/>
                  <a:pt x="3375112" y="1171943"/>
                </a:cubicBezTo>
                <a:cubicBezTo>
                  <a:pt x="3354718" y="1179513"/>
                  <a:pt x="3340011" y="1175927"/>
                  <a:pt x="3326222" y="1170885"/>
                </a:cubicBezTo>
                <a:cubicBezTo>
                  <a:pt x="3295216" y="1159877"/>
                  <a:pt x="3274464" y="1140648"/>
                  <a:pt x="3254679" y="1120765"/>
                </a:cubicBezTo>
                <a:cubicBezTo>
                  <a:pt x="3250733" y="1116948"/>
                  <a:pt x="3247420" y="1112518"/>
                  <a:pt x="3242188" y="1109662"/>
                </a:cubicBezTo>
                <a:cubicBezTo>
                  <a:pt x="3232391" y="1103869"/>
                  <a:pt x="3222316" y="1104284"/>
                  <a:pt x="3211499" y="1114184"/>
                </a:cubicBezTo>
                <a:cubicBezTo>
                  <a:pt x="3197173" y="1127194"/>
                  <a:pt x="3191777" y="1127042"/>
                  <a:pt x="3185849" y="1113265"/>
                </a:cubicBezTo>
                <a:cubicBezTo>
                  <a:pt x="3177929" y="1094629"/>
                  <a:pt x="3162028" y="1082865"/>
                  <a:pt x="3135843" y="1078789"/>
                </a:cubicBezTo>
                <a:cubicBezTo>
                  <a:pt x="3130396" y="1077837"/>
                  <a:pt x="3124578" y="1076395"/>
                  <a:pt x="3119118" y="1080546"/>
                </a:cubicBezTo>
                <a:cubicBezTo>
                  <a:pt x="3113359" y="1085269"/>
                  <a:pt x="3117622" y="1088780"/>
                  <a:pt x="3120198" y="1092226"/>
                </a:cubicBezTo>
                <a:cubicBezTo>
                  <a:pt x="3123912" y="1097682"/>
                  <a:pt x="3128295" y="1103057"/>
                  <a:pt x="3131691" y="1108819"/>
                </a:cubicBezTo>
                <a:cubicBezTo>
                  <a:pt x="3137665" y="1118027"/>
                  <a:pt x="3139328" y="1128295"/>
                  <a:pt x="3129914" y="1139097"/>
                </a:cubicBezTo>
                <a:cubicBezTo>
                  <a:pt x="3123003" y="1146915"/>
                  <a:pt x="3123960" y="1151361"/>
                  <a:pt x="3133955" y="1154983"/>
                </a:cubicBezTo>
                <a:cubicBezTo>
                  <a:pt x="3165979" y="1166136"/>
                  <a:pt x="3186931" y="1183194"/>
                  <a:pt x="3178170" y="1214855"/>
                </a:cubicBezTo>
                <a:cubicBezTo>
                  <a:pt x="3176770" y="1219320"/>
                  <a:pt x="3179046" y="1223338"/>
                  <a:pt x="3185378" y="1222303"/>
                </a:cubicBezTo>
                <a:cubicBezTo>
                  <a:pt x="3199361" y="1219805"/>
                  <a:pt x="3202140" y="1226447"/>
                  <a:pt x="3206608" y="1233153"/>
                </a:cubicBezTo>
                <a:cubicBezTo>
                  <a:pt x="3250090" y="1297409"/>
                  <a:pt x="3310389" y="1350771"/>
                  <a:pt x="3379140" y="1399351"/>
                </a:cubicBezTo>
                <a:cubicBezTo>
                  <a:pt x="3447189" y="1447479"/>
                  <a:pt x="3522881" y="1488775"/>
                  <a:pt x="3603118" y="1527375"/>
                </a:cubicBezTo>
                <a:cubicBezTo>
                  <a:pt x="3581296" y="1528405"/>
                  <a:pt x="3552602" y="1521951"/>
                  <a:pt x="3524809" y="1513774"/>
                </a:cubicBezTo>
                <a:cubicBezTo>
                  <a:pt x="3451354" y="1491802"/>
                  <a:pt x="3389901" y="1457369"/>
                  <a:pt x="3327498" y="1423859"/>
                </a:cubicBezTo>
                <a:cubicBezTo>
                  <a:pt x="3283917" y="1400416"/>
                  <a:pt x="3241288" y="1376052"/>
                  <a:pt x="3192949" y="1357211"/>
                </a:cubicBezTo>
                <a:cubicBezTo>
                  <a:pt x="3187434" y="1355196"/>
                  <a:pt x="3183538" y="1352177"/>
                  <a:pt x="3180259" y="1348280"/>
                </a:cubicBezTo>
                <a:cubicBezTo>
                  <a:pt x="3177348" y="1344874"/>
                  <a:pt x="3173119" y="1341896"/>
                  <a:pt x="3166204" y="1344345"/>
                </a:cubicBezTo>
                <a:cubicBezTo>
                  <a:pt x="3159306" y="1347059"/>
                  <a:pt x="3158942" y="1351935"/>
                  <a:pt x="3159212" y="1356197"/>
                </a:cubicBezTo>
                <a:cubicBezTo>
                  <a:pt x="3161232" y="1372059"/>
                  <a:pt x="3167827" y="1385754"/>
                  <a:pt x="3181004" y="1397043"/>
                </a:cubicBezTo>
                <a:cubicBezTo>
                  <a:pt x="3206688" y="1419701"/>
                  <a:pt x="3240037" y="1435794"/>
                  <a:pt x="3273385" y="1451888"/>
                </a:cubicBezTo>
                <a:cubicBezTo>
                  <a:pt x="3319573" y="1473941"/>
                  <a:pt x="3362569" y="1498797"/>
                  <a:pt x="3401776" y="1527602"/>
                </a:cubicBezTo>
                <a:cubicBezTo>
                  <a:pt x="3374012" y="1514591"/>
                  <a:pt x="3346230" y="1501313"/>
                  <a:pt x="3318130" y="1488342"/>
                </a:cubicBezTo>
                <a:cubicBezTo>
                  <a:pt x="3296969" y="1478558"/>
                  <a:pt x="3275173" y="1469387"/>
                  <a:pt x="3253694" y="1459909"/>
                </a:cubicBezTo>
                <a:cubicBezTo>
                  <a:pt x="3248495" y="1457587"/>
                  <a:pt x="3242945" y="1455038"/>
                  <a:pt x="3236182" y="1459882"/>
                </a:cubicBezTo>
                <a:cubicBezTo>
                  <a:pt x="3230053" y="1464115"/>
                  <a:pt x="3231378" y="1469055"/>
                  <a:pt x="3233020" y="1473687"/>
                </a:cubicBezTo>
                <a:cubicBezTo>
                  <a:pt x="3239235" y="1491993"/>
                  <a:pt x="3254236" y="1505477"/>
                  <a:pt x="3272474" y="1516958"/>
                </a:cubicBezTo>
                <a:cubicBezTo>
                  <a:pt x="3294559" y="1530657"/>
                  <a:pt x="3317595" y="1543436"/>
                  <a:pt x="3341300" y="1556133"/>
                </a:cubicBezTo>
                <a:cubicBezTo>
                  <a:pt x="3316637" y="1554825"/>
                  <a:pt x="3291973" y="1553517"/>
                  <a:pt x="3267359" y="1553009"/>
                </a:cubicBezTo>
                <a:cubicBezTo>
                  <a:pt x="3280352" y="1582573"/>
                  <a:pt x="3306470" y="1585584"/>
                  <a:pt x="3329832" y="1587586"/>
                </a:cubicBezTo>
                <a:cubicBezTo>
                  <a:pt x="3361297" y="1589949"/>
                  <a:pt x="3391527" y="1594072"/>
                  <a:pt x="3421490" y="1599301"/>
                </a:cubicBezTo>
                <a:cubicBezTo>
                  <a:pt x="3434412" y="1606594"/>
                  <a:pt x="3447319" y="1613621"/>
                  <a:pt x="3459923" y="1621220"/>
                </a:cubicBezTo>
                <a:cubicBezTo>
                  <a:pt x="3472880" y="1629046"/>
                  <a:pt x="3485168" y="1636952"/>
                  <a:pt x="3497490" y="1645392"/>
                </a:cubicBezTo>
                <a:cubicBezTo>
                  <a:pt x="3506301" y="1651572"/>
                  <a:pt x="3516714" y="1656484"/>
                  <a:pt x="3507803" y="1669911"/>
                </a:cubicBezTo>
                <a:cubicBezTo>
                  <a:pt x="3503816" y="1676032"/>
                  <a:pt x="3534148" y="1702959"/>
                  <a:pt x="3543290" y="1703729"/>
                </a:cubicBezTo>
                <a:cubicBezTo>
                  <a:pt x="3544644" y="1703834"/>
                  <a:pt x="3545996" y="1703940"/>
                  <a:pt x="3546999" y="1703818"/>
                </a:cubicBezTo>
                <a:cubicBezTo>
                  <a:pt x="3566312" y="1700405"/>
                  <a:pt x="3571232" y="1708935"/>
                  <a:pt x="3572295" y="1720349"/>
                </a:cubicBezTo>
                <a:cubicBezTo>
                  <a:pt x="3573341" y="1731497"/>
                  <a:pt x="3570880" y="1745753"/>
                  <a:pt x="3596922" y="1736961"/>
                </a:cubicBezTo>
                <a:cubicBezTo>
                  <a:pt x="3599895" y="1736064"/>
                  <a:pt x="3600664" y="1737582"/>
                  <a:pt x="3602119" y="1739285"/>
                </a:cubicBezTo>
                <a:cubicBezTo>
                  <a:pt x="3633888" y="1783486"/>
                  <a:pt x="3684678" y="1814377"/>
                  <a:pt x="3734798" y="1845349"/>
                </a:cubicBezTo>
                <a:cubicBezTo>
                  <a:pt x="3737590" y="1846890"/>
                  <a:pt x="3740383" y="1848430"/>
                  <a:pt x="3743174" y="1849972"/>
                </a:cubicBezTo>
                <a:cubicBezTo>
                  <a:pt x="3692460" y="1846720"/>
                  <a:pt x="3526297" y="1854765"/>
                  <a:pt x="3478101" y="1864630"/>
                </a:cubicBezTo>
                <a:cubicBezTo>
                  <a:pt x="3435216" y="1873314"/>
                  <a:pt x="3187933" y="1844748"/>
                  <a:pt x="3135293" y="1816496"/>
                </a:cubicBezTo>
                <a:cubicBezTo>
                  <a:pt x="3129987" y="1844249"/>
                  <a:pt x="3145700" y="1853084"/>
                  <a:pt x="3158510" y="1863880"/>
                </a:cubicBezTo>
                <a:cubicBezTo>
                  <a:pt x="3176652" y="1879130"/>
                  <a:pt x="3180104" y="1891061"/>
                  <a:pt x="3148907" y="1908797"/>
                </a:cubicBezTo>
                <a:cubicBezTo>
                  <a:pt x="3059526" y="1959351"/>
                  <a:pt x="3060614" y="1960561"/>
                  <a:pt x="3150229" y="2003660"/>
                </a:cubicBezTo>
                <a:cubicBezTo>
                  <a:pt x="3154391" y="2005572"/>
                  <a:pt x="3152878" y="2013539"/>
                  <a:pt x="3154219" y="2018746"/>
                </a:cubicBezTo>
                <a:cubicBezTo>
                  <a:pt x="3132340" y="2029448"/>
                  <a:pt x="3104621" y="2011868"/>
                  <a:pt x="3079313" y="2037482"/>
                </a:cubicBezTo>
                <a:cubicBezTo>
                  <a:pt x="3200844" y="2121812"/>
                  <a:pt x="3382216" y="2194063"/>
                  <a:pt x="3545961" y="2248584"/>
                </a:cubicBezTo>
                <a:cubicBezTo>
                  <a:pt x="3418859" y="2288406"/>
                  <a:pt x="3336249" y="2212515"/>
                  <a:pt x="3242382" y="2234890"/>
                </a:cubicBezTo>
                <a:cubicBezTo>
                  <a:pt x="3196963" y="2267233"/>
                  <a:pt x="3340047" y="2293389"/>
                  <a:pt x="3206852" y="2322137"/>
                </a:cubicBezTo>
                <a:cubicBezTo>
                  <a:pt x="3266485" y="2338535"/>
                  <a:pt x="3311047" y="2356223"/>
                  <a:pt x="3352854" y="2378270"/>
                </a:cubicBezTo>
                <a:cubicBezTo>
                  <a:pt x="3427094" y="2417864"/>
                  <a:pt x="3443161" y="2448130"/>
                  <a:pt x="3414532" y="2516826"/>
                </a:cubicBezTo>
                <a:cubicBezTo>
                  <a:pt x="3395525" y="2562076"/>
                  <a:pt x="3366606" y="2605038"/>
                  <a:pt x="3397577" y="2652556"/>
                </a:cubicBezTo>
                <a:cubicBezTo>
                  <a:pt x="3418842" y="2685144"/>
                  <a:pt x="3412947" y="2708944"/>
                  <a:pt x="3339773" y="2701969"/>
                </a:cubicBezTo>
                <a:cubicBezTo>
                  <a:pt x="3260852" y="2694617"/>
                  <a:pt x="3233446" y="2729610"/>
                  <a:pt x="3257041" y="2788223"/>
                </a:cubicBezTo>
                <a:cubicBezTo>
                  <a:pt x="3272229" y="2825841"/>
                  <a:pt x="3259642" y="2839714"/>
                  <a:pt x="3205892" y="2841661"/>
                </a:cubicBezTo>
                <a:cubicBezTo>
                  <a:pt x="3146428" y="2843763"/>
                  <a:pt x="3088665" y="2824990"/>
                  <a:pt x="3016267" y="2846107"/>
                </a:cubicBezTo>
                <a:cubicBezTo>
                  <a:pt x="3079284" y="2910414"/>
                  <a:pt x="3202965" y="2875032"/>
                  <a:pt x="3275450" y="2934701"/>
                </a:cubicBezTo>
                <a:cubicBezTo>
                  <a:pt x="3194271" y="2944802"/>
                  <a:pt x="3132104" y="2952064"/>
                  <a:pt x="3071009" y="2944432"/>
                </a:cubicBezTo>
                <a:cubicBezTo>
                  <a:pt x="3045559" y="2941340"/>
                  <a:pt x="3017770" y="2938533"/>
                  <a:pt x="3005039" y="2960743"/>
                </a:cubicBezTo>
                <a:cubicBezTo>
                  <a:pt x="2989910" y="2987540"/>
                  <a:pt x="3024584" y="2992735"/>
                  <a:pt x="3045255" y="2994795"/>
                </a:cubicBezTo>
                <a:cubicBezTo>
                  <a:pt x="3103524" y="3000354"/>
                  <a:pt x="3149512" y="3024578"/>
                  <a:pt x="3198769" y="3041966"/>
                </a:cubicBezTo>
                <a:cubicBezTo>
                  <a:pt x="3306591" y="3080177"/>
                  <a:pt x="3424230" y="3108608"/>
                  <a:pt x="3518098" y="3181525"/>
                </a:cubicBezTo>
                <a:cubicBezTo>
                  <a:pt x="3405474" y="3173693"/>
                  <a:pt x="3319103" y="3133957"/>
                  <a:pt x="3214876" y="3136382"/>
                </a:cubicBezTo>
                <a:cubicBezTo>
                  <a:pt x="3309623" y="3201944"/>
                  <a:pt x="3428070" y="3237794"/>
                  <a:pt x="3540876" y="3280232"/>
                </a:cubicBezTo>
                <a:cubicBezTo>
                  <a:pt x="3572951" y="3292185"/>
                  <a:pt x="3605372" y="3298995"/>
                  <a:pt x="3614558" y="3332242"/>
                </a:cubicBezTo>
                <a:cubicBezTo>
                  <a:pt x="3632460" y="3396643"/>
                  <a:pt x="3676382" y="3446619"/>
                  <a:pt x="3765439" y="3465091"/>
                </a:cubicBezTo>
                <a:cubicBezTo>
                  <a:pt x="3766125" y="3465276"/>
                  <a:pt x="3762072" y="3475699"/>
                  <a:pt x="3759506" y="3482990"/>
                </a:cubicBezTo>
                <a:cubicBezTo>
                  <a:pt x="3706514" y="3491555"/>
                  <a:pt x="3662256" y="3457457"/>
                  <a:pt x="3594905" y="3478499"/>
                </a:cubicBezTo>
                <a:cubicBezTo>
                  <a:pt x="3663098" y="3523656"/>
                  <a:pt x="3720597" y="3564741"/>
                  <a:pt x="3814430" y="3578876"/>
                </a:cubicBezTo>
                <a:cubicBezTo>
                  <a:pt x="3889563" y="3590177"/>
                  <a:pt x="3981512" y="3590582"/>
                  <a:pt x="4039126" y="3649369"/>
                </a:cubicBezTo>
                <a:cubicBezTo>
                  <a:pt x="3977790" y="3669682"/>
                  <a:pt x="3930328" y="3659325"/>
                  <a:pt x="3883152" y="3653497"/>
                </a:cubicBezTo>
                <a:cubicBezTo>
                  <a:pt x="3810528" y="3644576"/>
                  <a:pt x="3739087" y="3633097"/>
                  <a:pt x="3666446" y="3623911"/>
                </a:cubicBezTo>
                <a:cubicBezTo>
                  <a:pt x="3638957" y="3620530"/>
                  <a:pt x="3608896" y="3619071"/>
                  <a:pt x="3593589" y="3653674"/>
                </a:cubicBezTo>
                <a:cubicBezTo>
                  <a:pt x="3684581" y="3649631"/>
                  <a:pt x="3741824" y="3686720"/>
                  <a:pt x="3801238" y="3720862"/>
                </a:cubicBezTo>
                <a:cubicBezTo>
                  <a:pt x="3834791" y="3740152"/>
                  <a:pt x="3862819" y="3767894"/>
                  <a:pt x="3919545" y="3749213"/>
                </a:cubicBezTo>
                <a:cubicBezTo>
                  <a:pt x="3949563" y="3739403"/>
                  <a:pt x="3970044" y="3754371"/>
                  <a:pt x="3968059" y="3776085"/>
                </a:cubicBezTo>
                <a:cubicBezTo>
                  <a:pt x="3961477" y="3852579"/>
                  <a:pt x="4033657" y="3870411"/>
                  <a:pt x="4107750" y="3875932"/>
                </a:cubicBezTo>
                <a:cubicBezTo>
                  <a:pt x="4247829" y="3886613"/>
                  <a:pt x="4367192" y="3936847"/>
                  <a:pt x="4504087" y="3955698"/>
                </a:cubicBezTo>
                <a:cubicBezTo>
                  <a:pt x="4637239" y="3973931"/>
                  <a:pt x="5630348" y="4013091"/>
                  <a:pt x="5880284" y="3998656"/>
                </a:cubicBezTo>
                <a:cubicBezTo>
                  <a:pt x="7409751" y="3910310"/>
                  <a:pt x="8457142" y="3018967"/>
                  <a:pt x="8461494" y="3007971"/>
                </a:cubicBezTo>
                <a:cubicBezTo>
                  <a:pt x="8481448" y="2956432"/>
                  <a:pt x="8537247" y="2928466"/>
                  <a:pt x="8587378" y="2896089"/>
                </a:cubicBezTo>
                <a:cubicBezTo>
                  <a:pt x="8631032" y="2867717"/>
                  <a:pt x="8677604" y="2837649"/>
                  <a:pt x="8693826" y="2796225"/>
                </a:cubicBezTo>
                <a:cubicBezTo>
                  <a:pt x="8715249" y="2741288"/>
                  <a:pt x="8647790" y="2792407"/>
                  <a:pt x="8633488" y="2774007"/>
                </a:cubicBezTo>
                <a:cubicBezTo>
                  <a:pt x="8658507" y="2743865"/>
                  <a:pt x="8698366" y="2714075"/>
                  <a:pt x="8707444" y="2682105"/>
                </a:cubicBezTo>
                <a:cubicBezTo>
                  <a:pt x="8739824" y="2566518"/>
                  <a:pt x="8819561" y="2475526"/>
                  <a:pt x="8942552" y="2397549"/>
                </a:cubicBezTo>
                <a:cubicBezTo>
                  <a:pt x="8977822" y="2375023"/>
                  <a:pt x="8999812" y="2339612"/>
                  <a:pt x="9049260" y="2328253"/>
                </a:cubicBezTo>
                <a:cubicBezTo>
                  <a:pt x="9159134" y="2303404"/>
                  <a:pt x="9118356" y="2218151"/>
                  <a:pt x="9174304" y="2171379"/>
                </a:cubicBezTo>
                <a:cubicBezTo>
                  <a:pt x="9179581" y="2166982"/>
                  <a:pt x="9181728" y="2117398"/>
                  <a:pt x="9182228" y="2067678"/>
                </a:cubicBezTo>
                <a:lnTo>
                  <a:pt x="9182278" y="2047313"/>
                </a:lnTo>
                <a:lnTo>
                  <a:pt x="9184334" y="2047686"/>
                </a:lnTo>
                <a:cubicBezTo>
                  <a:pt x="9192950" y="2042242"/>
                  <a:pt x="9192359" y="2022485"/>
                  <a:pt x="9185124" y="1997142"/>
                </a:cubicBezTo>
                <a:lnTo>
                  <a:pt x="9181592" y="1987782"/>
                </a:lnTo>
                <a:lnTo>
                  <a:pt x="9181190" y="1974586"/>
                </a:lnTo>
                <a:cubicBezTo>
                  <a:pt x="9180902" y="1968441"/>
                  <a:pt x="9180584" y="1964399"/>
                  <a:pt x="9180252" y="1963164"/>
                </a:cubicBezTo>
                <a:cubicBezTo>
                  <a:pt x="9179760" y="1961378"/>
                  <a:pt x="9179284" y="1962333"/>
                  <a:pt x="9178804" y="1965349"/>
                </a:cubicBezTo>
                <a:lnTo>
                  <a:pt x="9177606" y="1977215"/>
                </a:lnTo>
                <a:lnTo>
                  <a:pt x="9169614" y="1956030"/>
                </a:lnTo>
                <a:cubicBezTo>
                  <a:pt x="9143144" y="1898537"/>
                  <a:pt x="9095234" y="1836160"/>
                  <a:pt x="9046406" y="1838718"/>
                </a:cubicBezTo>
                <a:cubicBezTo>
                  <a:pt x="9077129" y="1760642"/>
                  <a:pt x="9077129" y="1760642"/>
                  <a:pt x="8960873" y="1764524"/>
                </a:cubicBezTo>
                <a:cubicBezTo>
                  <a:pt x="9002330" y="1712259"/>
                  <a:pt x="9001568" y="1700272"/>
                  <a:pt x="8946755" y="1690806"/>
                </a:cubicBezTo>
                <a:cubicBezTo>
                  <a:pt x="8893980" y="1681628"/>
                  <a:pt x="8836186" y="1683529"/>
                  <a:pt x="8786897" y="1665607"/>
                </a:cubicBezTo>
                <a:cubicBezTo>
                  <a:pt x="8827191" y="1600331"/>
                  <a:pt x="8835148" y="1529576"/>
                  <a:pt x="8924505" y="1489227"/>
                </a:cubicBezTo>
                <a:cubicBezTo>
                  <a:pt x="8938584" y="1482958"/>
                  <a:pt x="8947122" y="1463671"/>
                  <a:pt x="8937122" y="1454681"/>
                </a:cubicBezTo>
                <a:cubicBezTo>
                  <a:pt x="8901654" y="1421129"/>
                  <a:pt x="8944526" y="1343460"/>
                  <a:pt x="8841119" y="1348202"/>
                </a:cubicBezTo>
                <a:cubicBezTo>
                  <a:pt x="8828354" y="1348673"/>
                  <a:pt x="8816185" y="1342631"/>
                  <a:pt x="8825548" y="1331028"/>
                </a:cubicBezTo>
                <a:cubicBezTo>
                  <a:pt x="8857711" y="1291432"/>
                  <a:pt x="8816096" y="1298887"/>
                  <a:pt x="8790413" y="1297436"/>
                </a:cubicBezTo>
                <a:cubicBezTo>
                  <a:pt x="8759333" y="1295832"/>
                  <a:pt x="8725565" y="1315490"/>
                  <a:pt x="8695944" y="1299752"/>
                </a:cubicBezTo>
                <a:cubicBezTo>
                  <a:pt x="8701338" y="1278697"/>
                  <a:pt x="8726082" y="1275968"/>
                  <a:pt x="8743050" y="1267471"/>
                </a:cubicBezTo>
                <a:cubicBezTo>
                  <a:pt x="8792636" y="1242406"/>
                  <a:pt x="8832648" y="1215014"/>
                  <a:pt x="8831902" y="1166250"/>
                </a:cubicBezTo>
                <a:cubicBezTo>
                  <a:pt x="8831416" y="1126849"/>
                  <a:pt x="8834560" y="1091573"/>
                  <a:pt x="8763628" y="1088084"/>
                </a:cubicBezTo>
                <a:cubicBezTo>
                  <a:pt x="8752484" y="1087556"/>
                  <a:pt x="8746480" y="1083182"/>
                  <a:pt x="8744052" y="1076766"/>
                </a:cubicBezTo>
                <a:cubicBezTo>
                  <a:pt x="8751664" y="1069402"/>
                  <a:pt x="8758926" y="1061811"/>
                  <a:pt x="8767977" y="1055883"/>
                </a:cubicBezTo>
                <a:cubicBezTo>
                  <a:pt x="8798386" y="1036363"/>
                  <a:pt x="8807604" y="1011893"/>
                  <a:pt x="8815418" y="986519"/>
                </a:cubicBezTo>
                <a:cubicBezTo>
                  <a:pt x="8820450" y="970342"/>
                  <a:pt x="8826500" y="954308"/>
                  <a:pt x="8839356" y="939330"/>
                </a:cubicBezTo>
                <a:cubicBezTo>
                  <a:pt x="8847184" y="930060"/>
                  <a:pt x="8857152" y="922680"/>
                  <a:pt x="8869964" y="917639"/>
                </a:cubicBezTo>
                <a:cubicBezTo>
                  <a:pt x="8881119" y="913066"/>
                  <a:pt x="8884190" y="908399"/>
                  <a:pt x="8876013" y="901606"/>
                </a:cubicBezTo>
                <a:cubicBezTo>
                  <a:pt x="8852888" y="882126"/>
                  <a:pt x="8842659" y="858937"/>
                  <a:pt x="8855230" y="828963"/>
                </a:cubicBezTo>
                <a:cubicBezTo>
                  <a:pt x="8859032" y="819911"/>
                  <a:pt x="8855550" y="812818"/>
                  <a:pt x="8844988" y="810876"/>
                </a:cubicBezTo>
                <a:cubicBezTo>
                  <a:pt x="8801020" y="802512"/>
                  <a:pt x="8788328" y="772374"/>
                  <a:pt x="8768255" y="747963"/>
                </a:cubicBezTo>
                <a:cubicBezTo>
                  <a:pt x="8739786" y="713294"/>
                  <a:pt x="8713605" y="677543"/>
                  <a:pt x="8692953" y="638707"/>
                </a:cubicBezTo>
                <a:cubicBezTo>
                  <a:pt x="8680700" y="615495"/>
                  <a:pt x="8668800" y="592509"/>
                  <a:pt x="8674423" y="564449"/>
                </a:cubicBezTo>
                <a:cubicBezTo>
                  <a:pt x="8675670" y="557588"/>
                  <a:pt x="8672308" y="552358"/>
                  <a:pt x="8667642" y="547822"/>
                </a:cubicBezTo>
                <a:cubicBezTo>
                  <a:pt x="8647856" y="527939"/>
                  <a:pt x="8648704" y="504214"/>
                  <a:pt x="8661198" y="478275"/>
                </a:cubicBezTo>
                <a:cubicBezTo>
                  <a:pt x="8668953" y="462573"/>
                  <a:pt x="8667832" y="460828"/>
                  <a:pt x="8645813" y="464032"/>
                </a:cubicBezTo>
                <a:cubicBezTo>
                  <a:pt x="8601088" y="470255"/>
                  <a:pt x="8556732" y="476969"/>
                  <a:pt x="8512338" y="477784"/>
                </a:cubicBezTo>
                <a:cubicBezTo>
                  <a:pt x="8462562" y="478712"/>
                  <a:pt x="8445778" y="468934"/>
                  <a:pt x="8481050" y="430572"/>
                </a:cubicBezTo>
                <a:cubicBezTo>
                  <a:pt x="8488612" y="422408"/>
                  <a:pt x="8495122" y="413567"/>
                  <a:pt x="8498220" y="404064"/>
                </a:cubicBezTo>
                <a:cubicBezTo>
                  <a:pt x="8500436" y="396549"/>
                  <a:pt x="8497776" y="391771"/>
                  <a:pt x="8489536" y="38928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D9BB59-215D-4D80-FE6C-DAA2779D3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063296"/>
            <a:ext cx="9144000" cy="11526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700" dirty="0" err="1"/>
              <a:t>Ішемічна</a:t>
            </a:r>
            <a:r>
              <a:rPr lang="en-US" sz="3700" dirty="0"/>
              <a:t> </a:t>
            </a:r>
            <a:r>
              <a:rPr lang="en-US" sz="3700" dirty="0" err="1"/>
              <a:t>хвороба</a:t>
            </a:r>
            <a:r>
              <a:rPr lang="en-US" sz="3700" dirty="0"/>
              <a:t> </a:t>
            </a:r>
            <a:r>
              <a:rPr lang="en-US" sz="3700" dirty="0" err="1"/>
              <a:t>серця</a:t>
            </a:r>
            <a:r>
              <a:rPr lang="en-US" sz="3700" dirty="0"/>
              <a:t> </a:t>
            </a:r>
            <a:r>
              <a:rPr lang="en-US" sz="3700" dirty="0" err="1"/>
              <a:t>небезпечна</a:t>
            </a:r>
            <a:r>
              <a:rPr lang="en-US" sz="3700" dirty="0"/>
              <a:t> </a:t>
            </a:r>
            <a:r>
              <a:rPr lang="en-US" sz="3700" dirty="0" err="1"/>
              <a:t>без</a:t>
            </a:r>
            <a:r>
              <a:rPr lang="en-US" sz="3700" dirty="0"/>
              <a:t> </a:t>
            </a:r>
            <a:r>
              <a:rPr lang="en-US" sz="3700" dirty="0" err="1"/>
              <a:t>лікування</a:t>
            </a:r>
            <a:r>
              <a:rPr lang="en-US" sz="3700" dirty="0"/>
              <a:t>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8C1E2C-DAC6-2CAE-AE98-D5A0BB6F18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5329534"/>
            <a:ext cx="9144000" cy="6467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2000" cap="all"/>
              <a:t>Тому слідкуйте відповідними вказівками та будьте здорові!</a:t>
            </a:r>
          </a:p>
        </p:txBody>
      </p:sp>
      <p:pic>
        <p:nvPicPr>
          <p:cNvPr id="4" name="Рисунок 3" descr="Изображение выглядит как Карминный цвет, красный&#10;&#10;Автоматически созданное описание">
            <a:extLst>
              <a:ext uri="{FF2B5EF4-FFF2-40B4-BE49-F238E27FC236}">
                <a16:creationId xmlns:a16="http://schemas.microsoft.com/office/drawing/2014/main" id="{04B44B5B-569A-B343-71B6-76C6C1CDE8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8596" y="1603741"/>
            <a:ext cx="3217333" cy="1697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967798"/>
      </p:ext>
    </p:extLst>
  </p:cSld>
  <p:clrMapOvr>
    <a:masterClrMapping/>
  </p:clrMapOvr>
</p:sld>
</file>

<file path=ppt/theme/theme1.xml><?xml version="1.0" encoding="utf-8"?>
<a:theme xmlns:a="http://schemas.openxmlformats.org/drawingml/2006/main" name="BrushVTI">
  <a:themeElements>
    <a:clrScheme name="Custom 17">
      <a:dk1>
        <a:sysClr val="windowText" lastClr="000000"/>
      </a:dk1>
      <a:lt1>
        <a:sysClr val="window" lastClr="FFFFFF"/>
      </a:lt1>
      <a:dk2>
        <a:srgbClr val="57495C"/>
      </a:dk2>
      <a:lt2>
        <a:srgbClr val="E7E6E6"/>
      </a:lt2>
      <a:accent1>
        <a:srgbClr val="F07C98"/>
      </a:accent1>
      <a:accent2>
        <a:srgbClr val="A6778D"/>
      </a:accent2>
      <a:accent3>
        <a:srgbClr val="768BA6"/>
      </a:accent3>
      <a:accent4>
        <a:srgbClr val="E8908B"/>
      </a:accent4>
      <a:accent5>
        <a:srgbClr val="C47A93"/>
      </a:accent5>
      <a:accent6>
        <a:srgbClr val="70A8DB"/>
      </a:accent6>
      <a:hlink>
        <a:srgbClr val="EB8067"/>
      </a:hlink>
      <a:folHlink>
        <a:srgbClr val="7BC7C0"/>
      </a:folHlink>
    </a:clrScheme>
    <a:fontScheme name="Custom 3">
      <a:majorFont>
        <a:latin typeface="Elephan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BrushVTI</vt:lpstr>
      <vt:lpstr>Ішемічна хвороба серця </vt:lpstr>
      <vt:lpstr>Що саме за хвороба ?</vt:lpstr>
      <vt:lpstr>Причини виникнення хвороби </vt:lpstr>
      <vt:lpstr>Симптоми хвороби </vt:lpstr>
      <vt:lpstr>Діагностика </vt:lpstr>
      <vt:lpstr>Лікування </vt:lpstr>
      <vt:lpstr>Профілактика</vt:lpstr>
      <vt:lpstr>Ускладнення які виникають </vt:lpstr>
      <vt:lpstr>Ішемічна хвороба серця небезпечна без лікування!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/>
  <cp:revision>180</cp:revision>
  <dcterms:created xsi:type="dcterms:W3CDTF">2024-02-27T21:49:01Z</dcterms:created>
  <dcterms:modified xsi:type="dcterms:W3CDTF">2024-02-27T22:33:13Z</dcterms:modified>
</cp:coreProperties>
</file>