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5"/>
  </p:notesMasterIdLst>
  <p:sldIdLst>
    <p:sldId id="256" r:id="rId2"/>
    <p:sldId id="257" r:id="rId3"/>
    <p:sldId id="270" r:id="rId4"/>
    <p:sldId id="268" r:id="rId5"/>
    <p:sldId id="269" r:id="rId6"/>
    <p:sldId id="267" r:id="rId7"/>
    <p:sldId id="265" r:id="rId8"/>
    <p:sldId id="261" r:id="rId9"/>
    <p:sldId id="258" r:id="rId10"/>
    <p:sldId id="277" r:id="rId11"/>
    <p:sldId id="276" r:id="rId12"/>
    <p:sldId id="271" r:id="rId13"/>
    <p:sldId id="27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Структура активов ПТМЗ на конец 2016 года</c:v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(Лист2!$A$3,Лист2!$A$18)</c:f>
              <c:strCache>
                <c:ptCount val="2"/>
                <c:pt idx="0">
                  <c:v>I. Внеоборотные активы</c:v>
                </c:pt>
                <c:pt idx="1">
                  <c:v>II. Оборотные активы</c:v>
                </c:pt>
              </c:strCache>
            </c:strRef>
          </c:cat>
          <c:val>
            <c:numRef>
              <c:f>(Лист2!$D$17,Лист2!$D$34)</c:f>
              <c:numCache>
                <c:formatCode>General</c:formatCode>
                <c:ptCount val="2"/>
                <c:pt idx="0">
                  <c:v>93460</c:v>
                </c:pt>
                <c:pt idx="1">
                  <c:v>224852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DF-4FB4-B1DE-C313306855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v>Структура активов ПТМЗ на конец 2017 года</c:v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(Лист2!$A$3,Лист2!$A$18)</c:f>
              <c:strCache>
                <c:ptCount val="2"/>
                <c:pt idx="0">
                  <c:v>I. Внеоборотные активы</c:v>
                </c:pt>
                <c:pt idx="1">
                  <c:v>II. Оборотные активы</c:v>
                </c:pt>
              </c:strCache>
            </c:strRef>
          </c:cat>
          <c:val>
            <c:numRef>
              <c:f>(Лист2!$E$17,Лист2!$E$34)</c:f>
              <c:numCache>
                <c:formatCode>General</c:formatCode>
                <c:ptCount val="2"/>
                <c:pt idx="0">
                  <c:v>163680</c:v>
                </c:pt>
                <c:pt idx="1">
                  <c:v>327344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B5-49EA-9B20-2041A280E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7D952-E877-4B8F-AD26-C615AEAA9110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67BBE-E946-4FAA-9146-721BF503BB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62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267BBE-E946-4FAA-9146-721BF503BB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72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D606481-954B-467C-9E51-E4C6060C3A7E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4EF525A-7B71-44F0-A7B3-C7084D0D33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04309"/>
            <a:ext cx="4229100" cy="274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400" y="304800"/>
            <a:ext cx="8686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071 «Учет и налогообложение» 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Дипломная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тему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«Отчет о финансовых результатах (отчет о совокупном доходе):методика его составления и аудита»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 материалам ПАО «Полтавский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турбомеханический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завод»)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5410200" y="4419600"/>
            <a:ext cx="358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профессор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23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23988"/>
            <a:ext cx="734377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0600" y="228600"/>
            <a:ext cx="732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Транснациональный фирма </a:t>
            </a:r>
            <a:r>
              <a:rPr lang="pt-P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sonangol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737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078" y="1447800"/>
            <a:ext cx="7121921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62200" y="457200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304801"/>
            <a:ext cx="7086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документирования доходов от реализации продукции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90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85150"/>
            <a:ext cx="7688976" cy="486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3400" y="152400"/>
            <a:ext cx="815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начисления доходов от реализации продукции в программном продукте «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Oblik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SaaS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бухгалтерия онлайн»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74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70" y="914400"/>
            <a:ext cx="7928330" cy="524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5800" y="228601"/>
            <a:ext cx="647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для закрытия учетного периода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79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457200"/>
            <a:ext cx="8686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основы отчетности о финансовых результатах (о совокупном доходе) предприятия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особенности учета доходов, расходов, финансовых результатов и отчетности о финансовых результатах (о совокупном доходе) предприятия в условиях использования облачных технологий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аудита отчета о финансовых результатах (о совокупном доходе) предприятия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4599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762000"/>
            <a:ext cx="792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темы характеризуется огромной значимостью финансовых результатов на современном этапе развития экономики. Как результативный показатель прибыль характеризует эффективность использования имеющихся ресурсов, успех (неуспех) в бизнесе, рост (снижение) объемов деятельности.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30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95400" y="685800"/>
            <a:ext cx="7010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 :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проблемы отчетности о финансовых результатах (о совокупном доходе) предприятия в условиях глобализации и организации его аудита с тем, чтобы наметить направления решения существующих проблем и тем самым внести свой вклад в расширение межнациональных экономических связей.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91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52400"/>
            <a:ext cx="83820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работы: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исследовать теоретические и методологические основы отчетности  о финансовых результатах (о совокупном доходе) предприятия в условиях глобализации экономики;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раскрыть проблемные аспекты в формировании учетной политики предприятия относительно доходов, расходов и финансовых результатов;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оценить и проанализировать хозяйственную деятельность ПАО «Полтавский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турбомеханический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завод», раскрыть особенности ведения бухгалтерского учета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составчления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отчетности на предприятии;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исследовать современные информационные технологии бухгалтерского учета доходов, расходов и финансовых результатов деятельности предприятия;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апробировать прикладные программные решения на участке закрытия учетного периода и составления финансовой отчетности предприятия;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раскрыть сущность и содержание основных показателей отчёта о финансовых результатах (о совокупном доходе) в Украине и в Анголе, выявить существующие проблемы его составления;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7) усовершенствовать план, программу и методику аудита отчета о финансовых результатах (о совокупном доходе) предприятия;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8) исследовать порядок подведения итогов аудиторской проверки на избранном участке;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9) провести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корелляционно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-регрессионный анализ прибыли ПАО «Полтавский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турбомеханический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23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609600"/>
            <a:ext cx="6858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 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аучно-методологические и практические основы составления и аудита отчета о финансовых результатах (о совокупном доходе) предприятия.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 :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тчет о финансовых результатах (о совокупном доходе) предприятия.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исследования :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ПАО «Полтавский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турбомеханический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завод».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75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4761" y="228600"/>
            <a:ext cx="716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расходов на основе метода «по характеру и функции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затрат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1172963"/>
              </p:ext>
            </p:extLst>
          </p:nvPr>
        </p:nvGraphicFramePr>
        <p:xfrm>
          <a:off x="738187" y="1328382"/>
          <a:ext cx="6448425" cy="281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Документ" r:id="rId3" imgW="6449193" imgH="2812930" progId="Word.Document.12">
                  <p:embed/>
                </p:oleObj>
              </mc:Choice>
              <mc:Fallback>
                <p:oleObj name="Документ" r:id="rId3" imgW="6449193" imgH="28129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8187" y="1328382"/>
                        <a:ext cx="6448425" cy="2813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038600"/>
            <a:ext cx="6196013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03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198594"/>
              </p:ext>
            </p:extLst>
          </p:nvPr>
        </p:nvGraphicFramePr>
        <p:xfrm>
          <a:off x="1219197" y="1676400"/>
          <a:ext cx="7010403" cy="4503263"/>
        </p:xfrm>
        <a:graphic>
          <a:graphicData uri="http://schemas.openxmlformats.org/drawingml/2006/table">
            <a:tbl>
              <a:tblPr firstRow="1" firstCol="1" bandRow="1"/>
              <a:tblGrid>
                <a:gridCol w="7477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0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13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49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498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06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5442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з/п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Основной вид продукции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объем производства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Объем реализованной продукции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45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натуральной форме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тыс.грн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Удельный вес в %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натуральной форме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тыс.грн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Удельный вес в %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3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Энерго- запчасти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84785,2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32,2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175853,5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42,3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89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серийная продукция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85416,1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41,1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132111,1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43,5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894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литейная продукция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32300</a:t>
                      </a:r>
                      <a:r>
                        <a:rPr lang="uk-UA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т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20521,4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61221</a:t>
                      </a:r>
                      <a:r>
                        <a:rPr lang="uk-UA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т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25832,2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3400" y="533401"/>
            <a:ext cx="800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производимой и реализованной продукции в 2017 году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6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89057856"/>
              </p:ext>
            </p:extLst>
          </p:nvPr>
        </p:nvGraphicFramePr>
        <p:xfrm>
          <a:off x="457201" y="675621"/>
          <a:ext cx="4038599" cy="2829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62000" y="152401"/>
            <a:ext cx="8153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активов и пассивов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баланса ОАО «ПТМЗ»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50261645"/>
              </p:ext>
            </p:extLst>
          </p:nvPr>
        </p:nvGraphicFramePr>
        <p:xfrm>
          <a:off x="5486400" y="762000"/>
          <a:ext cx="29718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60" y="3432175"/>
            <a:ext cx="4043369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79" y="3581400"/>
            <a:ext cx="3962400" cy="296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319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5646</TotalTime>
  <Words>544</Words>
  <Application>Microsoft Office PowerPoint</Application>
  <PresentationFormat>Экран (4:3)</PresentationFormat>
  <Paragraphs>90</Paragraphs>
  <Slides>13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 Antiqua</vt:lpstr>
      <vt:lpstr>Calibri</vt:lpstr>
      <vt:lpstr>Century Gothic</vt:lpstr>
      <vt:lpstr>Times New Roman</vt:lpstr>
      <vt:lpstr>Аптека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Пользователь Windows</cp:lastModifiedBy>
  <cp:revision>33</cp:revision>
  <dcterms:created xsi:type="dcterms:W3CDTF">2018-06-04T05:10:18Z</dcterms:created>
  <dcterms:modified xsi:type="dcterms:W3CDTF">2019-08-15T19:23:13Z</dcterms:modified>
</cp:coreProperties>
</file>