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FFA3"/>
    <a:srgbClr val="FFFFB3"/>
    <a:srgbClr val="FFFFFF"/>
    <a:srgbClr val="37FFFF"/>
    <a:srgbClr val="0085C8"/>
    <a:srgbClr val="D5FFFF"/>
    <a:srgbClr val="C1FFFF"/>
    <a:srgbClr val="A7FFFF"/>
    <a:srgbClr val="C00000"/>
    <a:srgbClr val="DDA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431-9FAC-4E99-91C1-4E60896E752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93F7-D4EC-48CD-9050-393912CB4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69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431-9FAC-4E99-91C1-4E60896E752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93F7-D4EC-48CD-9050-393912CB4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5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431-9FAC-4E99-91C1-4E60896E752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93F7-D4EC-48CD-9050-393912CB4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28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431-9FAC-4E99-91C1-4E60896E752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93F7-D4EC-48CD-9050-393912CB4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13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431-9FAC-4E99-91C1-4E60896E752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93F7-D4EC-48CD-9050-393912CB4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96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431-9FAC-4E99-91C1-4E60896E752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93F7-D4EC-48CD-9050-393912CB4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84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431-9FAC-4E99-91C1-4E60896E752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93F7-D4EC-48CD-9050-393912CB4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2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431-9FAC-4E99-91C1-4E60896E752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93F7-D4EC-48CD-9050-393912CB4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0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431-9FAC-4E99-91C1-4E60896E752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93F7-D4EC-48CD-9050-393912CB4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79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431-9FAC-4E99-91C1-4E60896E752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93F7-D4EC-48CD-9050-393912CB4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6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431-9FAC-4E99-91C1-4E60896E752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93F7-D4EC-48CD-9050-393912CB4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C2431-9FAC-4E99-91C1-4E60896E752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E93F7-D4EC-48CD-9050-393912CB4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3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4EE">
                <a:alpha val="77000"/>
              </a:srgbClr>
            </a:gs>
            <a:gs pos="62000">
              <a:schemeClr val="tx1"/>
            </a:gs>
            <a:gs pos="42000">
              <a:schemeClr val="tx1"/>
            </a:gs>
            <a:gs pos="81000">
              <a:srgbClr val="360E62">
                <a:alpha val="5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2"/>
          <p:cNvSpPr txBox="1"/>
          <p:nvPr/>
        </p:nvSpPr>
        <p:spPr>
          <a:xfrm rot="21381082">
            <a:off x="1145423" y="901148"/>
            <a:ext cx="9740348" cy="108029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6000" b="1" i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 звёзд рождаются галактики.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0920" y="2797330"/>
            <a:ext cx="9950161" cy="1517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8800" b="1" i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 руды – наша сталь.</a:t>
            </a:r>
            <a:endParaRPr lang="ru-RU" sz="8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3005" y="5580086"/>
            <a:ext cx="7912167" cy="12779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7200" b="1" dirty="0" err="1" smtClean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СТАЛЬЛИТМАШ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8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FFFFFF"/>
            </a:gs>
            <a:gs pos="28000">
              <a:srgbClr val="FFB3B3"/>
            </a:gs>
            <a:gs pos="87000">
              <a:srgbClr val="FFFF99">
                <a:alpha val="82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825"/>
                    </a14:imgEffect>
                    <a14:imgEffect>
                      <a14:saturation sat="1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96" y="1444487"/>
            <a:ext cx="5074945" cy="3727295"/>
          </a:xfrm>
          <a:prstGeom prst="rect">
            <a:avLst/>
          </a:prstGeom>
          <a:ln>
            <a:noFill/>
          </a:ln>
          <a:effectLst>
            <a:outerShdw blurRad="812800" dist="1371600" dir="540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0" lon="0" rev="6600000"/>
            </a:camera>
            <a:lightRig rig="threePt" dir="t"/>
          </a:scene3d>
          <a:sp3d/>
        </p:spPr>
      </p:pic>
      <p:sp>
        <p:nvSpPr>
          <p:cNvPr id="5" name="Прямоугольник 4"/>
          <p:cNvSpPr/>
          <p:nvPr/>
        </p:nvSpPr>
        <p:spPr>
          <a:xfrm>
            <a:off x="1132115" y="1661032"/>
            <a:ext cx="4673599" cy="1870705"/>
          </a:xfrm>
          <a:prstGeom prst="rect">
            <a:avLst/>
          </a:prstGeom>
          <a:scene3d>
            <a:camera prst="isometricOffAxis2Top">
              <a:rot lat="3600000" lon="5400000" rev="1814145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i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mbria" panose="02040503050406030204" pitchFamily="18" charset="0"/>
              </a:rPr>
              <a:t>Мгновение</a:t>
            </a:r>
            <a:r>
              <a:rPr lang="ru-RU" sz="3600" i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mbria" panose="02040503050406030204" pitchFamily="18" charset="0"/>
              </a:rPr>
              <a:t>мимолётно</a:t>
            </a:r>
            <a:r>
              <a:rPr lang="ru-RU" sz="3600" i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i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i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mbria" panose="02040503050406030204" pitchFamily="18" charset="0"/>
              </a:rPr>
              <a:t>Сделай</a:t>
            </a:r>
            <a:r>
              <a:rPr lang="ru-RU" sz="3600" i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mbria" panose="02040503050406030204" pitchFamily="18" charset="0"/>
              </a:rPr>
              <a:t>его</a:t>
            </a:r>
            <a:r>
              <a:rPr lang="ru-RU" sz="3600" i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mbria" panose="02040503050406030204" pitchFamily="18" charset="0"/>
              </a:rPr>
              <a:t>вечным</a:t>
            </a:r>
            <a:r>
              <a:rPr lang="ru-RU" sz="3600" i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205941">
            <a:off x="604706" y="1473699"/>
            <a:ext cx="4768563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3600" i="1" dirty="0" smtClean="0">
                <a:solidFill>
                  <a:srgbClr val="C4004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mbria" panose="02040503050406030204" pitchFamily="18" charset="0"/>
              </a:rPr>
              <a:t>Мгновение</a:t>
            </a:r>
            <a:r>
              <a:rPr lang="ru-RU" sz="3600" i="1" dirty="0" smtClean="0">
                <a:solidFill>
                  <a:srgbClr val="C4004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solidFill>
                  <a:srgbClr val="C4004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mbria" panose="02040503050406030204" pitchFamily="18" charset="0"/>
              </a:rPr>
              <a:t>мимолётно</a:t>
            </a:r>
            <a:r>
              <a:rPr lang="ru-RU" sz="3600" i="1" dirty="0" smtClean="0">
                <a:solidFill>
                  <a:srgbClr val="C4004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sz="3600" dirty="0" smtClean="0">
              <a:solidFill>
                <a:srgbClr val="C400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3600" i="1" dirty="0" smtClean="0">
                <a:solidFill>
                  <a:srgbClr val="C4004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600" dirty="0" smtClean="0">
              <a:solidFill>
                <a:srgbClr val="C400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i="1" dirty="0" smtClean="0">
                <a:solidFill>
                  <a:srgbClr val="C4004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mbria" panose="02040503050406030204" pitchFamily="18" charset="0"/>
              </a:rPr>
              <a:t>Сделай</a:t>
            </a:r>
            <a:r>
              <a:rPr lang="ru-RU" sz="3600" i="1" dirty="0" smtClean="0">
                <a:solidFill>
                  <a:srgbClr val="C4004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solidFill>
                  <a:srgbClr val="C4004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mbria" panose="02040503050406030204" pitchFamily="18" charset="0"/>
              </a:rPr>
              <a:t>его</a:t>
            </a:r>
            <a:r>
              <a:rPr lang="ru-RU" sz="3600" i="1" dirty="0" smtClean="0">
                <a:solidFill>
                  <a:srgbClr val="C4004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solidFill>
                  <a:srgbClr val="C4004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Cambria" panose="02040503050406030204" pitchFamily="18" charset="0"/>
              </a:rPr>
              <a:t>вечным</a:t>
            </a:r>
            <a:r>
              <a:rPr lang="ru-RU" sz="3600" i="1" dirty="0" smtClean="0">
                <a:solidFill>
                  <a:srgbClr val="C4004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3600" dirty="0">
              <a:solidFill>
                <a:srgbClr val="C400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227739">
            <a:off x="1830113" y="4831204"/>
            <a:ext cx="4580100" cy="88267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800" i="1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Анна </a:t>
            </a:r>
            <a:r>
              <a:rPr lang="en-US" sz="4800" i="1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Photographer </a:t>
            </a:r>
            <a:endParaRPr lang="ru-RU" sz="4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B050"/>
            </a:gs>
            <a:gs pos="50000">
              <a:schemeClr val="accent6">
                <a:lumMod val="0"/>
                <a:lumOff val="100000"/>
              </a:schemeClr>
            </a:gs>
            <a:gs pos="80000">
              <a:schemeClr val="accent6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8"/>
          <p:cNvSpPr txBox="1"/>
          <p:nvPr/>
        </p:nvSpPr>
        <p:spPr>
          <a:xfrm>
            <a:off x="7489371" y="1750401"/>
            <a:ext cx="4354286" cy="34163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72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66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Охранное агентство</a:t>
            </a:r>
          </a:p>
          <a:p>
            <a:r>
              <a:rPr lang="ru-RU" sz="72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66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66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«ГАРМ»</a:t>
            </a:r>
            <a:r>
              <a:rPr lang="ru-RU" sz="7200" dirty="0">
                <a:effectLst/>
              </a:rPr>
              <a:t> </a:t>
            </a:r>
            <a:endParaRPr lang="ru-RU" sz="7200" dirty="0"/>
          </a:p>
        </p:txBody>
      </p:sp>
      <p:sp>
        <p:nvSpPr>
          <p:cNvPr id="3" name="Надпись 10"/>
          <p:cNvSpPr txBox="1"/>
          <p:nvPr/>
        </p:nvSpPr>
        <p:spPr>
          <a:xfrm>
            <a:off x="1295967" y="0"/>
            <a:ext cx="8685391" cy="77957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u="heavy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66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Бойцы на страже, защита неизменна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53" y="779572"/>
            <a:ext cx="4495232" cy="6021770"/>
          </a:xfrm>
          <a:prstGeom prst="rect">
            <a:avLst/>
          </a:prstGeom>
          <a:effectLst>
            <a:outerShdw blurRad="50800" dist="50800" dir="5400000" algn="ctr" rotWithShape="0">
              <a:srgbClr val="A3FFA3"/>
            </a:outerShdw>
          </a:effectLst>
        </p:spPr>
      </p:pic>
    </p:spTree>
    <p:extLst>
      <p:ext uri="{BB962C8B-B14F-4D97-AF65-F5344CB8AC3E}">
        <p14:creationId xmlns:p14="http://schemas.microsoft.com/office/powerpoint/2010/main" val="15907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FFFFFF"/>
            </a:gs>
            <a:gs pos="55000">
              <a:srgbClr val="37FFFF"/>
            </a:gs>
            <a:gs pos="8000">
              <a:srgbClr val="37FFFF"/>
            </a:gs>
            <a:gs pos="84000">
              <a:srgbClr val="FFFFB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770" y="481916"/>
            <a:ext cx="7679218" cy="187064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5400" dirty="0" smtClean="0">
                <a:solidFill>
                  <a:srgbClr val="0085C8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Клиника </a:t>
            </a:r>
            <a:r>
              <a:rPr lang="ru-RU" sz="5400" dirty="0" err="1" smtClean="0">
                <a:solidFill>
                  <a:srgbClr val="0085C8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вертебрологии</a:t>
            </a:r>
            <a:endParaRPr lang="ru-RU" sz="5400" dirty="0" smtClean="0">
              <a:solidFill>
                <a:srgbClr val="0085C8"/>
              </a:solidFill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5400" dirty="0" smtClean="0">
                <a:solidFill>
                  <a:srgbClr val="0085C8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«Серебряный стан»</a:t>
            </a:r>
            <a:endParaRPr lang="ru-RU" sz="5400" dirty="0">
              <a:solidFill>
                <a:srgbClr val="0085C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416137">
            <a:off x="783305" y="4073026"/>
            <a:ext cx="6253635" cy="140961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000" i="1" u="wavyHeavy" spc="-150" dirty="0" smtClean="0">
                <a:solidFill>
                  <a:srgbClr val="37FFFF"/>
                </a:solidFill>
                <a:effectLst/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Будь стройным и гибким,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000" i="1" u="wavyHeavy" spc="-150" dirty="0" smtClean="0">
                <a:solidFill>
                  <a:srgbClr val="37FFFF"/>
                </a:solidFill>
                <a:effectLst/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не дай проблемам согнуть себя</a:t>
            </a:r>
            <a:r>
              <a:rPr lang="ru-RU" i="1" u="wavyHeavy" spc="-150" dirty="0" smtClean="0">
                <a:solidFill>
                  <a:srgbClr val="37FFFF"/>
                </a:solidFill>
                <a:effectLst/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00" i="1" dirty="0">
              <a:solidFill>
                <a:srgbClr val="37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"/>
          <a:stretch/>
        </p:blipFill>
        <p:spPr>
          <a:xfrm rot="21138066">
            <a:off x="8713395" y="176720"/>
            <a:ext cx="3066305" cy="6361570"/>
          </a:xfrm>
          <a:prstGeom prst="rect">
            <a:avLst/>
          </a:prstGeom>
          <a:solidFill>
            <a:srgbClr val="A7FFFF">
              <a:alpha val="0"/>
            </a:srgbClr>
          </a:solidFill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73000" endPos="68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26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50</Words>
  <Application>Microsoft Office PowerPoint</Application>
  <PresentationFormat>Широкоэкранный</PresentationFormat>
  <Paragraphs>17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Cambria</vt:lpstr>
      <vt:lpstr>Franklin Gothic Demi</vt:lpstr>
      <vt:lpstr>Monotype Corsiva</vt:lpstr>
      <vt:lpstr>Sitka Banner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24</cp:revision>
  <dcterms:created xsi:type="dcterms:W3CDTF">2023-04-17T10:01:49Z</dcterms:created>
  <dcterms:modified xsi:type="dcterms:W3CDTF">2023-04-17T15:42:34Z</dcterms:modified>
</cp:coreProperties>
</file>