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58" r:id="rId5"/>
    <p:sldId id="259" r:id="rId6"/>
    <p:sldId id="260" r:id="rId7"/>
    <p:sldId id="261" r:id="rId8"/>
    <p:sldId id="264" r:id="rId9"/>
    <p:sldId id="265" r:id="rId10"/>
    <p:sldId id="266" r:id="rId11"/>
    <p:sldId id="262" r:id="rId12"/>
    <p:sldId id="267" r:id="rId1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4" d="100"/>
          <a:sy n="74" d="100"/>
        </p:scale>
        <p:origin x="56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r>
              <a:rPr lang="uk-UA"/>
              <a:t>Відсоток посилок суддівства</a:t>
            </a:r>
            <a:endParaRPr lang="en-US"/>
          </a:p>
        </c:rich>
      </c:tx>
      <c:overlay val="0"/>
      <c:spPr>
        <a:noFill/>
        <a:ln>
          <a:noFill/>
        </a:ln>
        <a:effectLst/>
      </c:spPr>
      <c:txPr>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endParaRPr lang="uk-UA"/>
        </a:p>
      </c:txPr>
    </c:title>
    <c:autoTitleDeleted val="0"/>
    <c:plotArea>
      <c:layout/>
      <c:lineChart>
        <c:grouping val="standard"/>
        <c:varyColors val="0"/>
        <c:ser>
          <c:idx val="0"/>
          <c:order val="0"/>
          <c:tx>
            <c:strRef>
              <c:f>Sheet1!$B$2</c:f>
              <c:strCache>
                <c:ptCount val="1"/>
                <c:pt idx="0">
                  <c:v>З використанням інновації</c:v>
                </c:pt>
              </c:strCache>
            </c:strRef>
          </c:tx>
          <c:spPr>
            <a:ln w="22225" cap="rnd">
              <a:solidFill>
                <a:schemeClr val="accent1"/>
              </a:solidFill>
            </a:ln>
            <a:effectLst>
              <a:glow rad="139700">
                <a:schemeClr val="accent1">
                  <a:satMod val="175000"/>
                  <a:alpha val="14000"/>
                </a:schemeClr>
              </a:glow>
            </a:effectLst>
          </c:spPr>
          <c:marker>
            <c:symbol val="none"/>
          </c:marker>
          <c:cat>
            <c:numRef>
              <c:f>Sheet1!$A$3:$A$14</c:f>
              <c:numCache>
                <c:formatCode>General</c:formatCod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numCache>
            </c:numRef>
          </c:cat>
          <c:val>
            <c:numRef>
              <c:f>Sheet1!$B$3:$B$14</c:f>
              <c:numCache>
                <c:formatCode>General</c:formatCode>
                <c:ptCount val="12"/>
                <c:pt idx="0">
                  <c:v>8.5</c:v>
                </c:pt>
                <c:pt idx="1">
                  <c:v>7.3</c:v>
                </c:pt>
                <c:pt idx="2">
                  <c:v>6.9</c:v>
                </c:pt>
                <c:pt idx="3">
                  <c:v>6.5</c:v>
                </c:pt>
                <c:pt idx="4">
                  <c:v>6</c:v>
                </c:pt>
                <c:pt idx="5">
                  <c:v>5.8</c:v>
                </c:pt>
                <c:pt idx="6">
                  <c:v>5.5</c:v>
                </c:pt>
                <c:pt idx="7">
                  <c:v>5.2</c:v>
                </c:pt>
                <c:pt idx="8">
                  <c:v>5</c:v>
                </c:pt>
                <c:pt idx="9">
                  <c:v>4.5</c:v>
                </c:pt>
                <c:pt idx="10">
                  <c:v>4</c:v>
                </c:pt>
                <c:pt idx="11">
                  <c:v>3.8</c:v>
                </c:pt>
              </c:numCache>
            </c:numRef>
          </c:val>
          <c:smooth val="0"/>
          <c:extLst>
            <c:ext xmlns:c16="http://schemas.microsoft.com/office/drawing/2014/chart" uri="{C3380CC4-5D6E-409C-BE32-E72D297353CC}">
              <c16:uniqueId val="{00000000-3741-4469-9AC8-89502E803947}"/>
            </c:ext>
          </c:extLst>
        </c:ser>
        <c:ser>
          <c:idx val="1"/>
          <c:order val="1"/>
          <c:tx>
            <c:strRef>
              <c:f>Sheet1!$C$2</c:f>
              <c:strCache>
                <c:ptCount val="1"/>
                <c:pt idx="0">
                  <c:v>Без використання інновації</c:v>
                </c:pt>
              </c:strCache>
            </c:strRef>
          </c:tx>
          <c:spPr>
            <a:ln w="22225" cap="rnd">
              <a:solidFill>
                <a:schemeClr val="accent2"/>
              </a:solidFill>
            </a:ln>
            <a:effectLst>
              <a:glow rad="139700">
                <a:schemeClr val="accent2">
                  <a:satMod val="175000"/>
                  <a:alpha val="14000"/>
                </a:schemeClr>
              </a:glow>
            </a:effectLst>
          </c:spPr>
          <c:marker>
            <c:symbol val="none"/>
          </c:marker>
          <c:cat>
            <c:numRef>
              <c:f>Sheet1!$A$3:$A$14</c:f>
              <c:numCache>
                <c:formatCode>General</c:formatCod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numCache>
            </c:numRef>
          </c:cat>
          <c:val>
            <c:numRef>
              <c:f>Sheet1!$C$3:$C$14</c:f>
              <c:numCache>
                <c:formatCode>General</c:formatCode>
                <c:ptCount val="12"/>
                <c:pt idx="0">
                  <c:v>9.8000000000000007</c:v>
                </c:pt>
                <c:pt idx="1">
                  <c:v>9.5</c:v>
                </c:pt>
                <c:pt idx="2">
                  <c:v>9</c:v>
                </c:pt>
                <c:pt idx="3">
                  <c:v>8.5</c:v>
                </c:pt>
                <c:pt idx="4">
                  <c:v>8.6999999999999993</c:v>
                </c:pt>
                <c:pt idx="5">
                  <c:v>8</c:v>
                </c:pt>
                <c:pt idx="6">
                  <c:v>7.8</c:v>
                </c:pt>
                <c:pt idx="7">
                  <c:v>7.2</c:v>
                </c:pt>
                <c:pt idx="8">
                  <c:v>6.8</c:v>
                </c:pt>
                <c:pt idx="9">
                  <c:v>6.3</c:v>
                </c:pt>
                <c:pt idx="10">
                  <c:v>5.9</c:v>
                </c:pt>
                <c:pt idx="11">
                  <c:v>5.3</c:v>
                </c:pt>
              </c:numCache>
            </c:numRef>
          </c:val>
          <c:smooth val="0"/>
          <c:extLst>
            <c:ext xmlns:c16="http://schemas.microsoft.com/office/drawing/2014/chart" uri="{C3380CC4-5D6E-409C-BE32-E72D297353CC}">
              <c16:uniqueId val="{00000001-3741-4469-9AC8-89502E803947}"/>
            </c:ext>
          </c:extLst>
        </c:ser>
        <c:dLbls>
          <c:showLegendKey val="0"/>
          <c:showVal val="0"/>
          <c:showCatName val="0"/>
          <c:showSerName val="0"/>
          <c:showPercent val="0"/>
          <c:showBubbleSize val="0"/>
        </c:dLbls>
        <c:smooth val="0"/>
        <c:axId val="248687104"/>
        <c:axId val="250629904"/>
      </c:lineChart>
      <c:catAx>
        <c:axId val="248687104"/>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uk-UA"/>
          </a:p>
        </c:txPr>
        <c:crossAx val="250629904"/>
        <c:crosses val="autoZero"/>
        <c:auto val="1"/>
        <c:lblAlgn val="ctr"/>
        <c:lblOffset val="100"/>
        <c:noMultiLvlLbl val="0"/>
      </c:catAx>
      <c:valAx>
        <c:axId val="250629904"/>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uk-UA"/>
          </a:p>
        </c:txPr>
        <c:crossAx val="2486871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uk-UA"/>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uk-UA"/>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Sheet1!$F$1</c:f>
              <c:strCache>
                <c:ptCount val="1"/>
                <c:pt idx="0">
                  <c:v>Кількість залучених спортсменів (без використання інновацій)</c:v>
                </c:pt>
              </c:strCache>
            </c:strRef>
          </c:tx>
          <c:spPr>
            <a:ln w="22225" cap="rnd">
              <a:solidFill>
                <a:schemeClr val="accent1"/>
              </a:solidFill>
            </a:ln>
            <a:effectLst>
              <a:glow rad="139700">
                <a:schemeClr val="accent1">
                  <a:satMod val="175000"/>
                  <a:alpha val="14000"/>
                </a:schemeClr>
              </a:glow>
            </a:effectLst>
          </c:spPr>
          <c:marker>
            <c:symbol val="none"/>
          </c:marker>
          <c:cat>
            <c:numRef>
              <c:f>Sheet1!$E$2:$E$13</c:f>
              <c:numCache>
                <c:formatCode>General</c:formatCod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numCache>
            </c:numRef>
          </c:cat>
          <c:val>
            <c:numRef>
              <c:f>Sheet1!$F$2:$F$13</c:f>
              <c:numCache>
                <c:formatCode>General</c:formatCode>
                <c:ptCount val="12"/>
                <c:pt idx="0">
                  <c:v>150</c:v>
                </c:pt>
                <c:pt idx="1">
                  <c:v>160</c:v>
                </c:pt>
                <c:pt idx="2">
                  <c:v>170</c:v>
                </c:pt>
                <c:pt idx="3">
                  <c:v>180</c:v>
                </c:pt>
                <c:pt idx="4">
                  <c:v>190</c:v>
                </c:pt>
                <c:pt idx="5">
                  <c:v>200</c:v>
                </c:pt>
                <c:pt idx="6">
                  <c:v>210</c:v>
                </c:pt>
                <c:pt idx="7">
                  <c:v>220</c:v>
                </c:pt>
                <c:pt idx="8">
                  <c:v>230</c:v>
                </c:pt>
                <c:pt idx="9">
                  <c:v>240</c:v>
                </c:pt>
                <c:pt idx="10">
                  <c:v>250</c:v>
                </c:pt>
                <c:pt idx="11">
                  <c:v>260</c:v>
                </c:pt>
              </c:numCache>
            </c:numRef>
          </c:val>
          <c:smooth val="0"/>
          <c:extLst>
            <c:ext xmlns:c16="http://schemas.microsoft.com/office/drawing/2014/chart" uri="{C3380CC4-5D6E-409C-BE32-E72D297353CC}">
              <c16:uniqueId val="{00000000-490E-40C5-9AEE-C030159D27F0}"/>
            </c:ext>
          </c:extLst>
        </c:ser>
        <c:ser>
          <c:idx val="1"/>
          <c:order val="1"/>
          <c:tx>
            <c:strRef>
              <c:f>Sheet1!$G$1</c:f>
              <c:strCache>
                <c:ptCount val="1"/>
                <c:pt idx="0">
                  <c:v>Кількість залучених спортсменів (з використанням інновацій)</c:v>
                </c:pt>
              </c:strCache>
            </c:strRef>
          </c:tx>
          <c:spPr>
            <a:ln w="22225" cap="rnd">
              <a:solidFill>
                <a:schemeClr val="accent2"/>
              </a:solidFill>
            </a:ln>
            <a:effectLst>
              <a:glow rad="139700">
                <a:schemeClr val="accent2">
                  <a:satMod val="175000"/>
                  <a:alpha val="14000"/>
                </a:schemeClr>
              </a:glow>
            </a:effectLst>
          </c:spPr>
          <c:marker>
            <c:symbol val="none"/>
          </c:marker>
          <c:cat>
            <c:numRef>
              <c:f>Sheet1!$E$2:$E$13</c:f>
              <c:numCache>
                <c:formatCode>General</c:formatCod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numCache>
            </c:numRef>
          </c:cat>
          <c:val>
            <c:numRef>
              <c:f>Sheet1!$G$2:$G$13</c:f>
              <c:numCache>
                <c:formatCode>General</c:formatCode>
                <c:ptCount val="12"/>
                <c:pt idx="0">
                  <c:v>180</c:v>
                </c:pt>
                <c:pt idx="1">
                  <c:v>200</c:v>
                </c:pt>
                <c:pt idx="2">
                  <c:v>220</c:v>
                </c:pt>
                <c:pt idx="3">
                  <c:v>240</c:v>
                </c:pt>
                <c:pt idx="4">
                  <c:v>260</c:v>
                </c:pt>
                <c:pt idx="5">
                  <c:v>280</c:v>
                </c:pt>
                <c:pt idx="6">
                  <c:v>300</c:v>
                </c:pt>
                <c:pt idx="7">
                  <c:v>320</c:v>
                </c:pt>
                <c:pt idx="8">
                  <c:v>340</c:v>
                </c:pt>
                <c:pt idx="9">
                  <c:v>360</c:v>
                </c:pt>
                <c:pt idx="10">
                  <c:v>380</c:v>
                </c:pt>
                <c:pt idx="11">
                  <c:v>400</c:v>
                </c:pt>
              </c:numCache>
            </c:numRef>
          </c:val>
          <c:smooth val="0"/>
          <c:extLst>
            <c:ext xmlns:c16="http://schemas.microsoft.com/office/drawing/2014/chart" uri="{C3380CC4-5D6E-409C-BE32-E72D297353CC}">
              <c16:uniqueId val="{00000001-490E-40C5-9AEE-C030159D27F0}"/>
            </c:ext>
          </c:extLst>
        </c:ser>
        <c:dLbls>
          <c:showLegendKey val="0"/>
          <c:showVal val="0"/>
          <c:showCatName val="0"/>
          <c:showSerName val="0"/>
          <c:showPercent val="0"/>
          <c:showBubbleSize val="0"/>
        </c:dLbls>
        <c:smooth val="0"/>
        <c:axId val="391534112"/>
        <c:axId val="249980128"/>
      </c:lineChart>
      <c:catAx>
        <c:axId val="391534112"/>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uk-UA"/>
          </a:p>
        </c:txPr>
        <c:crossAx val="249980128"/>
        <c:crosses val="autoZero"/>
        <c:auto val="1"/>
        <c:lblAlgn val="ctr"/>
        <c:lblOffset val="100"/>
        <c:noMultiLvlLbl val="0"/>
      </c:catAx>
      <c:valAx>
        <c:axId val="249980128"/>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uk-UA"/>
          </a:p>
        </c:txPr>
        <c:crossAx val="39153411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uk-UA"/>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uk-UA"/>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5595C-DBE2-4352-9C86-5EE9BC51C7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a:extLst>
              <a:ext uri="{FF2B5EF4-FFF2-40B4-BE49-F238E27FC236}">
                <a16:creationId xmlns:a16="http://schemas.microsoft.com/office/drawing/2014/main" id="{D743489A-6AF3-4AC5-9C22-64B1AFC763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a:extLst>
              <a:ext uri="{FF2B5EF4-FFF2-40B4-BE49-F238E27FC236}">
                <a16:creationId xmlns:a16="http://schemas.microsoft.com/office/drawing/2014/main" id="{59F99135-886C-4862-BE6B-511E9C409F41}"/>
              </a:ext>
            </a:extLst>
          </p:cNvPr>
          <p:cNvSpPr>
            <a:spLocks noGrp="1"/>
          </p:cNvSpPr>
          <p:nvPr>
            <p:ph type="dt" sz="half" idx="10"/>
          </p:nvPr>
        </p:nvSpPr>
        <p:spPr/>
        <p:txBody>
          <a:bodyPr/>
          <a:lstStyle/>
          <a:p>
            <a:fld id="{10D3605E-F458-4D38-A518-EEDE6B96C34F}" type="datetimeFigureOut">
              <a:rPr lang="uk-UA" smtClean="0"/>
              <a:t>17.06.2023</a:t>
            </a:fld>
            <a:endParaRPr lang="uk-UA"/>
          </a:p>
        </p:txBody>
      </p:sp>
      <p:sp>
        <p:nvSpPr>
          <p:cNvPr id="5" name="Footer Placeholder 4">
            <a:extLst>
              <a:ext uri="{FF2B5EF4-FFF2-40B4-BE49-F238E27FC236}">
                <a16:creationId xmlns:a16="http://schemas.microsoft.com/office/drawing/2014/main" id="{1975B9E7-CFAE-4B20-BF15-1254BB510A94}"/>
              </a:ext>
            </a:extLst>
          </p:cNvPr>
          <p:cNvSpPr>
            <a:spLocks noGrp="1"/>
          </p:cNvSpPr>
          <p:nvPr>
            <p:ph type="ftr" sz="quarter" idx="11"/>
          </p:nvPr>
        </p:nvSpPr>
        <p:spPr/>
        <p:txBody>
          <a:bodyPr/>
          <a:lstStyle/>
          <a:p>
            <a:endParaRPr lang="uk-UA"/>
          </a:p>
        </p:txBody>
      </p:sp>
      <p:sp>
        <p:nvSpPr>
          <p:cNvPr id="6" name="Slide Number Placeholder 5">
            <a:extLst>
              <a:ext uri="{FF2B5EF4-FFF2-40B4-BE49-F238E27FC236}">
                <a16:creationId xmlns:a16="http://schemas.microsoft.com/office/drawing/2014/main" id="{210E1B71-554B-4ABB-866A-208477351CCD}"/>
              </a:ext>
            </a:extLst>
          </p:cNvPr>
          <p:cNvSpPr>
            <a:spLocks noGrp="1"/>
          </p:cNvSpPr>
          <p:nvPr>
            <p:ph type="sldNum" sz="quarter" idx="12"/>
          </p:nvPr>
        </p:nvSpPr>
        <p:spPr/>
        <p:txBody>
          <a:bodyPr/>
          <a:lstStyle/>
          <a:p>
            <a:fld id="{38F1AF9A-D502-4E2F-B5E6-A311C2316C13}" type="slidenum">
              <a:rPr lang="uk-UA" smtClean="0"/>
              <a:t>‹#›</a:t>
            </a:fld>
            <a:endParaRPr lang="uk-UA"/>
          </a:p>
        </p:txBody>
      </p:sp>
    </p:spTree>
    <p:extLst>
      <p:ext uri="{BB962C8B-B14F-4D97-AF65-F5344CB8AC3E}">
        <p14:creationId xmlns:p14="http://schemas.microsoft.com/office/powerpoint/2010/main" val="3343654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7B08C-9CB7-494A-BB0C-7DD5F7E642BB}"/>
              </a:ext>
            </a:extLst>
          </p:cNvPr>
          <p:cNvSpPr>
            <a:spLocks noGrp="1"/>
          </p:cNvSpPr>
          <p:nvPr>
            <p:ph type="title"/>
          </p:nvPr>
        </p:nvSpPr>
        <p:spPr/>
        <p:txBody>
          <a:bodyPr/>
          <a:lstStyle/>
          <a:p>
            <a:r>
              <a:rPr lang="en-US"/>
              <a:t>Click to edit Master title style</a:t>
            </a:r>
            <a:endParaRPr lang="uk-UA"/>
          </a:p>
        </p:txBody>
      </p:sp>
      <p:sp>
        <p:nvSpPr>
          <p:cNvPr id="3" name="Vertical Text Placeholder 2">
            <a:extLst>
              <a:ext uri="{FF2B5EF4-FFF2-40B4-BE49-F238E27FC236}">
                <a16:creationId xmlns:a16="http://schemas.microsoft.com/office/drawing/2014/main" id="{9CA933D7-63E8-4292-AD5B-5C408BA481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a:extLst>
              <a:ext uri="{FF2B5EF4-FFF2-40B4-BE49-F238E27FC236}">
                <a16:creationId xmlns:a16="http://schemas.microsoft.com/office/drawing/2014/main" id="{92CB8E38-3EC9-4040-BD01-75F6AE9813F9}"/>
              </a:ext>
            </a:extLst>
          </p:cNvPr>
          <p:cNvSpPr>
            <a:spLocks noGrp="1"/>
          </p:cNvSpPr>
          <p:nvPr>
            <p:ph type="dt" sz="half" idx="10"/>
          </p:nvPr>
        </p:nvSpPr>
        <p:spPr/>
        <p:txBody>
          <a:bodyPr/>
          <a:lstStyle/>
          <a:p>
            <a:fld id="{10D3605E-F458-4D38-A518-EEDE6B96C34F}" type="datetimeFigureOut">
              <a:rPr lang="uk-UA" smtClean="0"/>
              <a:t>17.06.2023</a:t>
            </a:fld>
            <a:endParaRPr lang="uk-UA"/>
          </a:p>
        </p:txBody>
      </p:sp>
      <p:sp>
        <p:nvSpPr>
          <p:cNvPr id="5" name="Footer Placeholder 4">
            <a:extLst>
              <a:ext uri="{FF2B5EF4-FFF2-40B4-BE49-F238E27FC236}">
                <a16:creationId xmlns:a16="http://schemas.microsoft.com/office/drawing/2014/main" id="{FABF18CB-A6C5-4857-8401-CDC1DB9C6D15}"/>
              </a:ext>
            </a:extLst>
          </p:cNvPr>
          <p:cNvSpPr>
            <a:spLocks noGrp="1"/>
          </p:cNvSpPr>
          <p:nvPr>
            <p:ph type="ftr" sz="quarter" idx="11"/>
          </p:nvPr>
        </p:nvSpPr>
        <p:spPr/>
        <p:txBody>
          <a:bodyPr/>
          <a:lstStyle/>
          <a:p>
            <a:endParaRPr lang="uk-UA"/>
          </a:p>
        </p:txBody>
      </p:sp>
      <p:sp>
        <p:nvSpPr>
          <p:cNvPr id="6" name="Slide Number Placeholder 5">
            <a:extLst>
              <a:ext uri="{FF2B5EF4-FFF2-40B4-BE49-F238E27FC236}">
                <a16:creationId xmlns:a16="http://schemas.microsoft.com/office/drawing/2014/main" id="{E6B80147-1090-4F88-8780-770EF62BAC2D}"/>
              </a:ext>
            </a:extLst>
          </p:cNvPr>
          <p:cNvSpPr>
            <a:spLocks noGrp="1"/>
          </p:cNvSpPr>
          <p:nvPr>
            <p:ph type="sldNum" sz="quarter" idx="12"/>
          </p:nvPr>
        </p:nvSpPr>
        <p:spPr/>
        <p:txBody>
          <a:bodyPr/>
          <a:lstStyle/>
          <a:p>
            <a:fld id="{38F1AF9A-D502-4E2F-B5E6-A311C2316C13}" type="slidenum">
              <a:rPr lang="uk-UA" smtClean="0"/>
              <a:t>‹#›</a:t>
            </a:fld>
            <a:endParaRPr lang="uk-UA"/>
          </a:p>
        </p:txBody>
      </p:sp>
    </p:spTree>
    <p:extLst>
      <p:ext uri="{BB962C8B-B14F-4D97-AF65-F5344CB8AC3E}">
        <p14:creationId xmlns:p14="http://schemas.microsoft.com/office/powerpoint/2010/main" val="2271588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7BF48A-2CA3-4F5F-B21E-612E825C7E4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a:extLst>
              <a:ext uri="{FF2B5EF4-FFF2-40B4-BE49-F238E27FC236}">
                <a16:creationId xmlns:a16="http://schemas.microsoft.com/office/drawing/2014/main" id="{D3DEC246-4E30-4D3C-8ACC-B8DB27953B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a:extLst>
              <a:ext uri="{FF2B5EF4-FFF2-40B4-BE49-F238E27FC236}">
                <a16:creationId xmlns:a16="http://schemas.microsoft.com/office/drawing/2014/main" id="{31CDF210-5CB5-41C8-8454-0DC70138C173}"/>
              </a:ext>
            </a:extLst>
          </p:cNvPr>
          <p:cNvSpPr>
            <a:spLocks noGrp="1"/>
          </p:cNvSpPr>
          <p:nvPr>
            <p:ph type="dt" sz="half" idx="10"/>
          </p:nvPr>
        </p:nvSpPr>
        <p:spPr/>
        <p:txBody>
          <a:bodyPr/>
          <a:lstStyle/>
          <a:p>
            <a:fld id="{10D3605E-F458-4D38-A518-EEDE6B96C34F}" type="datetimeFigureOut">
              <a:rPr lang="uk-UA" smtClean="0"/>
              <a:t>17.06.2023</a:t>
            </a:fld>
            <a:endParaRPr lang="uk-UA"/>
          </a:p>
        </p:txBody>
      </p:sp>
      <p:sp>
        <p:nvSpPr>
          <p:cNvPr id="5" name="Footer Placeholder 4">
            <a:extLst>
              <a:ext uri="{FF2B5EF4-FFF2-40B4-BE49-F238E27FC236}">
                <a16:creationId xmlns:a16="http://schemas.microsoft.com/office/drawing/2014/main" id="{D56448B6-87F7-4C78-9A6B-A71F554D0998}"/>
              </a:ext>
            </a:extLst>
          </p:cNvPr>
          <p:cNvSpPr>
            <a:spLocks noGrp="1"/>
          </p:cNvSpPr>
          <p:nvPr>
            <p:ph type="ftr" sz="quarter" idx="11"/>
          </p:nvPr>
        </p:nvSpPr>
        <p:spPr/>
        <p:txBody>
          <a:bodyPr/>
          <a:lstStyle/>
          <a:p>
            <a:endParaRPr lang="uk-UA"/>
          </a:p>
        </p:txBody>
      </p:sp>
      <p:sp>
        <p:nvSpPr>
          <p:cNvPr id="6" name="Slide Number Placeholder 5">
            <a:extLst>
              <a:ext uri="{FF2B5EF4-FFF2-40B4-BE49-F238E27FC236}">
                <a16:creationId xmlns:a16="http://schemas.microsoft.com/office/drawing/2014/main" id="{756D6315-2799-4713-817F-EEBA0D431E6C}"/>
              </a:ext>
            </a:extLst>
          </p:cNvPr>
          <p:cNvSpPr>
            <a:spLocks noGrp="1"/>
          </p:cNvSpPr>
          <p:nvPr>
            <p:ph type="sldNum" sz="quarter" idx="12"/>
          </p:nvPr>
        </p:nvSpPr>
        <p:spPr/>
        <p:txBody>
          <a:bodyPr/>
          <a:lstStyle/>
          <a:p>
            <a:fld id="{38F1AF9A-D502-4E2F-B5E6-A311C2316C13}" type="slidenum">
              <a:rPr lang="uk-UA" smtClean="0"/>
              <a:t>‹#›</a:t>
            </a:fld>
            <a:endParaRPr lang="uk-UA"/>
          </a:p>
        </p:txBody>
      </p:sp>
    </p:spTree>
    <p:extLst>
      <p:ext uri="{BB962C8B-B14F-4D97-AF65-F5344CB8AC3E}">
        <p14:creationId xmlns:p14="http://schemas.microsoft.com/office/powerpoint/2010/main" val="2074591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FB968-7805-4746-B586-CAB0FB0AC597}"/>
              </a:ext>
            </a:extLst>
          </p:cNvPr>
          <p:cNvSpPr>
            <a:spLocks noGrp="1"/>
          </p:cNvSpPr>
          <p:nvPr>
            <p:ph type="title"/>
          </p:nvPr>
        </p:nvSpPr>
        <p:spPr/>
        <p:txBody>
          <a:bodyPr/>
          <a:lstStyle/>
          <a:p>
            <a:r>
              <a:rPr lang="en-US"/>
              <a:t>Click to edit Master title style</a:t>
            </a:r>
            <a:endParaRPr lang="uk-UA"/>
          </a:p>
        </p:txBody>
      </p:sp>
      <p:sp>
        <p:nvSpPr>
          <p:cNvPr id="3" name="Content Placeholder 2">
            <a:extLst>
              <a:ext uri="{FF2B5EF4-FFF2-40B4-BE49-F238E27FC236}">
                <a16:creationId xmlns:a16="http://schemas.microsoft.com/office/drawing/2014/main" id="{C5E9B511-31C7-4728-B667-119FFE6197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a:extLst>
              <a:ext uri="{FF2B5EF4-FFF2-40B4-BE49-F238E27FC236}">
                <a16:creationId xmlns:a16="http://schemas.microsoft.com/office/drawing/2014/main" id="{680B4A74-B2AD-4514-893D-8D3D64A55B59}"/>
              </a:ext>
            </a:extLst>
          </p:cNvPr>
          <p:cNvSpPr>
            <a:spLocks noGrp="1"/>
          </p:cNvSpPr>
          <p:nvPr>
            <p:ph type="dt" sz="half" idx="10"/>
          </p:nvPr>
        </p:nvSpPr>
        <p:spPr/>
        <p:txBody>
          <a:bodyPr/>
          <a:lstStyle/>
          <a:p>
            <a:fld id="{10D3605E-F458-4D38-A518-EEDE6B96C34F}" type="datetimeFigureOut">
              <a:rPr lang="uk-UA" smtClean="0"/>
              <a:t>17.06.2023</a:t>
            </a:fld>
            <a:endParaRPr lang="uk-UA"/>
          </a:p>
        </p:txBody>
      </p:sp>
      <p:sp>
        <p:nvSpPr>
          <p:cNvPr id="5" name="Footer Placeholder 4">
            <a:extLst>
              <a:ext uri="{FF2B5EF4-FFF2-40B4-BE49-F238E27FC236}">
                <a16:creationId xmlns:a16="http://schemas.microsoft.com/office/drawing/2014/main" id="{16E3F981-C9B1-4B4E-A86B-A743615372BD}"/>
              </a:ext>
            </a:extLst>
          </p:cNvPr>
          <p:cNvSpPr>
            <a:spLocks noGrp="1"/>
          </p:cNvSpPr>
          <p:nvPr>
            <p:ph type="ftr" sz="quarter" idx="11"/>
          </p:nvPr>
        </p:nvSpPr>
        <p:spPr/>
        <p:txBody>
          <a:bodyPr/>
          <a:lstStyle/>
          <a:p>
            <a:endParaRPr lang="uk-UA"/>
          </a:p>
        </p:txBody>
      </p:sp>
      <p:sp>
        <p:nvSpPr>
          <p:cNvPr id="6" name="Slide Number Placeholder 5">
            <a:extLst>
              <a:ext uri="{FF2B5EF4-FFF2-40B4-BE49-F238E27FC236}">
                <a16:creationId xmlns:a16="http://schemas.microsoft.com/office/drawing/2014/main" id="{04CEBCA1-4B96-4E5D-AF77-C06C91569CBD}"/>
              </a:ext>
            </a:extLst>
          </p:cNvPr>
          <p:cNvSpPr>
            <a:spLocks noGrp="1"/>
          </p:cNvSpPr>
          <p:nvPr>
            <p:ph type="sldNum" sz="quarter" idx="12"/>
          </p:nvPr>
        </p:nvSpPr>
        <p:spPr/>
        <p:txBody>
          <a:bodyPr/>
          <a:lstStyle/>
          <a:p>
            <a:fld id="{38F1AF9A-D502-4E2F-B5E6-A311C2316C13}" type="slidenum">
              <a:rPr lang="uk-UA" smtClean="0"/>
              <a:t>‹#›</a:t>
            </a:fld>
            <a:endParaRPr lang="uk-UA"/>
          </a:p>
        </p:txBody>
      </p:sp>
    </p:spTree>
    <p:extLst>
      <p:ext uri="{BB962C8B-B14F-4D97-AF65-F5344CB8AC3E}">
        <p14:creationId xmlns:p14="http://schemas.microsoft.com/office/powerpoint/2010/main" val="2561290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77E1A-139A-44DA-94B0-F9F22A41D6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a:extLst>
              <a:ext uri="{FF2B5EF4-FFF2-40B4-BE49-F238E27FC236}">
                <a16:creationId xmlns:a16="http://schemas.microsoft.com/office/drawing/2014/main" id="{47C90D1C-926E-462D-BA0F-D325A0317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15AD343-790B-4B57-9D82-385C16B9309F}"/>
              </a:ext>
            </a:extLst>
          </p:cNvPr>
          <p:cNvSpPr>
            <a:spLocks noGrp="1"/>
          </p:cNvSpPr>
          <p:nvPr>
            <p:ph type="dt" sz="half" idx="10"/>
          </p:nvPr>
        </p:nvSpPr>
        <p:spPr/>
        <p:txBody>
          <a:bodyPr/>
          <a:lstStyle/>
          <a:p>
            <a:fld id="{10D3605E-F458-4D38-A518-EEDE6B96C34F}" type="datetimeFigureOut">
              <a:rPr lang="uk-UA" smtClean="0"/>
              <a:t>17.06.2023</a:t>
            </a:fld>
            <a:endParaRPr lang="uk-UA"/>
          </a:p>
        </p:txBody>
      </p:sp>
      <p:sp>
        <p:nvSpPr>
          <p:cNvPr id="5" name="Footer Placeholder 4">
            <a:extLst>
              <a:ext uri="{FF2B5EF4-FFF2-40B4-BE49-F238E27FC236}">
                <a16:creationId xmlns:a16="http://schemas.microsoft.com/office/drawing/2014/main" id="{BB8548D0-FA12-4EAC-8C53-1CCE8504FEB3}"/>
              </a:ext>
            </a:extLst>
          </p:cNvPr>
          <p:cNvSpPr>
            <a:spLocks noGrp="1"/>
          </p:cNvSpPr>
          <p:nvPr>
            <p:ph type="ftr" sz="quarter" idx="11"/>
          </p:nvPr>
        </p:nvSpPr>
        <p:spPr/>
        <p:txBody>
          <a:bodyPr/>
          <a:lstStyle/>
          <a:p>
            <a:endParaRPr lang="uk-UA"/>
          </a:p>
        </p:txBody>
      </p:sp>
      <p:sp>
        <p:nvSpPr>
          <p:cNvPr id="6" name="Slide Number Placeholder 5">
            <a:extLst>
              <a:ext uri="{FF2B5EF4-FFF2-40B4-BE49-F238E27FC236}">
                <a16:creationId xmlns:a16="http://schemas.microsoft.com/office/drawing/2014/main" id="{CDCF04C2-07D1-4A41-AEB2-EE58E2AA679A}"/>
              </a:ext>
            </a:extLst>
          </p:cNvPr>
          <p:cNvSpPr>
            <a:spLocks noGrp="1"/>
          </p:cNvSpPr>
          <p:nvPr>
            <p:ph type="sldNum" sz="quarter" idx="12"/>
          </p:nvPr>
        </p:nvSpPr>
        <p:spPr/>
        <p:txBody>
          <a:bodyPr/>
          <a:lstStyle/>
          <a:p>
            <a:fld id="{38F1AF9A-D502-4E2F-B5E6-A311C2316C13}" type="slidenum">
              <a:rPr lang="uk-UA" smtClean="0"/>
              <a:t>‹#›</a:t>
            </a:fld>
            <a:endParaRPr lang="uk-UA"/>
          </a:p>
        </p:txBody>
      </p:sp>
    </p:spTree>
    <p:extLst>
      <p:ext uri="{BB962C8B-B14F-4D97-AF65-F5344CB8AC3E}">
        <p14:creationId xmlns:p14="http://schemas.microsoft.com/office/powerpoint/2010/main" val="3102321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B32D0-E551-4F2D-A6F5-B53FC9E7EE55}"/>
              </a:ext>
            </a:extLst>
          </p:cNvPr>
          <p:cNvSpPr>
            <a:spLocks noGrp="1"/>
          </p:cNvSpPr>
          <p:nvPr>
            <p:ph type="title"/>
          </p:nvPr>
        </p:nvSpPr>
        <p:spPr/>
        <p:txBody>
          <a:bodyPr/>
          <a:lstStyle/>
          <a:p>
            <a:r>
              <a:rPr lang="en-US"/>
              <a:t>Click to edit Master title style</a:t>
            </a:r>
            <a:endParaRPr lang="uk-UA"/>
          </a:p>
        </p:txBody>
      </p:sp>
      <p:sp>
        <p:nvSpPr>
          <p:cNvPr id="3" name="Content Placeholder 2">
            <a:extLst>
              <a:ext uri="{FF2B5EF4-FFF2-40B4-BE49-F238E27FC236}">
                <a16:creationId xmlns:a16="http://schemas.microsoft.com/office/drawing/2014/main" id="{91A102B7-EBFF-4130-BDB9-C7CB144EB5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a:extLst>
              <a:ext uri="{FF2B5EF4-FFF2-40B4-BE49-F238E27FC236}">
                <a16:creationId xmlns:a16="http://schemas.microsoft.com/office/drawing/2014/main" id="{A6FB61E7-CE25-4586-8CB6-F6F51768084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a:extLst>
              <a:ext uri="{FF2B5EF4-FFF2-40B4-BE49-F238E27FC236}">
                <a16:creationId xmlns:a16="http://schemas.microsoft.com/office/drawing/2014/main" id="{6ED4252A-D280-4729-B5C7-518C02AAA4D8}"/>
              </a:ext>
            </a:extLst>
          </p:cNvPr>
          <p:cNvSpPr>
            <a:spLocks noGrp="1"/>
          </p:cNvSpPr>
          <p:nvPr>
            <p:ph type="dt" sz="half" idx="10"/>
          </p:nvPr>
        </p:nvSpPr>
        <p:spPr/>
        <p:txBody>
          <a:bodyPr/>
          <a:lstStyle/>
          <a:p>
            <a:fld id="{10D3605E-F458-4D38-A518-EEDE6B96C34F}" type="datetimeFigureOut">
              <a:rPr lang="uk-UA" smtClean="0"/>
              <a:t>17.06.2023</a:t>
            </a:fld>
            <a:endParaRPr lang="uk-UA"/>
          </a:p>
        </p:txBody>
      </p:sp>
      <p:sp>
        <p:nvSpPr>
          <p:cNvPr id="6" name="Footer Placeholder 5">
            <a:extLst>
              <a:ext uri="{FF2B5EF4-FFF2-40B4-BE49-F238E27FC236}">
                <a16:creationId xmlns:a16="http://schemas.microsoft.com/office/drawing/2014/main" id="{85190871-FEFD-4544-B8D3-8195B41F2B4B}"/>
              </a:ext>
            </a:extLst>
          </p:cNvPr>
          <p:cNvSpPr>
            <a:spLocks noGrp="1"/>
          </p:cNvSpPr>
          <p:nvPr>
            <p:ph type="ftr" sz="quarter" idx="11"/>
          </p:nvPr>
        </p:nvSpPr>
        <p:spPr/>
        <p:txBody>
          <a:bodyPr/>
          <a:lstStyle/>
          <a:p>
            <a:endParaRPr lang="uk-UA"/>
          </a:p>
        </p:txBody>
      </p:sp>
      <p:sp>
        <p:nvSpPr>
          <p:cNvPr id="7" name="Slide Number Placeholder 6">
            <a:extLst>
              <a:ext uri="{FF2B5EF4-FFF2-40B4-BE49-F238E27FC236}">
                <a16:creationId xmlns:a16="http://schemas.microsoft.com/office/drawing/2014/main" id="{A4349155-55B3-4E6A-8724-80580B0E49F5}"/>
              </a:ext>
            </a:extLst>
          </p:cNvPr>
          <p:cNvSpPr>
            <a:spLocks noGrp="1"/>
          </p:cNvSpPr>
          <p:nvPr>
            <p:ph type="sldNum" sz="quarter" idx="12"/>
          </p:nvPr>
        </p:nvSpPr>
        <p:spPr/>
        <p:txBody>
          <a:bodyPr/>
          <a:lstStyle/>
          <a:p>
            <a:fld id="{38F1AF9A-D502-4E2F-B5E6-A311C2316C13}" type="slidenum">
              <a:rPr lang="uk-UA" smtClean="0"/>
              <a:t>‹#›</a:t>
            </a:fld>
            <a:endParaRPr lang="uk-UA"/>
          </a:p>
        </p:txBody>
      </p:sp>
    </p:spTree>
    <p:extLst>
      <p:ext uri="{BB962C8B-B14F-4D97-AF65-F5344CB8AC3E}">
        <p14:creationId xmlns:p14="http://schemas.microsoft.com/office/powerpoint/2010/main" val="2023465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A785C-A93E-4321-A7A7-649C1FC86844}"/>
              </a:ext>
            </a:extLst>
          </p:cNvPr>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a:extLst>
              <a:ext uri="{FF2B5EF4-FFF2-40B4-BE49-F238E27FC236}">
                <a16:creationId xmlns:a16="http://schemas.microsoft.com/office/drawing/2014/main" id="{5F8AA60F-447B-4E78-85C7-12FE2AC9B4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71FC56-DF95-4C91-B21E-E51F0D3F8D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a:extLst>
              <a:ext uri="{FF2B5EF4-FFF2-40B4-BE49-F238E27FC236}">
                <a16:creationId xmlns:a16="http://schemas.microsoft.com/office/drawing/2014/main" id="{ACFC8666-1FC0-46C5-8F51-B0D81A5B8D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F64542-EAD3-4AFA-AB12-5713BFB839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a:extLst>
              <a:ext uri="{FF2B5EF4-FFF2-40B4-BE49-F238E27FC236}">
                <a16:creationId xmlns:a16="http://schemas.microsoft.com/office/drawing/2014/main" id="{CFA96174-3FCE-4C1B-AAD3-9A64FDBB0405}"/>
              </a:ext>
            </a:extLst>
          </p:cNvPr>
          <p:cNvSpPr>
            <a:spLocks noGrp="1"/>
          </p:cNvSpPr>
          <p:nvPr>
            <p:ph type="dt" sz="half" idx="10"/>
          </p:nvPr>
        </p:nvSpPr>
        <p:spPr/>
        <p:txBody>
          <a:bodyPr/>
          <a:lstStyle/>
          <a:p>
            <a:fld id="{10D3605E-F458-4D38-A518-EEDE6B96C34F}" type="datetimeFigureOut">
              <a:rPr lang="uk-UA" smtClean="0"/>
              <a:t>17.06.2023</a:t>
            </a:fld>
            <a:endParaRPr lang="uk-UA"/>
          </a:p>
        </p:txBody>
      </p:sp>
      <p:sp>
        <p:nvSpPr>
          <p:cNvPr id="8" name="Footer Placeholder 7">
            <a:extLst>
              <a:ext uri="{FF2B5EF4-FFF2-40B4-BE49-F238E27FC236}">
                <a16:creationId xmlns:a16="http://schemas.microsoft.com/office/drawing/2014/main" id="{BC8B8E1B-D21B-4A98-AFE6-0D94C62BF61E}"/>
              </a:ext>
            </a:extLst>
          </p:cNvPr>
          <p:cNvSpPr>
            <a:spLocks noGrp="1"/>
          </p:cNvSpPr>
          <p:nvPr>
            <p:ph type="ftr" sz="quarter" idx="11"/>
          </p:nvPr>
        </p:nvSpPr>
        <p:spPr/>
        <p:txBody>
          <a:bodyPr/>
          <a:lstStyle/>
          <a:p>
            <a:endParaRPr lang="uk-UA"/>
          </a:p>
        </p:txBody>
      </p:sp>
      <p:sp>
        <p:nvSpPr>
          <p:cNvPr id="9" name="Slide Number Placeholder 8">
            <a:extLst>
              <a:ext uri="{FF2B5EF4-FFF2-40B4-BE49-F238E27FC236}">
                <a16:creationId xmlns:a16="http://schemas.microsoft.com/office/drawing/2014/main" id="{4C694A69-ED26-455D-B7F1-AD48E1E3EA3F}"/>
              </a:ext>
            </a:extLst>
          </p:cNvPr>
          <p:cNvSpPr>
            <a:spLocks noGrp="1"/>
          </p:cNvSpPr>
          <p:nvPr>
            <p:ph type="sldNum" sz="quarter" idx="12"/>
          </p:nvPr>
        </p:nvSpPr>
        <p:spPr/>
        <p:txBody>
          <a:bodyPr/>
          <a:lstStyle/>
          <a:p>
            <a:fld id="{38F1AF9A-D502-4E2F-B5E6-A311C2316C13}" type="slidenum">
              <a:rPr lang="uk-UA" smtClean="0"/>
              <a:t>‹#›</a:t>
            </a:fld>
            <a:endParaRPr lang="uk-UA"/>
          </a:p>
        </p:txBody>
      </p:sp>
    </p:spTree>
    <p:extLst>
      <p:ext uri="{BB962C8B-B14F-4D97-AF65-F5344CB8AC3E}">
        <p14:creationId xmlns:p14="http://schemas.microsoft.com/office/powerpoint/2010/main" val="1665560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049E1-5A86-4337-87B3-A2CF0C320E5A}"/>
              </a:ext>
            </a:extLst>
          </p:cNvPr>
          <p:cNvSpPr>
            <a:spLocks noGrp="1"/>
          </p:cNvSpPr>
          <p:nvPr>
            <p:ph type="title"/>
          </p:nvPr>
        </p:nvSpPr>
        <p:spPr/>
        <p:txBody>
          <a:bodyPr/>
          <a:lstStyle/>
          <a:p>
            <a:r>
              <a:rPr lang="en-US"/>
              <a:t>Click to edit Master title style</a:t>
            </a:r>
            <a:endParaRPr lang="uk-UA"/>
          </a:p>
        </p:txBody>
      </p:sp>
      <p:sp>
        <p:nvSpPr>
          <p:cNvPr id="3" name="Date Placeholder 2">
            <a:extLst>
              <a:ext uri="{FF2B5EF4-FFF2-40B4-BE49-F238E27FC236}">
                <a16:creationId xmlns:a16="http://schemas.microsoft.com/office/drawing/2014/main" id="{42D73D03-D5F4-4E5A-A2F2-CC5B04C310B0}"/>
              </a:ext>
            </a:extLst>
          </p:cNvPr>
          <p:cNvSpPr>
            <a:spLocks noGrp="1"/>
          </p:cNvSpPr>
          <p:nvPr>
            <p:ph type="dt" sz="half" idx="10"/>
          </p:nvPr>
        </p:nvSpPr>
        <p:spPr/>
        <p:txBody>
          <a:bodyPr/>
          <a:lstStyle/>
          <a:p>
            <a:fld id="{10D3605E-F458-4D38-A518-EEDE6B96C34F}" type="datetimeFigureOut">
              <a:rPr lang="uk-UA" smtClean="0"/>
              <a:t>17.06.2023</a:t>
            </a:fld>
            <a:endParaRPr lang="uk-UA"/>
          </a:p>
        </p:txBody>
      </p:sp>
      <p:sp>
        <p:nvSpPr>
          <p:cNvPr id="4" name="Footer Placeholder 3">
            <a:extLst>
              <a:ext uri="{FF2B5EF4-FFF2-40B4-BE49-F238E27FC236}">
                <a16:creationId xmlns:a16="http://schemas.microsoft.com/office/drawing/2014/main" id="{C29316AD-840B-4FD7-98DE-CBAED32D3894}"/>
              </a:ext>
            </a:extLst>
          </p:cNvPr>
          <p:cNvSpPr>
            <a:spLocks noGrp="1"/>
          </p:cNvSpPr>
          <p:nvPr>
            <p:ph type="ftr" sz="quarter" idx="11"/>
          </p:nvPr>
        </p:nvSpPr>
        <p:spPr/>
        <p:txBody>
          <a:bodyPr/>
          <a:lstStyle/>
          <a:p>
            <a:endParaRPr lang="uk-UA"/>
          </a:p>
        </p:txBody>
      </p:sp>
      <p:sp>
        <p:nvSpPr>
          <p:cNvPr id="5" name="Slide Number Placeholder 4">
            <a:extLst>
              <a:ext uri="{FF2B5EF4-FFF2-40B4-BE49-F238E27FC236}">
                <a16:creationId xmlns:a16="http://schemas.microsoft.com/office/drawing/2014/main" id="{B2C37411-2CE6-42D4-8B19-619699420CC0}"/>
              </a:ext>
            </a:extLst>
          </p:cNvPr>
          <p:cNvSpPr>
            <a:spLocks noGrp="1"/>
          </p:cNvSpPr>
          <p:nvPr>
            <p:ph type="sldNum" sz="quarter" idx="12"/>
          </p:nvPr>
        </p:nvSpPr>
        <p:spPr/>
        <p:txBody>
          <a:bodyPr/>
          <a:lstStyle/>
          <a:p>
            <a:fld id="{38F1AF9A-D502-4E2F-B5E6-A311C2316C13}" type="slidenum">
              <a:rPr lang="uk-UA" smtClean="0"/>
              <a:t>‹#›</a:t>
            </a:fld>
            <a:endParaRPr lang="uk-UA"/>
          </a:p>
        </p:txBody>
      </p:sp>
    </p:spTree>
    <p:extLst>
      <p:ext uri="{BB962C8B-B14F-4D97-AF65-F5344CB8AC3E}">
        <p14:creationId xmlns:p14="http://schemas.microsoft.com/office/powerpoint/2010/main" val="2519071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00A5CD-7069-4391-B4CC-92104AC22AB6}"/>
              </a:ext>
            </a:extLst>
          </p:cNvPr>
          <p:cNvSpPr>
            <a:spLocks noGrp="1"/>
          </p:cNvSpPr>
          <p:nvPr>
            <p:ph type="dt" sz="half" idx="10"/>
          </p:nvPr>
        </p:nvSpPr>
        <p:spPr/>
        <p:txBody>
          <a:bodyPr/>
          <a:lstStyle/>
          <a:p>
            <a:fld id="{10D3605E-F458-4D38-A518-EEDE6B96C34F}" type="datetimeFigureOut">
              <a:rPr lang="uk-UA" smtClean="0"/>
              <a:t>17.06.2023</a:t>
            </a:fld>
            <a:endParaRPr lang="uk-UA"/>
          </a:p>
        </p:txBody>
      </p:sp>
      <p:sp>
        <p:nvSpPr>
          <p:cNvPr id="3" name="Footer Placeholder 2">
            <a:extLst>
              <a:ext uri="{FF2B5EF4-FFF2-40B4-BE49-F238E27FC236}">
                <a16:creationId xmlns:a16="http://schemas.microsoft.com/office/drawing/2014/main" id="{0DEDE782-0790-41E1-B34A-5875AB9E9C09}"/>
              </a:ext>
            </a:extLst>
          </p:cNvPr>
          <p:cNvSpPr>
            <a:spLocks noGrp="1"/>
          </p:cNvSpPr>
          <p:nvPr>
            <p:ph type="ftr" sz="quarter" idx="11"/>
          </p:nvPr>
        </p:nvSpPr>
        <p:spPr/>
        <p:txBody>
          <a:bodyPr/>
          <a:lstStyle/>
          <a:p>
            <a:endParaRPr lang="uk-UA"/>
          </a:p>
        </p:txBody>
      </p:sp>
      <p:sp>
        <p:nvSpPr>
          <p:cNvPr id="4" name="Slide Number Placeholder 3">
            <a:extLst>
              <a:ext uri="{FF2B5EF4-FFF2-40B4-BE49-F238E27FC236}">
                <a16:creationId xmlns:a16="http://schemas.microsoft.com/office/drawing/2014/main" id="{F43F028E-6F67-4C0C-AC23-7905C5C1CE0A}"/>
              </a:ext>
            </a:extLst>
          </p:cNvPr>
          <p:cNvSpPr>
            <a:spLocks noGrp="1"/>
          </p:cNvSpPr>
          <p:nvPr>
            <p:ph type="sldNum" sz="quarter" idx="12"/>
          </p:nvPr>
        </p:nvSpPr>
        <p:spPr/>
        <p:txBody>
          <a:bodyPr/>
          <a:lstStyle/>
          <a:p>
            <a:fld id="{38F1AF9A-D502-4E2F-B5E6-A311C2316C13}" type="slidenum">
              <a:rPr lang="uk-UA" smtClean="0"/>
              <a:t>‹#›</a:t>
            </a:fld>
            <a:endParaRPr lang="uk-UA"/>
          </a:p>
        </p:txBody>
      </p:sp>
    </p:spTree>
    <p:extLst>
      <p:ext uri="{BB962C8B-B14F-4D97-AF65-F5344CB8AC3E}">
        <p14:creationId xmlns:p14="http://schemas.microsoft.com/office/powerpoint/2010/main" val="1053301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857C0-5AFF-4596-991D-0E50654D39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a:extLst>
              <a:ext uri="{FF2B5EF4-FFF2-40B4-BE49-F238E27FC236}">
                <a16:creationId xmlns:a16="http://schemas.microsoft.com/office/drawing/2014/main" id="{EE9AD8FD-8F15-4069-9A41-51F8B0DC88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a:extLst>
              <a:ext uri="{FF2B5EF4-FFF2-40B4-BE49-F238E27FC236}">
                <a16:creationId xmlns:a16="http://schemas.microsoft.com/office/drawing/2014/main" id="{E2C2F111-95D4-4DE9-9D00-2AFE18EA28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CF9107-E524-4C49-A543-7E3BA7C16AB3}"/>
              </a:ext>
            </a:extLst>
          </p:cNvPr>
          <p:cNvSpPr>
            <a:spLocks noGrp="1"/>
          </p:cNvSpPr>
          <p:nvPr>
            <p:ph type="dt" sz="half" idx="10"/>
          </p:nvPr>
        </p:nvSpPr>
        <p:spPr/>
        <p:txBody>
          <a:bodyPr/>
          <a:lstStyle/>
          <a:p>
            <a:fld id="{10D3605E-F458-4D38-A518-EEDE6B96C34F}" type="datetimeFigureOut">
              <a:rPr lang="uk-UA" smtClean="0"/>
              <a:t>17.06.2023</a:t>
            </a:fld>
            <a:endParaRPr lang="uk-UA"/>
          </a:p>
        </p:txBody>
      </p:sp>
      <p:sp>
        <p:nvSpPr>
          <p:cNvPr id="6" name="Footer Placeholder 5">
            <a:extLst>
              <a:ext uri="{FF2B5EF4-FFF2-40B4-BE49-F238E27FC236}">
                <a16:creationId xmlns:a16="http://schemas.microsoft.com/office/drawing/2014/main" id="{4509AA33-83EF-4553-A7BB-FF3879A46AFD}"/>
              </a:ext>
            </a:extLst>
          </p:cNvPr>
          <p:cNvSpPr>
            <a:spLocks noGrp="1"/>
          </p:cNvSpPr>
          <p:nvPr>
            <p:ph type="ftr" sz="quarter" idx="11"/>
          </p:nvPr>
        </p:nvSpPr>
        <p:spPr/>
        <p:txBody>
          <a:bodyPr/>
          <a:lstStyle/>
          <a:p>
            <a:endParaRPr lang="uk-UA"/>
          </a:p>
        </p:txBody>
      </p:sp>
      <p:sp>
        <p:nvSpPr>
          <p:cNvPr id="7" name="Slide Number Placeholder 6">
            <a:extLst>
              <a:ext uri="{FF2B5EF4-FFF2-40B4-BE49-F238E27FC236}">
                <a16:creationId xmlns:a16="http://schemas.microsoft.com/office/drawing/2014/main" id="{A813DB42-B47C-409D-9AA1-00B1309AB7A5}"/>
              </a:ext>
            </a:extLst>
          </p:cNvPr>
          <p:cNvSpPr>
            <a:spLocks noGrp="1"/>
          </p:cNvSpPr>
          <p:nvPr>
            <p:ph type="sldNum" sz="quarter" idx="12"/>
          </p:nvPr>
        </p:nvSpPr>
        <p:spPr/>
        <p:txBody>
          <a:bodyPr/>
          <a:lstStyle/>
          <a:p>
            <a:fld id="{38F1AF9A-D502-4E2F-B5E6-A311C2316C13}" type="slidenum">
              <a:rPr lang="uk-UA" smtClean="0"/>
              <a:t>‹#›</a:t>
            </a:fld>
            <a:endParaRPr lang="uk-UA"/>
          </a:p>
        </p:txBody>
      </p:sp>
    </p:spTree>
    <p:extLst>
      <p:ext uri="{BB962C8B-B14F-4D97-AF65-F5344CB8AC3E}">
        <p14:creationId xmlns:p14="http://schemas.microsoft.com/office/powerpoint/2010/main" val="1202180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12EB4-7CBA-4C09-B5A4-F1E073E531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a:extLst>
              <a:ext uri="{FF2B5EF4-FFF2-40B4-BE49-F238E27FC236}">
                <a16:creationId xmlns:a16="http://schemas.microsoft.com/office/drawing/2014/main" id="{1539D332-A15C-402D-BBED-C650746F5C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a:extLst>
              <a:ext uri="{FF2B5EF4-FFF2-40B4-BE49-F238E27FC236}">
                <a16:creationId xmlns:a16="http://schemas.microsoft.com/office/drawing/2014/main" id="{71840F5D-CB90-4E43-BD25-9E2273C076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675774-765C-44B5-AD01-8EAC27C8B9D2}"/>
              </a:ext>
            </a:extLst>
          </p:cNvPr>
          <p:cNvSpPr>
            <a:spLocks noGrp="1"/>
          </p:cNvSpPr>
          <p:nvPr>
            <p:ph type="dt" sz="half" idx="10"/>
          </p:nvPr>
        </p:nvSpPr>
        <p:spPr/>
        <p:txBody>
          <a:bodyPr/>
          <a:lstStyle/>
          <a:p>
            <a:fld id="{10D3605E-F458-4D38-A518-EEDE6B96C34F}" type="datetimeFigureOut">
              <a:rPr lang="uk-UA" smtClean="0"/>
              <a:t>17.06.2023</a:t>
            </a:fld>
            <a:endParaRPr lang="uk-UA"/>
          </a:p>
        </p:txBody>
      </p:sp>
      <p:sp>
        <p:nvSpPr>
          <p:cNvPr id="6" name="Footer Placeholder 5">
            <a:extLst>
              <a:ext uri="{FF2B5EF4-FFF2-40B4-BE49-F238E27FC236}">
                <a16:creationId xmlns:a16="http://schemas.microsoft.com/office/drawing/2014/main" id="{038C88AC-DFFF-4C54-A966-C50E125A051A}"/>
              </a:ext>
            </a:extLst>
          </p:cNvPr>
          <p:cNvSpPr>
            <a:spLocks noGrp="1"/>
          </p:cNvSpPr>
          <p:nvPr>
            <p:ph type="ftr" sz="quarter" idx="11"/>
          </p:nvPr>
        </p:nvSpPr>
        <p:spPr/>
        <p:txBody>
          <a:bodyPr/>
          <a:lstStyle/>
          <a:p>
            <a:endParaRPr lang="uk-UA"/>
          </a:p>
        </p:txBody>
      </p:sp>
      <p:sp>
        <p:nvSpPr>
          <p:cNvPr id="7" name="Slide Number Placeholder 6">
            <a:extLst>
              <a:ext uri="{FF2B5EF4-FFF2-40B4-BE49-F238E27FC236}">
                <a16:creationId xmlns:a16="http://schemas.microsoft.com/office/drawing/2014/main" id="{03FD66AB-B28B-4D91-A794-D9EA42E0DCDB}"/>
              </a:ext>
            </a:extLst>
          </p:cNvPr>
          <p:cNvSpPr>
            <a:spLocks noGrp="1"/>
          </p:cNvSpPr>
          <p:nvPr>
            <p:ph type="sldNum" sz="quarter" idx="12"/>
          </p:nvPr>
        </p:nvSpPr>
        <p:spPr/>
        <p:txBody>
          <a:bodyPr/>
          <a:lstStyle/>
          <a:p>
            <a:fld id="{38F1AF9A-D502-4E2F-B5E6-A311C2316C13}" type="slidenum">
              <a:rPr lang="uk-UA" smtClean="0"/>
              <a:t>‹#›</a:t>
            </a:fld>
            <a:endParaRPr lang="uk-UA"/>
          </a:p>
        </p:txBody>
      </p:sp>
    </p:spTree>
    <p:extLst>
      <p:ext uri="{BB962C8B-B14F-4D97-AF65-F5344CB8AC3E}">
        <p14:creationId xmlns:p14="http://schemas.microsoft.com/office/powerpoint/2010/main" val="287289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31000">
              <a:schemeClr val="accent1">
                <a:lumMod val="45000"/>
                <a:lumOff val="55000"/>
              </a:schemeClr>
            </a:gs>
            <a:gs pos="64000">
              <a:schemeClr val="accent1">
                <a:lumMod val="45000"/>
                <a:lumOff val="55000"/>
              </a:schemeClr>
            </a:gs>
            <a:gs pos="97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E45E0F-AEE4-4468-9D53-5B47AA588B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a:extLst>
              <a:ext uri="{FF2B5EF4-FFF2-40B4-BE49-F238E27FC236}">
                <a16:creationId xmlns:a16="http://schemas.microsoft.com/office/drawing/2014/main" id="{FC8D39D6-8C5C-434D-8F0A-4DF135C125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a:extLst>
              <a:ext uri="{FF2B5EF4-FFF2-40B4-BE49-F238E27FC236}">
                <a16:creationId xmlns:a16="http://schemas.microsoft.com/office/drawing/2014/main" id="{8A4AF3B0-3F3D-43D2-8F12-BEB634DFE9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D3605E-F458-4D38-A518-EEDE6B96C34F}" type="datetimeFigureOut">
              <a:rPr lang="uk-UA" smtClean="0"/>
              <a:t>17.06.2023</a:t>
            </a:fld>
            <a:endParaRPr lang="uk-UA"/>
          </a:p>
        </p:txBody>
      </p:sp>
      <p:sp>
        <p:nvSpPr>
          <p:cNvPr id="5" name="Footer Placeholder 4">
            <a:extLst>
              <a:ext uri="{FF2B5EF4-FFF2-40B4-BE49-F238E27FC236}">
                <a16:creationId xmlns:a16="http://schemas.microsoft.com/office/drawing/2014/main" id="{BE4044C9-2D55-4A60-B094-B036B31052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a:extLst>
              <a:ext uri="{FF2B5EF4-FFF2-40B4-BE49-F238E27FC236}">
                <a16:creationId xmlns:a16="http://schemas.microsoft.com/office/drawing/2014/main" id="{24A63DC9-5266-4F5F-82B0-2BC9F55033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F1AF9A-D502-4E2F-B5E6-A311C2316C13}" type="slidenum">
              <a:rPr lang="uk-UA" smtClean="0"/>
              <a:t>‹#›</a:t>
            </a:fld>
            <a:endParaRPr lang="uk-UA"/>
          </a:p>
        </p:txBody>
      </p:sp>
    </p:spTree>
    <p:extLst>
      <p:ext uri="{BB962C8B-B14F-4D97-AF65-F5344CB8AC3E}">
        <p14:creationId xmlns:p14="http://schemas.microsoft.com/office/powerpoint/2010/main" val="640906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42BE9-4565-40F1-9734-3451479A4207}"/>
              </a:ext>
            </a:extLst>
          </p:cNvPr>
          <p:cNvSpPr>
            <a:spLocks noGrp="1"/>
          </p:cNvSpPr>
          <p:nvPr>
            <p:ph type="ctrTitle"/>
          </p:nvPr>
        </p:nvSpPr>
        <p:spPr>
          <a:xfrm>
            <a:off x="1094705" y="1122363"/>
            <a:ext cx="10161430" cy="2387600"/>
          </a:xfrm>
        </p:spPr>
        <p:txBody>
          <a:bodyPr>
            <a:normAutofit fontScale="90000"/>
          </a:bodyPr>
          <a:lstStyle/>
          <a:p>
            <a:r>
              <a:rPr lang="uk-UA" dirty="0"/>
              <a:t>Здійснити комплексну економічну оцінку інноваційних рішень у спортивній організації</a:t>
            </a:r>
          </a:p>
        </p:txBody>
      </p:sp>
      <p:sp>
        <p:nvSpPr>
          <p:cNvPr id="3" name="Subtitle 2">
            <a:extLst>
              <a:ext uri="{FF2B5EF4-FFF2-40B4-BE49-F238E27FC236}">
                <a16:creationId xmlns:a16="http://schemas.microsoft.com/office/drawing/2014/main" id="{2E293207-A406-4343-B078-715FB927CDDC}"/>
              </a:ext>
            </a:extLst>
          </p:cNvPr>
          <p:cNvSpPr>
            <a:spLocks noGrp="1"/>
          </p:cNvSpPr>
          <p:nvPr>
            <p:ph type="subTitle" idx="1"/>
          </p:nvPr>
        </p:nvSpPr>
        <p:spPr/>
        <p:txBody>
          <a:bodyPr/>
          <a:lstStyle/>
          <a:p>
            <a:endParaRPr lang="uk-UA"/>
          </a:p>
        </p:txBody>
      </p:sp>
    </p:spTree>
    <p:extLst>
      <p:ext uri="{BB962C8B-B14F-4D97-AF65-F5344CB8AC3E}">
        <p14:creationId xmlns:p14="http://schemas.microsoft.com/office/powerpoint/2010/main" val="4037166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B9F8EE4-64E0-466B-A838-3BB69DB28BDE}"/>
              </a:ext>
            </a:extLst>
          </p:cNvPr>
          <p:cNvGraphicFramePr>
            <a:graphicFrameLocks/>
          </p:cNvGraphicFramePr>
          <p:nvPr>
            <p:extLst>
              <p:ext uri="{D42A27DB-BD31-4B8C-83A1-F6EECF244321}">
                <p14:modId xmlns:p14="http://schemas.microsoft.com/office/powerpoint/2010/main" val="2579520616"/>
              </p:ext>
            </p:extLst>
          </p:nvPr>
        </p:nvGraphicFramePr>
        <p:xfrm>
          <a:off x="345582" y="254357"/>
          <a:ext cx="10562823" cy="58631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23052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7DE7F-CA12-4DE5-B013-09858E1C7168}"/>
              </a:ext>
            </a:extLst>
          </p:cNvPr>
          <p:cNvSpPr>
            <a:spLocks noGrp="1"/>
          </p:cNvSpPr>
          <p:nvPr>
            <p:ph type="title"/>
          </p:nvPr>
        </p:nvSpPr>
        <p:spPr>
          <a:xfrm>
            <a:off x="543574" y="160986"/>
            <a:ext cx="2083716" cy="701899"/>
          </a:xfrm>
        </p:spPr>
        <p:txBody>
          <a:bodyPr/>
          <a:lstStyle/>
          <a:p>
            <a:r>
              <a:rPr lang="uk-UA" dirty="0"/>
              <a:t>Висновок</a:t>
            </a:r>
          </a:p>
        </p:txBody>
      </p:sp>
      <p:sp>
        <p:nvSpPr>
          <p:cNvPr id="4" name="Text Placeholder 3">
            <a:extLst>
              <a:ext uri="{FF2B5EF4-FFF2-40B4-BE49-F238E27FC236}">
                <a16:creationId xmlns:a16="http://schemas.microsoft.com/office/drawing/2014/main" id="{E8456DBE-F37B-47DB-AEF5-6E2E37B3ECEF}"/>
              </a:ext>
            </a:extLst>
          </p:cNvPr>
          <p:cNvSpPr>
            <a:spLocks noGrp="1"/>
          </p:cNvSpPr>
          <p:nvPr>
            <p:ph type="body" sz="half" idx="2"/>
          </p:nvPr>
        </p:nvSpPr>
        <p:spPr>
          <a:xfrm>
            <a:off x="839787" y="965915"/>
            <a:ext cx="11124685" cy="4829577"/>
          </a:xfrm>
        </p:spPr>
        <p:txBody>
          <a:bodyPr>
            <a:normAutofit/>
          </a:bodyPr>
          <a:lstStyle/>
          <a:p>
            <a:r>
              <a:rPr lang="uk-UA" sz="2000" dirty="0"/>
              <a:t>Використання електронної оціночної системи вносить наступні зміни:</a:t>
            </a:r>
          </a:p>
          <a:p>
            <a:pPr marL="285750" indent="-285750">
              <a:buFont typeface="Arial" panose="020B0604020202020204" pitchFamily="34" charset="0"/>
              <a:buChar char="•"/>
            </a:pPr>
            <a:r>
              <a:rPr lang="uk-UA" sz="2000" dirty="0"/>
              <a:t>Об'єктивність: Електронні системи дозволяють об'єктивно визначати результати бою на підставі об'єктивних даних, таких як точність ударів, кількість забитих очок тощо. Це може зменшити суб'єктивність та помилки, що пов'язані зі суддівським розсудом.</a:t>
            </a:r>
          </a:p>
          <a:p>
            <a:pPr marL="285750" indent="-285750">
              <a:buFont typeface="Arial" panose="020B0604020202020204" pitchFamily="34" charset="0"/>
              <a:buChar char="•"/>
            </a:pPr>
            <a:r>
              <a:rPr lang="uk-UA" sz="2000" dirty="0"/>
              <a:t>Швидкість та точність: Електронні системи можуть швидко обробляти дані та визначати результати бою. Це дозволяє зменшити час, потрібний для прийняття рішення та оголошення результатів. Крім того, вони забезпечують більш точну оцінку результатів, оскільки базуються на об'єктивних даних.</a:t>
            </a:r>
          </a:p>
          <a:p>
            <a:pPr marL="285750" indent="-285750">
              <a:buFont typeface="Arial" panose="020B0604020202020204" pitchFamily="34" charset="0"/>
              <a:buChar char="•"/>
            </a:pPr>
            <a:r>
              <a:rPr lang="uk-UA" sz="2000" dirty="0"/>
              <a:t>Прозорість: Електронні системи можуть відображати результати та іншу інформацію про бій на екранах для глядачів, учасників та інших зацікавлених сторін. Це сприяє прозорості та довірі до процесу суддівства, оскільки всі можуть бачити та розуміти критерії оцінки.</a:t>
            </a:r>
          </a:p>
          <a:p>
            <a:r>
              <a:rPr lang="uk-UA" sz="2000" dirty="0"/>
              <a:t>Враховуючи вищевказане, використання електронної оціночної системи може допомогти покращити якість суддівства та забезпечити більш об'єктивну оцінку виступу боксерів.</a:t>
            </a:r>
          </a:p>
        </p:txBody>
      </p:sp>
    </p:spTree>
    <p:extLst>
      <p:ext uri="{BB962C8B-B14F-4D97-AF65-F5344CB8AC3E}">
        <p14:creationId xmlns:p14="http://schemas.microsoft.com/office/powerpoint/2010/main" val="2993267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7DE7F-CA12-4DE5-B013-09858E1C7168}"/>
              </a:ext>
            </a:extLst>
          </p:cNvPr>
          <p:cNvSpPr>
            <a:spLocks noGrp="1"/>
          </p:cNvSpPr>
          <p:nvPr>
            <p:ph type="title"/>
          </p:nvPr>
        </p:nvSpPr>
        <p:spPr>
          <a:xfrm>
            <a:off x="543574" y="160986"/>
            <a:ext cx="2083716" cy="701899"/>
          </a:xfrm>
        </p:spPr>
        <p:txBody>
          <a:bodyPr/>
          <a:lstStyle/>
          <a:p>
            <a:r>
              <a:rPr lang="uk-UA" dirty="0"/>
              <a:t>Висновок</a:t>
            </a:r>
          </a:p>
        </p:txBody>
      </p:sp>
      <p:sp>
        <p:nvSpPr>
          <p:cNvPr id="4" name="Text Placeholder 3">
            <a:extLst>
              <a:ext uri="{FF2B5EF4-FFF2-40B4-BE49-F238E27FC236}">
                <a16:creationId xmlns:a16="http://schemas.microsoft.com/office/drawing/2014/main" id="{E8456DBE-F37B-47DB-AEF5-6E2E37B3ECEF}"/>
              </a:ext>
            </a:extLst>
          </p:cNvPr>
          <p:cNvSpPr>
            <a:spLocks noGrp="1"/>
          </p:cNvSpPr>
          <p:nvPr>
            <p:ph type="body" sz="half" idx="2"/>
          </p:nvPr>
        </p:nvSpPr>
        <p:spPr>
          <a:xfrm>
            <a:off x="839787" y="965915"/>
            <a:ext cx="11124685" cy="4829577"/>
          </a:xfrm>
        </p:spPr>
        <p:txBody>
          <a:bodyPr>
            <a:normAutofit/>
          </a:bodyPr>
          <a:lstStyle/>
          <a:p>
            <a:r>
              <a:rPr lang="uk-UA" sz="2400" dirty="0"/>
              <a:t>Використання інноваційних маркетингових стратегій та комунікаційних каналів, зокрема соціальних медіа, призвело до залучення більшої уваги глядачів, спонсорів та потенційних спортсменів до спортивної організації. Це допомогло підвищити вплив та привабливість Української федерації боксу в глобальній спортивній сфері.</a:t>
            </a:r>
          </a:p>
          <a:p>
            <a:r>
              <a:rPr lang="uk-UA" sz="2400" dirty="0"/>
              <a:t>Отже, комплексне впровадження інноваційних рішень в Українській федерації боксу позитивно вплинуло на розвиток та покращення організації. Впровадження електронних систем суддівства допомогло зменшити помилки та підвищити справедливість у суддівстві, а використання інноваційних маркетингових стратегій та комунікаційних каналів забезпечило більшу увагу та інтерес до федерації з боку глядачів, спонсорів та спортсменів.</a:t>
            </a:r>
          </a:p>
          <a:p>
            <a:endParaRPr lang="uk-UA" sz="2000" dirty="0"/>
          </a:p>
        </p:txBody>
      </p:sp>
    </p:spTree>
    <p:extLst>
      <p:ext uri="{BB962C8B-B14F-4D97-AF65-F5344CB8AC3E}">
        <p14:creationId xmlns:p14="http://schemas.microsoft.com/office/powerpoint/2010/main" val="2153202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35FEF-C1DA-4634-89F8-A8E8EE3BF748}"/>
              </a:ext>
            </a:extLst>
          </p:cNvPr>
          <p:cNvSpPr>
            <a:spLocks noGrp="1"/>
          </p:cNvSpPr>
          <p:nvPr>
            <p:ph type="title"/>
          </p:nvPr>
        </p:nvSpPr>
        <p:spPr>
          <a:xfrm>
            <a:off x="3830647" y="173863"/>
            <a:ext cx="4530702" cy="714777"/>
          </a:xfrm>
        </p:spPr>
        <p:txBody>
          <a:bodyPr>
            <a:normAutofit fontScale="90000"/>
          </a:bodyPr>
          <a:lstStyle/>
          <a:p>
            <a:r>
              <a:rPr lang="uk-UA" dirty="0"/>
              <a:t>Українська федерація боксу </a:t>
            </a:r>
          </a:p>
        </p:txBody>
      </p:sp>
      <p:pic>
        <p:nvPicPr>
          <p:cNvPr id="5" name="Content Placeholder 4">
            <a:extLst>
              <a:ext uri="{FF2B5EF4-FFF2-40B4-BE49-F238E27FC236}">
                <a16:creationId xmlns:a16="http://schemas.microsoft.com/office/drawing/2014/main" id="{7BBFF119-9514-4736-8FC7-485972AB39EB}"/>
              </a:ext>
            </a:extLst>
          </p:cNvPr>
          <p:cNvPicPr>
            <a:picLocks noGrp="1" noChangeAspect="1"/>
          </p:cNvPicPr>
          <p:nvPr>
            <p:ph idx="1"/>
          </p:nvPr>
        </p:nvPicPr>
        <p:blipFill>
          <a:blip r:embed="rId2"/>
          <a:stretch>
            <a:fillRect/>
          </a:stretch>
        </p:blipFill>
        <p:spPr>
          <a:xfrm>
            <a:off x="4624655" y="3554569"/>
            <a:ext cx="2942689" cy="2942689"/>
          </a:xfrm>
          <a:prstGeom prst="rect">
            <a:avLst/>
          </a:prstGeom>
        </p:spPr>
      </p:pic>
      <p:sp>
        <p:nvSpPr>
          <p:cNvPr id="4" name="Text Placeholder 3">
            <a:extLst>
              <a:ext uri="{FF2B5EF4-FFF2-40B4-BE49-F238E27FC236}">
                <a16:creationId xmlns:a16="http://schemas.microsoft.com/office/drawing/2014/main" id="{86DC8C48-0919-4785-8640-5E52015F6044}"/>
              </a:ext>
            </a:extLst>
          </p:cNvPr>
          <p:cNvSpPr>
            <a:spLocks noGrp="1"/>
          </p:cNvSpPr>
          <p:nvPr>
            <p:ph type="body" sz="half" idx="2"/>
          </p:nvPr>
        </p:nvSpPr>
        <p:spPr>
          <a:xfrm>
            <a:off x="616038" y="1299502"/>
            <a:ext cx="10959921" cy="2255067"/>
          </a:xfrm>
        </p:spPr>
        <p:txBody>
          <a:bodyPr>
            <a:normAutofit/>
          </a:bodyPr>
          <a:lstStyle/>
          <a:p>
            <a:r>
              <a:rPr lang="uk-UA" sz="2000" dirty="0"/>
              <a:t>є організацією, що керує боксерським спортом в Україні. Для подальшого розвитку та покращення ефективності своєї діяльності, федерація може розглядати інноваційні рішення. </a:t>
            </a:r>
            <a:endParaRPr lang="en-US" sz="2000" dirty="0"/>
          </a:p>
          <a:p>
            <a:r>
              <a:rPr lang="uk-UA" sz="2000" dirty="0"/>
              <a:t>Мета дослідження полягає у здійсненні комплексної економічної оцінки інноваційних рішень, які можуть бути впроваджені Українською федерацією боксу. Основними об'єктами дослідження є конкретні інноваційні рішення, які вже були реалізовані або потенційно можуть бути впроваджені в спортивній організації боксу.</a:t>
            </a:r>
          </a:p>
          <a:p>
            <a:endParaRPr lang="uk-UA" dirty="0"/>
          </a:p>
        </p:txBody>
      </p:sp>
    </p:spTree>
    <p:extLst>
      <p:ext uri="{BB962C8B-B14F-4D97-AF65-F5344CB8AC3E}">
        <p14:creationId xmlns:p14="http://schemas.microsoft.com/office/powerpoint/2010/main" val="2051774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09E71-4CD5-41F5-8C2B-2BA948AE6E76}"/>
              </a:ext>
            </a:extLst>
          </p:cNvPr>
          <p:cNvSpPr>
            <a:spLocks noGrp="1"/>
          </p:cNvSpPr>
          <p:nvPr>
            <p:ph type="title"/>
          </p:nvPr>
        </p:nvSpPr>
        <p:spPr>
          <a:xfrm>
            <a:off x="839788" y="154546"/>
            <a:ext cx="2972357" cy="832879"/>
          </a:xfrm>
        </p:spPr>
        <p:txBody>
          <a:bodyPr>
            <a:normAutofit/>
          </a:bodyPr>
          <a:lstStyle/>
          <a:p>
            <a:r>
              <a:rPr lang="uk-UA" sz="3600" dirty="0"/>
              <a:t>Інновації</a:t>
            </a:r>
          </a:p>
        </p:txBody>
      </p:sp>
      <p:sp>
        <p:nvSpPr>
          <p:cNvPr id="3" name="Picture Placeholder 2">
            <a:extLst>
              <a:ext uri="{FF2B5EF4-FFF2-40B4-BE49-F238E27FC236}">
                <a16:creationId xmlns:a16="http://schemas.microsoft.com/office/drawing/2014/main" id="{90B7091D-725C-44AB-970A-D3DAAF8E41BD}"/>
              </a:ext>
            </a:extLst>
          </p:cNvPr>
          <p:cNvSpPr>
            <a:spLocks noGrp="1"/>
          </p:cNvSpPr>
          <p:nvPr>
            <p:ph type="pic" idx="1"/>
          </p:nvPr>
        </p:nvSpPr>
        <p:spPr>
          <a:xfrm>
            <a:off x="5743977" y="5318975"/>
            <a:ext cx="5611411" cy="550013"/>
          </a:xfrm>
        </p:spPr>
      </p:sp>
      <p:sp>
        <p:nvSpPr>
          <p:cNvPr id="4" name="Text Placeholder 3">
            <a:extLst>
              <a:ext uri="{FF2B5EF4-FFF2-40B4-BE49-F238E27FC236}">
                <a16:creationId xmlns:a16="http://schemas.microsoft.com/office/drawing/2014/main" id="{0BC46144-960F-43FE-8F91-38106A056DF6}"/>
              </a:ext>
            </a:extLst>
          </p:cNvPr>
          <p:cNvSpPr>
            <a:spLocks noGrp="1"/>
          </p:cNvSpPr>
          <p:nvPr>
            <p:ph type="body" sz="half" idx="2"/>
          </p:nvPr>
        </p:nvSpPr>
        <p:spPr>
          <a:xfrm>
            <a:off x="836612" y="1889248"/>
            <a:ext cx="10905743" cy="3739121"/>
          </a:xfrm>
        </p:spPr>
        <p:txBody>
          <a:bodyPr>
            <a:normAutofit/>
          </a:bodyPr>
          <a:lstStyle/>
          <a:p>
            <a:pPr marL="285750" indent="-285750">
              <a:buFont typeface="Arial" panose="020B0604020202020204" pitchFamily="34" charset="0"/>
              <a:buChar char="•"/>
            </a:pPr>
            <a:r>
              <a:rPr lang="ru-RU" sz="2200" dirty="0" err="1"/>
              <a:t>Впровадження</a:t>
            </a:r>
            <a:r>
              <a:rPr lang="ru-RU" sz="2200" dirty="0"/>
              <a:t> </a:t>
            </a:r>
            <a:r>
              <a:rPr lang="ru-RU" sz="2200" dirty="0" err="1"/>
              <a:t>електронних</a:t>
            </a:r>
            <a:r>
              <a:rPr lang="ru-RU" sz="2200" dirty="0"/>
              <a:t> систем </a:t>
            </a:r>
            <a:r>
              <a:rPr lang="ru-RU" sz="2200" dirty="0" err="1"/>
              <a:t>суддівства</a:t>
            </a:r>
            <a:r>
              <a:rPr lang="ru-RU" sz="2200" dirty="0"/>
              <a:t>: </a:t>
            </a:r>
            <a:r>
              <a:rPr lang="ru-RU" sz="2200" dirty="0" err="1"/>
              <a:t>Це</a:t>
            </a:r>
            <a:r>
              <a:rPr lang="ru-RU" sz="2200" dirty="0"/>
              <a:t> </a:t>
            </a:r>
            <a:r>
              <a:rPr lang="ru-RU" sz="2200" dirty="0" err="1"/>
              <a:t>включає</a:t>
            </a:r>
            <a:r>
              <a:rPr lang="ru-RU" sz="2200" dirty="0"/>
              <a:t> </a:t>
            </a:r>
            <a:r>
              <a:rPr lang="ru-RU" sz="2200" dirty="0" err="1"/>
              <a:t>використання</a:t>
            </a:r>
            <a:r>
              <a:rPr lang="ru-RU" sz="2200" dirty="0"/>
              <a:t> </a:t>
            </a:r>
            <a:r>
              <a:rPr lang="ru-RU" sz="2200" dirty="0" err="1"/>
              <a:t>електронних</a:t>
            </a:r>
            <a:r>
              <a:rPr lang="ru-RU" sz="2200" dirty="0"/>
              <a:t> систем </a:t>
            </a:r>
            <a:r>
              <a:rPr lang="ru-RU" sz="2200" dirty="0" err="1"/>
              <a:t>підрахунку</a:t>
            </a:r>
            <a:r>
              <a:rPr lang="ru-RU" sz="2200" dirty="0"/>
              <a:t> </a:t>
            </a:r>
            <a:r>
              <a:rPr lang="ru-RU" sz="2200" dirty="0" err="1"/>
              <a:t>очок</a:t>
            </a:r>
            <a:r>
              <a:rPr lang="ru-RU" sz="2200" dirty="0"/>
              <a:t> та контролю за </a:t>
            </a:r>
            <a:r>
              <a:rPr lang="ru-RU" sz="2200" dirty="0" err="1"/>
              <a:t>правильністю</a:t>
            </a:r>
            <a:r>
              <a:rPr lang="ru-RU" sz="2200" dirty="0"/>
              <a:t> </a:t>
            </a:r>
            <a:r>
              <a:rPr lang="ru-RU" sz="2200" dirty="0" err="1"/>
              <a:t>проведення</a:t>
            </a:r>
            <a:r>
              <a:rPr lang="ru-RU" sz="2200" dirty="0"/>
              <a:t> бою. </a:t>
            </a:r>
            <a:r>
              <a:rPr lang="ru-RU" sz="2200" dirty="0" err="1"/>
              <a:t>Це</a:t>
            </a:r>
            <a:r>
              <a:rPr lang="ru-RU" sz="2200" dirty="0"/>
              <a:t> </a:t>
            </a:r>
            <a:r>
              <a:rPr lang="ru-RU" sz="2200" dirty="0" err="1"/>
              <a:t>може</a:t>
            </a:r>
            <a:r>
              <a:rPr lang="ru-RU" sz="2200" dirty="0"/>
              <a:t> </a:t>
            </a:r>
            <a:r>
              <a:rPr lang="ru-RU" sz="2200" dirty="0" err="1"/>
              <a:t>забезпечити</a:t>
            </a:r>
            <a:r>
              <a:rPr lang="ru-RU" sz="2200" dirty="0"/>
              <a:t> </a:t>
            </a:r>
            <a:r>
              <a:rPr lang="ru-RU" sz="2200" dirty="0" err="1"/>
              <a:t>більш</a:t>
            </a:r>
            <a:r>
              <a:rPr lang="ru-RU" sz="2200" dirty="0"/>
              <a:t> </a:t>
            </a:r>
            <a:r>
              <a:rPr lang="ru-RU" sz="2200" dirty="0" err="1"/>
              <a:t>точне</a:t>
            </a:r>
            <a:r>
              <a:rPr lang="ru-RU" sz="2200" dirty="0"/>
              <a:t> та </a:t>
            </a:r>
            <a:r>
              <a:rPr lang="ru-RU" sz="2200" dirty="0" err="1"/>
              <a:t>справедливе</a:t>
            </a:r>
            <a:r>
              <a:rPr lang="ru-RU" sz="2200" dirty="0"/>
              <a:t> </a:t>
            </a:r>
            <a:r>
              <a:rPr lang="ru-RU" sz="2200" dirty="0" err="1"/>
              <a:t>визначення</a:t>
            </a:r>
            <a:r>
              <a:rPr lang="ru-RU" sz="2200" dirty="0"/>
              <a:t> </a:t>
            </a:r>
            <a:r>
              <a:rPr lang="ru-RU" sz="2200" dirty="0" err="1"/>
              <a:t>результатів</a:t>
            </a:r>
            <a:r>
              <a:rPr lang="ru-RU" sz="2200" dirty="0"/>
              <a:t> </a:t>
            </a:r>
            <a:r>
              <a:rPr lang="ru-RU" sz="2200" dirty="0" err="1"/>
              <a:t>поєдинків</a:t>
            </a:r>
            <a:r>
              <a:rPr lang="ru-RU" sz="2200" dirty="0"/>
              <a:t>.</a:t>
            </a:r>
          </a:p>
          <a:p>
            <a:pPr marL="285750" indent="-285750">
              <a:buFont typeface="Arial" panose="020B0604020202020204" pitchFamily="34" charset="0"/>
              <a:buChar char="•"/>
            </a:pPr>
            <a:r>
              <a:rPr lang="uk-UA" sz="2200" dirty="0"/>
              <a:t>Покращення маркетингу та комунікації: Федерація може використовувати інноваційні маркетингові стратегії та комунікаційні канали, такі як соціальні медіа, для залучення уваги глядачів, спонсорів та потенційних спортсменів.</a:t>
            </a:r>
          </a:p>
          <a:p>
            <a:endParaRPr lang="uk-UA" dirty="0"/>
          </a:p>
        </p:txBody>
      </p:sp>
    </p:spTree>
    <p:extLst>
      <p:ext uri="{BB962C8B-B14F-4D97-AF65-F5344CB8AC3E}">
        <p14:creationId xmlns:p14="http://schemas.microsoft.com/office/powerpoint/2010/main" val="3399293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912D3F1-EB42-4A4B-ADBA-D4C0D6D70334}"/>
              </a:ext>
            </a:extLst>
          </p:cNvPr>
          <p:cNvPicPr>
            <a:picLocks noGrp="1" noChangeAspect="1"/>
          </p:cNvPicPr>
          <p:nvPr>
            <p:ph type="pic" idx="1"/>
          </p:nvPr>
        </p:nvPicPr>
        <p:blipFill>
          <a:blip r:embed="rId2"/>
          <a:srcRect l="13304" r="13304"/>
          <a:stretch>
            <a:fillRect/>
          </a:stretch>
        </p:blipFill>
        <p:spPr>
          <a:xfrm>
            <a:off x="7967383" y="2186618"/>
            <a:ext cx="3187700" cy="2895600"/>
          </a:xfrm>
          <a:prstGeom prst="rect">
            <a:avLst/>
          </a:prstGeom>
        </p:spPr>
      </p:pic>
      <p:sp>
        <p:nvSpPr>
          <p:cNvPr id="4" name="Text Placeholder 3">
            <a:extLst>
              <a:ext uri="{FF2B5EF4-FFF2-40B4-BE49-F238E27FC236}">
                <a16:creationId xmlns:a16="http://schemas.microsoft.com/office/drawing/2014/main" id="{D9E39883-D470-4E16-BB5F-58B1911151B3}"/>
              </a:ext>
            </a:extLst>
          </p:cNvPr>
          <p:cNvSpPr>
            <a:spLocks noGrp="1"/>
          </p:cNvSpPr>
          <p:nvPr>
            <p:ph type="body" sz="half" idx="2"/>
          </p:nvPr>
        </p:nvSpPr>
        <p:spPr>
          <a:xfrm>
            <a:off x="839787" y="1210614"/>
            <a:ext cx="6526927" cy="2717442"/>
          </a:xfrm>
        </p:spPr>
        <p:txBody>
          <a:bodyPr>
            <a:normAutofit/>
          </a:bodyPr>
          <a:lstStyle/>
          <a:p>
            <a:r>
              <a:rPr lang="uk-UA" sz="2400" dirty="0"/>
              <a:t>Впровадження електронних систем суддівства в боксі є однією з інноваційних тенденцій, спрямованих на поліпшення справедливості та точності визначення результатів поєдинків. Ці системи базуються на використанні передових технологій, які допомагають контролювати та оцінювати дії боксерів під час бою.</a:t>
            </a:r>
          </a:p>
        </p:txBody>
      </p:sp>
      <p:sp>
        <p:nvSpPr>
          <p:cNvPr id="5" name="TextBox 4">
            <a:extLst>
              <a:ext uri="{FF2B5EF4-FFF2-40B4-BE49-F238E27FC236}">
                <a16:creationId xmlns:a16="http://schemas.microsoft.com/office/drawing/2014/main" id="{E4ED3F87-CC1C-4237-83B7-D7C45872EC32}"/>
              </a:ext>
            </a:extLst>
          </p:cNvPr>
          <p:cNvSpPr txBox="1"/>
          <p:nvPr/>
        </p:nvSpPr>
        <p:spPr>
          <a:xfrm>
            <a:off x="839786" y="3928056"/>
            <a:ext cx="6282231" cy="2308324"/>
          </a:xfrm>
          <a:prstGeom prst="rect">
            <a:avLst/>
          </a:prstGeom>
          <a:noFill/>
        </p:spPr>
        <p:txBody>
          <a:bodyPr wrap="square" rtlCol="0">
            <a:spAutoFit/>
          </a:bodyPr>
          <a:lstStyle/>
          <a:p>
            <a:r>
              <a:rPr lang="uk-UA" sz="2400" dirty="0"/>
              <a:t>Основні компоненти електронних систем суддівства включають:</a:t>
            </a:r>
          </a:p>
          <a:p>
            <a:pPr marL="285750" indent="-285750">
              <a:buFont typeface="Arial" panose="020B0604020202020204" pitchFamily="34" charset="0"/>
              <a:buChar char="•"/>
            </a:pPr>
            <a:r>
              <a:rPr lang="uk-UA" sz="2400" dirty="0"/>
              <a:t>Електронні оціночні системи</a:t>
            </a:r>
          </a:p>
          <a:p>
            <a:pPr marL="285750" indent="-285750">
              <a:buFont typeface="Arial" panose="020B0604020202020204" pitchFamily="34" charset="0"/>
              <a:buChar char="•"/>
            </a:pPr>
            <a:r>
              <a:rPr lang="uk-UA" sz="2400" dirty="0"/>
              <a:t>Електронні системи відображення результатів</a:t>
            </a:r>
          </a:p>
          <a:p>
            <a:pPr marL="285750" indent="-285750">
              <a:buFont typeface="Arial" panose="020B0604020202020204" pitchFamily="34" charset="0"/>
              <a:buChar char="•"/>
            </a:pPr>
            <a:r>
              <a:rPr lang="uk-UA" sz="2400" dirty="0"/>
              <a:t>Технології перегляду повторів</a:t>
            </a:r>
          </a:p>
        </p:txBody>
      </p:sp>
    </p:spTree>
    <p:extLst>
      <p:ext uri="{BB962C8B-B14F-4D97-AF65-F5344CB8AC3E}">
        <p14:creationId xmlns:p14="http://schemas.microsoft.com/office/powerpoint/2010/main" val="1698099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53E9392-3204-41E9-B6AD-1979C1FEC4EA}"/>
              </a:ext>
            </a:extLst>
          </p:cNvPr>
          <p:cNvPicPr>
            <a:picLocks noGrp="1" noChangeAspect="1"/>
          </p:cNvPicPr>
          <p:nvPr>
            <p:ph type="pic" idx="1"/>
          </p:nvPr>
        </p:nvPicPr>
        <p:blipFill rotWithShape="1">
          <a:blip r:embed="rId2"/>
          <a:srcRect l="-3" t="13068" r="3" b="23594"/>
          <a:stretch/>
        </p:blipFill>
        <p:spPr>
          <a:xfrm>
            <a:off x="1277143" y="3429000"/>
            <a:ext cx="9637713" cy="3429000"/>
          </a:xfrm>
          <a:prstGeom prst="rect">
            <a:avLst/>
          </a:prstGeom>
        </p:spPr>
      </p:pic>
      <p:sp>
        <p:nvSpPr>
          <p:cNvPr id="4" name="Text Placeholder 3">
            <a:extLst>
              <a:ext uri="{FF2B5EF4-FFF2-40B4-BE49-F238E27FC236}">
                <a16:creationId xmlns:a16="http://schemas.microsoft.com/office/drawing/2014/main" id="{1B0DA686-1EF4-4D16-8B6D-C4DCBD9787C9}"/>
              </a:ext>
            </a:extLst>
          </p:cNvPr>
          <p:cNvSpPr>
            <a:spLocks noGrp="1"/>
          </p:cNvSpPr>
          <p:nvPr>
            <p:ph type="body" sz="half" idx="2"/>
          </p:nvPr>
        </p:nvSpPr>
        <p:spPr>
          <a:xfrm>
            <a:off x="557570" y="1097923"/>
            <a:ext cx="10560676" cy="2331077"/>
          </a:xfrm>
        </p:spPr>
        <p:txBody>
          <a:bodyPr>
            <a:normAutofit/>
          </a:bodyPr>
          <a:lstStyle/>
          <a:p>
            <a:r>
              <a:rPr lang="ru-RU" sz="2400" dirty="0" err="1"/>
              <a:t>Впровадження</a:t>
            </a:r>
            <a:r>
              <a:rPr lang="ru-RU" sz="2400" dirty="0"/>
              <a:t> </a:t>
            </a:r>
            <a:r>
              <a:rPr lang="ru-RU" sz="2400" dirty="0" err="1"/>
              <a:t>електронних</a:t>
            </a:r>
            <a:r>
              <a:rPr lang="ru-RU" sz="2400" dirty="0"/>
              <a:t> систем </a:t>
            </a:r>
            <a:r>
              <a:rPr lang="ru-RU" sz="2400" dirty="0" err="1"/>
              <a:t>суддівства</a:t>
            </a:r>
            <a:r>
              <a:rPr lang="ru-RU" sz="2400" dirty="0"/>
              <a:t> </a:t>
            </a:r>
            <a:r>
              <a:rPr lang="ru-RU" sz="2400" dirty="0" err="1"/>
              <a:t>має</a:t>
            </a:r>
            <a:r>
              <a:rPr lang="ru-RU" sz="2400" dirty="0"/>
              <a:t> на </a:t>
            </a:r>
            <a:r>
              <a:rPr lang="ru-RU" sz="2400" dirty="0" err="1"/>
              <a:t>меті</a:t>
            </a:r>
            <a:r>
              <a:rPr lang="ru-RU" sz="2400" dirty="0"/>
              <a:t> </a:t>
            </a:r>
            <a:r>
              <a:rPr lang="ru-RU" sz="2400" dirty="0" err="1"/>
              <a:t>зменшити</a:t>
            </a:r>
            <a:r>
              <a:rPr lang="ru-RU" sz="2400" dirty="0"/>
              <a:t> </a:t>
            </a:r>
            <a:r>
              <a:rPr lang="ru-RU" sz="2400" dirty="0" err="1"/>
              <a:t>помилки</a:t>
            </a:r>
            <a:r>
              <a:rPr lang="ru-RU" sz="2400" dirty="0"/>
              <a:t> та </a:t>
            </a:r>
            <a:r>
              <a:rPr lang="ru-RU" sz="2400" dirty="0" err="1"/>
              <a:t>сприяти</a:t>
            </a:r>
            <a:r>
              <a:rPr lang="ru-RU" sz="2400" dirty="0"/>
              <a:t> </a:t>
            </a:r>
            <a:r>
              <a:rPr lang="ru-RU" sz="2400" dirty="0" err="1"/>
              <a:t>більш</a:t>
            </a:r>
            <a:r>
              <a:rPr lang="ru-RU" sz="2400" dirty="0"/>
              <a:t> точному </a:t>
            </a:r>
            <a:r>
              <a:rPr lang="ru-RU" sz="2400" dirty="0" err="1"/>
              <a:t>визначенню</a:t>
            </a:r>
            <a:r>
              <a:rPr lang="ru-RU" sz="2400" dirty="0"/>
              <a:t> </a:t>
            </a:r>
            <a:r>
              <a:rPr lang="ru-RU" sz="2400" dirty="0" err="1"/>
              <a:t>результатів</a:t>
            </a:r>
            <a:r>
              <a:rPr lang="ru-RU" sz="2400" dirty="0"/>
              <a:t> </a:t>
            </a:r>
            <a:r>
              <a:rPr lang="ru-RU" sz="2400" dirty="0" err="1"/>
              <a:t>поєдинків</a:t>
            </a:r>
            <a:r>
              <a:rPr lang="ru-RU" sz="2400" dirty="0"/>
              <a:t>. </a:t>
            </a:r>
            <a:r>
              <a:rPr lang="ru-RU" sz="2400" dirty="0" err="1"/>
              <a:t>Це</a:t>
            </a:r>
            <a:r>
              <a:rPr lang="ru-RU" sz="2400" dirty="0"/>
              <a:t> </a:t>
            </a:r>
            <a:r>
              <a:rPr lang="ru-RU" sz="2400" dirty="0" err="1"/>
              <a:t>може</a:t>
            </a:r>
            <a:r>
              <a:rPr lang="ru-RU" sz="2400" dirty="0"/>
              <a:t> </a:t>
            </a:r>
            <a:r>
              <a:rPr lang="ru-RU" sz="2400" dirty="0" err="1"/>
              <a:t>покращити</a:t>
            </a:r>
            <a:r>
              <a:rPr lang="ru-RU" sz="2400" dirty="0"/>
              <a:t> </a:t>
            </a:r>
            <a:r>
              <a:rPr lang="ru-RU" sz="2400" dirty="0" err="1"/>
              <a:t>справедливість</a:t>
            </a:r>
            <a:r>
              <a:rPr lang="ru-RU" sz="2400" dirty="0"/>
              <a:t> в </a:t>
            </a:r>
            <a:r>
              <a:rPr lang="ru-RU" sz="2400" dirty="0" err="1"/>
              <a:t>боксі</a:t>
            </a:r>
            <a:r>
              <a:rPr lang="ru-RU" sz="2400" dirty="0"/>
              <a:t> та </a:t>
            </a:r>
            <a:r>
              <a:rPr lang="ru-RU" sz="2400" dirty="0" err="1"/>
              <a:t>зберегти</a:t>
            </a:r>
            <a:r>
              <a:rPr lang="ru-RU" sz="2400" dirty="0"/>
              <a:t> </a:t>
            </a:r>
            <a:r>
              <a:rPr lang="ru-RU" sz="2400" dirty="0" err="1"/>
              <a:t>довіру</a:t>
            </a:r>
            <a:r>
              <a:rPr lang="ru-RU" sz="2400" dirty="0"/>
              <a:t> </a:t>
            </a:r>
            <a:r>
              <a:rPr lang="ru-RU" sz="2400" dirty="0" err="1"/>
              <a:t>глядачів</a:t>
            </a:r>
            <a:r>
              <a:rPr lang="ru-RU" sz="2400" dirty="0"/>
              <a:t> до спорту. </a:t>
            </a:r>
            <a:r>
              <a:rPr lang="ru-RU" sz="2400" dirty="0" err="1"/>
              <a:t>Проте</a:t>
            </a:r>
            <a:r>
              <a:rPr lang="ru-RU" sz="2400" dirty="0"/>
              <a:t>, </a:t>
            </a:r>
            <a:r>
              <a:rPr lang="ru-RU" sz="2400" dirty="0" err="1"/>
              <a:t>важливо</a:t>
            </a:r>
            <a:r>
              <a:rPr lang="ru-RU" sz="2400" dirty="0"/>
              <a:t> </a:t>
            </a:r>
            <a:r>
              <a:rPr lang="ru-RU" sz="2400" dirty="0" err="1"/>
              <a:t>забезпечити</a:t>
            </a:r>
            <a:r>
              <a:rPr lang="ru-RU" sz="2400" dirty="0"/>
              <a:t> </a:t>
            </a:r>
            <a:r>
              <a:rPr lang="ru-RU" sz="2400" dirty="0" err="1"/>
              <a:t>належне</a:t>
            </a:r>
            <a:r>
              <a:rPr lang="ru-RU" sz="2400" dirty="0"/>
              <a:t> </a:t>
            </a:r>
            <a:r>
              <a:rPr lang="ru-RU" sz="2400" dirty="0" err="1"/>
              <a:t>функціонування</a:t>
            </a:r>
            <a:r>
              <a:rPr lang="ru-RU" sz="2400" dirty="0"/>
              <a:t> та </a:t>
            </a:r>
            <a:r>
              <a:rPr lang="ru-RU" sz="2400" dirty="0" err="1"/>
              <a:t>підтримку</a:t>
            </a:r>
            <a:r>
              <a:rPr lang="ru-RU" sz="2400" dirty="0"/>
              <a:t> </a:t>
            </a:r>
            <a:r>
              <a:rPr lang="ru-RU" sz="2400" dirty="0" err="1"/>
              <a:t>цих</a:t>
            </a:r>
            <a:r>
              <a:rPr lang="ru-RU" sz="2400" dirty="0"/>
              <a:t> систем, а </a:t>
            </a:r>
            <a:r>
              <a:rPr lang="ru-RU" sz="2400" dirty="0" err="1"/>
              <a:t>також</a:t>
            </a:r>
            <a:r>
              <a:rPr lang="ru-RU" sz="2400" dirty="0"/>
              <a:t> </a:t>
            </a:r>
            <a:r>
              <a:rPr lang="ru-RU" sz="2400" dirty="0" err="1"/>
              <a:t>навчання</a:t>
            </a:r>
            <a:r>
              <a:rPr lang="ru-RU" sz="2400" dirty="0"/>
              <a:t> </a:t>
            </a:r>
            <a:r>
              <a:rPr lang="ru-RU" sz="2400" dirty="0" err="1"/>
              <a:t>суддів</a:t>
            </a:r>
            <a:r>
              <a:rPr lang="ru-RU" sz="2400" dirty="0"/>
              <a:t> та </a:t>
            </a:r>
            <a:r>
              <a:rPr lang="ru-RU" sz="2400" dirty="0" err="1"/>
              <a:t>інших</a:t>
            </a:r>
            <a:r>
              <a:rPr lang="ru-RU" sz="2400" dirty="0"/>
              <a:t> </a:t>
            </a:r>
            <a:r>
              <a:rPr lang="ru-RU" sz="2400" dirty="0" err="1"/>
              <a:t>учасників</a:t>
            </a:r>
            <a:r>
              <a:rPr lang="ru-RU" sz="2400" dirty="0"/>
              <a:t>, </a:t>
            </a:r>
            <a:r>
              <a:rPr lang="ru-RU" sz="2400" dirty="0" err="1"/>
              <a:t>щоб</a:t>
            </a:r>
            <a:r>
              <a:rPr lang="ru-RU" sz="2400" dirty="0"/>
              <a:t> вони могли </a:t>
            </a:r>
            <a:r>
              <a:rPr lang="ru-RU" sz="2400" dirty="0" err="1"/>
              <a:t>ефективно</a:t>
            </a:r>
            <a:r>
              <a:rPr lang="ru-RU" sz="2400" dirty="0"/>
              <a:t> </a:t>
            </a:r>
            <a:r>
              <a:rPr lang="ru-RU" sz="2400" dirty="0" err="1"/>
              <a:t>користуватись</a:t>
            </a:r>
            <a:r>
              <a:rPr lang="ru-RU" sz="2400" dirty="0"/>
              <a:t> </a:t>
            </a:r>
            <a:r>
              <a:rPr lang="ru-RU" sz="2400" dirty="0" err="1"/>
              <a:t>новими</a:t>
            </a:r>
            <a:r>
              <a:rPr lang="ru-RU" sz="2400" dirty="0"/>
              <a:t> </a:t>
            </a:r>
            <a:r>
              <a:rPr lang="ru-RU" sz="2400" dirty="0" err="1"/>
              <a:t>технологіями</a:t>
            </a:r>
            <a:r>
              <a:rPr lang="ru-RU" sz="2400" dirty="0"/>
              <a:t>.</a:t>
            </a:r>
            <a:endParaRPr lang="uk-UA" sz="2400" dirty="0"/>
          </a:p>
        </p:txBody>
      </p:sp>
      <p:sp>
        <p:nvSpPr>
          <p:cNvPr id="7" name="Title 6">
            <a:extLst>
              <a:ext uri="{FF2B5EF4-FFF2-40B4-BE49-F238E27FC236}">
                <a16:creationId xmlns:a16="http://schemas.microsoft.com/office/drawing/2014/main" id="{5F4B9605-585F-4367-B721-C289140D7595}"/>
              </a:ext>
            </a:extLst>
          </p:cNvPr>
          <p:cNvSpPr>
            <a:spLocks noGrp="1"/>
          </p:cNvSpPr>
          <p:nvPr>
            <p:ph type="title"/>
          </p:nvPr>
        </p:nvSpPr>
        <p:spPr/>
        <p:txBody>
          <a:bodyPr/>
          <a:lstStyle/>
          <a:p>
            <a:endParaRPr lang="uk-UA"/>
          </a:p>
        </p:txBody>
      </p:sp>
    </p:spTree>
    <p:extLst>
      <p:ext uri="{BB962C8B-B14F-4D97-AF65-F5344CB8AC3E}">
        <p14:creationId xmlns:p14="http://schemas.microsoft.com/office/powerpoint/2010/main" val="1830954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661E2A21-B99E-4727-82B6-9C05BFA23AD5}"/>
              </a:ext>
            </a:extLst>
          </p:cNvPr>
          <p:cNvGraphicFramePr>
            <a:graphicFrameLocks noGrp="1"/>
          </p:cNvGraphicFramePr>
          <p:nvPr>
            <p:extLst>
              <p:ext uri="{D42A27DB-BD31-4B8C-83A1-F6EECF244321}">
                <p14:modId xmlns:p14="http://schemas.microsoft.com/office/powerpoint/2010/main" val="1319846223"/>
              </p:ext>
            </p:extLst>
          </p:nvPr>
        </p:nvGraphicFramePr>
        <p:xfrm>
          <a:off x="1606997" y="698500"/>
          <a:ext cx="8127999" cy="54610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570856515"/>
                    </a:ext>
                  </a:extLst>
                </a:gridCol>
                <a:gridCol w="2709333">
                  <a:extLst>
                    <a:ext uri="{9D8B030D-6E8A-4147-A177-3AD203B41FA5}">
                      <a16:colId xmlns:a16="http://schemas.microsoft.com/office/drawing/2014/main" val="415659654"/>
                    </a:ext>
                  </a:extLst>
                </a:gridCol>
                <a:gridCol w="2709333">
                  <a:extLst>
                    <a:ext uri="{9D8B030D-6E8A-4147-A177-3AD203B41FA5}">
                      <a16:colId xmlns:a16="http://schemas.microsoft.com/office/drawing/2014/main" val="2669485874"/>
                    </a:ext>
                  </a:extLst>
                </a:gridCol>
              </a:tblGrid>
              <a:tr h="370840">
                <a:tc rowSpan="2">
                  <a:txBody>
                    <a:bodyPr/>
                    <a:lstStyle/>
                    <a:p>
                      <a:pPr algn="ctr"/>
                      <a:r>
                        <a:rPr lang="uk-UA" dirty="0"/>
                        <a:t>рік</a:t>
                      </a:r>
                    </a:p>
                  </a:txBody>
                  <a:tcPr anchor="ctr"/>
                </a:tc>
                <a:tc gridSpan="2">
                  <a:txBody>
                    <a:bodyPr/>
                    <a:lstStyle/>
                    <a:p>
                      <a:pPr algn="ctr"/>
                      <a:r>
                        <a:rPr lang="uk-UA" dirty="0"/>
                        <a:t>Відсоток посилок суддівства</a:t>
                      </a:r>
                    </a:p>
                  </a:txBody>
                  <a:tcPr anchor="ctr"/>
                </a:tc>
                <a:tc hMerge="1">
                  <a:txBody>
                    <a:bodyPr/>
                    <a:lstStyle/>
                    <a:p>
                      <a:endParaRPr lang="uk-UA" dirty="0"/>
                    </a:p>
                  </a:txBody>
                  <a:tcPr/>
                </a:tc>
                <a:extLst>
                  <a:ext uri="{0D108BD9-81ED-4DB2-BD59-A6C34878D82A}">
                    <a16:rowId xmlns:a16="http://schemas.microsoft.com/office/drawing/2014/main" val="1054642632"/>
                  </a:ext>
                </a:extLst>
              </a:tr>
              <a:tr h="370840">
                <a:tc vMerge="1">
                  <a:txBody>
                    <a:bodyPr/>
                    <a:lstStyle/>
                    <a:p>
                      <a:endParaRPr lang="uk-UA" dirty="0"/>
                    </a:p>
                  </a:txBody>
                  <a:tcPr/>
                </a:tc>
                <a:tc>
                  <a:txBody>
                    <a:bodyPr/>
                    <a:lstStyle/>
                    <a:p>
                      <a:pPr algn="ctr"/>
                      <a:r>
                        <a:rPr lang="uk-UA" dirty="0"/>
                        <a:t>З використанням інновації</a:t>
                      </a:r>
                    </a:p>
                  </a:txBody>
                  <a:tcPr anchor="ctr"/>
                </a:tc>
                <a:tc>
                  <a:txBody>
                    <a:bodyPr/>
                    <a:lstStyle/>
                    <a:p>
                      <a:pPr algn="ctr"/>
                      <a:r>
                        <a:rPr lang="uk-UA" dirty="0"/>
                        <a:t>Без використання інновації</a:t>
                      </a:r>
                    </a:p>
                  </a:txBody>
                  <a:tcPr anchor="ctr"/>
                </a:tc>
                <a:extLst>
                  <a:ext uri="{0D108BD9-81ED-4DB2-BD59-A6C34878D82A}">
                    <a16:rowId xmlns:a16="http://schemas.microsoft.com/office/drawing/2014/main" val="4217817409"/>
                  </a:ext>
                </a:extLst>
              </a:tr>
              <a:tr h="370840">
                <a:tc>
                  <a:txBody>
                    <a:bodyPr/>
                    <a:lstStyle/>
                    <a:p>
                      <a:pPr algn="ctr"/>
                      <a:r>
                        <a:rPr lang="uk-UA" dirty="0"/>
                        <a:t>2010</a:t>
                      </a:r>
                    </a:p>
                  </a:txBody>
                  <a:tcPr anchor="ctr"/>
                </a:tc>
                <a:tc>
                  <a:txBody>
                    <a:bodyPr/>
                    <a:lstStyle/>
                    <a:p>
                      <a:pPr algn="ctr"/>
                      <a:r>
                        <a:rPr lang="uk-UA" dirty="0"/>
                        <a:t>8,5</a:t>
                      </a:r>
                    </a:p>
                  </a:txBody>
                  <a:tcPr anchor="ctr"/>
                </a:tc>
                <a:tc>
                  <a:txBody>
                    <a:bodyPr/>
                    <a:lstStyle/>
                    <a:p>
                      <a:pPr algn="ctr"/>
                      <a:r>
                        <a:rPr lang="uk-UA" dirty="0"/>
                        <a:t>9,8</a:t>
                      </a:r>
                    </a:p>
                  </a:txBody>
                  <a:tcPr anchor="ctr"/>
                </a:tc>
                <a:extLst>
                  <a:ext uri="{0D108BD9-81ED-4DB2-BD59-A6C34878D82A}">
                    <a16:rowId xmlns:a16="http://schemas.microsoft.com/office/drawing/2014/main" val="3136237237"/>
                  </a:ext>
                </a:extLst>
              </a:tr>
              <a:tr h="370840">
                <a:tc>
                  <a:txBody>
                    <a:bodyPr/>
                    <a:lstStyle/>
                    <a:p>
                      <a:pPr algn="ctr"/>
                      <a:r>
                        <a:rPr lang="uk-UA" dirty="0"/>
                        <a:t>2011</a:t>
                      </a:r>
                    </a:p>
                  </a:txBody>
                  <a:tcPr anchor="ctr"/>
                </a:tc>
                <a:tc>
                  <a:txBody>
                    <a:bodyPr/>
                    <a:lstStyle/>
                    <a:p>
                      <a:pPr algn="ctr"/>
                      <a:r>
                        <a:rPr lang="uk-UA" dirty="0"/>
                        <a:t>7,3</a:t>
                      </a:r>
                    </a:p>
                  </a:txBody>
                  <a:tcPr anchor="ctr"/>
                </a:tc>
                <a:tc>
                  <a:txBody>
                    <a:bodyPr/>
                    <a:lstStyle/>
                    <a:p>
                      <a:pPr algn="ctr"/>
                      <a:r>
                        <a:rPr lang="uk-UA" dirty="0"/>
                        <a:t>9,5</a:t>
                      </a:r>
                    </a:p>
                  </a:txBody>
                  <a:tcPr anchor="ctr"/>
                </a:tc>
                <a:extLst>
                  <a:ext uri="{0D108BD9-81ED-4DB2-BD59-A6C34878D82A}">
                    <a16:rowId xmlns:a16="http://schemas.microsoft.com/office/drawing/2014/main" val="1403907472"/>
                  </a:ext>
                </a:extLst>
              </a:tr>
              <a:tr h="370840">
                <a:tc>
                  <a:txBody>
                    <a:bodyPr/>
                    <a:lstStyle/>
                    <a:p>
                      <a:pPr algn="ctr"/>
                      <a:r>
                        <a:rPr lang="uk-UA" dirty="0"/>
                        <a:t>2012</a:t>
                      </a:r>
                    </a:p>
                  </a:txBody>
                  <a:tcPr anchor="ctr"/>
                </a:tc>
                <a:tc>
                  <a:txBody>
                    <a:bodyPr/>
                    <a:lstStyle/>
                    <a:p>
                      <a:pPr algn="ctr"/>
                      <a:r>
                        <a:rPr lang="uk-UA" dirty="0"/>
                        <a:t>6,9</a:t>
                      </a:r>
                    </a:p>
                  </a:txBody>
                  <a:tcPr anchor="ctr"/>
                </a:tc>
                <a:tc>
                  <a:txBody>
                    <a:bodyPr/>
                    <a:lstStyle/>
                    <a:p>
                      <a:pPr algn="ctr"/>
                      <a:r>
                        <a:rPr lang="uk-UA" dirty="0"/>
                        <a:t>9,0</a:t>
                      </a:r>
                    </a:p>
                  </a:txBody>
                  <a:tcPr anchor="ctr"/>
                </a:tc>
                <a:extLst>
                  <a:ext uri="{0D108BD9-81ED-4DB2-BD59-A6C34878D82A}">
                    <a16:rowId xmlns:a16="http://schemas.microsoft.com/office/drawing/2014/main" val="336586211"/>
                  </a:ext>
                </a:extLst>
              </a:tr>
              <a:tr h="370840">
                <a:tc>
                  <a:txBody>
                    <a:bodyPr/>
                    <a:lstStyle/>
                    <a:p>
                      <a:pPr algn="ctr"/>
                      <a:r>
                        <a:rPr lang="uk-UA" dirty="0"/>
                        <a:t>2013</a:t>
                      </a:r>
                    </a:p>
                  </a:txBody>
                  <a:tcPr anchor="ctr"/>
                </a:tc>
                <a:tc>
                  <a:txBody>
                    <a:bodyPr/>
                    <a:lstStyle/>
                    <a:p>
                      <a:pPr algn="ctr"/>
                      <a:r>
                        <a:rPr lang="uk-UA" dirty="0"/>
                        <a:t>6,5</a:t>
                      </a:r>
                    </a:p>
                  </a:txBody>
                  <a:tcPr anchor="ctr"/>
                </a:tc>
                <a:tc>
                  <a:txBody>
                    <a:bodyPr/>
                    <a:lstStyle/>
                    <a:p>
                      <a:pPr algn="ctr"/>
                      <a:r>
                        <a:rPr lang="uk-UA" dirty="0"/>
                        <a:t>8,5</a:t>
                      </a:r>
                    </a:p>
                  </a:txBody>
                  <a:tcPr anchor="ctr"/>
                </a:tc>
                <a:extLst>
                  <a:ext uri="{0D108BD9-81ED-4DB2-BD59-A6C34878D82A}">
                    <a16:rowId xmlns:a16="http://schemas.microsoft.com/office/drawing/2014/main" val="3873798315"/>
                  </a:ext>
                </a:extLst>
              </a:tr>
              <a:tr h="370840">
                <a:tc>
                  <a:txBody>
                    <a:bodyPr/>
                    <a:lstStyle/>
                    <a:p>
                      <a:pPr algn="ctr"/>
                      <a:r>
                        <a:rPr lang="uk-UA" dirty="0"/>
                        <a:t>2014</a:t>
                      </a:r>
                    </a:p>
                  </a:txBody>
                  <a:tcPr anchor="ctr"/>
                </a:tc>
                <a:tc>
                  <a:txBody>
                    <a:bodyPr/>
                    <a:lstStyle/>
                    <a:p>
                      <a:pPr algn="ctr"/>
                      <a:r>
                        <a:rPr lang="uk-UA" dirty="0"/>
                        <a:t>6,0</a:t>
                      </a:r>
                    </a:p>
                  </a:txBody>
                  <a:tcPr anchor="ctr"/>
                </a:tc>
                <a:tc>
                  <a:txBody>
                    <a:bodyPr/>
                    <a:lstStyle/>
                    <a:p>
                      <a:pPr algn="ctr"/>
                      <a:r>
                        <a:rPr lang="uk-UA" dirty="0"/>
                        <a:t>8,7</a:t>
                      </a:r>
                    </a:p>
                  </a:txBody>
                  <a:tcPr anchor="ctr"/>
                </a:tc>
                <a:extLst>
                  <a:ext uri="{0D108BD9-81ED-4DB2-BD59-A6C34878D82A}">
                    <a16:rowId xmlns:a16="http://schemas.microsoft.com/office/drawing/2014/main" val="1852960205"/>
                  </a:ext>
                </a:extLst>
              </a:tr>
              <a:tr h="370840">
                <a:tc>
                  <a:txBody>
                    <a:bodyPr/>
                    <a:lstStyle/>
                    <a:p>
                      <a:pPr algn="ctr"/>
                      <a:r>
                        <a:rPr lang="uk-UA" dirty="0"/>
                        <a:t>2015</a:t>
                      </a:r>
                    </a:p>
                  </a:txBody>
                  <a:tcPr anchor="ctr"/>
                </a:tc>
                <a:tc>
                  <a:txBody>
                    <a:bodyPr/>
                    <a:lstStyle/>
                    <a:p>
                      <a:pPr algn="ctr"/>
                      <a:r>
                        <a:rPr lang="uk-UA" dirty="0"/>
                        <a:t>5,8</a:t>
                      </a:r>
                    </a:p>
                  </a:txBody>
                  <a:tcPr anchor="ctr"/>
                </a:tc>
                <a:tc>
                  <a:txBody>
                    <a:bodyPr/>
                    <a:lstStyle/>
                    <a:p>
                      <a:pPr algn="ctr"/>
                      <a:r>
                        <a:rPr lang="uk-UA" dirty="0"/>
                        <a:t>8,0</a:t>
                      </a:r>
                    </a:p>
                  </a:txBody>
                  <a:tcPr anchor="ctr"/>
                </a:tc>
                <a:extLst>
                  <a:ext uri="{0D108BD9-81ED-4DB2-BD59-A6C34878D82A}">
                    <a16:rowId xmlns:a16="http://schemas.microsoft.com/office/drawing/2014/main" val="2737733928"/>
                  </a:ext>
                </a:extLst>
              </a:tr>
              <a:tr h="370840">
                <a:tc>
                  <a:txBody>
                    <a:bodyPr/>
                    <a:lstStyle/>
                    <a:p>
                      <a:pPr algn="ctr"/>
                      <a:r>
                        <a:rPr lang="uk-UA" dirty="0"/>
                        <a:t>2016</a:t>
                      </a:r>
                    </a:p>
                  </a:txBody>
                  <a:tcPr anchor="ctr"/>
                </a:tc>
                <a:tc>
                  <a:txBody>
                    <a:bodyPr/>
                    <a:lstStyle/>
                    <a:p>
                      <a:pPr algn="ctr"/>
                      <a:r>
                        <a:rPr lang="uk-UA" dirty="0"/>
                        <a:t>5,5</a:t>
                      </a:r>
                    </a:p>
                  </a:txBody>
                  <a:tcPr anchor="ctr"/>
                </a:tc>
                <a:tc>
                  <a:txBody>
                    <a:bodyPr/>
                    <a:lstStyle/>
                    <a:p>
                      <a:pPr algn="ctr"/>
                      <a:r>
                        <a:rPr lang="uk-UA" dirty="0"/>
                        <a:t>7,8</a:t>
                      </a:r>
                    </a:p>
                  </a:txBody>
                  <a:tcPr anchor="ctr"/>
                </a:tc>
                <a:extLst>
                  <a:ext uri="{0D108BD9-81ED-4DB2-BD59-A6C34878D82A}">
                    <a16:rowId xmlns:a16="http://schemas.microsoft.com/office/drawing/2014/main" val="1258931228"/>
                  </a:ext>
                </a:extLst>
              </a:tr>
              <a:tr h="370840">
                <a:tc>
                  <a:txBody>
                    <a:bodyPr/>
                    <a:lstStyle/>
                    <a:p>
                      <a:pPr algn="ctr"/>
                      <a:r>
                        <a:rPr lang="uk-UA" dirty="0"/>
                        <a:t>2017</a:t>
                      </a:r>
                    </a:p>
                  </a:txBody>
                  <a:tcPr anchor="ctr"/>
                </a:tc>
                <a:tc>
                  <a:txBody>
                    <a:bodyPr/>
                    <a:lstStyle/>
                    <a:p>
                      <a:pPr algn="ctr"/>
                      <a:r>
                        <a:rPr lang="uk-UA" dirty="0"/>
                        <a:t>5,2</a:t>
                      </a:r>
                    </a:p>
                  </a:txBody>
                  <a:tcPr anchor="ctr"/>
                </a:tc>
                <a:tc>
                  <a:txBody>
                    <a:bodyPr/>
                    <a:lstStyle/>
                    <a:p>
                      <a:pPr algn="ctr"/>
                      <a:r>
                        <a:rPr lang="uk-UA" dirty="0"/>
                        <a:t>7,2</a:t>
                      </a:r>
                    </a:p>
                  </a:txBody>
                  <a:tcPr anchor="ctr"/>
                </a:tc>
                <a:extLst>
                  <a:ext uri="{0D108BD9-81ED-4DB2-BD59-A6C34878D82A}">
                    <a16:rowId xmlns:a16="http://schemas.microsoft.com/office/drawing/2014/main" val="305562284"/>
                  </a:ext>
                </a:extLst>
              </a:tr>
              <a:tr h="370840">
                <a:tc>
                  <a:txBody>
                    <a:bodyPr/>
                    <a:lstStyle/>
                    <a:p>
                      <a:pPr algn="ctr"/>
                      <a:r>
                        <a:rPr lang="uk-UA" dirty="0"/>
                        <a:t>2018</a:t>
                      </a:r>
                    </a:p>
                  </a:txBody>
                  <a:tcPr anchor="ctr"/>
                </a:tc>
                <a:tc>
                  <a:txBody>
                    <a:bodyPr/>
                    <a:lstStyle/>
                    <a:p>
                      <a:pPr algn="ctr"/>
                      <a:r>
                        <a:rPr lang="uk-UA" dirty="0"/>
                        <a:t>5,0</a:t>
                      </a:r>
                    </a:p>
                  </a:txBody>
                  <a:tcPr anchor="ctr"/>
                </a:tc>
                <a:tc>
                  <a:txBody>
                    <a:bodyPr/>
                    <a:lstStyle/>
                    <a:p>
                      <a:pPr algn="ctr"/>
                      <a:r>
                        <a:rPr lang="uk-UA" dirty="0"/>
                        <a:t>6,8</a:t>
                      </a:r>
                    </a:p>
                  </a:txBody>
                  <a:tcPr anchor="ctr"/>
                </a:tc>
                <a:extLst>
                  <a:ext uri="{0D108BD9-81ED-4DB2-BD59-A6C34878D82A}">
                    <a16:rowId xmlns:a16="http://schemas.microsoft.com/office/drawing/2014/main" val="3465742613"/>
                  </a:ext>
                </a:extLst>
              </a:tr>
              <a:tr h="370840">
                <a:tc>
                  <a:txBody>
                    <a:bodyPr/>
                    <a:lstStyle/>
                    <a:p>
                      <a:pPr algn="ctr"/>
                      <a:r>
                        <a:rPr lang="uk-UA" dirty="0"/>
                        <a:t>2019</a:t>
                      </a:r>
                    </a:p>
                  </a:txBody>
                  <a:tcPr anchor="ctr"/>
                </a:tc>
                <a:tc>
                  <a:txBody>
                    <a:bodyPr/>
                    <a:lstStyle/>
                    <a:p>
                      <a:pPr algn="ctr"/>
                      <a:r>
                        <a:rPr lang="uk-UA" dirty="0"/>
                        <a:t>4,5</a:t>
                      </a:r>
                    </a:p>
                  </a:txBody>
                  <a:tcPr anchor="ctr"/>
                </a:tc>
                <a:tc>
                  <a:txBody>
                    <a:bodyPr/>
                    <a:lstStyle/>
                    <a:p>
                      <a:pPr algn="ctr"/>
                      <a:r>
                        <a:rPr lang="uk-UA" dirty="0"/>
                        <a:t>6,3</a:t>
                      </a:r>
                    </a:p>
                  </a:txBody>
                  <a:tcPr anchor="ctr"/>
                </a:tc>
                <a:extLst>
                  <a:ext uri="{0D108BD9-81ED-4DB2-BD59-A6C34878D82A}">
                    <a16:rowId xmlns:a16="http://schemas.microsoft.com/office/drawing/2014/main" val="2685397729"/>
                  </a:ext>
                </a:extLst>
              </a:tr>
              <a:tr h="370840">
                <a:tc>
                  <a:txBody>
                    <a:bodyPr/>
                    <a:lstStyle/>
                    <a:p>
                      <a:pPr algn="ctr"/>
                      <a:r>
                        <a:rPr lang="uk-UA" dirty="0"/>
                        <a:t>2020</a:t>
                      </a:r>
                    </a:p>
                  </a:txBody>
                  <a:tcPr anchor="ctr"/>
                </a:tc>
                <a:tc>
                  <a:txBody>
                    <a:bodyPr/>
                    <a:lstStyle/>
                    <a:p>
                      <a:pPr algn="ctr"/>
                      <a:r>
                        <a:rPr lang="uk-UA" dirty="0"/>
                        <a:t>4,0</a:t>
                      </a:r>
                    </a:p>
                  </a:txBody>
                  <a:tcPr anchor="ctr"/>
                </a:tc>
                <a:tc>
                  <a:txBody>
                    <a:bodyPr/>
                    <a:lstStyle/>
                    <a:p>
                      <a:pPr algn="ctr"/>
                      <a:r>
                        <a:rPr lang="uk-UA" dirty="0"/>
                        <a:t>5,9</a:t>
                      </a:r>
                    </a:p>
                  </a:txBody>
                  <a:tcPr anchor="ctr"/>
                </a:tc>
                <a:extLst>
                  <a:ext uri="{0D108BD9-81ED-4DB2-BD59-A6C34878D82A}">
                    <a16:rowId xmlns:a16="http://schemas.microsoft.com/office/drawing/2014/main" val="2155468291"/>
                  </a:ext>
                </a:extLst>
              </a:tr>
              <a:tr h="370840">
                <a:tc>
                  <a:txBody>
                    <a:bodyPr/>
                    <a:lstStyle/>
                    <a:p>
                      <a:pPr algn="ctr"/>
                      <a:r>
                        <a:rPr lang="uk-UA" dirty="0"/>
                        <a:t>2021</a:t>
                      </a:r>
                    </a:p>
                  </a:txBody>
                  <a:tcPr anchor="ctr"/>
                </a:tc>
                <a:tc>
                  <a:txBody>
                    <a:bodyPr/>
                    <a:lstStyle/>
                    <a:p>
                      <a:pPr algn="ctr"/>
                      <a:r>
                        <a:rPr lang="uk-UA" dirty="0"/>
                        <a:t>3,8</a:t>
                      </a:r>
                    </a:p>
                  </a:txBody>
                  <a:tcPr anchor="ctr"/>
                </a:tc>
                <a:tc>
                  <a:txBody>
                    <a:bodyPr/>
                    <a:lstStyle/>
                    <a:p>
                      <a:pPr algn="ctr"/>
                      <a:r>
                        <a:rPr lang="uk-UA" dirty="0"/>
                        <a:t>5,3</a:t>
                      </a:r>
                    </a:p>
                  </a:txBody>
                  <a:tcPr anchor="ctr"/>
                </a:tc>
                <a:extLst>
                  <a:ext uri="{0D108BD9-81ED-4DB2-BD59-A6C34878D82A}">
                    <a16:rowId xmlns:a16="http://schemas.microsoft.com/office/drawing/2014/main" val="3277677782"/>
                  </a:ext>
                </a:extLst>
              </a:tr>
            </a:tbl>
          </a:graphicData>
        </a:graphic>
      </p:graphicFrame>
    </p:spTree>
    <p:extLst>
      <p:ext uri="{BB962C8B-B14F-4D97-AF65-F5344CB8AC3E}">
        <p14:creationId xmlns:p14="http://schemas.microsoft.com/office/powerpoint/2010/main" val="3161380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3A9C92C-7933-46D8-A419-6C00989D7659}"/>
              </a:ext>
            </a:extLst>
          </p:cNvPr>
          <p:cNvGraphicFramePr>
            <a:graphicFrameLocks/>
          </p:cNvGraphicFramePr>
          <p:nvPr>
            <p:extLst>
              <p:ext uri="{D42A27DB-BD31-4B8C-83A1-F6EECF244321}">
                <p14:modId xmlns:p14="http://schemas.microsoft.com/office/powerpoint/2010/main" val="4008327063"/>
              </p:ext>
            </p:extLst>
          </p:nvPr>
        </p:nvGraphicFramePr>
        <p:xfrm>
          <a:off x="1034602" y="653601"/>
          <a:ext cx="9255618" cy="54123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8372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311A21-720A-47A7-94C1-385776ADE7F1}"/>
              </a:ext>
            </a:extLst>
          </p:cNvPr>
          <p:cNvSpPr txBox="1"/>
          <p:nvPr/>
        </p:nvSpPr>
        <p:spPr>
          <a:xfrm>
            <a:off x="1081825" y="344354"/>
            <a:ext cx="8873544" cy="830997"/>
          </a:xfrm>
          <a:prstGeom prst="rect">
            <a:avLst/>
          </a:prstGeom>
          <a:noFill/>
        </p:spPr>
        <p:txBody>
          <a:bodyPr wrap="square" rtlCol="0">
            <a:spAutoFit/>
          </a:bodyPr>
          <a:lstStyle/>
          <a:p>
            <a:r>
              <a:rPr lang="ru-RU" sz="2400" dirty="0" err="1"/>
              <a:t>Впровадження</a:t>
            </a:r>
            <a:r>
              <a:rPr lang="ru-RU" sz="2400" dirty="0"/>
              <a:t> </a:t>
            </a:r>
            <a:r>
              <a:rPr lang="ru-RU" sz="2400" dirty="0" err="1"/>
              <a:t>інноваційних</a:t>
            </a:r>
            <a:r>
              <a:rPr lang="ru-RU" sz="2400" dirty="0"/>
              <a:t> </a:t>
            </a:r>
            <a:r>
              <a:rPr lang="ru-RU" sz="2400" dirty="0" err="1"/>
              <a:t>маркетингових</a:t>
            </a:r>
            <a:r>
              <a:rPr lang="ru-RU" sz="2400" dirty="0"/>
              <a:t> </a:t>
            </a:r>
            <a:r>
              <a:rPr lang="ru-RU" sz="2400" dirty="0" err="1"/>
              <a:t>стратегій</a:t>
            </a:r>
            <a:r>
              <a:rPr lang="ru-RU" sz="2400" dirty="0"/>
              <a:t> та </a:t>
            </a:r>
            <a:r>
              <a:rPr lang="ru-RU" sz="2400" dirty="0" err="1"/>
              <a:t>комунікаційних</a:t>
            </a:r>
            <a:r>
              <a:rPr lang="ru-RU" sz="2400" dirty="0"/>
              <a:t> </a:t>
            </a:r>
            <a:r>
              <a:rPr lang="ru-RU" sz="2400" dirty="0" err="1"/>
              <a:t>каналів</a:t>
            </a:r>
            <a:endParaRPr lang="uk-UA" sz="2400" dirty="0"/>
          </a:p>
        </p:txBody>
      </p:sp>
      <p:graphicFrame>
        <p:nvGraphicFramePr>
          <p:cNvPr id="3" name="Table 3">
            <a:extLst>
              <a:ext uri="{FF2B5EF4-FFF2-40B4-BE49-F238E27FC236}">
                <a16:creationId xmlns:a16="http://schemas.microsoft.com/office/drawing/2014/main" id="{15EAC96A-ED63-44B4-9CBF-D13BB167348A}"/>
              </a:ext>
            </a:extLst>
          </p:cNvPr>
          <p:cNvGraphicFramePr>
            <a:graphicFrameLocks noGrp="1"/>
          </p:cNvGraphicFramePr>
          <p:nvPr>
            <p:extLst>
              <p:ext uri="{D42A27DB-BD31-4B8C-83A1-F6EECF244321}">
                <p14:modId xmlns:p14="http://schemas.microsoft.com/office/powerpoint/2010/main" val="632695055"/>
              </p:ext>
            </p:extLst>
          </p:nvPr>
        </p:nvGraphicFramePr>
        <p:xfrm>
          <a:off x="524455" y="1664748"/>
          <a:ext cx="11143090" cy="3985677"/>
        </p:xfrm>
        <a:graphic>
          <a:graphicData uri="http://schemas.openxmlformats.org/drawingml/2006/table">
            <a:tbl>
              <a:tblPr firstRow="1" bandRow="1">
                <a:tableStyleId>{5C22544A-7EE6-4342-B048-85BDC9FD1C3A}</a:tableStyleId>
              </a:tblPr>
              <a:tblGrid>
                <a:gridCol w="2977885">
                  <a:extLst>
                    <a:ext uri="{9D8B030D-6E8A-4147-A177-3AD203B41FA5}">
                      <a16:colId xmlns:a16="http://schemas.microsoft.com/office/drawing/2014/main" val="3844863921"/>
                    </a:ext>
                  </a:extLst>
                </a:gridCol>
                <a:gridCol w="8165205">
                  <a:extLst>
                    <a:ext uri="{9D8B030D-6E8A-4147-A177-3AD203B41FA5}">
                      <a16:colId xmlns:a16="http://schemas.microsoft.com/office/drawing/2014/main" val="923303568"/>
                    </a:ext>
                  </a:extLst>
                </a:gridCol>
              </a:tblGrid>
              <a:tr h="510957">
                <a:tc>
                  <a:txBody>
                    <a:bodyPr/>
                    <a:lstStyle/>
                    <a:p>
                      <a:r>
                        <a:rPr lang="uk-UA" sz="1800" b="1" i="0" kern="1200" dirty="0">
                          <a:solidFill>
                            <a:schemeClr val="lt1"/>
                          </a:solidFill>
                          <a:effectLst/>
                          <a:latin typeface="+mn-lt"/>
                          <a:ea typeface="+mn-ea"/>
                          <a:cs typeface="+mn-cs"/>
                        </a:rPr>
                        <a:t>Маркетингова стратегія</a:t>
                      </a:r>
                      <a:endParaRPr lang="uk-UA" dirty="0"/>
                    </a:p>
                  </a:txBody>
                  <a:tcPr/>
                </a:tc>
                <a:tc>
                  <a:txBody>
                    <a:bodyPr/>
                    <a:lstStyle/>
                    <a:p>
                      <a:r>
                        <a:rPr lang="uk-UA" sz="1800" b="1" i="0" kern="1200" dirty="0">
                          <a:solidFill>
                            <a:schemeClr val="lt1"/>
                          </a:solidFill>
                          <a:effectLst/>
                          <a:latin typeface="+mn-lt"/>
                          <a:ea typeface="+mn-ea"/>
                          <a:cs typeface="+mn-cs"/>
                        </a:rPr>
                        <a:t>Опис</a:t>
                      </a:r>
                      <a:endParaRPr lang="uk-UA" dirty="0"/>
                    </a:p>
                  </a:txBody>
                  <a:tcPr/>
                </a:tc>
                <a:extLst>
                  <a:ext uri="{0D108BD9-81ED-4DB2-BD59-A6C34878D82A}">
                    <a16:rowId xmlns:a16="http://schemas.microsoft.com/office/drawing/2014/main" val="2158645228"/>
                  </a:ext>
                </a:extLst>
              </a:tr>
              <a:tr h="370840">
                <a:tc>
                  <a:txBody>
                    <a:bodyPr/>
                    <a:lstStyle/>
                    <a:p>
                      <a:r>
                        <a:rPr lang="uk-UA" sz="1800" b="0" i="0" kern="1200" dirty="0">
                          <a:solidFill>
                            <a:schemeClr val="dk1"/>
                          </a:solidFill>
                          <a:effectLst/>
                          <a:latin typeface="+mn-lt"/>
                          <a:ea typeface="+mn-ea"/>
                          <a:cs typeface="+mn-cs"/>
                        </a:rPr>
                        <a:t>Соціальні медіа</a:t>
                      </a:r>
                      <a:endParaRPr lang="uk-UA" dirty="0"/>
                    </a:p>
                  </a:txBody>
                  <a:tcPr/>
                </a:tc>
                <a:tc>
                  <a:txBody>
                    <a:bodyPr/>
                    <a:lstStyle/>
                    <a:p>
                      <a:r>
                        <a:rPr lang="ru-RU" sz="1800" b="0" i="0" kern="1200" dirty="0" err="1">
                          <a:solidFill>
                            <a:schemeClr val="dk1"/>
                          </a:solidFill>
                          <a:effectLst/>
                          <a:latin typeface="+mn-lt"/>
                          <a:ea typeface="+mn-ea"/>
                          <a:cs typeface="+mn-cs"/>
                        </a:rPr>
                        <a:t>Створення</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офіційних</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сторінок</a:t>
                      </a:r>
                      <a:r>
                        <a:rPr lang="ru-RU" sz="1800" b="0" i="0" kern="1200" dirty="0">
                          <a:solidFill>
                            <a:schemeClr val="dk1"/>
                          </a:solidFill>
                          <a:effectLst/>
                          <a:latin typeface="+mn-lt"/>
                          <a:ea typeface="+mn-ea"/>
                          <a:cs typeface="+mn-cs"/>
                        </a:rPr>
                        <a:t> та </a:t>
                      </a:r>
                      <a:r>
                        <a:rPr lang="ru-RU" sz="1800" b="0" i="0" kern="1200" dirty="0" err="1">
                          <a:solidFill>
                            <a:schemeClr val="dk1"/>
                          </a:solidFill>
                          <a:effectLst/>
                          <a:latin typeface="+mn-lt"/>
                          <a:ea typeface="+mn-ea"/>
                          <a:cs typeface="+mn-cs"/>
                        </a:rPr>
                        <a:t>профілів</a:t>
                      </a:r>
                      <a:r>
                        <a:rPr lang="ru-RU" sz="1800" b="0" i="0" kern="1200" dirty="0">
                          <a:solidFill>
                            <a:schemeClr val="dk1"/>
                          </a:solidFill>
                          <a:effectLst/>
                          <a:latin typeface="+mn-lt"/>
                          <a:ea typeface="+mn-ea"/>
                          <a:cs typeface="+mn-cs"/>
                        </a:rPr>
                        <a:t> на </a:t>
                      </a:r>
                      <a:r>
                        <a:rPr lang="ru-RU" sz="1800" b="0" i="0" kern="1200" dirty="0" err="1">
                          <a:solidFill>
                            <a:schemeClr val="dk1"/>
                          </a:solidFill>
                          <a:effectLst/>
                          <a:latin typeface="+mn-lt"/>
                          <a:ea typeface="+mn-ea"/>
                          <a:cs typeface="+mn-cs"/>
                        </a:rPr>
                        <a:t>популярних</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соціальних</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медіа</a:t>
                      </a:r>
                      <a:r>
                        <a:rPr lang="ru-RU" sz="1800" b="0" i="0" kern="1200" dirty="0">
                          <a:solidFill>
                            <a:schemeClr val="dk1"/>
                          </a:solidFill>
                          <a:effectLst/>
                          <a:latin typeface="+mn-lt"/>
                          <a:ea typeface="+mn-ea"/>
                          <a:cs typeface="+mn-cs"/>
                        </a:rPr>
                        <a:t> платформах для </a:t>
                      </a:r>
                      <a:r>
                        <a:rPr lang="ru-RU" sz="1800" b="0" i="0" kern="1200" dirty="0" err="1">
                          <a:solidFill>
                            <a:schemeClr val="dk1"/>
                          </a:solidFill>
                          <a:effectLst/>
                          <a:latin typeface="+mn-lt"/>
                          <a:ea typeface="+mn-ea"/>
                          <a:cs typeface="+mn-cs"/>
                        </a:rPr>
                        <a:t>публікації</a:t>
                      </a:r>
                      <a:r>
                        <a:rPr lang="ru-RU" sz="1800" b="0" i="0" kern="1200" dirty="0">
                          <a:solidFill>
                            <a:schemeClr val="dk1"/>
                          </a:solidFill>
                          <a:effectLst/>
                          <a:latin typeface="+mn-lt"/>
                          <a:ea typeface="+mn-ea"/>
                          <a:cs typeface="+mn-cs"/>
                        </a:rPr>
                        <a:t> новин, фото, </a:t>
                      </a:r>
                      <a:r>
                        <a:rPr lang="ru-RU" sz="1800" b="0" i="0" kern="1200" dirty="0" err="1">
                          <a:solidFill>
                            <a:schemeClr val="dk1"/>
                          </a:solidFill>
                          <a:effectLst/>
                          <a:latin typeface="+mn-lt"/>
                          <a:ea typeface="+mn-ea"/>
                          <a:cs typeface="+mn-cs"/>
                        </a:rPr>
                        <a:t>відео</a:t>
                      </a:r>
                      <a:r>
                        <a:rPr lang="ru-RU" sz="1800" b="0" i="0" kern="1200" dirty="0">
                          <a:solidFill>
                            <a:schemeClr val="dk1"/>
                          </a:solidFill>
                          <a:effectLst/>
                          <a:latin typeface="+mn-lt"/>
                          <a:ea typeface="+mn-ea"/>
                          <a:cs typeface="+mn-cs"/>
                        </a:rPr>
                        <a:t> та </a:t>
                      </a:r>
                      <a:r>
                        <a:rPr lang="ru-RU" sz="1800" b="0" i="0" kern="1200" dirty="0" err="1">
                          <a:solidFill>
                            <a:schemeClr val="dk1"/>
                          </a:solidFill>
                          <a:effectLst/>
                          <a:latin typeface="+mn-lt"/>
                          <a:ea typeface="+mn-ea"/>
                          <a:cs typeface="+mn-cs"/>
                        </a:rPr>
                        <a:t>взаємодії</a:t>
                      </a:r>
                      <a:r>
                        <a:rPr lang="ru-RU" sz="1800" b="0" i="0" kern="1200" dirty="0">
                          <a:solidFill>
                            <a:schemeClr val="dk1"/>
                          </a:solidFill>
                          <a:effectLst/>
                          <a:latin typeface="+mn-lt"/>
                          <a:ea typeface="+mn-ea"/>
                          <a:cs typeface="+mn-cs"/>
                        </a:rPr>
                        <a:t> з </a:t>
                      </a:r>
                      <a:r>
                        <a:rPr lang="ru-RU" sz="1800" b="0" i="0" kern="1200" dirty="0" err="1">
                          <a:solidFill>
                            <a:schemeClr val="dk1"/>
                          </a:solidFill>
                          <a:effectLst/>
                          <a:latin typeface="+mn-lt"/>
                          <a:ea typeface="+mn-ea"/>
                          <a:cs typeface="+mn-cs"/>
                        </a:rPr>
                        <a:t>глядачами</a:t>
                      </a:r>
                      <a:r>
                        <a:rPr lang="ru-RU" sz="1800" b="0" i="0" kern="1200" dirty="0">
                          <a:solidFill>
                            <a:schemeClr val="dk1"/>
                          </a:solidFill>
                          <a:effectLst/>
                          <a:latin typeface="+mn-lt"/>
                          <a:ea typeface="+mn-ea"/>
                          <a:cs typeface="+mn-cs"/>
                        </a:rPr>
                        <a:t> та фанатами.</a:t>
                      </a:r>
                      <a:endParaRPr lang="uk-UA" dirty="0"/>
                    </a:p>
                  </a:txBody>
                  <a:tcPr/>
                </a:tc>
                <a:extLst>
                  <a:ext uri="{0D108BD9-81ED-4DB2-BD59-A6C34878D82A}">
                    <a16:rowId xmlns:a16="http://schemas.microsoft.com/office/drawing/2014/main" val="467871337"/>
                  </a:ext>
                </a:extLst>
              </a:tr>
              <a:tr h="370840">
                <a:tc>
                  <a:txBody>
                    <a:bodyPr/>
                    <a:lstStyle/>
                    <a:p>
                      <a:r>
                        <a:rPr lang="uk-UA" sz="1800" b="0" i="0" kern="1200" dirty="0">
                          <a:solidFill>
                            <a:schemeClr val="dk1"/>
                          </a:solidFill>
                          <a:effectLst/>
                          <a:latin typeface="+mn-lt"/>
                          <a:ea typeface="+mn-ea"/>
                          <a:cs typeface="+mn-cs"/>
                        </a:rPr>
                        <a:t>Відео-контент</a:t>
                      </a:r>
                      <a:endParaRPr lang="uk-UA" dirty="0"/>
                    </a:p>
                  </a:txBody>
                  <a:tcPr/>
                </a:tc>
                <a:tc>
                  <a:txBody>
                    <a:bodyPr/>
                    <a:lstStyle/>
                    <a:p>
                      <a:r>
                        <a:rPr lang="uk-UA" sz="1800" b="0" i="0" kern="1200" dirty="0">
                          <a:solidFill>
                            <a:schemeClr val="dk1"/>
                          </a:solidFill>
                          <a:effectLst/>
                          <a:latin typeface="+mn-lt"/>
                          <a:ea typeface="+mn-ea"/>
                          <a:cs typeface="+mn-cs"/>
                        </a:rPr>
                        <a:t>Створення відео-оглядів поєдинків, тренувань, інтерв'ю зі спортсменами та тренерами для публікації на </a:t>
                      </a:r>
                      <a:r>
                        <a:rPr lang="en-US" sz="1800" b="0" i="0" kern="1200" dirty="0">
                          <a:solidFill>
                            <a:schemeClr val="dk1"/>
                          </a:solidFill>
                          <a:effectLst/>
                          <a:latin typeface="+mn-lt"/>
                          <a:ea typeface="+mn-ea"/>
                          <a:cs typeface="+mn-cs"/>
                        </a:rPr>
                        <a:t>YouTube </a:t>
                      </a:r>
                      <a:r>
                        <a:rPr lang="uk-UA" sz="1800" b="0" i="0" kern="1200" dirty="0">
                          <a:solidFill>
                            <a:schemeClr val="dk1"/>
                          </a:solidFill>
                          <a:effectLst/>
                          <a:latin typeface="+mn-lt"/>
                          <a:ea typeface="+mn-ea"/>
                          <a:cs typeface="+mn-cs"/>
                        </a:rPr>
                        <a:t>та інших відео-платформах.</a:t>
                      </a:r>
                      <a:endParaRPr lang="uk-UA" dirty="0"/>
                    </a:p>
                  </a:txBody>
                  <a:tcPr/>
                </a:tc>
                <a:extLst>
                  <a:ext uri="{0D108BD9-81ED-4DB2-BD59-A6C34878D82A}">
                    <a16:rowId xmlns:a16="http://schemas.microsoft.com/office/drawing/2014/main" val="3694742309"/>
                  </a:ext>
                </a:extLst>
              </a:tr>
              <a:tr h="370840">
                <a:tc>
                  <a:txBody>
                    <a:bodyPr/>
                    <a:lstStyle/>
                    <a:p>
                      <a:r>
                        <a:rPr lang="uk-UA" sz="1800" b="0" i="0" kern="1200" dirty="0" err="1">
                          <a:solidFill>
                            <a:schemeClr val="dk1"/>
                          </a:solidFill>
                          <a:effectLst/>
                          <a:latin typeface="+mn-lt"/>
                          <a:ea typeface="+mn-ea"/>
                          <a:cs typeface="+mn-cs"/>
                        </a:rPr>
                        <a:t>Блогінг</a:t>
                      </a:r>
                      <a:endParaRPr lang="uk-UA" dirty="0"/>
                    </a:p>
                  </a:txBody>
                  <a:tcPr/>
                </a:tc>
                <a:tc>
                  <a:txBody>
                    <a:bodyPr/>
                    <a:lstStyle/>
                    <a:p>
                      <a:r>
                        <a:rPr lang="ru-RU" sz="1800" b="0" i="0" kern="1200" dirty="0" err="1">
                          <a:solidFill>
                            <a:schemeClr val="dk1"/>
                          </a:solidFill>
                          <a:effectLst/>
                          <a:latin typeface="+mn-lt"/>
                          <a:ea typeface="+mn-ea"/>
                          <a:cs typeface="+mn-cs"/>
                        </a:rPr>
                        <a:t>Започаткування</a:t>
                      </a:r>
                      <a:r>
                        <a:rPr lang="ru-RU" sz="1800" b="0" i="0" kern="1200" dirty="0">
                          <a:solidFill>
                            <a:schemeClr val="dk1"/>
                          </a:solidFill>
                          <a:effectLst/>
                          <a:latin typeface="+mn-lt"/>
                          <a:ea typeface="+mn-ea"/>
                          <a:cs typeface="+mn-cs"/>
                        </a:rPr>
                        <a:t> блогу </a:t>
                      </a:r>
                      <a:r>
                        <a:rPr lang="ru-RU" sz="1800" b="0" i="0" kern="1200" dirty="0" err="1">
                          <a:solidFill>
                            <a:schemeClr val="dk1"/>
                          </a:solidFill>
                          <a:effectLst/>
                          <a:latin typeface="+mn-lt"/>
                          <a:ea typeface="+mn-ea"/>
                          <a:cs typeface="+mn-cs"/>
                        </a:rPr>
                        <a:t>або</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ведення</a:t>
                      </a:r>
                      <a:r>
                        <a:rPr lang="ru-RU" sz="1800" b="0" i="0" kern="1200" dirty="0">
                          <a:solidFill>
                            <a:schemeClr val="dk1"/>
                          </a:solidFill>
                          <a:effectLst/>
                          <a:latin typeface="+mn-lt"/>
                          <a:ea typeface="+mn-ea"/>
                          <a:cs typeface="+mn-cs"/>
                        </a:rPr>
                        <a:t> активного блогу на веб-</a:t>
                      </a:r>
                      <a:r>
                        <a:rPr lang="ru-RU" sz="1800" b="0" i="0" kern="1200" dirty="0" err="1">
                          <a:solidFill>
                            <a:schemeClr val="dk1"/>
                          </a:solidFill>
                          <a:effectLst/>
                          <a:latin typeface="+mn-lt"/>
                          <a:ea typeface="+mn-ea"/>
                          <a:cs typeface="+mn-cs"/>
                        </a:rPr>
                        <a:t>сайті</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федерації</a:t>
                      </a:r>
                      <a:r>
                        <a:rPr lang="ru-RU" sz="1800" b="0" i="0" kern="1200" dirty="0">
                          <a:solidFill>
                            <a:schemeClr val="dk1"/>
                          </a:solidFill>
                          <a:effectLst/>
                          <a:latin typeface="+mn-lt"/>
                          <a:ea typeface="+mn-ea"/>
                          <a:cs typeface="+mn-cs"/>
                        </a:rPr>
                        <a:t>, де </a:t>
                      </a:r>
                      <a:r>
                        <a:rPr lang="ru-RU" sz="1800" b="0" i="0" kern="1200" dirty="0" err="1">
                          <a:solidFill>
                            <a:schemeClr val="dk1"/>
                          </a:solidFill>
                          <a:effectLst/>
                          <a:latin typeface="+mn-lt"/>
                          <a:ea typeface="+mn-ea"/>
                          <a:cs typeface="+mn-cs"/>
                        </a:rPr>
                        <a:t>можна</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публікувати</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цікаві</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статті</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поради</a:t>
                      </a:r>
                      <a:r>
                        <a:rPr lang="ru-RU" sz="1800" b="0" i="0" kern="1200" dirty="0">
                          <a:solidFill>
                            <a:schemeClr val="dk1"/>
                          </a:solidFill>
                          <a:effectLst/>
                          <a:latin typeface="+mn-lt"/>
                          <a:ea typeface="+mn-ea"/>
                          <a:cs typeface="+mn-cs"/>
                        </a:rPr>
                        <a:t> та </a:t>
                      </a:r>
                      <a:r>
                        <a:rPr lang="ru-RU" sz="1800" b="0" i="0" kern="1200" dirty="0" err="1">
                          <a:solidFill>
                            <a:schemeClr val="dk1"/>
                          </a:solidFill>
                          <a:effectLst/>
                          <a:latin typeface="+mn-lt"/>
                          <a:ea typeface="+mn-ea"/>
                          <a:cs typeface="+mn-cs"/>
                        </a:rPr>
                        <a:t>новини</a:t>
                      </a:r>
                      <a:r>
                        <a:rPr lang="ru-RU" sz="1800" b="0" i="0" kern="1200" dirty="0">
                          <a:solidFill>
                            <a:schemeClr val="dk1"/>
                          </a:solidFill>
                          <a:effectLst/>
                          <a:latin typeface="+mn-lt"/>
                          <a:ea typeface="+mn-ea"/>
                          <a:cs typeface="+mn-cs"/>
                        </a:rPr>
                        <a:t> про бокс</a:t>
                      </a:r>
                      <a:endParaRPr lang="uk-UA" dirty="0"/>
                    </a:p>
                  </a:txBody>
                  <a:tcPr/>
                </a:tc>
                <a:extLst>
                  <a:ext uri="{0D108BD9-81ED-4DB2-BD59-A6C34878D82A}">
                    <a16:rowId xmlns:a16="http://schemas.microsoft.com/office/drawing/2014/main" val="1185536253"/>
                  </a:ext>
                </a:extLst>
              </a:tr>
              <a:tr h="370840">
                <a:tc>
                  <a:txBody>
                    <a:bodyPr/>
                    <a:lstStyle/>
                    <a:p>
                      <a:r>
                        <a:rPr lang="uk-UA" sz="1800" b="0" i="0" kern="1200" dirty="0">
                          <a:solidFill>
                            <a:schemeClr val="dk1"/>
                          </a:solidFill>
                          <a:effectLst/>
                          <a:latin typeface="+mn-lt"/>
                          <a:ea typeface="+mn-ea"/>
                          <a:cs typeface="+mn-cs"/>
                        </a:rPr>
                        <a:t>Електронна пошта</a:t>
                      </a:r>
                      <a:endParaRPr lang="uk-UA" dirty="0"/>
                    </a:p>
                  </a:txBody>
                  <a:tcPr/>
                </a:tc>
                <a:tc>
                  <a:txBody>
                    <a:bodyPr/>
                    <a:lstStyle/>
                    <a:p>
                      <a:r>
                        <a:rPr lang="ru-RU" sz="1800" b="0" i="0" kern="1200" dirty="0" err="1">
                          <a:solidFill>
                            <a:schemeClr val="dk1"/>
                          </a:solidFill>
                          <a:effectLst/>
                          <a:latin typeface="+mn-lt"/>
                          <a:ea typeface="+mn-ea"/>
                          <a:cs typeface="+mn-cs"/>
                        </a:rPr>
                        <a:t>Створення</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бази</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підписників</a:t>
                      </a:r>
                      <a:r>
                        <a:rPr lang="ru-RU" sz="1800" b="0" i="0" kern="1200" dirty="0">
                          <a:solidFill>
                            <a:schemeClr val="dk1"/>
                          </a:solidFill>
                          <a:effectLst/>
                          <a:latin typeface="+mn-lt"/>
                          <a:ea typeface="+mn-ea"/>
                          <a:cs typeface="+mn-cs"/>
                        </a:rPr>
                        <a:t> і регулярна </a:t>
                      </a:r>
                      <a:r>
                        <a:rPr lang="ru-RU" sz="1800" b="0" i="0" kern="1200" dirty="0" err="1">
                          <a:solidFill>
                            <a:schemeClr val="dk1"/>
                          </a:solidFill>
                          <a:effectLst/>
                          <a:latin typeface="+mn-lt"/>
                          <a:ea typeface="+mn-ea"/>
                          <a:cs typeface="+mn-cs"/>
                        </a:rPr>
                        <a:t>розсилка</a:t>
                      </a:r>
                      <a:r>
                        <a:rPr lang="ru-RU" sz="1800" b="0" i="0" kern="1200" dirty="0">
                          <a:solidFill>
                            <a:schemeClr val="dk1"/>
                          </a:solidFill>
                          <a:effectLst/>
                          <a:latin typeface="+mn-lt"/>
                          <a:ea typeface="+mn-ea"/>
                          <a:cs typeface="+mn-cs"/>
                        </a:rPr>
                        <a:t> новин, </a:t>
                      </a:r>
                      <a:r>
                        <a:rPr lang="ru-RU" sz="1800" b="0" i="0" kern="1200" dirty="0" err="1">
                          <a:solidFill>
                            <a:schemeClr val="dk1"/>
                          </a:solidFill>
                          <a:effectLst/>
                          <a:latin typeface="+mn-lt"/>
                          <a:ea typeface="+mn-ea"/>
                          <a:cs typeface="+mn-cs"/>
                        </a:rPr>
                        <a:t>оновлень</a:t>
                      </a:r>
                      <a:r>
                        <a:rPr lang="ru-RU" sz="1800" b="0" i="0" kern="1200" dirty="0">
                          <a:solidFill>
                            <a:schemeClr val="dk1"/>
                          </a:solidFill>
                          <a:effectLst/>
                          <a:latin typeface="+mn-lt"/>
                          <a:ea typeface="+mn-ea"/>
                          <a:cs typeface="+mn-cs"/>
                        </a:rPr>
                        <a:t> та </a:t>
                      </a:r>
                      <a:r>
                        <a:rPr lang="ru-RU" sz="1800" b="0" i="0" kern="1200" dirty="0" err="1">
                          <a:solidFill>
                            <a:schemeClr val="dk1"/>
                          </a:solidFill>
                          <a:effectLst/>
                          <a:latin typeface="+mn-lt"/>
                          <a:ea typeface="+mn-ea"/>
                          <a:cs typeface="+mn-cs"/>
                        </a:rPr>
                        <a:t>спеціальних</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пропозицій</a:t>
                      </a:r>
                      <a:r>
                        <a:rPr lang="ru-RU" sz="1800" b="0" i="0" kern="1200" dirty="0">
                          <a:solidFill>
                            <a:schemeClr val="dk1"/>
                          </a:solidFill>
                          <a:effectLst/>
                          <a:latin typeface="+mn-lt"/>
                          <a:ea typeface="+mn-ea"/>
                          <a:cs typeface="+mn-cs"/>
                        </a:rPr>
                        <a:t> по </a:t>
                      </a:r>
                      <a:r>
                        <a:rPr lang="ru-RU" sz="1800" b="0" i="0" kern="1200" dirty="0" err="1">
                          <a:solidFill>
                            <a:schemeClr val="dk1"/>
                          </a:solidFill>
                          <a:effectLst/>
                          <a:latin typeface="+mn-lt"/>
                          <a:ea typeface="+mn-ea"/>
                          <a:cs typeface="+mn-cs"/>
                        </a:rPr>
                        <a:t>електронній</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пошті</a:t>
                      </a:r>
                      <a:r>
                        <a:rPr lang="ru-RU" sz="1800" b="0" i="0" kern="1200" dirty="0">
                          <a:solidFill>
                            <a:schemeClr val="dk1"/>
                          </a:solidFill>
                          <a:effectLst/>
                          <a:latin typeface="+mn-lt"/>
                          <a:ea typeface="+mn-ea"/>
                          <a:cs typeface="+mn-cs"/>
                        </a:rPr>
                        <a:t>.</a:t>
                      </a:r>
                      <a:endParaRPr lang="uk-UA" dirty="0"/>
                    </a:p>
                  </a:txBody>
                  <a:tcPr/>
                </a:tc>
                <a:extLst>
                  <a:ext uri="{0D108BD9-81ED-4DB2-BD59-A6C34878D82A}">
                    <a16:rowId xmlns:a16="http://schemas.microsoft.com/office/drawing/2014/main" val="752531925"/>
                  </a:ext>
                </a:extLst>
              </a:tr>
              <a:tr h="370840">
                <a:tc>
                  <a:txBody>
                    <a:bodyPr/>
                    <a:lstStyle/>
                    <a:p>
                      <a:r>
                        <a:rPr lang="uk-UA" sz="1800" b="0" i="0" kern="1200" dirty="0">
                          <a:solidFill>
                            <a:schemeClr val="dk1"/>
                          </a:solidFill>
                          <a:effectLst/>
                          <a:latin typeface="+mn-lt"/>
                          <a:ea typeface="+mn-ea"/>
                          <a:cs typeface="+mn-cs"/>
                        </a:rPr>
                        <a:t>Спонсорські партнерства</a:t>
                      </a:r>
                      <a:endParaRPr lang="uk-UA" dirty="0"/>
                    </a:p>
                  </a:txBody>
                  <a:tcPr/>
                </a:tc>
                <a:tc>
                  <a:txBody>
                    <a:bodyPr/>
                    <a:lstStyle/>
                    <a:p>
                      <a:r>
                        <a:rPr lang="ru-RU" sz="1800" b="0" i="0" kern="1200" dirty="0" err="1">
                          <a:solidFill>
                            <a:schemeClr val="dk1"/>
                          </a:solidFill>
                          <a:effectLst/>
                          <a:latin typeface="+mn-lt"/>
                          <a:ea typeface="+mn-ea"/>
                          <a:cs typeface="+mn-cs"/>
                        </a:rPr>
                        <a:t>Встановлення</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спонсорських</a:t>
                      </a:r>
                      <a:r>
                        <a:rPr lang="ru-RU" sz="1800" b="0" i="0" kern="1200" dirty="0">
                          <a:solidFill>
                            <a:schemeClr val="dk1"/>
                          </a:solidFill>
                          <a:effectLst/>
                          <a:latin typeface="+mn-lt"/>
                          <a:ea typeface="+mn-ea"/>
                          <a:cs typeface="+mn-cs"/>
                        </a:rPr>
                        <a:t> партнерств з </a:t>
                      </a:r>
                      <a:r>
                        <a:rPr lang="ru-RU" sz="1800" b="0" i="0" kern="1200" dirty="0" err="1">
                          <a:solidFill>
                            <a:schemeClr val="dk1"/>
                          </a:solidFill>
                          <a:effectLst/>
                          <a:latin typeface="+mn-lt"/>
                          <a:ea typeface="+mn-ea"/>
                          <a:cs typeface="+mn-cs"/>
                        </a:rPr>
                        <a:t>компаніями</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які</a:t>
                      </a:r>
                      <a:r>
                        <a:rPr lang="ru-RU" sz="1800" b="0" i="0" kern="1200" dirty="0">
                          <a:solidFill>
                            <a:schemeClr val="dk1"/>
                          </a:solidFill>
                          <a:effectLst/>
                          <a:latin typeface="+mn-lt"/>
                          <a:ea typeface="+mn-ea"/>
                          <a:cs typeface="+mn-cs"/>
                        </a:rPr>
                        <a:t> </a:t>
                      </a:r>
                      <a:r>
                        <a:rPr lang="ru-RU" sz="1800" b="0" i="0" kern="1200" dirty="0" err="1">
                          <a:solidFill>
                            <a:schemeClr val="dk1"/>
                          </a:solidFill>
                          <a:effectLst/>
                          <a:latin typeface="+mn-lt"/>
                          <a:ea typeface="+mn-ea"/>
                          <a:cs typeface="+mn-cs"/>
                        </a:rPr>
                        <a:t>зацікавлені</a:t>
                      </a:r>
                      <a:r>
                        <a:rPr lang="ru-RU" sz="1800" b="0" i="0" kern="1200" dirty="0">
                          <a:solidFill>
                            <a:schemeClr val="dk1"/>
                          </a:solidFill>
                          <a:effectLst/>
                          <a:latin typeface="+mn-lt"/>
                          <a:ea typeface="+mn-ea"/>
                          <a:cs typeface="+mn-cs"/>
                        </a:rPr>
                        <a:t> в </a:t>
                      </a:r>
                      <a:r>
                        <a:rPr lang="ru-RU" sz="1800" b="0" i="0" kern="1200" dirty="0" err="1">
                          <a:solidFill>
                            <a:schemeClr val="dk1"/>
                          </a:solidFill>
                          <a:effectLst/>
                          <a:latin typeface="+mn-lt"/>
                          <a:ea typeface="+mn-ea"/>
                          <a:cs typeface="+mn-cs"/>
                        </a:rPr>
                        <a:t>спонсорстві</a:t>
                      </a:r>
                      <a:r>
                        <a:rPr lang="ru-RU" sz="1800" b="0" i="0" kern="1200" dirty="0">
                          <a:solidFill>
                            <a:schemeClr val="dk1"/>
                          </a:solidFill>
                          <a:effectLst/>
                          <a:latin typeface="+mn-lt"/>
                          <a:ea typeface="+mn-ea"/>
                          <a:cs typeface="+mn-cs"/>
                        </a:rPr>
                        <a:t> боксу та </a:t>
                      </a:r>
                      <a:r>
                        <a:rPr lang="ru-RU" sz="1800" b="0" i="0" kern="1200" dirty="0" err="1">
                          <a:solidFill>
                            <a:schemeClr val="dk1"/>
                          </a:solidFill>
                          <a:effectLst/>
                          <a:latin typeface="+mn-lt"/>
                          <a:ea typeface="+mn-ea"/>
                          <a:cs typeface="+mn-cs"/>
                        </a:rPr>
                        <a:t>федерації</a:t>
                      </a:r>
                      <a:r>
                        <a:rPr lang="ru-RU" sz="1800" b="0" i="0" kern="1200" dirty="0">
                          <a:solidFill>
                            <a:schemeClr val="dk1"/>
                          </a:solidFill>
                          <a:effectLst/>
                          <a:latin typeface="+mn-lt"/>
                          <a:ea typeface="+mn-ea"/>
                          <a:cs typeface="+mn-cs"/>
                        </a:rPr>
                        <a:t>.</a:t>
                      </a:r>
                      <a:endParaRPr lang="uk-UA" dirty="0"/>
                    </a:p>
                  </a:txBody>
                  <a:tcPr/>
                </a:tc>
                <a:extLst>
                  <a:ext uri="{0D108BD9-81ED-4DB2-BD59-A6C34878D82A}">
                    <a16:rowId xmlns:a16="http://schemas.microsoft.com/office/drawing/2014/main" val="2081995264"/>
                  </a:ext>
                </a:extLst>
              </a:tr>
            </a:tbl>
          </a:graphicData>
        </a:graphic>
      </p:graphicFrame>
    </p:spTree>
    <p:extLst>
      <p:ext uri="{BB962C8B-B14F-4D97-AF65-F5344CB8AC3E}">
        <p14:creationId xmlns:p14="http://schemas.microsoft.com/office/powerpoint/2010/main" val="1545701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0CC81D28-229D-42FE-A1B1-DC065DBA1E28}"/>
              </a:ext>
            </a:extLst>
          </p:cNvPr>
          <p:cNvGraphicFramePr>
            <a:graphicFrameLocks noGrp="1"/>
          </p:cNvGraphicFramePr>
          <p:nvPr>
            <p:extLst>
              <p:ext uri="{D42A27DB-BD31-4B8C-83A1-F6EECF244321}">
                <p14:modId xmlns:p14="http://schemas.microsoft.com/office/powerpoint/2010/main" val="603263514"/>
              </p:ext>
            </p:extLst>
          </p:nvPr>
        </p:nvGraphicFramePr>
        <p:xfrm>
          <a:off x="695459" y="243147"/>
          <a:ext cx="10934162" cy="5090160"/>
        </p:xfrm>
        <a:graphic>
          <a:graphicData uri="http://schemas.openxmlformats.org/drawingml/2006/table">
            <a:tbl>
              <a:tblPr firstRow="1" bandRow="1">
                <a:tableStyleId>{5C22544A-7EE6-4342-B048-85BDC9FD1C3A}</a:tableStyleId>
              </a:tblPr>
              <a:tblGrid>
                <a:gridCol w="1034847">
                  <a:extLst>
                    <a:ext uri="{9D8B030D-6E8A-4147-A177-3AD203B41FA5}">
                      <a16:colId xmlns:a16="http://schemas.microsoft.com/office/drawing/2014/main" val="2219297417"/>
                    </a:ext>
                  </a:extLst>
                </a:gridCol>
                <a:gridCol w="5468249">
                  <a:extLst>
                    <a:ext uri="{9D8B030D-6E8A-4147-A177-3AD203B41FA5}">
                      <a16:colId xmlns:a16="http://schemas.microsoft.com/office/drawing/2014/main" val="2607760203"/>
                    </a:ext>
                  </a:extLst>
                </a:gridCol>
                <a:gridCol w="4431066">
                  <a:extLst>
                    <a:ext uri="{9D8B030D-6E8A-4147-A177-3AD203B41FA5}">
                      <a16:colId xmlns:a16="http://schemas.microsoft.com/office/drawing/2014/main" val="2892347312"/>
                    </a:ext>
                  </a:extLst>
                </a:gridCol>
              </a:tblGrid>
              <a:tr h="370840">
                <a:tc>
                  <a:txBody>
                    <a:bodyPr/>
                    <a:lstStyle/>
                    <a:p>
                      <a:pPr algn="ctr"/>
                      <a:r>
                        <a:rPr lang="uk-UA" sz="1800" b="1" i="0" kern="1200" dirty="0">
                          <a:solidFill>
                            <a:schemeClr val="lt1"/>
                          </a:solidFill>
                          <a:effectLst/>
                          <a:latin typeface="+mn-lt"/>
                          <a:ea typeface="+mn-ea"/>
                          <a:cs typeface="+mn-cs"/>
                        </a:rPr>
                        <a:t>Рік</a:t>
                      </a:r>
                      <a:endParaRPr lang="uk-UA" dirty="0"/>
                    </a:p>
                  </a:txBody>
                  <a:tcPr anchor="ctr"/>
                </a:tc>
                <a:tc>
                  <a:txBody>
                    <a:bodyPr/>
                    <a:lstStyle/>
                    <a:p>
                      <a:pPr algn="ctr"/>
                      <a:r>
                        <a:rPr lang="ru-RU" sz="1800" b="1" i="0" kern="1200" dirty="0" err="1">
                          <a:solidFill>
                            <a:schemeClr val="lt1"/>
                          </a:solidFill>
                          <a:effectLst/>
                          <a:latin typeface="+mn-lt"/>
                          <a:ea typeface="+mn-ea"/>
                          <a:cs typeface="+mn-cs"/>
                        </a:rPr>
                        <a:t>Кількість</a:t>
                      </a:r>
                      <a:r>
                        <a:rPr lang="ru-RU" sz="1800" b="1" i="0" kern="1200" dirty="0">
                          <a:solidFill>
                            <a:schemeClr val="lt1"/>
                          </a:solidFill>
                          <a:effectLst/>
                          <a:latin typeface="+mn-lt"/>
                          <a:ea typeface="+mn-ea"/>
                          <a:cs typeface="+mn-cs"/>
                        </a:rPr>
                        <a:t> </a:t>
                      </a:r>
                      <a:r>
                        <a:rPr lang="ru-RU" sz="1800" b="1" i="0" kern="1200" dirty="0" err="1">
                          <a:solidFill>
                            <a:schemeClr val="lt1"/>
                          </a:solidFill>
                          <a:effectLst/>
                          <a:latin typeface="+mn-lt"/>
                          <a:ea typeface="+mn-ea"/>
                          <a:cs typeface="+mn-cs"/>
                        </a:rPr>
                        <a:t>залучених</a:t>
                      </a:r>
                      <a:r>
                        <a:rPr lang="ru-RU" sz="1800" b="1" i="0" kern="1200" dirty="0">
                          <a:solidFill>
                            <a:schemeClr val="lt1"/>
                          </a:solidFill>
                          <a:effectLst/>
                          <a:latin typeface="+mn-lt"/>
                          <a:ea typeface="+mn-ea"/>
                          <a:cs typeface="+mn-cs"/>
                        </a:rPr>
                        <a:t> </a:t>
                      </a:r>
                      <a:r>
                        <a:rPr lang="ru-RU" sz="1800" b="1" i="0" kern="1200" dirty="0" err="1">
                          <a:solidFill>
                            <a:schemeClr val="lt1"/>
                          </a:solidFill>
                          <a:effectLst/>
                          <a:latin typeface="+mn-lt"/>
                          <a:ea typeface="+mn-ea"/>
                          <a:cs typeface="+mn-cs"/>
                        </a:rPr>
                        <a:t>спортсменів</a:t>
                      </a:r>
                      <a:r>
                        <a:rPr lang="ru-RU" sz="1800" b="1" i="0" kern="1200" dirty="0">
                          <a:solidFill>
                            <a:schemeClr val="lt1"/>
                          </a:solidFill>
                          <a:effectLst/>
                          <a:latin typeface="+mn-lt"/>
                          <a:ea typeface="+mn-ea"/>
                          <a:cs typeface="+mn-cs"/>
                        </a:rPr>
                        <a:t> (без </a:t>
                      </a:r>
                      <a:r>
                        <a:rPr lang="ru-RU" sz="1800" b="1" i="0" kern="1200" dirty="0" err="1">
                          <a:solidFill>
                            <a:schemeClr val="lt1"/>
                          </a:solidFill>
                          <a:effectLst/>
                          <a:latin typeface="+mn-lt"/>
                          <a:ea typeface="+mn-ea"/>
                          <a:cs typeface="+mn-cs"/>
                        </a:rPr>
                        <a:t>використання</a:t>
                      </a:r>
                      <a:r>
                        <a:rPr lang="ru-RU" sz="1800" b="1" i="0" kern="1200" dirty="0">
                          <a:solidFill>
                            <a:schemeClr val="lt1"/>
                          </a:solidFill>
                          <a:effectLst/>
                          <a:latin typeface="+mn-lt"/>
                          <a:ea typeface="+mn-ea"/>
                          <a:cs typeface="+mn-cs"/>
                        </a:rPr>
                        <a:t> </a:t>
                      </a:r>
                      <a:r>
                        <a:rPr lang="ru-RU" sz="1800" b="1" i="0" kern="1200" dirty="0" err="1">
                          <a:solidFill>
                            <a:schemeClr val="lt1"/>
                          </a:solidFill>
                          <a:effectLst/>
                          <a:latin typeface="+mn-lt"/>
                          <a:ea typeface="+mn-ea"/>
                          <a:cs typeface="+mn-cs"/>
                        </a:rPr>
                        <a:t>інновацій</a:t>
                      </a:r>
                      <a:r>
                        <a:rPr lang="ru-RU" sz="1800" b="1" i="0" kern="1200" dirty="0">
                          <a:solidFill>
                            <a:schemeClr val="lt1"/>
                          </a:solidFill>
                          <a:effectLst/>
                          <a:latin typeface="+mn-lt"/>
                          <a:ea typeface="+mn-ea"/>
                          <a:cs typeface="+mn-cs"/>
                        </a:rPr>
                        <a:t>)</a:t>
                      </a:r>
                      <a:endParaRPr lang="uk-UA" dirty="0"/>
                    </a:p>
                  </a:txBody>
                  <a:tcPr anchor="ctr"/>
                </a:tc>
                <a:tc>
                  <a:txBody>
                    <a:bodyPr/>
                    <a:lstStyle/>
                    <a:p>
                      <a:pPr algn="ctr"/>
                      <a:r>
                        <a:rPr lang="ru-RU" sz="1800" b="1" i="0" kern="1200" dirty="0" err="1">
                          <a:solidFill>
                            <a:schemeClr val="lt1"/>
                          </a:solidFill>
                          <a:effectLst/>
                          <a:latin typeface="+mn-lt"/>
                          <a:ea typeface="+mn-ea"/>
                          <a:cs typeface="+mn-cs"/>
                        </a:rPr>
                        <a:t>Кількість</a:t>
                      </a:r>
                      <a:r>
                        <a:rPr lang="ru-RU" sz="1800" b="1" i="0" kern="1200" dirty="0">
                          <a:solidFill>
                            <a:schemeClr val="lt1"/>
                          </a:solidFill>
                          <a:effectLst/>
                          <a:latin typeface="+mn-lt"/>
                          <a:ea typeface="+mn-ea"/>
                          <a:cs typeface="+mn-cs"/>
                        </a:rPr>
                        <a:t> </a:t>
                      </a:r>
                      <a:r>
                        <a:rPr lang="ru-RU" sz="1800" b="1" i="0" kern="1200" dirty="0" err="1">
                          <a:solidFill>
                            <a:schemeClr val="lt1"/>
                          </a:solidFill>
                          <a:effectLst/>
                          <a:latin typeface="+mn-lt"/>
                          <a:ea typeface="+mn-ea"/>
                          <a:cs typeface="+mn-cs"/>
                        </a:rPr>
                        <a:t>залучених</a:t>
                      </a:r>
                      <a:r>
                        <a:rPr lang="ru-RU" sz="1800" b="1" i="0" kern="1200" dirty="0">
                          <a:solidFill>
                            <a:schemeClr val="lt1"/>
                          </a:solidFill>
                          <a:effectLst/>
                          <a:latin typeface="+mn-lt"/>
                          <a:ea typeface="+mn-ea"/>
                          <a:cs typeface="+mn-cs"/>
                        </a:rPr>
                        <a:t> </a:t>
                      </a:r>
                      <a:r>
                        <a:rPr lang="ru-RU" sz="1800" b="1" i="0" kern="1200" dirty="0" err="1">
                          <a:solidFill>
                            <a:schemeClr val="lt1"/>
                          </a:solidFill>
                          <a:effectLst/>
                          <a:latin typeface="+mn-lt"/>
                          <a:ea typeface="+mn-ea"/>
                          <a:cs typeface="+mn-cs"/>
                        </a:rPr>
                        <a:t>спортсменів</a:t>
                      </a:r>
                      <a:r>
                        <a:rPr lang="ru-RU" sz="1800" b="1" i="0" kern="1200" dirty="0">
                          <a:solidFill>
                            <a:schemeClr val="lt1"/>
                          </a:solidFill>
                          <a:effectLst/>
                          <a:latin typeface="+mn-lt"/>
                          <a:ea typeface="+mn-ea"/>
                          <a:cs typeface="+mn-cs"/>
                        </a:rPr>
                        <a:t> (з </a:t>
                      </a:r>
                      <a:r>
                        <a:rPr lang="ru-RU" sz="1800" b="1" i="0" kern="1200" dirty="0" err="1">
                          <a:solidFill>
                            <a:schemeClr val="lt1"/>
                          </a:solidFill>
                          <a:effectLst/>
                          <a:latin typeface="+mn-lt"/>
                          <a:ea typeface="+mn-ea"/>
                          <a:cs typeface="+mn-cs"/>
                        </a:rPr>
                        <a:t>використанням</a:t>
                      </a:r>
                      <a:r>
                        <a:rPr lang="ru-RU" sz="1800" b="1" i="0" kern="1200" dirty="0">
                          <a:solidFill>
                            <a:schemeClr val="lt1"/>
                          </a:solidFill>
                          <a:effectLst/>
                          <a:latin typeface="+mn-lt"/>
                          <a:ea typeface="+mn-ea"/>
                          <a:cs typeface="+mn-cs"/>
                        </a:rPr>
                        <a:t> </a:t>
                      </a:r>
                      <a:r>
                        <a:rPr lang="ru-RU" sz="1800" b="1" i="0" kern="1200" dirty="0" err="1">
                          <a:solidFill>
                            <a:schemeClr val="lt1"/>
                          </a:solidFill>
                          <a:effectLst/>
                          <a:latin typeface="+mn-lt"/>
                          <a:ea typeface="+mn-ea"/>
                          <a:cs typeface="+mn-cs"/>
                        </a:rPr>
                        <a:t>інновацій</a:t>
                      </a:r>
                      <a:r>
                        <a:rPr lang="ru-RU" sz="1800" b="1" i="0" kern="1200" dirty="0">
                          <a:solidFill>
                            <a:schemeClr val="lt1"/>
                          </a:solidFill>
                          <a:effectLst/>
                          <a:latin typeface="+mn-lt"/>
                          <a:ea typeface="+mn-ea"/>
                          <a:cs typeface="+mn-cs"/>
                        </a:rPr>
                        <a:t>)</a:t>
                      </a:r>
                      <a:endParaRPr lang="uk-UA" dirty="0"/>
                    </a:p>
                  </a:txBody>
                  <a:tcPr anchor="ctr"/>
                </a:tc>
                <a:extLst>
                  <a:ext uri="{0D108BD9-81ED-4DB2-BD59-A6C34878D82A}">
                    <a16:rowId xmlns:a16="http://schemas.microsoft.com/office/drawing/2014/main" val="3057751650"/>
                  </a:ext>
                </a:extLst>
              </a:tr>
              <a:tr h="370840">
                <a:tc>
                  <a:txBody>
                    <a:bodyPr/>
                    <a:lstStyle/>
                    <a:p>
                      <a:pPr algn="ctr"/>
                      <a:r>
                        <a:rPr lang="uk-UA" sz="1800" b="0" i="0" kern="1200" dirty="0">
                          <a:solidFill>
                            <a:schemeClr val="dk1"/>
                          </a:solidFill>
                          <a:effectLst/>
                          <a:latin typeface="+mn-lt"/>
                          <a:ea typeface="+mn-ea"/>
                          <a:cs typeface="+mn-cs"/>
                        </a:rPr>
                        <a:t>2010</a:t>
                      </a:r>
                      <a:endParaRPr lang="uk-UA" dirty="0"/>
                    </a:p>
                  </a:txBody>
                  <a:tcPr anchor="ctr"/>
                </a:tc>
                <a:tc>
                  <a:txBody>
                    <a:bodyPr/>
                    <a:lstStyle/>
                    <a:p>
                      <a:pPr algn="ctr"/>
                      <a:r>
                        <a:rPr lang="uk-UA" sz="1800" b="0" i="0" kern="1200" dirty="0">
                          <a:solidFill>
                            <a:schemeClr val="dk1"/>
                          </a:solidFill>
                          <a:effectLst/>
                          <a:latin typeface="+mn-lt"/>
                          <a:ea typeface="+mn-ea"/>
                          <a:cs typeface="+mn-cs"/>
                        </a:rPr>
                        <a:t>150</a:t>
                      </a:r>
                      <a:endParaRPr lang="uk-UA" dirty="0"/>
                    </a:p>
                  </a:txBody>
                  <a:tcPr anchor="ctr"/>
                </a:tc>
                <a:tc>
                  <a:txBody>
                    <a:bodyPr/>
                    <a:lstStyle/>
                    <a:p>
                      <a:pPr algn="ctr"/>
                      <a:r>
                        <a:rPr lang="uk-UA" sz="1800" b="0" i="0" kern="1200" dirty="0">
                          <a:solidFill>
                            <a:schemeClr val="dk1"/>
                          </a:solidFill>
                          <a:effectLst/>
                          <a:latin typeface="+mn-lt"/>
                          <a:ea typeface="+mn-ea"/>
                          <a:cs typeface="+mn-cs"/>
                        </a:rPr>
                        <a:t>180</a:t>
                      </a:r>
                      <a:endParaRPr lang="uk-UA" dirty="0"/>
                    </a:p>
                  </a:txBody>
                  <a:tcPr anchor="ctr"/>
                </a:tc>
                <a:extLst>
                  <a:ext uri="{0D108BD9-81ED-4DB2-BD59-A6C34878D82A}">
                    <a16:rowId xmlns:a16="http://schemas.microsoft.com/office/drawing/2014/main" val="2475802755"/>
                  </a:ext>
                </a:extLst>
              </a:tr>
              <a:tr h="370840">
                <a:tc>
                  <a:txBody>
                    <a:bodyPr/>
                    <a:lstStyle/>
                    <a:p>
                      <a:pPr algn="ctr"/>
                      <a:r>
                        <a:rPr lang="uk-UA" dirty="0"/>
                        <a:t>2011</a:t>
                      </a:r>
                    </a:p>
                  </a:txBody>
                  <a:tcPr anchor="ctr"/>
                </a:tc>
                <a:tc>
                  <a:txBody>
                    <a:bodyPr/>
                    <a:lstStyle/>
                    <a:p>
                      <a:pPr algn="ctr"/>
                      <a:r>
                        <a:rPr lang="uk-UA" sz="1800" b="0" i="0" kern="1200" dirty="0">
                          <a:solidFill>
                            <a:schemeClr val="dk1"/>
                          </a:solidFill>
                          <a:effectLst/>
                          <a:latin typeface="+mn-lt"/>
                          <a:ea typeface="+mn-ea"/>
                          <a:cs typeface="+mn-cs"/>
                        </a:rPr>
                        <a:t>160</a:t>
                      </a:r>
                      <a:endParaRPr lang="uk-UA" dirty="0"/>
                    </a:p>
                  </a:txBody>
                  <a:tcPr anchor="ctr"/>
                </a:tc>
                <a:tc>
                  <a:txBody>
                    <a:bodyPr/>
                    <a:lstStyle/>
                    <a:p>
                      <a:pPr algn="ctr"/>
                      <a:r>
                        <a:rPr lang="uk-UA" sz="1800" b="0" i="0" kern="1200" dirty="0">
                          <a:solidFill>
                            <a:schemeClr val="dk1"/>
                          </a:solidFill>
                          <a:effectLst/>
                          <a:latin typeface="+mn-lt"/>
                          <a:ea typeface="+mn-ea"/>
                          <a:cs typeface="+mn-cs"/>
                        </a:rPr>
                        <a:t>200</a:t>
                      </a:r>
                      <a:endParaRPr lang="uk-UA" dirty="0"/>
                    </a:p>
                  </a:txBody>
                  <a:tcPr anchor="ctr"/>
                </a:tc>
                <a:extLst>
                  <a:ext uri="{0D108BD9-81ED-4DB2-BD59-A6C34878D82A}">
                    <a16:rowId xmlns:a16="http://schemas.microsoft.com/office/drawing/2014/main" val="2568955046"/>
                  </a:ext>
                </a:extLst>
              </a:tr>
              <a:tr h="370840">
                <a:tc>
                  <a:txBody>
                    <a:bodyPr/>
                    <a:lstStyle/>
                    <a:p>
                      <a:pPr algn="ctr"/>
                      <a:r>
                        <a:rPr lang="uk-UA" dirty="0"/>
                        <a:t>2012</a:t>
                      </a:r>
                    </a:p>
                  </a:txBody>
                  <a:tcPr anchor="ctr"/>
                </a:tc>
                <a:tc>
                  <a:txBody>
                    <a:bodyPr/>
                    <a:lstStyle/>
                    <a:p>
                      <a:pPr algn="ctr"/>
                      <a:r>
                        <a:rPr lang="uk-UA" sz="1800" b="0" i="0" kern="1200" dirty="0">
                          <a:solidFill>
                            <a:schemeClr val="dk1"/>
                          </a:solidFill>
                          <a:effectLst/>
                          <a:latin typeface="+mn-lt"/>
                          <a:ea typeface="+mn-ea"/>
                          <a:cs typeface="+mn-cs"/>
                        </a:rPr>
                        <a:t>170</a:t>
                      </a:r>
                      <a:endParaRPr lang="uk-UA" dirty="0"/>
                    </a:p>
                  </a:txBody>
                  <a:tcPr anchor="ctr"/>
                </a:tc>
                <a:tc>
                  <a:txBody>
                    <a:bodyPr/>
                    <a:lstStyle/>
                    <a:p>
                      <a:pPr algn="ctr"/>
                      <a:r>
                        <a:rPr lang="uk-UA" sz="1800" b="0" i="0" kern="1200" dirty="0">
                          <a:solidFill>
                            <a:schemeClr val="dk1"/>
                          </a:solidFill>
                          <a:effectLst/>
                          <a:latin typeface="+mn-lt"/>
                          <a:ea typeface="+mn-ea"/>
                          <a:cs typeface="+mn-cs"/>
                        </a:rPr>
                        <a:t>220</a:t>
                      </a:r>
                      <a:endParaRPr lang="uk-UA" dirty="0"/>
                    </a:p>
                  </a:txBody>
                  <a:tcPr anchor="ctr"/>
                </a:tc>
                <a:extLst>
                  <a:ext uri="{0D108BD9-81ED-4DB2-BD59-A6C34878D82A}">
                    <a16:rowId xmlns:a16="http://schemas.microsoft.com/office/drawing/2014/main" val="2520823404"/>
                  </a:ext>
                </a:extLst>
              </a:tr>
              <a:tr h="370840">
                <a:tc>
                  <a:txBody>
                    <a:bodyPr/>
                    <a:lstStyle/>
                    <a:p>
                      <a:pPr algn="ctr"/>
                      <a:r>
                        <a:rPr lang="uk-UA" dirty="0"/>
                        <a:t>2013</a:t>
                      </a:r>
                    </a:p>
                  </a:txBody>
                  <a:tcPr anchor="ctr"/>
                </a:tc>
                <a:tc>
                  <a:txBody>
                    <a:bodyPr/>
                    <a:lstStyle/>
                    <a:p>
                      <a:pPr algn="ctr"/>
                      <a:r>
                        <a:rPr lang="uk-UA" sz="1800" b="0" i="0" kern="1200" dirty="0">
                          <a:solidFill>
                            <a:schemeClr val="dk1"/>
                          </a:solidFill>
                          <a:effectLst/>
                          <a:latin typeface="+mn-lt"/>
                          <a:ea typeface="+mn-ea"/>
                          <a:cs typeface="+mn-cs"/>
                        </a:rPr>
                        <a:t>180</a:t>
                      </a:r>
                      <a:endParaRPr lang="uk-UA" dirty="0"/>
                    </a:p>
                  </a:txBody>
                  <a:tcPr anchor="ctr"/>
                </a:tc>
                <a:tc>
                  <a:txBody>
                    <a:bodyPr/>
                    <a:lstStyle/>
                    <a:p>
                      <a:pPr algn="ctr"/>
                      <a:r>
                        <a:rPr lang="uk-UA" sz="1800" b="0" i="0" kern="1200" dirty="0">
                          <a:solidFill>
                            <a:schemeClr val="dk1"/>
                          </a:solidFill>
                          <a:effectLst/>
                          <a:latin typeface="+mn-lt"/>
                          <a:ea typeface="+mn-ea"/>
                          <a:cs typeface="+mn-cs"/>
                        </a:rPr>
                        <a:t>240</a:t>
                      </a:r>
                      <a:endParaRPr lang="uk-UA" dirty="0"/>
                    </a:p>
                  </a:txBody>
                  <a:tcPr anchor="ctr"/>
                </a:tc>
                <a:extLst>
                  <a:ext uri="{0D108BD9-81ED-4DB2-BD59-A6C34878D82A}">
                    <a16:rowId xmlns:a16="http://schemas.microsoft.com/office/drawing/2014/main" val="1837007578"/>
                  </a:ext>
                </a:extLst>
              </a:tr>
              <a:tr h="370840">
                <a:tc>
                  <a:txBody>
                    <a:bodyPr/>
                    <a:lstStyle/>
                    <a:p>
                      <a:pPr algn="ctr"/>
                      <a:r>
                        <a:rPr lang="uk-UA" dirty="0"/>
                        <a:t>2014</a:t>
                      </a:r>
                    </a:p>
                  </a:txBody>
                  <a:tcPr anchor="ctr"/>
                </a:tc>
                <a:tc>
                  <a:txBody>
                    <a:bodyPr/>
                    <a:lstStyle/>
                    <a:p>
                      <a:pPr algn="ctr"/>
                      <a:r>
                        <a:rPr lang="uk-UA" sz="1800" b="0" i="0" kern="1200" dirty="0">
                          <a:solidFill>
                            <a:schemeClr val="dk1"/>
                          </a:solidFill>
                          <a:effectLst/>
                          <a:latin typeface="+mn-lt"/>
                          <a:ea typeface="+mn-ea"/>
                          <a:cs typeface="+mn-cs"/>
                        </a:rPr>
                        <a:t>190</a:t>
                      </a:r>
                      <a:endParaRPr lang="uk-UA" dirty="0"/>
                    </a:p>
                  </a:txBody>
                  <a:tcPr anchor="ctr"/>
                </a:tc>
                <a:tc>
                  <a:txBody>
                    <a:bodyPr/>
                    <a:lstStyle/>
                    <a:p>
                      <a:pPr algn="ctr"/>
                      <a:r>
                        <a:rPr lang="uk-UA" sz="1800" b="0" i="0" kern="1200" dirty="0">
                          <a:solidFill>
                            <a:schemeClr val="dk1"/>
                          </a:solidFill>
                          <a:effectLst/>
                          <a:latin typeface="+mn-lt"/>
                          <a:ea typeface="+mn-ea"/>
                          <a:cs typeface="+mn-cs"/>
                        </a:rPr>
                        <a:t>260</a:t>
                      </a:r>
                      <a:endParaRPr lang="uk-UA" dirty="0"/>
                    </a:p>
                  </a:txBody>
                  <a:tcPr anchor="ctr"/>
                </a:tc>
                <a:extLst>
                  <a:ext uri="{0D108BD9-81ED-4DB2-BD59-A6C34878D82A}">
                    <a16:rowId xmlns:a16="http://schemas.microsoft.com/office/drawing/2014/main" val="1532139762"/>
                  </a:ext>
                </a:extLst>
              </a:tr>
              <a:tr h="370840">
                <a:tc>
                  <a:txBody>
                    <a:bodyPr/>
                    <a:lstStyle/>
                    <a:p>
                      <a:pPr algn="ctr"/>
                      <a:r>
                        <a:rPr lang="uk-UA" dirty="0"/>
                        <a:t>2015</a:t>
                      </a:r>
                    </a:p>
                  </a:txBody>
                  <a:tcPr anchor="ctr"/>
                </a:tc>
                <a:tc>
                  <a:txBody>
                    <a:bodyPr/>
                    <a:lstStyle/>
                    <a:p>
                      <a:pPr algn="ctr"/>
                      <a:r>
                        <a:rPr lang="uk-UA" sz="1800" b="0" i="0" kern="1200" dirty="0">
                          <a:solidFill>
                            <a:schemeClr val="dk1"/>
                          </a:solidFill>
                          <a:effectLst/>
                          <a:latin typeface="+mn-lt"/>
                          <a:ea typeface="+mn-ea"/>
                          <a:cs typeface="+mn-cs"/>
                        </a:rPr>
                        <a:t>200</a:t>
                      </a:r>
                      <a:endParaRPr lang="uk-UA" dirty="0"/>
                    </a:p>
                  </a:txBody>
                  <a:tcPr anchor="ctr"/>
                </a:tc>
                <a:tc>
                  <a:txBody>
                    <a:bodyPr/>
                    <a:lstStyle/>
                    <a:p>
                      <a:pPr algn="ctr"/>
                      <a:r>
                        <a:rPr lang="uk-UA" sz="1800" b="0" i="0" kern="1200" dirty="0">
                          <a:solidFill>
                            <a:schemeClr val="dk1"/>
                          </a:solidFill>
                          <a:effectLst/>
                          <a:latin typeface="+mn-lt"/>
                          <a:ea typeface="+mn-ea"/>
                          <a:cs typeface="+mn-cs"/>
                        </a:rPr>
                        <a:t>280</a:t>
                      </a:r>
                      <a:endParaRPr lang="uk-UA" dirty="0"/>
                    </a:p>
                  </a:txBody>
                  <a:tcPr anchor="ctr"/>
                </a:tc>
                <a:extLst>
                  <a:ext uri="{0D108BD9-81ED-4DB2-BD59-A6C34878D82A}">
                    <a16:rowId xmlns:a16="http://schemas.microsoft.com/office/drawing/2014/main" val="2731487985"/>
                  </a:ext>
                </a:extLst>
              </a:tr>
              <a:tr h="370840">
                <a:tc>
                  <a:txBody>
                    <a:bodyPr/>
                    <a:lstStyle/>
                    <a:p>
                      <a:pPr algn="ctr"/>
                      <a:r>
                        <a:rPr lang="uk-UA" dirty="0"/>
                        <a:t>2016</a:t>
                      </a:r>
                    </a:p>
                  </a:txBody>
                  <a:tcPr anchor="ctr"/>
                </a:tc>
                <a:tc>
                  <a:txBody>
                    <a:bodyPr/>
                    <a:lstStyle/>
                    <a:p>
                      <a:pPr algn="ctr"/>
                      <a:r>
                        <a:rPr lang="uk-UA" sz="1800" b="0" i="0" kern="1200" dirty="0">
                          <a:solidFill>
                            <a:schemeClr val="dk1"/>
                          </a:solidFill>
                          <a:effectLst/>
                          <a:latin typeface="+mn-lt"/>
                          <a:ea typeface="+mn-ea"/>
                          <a:cs typeface="+mn-cs"/>
                        </a:rPr>
                        <a:t>210</a:t>
                      </a:r>
                      <a:endParaRPr lang="uk-UA" dirty="0"/>
                    </a:p>
                  </a:txBody>
                  <a:tcPr anchor="ctr"/>
                </a:tc>
                <a:tc>
                  <a:txBody>
                    <a:bodyPr/>
                    <a:lstStyle/>
                    <a:p>
                      <a:pPr algn="ctr"/>
                      <a:r>
                        <a:rPr lang="uk-UA" sz="1800" b="0" i="0" kern="1200" dirty="0">
                          <a:solidFill>
                            <a:schemeClr val="dk1"/>
                          </a:solidFill>
                          <a:effectLst/>
                          <a:latin typeface="+mn-lt"/>
                          <a:ea typeface="+mn-ea"/>
                          <a:cs typeface="+mn-cs"/>
                        </a:rPr>
                        <a:t>300</a:t>
                      </a:r>
                      <a:endParaRPr lang="uk-UA" dirty="0"/>
                    </a:p>
                  </a:txBody>
                  <a:tcPr anchor="ctr"/>
                </a:tc>
                <a:extLst>
                  <a:ext uri="{0D108BD9-81ED-4DB2-BD59-A6C34878D82A}">
                    <a16:rowId xmlns:a16="http://schemas.microsoft.com/office/drawing/2014/main" val="2360753244"/>
                  </a:ext>
                </a:extLst>
              </a:tr>
              <a:tr h="370840">
                <a:tc>
                  <a:txBody>
                    <a:bodyPr/>
                    <a:lstStyle/>
                    <a:p>
                      <a:pPr algn="ctr"/>
                      <a:r>
                        <a:rPr lang="uk-UA" dirty="0"/>
                        <a:t>2017</a:t>
                      </a:r>
                    </a:p>
                  </a:txBody>
                  <a:tcPr anchor="ctr"/>
                </a:tc>
                <a:tc>
                  <a:txBody>
                    <a:bodyPr/>
                    <a:lstStyle/>
                    <a:p>
                      <a:pPr algn="ctr"/>
                      <a:r>
                        <a:rPr lang="uk-UA" sz="1800" b="0" i="0" kern="1200" dirty="0">
                          <a:solidFill>
                            <a:schemeClr val="dk1"/>
                          </a:solidFill>
                          <a:effectLst/>
                          <a:latin typeface="+mn-lt"/>
                          <a:ea typeface="+mn-ea"/>
                          <a:cs typeface="+mn-cs"/>
                        </a:rPr>
                        <a:t>220</a:t>
                      </a:r>
                      <a:endParaRPr lang="uk-UA" dirty="0"/>
                    </a:p>
                  </a:txBody>
                  <a:tcPr anchor="ctr"/>
                </a:tc>
                <a:tc>
                  <a:txBody>
                    <a:bodyPr/>
                    <a:lstStyle/>
                    <a:p>
                      <a:pPr algn="ctr"/>
                      <a:r>
                        <a:rPr lang="uk-UA" sz="1800" b="0" i="0" kern="1200" dirty="0">
                          <a:solidFill>
                            <a:schemeClr val="dk1"/>
                          </a:solidFill>
                          <a:effectLst/>
                          <a:latin typeface="+mn-lt"/>
                          <a:ea typeface="+mn-ea"/>
                          <a:cs typeface="+mn-cs"/>
                        </a:rPr>
                        <a:t>320</a:t>
                      </a:r>
                      <a:endParaRPr lang="uk-UA" dirty="0"/>
                    </a:p>
                  </a:txBody>
                  <a:tcPr anchor="ctr"/>
                </a:tc>
                <a:extLst>
                  <a:ext uri="{0D108BD9-81ED-4DB2-BD59-A6C34878D82A}">
                    <a16:rowId xmlns:a16="http://schemas.microsoft.com/office/drawing/2014/main" val="2223155"/>
                  </a:ext>
                </a:extLst>
              </a:tr>
              <a:tr h="370840">
                <a:tc>
                  <a:txBody>
                    <a:bodyPr/>
                    <a:lstStyle/>
                    <a:p>
                      <a:pPr algn="ctr"/>
                      <a:r>
                        <a:rPr lang="uk-UA" dirty="0"/>
                        <a:t>2018</a:t>
                      </a:r>
                    </a:p>
                  </a:txBody>
                  <a:tcPr anchor="ctr"/>
                </a:tc>
                <a:tc>
                  <a:txBody>
                    <a:bodyPr/>
                    <a:lstStyle/>
                    <a:p>
                      <a:pPr algn="ctr"/>
                      <a:r>
                        <a:rPr lang="uk-UA" sz="1800" b="0" i="0" kern="1200" dirty="0">
                          <a:solidFill>
                            <a:schemeClr val="dk1"/>
                          </a:solidFill>
                          <a:effectLst/>
                          <a:latin typeface="+mn-lt"/>
                          <a:ea typeface="+mn-ea"/>
                          <a:cs typeface="+mn-cs"/>
                        </a:rPr>
                        <a:t>230</a:t>
                      </a:r>
                      <a:endParaRPr lang="uk-UA" dirty="0"/>
                    </a:p>
                  </a:txBody>
                  <a:tcPr anchor="ctr"/>
                </a:tc>
                <a:tc>
                  <a:txBody>
                    <a:bodyPr/>
                    <a:lstStyle/>
                    <a:p>
                      <a:pPr algn="ctr"/>
                      <a:r>
                        <a:rPr lang="uk-UA" sz="1800" b="0" i="0" kern="1200" dirty="0">
                          <a:solidFill>
                            <a:schemeClr val="dk1"/>
                          </a:solidFill>
                          <a:effectLst/>
                          <a:latin typeface="+mn-lt"/>
                          <a:ea typeface="+mn-ea"/>
                          <a:cs typeface="+mn-cs"/>
                        </a:rPr>
                        <a:t>340</a:t>
                      </a:r>
                      <a:endParaRPr lang="uk-UA" dirty="0"/>
                    </a:p>
                  </a:txBody>
                  <a:tcPr anchor="ctr"/>
                </a:tc>
                <a:extLst>
                  <a:ext uri="{0D108BD9-81ED-4DB2-BD59-A6C34878D82A}">
                    <a16:rowId xmlns:a16="http://schemas.microsoft.com/office/drawing/2014/main" val="3657058019"/>
                  </a:ext>
                </a:extLst>
              </a:tr>
              <a:tr h="370840">
                <a:tc>
                  <a:txBody>
                    <a:bodyPr/>
                    <a:lstStyle/>
                    <a:p>
                      <a:pPr algn="ctr"/>
                      <a:r>
                        <a:rPr lang="uk-UA" dirty="0"/>
                        <a:t>2019</a:t>
                      </a:r>
                    </a:p>
                  </a:txBody>
                  <a:tcPr anchor="ctr"/>
                </a:tc>
                <a:tc>
                  <a:txBody>
                    <a:bodyPr/>
                    <a:lstStyle/>
                    <a:p>
                      <a:pPr algn="ctr"/>
                      <a:r>
                        <a:rPr lang="uk-UA" sz="1800" b="0" i="0" kern="1200" dirty="0">
                          <a:solidFill>
                            <a:schemeClr val="dk1"/>
                          </a:solidFill>
                          <a:effectLst/>
                          <a:latin typeface="+mn-lt"/>
                          <a:ea typeface="+mn-ea"/>
                          <a:cs typeface="+mn-cs"/>
                        </a:rPr>
                        <a:t>240</a:t>
                      </a:r>
                      <a:endParaRPr lang="uk-UA" dirty="0"/>
                    </a:p>
                  </a:txBody>
                  <a:tcPr anchor="ctr"/>
                </a:tc>
                <a:tc>
                  <a:txBody>
                    <a:bodyPr/>
                    <a:lstStyle/>
                    <a:p>
                      <a:pPr algn="ctr"/>
                      <a:r>
                        <a:rPr lang="uk-UA" sz="1800" b="0" i="0" kern="1200" dirty="0">
                          <a:solidFill>
                            <a:schemeClr val="dk1"/>
                          </a:solidFill>
                          <a:effectLst/>
                          <a:latin typeface="+mn-lt"/>
                          <a:ea typeface="+mn-ea"/>
                          <a:cs typeface="+mn-cs"/>
                        </a:rPr>
                        <a:t>360</a:t>
                      </a:r>
                      <a:endParaRPr lang="uk-UA" dirty="0"/>
                    </a:p>
                  </a:txBody>
                  <a:tcPr anchor="ctr"/>
                </a:tc>
                <a:extLst>
                  <a:ext uri="{0D108BD9-81ED-4DB2-BD59-A6C34878D82A}">
                    <a16:rowId xmlns:a16="http://schemas.microsoft.com/office/drawing/2014/main" val="300803116"/>
                  </a:ext>
                </a:extLst>
              </a:tr>
              <a:tr h="370840">
                <a:tc>
                  <a:txBody>
                    <a:bodyPr/>
                    <a:lstStyle/>
                    <a:p>
                      <a:pPr algn="ctr"/>
                      <a:r>
                        <a:rPr lang="uk-UA" dirty="0"/>
                        <a:t>2020</a:t>
                      </a:r>
                    </a:p>
                  </a:txBody>
                  <a:tcPr anchor="ctr"/>
                </a:tc>
                <a:tc>
                  <a:txBody>
                    <a:bodyPr/>
                    <a:lstStyle/>
                    <a:p>
                      <a:pPr algn="ctr"/>
                      <a:r>
                        <a:rPr lang="uk-UA" sz="1800" b="0" i="0" kern="1200" dirty="0">
                          <a:solidFill>
                            <a:schemeClr val="dk1"/>
                          </a:solidFill>
                          <a:effectLst/>
                          <a:latin typeface="+mn-lt"/>
                          <a:ea typeface="+mn-ea"/>
                          <a:cs typeface="+mn-cs"/>
                        </a:rPr>
                        <a:t>250</a:t>
                      </a:r>
                      <a:endParaRPr lang="uk-UA" dirty="0"/>
                    </a:p>
                  </a:txBody>
                  <a:tcPr anchor="ctr"/>
                </a:tc>
                <a:tc>
                  <a:txBody>
                    <a:bodyPr/>
                    <a:lstStyle/>
                    <a:p>
                      <a:pPr algn="ctr"/>
                      <a:r>
                        <a:rPr lang="uk-UA" sz="1800" b="0" i="0" kern="1200" dirty="0">
                          <a:solidFill>
                            <a:schemeClr val="dk1"/>
                          </a:solidFill>
                          <a:effectLst/>
                          <a:latin typeface="+mn-lt"/>
                          <a:ea typeface="+mn-ea"/>
                          <a:cs typeface="+mn-cs"/>
                        </a:rPr>
                        <a:t>380</a:t>
                      </a:r>
                      <a:endParaRPr lang="uk-UA" dirty="0"/>
                    </a:p>
                  </a:txBody>
                  <a:tcPr anchor="ctr"/>
                </a:tc>
                <a:extLst>
                  <a:ext uri="{0D108BD9-81ED-4DB2-BD59-A6C34878D82A}">
                    <a16:rowId xmlns:a16="http://schemas.microsoft.com/office/drawing/2014/main" val="2465563069"/>
                  </a:ext>
                </a:extLst>
              </a:tr>
              <a:tr h="370840">
                <a:tc>
                  <a:txBody>
                    <a:bodyPr/>
                    <a:lstStyle/>
                    <a:p>
                      <a:pPr algn="ctr"/>
                      <a:r>
                        <a:rPr lang="uk-UA" dirty="0"/>
                        <a:t>2021</a:t>
                      </a:r>
                    </a:p>
                  </a:txBody>
                  <a:tcPr anchor="ctr"/>
                </a:tc>
                <a:tc>
                  <a:txBody>
                    <a:bodyPr/>
                    <a:lstStyle/>
                    <a:p>
                      <a:pPr algn="ctr"/>
                      <a:r>
                        <a:rPr lang="uk-UA" sz="1800" b="0" i="0" kern="1200" dirty="0">
                          <a:solidFill>
                            <a:schemeClr val="dk1"/>
                          </a:solidFill>
                          <a:effectLst/>
                          <a:latin typeface="+mn-lt"/>
                          <a:ea typeface="+mn-ea"/>
                          <a:cs typeface="+mn-cs"/>
                        </a:rPr>
                        <a:t>260</a:t>
                      </a:r>
                      <a:endParaRPr lang="uk-UA" dirty="0"/>
                    </a:p>
                  </a:txBody>
                  <a:tcPr anchor="ctr"/>
                </a:tc>
                <a:tc>
                  <a:txBody>
                    <a:bodyPr/>
                    <a:lstStyle/>
                    <a:p>
                      <a:pPr algn="ctr"/>
                      <a:r>
                        <a:rPr lang="uk-UA" sz="1800" b="0" i="0" kern="1200" dirty="0">
                          <a:solidFill>
                            <a:schemeClr val="dk1"/>
                          </a:solidFill>
                          <a:effectLst/>
                          <a:latin typeface="+mn-lt"/>
                          <a:ea typeface="+mn-ea"/>
                          <a:cs typeface="+mn-cs"/>
                        </a:rPr>
                        <a:t>400</a:t>
                      </a:r>
                      <a:endParaRPr lang="uk-UA" dirty="0"/>
                    </a:p>
                  </a:txBody>
                  <a:tcPr anchor="ctr"/>
                </a:tc>
                <a:extLst>
                  <a:ext uri="{0D108BD9-81ED-4DB2-BD59-A6C34878D82A}">
                    <a16:rowId xmlns:a16="http://schemas.microsoft.com/office/drawing/2014/main" val="2872799918"/>
                  </a:ext>
                </a:extLst>
              </a:tr>
            </a:tbl>
          </a:graphicData>
        </a:graphic>
      </p:graphicFrame>
    </p:spTree>
    <p:extLst>
      <p:ext uri="{BB962C8B-B14F-4D97-AF65-F5344CB8AC3E}">
        <p14:creationId xmlns:p14="http://schemas.microsoft.com/office/powerpoint/2010/main" val="35244799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TotalTime>
  <Words>715</Words>
  <Application>Microsoft Office PowerPoint</Application>
  <PresentationFormat>Widescreen</PresentationFormat>
  <Paragraphs>115</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Здійснити комплексну економічну оцінку інноваційних рішень у спортивній організації</vt:lpstr>
      <vt:lpstr>Українська федерація боксу </vt:lpstr>
      <vt:lpstr>Інновації</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Висновок</vt:lpstr>
      <vt:lpstr>Висновок</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Здійснити комплексну економічну оцінку інноваційних рішень у спортивній організації</dc:title>
  <dc:creator>Бойко Денис</dc:creator>
  <cp:lastModifiedBy>Бойко Денис</cp:lastModifiedBy>
  <cp:revision>9</cp:revision>
  <dcterms:created xsi:type="dcterms:W3CDTF">2023-06-17T05:55:40Z</dcterms:created>
  <dcterms:modified xsi:type="dcterms:W3CDTF">2023-06-17T08:03:35Z</dcterms:modified>
</cp:coreProperties>
</file>