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4D4D4D"/>
    <a:srgbClr val="CCFFFF"/>
    <a:srgbClr val="CCFF33"/>
    <a:srgbClr val="99FFCC"/>
    <a:srgbClr val="FFFFCC"/>
    <a:srgbClr val="80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163" autoAdjust="0"/>
    <p:restoredTop sz="94701" autoAdjust="0"/>
  </p:normalViewPr>
  <p:slideViewPr>
    <p:cSldViewPr>
      <p:cViewPr varScale="1">
        <p:scale>
          <a:sx n="92" d="100"/>
          <a:sy n="92" d="100"/>
        </p:scale>
        <p:origin x="-10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2B45E-38E4-4DD6-B864-57F2C3A09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85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C0F74-E8E6-41F4-9221-9C854E44A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7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447800"/>
            <a:ext cx="20574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60198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A5680-44E4-466A-B29A-E25C98296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14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A322-B48E-4FCA-B87F-EA241B444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71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D5B9D-65A5-4201-B6A5-1EF6F79F2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75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3785-3F70-4CC8-BB1B-F7AB23F84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79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0F355-42B9-41D7-843F-DD86744DB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09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D7977-5CB8-4B9D-B3D5-4B4A41AA8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95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F2C52-76CB-4E80-B44C-55904256C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510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127B2-1746-4C48-96E9-D8A6A82A5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3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6A6A3-8B30-44E2-A413-A93B9F7E32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14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0DA6-DBB2-4953-8EAF-63A3C6525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92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86E8-1B56-40C9-91EC-50CFD1C08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03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5505-8C78-4639-848A-84EB393B6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211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95BCD-4062-4A6A-9AD3-1F00BFF09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270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D07C7-7380-4F8A-8F15-30F5B5B33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8966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272C1-29A5-44A7-A41C-54B70712B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06152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E133C-BBD5-41EA-A49A-D5106478B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836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F1698-C909-42AA-BDE6-7F5D78C86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3281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72B6F-F401-4820-9612-4BFA88E0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851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53740-1E83-47EF-A438-D999DBF32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0478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3F71-0DB6-45CE-B2B3-210AE9F5C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1422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7246-42B4-4197-9440-3D257AAF1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917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0FD86-8249-4D0D-9F27-42880C7FA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7810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07A29-16EF-49DE-8CC1-755AB7B78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974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71590-50FE-4B33-B3B3-A37AA00B2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3558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08C82-B95D-4DB7-A84E-91395A481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98403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F5C70-6924-4EEC-8141-AC0FF2755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901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32FE3-2000-4498-9E28-83DFD7C01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319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42318-6D3D-4CDF-846D-98FE4B6F1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767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6B53-9EE6-4C0F-81A4-42FB198C8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040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F6F9-C19B-4FF9-AB5E-750E7DF60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094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2ABC5-851D-4443-A7FF-79FACA5AD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96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1447800"/>
            <a:ext cx="32766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2766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C093-4CE4-4D71-AB2E-667C209EF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617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62480-E85E-45EC-910F-383797526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831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C9637-871C-43CF-ADEB-33572E0F2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38C4-3E32-452C-99FE-7FDCDEAFA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626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A0AA-2EE5-4787-B48C-061AD73BA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625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600200"/>
            <a:ext cx="20955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341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912EA-80B4-473D-9CBC-1747B033A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94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61BE5-416D-4C3B-B404-EBBDD3D14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49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3746A-13FE-4315-8AE3-0D85F9793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40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71CCC-27FE-42AB-AAE3-A6B34F1391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09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A556B-D86B-4430-AEEE-2CA56DFD1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31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824F3-5520-4337-990D-769899A98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42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447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C0990A-8A34-462E-BA59-EAB982B65F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Transport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4B4784-302F-4860-8BCC-488436645D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93EC9A-6E3D-4433-8C45-3AA523178B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25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1525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355C6E-E221-4BC7-881C-4EB34A57BA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905000"/>
            <a:ext cx="80772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5000">
          <a:solidFill>
            <a:srgbClr val="800000"/>
          </a:solidFill>
          <a:latin typeface="Arial Black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angle 42"/>
          <p:cNvSpPr>
            <a:spLocks noGrp="1" noChangeArrowheads="1"/>
          </p:cNvSpPr>
          <p:nvPr>
            <p:ph type="title"/>
          </p:nvPr>
        </p:nvSpPr>
        <p:spPr>
          <a:xfrm>
            <a:off x="179512" y="1981200"/>
            <a:ext cx="8735888" cy="1663824"/>
          </a:xfrm>
          <a:noFill/>
          <a:ln/>
        </p:spPr>
        <p:txBody>
          <a:bodyPr/>
          <a:lstStyle/>
          <a:p>
            <a:pPr algn="ctr"/>
            <a:r>
              <a:rPr lang="ru-RU" sz="7200" dirty="0" smtClean="0"/>
              <a:t>Автомобильный транспорт</a:t>
            </a:r>
            <a:endParaRPr lang="en-US" sz="7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495800" y="0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1556792"/>
            <a:ext cx="8534400" cy="4615408"/>
          </a:xfrm>
          <a:noFill/>
          <a:ln/>
        </p:spPr>
        <p:txBody>
          <a:bodyPr/>
          <a:lstStyle/>
          <a:p>
            <a:pPr marL="0" algn="just"/>
            <a:r>
              <a:rPr lang="ru-RU" sz="3600" b="0" dirty="0" smtClean="0"/>
              <a:t>Еще один недостаток – это потребность в дорогах высокого качества, ради строительства которых часто сносят сельскохозяйственные угодья и др.</a:t>
            </a:r>
            <a:endParaRPr lang="en-US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548680"/>
            <a:ext cx="8534400" cy="2664296"/>
          </a:xfrm>
          <a:noFill/>
          <a:ln/>
        </p:spPr>
        <p:txBody>
          <a:bodyPr/>
          <a:lstStyle/>
          <a:p>
            <a:pPr marL="0" algn="just"/>
            <a:r>
              <a:rPr lang="ru-RU" sz="2600" b="0" dirty="0" smtClean="0"/>
              <a:t>Также активное использование дорог, требует их частого ремонта. Самые прогрессивные государства уже давно начали глобальные строительства больших автомагистралей. Сейчас они составляют основные пути перемещения по территории любого государства.</a:t>
            </a:r>
            <a:endParaRPr lang="en-US" sz="2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  <p:pic>
        <p:nvPicPr>
          <p:cNvPr id="3074" name="Picture 2" descr="http://dic.academic.ru/pictures/enc_colier/ph09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84502"/>
            <a:ext cx="4104456" cy="3387921"/>
          </a:xfrm>
          <a:prstGeom prst="rect">
            <a:avLst/>
          </a:prstGeom>
          <a:noFill/>
        </p:spPr>
      </p:pic>
      <p:pic>
        <p:nvPicPr>
          <p:cNvPr id="3076" name="Picture 4" descr="http://carplace.net/uploads/posts/2012-10/1349931835_highway-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86250" cy="3433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534400" cy="4975448"/>
          </a:xfrm>
          <a:noFill/>
          <a:ln/>
        </p:spPr>
        <p:txBody>
          <a:bodyPr/>
          <a:lstStyle/>
          <a:p>
            <a:pPr algn="just"/>
            <a:r>
              <a:rPr lang="ru-RU" sz="3200" b="0" dirty="0" smtClean="0"/>
              <a:t>Транспортные магистрали разделяются на: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0" dirty="0" smtClean="0"/>
              <a:t>Международные автомагистрали;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0" dirty="0" smtClean="0"/>
              <a:t>Общегосударственные автомагистрали;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0" dirty="0" smtClean="0"/>
              <a:t>Межрайонные автомагистрали.</a:t>
            </a:r>
          </a:p>
          <a:p>
            <a:pPr marL="0" algn="just"/>
            <a:endParaRPr lang="en-US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692696"/>
            <a:ext cx="8534400" cy="5479504"/>
          </a:xfrm>
          <a:noFill/>
          <a:ln/>
        </p:spPr>
        <p:txBody>
          <a:bodyPr/>
          <a:lstStyle/>
          <a:p>
            <a:pPr marL="0" algn="just"/>
            <a:r>
              <a:rPr lang="ru-RU" sz="2800" b="0" dirty="0" smtClean="0"/>
              <a:t>В наши дни автомобили стали неотделимой частью цивилизации общества. Государства продолжают строить все больше дорог и автомагистралей и продолжая постепенно развивать мировое автомобилестроение. Поэтому можно спрогнозировать и дальнейший усиленный рост автомобилестроения.</a:t>
            </a:r>
            <a:endParaRPr lang="en-US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  <p:pic>
        <p:nvPicPr>
          <p:cNvPr id="1026" name="Picture 2" descr="http://www.gorodkiev.com.ua/uploads/posts/2013-02/1361194518_file1799498_b1183e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104456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4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534400" cy="4975448"/>
          </a:xfrm>
          <a:noFill/>
          <a:ln/>
        </p:spPr>
        <p:txBody>
          <a:bodyPr/>
          <a:lstStyle/>
          <a:p>
            <a:pPr marL="0" algn="just"/>
            <a:r>
              <a:rPr lang="ru-RU" sz="3600" b="0" dirty="0" smtClean="0"/>
              <a:t>Автомобильный транспорт уже почти на протяжении ста лет является наиболее популярным средством передвижения. По своему возрасту он намного моложе железнодорожного и водного транспорта.</a:t>
            </a:r>
            <a:endParaRPr lang="en-US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534400" cy="1872208"/>
          </a:xfrm>
          <a:noFill/>
          <a:ln/>
        </p:spPr>
        <p:txBody>
          <a:bodyPr/>
          <a:lstStyle/>
          <a:p>
            <a:pPr marL="0" algn="just"/>
            <a:r>
              <a:rPr lang="ru-RU" sz="2800" b="0" dirty="0" smtClean="0"/>
              <a:t>Появление первых автомобилей датируется 1885 годом. И сразу после своего появления автомобильный транспорт начал активное развитие и увеличивался из года в год.</a:t>
            </a:r>
            <a:endParaRPr lang="en-US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  <p:pic>
        <p:nvPicPr>
          <p:cNvPr id="11266" name="Picture 2" descr="http://media.vorotila.ru/ru/items/t1@3a34aeab-6f2a-4e35-a9e0-d93f5061aa8e/pervyy-avtomobil-Benca-1885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5184576" cy="3744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</a:t>
            </a:r>
            <a:r>
              <a:rPr lang="ru-RU" dirty="0" smtClean="0"/>
              <a:t>автомобиль </a:t>
            </a:r>
            <a:r>
              <a:rPr lang="ru-RU" dirty="0" smtClean="0"/>
              <a:t>Карла </a:t>
            </a:r>
            <a:r>
              <a:rPr lang="ru-RU" dirty="0" err="1" smtClean="0"/>
              <a:t>Бенца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548680"/>
            <a:ext cx="8534400" cy="3096344"/>
          </a:xfrm>
          <a:noFill/>
          <a:ln/>
        </p:spPr>
        <p:txBody>
          <a:bodyPr/>
          <a:lstStyle/>
          <a:p>
            <a:pPr marL="0" algn="just"/>
            <a:r>
              <a:rPr lang="ru-RU" sz="2400" b="0" dirty="0" smtClean="0"/>
              <a:t>Основные преимущества автомобилей - это маневренность, удобство, гибкость и скорость использования. Сейчас с помощью грузовых автомобилей можно осуществлять перевозку абсолютно любых грузов, что позволяет автомобилям успешно конкурировать с поездами. В ХХІ веке абсолютное большинство всех автомобилей, составляют автомобили индивидуального использования.</a:t>
            </a:r>
            <a:endParaRPr lang="en-US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  <p:pic>
        <p:nvPicPr>
          <p:cNvPr id="10242" name="Picture 2" descr="http://img11.nnm.me/5/5/6/9/2/1dcd386f9760a00f47afc4d4d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320480" cy="2835315"/>
          </a:xfrm>
          <a:prstGeom prst="rect">
            <a:avLst/>
          </a:prstGeom>
          <a:noFill/>
        </p:spPr>
      </p:pic>
      <p:pic>
        <p:nvPicPr>
          <p:cNvPr id="10244" name="Picture 4" descr="http://motorpuls.ru/wp-content/uploads/2011/09/Liebherr-T_282_B_mp591_pic_66963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1844824"/>
            <a:ext cx="8534400" cy="1728192"/>
          </a:xfrm>
          <a:noFill/>
          <a:ln/>
        </p:spPr>
        <p:txBody>
          <a:bodyPr/>
          <a:lstStyle/>
          <a:p>
            <a:pPr marL="0" algn="just"/>
            <a:r>
              <a:rPr lang="ru-RU" sz="3200" b="0" dirty="0" smtClean="0"/>
              <a:t>По статистическим данным, автомобили преимущественно используют для перемещения на расстояния до 200 км.</a:t>
            </a:r>
            <a:endParaRPr lang="en-US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1628800"/>
            <a:ext cx="8534400" cy="4543400"/>
          </a:xfrm>
          <a:noFill/>
          <a:ln/>
        </p:spPr>
        <p:txBody>
          <a:bodyPr/>
          <a:lstStyle/>
          <a:p>
            <a:pPr marL="0" algn="just"/>
            <a:r>
              <a:rPr lang="ru-RU" sz="3200" b="0" dirty="0" smtClean="0"/>
              <a:t>По данным статистики, которую ведет министерство экологии Российской Федерации, в России на 2010 год использовалось свыше 45 млн. автомобилей, что составляет впечатляющую цифру.</a:t>
            </a:r>
            <a:endParaRPr lang="en-US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692696"/>
            <a:ext cx="8534400" cy="2304256"/>
          </a:xfrm>
          <a:noFill/>
          <a:ln/>
        </p:spPr>
        <p:txBody>
          <a:bodyPr/>
          <a:lstStyle/>
          <a:p>
            <a:pPr marL="0" algn="just"/>
            <a:r>
              <a:rPr lang="ru-RU" sz="2800" b="0" dirty="0" smtClean="0"/>
              <a:t>Наиболее значительным недостатком такого большого использования людьми автомобильного транспорта является неоценимый ущерб, который наносится экологической обстановке на планете.</a:t>
            </a:r>
            <a:endParaRPr lang="en-US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  <p:pic>
        <p:nvPicPr>
          <p:cNvPr id="7170" name="Picture 2" descr="http://autozam.ru/images/stories/2014/05/201203061001_3294_580-575x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5112568" cy="3405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1268760"/>
            <a:ext cx="8534400" cy="4903440"/>
          </a:xfrm>
          <a:noFill/>
          <a:ln/>
        </p:spPr>
        <p:txBody>
          <a:bodyPr/>
          <a:lstStyle/>
          <a:p>
            <a:pPr marL="0" algn="just"/>
            <a:r>
              <a:rPr lang="ru-RU" sz="2800" b="0" dirty="0" smtClean="0"/>
              <a:t>Экология загрязняется различными выбросами практически на всех стадиях производства автомобилей и их использования, что в свою очередь несет очень большой экономический ущерб для государств, каждое из которых из года в год тратит гигантские суммы на поддержку экологии в нормальном состоянии. Этими негативными действиями наносится непоправимый вред здоровью множества людей и будущих поколений.</a:t>
            </a:r>
            <a:endParaRPr lang="en-US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04800" y="1628800"/>
            <a:ext cx="8534400" cy="2736304"/>
          </a:xfrm>
          <a:noFill/>
          <a:ln/>
        </p:spPr>
        <p:txBody>
          <a:bodyPr/>
          <a:lstStyle/>
          <a:p>
            <a:pPr marL="0" algn="just"/>
            <a:r>
              <a:rPr lang="ru-RU" sz="3200" b="0" dirty="0" smtClean="0"/>
              <a:t>Также частные автомобили являются наиболее расточительным видом транспорта. Так как его использование в таких количествах расходует огромные количества топлива.</a:t>
            </a:r>
            <a:endParaRPr lang="en-US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597352"/>
            <a:ext cx="4648200" cy="260648"/>
          </a:xfrm>
          <a:prstGeom prst="rect">
            <a:avLst/>
          </a:prstGeom>
        </p:spPr>
        <p:txBody>
          <a:bodyPr vert="horz" lIns="182880" tIns="0">
            <a:normAutofit fontScale="85000" lnSpcReduction="2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haroni" pitchFamily="2" charset="-79"/>
                <a:cs typeface="Aharoni" pitchFamily="2" charset="-79"/>
              </a:rPr>
              <a:t>www.skachat-prezentaciju-besplatno.ru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7transport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07transport</Template>
  <TotalTime>19</TotalTime>
  <Words>356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07transport</vt:lpstr>
      <vt:lpstr>Custom Design</vt:lpstr>
      <vt:lpstr>1_Custom Design</vt:lpstr>
      <vt:lpstr>1_Default Design</vt:lpstr>
      <vt:lpstr>Автомобильный транспорт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Автомобильный транспорт</dc:title>
  <dc:creator>Dima</dc:creator>
  <cp:lastModifiedBy>Dima</cp:lastModifiedBy>
  <cp:revision>3</cp:revision>
  <dcterms:created xsi:type="dcterms:W3CDTF">2013-03-05T15:19:14Z</dcterms:created>
  <dcterms:modified xsi:type="dcterms:W3CDTF">2014-10-07T12:56:25Z</dcterms:modified>
</cp:coreProperties>
</file>