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27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5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42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17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10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93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34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09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16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89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87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25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2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12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6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15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23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4CAFD9A-FAB5-4233-84A3-9CB691B1B919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0C67FE4-78B2-4289-AF0E-D8820CCC4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9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62232"/>
            <a:ext cx="6975987" cy="8996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КОМЕРЧЕСКОЕ ПРЕДЛОЖЕНИЕ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40424" y="1471152"/>
            <a:ext cx="10751576" cy="56928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endParaRPr lang="aa-ET" dirty="0" smtClean="0">
              <a:solidFill>
                <a:schemeClr val="tx1"/>
              </a:solidFill>
            </a:endParaRPr>
          </a:p>
          <a:p>
            <a:pPr marL="342900" indent="-342900" algn="just">
              <a:buAutoNum type="arabicPeriod"/>
            </a:pPr>
            <a:endParaRPr lang="aa-ET" b="1" dirty="0" smtClean="0">
              <a:solidFill>
                <a:schemeClr val="tx1"/>
              </a:solidFill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chemeClr val="tx1"/>
                </a:solidFill>
              </a:rPr>
              <a:t>Создание г</a:t>
            </a:r>
            <a:r>
              <a:rPr lang="aa-ET" b="1" dirty="0">
                <a:solidFill>
                  <a:schemeClr val="tx1"/>
                </a:solidFill>
              </a:rPr>
              <a:t>е</a:t>
            </a:r>
            <a:r>
              <a:rPr lang="ru-RU" b="1" dirty="0" err="1" smtClean="0">
                <a:solidFill>
                  <a:schemeClr val="tx1"/>
                </a:solidFill>
              </a:rPr>
              <a:t>олок</a:t>
            </a:r>
            <a:r>
              <a:rPr lang="aa-ET" b="1" dirty="0" smtClean="0">
                <a:solidFill>
                  <a:schemeClr val="tx1"/>
                </a:solidFill>
              </a:rPr>
              <a:t>ации </a:t>
            </a:r>
            <a:r>
              <a:rPr lang="en-US" b="1" dirty="0" smtClean="0">
                <a:solidFill>
                  <a:schemeClr val="tx1"/>
                </a:solidFill>
              </a:rPr>
              <a:t>Google Maps.</a:t>
            </a:r>
            <a:endParaRPr lang="aa-ET" b="1" dirty="0" smtClean="0">
              <a:solidFill>
                <a:schemeClr val="tx1"/>
              </a:solidFill>
            </a:endParaRPr>
          </a:p>
          <a:p>
            <a:pPr algn="just"/>
            <a:r>
              <a:rPr lang="aa-ET" dirty="0" smtClean="0">
                <a:solidFill>
                  <a:schemeClr val="tx1"/>
                </a:solidFill>
              </a:rPr>
              <a:t>Местоположение дает возможность людям быстрее вас найти и поднимает популярность в </a:t>
            </a:r>
            <a:r>
              <a:rPr lang="en-US" dirty="0" smtClean="0">
                <a:solidFill>
                  <a:schemeClr val="tx1"/>
                </a:solidFill>
              </a:rPr>
              <a:t>Google</a:t>
            </a:r>
            <a:r>
              <a:rPr lang="aa-ET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aa-ET" dirty="0">
              <a:solidFill>
                <a:schemeClr val="tx1"/>
              </a:solidFill>
            </a:endParaRPr>
          </a:p>
          <a:p>
            <a:pPr algn="just"/>
            <a:r>
              <a:rPr lang="aa-ET" dirty="0" smtClean="0">
                <a:solidFill>
                  <a:schemeClr val="tx1"/>
                </a:solidFill>
              </a:rPr>
              <a:t>2. </a:t>
            </a:r>
            <a:r>
              <a:rPr lang="aa-ET" b="1" dirty="0" smtClean="0">
                <a:solidFill>
                  <a:schemeClr val="tx1"/>
                </a:solidFill>
              </a:rPr>
              <a:t>Создание сайта на </a:t>
            </a:r>
            <a:r>
              <a:rPr lang="en-US" b="1" dirty="0" smtClean="0">
                <a:solidFill>
                  <a:schemeClr val="tx1"/>
                </a:solidFill>
              </a:rPr>
              <a:t>Business Google </a:t>
            </a:r>
            <a:r>
              <a:rPr lang="aa-ET" b="1" dirty="0" smtClean="0">
                <a:solidFill>
                  <a:schemeClr val="tx1"/>
                </a:solidFill>
              </a:rPr>
              <a:t>либо </a:t>
            </a:r>
            <a:r>
              <a:rPr lang="en-US" b="1" dirty="0" smtClean="0">
                <a:solidFill>
                  <a:schemeClr val="tx1"/>
                </a:solidFill>
              </a:rPr>
              <a:t>CMS</a:t>
            </a:r>
            <a:r>
              <a:rPr lang="aa-ET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aa-ET" dirty="0" smtClean="0">
                <a:solidFill>
                  <a:schemeClr val="tx1"/>
                </a:solidFill>
              </a:rPr>
              <a:t>-С целью популяризации и узнаваемости вашего бренда;</a:t>
            </a:r>
          </a:p>
          <a:p>
            <a:pPr algn="just"/>
            <a:r>
              <a:rPr lang="aa-ET" dirty="0">
                <a:solidFill>
                  <a:schemeClr val="tx1"/>
                </a:solidFill>
              </a:rPr>
              <a:t>-</a:t>
            </a:r>
            <a:r>
              <a:rPr lang="aa-ET" dirty="0" smtClean="0">
                <a:solidFill>
                  <a:schemeClr val="tx1"/>
                </a:solidFill>
              </a:rPr>
              <a:t>привлечение клиентов, для повышения узнаваемости; </a:t>
            </a:r>
          </a:p>
          <a:p>
            <a:pPr algn="just"/>
            <a:r>
              <a:rPr lang="aa-ET" dirty="0">
                <a:solidFill>
                  <a:schemeClr val="tx1"/>
                </a:solidFill>
              </a:rPr>
              <a:t>-</a:t>
            </a:r>
            <a:r>
              <a:rPr lang="aa-ET" dirty="0" smtClean="0">
                <a:solidFill>
                  <a:schemeClr val="tx1"/>
                </a:solidFill>
              </a:rPr>
              <a:t>дает возможность продавать, информировать, рекламировать, создавать имидж бренда и повышать лояльность клиентов;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aa-ET" dirty="0" smtClean="0">
                <a:solidFill>
                  <a:schemeClr val="tx1"/>
                </a:solidFill>
              </a:rPr>
              <a:t>3. </a:t>
            </a:r>
            <a:r>
              <a:rPr lang="en-US" b="1" dirty="0" smtClean="0">
                <a:solidFill>
                  <a:schemeClr val="tx1"/>
                </a:solidFill>
              </a:rPr>
              <a:t>SMM </a:t>
            </a:r>
            <a:r>
              <a:rPr lang="aa-ET" b="1" dirty="0" smtClean="0">
                <a:solidFill>
                  <a:schemeClr val="tx1"/>
                </a:solidFill>
              </a:rPr>
              <a:t>Маркетинг-продвижение социальных сетей </a:t>
            </a:r>
            <a:r>
              <a:rPr lang="ru-RU" b="1" dirty="0" smtClean="0">
                <a:solidFill>
                  <a:schemeClr val="tx1"/>
                </a:solidFill>
              </a:rPr>
              <a:t>(</a:t>
            </a:r>
            <a:r>
              <a:rPr lang="en-US" b="1" dirty="0" smtClean="0">
                <a:solidFill>
                  <a:schemeClr val="tx1"/>
                </a:solidFill>
              </a:rPr>
              <a:t>Instagram,</a:t>
            </a:r>
            <a:r>
              <a:rPr lang="aa-ET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Facebook)</a:t>
            </a:r>
            <a:r>
              <a:rPr lang="aa-ET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aa-ET" dirty="0" smtClean="0">
                <a:solidFill>
                  <a:schemeClr val="tx1"/>
                </a:solidFill>
              </a:rPr>
              <a:t>-Возможность выбирать узкую целевую аудиторию, которая заинтересована в вашем бренде;</a:t>
            </a:r>
          </a:p>
          <a:p>
            <a:pPr algn="just"/>
            <a:r>
              <a:rPr lang="aa-ET" dirty="0" smtClean="0">
                <a:solidFill>
                  <a:schemeClr val="tx1"/>
                </a:solidFill>
              </a:rPr>
              <a:t>-позволяет повысить узнаваемость бренда;</a:t>
            </a:r>
          </a:p>
          <a:p>
            <a:pPr algn="just"/>
            <a:r>
              <a:rPr lang="aa-ET" dirty="0" smtClean="0">
                <a:solidFill>
                  <a:schemeClr val="tx1"/>
                </a:solidFill>
              </a:rPr>
              <a:t>-обратная связь с целевоей аудиторией и клиентами;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aa-ET" dirty="0" smtClean="0">
                <a:solidFill>
                  <a:schemeClr val="tx1"/>
                </a:solidFill>
              </a:rPr>
              <a:t>продвижение в соц.сетях позволяет еффективно развивать бизнес и привлекать клиентов</a:t>
            </a:r>
            <a:r>
              <a:rPr lang="aa-ET" dirty="0" smtClean="0">
                <a:solidFill>
                  <a:schemeClr val="tx1"/>
                </a:solidFill>
              </a:rPr>
              <a:t>;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ru-RU" dirty="0" smtClean="0">
                <a:solidFill>
                  <a:schemeClr val="tx1"/>
                </a:solidFill>
              </a:rPr>
              <a:t>. Создание личного рекламного кабинета и запуск </a:t>
            </a:r>
            <a:r>
              <a:rPr lang="ru-RU" dirty="0" err="1" smtClean="0">
                <a:solidFill>
                  <a:schemeClr val="tx1"/>
                </a:solidFill>
              </a:rPr>
              <a:t>таргетинговой</a:t>
            </a:r>
            <a:r>
              <a:rPr lang="ru-RU" dirty="0" smtClean="0">
                <a:solidFill>
                  <a:schemeClr val="tx1"/>
                </a:solidFill>
              </a:rPr>
              <a:t> рекламы:</a:t>
            </a:r>
          </a:p>
          <a:p>
            <a:pPr marL="342900" indent="-342900"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снижения </a:t>
            </a:r>
            <a:r>
              <a:rPr lang="ru-RU" dirty="0">
                <a:solidFill>
                  <a:schemeClr val="tx1"/>
                </a:solidFill>
              </a:rPr>
              <a:t>расходов на рекламу за счет того, что эта реклама будет показана лишь тем пользователям, которых может заинтересовать ваш </a:t>
            </a:r>
            <a:r>
              <a:rPr lang="ru-RU" dirty="0" smtClean="0">
                <a:solidFill>
                  <a:schemeClr val="tx1"/>
                </a:solidFill>
              </a:rPr>
              <a:t>продукт;</a:t>
            </a:r>
          </a:p>
          <a:p>
            <a:pPr marL="342900" indent="-34290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повышение </a:t>
            </a:r>
            <a:r>
              <a:rPr lang="ru-RU" dirty="0">
                <a:solidFill>
                  <a:schemeClr val="tx1"/>
                </a:solidFill>
              </a:rPr>
              <a:t>конверсии сайта. При переходе с рекламного сообщения на сайт, человек, который относится к целевой группе, с большей вероятностью приобретет товар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применение </a:t>
            </a:r>
            <a:r>
              <a:rPr lang="ru-RU" dirty="0" err="1">
                <a:solidFill>
                  <a:schemeClr val="tx1"/>
                </a:solidFill>
              </a:rPr>
              <a:t>таргетинга</a:t>
            </a:r>
            <a:r>
              <a:rPr lang="ru-RU" dirty="0">
                <a:solidFill>
                  <a:schemeClr val="tx1"/>
                </a:solidFill>
              </a:rPr>
              <a:t> снимает лишнюю нагрузку с </a:t>
            </a:r>
            <a:r>
              <a:rPr lang="ru-RU" dirty="0" smtClean="0">
                <a:solidFill>
                  <a:schemeClr val="tx1"/>
                </a:solidFill>
              </a:rPr>
              <a:t>персонала;</a:t>
            </a:r>
            <a:endParaRPr lang="aa-ET" dirty="0" smtClean="0">
              <a:solidFill>
                <a:schemeClr val="tx1"/>
              </a:solidFill>
            </a:endParaRPr>
          </a:p>
          <a:p>
            <a:pPr algn="ctr"/>
            <a:endParaRPr lang="aa-ET" dirty="0" smtClean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endParaRPr lang="aa-ET" dirty="0" smtClean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endParaRPr lang="aa-ET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11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194"/>
            <a:ext cx="4011561" cy="6341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561" y="516194"/>
            <a:ext cx="4085305" cy="63418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6" y="516194"/>
            <a:ext cx="4095134" cy="634180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69458" y="0"/>
            <a:ext cx="7123471" cy="5161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a-ET" sz="3200" dirty="0" smtClean="0">
                <a:solidFill>
                  <a:schemeClr val="tx1"/>
                </a:solidFill>
              </a:rPr>
              <a:t>Примеры наших работ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8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1803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212" y="0"/>
            <a:ext cx="446578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240" y="3597839"/>
            <a:ext cx="3579972" cy="3260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240" y="0"/>
            <a:ext cx="3733096" cy="359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9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74</TotalTime>
  <Words>192</Words>
  <Application>Microsoft Office PowerPoint</Application>
  <PresentationFormat>Широкоэкранный</PresentationFormat>
  <Paragraphs>24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Corbel</vt:lpstr>
      <vt:lpstr>Параллакс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Melnik</dc:creator>
  <cp:lastModifiedBy>Pavel</cp:lastModifiedBy>
  <cp:revision>9</cp:revision>
  <dcterms:created xsi:type="dcterms:W3CDTF">2019-11-04T13:09:55Z</dcterms:created>
  <dcterms:modified xsi:type="dcterms:W3CDTF">2019-12-03T07:49:35Z</dcterms:modified>
</cp:coreProperties>
</file>