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64F"/>
    <a:srgbClr val="0078B7"/>
    <a:srgbClr val="00B0D5"/>
    <a:srgbClr val="020258"/>
    <a:srgbClr val="1D132E"/>
    <a:srgbClr val="EEFAAD"/>
    <a:srgbClr val="EDE1EB"/>
    <a:srgbClr val="122811"/>
    <a:srgbClr val="8D924A"/>
    <a:srgbClr val="91A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6" autoAdjust="0"/>
  </p:normalViewPr>
  <p:slideViewPr>
    <p:cSldViewPr snapToGrid="0">
      <p:cViewPr>
        <p:scale>
          <a:sx n="54" d="100"/>
          <a:sy n="54" d="100"/>
        </p:scale>
        <p:origin x="90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FEF55-5A47-406B-8779-DF015FBE6C14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235CD-5A3D-44A9-9F82-C912B047EA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77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235CD-5A3D-44A9-9F82-C912B047EA6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4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65FB8-9CA2-4F54-AD28-82C3C91D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D8F03-62C1-4197-A1AE-91E6AD8CD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D6B89-CE49-499B-A49B-1F2CE38B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26F4D-16CF-428C-9B43-6C968962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37943-AED3-4997-B491-293CF6C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84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9A093-7AC9-489A-85F3-370B241D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F2A13-EB0F-4F93-B72F-16EA12A96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5FDB1-B778-4F37-9E5D-04EE4D83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0D57A-C6EA-4BD7-8B45-012AD253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D6D6E-AF01-40B0-B6C0-8ABD97E4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0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5E76F0-171A-48BF-8740-1577786B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A80D7A-A897-4A85-8CC3-7AC12E28B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838A7-3059-40E0-998A-21A52E4A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27DD6-BC8D-411F-B973-A699CB45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E4928-899A-4E11-8B96-FFAE0EEE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CEB87-BA78-4CF9-9348-569927D5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86DE0-4C25-4258-8DD6-AD6EF340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F3307-70E3-4912-97AA-4A94380E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98B39-7BE1-4937-9B3D-FDF9AD0C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A7FC0-27F0-4A75-833F-C6F50746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15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1F2B-1AEC-49BD-97FA-8997566B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71C5C-7235-4595-A644-B616B6BA8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8A785-562B-4E99-9A0D-CE0C7125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B9B17-40EE-4590-81A7-C8D96E87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9A56C-8235-4928-9C4F-673B8F4A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435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15D8E-E220-41DB-963E-1D7F66B1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ACA75-482F-4622-A2A3-12EE720FA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00838B-D8C3-42F9-B78E-B2BF4C040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097BE0-ECD7-492B-BF5C-A67AECC3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D0434-0526-4434-93CC-F5A747CB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D0B42-0256-4218-BB2D-E0AA0A64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6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9F74A-F3E1-4A88-8660-4E24E23F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F4DE3-D35B-4A1C-B1CA-344129468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6E8DF-27C1-4D35-A68C-27640D848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7C10FA-AAE9-4F31-BFB3-B205132DE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07DD22-61C2-4145-8BD9-C08289450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15C689-AE71-4B1A-9DBB-68B1E36C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984AB-0EF3-4BA9-B70A-B7071E55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40AE60-87AF-46CD-8BAC-4C8065BB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2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52C22-D242-41AF-B550-52D8F2BC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2B02C5-88CD-4D9B-8D01-2BB70783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BF3DB6-3474-4412-8E6A-F9A3009B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8A999-FC66-4885-BD46-E42D2CB9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54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9ABB3E-AFB3-46A9-BC08-3699849C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CB578B-5780-49C5-9E1A-4F1436C5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149BE5-2F58-42DF-830F-CD1FEDFC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08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AEAEB-AAB1-4402-AF3E-E2528379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8B277-5F85-4229-8B99-09FA6D39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A3417-C2D9-401D-8953-458C1E624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F5FD47-A866-4530-BB6C-E7A8A9EB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D83B-42F0-4C8A-B4FF-CD8232E2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14E1A-255C-451F-B505-6B75B0D4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24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97DA7-5EF3-427F-AAE6-17EBF94D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3B6159-67A2-4506-A97C-38F15CB83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A83117-8DC6-4477-A143-2ED75CFE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4F9954-ABDB-4E42-ACD9-CBB42CB7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127AD-0490-4B9D-BE45-AC3B2966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7D7E3-8480-4C76-9A16-C33C7BDD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9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2C90E-108B-469F-9FBE-B53258A5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644BD-0D44-4114-B3B4-02762FC2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C4BB4-B6E8-416F-BDE2-123799022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86B7-FF9E-4D9B-B7F0-793FE0EC5848}" type="datetimeFigureOut">
              <a:rPr lang="uk-UA" smtClean="0"/>
              <a:t>19.04.2025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78B60-3F43-42E5-A95B-64C932A46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01BEB-181A-435C-AF21-A06D14134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BAD2-D8F7-477E-AE4B-5B00ADF0E1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6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DD87C9FE-ABAD-49F9-9C56-B8226A911F1E}"/>
              </a:ext>
            </a:extLst>
          </p:cNvPr>
          <p:cNvSpPr/>
          <p:nvPr/>
        </p:nvSpPr>
        <p:spPr>
          <a:xfrm>
            <a:off x="4084587" y="1329908"/>
            <a:ext cx="1751491" cy="1958999"/>
          </a:xfrm>
          <a:custGeom>
            <a:avLst/>
            <a:gdLst>
              <a:gd name="connsiteX0" fmla="*/ 1751491 w 1751491"/>
              <a:gd name="connsiteY0" fmla="*/ 0 h 1958999"/>
              <a:gd name="connsiteX1" fmla="*/ 1751491 w 1751491"/>
              <a:gd name="connsiteY1" fmla="*/ 1497199 h 1958999"/>
              <a:gd name="connsiteX2" fmla="*/ 1289691 w 1751491"/>
              <a:gd name="connsiteY2" fmla="*/ 1958999 h 1958999"/>
              <a:gd name="connsiteX3" fmla="*/ 0 w 1751491"/>
              <a:gd name="connsiteY3" fmla="*/ 1958999 h 1958999"/>
              <a:gd name="connsiteX4" fmla="*/ 5066 w 1751491"/>
              <a:gd name="connsiteY4" fmla="*/ 1855139 h 1958999"/>
              <a:gd name="connsiteX5" fmla="*/ 1604966 w 1751491"/>
              <a:gd name="connsiteY5" fmla="*/ 23151 h 1958999"/>
              <a:gd name="connsiteX6" fmla="*/ 1751491 w 1751491"/>
              <a:gd name="connsiteY6" fmla="*/ 0 h 19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491" h="1958999">
                <a:moveTo>
                  <a:pt x="1751491" y="0"/>
                </a:moveTo>
                <a:lnTo>
                  <a:pt x="1751491" y="1497199"/>
                </a:lnTo>
                <a:cubicBezTo>
                  <a:pt x="1751491" y="1752244"/>
                  <a:pt x="1544736" y="1958999"/>
                  <a:pt x="1289691" y="1958999"/>
                </a:cubicBezTo>
                <a:lnTo>
                  <a:pt x="0" y="1958999"/>
                </a:lnTo>
                <a:lnTo>
                  <a:pt x="5066" y="1855139"/>
                </a:lnTo>
                <a:cubicBezTo>
                  <a:pt x="94574" y="942690"/>
                  <a:pt x="751606" y="203932"/>
                  <a:pt x="1604966" y="23151"/>
                </a:cubicBezTo>
                <a:lnTo>
                  <a:pt x="1751491" y="0"/>
                </a:lnTo>
                <a:close/>
              </a:path>
            </a:pathLst>
          </a:custGeom>
          <a:solidFill>
            <a:srgbClr val="0202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09782DD3-B545-498F-86E3-0EA7F5E4ED31}"/>
              </a:ext>
            </a:extLst>
          </p:cNvPr>
          <p:cNvSpPr/>
          <p:nvPr/>
        </p:nvSpPr>
        <p:spPr>
          <a:xfrm>
            <a:off x="6355924" y="1329908"/>
            <a:ext cx="1751491" cy="1958999"/>
          </a:xfrm>
          <a:custGeom>
            <a:avLst/>
            <a:gdLst>
              <a:gd name="connsiteX0" fmla="*/ 0 w 1751491"/>
              <a:gd name="connsiteY0" fmla="*/ 0 h 1958999"/>
              <a:gd name="connsiteX1" fmla="*/ 146525 w 1751491"/>
              <a:gd name="connsiteY1" fmla="*/ 23151 h 1958999"/>
              <a:gd name="connsiteX2" fmla="*/ 1746425 w 1751491"/>
              <a:gd name="connsiteY2" fmla="*/ 1855139 h 1958999"/>
              <a:gd name="connsiteX3" fmla="*/ 1751491 w 1751491"/>
              <a:gd name="connsiteY3" fmla="*/ 1958999 h 1958999"/>
              <a:gd name="connsiteX4" fmla="*/ 461800 w 1751491"/>
              <a:gd name="connsiteY4" fmla="*/ 1958999 h 1958999"/>
              <a:gd name="connsiteX5" fmla="*/ 0 w 1751491"/>
              <a:gd name="connsiteY5" fmla="*/ 1497199 h 1958999"/>
              <a:gd name="connsiteX6" fmla="*/ 0 w 1751491"/>
              <a:gd name="connsiteY6" fmla="*/ 0 h 19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491" h="1958999">
                <a:moveTo>
                  <a:pt x="0" y="0"/>
                </a:moveTo>
                <a:lnTo>
                  <a:pt x="146525" y="23151"/>
                </a:lnTo>
                <a:cubicBezTo>
                  <a:pt x="999885" y="203932"/>
                  <a:pt x="1656917" y="942690"/>
                  <a:pt x="1746425" y="1855139"/>
                </a:cubicBezTo>
                <a:lnTo>
                  <a:pt x="1751491" y="1958999"/>
                </a:lnTo>
                <a:lnTo>
                  <a:pt x="461800" y="1958999"/>
                </a:lnTo>
                <a:cubicBezTo>
                  <a:pt x="206755" y="1958999"/>
                  <a:pt x="0" y="1752244"/>
                  <a:pt x="0" y="149719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8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F721E16C-CA94-478C-9375-5C0A5C4351AE}"/>
              </a:ext>
            </a:extLst>
          </p:cNvPr>
          <p:cNvSpPr/>
          <p:nvPr/>
        </p:nvSpPr>
        <p:spPr>
          <a:xfrm>
            <a:off x="4087561" y="3569095"/>
            <a:ext cx="1748517" cy="1898039"/>
          </a:xfrm>
          <a:custGeom>
            <a:avLst/>
            <a:gdLst>
              <a:gd name="connsiteX0" fmla="*/ 0 w 1748517"/>
              <a:gd name="connsiteY0" fmla="*/ 0 h 1898039"/>
              <a:gd name="connsiteX1" fmla="*/ 1286717 w 1748517"/>
              <a:gd name="connsiteY1" fmla="*/ 0 h 1898039"/>
              <a:gd name="connsiteX2" fmla="*/ 1748517 w 1748517"/>
              <a:gd name="connsiteY2" fmla="*/ 461800 h 1898039"/>
              <a:gd name="connsiteX3" fmla="*/ 1748517 w 1748517"/>
              <a:gd name="connsiteY3" fmla="*/ 1898039 h 1898039"/>
              <a:gd name="connsiteX4" fmla="*/ 1601992 w 1748517"/>
              <a:gd name="connsiteY4" fmla="*/ 1874888 h 1898039"/>
              <a:gd name="connsiteX5" fmla="*/ 2092 w 1748517"/>
              <a:gd name="connsiteY5" fmla="*/ 42900 h 1898039"/>
              <a:gd name="connsiteX6" fmla="*/ 0 w 1748517"/>
              <a:gd name="connsiteY6" fmla="*/ 0 h 18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517" h="1898039">
                <a:moveTo>
                  <a:pt x="0" y="0"/>
                </a:moveTo>
                <a:lnTo>
                  <a:pt x="1286717" y="0"/>
                </a:lnTo>
                <a:cubicBezTo>
                  <a:pt x="1541762" y="0"/>
                  <a:pt x="1748517" y="206755"/>
                  <a:pt x="1748517" y="461800"/>
                </a:cubicBezTo>
                <a:lnTo>
                  <a:pt x="1748517" y="1898039"/>
                </a:lnTo>
                <a:lnTo>
                  <a:pt x="1601992" y="1874888"/>
                </a:lnTo>
                <a:cubicBezTo>
                  <a:pt x="748632" y="1694107"/>
                  <a:pt x="91600" y="955349"/>
                  <a:pt x="2092" y="42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87D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A35255D5-D3C4-41AF-9B27-79FCF1A2EF8D}"/>
              </a:ext>
            </a:extLst>
          </p:cNvPr>
          <p:cNvSpPr/>
          <p:nvPr/>
        </p:nvSpPr>
        <p:spPr>
          <a:xfrm>
            <a:off x="6355923" y="3569095"/>
            <a:ext cx="1748518" cy="1898039"/>
          </a:xfrm>
          <a:custGeom>
            <a:avLst/>
            <a:gdLst>
              <a:gd name="connsiteX0" fmla="*/ 461800 w 1748518"/>
              <a:gd name="connsiteY0" fmla="*/ 0 h 1898039"/>
              <a:gd name="connsiteX1" fmla="*/ 1748518 w 1748518"/>
              <a:gd name="connsiteY1" fmla="*/ 0 h 1898039"/>
              <a:gd name="connsiteX2" fmla="*/ 1746425 w 1748518"/>
              <a:gd name="connsiteY2" fmla="*/ 42900 h 1898039"/>
              <a:gd name="connsiteX3" fmla="*/ 146525 w 1748518"/>
              <a:gd name="connsiteY3" fmla="*/ 1874888 h 1898039"/>
              <a:gd name="connsiteX4" fmla="*/ 0 w 1748518"/>
              <a:gd name="connsiteY4" fmla="*/ 1898039 h 1898039"/>
              <a:gd name="connsiteX5" fmla="*/ 0 w 1748518"/>
              <a:gd name="connsiteY5" fmla="*/ 461800 h 1898039"/>
              <a:gd name="connsiteX6" fmla="*/ 461800 w 1748518"/>
              <a:gd name="connsiteY6" fmla="*/ 0 h 18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518" h="1898039">
                <a:moveTo>
                  <a:pt x="461800" y="0"/>
                </a:moveTo>
                <a:lnTo>
                  <a:pt x="1748518" y="0"/>
                </a:lnTo>
                <a:lnTo>
                  <a:pt x="1746425" y="42900"/>
                </a:lnTo>
                <a:cubicBezTo>
                  <a:pt x="1656917" y="955349"/>
                  <a:pt x="999885" y="1694107"/>
                  <a:pt x="146525" y="1874888"/>
                </a:cubicBezTo>
                <a:lnTo>
                  <a:pt x="0" y="1898039"/>
                </a:lnTo>
                <a:lnTo>
                  <a:pt x="0" y="461800"/>
                </a:lnTo>
                <a:cubicBezTo>
                  <a:pt x="0" y="206755"/>
                  <a:pt x="206755" y="0"/>
                  <a:pt x="461800" y="0"/>
                </a:cubicBezTo>
                <a:close/>
              </a:path>
            </a:pathLst>
          </a:custGeom>
          <a:solidFill>
            <a:srgbClr val="00B0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EB8B7A4-91DC-41E1-9FC6-74DD8A845389}"/>
              </a:ext>
            </a:extLst>
          </p:cNvPr>
          <p:cNvSpPr/>
          <p:nvPr/>
        </p:nvSpPr>
        <p:spPr>
          <a:xfrm>
            <a:off x="314959" y="518160"/>
            <a:ext cx="5521117" cy="2770746"/>
          </a:xfrm>
          <a:custGeom>
            <a:avLst/>
            <a:gdLst>
              <a:gd name="connsiteX0" fmla="*/ 461800 w 5521117"/>
              <a:gd name="connsiteY0" fmla="*/ 0 h 2770746"/>
              <a:gd name="connsiteX1" fmla="*/ 5059317 w 5521117"/>
              <a:gd name="connsiteY1" fmla="*/ 0 h 2770746"/>
              <a:gd name="connsiteX2" fmla="*/ 5521117 w 5521117"/>
              <a:gd name="connsiteY2" fmla="*/ 461800 h 2770746"/>
              <a:gd name="connsiteX3" fmla="*/ 5521117 w 5521117"/>
              <a:gd name="connsiteY3" fmla="*/ 811747 h 2770746"/>
              <a:gd name="connsiteX4" fmla="*/ 5374592 w 5521117"/>
              <a:gd name="connsiteY4" fmla="*/ 834898 h 2770746"/>
              <a:gd name="connsiteX5" fmla="*/ 3774692 w 5521117"/>
              <a:gd name="connsiteY5" fmla="*/ 2666886 h 2770746"/>
              <a:gd name="connsiteX6" fmla="*/ 3769626 w 5521117"/>
              <a:gd name="connsiteY6" fmla="*/ 2770746 h 2770746"/>
              <a:gd name="connsiteX7" fmla="*/ 461800 w 5521117"/>
              <a:gd name="connsiteY7" fmla="*/ 2770746 h 2770746"/>
              <a:gd name="connsiteX8" fmla="*/ 0 w 5521117"/>
              <a:gd name="connsiteY8" fmla="*/ 2308946 h 2770746"/>
              <a:gd name="connsiteX9" fmla="*/ 0 w 5521117"/>
              <a:gd name="connsiteY9" fmla="*/ 461800 h 2770746"/>
              <a:gd name="connsiteX10" fmla="*/ 461800 w 5521117"/>
              <a:gd name="connsiteY10" fmla="*/ 0 h 27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1117" h="2770746">
                <a:moveTo>
                  <a:pt x="461800" y="0"/>
                </a:moveTo>
                <a:lnTo>
                  <a:pt x="5059317" y="0"/>
                </a:lnTo>
                <a:cubicBezTo>
                  <a:pt x="5314362" y="0"/>
                  <a:pt x="5521117" y="206755"/>
                  <a:pt x="5521117" y="461800"/>
                </a:cubicBezTo>
                <a:lnTo>
                  <a:pt x="5521117" y="811747"/>
                </a:lnTo>
                <a:lnTo>
                  <a:pt x="5374592" y="834898"/>
                </a:lnTo>
                <a:cubicBezTo>
                  <a:pt x="4521232" y="1015679"/>
                  <a:pt x="3864200" y="1754437"/>
                  <a:pt x="3774692" y="2666886"/>
                </a:cubicBezTo>
                <a:lnTo>
                  <a:pt x="3769626" y="2770746"/>
                </a:lnTo>
                <a:lnTo>
                  <a:pt x="461800" y="2770746"/>
                </a:lnTo>
                <a:cubicBezTo>
                  <a:pt x="206755" y="2770746"/>
                  <a:pt x="0" y="2563991"/>
                  <a:pt x="0" y="2308946"/>
                </a:cubicBezTo>
                <a:lnTo>
                  <a:pt x="0" y="461800"/>
                </a:lnTo>
                <a:cubicBezTo>
                  <a:pt x="0" y="206755"/>
                  <a:pt x="206755" y="0"/>
                  <a:pt x="461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07B5613-0549-4E98-8606-BDF7E758E89C}"/>
              </a:ext>
            </a:extLst>
          </p:cNvPr>
          <p:cNvSpPr/>
          <p:nvPr/>
        </p:nvSpPr>
        <p:spPr>
          <a:xfrm>
            <a:off x="6355923" y="518160"/>
            <a:ext cx="5521117" cy="2770746"/>
          </a:xfrm>
          <a:custGeom>
            <a:avLst/>
            <a:gdLst>
              <a:gd name="connsiteX0" fmla="*/ 461800 w 5521117"/>
              <a:gd name="connsiteY0" fmla="*/ 0 h 2770746"/>
              <a:gd name="connsiteX1" fmla="*/ 5059317 w 5521117"/>
              <a:gd name="connsiteY1" fmla="*/ 0 h 2770746"/>
              <a:gd name="connsiteX2" fmla="*/ 5521117 w 5521117"/>
              <a:gd name="connsiteY2" fmla="*/ 461800 h 2770746"/>
              <a:gd name="connsiteX3" fmla="*/ 5521117 w 5521117"/>
              <a:gd name="connsiteY3" fmla="*/ 2308946 h 2770746"/>
              <a:gd name="connsiteX4" fmla="*/ 5059317 w 5521117"/>
              <a:gd name="connsiteY4" fmla="*/ 2770746 h 2770746"/>
              <a:gd name="connsiteX5" fmla="*/ 1751491 w 5521117"/>
              <a:gd name="connsiteY5" fmla="*/ 2770746 h 2770746"/>
              <a:gd name="connsiteX6" fmla="*/ 1746425 w 5521117"/>
              <a:gd name="connsiteY6" fmla="*/ 2666886 h 2770746"/>
              <a:gd name="connsiteX7" fmla="*/ 146525 w 5521117"/>
              <a:gd name="connsiteY7" fmla="*/ 834898 h 2770746"/>
              <a:gd name="connsiteX8" fmla="*/ 0 w 5521117"/>
              <a:gd name="connsiteY8" fmla="*/ 811747 h 2770746"/>
              <a:gd name="connsiteX9" fmla="*/ 0 w 5521117"/>
              <a:gd name="connsiteY9" fmla="*/ 461800 h 2770746"/>
              <a:gd name="connsiteX10" fmla="*/ 461800 w 5521117"/>
              <a:gd name="connsiteY10" fmla="*/ 0 h 27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1117" h="2770746">
                <a:moveTo>
                  <a:pt x="461800" y="0"/>
                </a:moveTo>
                <a:lnTo>
                  <a:pt x="5059317" y="0"/>
                </a:lnTo>
                <a:cubicBezTo>
                  <a:pt x="5314362" y="0"/>
                  <a:pt x="5521117" y="206755"/>
                  <a:pt x="5521117" y="461800"/>
                </a:cubicBezTo>
                <a:lnTo>
                  <a:pt x="5521117" y="2308946"/>
                </a:lnTo>
                <a:cubicBezTo>
                  <a:pt x="5521117" y="2563991"/>
                  <a:pt x="5314362" y="2770746"/>
                  <a:pt x="5059317" y="2770746"/>
                </a:cubicBezTo>
                <a:lnTo>
                  <a:pt x="1751491" y="2770746"/>
                </a:lnTo>
                <a:lnTo>
                  <a:pt x="1746425" y="2666886"/>
                </a:lnTo>
                <a:cubicBezTo>
                  <a:pt x="1656917" y="1754437"/>
                  <a:pt x="999885" y="1015679"/>
                  <a:pt x="146525" y="834898"/>
                </a:cubicBezTo>
                <a:lnTo>
                  <a:pt x="0" y="811747"/>
                </a:lnTo>
                <a:lnTo>
                  <a:pt x="0" y="461800"/>
                </a:lnTo>
                <a:cubicBezTo>
                  <a:pt x="0" y="206755"/>
                  <a:pt x="206755" y="0"/>
                  <a:pt x="461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A2E3163-FD39-4BB8-A294-85A341D13E97}"/>
              </a:ext>
            </a:extLst>
          </p:cNvPr>
          <p:cNvSpPr/>
          <p:nvPr/>
        </p:nvSpPr>
        <p:spPr>
          <a:xfrm>
            <a:off x="314960" y="3569094"/>
            <a:ext cx="5521117" cy="2770746"/>
          </a:xfrm>
          <a:custGeom>
            <a:avLst/>
            <a:gdLst>
              <a:gd name="connsiteX0" fmla="*/ 461800 w 5521117"/>
              <a:gd name="connsiteY0" fmla="*/ 0 h 2770746"/>
              <a:gd name="connsiteX1" fmla="*/ 3772600 w 5521117"/>
              <a:gd name="connsiteY1" fmla="*/ 0 h 2770746"/>
              <a:gd name="connsiteX2" fmla="*/ 3774692 w 5521117"/>
              <a:gd name="connsiteY2" fmla="*/ 42900 h 2770746"/>
              <a:gd name="connsiteX3" fmla="*/ 5374592 w 5521117"/>
              <a:gd name="connsiteY3" fmla="*/ 1874888 h 2770746"/>
              <a:gd name="connsiteX4" fmla="*/ 5521117 w 5521117"/>
              <a:gd name="connsiteY4" fmla="*/ 1898039 h 2770746"/>
              <a:gd name="connsiteX5" fmla="*/ 5521117 w 5521117"/>
              <a:gd name="connsiteY5" fmla="*/ 2308946 h 2770746"/>
              <a:gd name="connsiteX6" fmla="*/ 5059317 w 5521117"/>
              <a:gd name="connsiteY6" fmla="*/ 2770746 h 2770746"/>
              <a:gd name="connsiteX7" fmla="*/ 461800 w 5521117"/>
              <a:gd name="connsiteY7" fmla="*/ 2770746 h 2770746"/>
              <a:gd name="connsiteX8" fmla="*/ 0 w 5521117"/>
              <a:gd name="connsiteY8" fmla="*/ 2308946 h 2770746"/>
              <a:gd name="connsiteX9" fmla="*/ 0 w 5521117"/>
              <a:gd name="connsiteY9" fmla="*/ 461800 h 2770746"/>
              <a:gd name="connsiteX10" fmla="*/ 461800 w 5521117"/>
              <a:gd name="connsiteY10" fmla="*/ 0 h 27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1117" h="2770746">
                <a:moveTo>
                  <a:pt x="461800" y="0"/>
                </a:moveTo>
                <a:lnTo>
                  <a:pt x="3772600" y="0"/>
                </a:lnTo>
                <a:lnTo>
                  <a:pt x="3774692" y="42900"/>
                </a:lnTo>
                <a:cubicBezTo>
                  <a:pt x="3864200" y="955349"/>
                  <a:pt x="4521232" y="1694107"/>
                  <a:pt x="5374592" y="1874888"/>
                </a:cubicBezTo>
                <a:lnTo>
                  <a:pt x="5521117" y="1898039"/>
                </a:lnTo>
                <a:lnTo>
                  <a:pt x="5521117" y="2308946"/>
                </a:lnTo>
                <a:cubicBezTo>
                  <a:pt x="5521117" y="2563991"/>
                  <a:pt x="5314362" y="2770746"/>
                  <a:pt x="5059317" y="2770746"/>
                </a:cubicBezTo>
                <a:lnTo>
                  <a:pt x="461800" y="2770746"/>
                </a:lnTo>
                <a:cubicBezTo>
                  <a:pt x="206755" y="2770746"/>
                  <a:pt x="0" y="2563991"/>
                  <a:pt x="0" y="2308946"/>
                </a:cubicBezTo>
                <a:lnTo>
                  <a:pt x="0" y="461800"/>
                </a:lnTo>
                <a:cubicBezTo>
                  <a:pt x="0" y="206755"/>
                  <a:pt x="206755" y="0"/>
                  <a:pt x="461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7A244F2-F21D-4DFB-B3CF-2BC44F9FAF7F}"/>
              </a:ext>
            </a:extLst>
          </p:cNvPr>
          <p:cNvSpPr/>
          <p:nvPr/>
        </p:nvSpPr>
        <p:spPr>
          <a:xfrm>
            <a:off x="6355923" y="3569094"/>
            <a:ext cx="5521117" cy="2770746"/>
          </a:xfrm>
          <a:custGeom>
            <a:avLst/>
            <a:gdLst>
              <a:gd name="connsiteX0" fmla="*/ 1748518 w 5521117"/>
              <a:gd name="connsiteY0" fmla="*/ 0 h 2770746"/>
              <a:gd name="connsiteX1" fmla="*/ 5059317 w 5521117"/>
              <a:gd name="connsiteY1" fmla="*/ 0 h 2770746"/>
              <a:gd name="connsiteX2" fmla="*/ 5521117 w 5521117"/>
              <a:gd name="connsiteY2" fmla="*/ 461800 h 2770746"/>
              <a:gd name="connsiteX3" fmla="*/ 5521117 w 5521117"/>
              <a:gd name="connsiteY3" fmla="*/ 2308946 h 2770746"/>
              <a:gd name="connsiteX4" fmla="*/ 5059317 w 5521117"/>
              <a:gd name="connsiteY4" fmla="*/ 2770746 h 2770746"/>
              <a:gd name="connsiteX5" fmla="*/ 461800 w 5521117"/>
              <a:gd name="connsiteY5" fmla="*/ 2770746 h 2770746"/>
              <a:gd name="connsiteX6" fmla="*/ 0 w 5521117"/>
              <a:gd name="connsiteY6" fmla="*/ 2308946 h 2770746"/>
              <a:gd name="connsiteX7" fmla="*/ 0 w 5521117"/>
              <a:gd name="connsiteY7" fmla="*/ 1898039 h 2770746"/>
              <a:gd name="connsiteX8" fmla="*/ 146525 w 5521117"/>
              <a:gd name="connsiteY8" fmla="*/ 1874888 h 2770746"/>
              <a:gd name="connsiteX9" fmla="*/ 1746425 w 5521117"/>
              <a:gd name="connsiteY9" fmla="*/ 42900 h 2770746"/>
              <a:gd name="connsiteX10" fmla="*/ 1748518 w 5521117"/>
              <a:gd name="connsiteY10" fmla="*/ 0 h 27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1117" h="2770746">
                <a:moveTo>
                  <a:pt x="1748518" y="0"/>
                </a:moveTo>
                <a:lnTo>
                  <a:pt x="5059317" y="0"/>
                </a:lnTo>
                <a:cubicBezTo>
                  <a:pt x="5314362" y="0"/>
                  <a:pt x="5521117" y="206755"/>
                  <a:pt x="5521117" y="461800"/>
                </a:cubicBezTo>
                <a:lnTo>
                  <a:pt x="5521117" y="2308946"/>
                </a:lnTo>
                <a:cubicBezTo>
                  <a:pt x="5521117" y="2563991"/>
                  <a:pt x="5314362" y="2770746"/>
                  <a:pt x="5059317" y="2770746"/>
                </a:cubicBezTo>
                <a:lnTo>
                  <a:pt x="461800" y="2770746"/>
                </a:lnTo>
                <a:cubicBezTo>
                  <a:pt x="206755" y="2770746"/>
                  <a:pt x="0" y="2563991"/>
                  <a:pt x="0" y="2308946"/>
                </a:cubicBezTo>
                <a:lnTo>
                  <a:pt x="0" y="1898039"/>
                </a:lnTo>
                <a:lnTo>
                  <a:pt x="146525" y="1874888"/>
                </a:lnTo>
                <a:cubicBezTo>
                  <a:pt x="999885" y="1694107"/>
                  <a:pt x="1656917" y="955349"/>
                  <a:pt x="1746425" y="42900"/>
                </a:cubicBezTo>
                <a:lnTo>
                  <a:pt x="17485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2168B82-974D-40AA-8B2C-54E9E7335A05}"/>
              </a:ext>
            </a:extLst>
          </p:cNvPr>
          <p:cNvGrpSpPr/>
          <p:nvPr/>
        </p:nvGrpSpPr>
        <p:grpSpPr>
          <a:xfrm>
            <a:off x="843726" y="1200142"/>
            <a:ext cx="3287949" cy="1496246"/>
            <a:chOff x="782610" y="1254052"/>
            <a:chExt cx="3287949" cy="14962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F57B70-2F45-450A-9503-0A92ACAB67DA}"/>
                </a:ext>
              </a:extLst>
            </p:cNvPr>
            <p:cNvSpPr txBox="1"/>
            <p:nvPr/>
          </p:nvSpPr>
          <p:spPr>
            <a:xfrm>
              <a:off x="782610" y="1673080"/>
              <a:ext cx="30369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06B466-DE8A-4368-A69C-6551E1B12116}"/>
                </a:ext>
              </a:extLst>
            </p:cNvPr>
            <p:cNvSpPr txBox="1"/>
            <p:nvPr/>
          </p:nvSpPr>
          <p:spPr>
            <a:xfrm>
              <a:off x="782610" y="1254052"/>
              <a:ext cx="3287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Заголовок або підзаголовок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503E167-135C-4819-A468-E016D41920E6}"/>
              </a:ext>
            </a:extLst>
          </p:cNvPr>
          <p:cNvGrpSpPr/>
          <p:nvPr/>
        </p:nvGrpSpPr>
        <p:grpSpPr>
          <a:xfrm>
            <a:off x="8187501" y="1200142"/>
            <a:ext cx="3287949" cy="1496246"/>
            <a:chOff x="782610" y="1254052"/>
            <a:chExt cx="3287949" cy="1496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82F000-E34D-4D65-A6CF-9E5BB0BA8FD0}"/>
                </a:ext>
              </a:extLst>
            </p:cNvPr>
            <p:cNvSpPr txBox="1"/>
            <p:nvPr/>
          </p:nvSpPr>
          <p:spPr>
            <a:xfrm>
              <a:off x="782610" y="1673080"/>
              <a:ext cx="30369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536C40-CEFC-459D-B4E9-94732F32332B}"/>
                </a:ext>
              </a:extLst>
            </p:cNvPr>
            <p:cNvSpPr txBox="1"/>
            <p:nvPr/>
          </p:nvSpPr>
          <p:spPr>
            <a:xfrm>
              <a:off x="782610" y="1254052"/>
              <a:ext cx="3287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Заголовок або підзаголовок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F0D76D3-0093-401A-BB25-355430AB0DC0}"/>
              </a:ext>
            </a:extLst>
          </p:cNvPr>
          <p:cNvGrpSpPr/>
          <p:nvPr/>
        </p:nvGrpSpPr>
        <p:grpSpPr>
          <a:xfrm>
            <a:off x="843725" y="4161612"/>
            <a:ext cx="3287949" cy="1496246"/>
            <a:chOff x="782610" y="1254052"/>
            <a:chExt cx="3287949" cy="14962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B7CE8C-4DB4-4C87-B5F0-6A889DBD862D}"/>
                </a:ext>
              </a:extLst>
            </p:cNvPr>
            <p:cNvSpPr txBox="1"/>
            <p:nvPr/>
          </p:nvSpPr>
          <p:spPr>
            <a:xfrm>
              <a:off x="782610" y="1673080"/>
              <a:ext cx="30369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165BD6-4980-4837-9DEC-6106A913941B}"/>
                </a:ext>
              </a:extLst>
            </p:cNvPr>
            <p:cNvSpPr txBox="1"/>
            <p:nvPr/>
          </p:nvSpPr>
          <p:spPr>
            <a:xfrm>
              <a:off x="782610" y="1254052"/>
              <a:ext cx="3287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Заголовок або підзаголовок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67EBCFF-DECB-4F38-B558-BE1208BFD3AF}"/>
              </a:ext>
            </a:extLst>
          </p:cNvPr>
          <p:cNvGrpSpPr/>
          <p:nvPr/>
        </p:nvGrpSpPr>
        <p:grpSpPr>
          <a:xfrm>
            <a:off x="8104441" y="4161612"/>
            <a:ext cx="3287949" cy="1496246"/>
            <a:chOff x="782610" y="1254052"/>
            <a:chExt cx="3287949" cy="14962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54B581-9B38-4D6C-9FA5-758D3BE0EC54}"/>
                </a:ext>
              </a:extLst>
            </p:cNvPr>
            <p:cNvSpPr txBox="1"/>
            <p:nvPr/>
          </p:nvSpPr>
          <p:spPr>
            <a:xfrm>
              <a:off x="782610" y="1673080"/>
              <a:ext cx="30369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8733DF-5EA9-4624-914B-2593B03BC971}"/>
                </a:ext>
              </a:extLst>
            </p:cNvPr>
            <p:cNvSpPr txBox="1"/>
            <p:nvPr/>
          </p:nvSpPr>
          <p:spPr>
            <a:xfrm>
              <a:off x="782610" y="1254052"/>
              <a:ext cx="3287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Заголовок або підзаголовок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2BEC86-2E68-48CE-B80E-949DA8EBDCF9}"/>
              </a:ext>
            </a:extLst>
          </p:cNvPr>
          <p:cNvSpPr txBox="1"/>
          <p:nvPr/>
        </p:nvSpPr>
        <p:spPr>
          <a:xfrm>
            <a:off x="2487699" y="1749718"/>
            <a:ext cx="3287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8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FAEBBB-8FE8-48DF-B2E9-10A9CA1A9BE3}"/>
              </a:ext>
            </a:extLst>
          </p:cNvPr>
          <p:cNvSpPr txBox="1"/>
          <p:nvPr/>
        </p:nvSpPr>
        <p:spPr>
          <a:xfrm>
            <a:off x="2487699" y="3568820"/>
            <a:ext cx="3287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8800" b="1" dirty="0">
                <a:solidFill>
                  <a:schemeClr val="bg1"/>
                </a:solidFill>
              </a:rPr>
              <a:t>0</a:t>
            </a:r>
            <a:r>
              <a:rPr lang="en-US" sz="8800" b="1" dirty="0">
                <a:solidFill>
                  <a:schemeClr val="bg1"/>
                </a:solidFill>
              </a:rPr>
              <a:t>3</a:t>
            </a:r>
            <a:endParaRPr lang="uk-UA" sz="88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0BEA80-F05C-4BEA-99C9-32EF9C0F94B7}"/>
              </a:ext>
            </a:extLst>
          </p:cNvPr>
          <p:cNvSpPr txBox="1"/>
          <p:nvPr/>
        </p:nvSpPr>
        <p:spPr>
          <a:xfrm>
            <a:off x="6355922" y="3568820"/>
            <a:ext cx="3287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>
                <a:solidFill>
                  <a:schemeClr val="bg1"/>
                </a:solidFill>
              </a:rPr>
              <a:t>0</a:t>
            </a:r>
            <a:r>
              <a:rPr lang="en-US" sz="8800" b="1" dirty="0">
                <a:solidFill>
                  <a:schemeClr val="bg1"/>
                </a:solidFill>
              </a:rPr>
              <a:t>4</a:t>
            </a:r>
            <a:endParaRPr lang="uk-UA" sz="88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2CE983-6D81-4456-B15E-56DAB8C41C08}"/>
              </a:ext>
            </a:extLst>
          </p:cNvPr>
          <p:cNvSpPr txBox="1"/>
          <p:nvPr/>
        </p:nvSpPr>
        <p:spPr>
          <a:xfrm>
            <a:off x="6350384" y="1749718"/>
            <a:ext cx="3287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>
                <a:solidFill>
                  <a:schemeClr val="bg1"/>
                </a:solidFill>
              </a:rPr>
              <a:t>0</a:t>
            </a:r>
            <a:r>
              <a:rPr lang="en-US" sz="8800" b="1" dirty="0">
                <a:solidFill>
                  <a:schemeClr val="bg1"/>
                </a:solidFill>
              </a:rPr>
              <a:t>2</a:t>
            </a:r>
            <a:endParaRPr lang="uk-UA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: один усеченный угол 49">
            <a:extLst>
              <a:ext uri="{FF2B5EF4-FFF2-40B4-BE49-F238E27FC236}">
                <a16:creationId xmlns:a16="http://schemas.microsoft.com/office/drawing/2014/main" id="{B2BBCA12-6D45-437D-8ED0-0971C55A265A}"/>
              </a:ext>
            </a:extLst>
          </p:cNvPr>
          <p:cNvSpPr/>
          <p:nvPr/>
        </p:nvSpPr>
        <p:spPr>
          <a:xfrm>
            <a:off x="3062078" y="875"/>
            <a:ext cx="5773918" cy="6857125"/>
          </a:xfrm>
          <a:prstGeom prst="snip1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Прямоугольник: один усеченный угол 48">
            <a:extLst>
              <a:ext uri="{FF2B5EF4-FFF2-40B4-BE49-F238E27FC236}">
                <a16:creationId xmlns:a16="http://schemas.microsoft.com/office/drawing/2014/main" id="{500453FA-7971-4616-90FA-49B724159DE1}"/>
              </a:ext>
            </a:extLst>
          </p:cNvPr>
          <p:cNvSpPr/>
          <p:nvPr/>
        </p:nvSpPr>
        <p:spPr>
          <a:xfrm>
            <a:off x="286148" y="0"/>
            <a:ext cx="5773918" cy="6857125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Прямоугольник: один усеченный угол 37">
            <a:extLst>
              <a:ext uri="{FF2B5EF4-FFF2-40B4-BE49-F238E27FC236}">
                <a16:creationId xmlns:a16="http://schemas.microsoft.com/office/drawing/2014/main" id="{55397C99-1AD2-4BDF-BDEA-FC38B654BF87}"/>
              </a:ext>
            </a:extLst>
          </p:cNvPr>
          <p:cNvSpPr/>
          <p:nvPr/>
        </p:nvSpPr>
        <p:spPr>
          <a:xfrm>
            <a:off x="-2593018" y="0"/>
            <a:ext cx="5773918" cy="6857125"/>
          </a:xfrm>
          <a:prstGeom prst="snip1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7F6E054-F8C0-490B-88B5-2E0C10B341BA}"/>
              </a:ext>
            </a:extLst>
          </p:cNvPr>
          <p:cNvGrpSpPr/>
          <p:nvPr/>
        </p:nvGrpSpPr>
        <p:grpSpPr>
          <a:xfrm>
            <a:off x="9314621" y="4878548"/>
            <a:ext cx="2715562" cy="1548564"/>
            <a:chOff x="367476" y="4943467"/>
            <a:chExt cx="3328224" cy="17120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003F86-6B5E-4CD4-A798-31CBF03052B5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29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rgbClr val="7030A0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96C5A2-33A1-4D4D-A20E-4BA1EFEA38AA}"/>
                </a:ext>
              </a:extLst>
            </p:cNvPr>
            <p:cNvSpPr txBox="1"/>
            <p:nvPr/>
          </p:nvSpPr>
          <p:spPr>
            <a:xfrm>
              <a:off x="367476" y="4943467"/>
              <a:ext cx="3328224" cy="34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7030A0"/>
                  </a:solidFill>
                </a:rPr>
                <a:t>Заголовок або підзаголовок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5148478-14DF-42F1-9666-8085AB4C8EBE}"/>
              </a:ext>
            </a:extLst>
          </p:cNvPr>
          <p:cNvGrpSpPr/>
          <p:nvPr/>
        </p:nvGrpSpPr>
        <p:grpSpPr>
          <a:xfrm>
            <a:off x="6199666" y="4878548"/>
            <a:ext cx="2715562" cy="1548564"/>
            <a:chOff x="367476" y="4943467"/>
            <a:chExt cx="3328224" cy="17120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A9C5C1-CFD5-4848-A629-F4BBA46438C0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29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bg1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6AB148-C8D5-45F0-99B3-5578691D64AB}"/>
                </a:ext>
              </a:extLst>
            </p:cNvPr>
            <p:cNvSpPr txBox="1"/>
            <p:nvPr/>
          </p:nvSpPr>
          <p:spPr>
            <a:xfrm>
              <a:off x="367476" y="4943467"/>
              <a:ext cx="3328224" cy="34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Заголовок або підзаголовок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6D34745-14AA-4650-86CF-3946E3EC914C}"/>
              </a:ext>
            </a:extLst>
          </p:cNvPr>
          <p:cNvGrpSpPr/>
          <p:nvPr/>
        </p:nvGrpSpPr>
        <p:grpSpPr>
          <a:xfrm>
            <a:off x="3435953" y="4878548"/>
            <a:ext cx="2715562" cy="1548564"/>
            <a:chOff x="367476" y="4943467"/>
            <a:chExt cx="3328224" cy="17120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A75D02-2712-4462-9025-AFB23B07A6FD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29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rgbClr val="FF7C80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95DF75-1AA9-4758-9D1B-CE8CCC1DD2AD}"/>
                </a:ext>
              </a:extLst>
            </p:cNvPr>
            <p:cNvSpPr txBox="1"/>
            <p:nvPr/>
          </p:nvSpPr>
          <p:spPr>
            <a:xfrm>
              <a:off x="367476" y="4943467"/>
              <a:ext cx="3328224" cy="34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FF7C80"/>
                  </a:solidFill>
                </a:rPr>
                <a:t>Заголовок або підзаголовок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0ADDBC4-47F7-4E94-A37E-8F1C0C244709}"/>
              </a:ext>
            </a:extLst>
          </p:cNvPr>
          <p:cNvSpPr txBox="1"/>
          <p:nvPr/>
        </p:nvSpPr>
        <p:spPr>
          <a:xfrm>
            <a:off x="561210" y="5257562"/>
            <a:ext cx="2508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FEAA6D-0EE4-490D-AB2D-850CE8D8CAE0}"/>
              </a:ext>
            </a:extLst>
          </p:cNvPr>
          <p:cNvSpPr txBox="1"/>
          <p:nvPr/>
        </p:nvSpPr>
        <p:spPr>
          <a:xfrm>
            <a:off x="561210" y="4878549"/>
            <a:ext cx="271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Заголовок або підзаголовок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17CF89-63A3-4865-9078-3219D130A2B7}"/>
              </a:ext>
            </a:extLst>
          </p:cNvPr>
          <p:cNvSpPr txBox="1"/>
          <p:nvPr/>
        </p:nvSpPr>
        <p:spPr>
          <a:xfrm>
            <a:off x="9060575" y="1129125"/>
            <a:ext cx="271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04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EC6082-64B6-4C09-BECE-3DA2BF6F2AC3}"/>
              </a:ext>
            </a:extLst>
          </p:cNvPr>
          <p:cNvSpPr txBox="1"/>
          <p:nvPr/>
        </p:nvSpPr>
        <p:spPr>
          <a:xfrm>
            <a:off x="6345013" y="1129125"/>
            <a:ext cx="271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03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337BE9-9750-4D55-AE4C-5641DFA442A8}"/>
              </a:ext>
            </a:extLst>
          </p:cNvPr>
          <p:cNvSpPr txBox="1"/>
          <p:nvPr/>
        </p:nvSpPr>
        <p:spPr>
          <a:xfrm>
            <a:off x="3629451" y="1129125"/>
            <a:ext cx="271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7C80"/>
                </a:solidFill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5657A-08CA-4B15-9115-95EA36A35D9E}"/>
              </a:ext>
            </a:extLst>
          </p:cNvPr>
          <p:cNvSpPr txBox="1"/>
          <p:nvPr/>
        </p:nvSpPr>
        <p:spPr>
          <a:xfrm>
            <a:off x="706557" y="1129125"/>
            <a:ext cx="271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01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39DE12-4E04-489C-AAE0-0D6F8C5DAED8}"/>
              </a:ext>
            </a:extLst>
          </p:cNvPr>
          <p:cNvSpPr txBox="1"/>
          <p:nvPr/>
        </p:nvSpPr>
        <p:spPr>
          <a:xfrm>
            <a:off x="7192399" y="231813"/>
            <a:ext cx="483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4000" b="1" dirty="0" err="1">
                <a:solidFill>
                  <a:srgbClr val="7030A0"/>
                </a:solidFill>
              </a:rPr>
              <a:t>Основний</a:t>
            </a:r>
            <a:r>
              <a:rPr lang="ru-UA" sz="4000" b="1" dirty="0">
                <a:solidFill>
                  <a:srgbClr val="7030A0"/>
                </a:solidFill>
              </a:rPr>
              <a:t> заголовок</a:t>
            </a:r>
            <a:endParaRPr lang="uk-U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8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6780B-E3CC-4A55-81B1-59A89C243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8234"/>
          <a:stretch/>
        </p:blipFill>
        <p:spPr>
          <a:xfrm>
            <a:off x="3952240" y="0"/>
            <a:ext cx="8239760" cy="68575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900F1F-3933-41DB-8280-D37F1FA3855C}"/>
              </a:ext>
            </a:extLst>
          </p:cNvPr>
          <p:cNvSpPr/>
          <p:nvPr/>
        </p:nvSpPr>
        <p:spPr>
          <a:xfrm>
            <a:off x="8575040" y="0"/>
            <a:ext cx="3616960" cy="6858000"/>
          </a:xfrm>
          <a:prstGeom prst="rect">
            <a:avLst/>
          </a:prstGeom>
          <a:solidFill>
            <a:srgbClr val="91A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968D8C2-3E03-423E-B8C6-EDEF43AAE61E}"/>
              </a:ext>
            </a:extLst>
          </p:cNvPr>
          <p:cNvGrpSpPr/>
          <p:nvPr/>
        </p:nvGrpSpPr>
        <p:grpSpPr>
          <a:xfrm>
            <a:off x="9182541" y="4098091"/>
            <a:ext cx="2715562" cy="1770220"/>
            <a:chOff x="367476" y="4698409"/>
            <a:chExt cx="3328224" cy="19571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C29B20-7CF2-4CED-B02B-A1233A4ACFB1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29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rgbClr val="122811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169571-31C6-4422-8B90-2B47326DF190}"/>
                </a:ext>
              </a:extLst>
            </p:cNvPr>
            <p:cNvSpPr txBox="1"/>
            <p:nvPr/>
          </p:nvSpPr>
          <p:spPr>
            <a:xfrm>
              <a:off x="367476" y="4698409"/>
              <a:ext cx="3328224" cy="5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22811"/>
                  </a:solidFill>
                </a:rPr>
                <a:t>02</a:t>
              </a:r>
              <a:endParaRPr lang="uk-UA" sz="2400" b="1" dirty="0">
                <a:solidFill>
                  <a:srgbClr val="12281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AC862BA-A625-4BC9-98B1-4C761E897DD8}"/>
              </a:ext>
            </a:extLst>
          </p:cNvPr>
          <p:cNvGrpSpPr/>
          <p:nvPr/>
        </p:nvGrpSpPr>
        <p:grpSpPr>
          <a:xfrm>
            <a:off x="9182541" y="1410388"/>
            <a:ext cx="2715562" cy="1778775"/>
            <a:chOff x="367476" y="4688951"/>
            <a:chExt cx="3328224" cy="19665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65C19C-AA96-4850-80FE-97B9F74CDD72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29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rgbClr val="122811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7DF41-FE10-4D43-AD76-A23B0BAADEC9}"/>
                </a:ext>
              </a:extLst>
            </p:cNvPr>
            <p:cNvSpPr txBox="1"/>
            <p:nvPr/>
          </p:nvSpPr>
          <p:spPr>
            <a:xfrm>
              <a:off x="367476" y="4688951"/>
              <a:ext cx="3328224" cy="5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22811"/>
                  </a:solidFill>
                </a:rPr>
                <a:t>01</a:t>
              </a:r>
              <a:endParaRPr lang="uk-UA" sz="2400" b="1" dirty="0">
                <a:solidFill>
                  <a:srgbClr val="12281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D08C59B-C7B2-4C13-BE54-FE7565E29142}"/>
              </a:ext>
            </a:extLst>
          </p:cNvPr>
          <p:cNvSpPr txBox="1"/>
          <p:nvPr/>
        </p:nvSpPr>
        <p:spPr>
          <a:xfrm>
            <a:off x="780221" y="4783132"/>
            <a:ext cx="2508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rgbClr val="EEFAAD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69B57DCE-1F4B-486E-945D-3123969AE659}"/>
              </a:ext>
            </a:extLst>
          </p:cNvPr>
          <p:cNvSpPr/>
          <p:nvPr/>
        </p:nvSpPr>
        <p:spPr>
          <a:xfrm>
            <a:off x="861501" y="3833549"/>
            <a:ext cx="504000" cy="529083"/>
          </a:xfrm>
          <a:prstGeom prst="chevron">
            <a:avLst>
              <a:gd name="adj" fmla="val 75157"/>
            </a:avLst>
          </a:prstGeom>
          <a:solidFill>
            <a:srgbClr val="EEF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4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AA967-EFFF-4AEF-9839-C477C2D3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4"/>
          <a:stretch/>
        </p:blipFill>
        <p:spPr>
          <a:xfrm flipH="1">
            <a:off x="0" y="0"/>
            <a:ext cx="6829425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EC18AF6-B405-4ADB-8858-ABFE0BE56B68}"/>
              </a:ext>
            </a:extLst>
          </p:cNvPr>
          <p:cNvSpPr/>
          <p:nvPr/>
        </p:nvSpPr>
        <p:spPr>
          <a:xfrm>
            <a:off x="5029200" y="319086"/>
            <a:ext cx="4014787" cy="1877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D2E71D3-B469-4FA7-8831-36B69C1CA7DA}"/>
              </a:ext>
            </a:extLst>
          </p:cNvPr>
          <p:cNvSpPr/>
          <p:nvPr/>
        </p:nvSpPr>
        <p:spPr>
          <a:xfrm>
            <a:off x="5029200" y="2478436"/>
            <a:ext cx="4014787" cy="1877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EE280E8-2E06-4A5D-8450-A0D2ED6B0E77}"/>
              </a:ext>
            </a:extLst>
          </p:cNvPr>
          <p:cNvSpPr/>
          <p:nvPr/>
        </p:nvSpPr>
        <p:spPr>
          <a:xfrm>
            <a:off x="5029200" y="4637786"/>
            <a:ext cx="4014787" cy="1877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CAB880F-0271-4A48-B69B-07E9D1152128}"/>
              </a:ext>
            </a:extLst>
          </p:cNvPr>
          <p:cNvGrpSpPr/>
          <p:nvPr/>
        </p:nvGrpSpPr>
        <p:grpSpPr>
          <a:xfrm>
            <a:off x="5343524" y="553039"/>
            <a:ext cx="3386137" cy="1496455"/>
            <a:chOff x="367476" y="4688951"/>
            <a:chExt cx="3328224" cy="18584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039D07-DE25-40B5-8D18-D9CF755279A0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184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122811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096697-B257-4737-94A3-3B7134374D54}"/>
                </a:ext>
              </a:extLst>
            </p:cNvPr>
            <p:cNvSpPr txBox="1"/>
            <p:nvPr/>
          </p:nvSpPr>
          <p:spPr>
            <a:xfrm>
              <a:off x="367476" y="4688951"/>
              <a:ext cx="3328224" cy="57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22811"/>
                  </a:solidFill>
                </a:rPr>
                <a:t>01</a:t>
              </a:r>
              <a:endParaRPr lang="uk-UA" sz="2400" b="1" dirty="0">
                <a:solidFill>
                  <a:srgbClr val="122811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6B9EE55-8221-4E6D-820C-9C74268C3DB1}"/>
              </a:ext>
            </a:extLst>
          </p:cNvPr>
          <p:cNvGrpSpPr/>
          <p:nvPr/>
        </p:nvGrpSpPr>
        <p:grpSpPr>
          <a:xfrm>
            <a:off x="5343524" y="2664026"/>
            <a:ext cx="3386137" cy="1496455"/>
            <a:chOff x="367476" y="4688951"/>
            <a:chExt cx="3328224" cy="18584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DBE63-2507-44B8-8AA9-77703EF41BCD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184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122811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E119C3-0D9E-405C-B98E-F537005558DC}"/>
                </a:ext>
              </a:extLst>
            </p:cNvPr>
            <p:cNvSpPr txBox="1"/>
            <p:nvPr/>
          </p:nvSpPr>
          <p:spPr>
            <a:xfrm>
              <a:off x="367476" y="4688951"/>
              <a:ext cx="3328224" cy="57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22811"/>
                  </a:solidFill>
                </a:rPr>
                <a:t>02</a:t>
              </a:r>
              <a:endParaRPr lang="uk-UA" sz="2400" b="1" dirty="0">
                <a:solidFill>
                  <a:srgbClr val="12281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1F0E25D-DEB9-46CA-999E-728FDF00053E}"/>
              </a:ext>
            </a:extLst>
          </p:cNvPr>
          <p:cNvGrpSpPr/>
          <p:nvPr/>
        </p:nvGrpSpPr>
        <p:grpSpPr>
          <a:xfrm>
            <a:off x="5343524" y="4784689"/>
            <a:ext cx="3386137" cy="1496455"/>
            <a:chOff x="367476" y="4688951"/>
            <a:chExt cx="3328224" cy="18584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DB4B9B-D5C6-4955-90CC-08071DDB9E1C}"/>
                </a:ext>
              </a:extLst>
            </p:cNvPr>
            <p:cNvSpPr txBox="1"/>
            <p:nvPr/>
          </p:nvSpPr>
          <p:spPr>
            <a:xfrm>
              <a:off x="367476" y="5362495"/>
              <a:ext cx="3074116" cy="1184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122811"/>
                  </a:solidFill>
                </a:rPr>
                <a:t>Основний текст з важливими в той самий час короткими тезами що описують цінність вашого продукту товару або послуги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41A9BF-9F53-46D6-8646-1F112AE84E7F}"/>
                </a:ext>
              </a:extLst>
            </p:cNvPr>
            <p:cNvSpPr txBox="1"/>
            <p:nvPr/>
          </p:nvSpPr>
          <p:spPr>
            <a:xfrm>
              <a:off x="367476" y="4688951"/>
              <a:ext cx="3328224" cy="57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22811"/>
                  </a:solidFill>
                </a:rPr>
                <a:t>03</a:t>
              </a:r>
              <a:endParaRPr lang="uk-UA" sz="2400" b="1" dirty="0">
                <a:solidFill>
                  <a:srgbClr val="12281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D630034-CC0D-4EBF-8B56-8795341E3EA1}"/>
              </a:ext>
            </a:extLst>
          </p:cNvPr>
          <p:cNvSpPr txBox="1"/>
          <p:nvPr/>
        </p:nvSpPr>
        <p:spPr>
          <a:xfrm>
            <a:off x="9350395" y="4160481"/>
            <a:ext cx="250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DC2B6-AF2B-415A-AC3E-492A15ECBE5C}"/>
              </a:ext>
            </a:extLst>
          </p:cNvPr>
          <p:cNvSpPr txBox="1"/>
          <p:nvPr/>
        </p:nvSpPr>
        <p:spPr>
          <a:xfrm>
            <a:off x="9350395" y="1572440"/>
            <a:ext cx="2508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</p:spTree>
    <p:extLst>
      <p:ext uri="{BB962C8B-B14F-4D97-AF65-F5344CB8AC3E}">
        <p14:creationId xmlns:p14="http://schemas.microsoft.com/office/powerpoint/2010/main" val="253711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BA5147-7D70-4682-B7C2-6845609EE6AA}"/>
              </a:ext>
            </a:extLst>
          </p:cNvPr>
          <p:cNvSpPr/>
          <p:nvPr/>
        </p:nvSpPr>
        <p:spPr>
          <a:xfrm>
            <a:off x="0" y="0"/>
            <a:ext cx="12192000" cy="6851468"/>
          </a:xfrm>
          <a:prstGeom prst="rect">
            <a:avLst/>
          </a:prstGeom>
          <a:solidFill>
            <a:srgbClr val="0202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31409-AD82-4FA7-9FFB-C201AAC2B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/>
          <a:stretch/>
        </p:blipFill>
        <p:spPr>
          <a:xfrm>
            <a:off x="0" y="0"/>
            <a:ext cx="12192000" cy="6851468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B82988E-1921-4D9D-A890-C8418C812381}"/>
              </a:ext>
            </a:extLst>
          </p:cNvPr>
          <p:cNvSpPr/>
          <p:nvPr/>
        </p:nvSpPr>
        <p:spPr>
          <a:xfrm>
            <a:off x="-423863" y="-39889"/>
            <a:ext cx="12615863" cy="718008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350345" y="3396455"/>
                </a:moveTo>
                <a:lnTo>
                  <a:pt x="6217753" y="4206396"/>
                </a:lnTo>
                <a:lnTo>
                  <a:pt x="6574415" y="4257788"/>
                </a:lnTo>
                <a:cubicBezTo>
                  <a:pt x="6607991" y="4220100"/>
                  <a:pt x="6638827" y="4194061"/>
                  <a:pt x="6666921" y="4179672"/>
                </a:cubicBezTo>
                <a:cubicBezTo>
                  <a:pt x="6704608" y="4159800"/>
                  <a:pt x="6743667" y="4149864"/>
                  <a:pt x="6784095" y="4149864"/>
                </a:cubicBezTo>
                <a:cubicBezTo>
                  <a:pt x="6847821" y="4149864"/>
                  <a:pt x="6898871" y="4170764"/>
                  <a:pt x="6937244" y="4212563"/>
                </a:cubicBezTo>
                <a:cubicBezTo>
                  <a:pt x="6975617" y="4254362"/>
                  <a:pt x="6994803" y="4320144"/>
                  <a:pt x="6994803" y="4409909"/>
                </a:cubicBezTo>
                <a:cubicBezTo>
                  <a:pt x="6994803" y="4497618"/>
                  <a:pt x="6975788" y="4563571"/>
                  <a:pt x="6937758" y="4607769"/>
                </a:cubicBezTo>
                <a:cubicBezTo>
                  <a:pt x="6899728" y="4651966"/>
                  <a:pt x="6851590" y="4674065"/>
                  <a:pt x="6793346" y="4674065"/>
                </a:cubicBezTo>
                <a:cubicBezTo>
                  <a:pt x="6741268" y="4674065"/>
                  <a:pt x="6696386" y="4656420"/>
                  <a:pt x="6658698" y="4621131"/>
                </a:cubicBezTo>
                <a:cubicBezTo>
                  <a:pt x="6621010" y="4585842"/>
                  <a:pt x="6597027" y="4534278"/>
                  <a:pt x="6586749" y="4466440"/>
                </a:cubicBezTo>
                <a:lnTo>
                  <a:pt x="6163277" y="4512693"/>
                </a:lnTo>
                <a:cubicBezTo>
                  <a:pt x="6183834" y="4583272"/>
                  <a:pt x="6209530" y="4642202"/>
                  <a:pt x="6240366" y="4689482"/>
                </a:cubicBezTo>
                <a:cubicBezTo>
                  <a:pt x="6271201" y="4736763"/>
                  <a:pt x="6311458" y="4779076"/>
                  <a:pt x="6361137" y="4816421"/>
                </a:cubicBezTo>
                <a:cubicBezTo>
                  <a:pt x="6410816" y="4853766"/>
                  <a:pt x="6471117" y="4881861"/>
                  <a:pt x="6542038" y="4900704"/>
                </a:cubicBezTo>
                <a:cubicBezTo>
                  <a:pt x="6612959" y="4919548"/>
                  <a:pt x="6698099" y="4928970"/>
                  <a:pt x="6797457" y="4928970"/>
                </a:cubicBezTo>
                <a:cubicBezTo>
                  <a:pt x="6935874" y="4928970"/>
                  <a:pt x="7049450" y="4905330"/>
                  <a:pt x="7138187" y="4858049"/>
                </a:cubicBezTo>
                <a:cubicBezTo>
                  <a:pt x="7226925" y="4810768"/>
                  <a:pt x="7295448" y="4742245"/>
                  <a:pt x="7343756" y="4652480"/>
                </a:cubicBezTo>
                <a:cubicBezTo>
                  <a:pt x="7392065" y="4562715"/>
                  <a:pt x="7416219" y="4469181"/>
                  <a:pt x="7416219" y="4371879"/>
                </a:cubicBezTo>
                <a:cubicBezTo>
                  <a:pt x="7416219" y="4233462"/>
                  <a:pt x="7369281" y="4118686"/>
                  <a:pt x="7275405" y="4027551"/>
                </a:cubicBezTo>
                <a:cubicBezTo>
                  <a:pt x="7181528" y="3936415"/>
                  <a:pt x="7059215" y="3890847"/>
                  <a:pt x="6908464" y="3890847"/>
                </a:cubicBezTo>
                <a:cubicBezTo>
                  <a:pt x="6863924" y="3890847"/>
                  <a:pt x="6818870" y="3896329"/>
                  <a:pt x="6773303" y="3907293"/>
                </a:cubicBezTo>
                <a:cubicBezTo>
                  <a:pt x="6727735" y="3918257"/>
                  <a:pt x="6681653" y="3934702"/>
                  <a:pt x="6635058" y="3956629"/>
                </a:cubicBezTo>
                <a:lnTo>
                  <a:pt x="6671032" y="3730504"/>
                </a:lnTo>
                <a:lnTo>
                  <a:pt x="7344270" y="3730504"/>
                </a:lnTo>
                <a:lnTo>
                  <a:pt x="7344270" y="3396455"/>
                </a:lnTo>
                <a:close/>
                <a:moveTo>
                  <a:pt x="5388032" y="3370758"/>
                </a:moveTo>
                <a:cubicBezTo>
                  <a:pt x="5246874" y="3370758"/>
                  <a:pt x="5136381" y="3388403"/>
                  <a:pt x="5056552" y="3423692"/>
                </a:cubicBezTo>
                <a:cubicBezTo>
                  <a:pt x="4976723" y="3458982"/>
                  <a:pt x="4914881" y="3509689"/>
                  <a:pt x="4871027" y="3575813"/>
                </a:cubicBezTo>
                <a:cubicBezTo>
                  <a:pt x="4827171" y="3641938"/>
                  <a:pt x="4797021" y="3733930"/>
                  <a:pt x="4780576" y="3851789"/>
                </a:cubicBezTo>
                <a:lnTo>
                  <a:pt x="5199936" y="3885708"/>
                </a:lnTo>
                <a:cubicBezTo>
                  <a:pt x="5211585" y="3800740"/>
                  <a:pt x="5234369" y="3741467"/>
                  <a:pt x="5268288" y="3707891"/>
                </a:cubicBezTo>
                <a:cubicBezTo>
                  <a:pt x="5302207" y="3674315"/>
                  <a:pt x="5345891" y="3657527"/>
                  <a:pt x="5399338" y="3657527"/>
                </a:cubicBezTo>
                <a:cubicBezTo>
                  <a:pt x="5450730" y="3657527"/>
                  <a:pt x="5493386" y="3673801"/>
                  <a:pt x="5527304" y="3706350"/>
                </a:cubicBezTo>
                <a:cubicBezTo>
                  <a:pt x="5561223" y="3738898"/>
                  <a:pt x="5578183" y="3778127"/>
                  <a:pt x="5578183" y="3824038"/>
                </a:cubicBezTo>
                <a:cubicBezTo>
                  <a:pt x="5578183" y="3866522"/>
                  <a:pt x="5561052" y="3911404"/>
                  <a:pt x="5526791" y="3958685"/>
                </a:cubicBezTo>
                <a:cubicBezTo>
                  <a:pt x="5492529" y="4005966"/>
                  <a:pt x="5414070" y="4075174"/>
                  <a:pt x="5291414" y="4166310"/>
                </a:cubicBezTo>
                <a:cubicBezTo>
                  <a:pt x="5090642" y="4315005"/>
                  <a:pt x="4953767" y="4443999"/>
                  <a:pt x="4880791" y="4553293"/>
                </a:cubicBezTo>
                <a:cubicBezTo>
                  <a:pt x="4807814" y="4662587"/>
                  <a:pt x="4764130" y="4779248"/>
                  <a:pt x="4749740" y="4903274"/>
                </a:cubicBezTo>
                <a:lnTo>
                  <a:pt x="6005766" y="4903274"/>
                </a:lnTo>
                <a:lnTo>
                  <a:pt x="6005766" y="4562030"/>
                </a:lnTo>
                <a:lnTo>
                  <a:pt x="5352057" y="4562030"/>
                </a:lnTo>
                <a:cubicBezTo>
                  <a:pt x="5390430" y="4524342"/>
                  <a:pt x="5423835" y="4493850"/>
                  <a:pt x="5452272" y="4470552"/>
                </a:cubicBezTo>
                <a:cubicBezTo>
                  <a:pt x="5480709" y="4447254"/>
                  <a:pt x="5537069" y="4406483"/>
                  <a:pt x="5621352" y="4348238"/>
                </a:cubicBezTo>
                <a:cubicBezTo>
                  <a:pt x="5763195" y="4248195"/>
                  <a:pt x="5861012" y="4156374"/>
                  <a:pt x="5914802" y="4072776"/>
                </a:cubicBezTo>
                <a:cubicBezTo>
                  <a:pt x="5968593" y="3989178"/>
                  <a:pt x="5995487" y="3901469"/>
                  <a:pt x="5995487" y="3809648"/>
                </a:cubicBezTo>
                <a:cubicBezTo>
                  <a:pt x="5995487" y="3723309"/>
                  <a:pt x="5972018" y="3645364"/>
                  <a:pt x="5925080" y="3575813"/>
                </a:cubicBezTo>
                <a:cubicBezTo>
                  <a:pt x="5878142" y="3506263"/>
                  <a:pt x="5813730" y="3454699"/>
                  <a:pt x="5731846" y="3421123"/>
                </a:cubicBezTo>
                <a:cubicBezTo>
                  <a:pt x="5649960" y="3387547"/>
                  <a:pt x="5535356" y="3370758"/>
                  <a:pt x="5388032" y="3370758"/>
                </a:cubicBezTo>
                <a:close/>
                <a:moveTo>
                  <a:pt x="6792318" y="1620479"/>
                </a:moveTo>
                <a:cubicBezTo>
                  <a:pt x="6860156" y="1620479"/>
                  <a:pt x="6911034" y="1654912"/>
                  <a:pt x="6944953" y="1723778"/>
                </a:cubicBezTo>
                <a:cubicBezTo>
                  <a:pt x="6978872" y="1792643"/>
                  <a:pt x="6995831" y="1927120"/>
                  <a:pt x="6995831" y="2127206"/>
                </a:cubicBezTo>
                <a:cubicBezTo>
                  <a:pt x="6995831" y="2263567"/>
                  <a:pt x="6988465" y="2363953"/>
                  <a:pt x="6973732" y="2428365"/>
                </a:cubicBezTo>
                <a:cubicBezTo>
                  <a:pt x="6959000" y="2492776"/>
                  <a:pt x="6936045" y="2539886"/>
                  <a:pt x="6904867" y="2569693"/>
                </a:cubicBezTo>
                <a:cubicBezTo>
                  <a:pt x="6873689" y="2599501"/>
                  <a:pt x="6836858" y="2614405"/>
                  <a:pt x="6794373" y="2614405"/>
                </a:cubicBezTo>
                <a:cubicBezTo>
                  <a:pt x="6729962" y="2614405"/>
                  <a:pt x="6680797" y="2579287"/>
                  <a:pt x="6646878" y="2509051"/>
                </a:cubicBezTo>
                <a:cubicBezTo>
                  <a:pt x="6612959" y="2438815"/>
                  <a:pt x="6596000" y="2307764"/>
                  <a:pt x="6596000" y="2115900"/>
                </a:cubicBezTo>
                <a:cubicBezTo>
                  <a:pt x="6596000" y="1926092"/>
                  <a:pt x="6611417" y="1796069"/>
                  <a:pt x="6642253" y="1725833"/>
                </a:cubicBezTo>
                <a:cubicBezTo>
                  <a:pt x="6673088" y="1655597"/>
                  <a:pt x="6723110" y="1620479"/>
                  <a:pt x="6792318" y="1620479"/>
                </a:cubicBezTo>
                <a:close/>
                <a:moveTo>
                  <a:pt x="6806708" y="1341933"/>
                </a:moveTo>
                <a:cubicBezTo>
                  <a:pt x="6595657" y="1341933"/>
                  <a:pt x="6438568" y="1399150"/>
                  <a:pt x="6335441" y="1513584"/>
                </a:cubicBezTo>
                <a:cubicBezTo>
                  <a:pt x="6232314" y="1628017"/>
                  <a:pt x="6180751" y="1828446"/>
                  <a:pt x="6180751" y="2114872"/>
                </a:cubicBezTo>
                <a:cubicBezTo>
                  <a:pt x="6180751" y="2231361"/>
                  <a:pt x="6190858" y="2337743"/>
                  <a:pt x="6211072" y="2434018"/>
                </a:cubicBezTo>
                <a:cubicBezTo>
                  <a:pt x="6231286" y="2530293"/>
                  <a:pt x="6259552" y="2606182"/>
                  <a:pt x="6295869" y="2661685"/>
                </a:cubicBezTo>
                <a:cubicBezTo>
                  <a:pt x="6345891" y="2739802"/>
                  <a:pt x="6409960" y="2799074"/>
                  <a:pt x="6488076" y="2839503"/>
                </a:cubicBezTo>
                <a:cubicBezTo>
                  <a:pt x="6566192" y="2879931"/>
                  <a:pt x="6668634" y="2900145"/>
                  <a:pt x="6795401" y="2900145"/>
                </a:cubicBezTo>
                <a:cubicBezTo>
                  <a:pt x="7021527" y="2900145"/>
                  <a:pt x="7180843" y="2836762"/>
                  <a:pt x="7273349" y="2709994"/>
                </a:cubicBezTo>
                <a:cubicBezTo>
                  <a:pt x="7365855" y="2583227"/>
                  <a:pt x="7412108" y="2383140"/>
                  <a:pt x="7412108" y="2109733"/>
                </a:cubicBezTo>
                <a:cubicBezTo>
                  <a:pt x="7412108" y="1987762"/>
                  <a:pt x="7398061" y="1870588"/>
                  <a:pt x="7369966" y="1758210"/>
                </a:cubicBezTo>
                <a:cubicBezTo>
                  <a:pt x="7355576" y="1699281"/>
                  <a:pt x="7336561" y="1647717"/>
                  <a:pt x="7312921" y="1603520"/>
                </a:cubicBezTo>
                <a:cubicBezTo>
                  <a:pt x="7289280" y="1559323"/>
                  <a:pt x="7256903" y="1517181"/>
                  <a:pt x="7215790" y="1477095"/>
                </a:cubicBezTo>
                <a:cubicBezTo>
                  <a:pt x="7174676" y="1437009"/>
                  <a:pt x="7121571" y="1404461"/>
                  <a:pt x="7056474" y="1379450"/>
                </a:cubicBezTo>
                <a:cubicBezTo>
                  <a:pt x="6991377" y="1354439"/>
                  <a:pt x="6908122" y="1341933"/>
                  <a:pt x="6806708" y="1341933"/>
                </a:cubicBezTo>
                <a:close/>
                <a:moveTo>
                  <a:pt x="5388032" y="1341933"/>
                </a:moveTo>
                <a:cubicBezTo>
                  <a:pt x="5246874" y="1341933"/>
                  <a:pt x="5136381" y="1359578"/>
                  <a:pt x="5056552" y="1394867"/>
                </a:cubicBezTo>
                <a:cubicBezTo>
                  <a:pt x="4976723" y="1430157"/>
                  <a:pt x="4914881" y="1480864"/>
                  <a:pt x="4871027" y="1546988"/>
                </a:cubicBezTo>
                <a:cubicBezTo>
                  <a:pt x="4827171" y="1613113"/>
                  <a:pt x="4797021" y="1705105"/>
                  <a:pt x="4780576" y="1822964"/>
                </a:cubicBezTo>
                <a:lnTo>
                  <a:pt x="5199936" y="1856883"/>
                </a:lnTo>
                <a:cubicBezTo>
                  <a:pt x="5211585" y="1771915"/>
                  <a:pt x="5234369" y="1712643"/>
                  <a:pt x="5268288" y="1679066"/>
                </a:cubicBezTo>
                <a:cubicBezTo>
                  <a:pt x="5302207" y="1645490"/>
                  <a:pt x="5345891" y="1628702"/>
                  <a:pt x="5399338" y="1628702"/>
                </a:cubicBezTo>
                <a:cubicBezTo>
                  <a:pt x="5450730" y="1628702"/>
                  <a:pt x="5493386" y="1644976"/>
                  <a:pt x="5527305" y="1677525"/>
                </a:cubicBezTo>
                <a:cubicBezTo>
                  <a:pt x="5561223" y="1710073"/>
                  <a:pt x="5578183" y="1749302"/>
                  <a:pt x="5578183" y="1795213"/>
                </a:cubicBezTo>
                <a:cubicBezTo>
                  <a:pt x="5578183" y="1837697"/>
                  <a:pt x="5561052" y="1882579"/>
                  <a:pt x="5526791" y="1929860"/>
                </a:cubicBezTo>
                <a:cubicBezTo>
                  <a:pt x="5492529" y="1977141"/>
                  <a:pt x="5414070" y="2046349"/>
                  <a:pt x="5291414" y="2137485"/>
                </a:cubicBezTo>
                <a:cubicBezTo>
                  <a:pt x="5090642" y="2286180"/>
                  <a:pt x="4953767" y="2415174"/>
                  <a:pt x="4880790" y="2524468"/>
                </a:cubicBezTo>
                <a:cubicBezTo>
                  <a:pt x="4807814" y="2633762"/>
                  <a:pt x="4764130" y="2750423"/>
                  <a:pt x="4749740" y="2874449"/>
                </a:cubicBezTo>
                <a:lnTo>
                  <a:pt x="6005766" y="2874449"/>
                </a:lnTo>
                <a:lnTo>
                  <a:pt x="6005766" y="2533205"/>
                </a:lnTo>
                <a:lnTo>
                  <a:pt x="5352057" y="2533205"/>
                </a:lnTo>
                <a:cubicBezTo>
                  <a:pt x="5390430" y="2495517"/>
                  <a:pt x="5423835" y="2465025"/>
                  <a:pt x="5452272" y="2441727"/>
                </a:cubicBezTo>
                <a:cubicBezTo>
                  <a:pt x="5480709" y="2418429"/>
                  <a:pt x="5537069" y="2377658"/>
                  <a:pt x="5621352" y="2319413"/>
                </a:cubicBezTo>
                <a:cubicBezTo>
                  <a:pt x="5763195" y="2219370"/>
                  <a:pt x="5861012" y="2127549"/>
                  <a:pt x="5914802" y="2043951"/>
                </a:cubicBezTo>
                <a:cubicBezTo>
                  <a:pt x="5968593" y="1960353"/>
                  <a:pt x="5995487" y="1872644"/>
                  <a:pt x="5995487" y="1780823"/>
                </a:cubicBezTo>
                <a:cubicBezTo>
                  <a:pt x="5995487" y="1694484"/>
                  <a:pt x="5972018" y="1616539"/>
                  <a:pt x="5925080" y="1546988"/>
                </a:cubicBezTo>
                <a:cubicBezTo>
                  <a:pt x="5878142" y="1477438"/>
                  <a:pt x="5813730" y="1425874"/>
                  <a:pt x="5731846" y="1392298"/>
                </a:cubicBezTo>
                <a:cubicBezTo>
                  <a:pt x="5649961" y="1358722"/>
                  <a:pt x="5535356" y="1341933"/>
                  <a:pt x="5388032" y="134193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20258">
              <a:alpha val="83000"/>
            </a:srgbClr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ru-RU" sz="1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F5A68-17F1-415B-8B29-AD59A098C8E3}"/>
              </a:ext>
            </a:extLst>
          </p:cNvPr>
          <p:cNvSpPr txBox="1"/>
          <p:nvPr/>
        </p:nvSpPr>
        <p:spPr>
          <a:xfrm>
            <a:off x="1349395" y="3861667"/>
            <a:ext cx="250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FD793-9D10-4F08-BB9D-DA2F748C78DC}"/>
              </a:ext>
            </a:extLst>
          </p:cNvPr>
          <p:cNvSpPr txBox="1"/>
          <p:nvPr/>
        </p:nvSpPr>
        <p:spPr>
          <a:xfrm>
            <a:off x="1349395" y="1273626"/>
            <a:ext cx="2508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5BC7D15-E2AB-4954-BEC7-3E44BC6AA33A}"/>
              </a:ext>
            </a:extLst>
          </p:cNvPr>
          <p:cNvSpPr/>
          <p:nvPr/>
        </p:nvSpPr>
        <p:spPr>
          <a:xfrm>
            <a:off x="7915274" y="3443735"/>
            <a:ext cx="3571874" cy="1867620"/>
          </a:xfrm>
          <a:prstGeom prst="rect">
            <a:avLst/>
          </a:prstGeom>
          <a:solidFill>
            <a:srgbClr val="00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592C9-2CE3-4AB5-8F85-4BE8CF3B8F46}"/>
              </a:ext>
            </a:extLst>
          </p:cNvPr>
          <p:cNvSpPr txBox="1"/>
          <p:nvPr/>
        </p:nvSpPr>
        <p:spPr>
          <a:xfrm>
            <a:off x="8101011" y="4075987"/>
            <a:ext cx="3127607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5B32A0D-1CBB-463F-9E91-7AC42006F4DC}"/>
              </a:ext>
            </a:extLst>
          </p:cNvPr>
          <p:cNvSpPr/>
          <p:nvPr/>
        </p:nvSpPr>
        <p:spPr>
          <a:xfrm>
            <a:off x="7915274" y="1343033"/>
            <a:ext cx="3571874" cy="1867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4D073-3965-4FAD-86F6-C48795465831}"/>
              </a:ext>
            </a:extLst>
          </p:cNvPr>
          <p:cNvSpPr txBox="1"/>
          <p:nvPr/>
        </p:nvSpPr>
        <p:spPr>
          <a:xfrm>
            <a:off x="8101011" y="2040294"/>
            <a:ext cx="3127607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2064F"/>
                </a:solidFill>
              </a:rPr>
              <a:t>Основний текст з важливими в той самий час короткими тезами що описують цінність вашого продукту товару або послуги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BCA06-4999-4CC9-A850-25AEB2DD23CE}"/>
              </a:ext>
            </a:extLst>
          </p:cNvPr>
          <p:cNvSpPr txBox="1"/>
          <p:nvPr/>
        </p:nvSpPr>
        <p:spPr>
          <a:xfrm>
            <a:off x="8101011" y="3533640"/>
            <a:ext cx="338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02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0DB8B-DC6F-4D51-B0C8-E9D0B09A10DD}"/>
              </a:ext>
            </a:extLst>
          </p:cNvPr>
          <p:cNvSpPr txBox="1"/>
          <p:nvPr/>
        </p:nvSpPr>
        <p:spPr>
          <a:xfrm>
            <a:off x="8101011" y="1497947"/>
            <a:ext cx="338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2064F"/>
                </a:solidFill>
              </a:rPr>
              <a:t>02</a:t>
            </a:r>
            <a:endParaRPr lang="uk-UA" sz="2400" b="1" dirty="0">
              <a:solidFill>
                <a:srgbClr val="0206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20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405</Words>
  <Application>Microsoft Office PowerPoint</Application>
  <PresentationFormat>Широкоэкранный</PresentationFormat>
  <Paragraphs>45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16</cp:revision>
  <dcterms:created xsi:type="dcterms:W3CDTF">2025-04-19T18:37:53Z</dcterms:created>
  <dcterms:modified xsi:type="dcterms:W3CDTF">2025-04-19T22:16:52Z</dcterms:modified>
</cp:coreProperties>
</file>