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6A9F2-0127-4CA7-8625-CA5EC7CC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7E19C-1EC8-4F61-BD8D-F1C3D661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5609-9951-40B6-9019-CE9DD9AF6D67}" type="datetimeFigureOut">
              <a:rPr lang="uk-UA" smtClean="0"/>
              <a:t>23.01.2020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420DAD-13A9-4CC1-8F87-E9F66E98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973D8-4847-4D94-BFED-9FC35CBB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2234-9956-45DA-908F-3B4D32B8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3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C4A7C-9467-410C-8FAF-BEAA1D50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853A2-5969-4DEE-A253-491C723C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A204C-AAD0-421F-9642-41B7C7575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5609-9951-40B6-9019-CE9DD9AF6D67}" type="datetimeFigureOut">
              <a:rPr lang="uk-UA" smtClean="0"/>
              <a:t>23.01.2020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989E2-9B8A-4E95-9A09-D7AFA1C9E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B469A-5B2F-4F35-B5F8-51EE0C4F4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2234-9956-45DA-908F-3B4D32B8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4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011AB0-1E39-4ABE-B832-00723DFC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4E175E-D55C-47CB-8B79-BDAFC47FB3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4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9BFB85-08D7-4338-9D17-EF24CB7F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FF0D4F-7167-4561-A1BF-10DE1E85C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27F13F-A09B-4101-985E-4DC52CB9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C34B-3750-414A-9BC2-F2AE69D62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5804F3-37E9-4D01-A763-7E24B90C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3C0DB-4419-48B4-931F-4E5C2B849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0D557F-E55C-4B75-9EC6-4DCC9EBA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26019-1505-41E9-8BD3-649C96799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2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AA9F41-B626-41AD-B4DD-ADD6F416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51D32-72A8-45D4-9CB2-37A82175A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EEE751-07E7-4B86-A553-CE32DE33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336A9-4774-4863-A1BB-FD2985175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A4C2C5-383B-4C33-94F0-8951A2B0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660B66-E333-4C36-9D19-A97834968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1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C74461-C0C3-4B77-9149-3322CA16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FDAD8-5A74-4B11-804C-7C661F5A4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08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Taisiia</dc:creator>
  <cp:lastModifiedBy>Taisiia</cp:lastModifiedBy>
  <cp:revision>3</cp:revision>
  <dcterms:created xsi:type="dcterms:W3CDTF">2020-01-22T22:11:56Z</dcterms:created>
  <dcterms:modified xsi:type="dcterms:W3CDTF">2020-01-22T22:17:13Z</dcterms:modified>
</cp:coreProperties>
</file>