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E864-EDB6-41E9-95BE-CD89E410F9B1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4F0D-0BC8-456E-940E-9733449AEB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E864-EDB6-41E9-95BE-CD89E410F9B1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4F0D-0BC8-456E-940E-9733449AEB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E864-EDB6-41E9-95BE-CD89E410F9B1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4F0D-0BC8-456E-940E-9733449AEB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E864-EDB6-41E9-95BE-CD89E410F9B1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4F0D-0BC8-456E-940E-9733449AEB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E864-EDB6-41E9-95BE-CD89E410F9B1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4F0D-0BC8-456E-940E-9733449AEB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E864-EDB6-41E9-95BE-CD89E410F9B1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4F0D-0BC8-456E-940E-9733449AEB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E864-EDB6-41E9-95BE-CD89E410F9B1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4F0D-0BC8-456E-940E-9733449AEB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E864-EDB6-41E9-95BE-CD89E410F9B1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4F0D-0BC8-456E-940E-9733449AEB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E864-EDB6-41E9-95BE-CD89E410F9B1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4F0D-0BC8-456E-940E-9733449AEB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E864-EDB6-41E9-95BE-CD89E410F9B1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4F0D-0BC8-456E-940E-9733449AEB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E864-EDB6-41E9-95BE-CD89E410F9B1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4F0D-0BC8-456E-940E-9733449AEB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5E864-EDB6-41E9-95BE-CD89E410F9B1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64F0D-0BC8-456E-940E-9733449AEB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D%D0%B0%D0%B1%D0%B0%D1%82%D0%B5%D0%B9%D1%81%D1%8C%D0%BA%D0%B5_%D1%86%D0%B0%D1%80%D1%81%D1%82%D0%B2%D0%B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 ЧУДЕ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" y="0"/>
            <a:ext cx="9144008" cy="68579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482189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7 ЧУДЕС СВІТУ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5903893"/>
            <a:ext cx="4286248" cy="9541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Підготувала</a:t>
            </a:r>
            <a:r>
              <a:rPr lang="ru-RU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: Литвин Марина </a:t>
            </a:r>
            <a:r>
              <a:rPr lang="ru-RU" sz="28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Юріївна</a:t>
            </a:r>
            <a:r>
              <a:rPr lang="ru-RU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124-ю</a:t>
            </a:r>
            <a:endParaRPr lang="ru-RU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у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857364"/>
            <a:ext cx="4071966" cy="3000396"/>
          </a:xfrm>
        </p:spPr>
      </p:pic>
      <p:sp>
        <p:nvSpPr>
          <p:cNvPr id="4" name="Прямоугольник 3"/>
          <p:cNvSpPr/>
          <p:nvPr/>
        </p:nvSpPr>
        <p:spPr>
          <a:xfrm>
            <a:off x="500034" y="428604"/>
            <a:ext cx="8165825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Великий </a:t>
            </a:r>
            <a:r>
              <a:rPr lang="ru-RU" sz="5400" b="1" cap="none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китайський</a:t>
            </a:r>
            <a:r>
              <a:rPr lang="ru-RU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5400" b="1" cap="none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мур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1428736"/>
            <a:ext cx="4286248" cy="30469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Низка </a:t>
            </a:r>
            <a:r>
              <a:rPr lang="ru-RU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кам'яних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та </a:t>
            </a:r>
            <a:r>
              <a:rPr lang="ru-RU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земляних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укріплень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у </a:t>
            </a:r>
            <a:r>
              <a:rPr lang="ru-RU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північній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частині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Китаю, </a:t>
            </a:r>
            <a:r>
              <a:rPr lang="ru-RU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збудованих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метою </a:t>
            </a:r>
            <a:r>
              <a:rPr lang="ru-RU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захисту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північних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кордонів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Китайської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імперії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від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вторгнень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різних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кочових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племен</a:t>
            </a:r>
          </a:p>
        </p:txBody>
      </p:sp>
      <p:pic>
        <p:nvPicPr>
          <p:cNvPr id="8" name="Рисунок 7" descr="мур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500570"/>
            <a:ext cx="4143372" cy="23574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ет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9124" y="0"/>
            <a:ext cx="4214842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стародавнє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місто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та 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найпопулярніша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історична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пам'ятка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Йорданії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минулому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столиця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Ідумеї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та </a:t>
            </a:r>
            <a:r>
              <a:rPr lang="ru-RU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Набатейсього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3" tooltip="Набатейське царство"/>
              </a:rPr>
              <a:t> 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царства, 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пізніше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— 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важливе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місто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Римської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імперії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1985 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році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Петра 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була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внесена до 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переліку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Світової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спадщини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ЮНЕСКО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а в 2007 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році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була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обрана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одним 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Семи 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нових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чудес 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світу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571868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Петра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5214950"/>
            <a:ext cx="7643866" cy="142876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монумет</a:t>
            </a:r>
            <a:r>
              <a:rPr lang="ru-RU" sz="1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sz="15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розташований</a:t>
            </a:r>
            <a:r>
              <a: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за два </a:t>
            </a:r>
            <a:r>
              <a:rPr lang="ru-RU" sz="15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кілометри</a:t>
            </a:r>
            <a:r>
              <a: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15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від</a:t>
            </a:r>
            <a:r>
              <a: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15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міста</a:t>
            </a:r>
            <a:r>
              <a: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sz="15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Аґра</a:t>
            </a:r>
            <a:r>
              <a: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(</a:t>
            </a:r>
            <a:r>
              <a:rPr lang="ru-RU" sz="15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Індія</a:t>
            </a:r>
            <a:r>
              <a: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), на </a:t>
            </a:r>
            <a:r>
              <a:rPr lang="ru-RU" sz="15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березі</a:t>
            </a:r>
            <a:r>
              <a: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15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річки</a:t>
            </a:r>
            <a:r>
              <a: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sz="15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Джамна</a:t>
            </a:r>
            <a:r>
              <a: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sz="15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Збудований</a:t>
            </a:r>
            <a:r>
              <a: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15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імператором</a:t>
            </a:r>
            <a:r>
              <a: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Шах </a:t>
            </a:r>
            <a:r>
              <a:rPr lang="ru-RU" sz="15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Джахан</a:t>
            </a:r>
            <a:r>
              <a: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15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Мугалом</a:t>
            </a:r>
            <a:r>
              <a: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як мавзолей для </a:t>
            </a:r>
            <a:r>
              <a:rPr lang="ru-RU" sz="15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своєї</a:t>
            </a:r>
            <a:r>
              <a: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15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перської</a:t>
            </a:r>
            <a:r>
              <a: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15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дружини</a:t>
            </a:r>
            <a:r>
              <a: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sz="15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Мумтаз-Махал</a:t>
            </a:r>
            <a:r>
              <a: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(в </a:t>
            </a:r>
            <a:r>
              <a:rPr lang="ru-RU" sz="15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дівоцтві</a:t>
            </a:r>
            <a:r>
              <a: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15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Арумад</a:t>
            </a:r>
            <a:r>
              <a: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15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Бану</a:t>
            </a:r>
            <a:r>
              <a: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Бегум), </a:t>
            </a:r>
            <a:r>
              <a:rPr lang="ru-RU" sz="15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також</a:t>
            </a:r>
            <a:r>
              <a: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15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відомої</a:t>
            </a:r>
            <a:r>
              <a: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як </a:t>
            </a:r>
            <a:r>
              <a:rPr lang="ru-RU" sz="15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Мутмаз-Ул-Замані</a:t>
            </a:r>
            <a:r>
              <a: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sz="15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племінниці</a:t>
            </a:r>
            <a:r>
              <a: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15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впливового</a:t>
            </a:r>
            <a:r>
              <a: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15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царедворця</a:t>
            </a:r>
            <a:r>
              <a: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при </a:t>
            </a:r>
            <a:r>
              <a:rPr lang="ru-RU" sz="15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дворі</a:t>
            </a:r>
            <a:r>
              <a: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15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індійського</a:t>
            </a:r>
            <a:r>
              <a: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правителя. </a:t>
            </a:r>
            <a:r>
              <a:rPr lang="ru-RU" sz="15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Будівництво</a:t>
            </a:r>
            <a:r>
              <a: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15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зайняло</a:t>
            </a:r>
            <a:r>
              <a: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22 роки (</a:t>
            </a:r>
            <a:r>
              <a:rPr lang="ru-RU" sz="15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</a:t>
            </a:r>
            <a:r>
              <a: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1630 по 1652 </a:t>
            </a:r>
            <a:r>
              <a:rPr lang="ru-RU" sz="15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рік</a:t>
            </a:r>
            <a:r>
              <a: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).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Рисунок 6" descr="тадж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>
          <a:xfrm>
            <a:off x="1857356" y="0"/>
            <a:ext cx="5486400" cy="4114800"/>
          </a:xfrm>
        </p:spPr>
      </p:pic>
      <p:sp>
        <p:nvSpPr>
          <p:cNvPr id="8" name="Прямоугольник 7"/>
          <p:cNvSpPr/>
          <p:nvPr/>
        </p:nvSpPr>
        <p:spPr>
          <a:xfrm>
            <a:off x="2571736" y="4214818"/>
            <a:ext cx="4054508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5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Тадж</a:t>
            </a: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Махал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коліз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357298"/>
            <a:ext cx="5111750" cy="37213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57884" y="1071546"/>
            <a:ext cx="3008313" cy="5548319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амфітеатр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пам'ятка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давньоримської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архітектури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одна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найграндіозніших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та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найвідоміших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споруд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античного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світу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Будівництво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амфітеатру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було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розпочато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за наказом 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імператора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Веспасіана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у 72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році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н. е. 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завершено у 80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році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н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 е. 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вже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за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правління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його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сина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 Тита.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Головним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архітектором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вірогідно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був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Квінітій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Атерій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Розташований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 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Римі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низині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між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Есквілінським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 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Палатинським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та 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Целійським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пагорбами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На момент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завершення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будівництва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був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наймісткішим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амфітеатром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у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світі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—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вміщував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до 50 тис.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глядачів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Колізей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діяв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80 по 404 роки,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переважно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як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місце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гладіаторських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боїв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видовищних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битв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із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тваринами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та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публічних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страт.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0"/>
            <a:ext cx="3071802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Колізей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438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Мачу-Пікчу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Содержимое 3" descr="9_718865306_0e7540ce62_b.jpg.pagespeed.ce.4drdRk34U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3429000"/>
            <a:ext cx="7475139" cy="3328997"/>
          </a:xfrm>
        </p:spPr>
      </p:pic>
      <p:sp>
        <p:nvSpPr>
          <p:cNvPr id="5" name="TextBox 4"/>
          <p:cNvSpPr txBox="1"/>
          <p:nvPr/>
        </p:nvSpPr>
        <p:spPr>
          <a:xfrm>
            <a:off x="642910" y="1428736"/>
            <a:ext cx="7715304" cy="19389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доколумбове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місто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інків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розташоване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 Андах на </a:t>
            </a:r>
            <a:r>
              <a:rPr lang="ru-RU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висоті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2400 </a:t>
            </a:r>
            <a:r>
              <a:rPr lang="ru-RU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метрів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на </a:t>
            </a:r>
            <a:r>
              <a:rPr lang="ru-RU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вершині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гірського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хребта над долиною </a:t>
            </a:r>
            <a:r>
              <a:rPr lang="ru-RU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річки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Урубамби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в Перу, за 80 км на </a:t>
            </a:r>
            <a:r>
              <a:rPr lang="ru-RU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північний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захід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від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міста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Куско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ru-R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714744" cy="71435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Христос-Спаситель (статуя)</a:t>
            </a:r>
            <a:br>
              <a:rPr lang="ru-RU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Содержимое 4" descr="христо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9737" y="0"/>
            <a:ext cx="4394229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статуя 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Ісуса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Христа в 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Ріо-де-Жанейро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 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Бразилія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Статуя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має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розмір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39,6 м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заввишки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(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розмах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рук 28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метрів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),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важить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1145 тонн,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знаходиться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на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вершині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710-метрової гори 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Корковаду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національному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парку 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ліс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Тіжука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в межах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міста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Збудована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як символ 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християнства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статуя стала символом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Ріо-де-Жанейро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Бразилії</a:t>
            </a:r>
            <a:endParaRPr lang="ru-RU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4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44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44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4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4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4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4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44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44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4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4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440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Чичен-Іца</a:t>
            </a:r>
            <a:endParaRPr lang="ru-RU" sz="44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 descr="чичен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3042" y="0"/>
            <a:ext cx="6278588" cy="470894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414" y="5367338"/>
            <a:ext cx="6643734" cy="120493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1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стародавнє</a:t>
            </a:r>
            <a:r>
              <a:rPr lang="ru-RU" sz="1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1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місто</a:t>
            </a:r>
            <a:r>
              <a:rPr lang="ru-RU" sz="1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на </a:t>
            </a:r>
            <a:r>
              <a:rPr lang="ru-RU" sz="1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півночі</a:t>
            </a:r>
            <a:r>
              <a:rPr lang="ru-RU" sz="1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Юкатану.</a:t>
            </a:r>
            <a:r>
              <a:rPr lang="ru-RU" sz="1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1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Засноване</a:t>
            </a:r>
            <a:r>
              <a:rPr lang="ru-RU" sz="1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sz="1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приблизно</a:t>
            </a:r>
            <a:r>
              <a:rPr lang="ru-RU" sz="1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455 </a:t>
            </a:r>
            <a:r>
              <a:rPr lang="ru-RU" sz="1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року</a:t>
            </a:r>
            <a:r>
              <a:rPr lang="ru-RU" sz="1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невідомими</a:t>
            </a:r>
            <a:r>
              <a:rPr lang="ru-RU" sz="1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1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натепер</a:t>
            </a:r>
            <a:r>
              <a:rPr lang="ru-RU" sz="1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племенами мая. </a:t>
            </a:r>
            <a:r>
              <a:rPr lang="ru-RU" sz="1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Тоді</a:t>
            </a:r>
            <a:r>
              <a:rPr lang="ru-RU" sz="1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1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місто</a:t>
            </a:r>
            <a:r>
              <a:rPr lang="ru-RU" sz="1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носило </a:t>
            </a:r>
            <a:r>
              <a:rPr lang="ru-RU" sz="1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назву</a:t>
            </a:r>
            <a:r>
              <a:rPr lang="ru-RU" sz="1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яку </a:t>
            </a:r>
            <a:r>
              <a:rPr lang="ru-RU" sz="1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дослідники</a:t>
            </a:r>
            <a:r>
              <a:rPr lang="ru-RU" sz="1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1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розшифровують</a:t>
            </a:r>
            <a:r>
              <a:rPr lang="ru-RU" sz="1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як </a:t>
            </a:r>
            <a:r>
              <a:rPr lang="ru-RU" sz="1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Вук-Йабналь</a:t>
            </a:r>
            <a:r>
              <a:rPr lang="ru-RU" sz="1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rgbClr val="FAC08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46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 Мачу-Пікчу </vt:lpstr>
      <vt:lpstr>Христос-Спаситель (статуя) </vt:lpstr>
      <vt:lpstr>       Чичен-Іца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9</cp:revision>
  <dcterms:created xsi:type="dcterms:W3CDTF">2022-05-23T11:41:25Z</dcterms:created>
  <dcterms:modified xsi:type="dcterms:W3CDTF">2022-05-23T13:13:17Z</dcterms:modified>
</cp:coreProperties>
</file>