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71" r:id="rId10"/>
    <p:sldId id="272" r:id="rId11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20497C-0F52-4100-BCDA-E88C242AF561}" type="datetimeFigureOut">
              <a:rPr lang="uk-UA" smtClean="0"/>
              <a:pPr/>
              <a:t>19.01.2019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8D4390-FCB3-46EF-B910-3186B61864F3}" type="slidenum">
              <a:rPr lang="uk-UA" smtClean="0"/>
              <a:pPr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E9588-1F1E-4125-8624-774F6193EA4F}" type="datetimeFigureOut">
              <a:rPr lang="uk-UA" smtClean="0"/>
              <a:pPr/>
              <a:t>19.01.2019</a:t>
            </a:fld>
            <a:endParaRPr lang="uk-UA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14C34-29F7-49B4-919B-74E16AFE3D42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E9588-1F1E-4125-8624-774F6193EA4F}" type="datetimeFigureOut">
              <a:rPr lang="uk-UA" smtClean="0"/>
              <a:pPr/>
              <a:t>19.01.2019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14C34-29F7-49B4-919B-74E16AFE3D42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E9588-1F1E-4125-8624-774F6193EA4F}" type="datetimeFigureOut">
              <a:rPr lang="uk-UA" smtClean="0"/>
              <a:pPr/>
              <a:t>19.01.2019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14C34-29F7-49B4-919B-74E16AFE3D42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E9588-1F1E-4125-8624-774F6193EA4F}" type="datetimeFigureOut">
              <a:rPr lang="uk-UA" smtClean="0"/>
              <a:pPr/>
              <a:t>19.01.2019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14C34-29F7-49B4-919B-74E16AFE3D42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E9588-1F1E-4125-8624-774F6193EA4F}" type="datetimeFigureOut">
              <a:rPr lang="uk-UA" smtClean="0"/>
              <a:pPr/>
              <a:t>19.01.2019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14C34-29F7-49B4-919B-74E16AFE3D42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E9588-1F1E-4125-8624-774F6193EA4F}" type="datetimeFigureOut">
              <a:rPr lang="uk-UA" smtClean="0"/>
              <a:pPr/>
              <a:t>19.01.2019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14C34-29F7-49B4-919B-74E16AFE3D42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E9588-1F1E-4125-8624-774F6193EA4F}" type="datetimeFigureOut">
              <a:rPr lang="uk-UA" smtClean="0"/>
              <a:pPr/>
              <a:t>19.01.2019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14C34-29F7-49B4-919B-74E16AFE3D42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E9588-1F1E-4125-8624-774F6193EA4F}" type="datetimeFigureOut">
              <a:rPr lang="uk-UA" smtClean="0"/>
              <a:pPr/>
              <a:t>19.01.2019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14C34-29F7-49B4-919B-74E16AFE3D42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E9588-1F1E-4125-8624-774F6193EA4F}" type="datetimeFigureOut">
              <a:rPr lang="uk-UA" smtClean="0"/>
              <a:pPr/>
              <a:t>19.01.2019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14C34-29F7-49B4-919B-74E16AFE3D42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E9588-1F1E-4125-8624-774F6193EA4F}" type="datetimeFigureOut">
              <a:rPr lang="uk-UA" smtClean="0"/>
              <a:pPr/>
              <a:t>19.01.2019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14C34-29F7-49B4-919B-74E16AFE3D42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E9588-1F1E-4125-8624-774F6193EA4F}" type="datetimeFigureOut">
              <a:rPr lang="uk-UA" smtClean="0"/>
              <a:pPr/>
              <a:t>19.01.2019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D414C34-29F7-49B4-919B-74E16AFE3D42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ADE9588-1F1E-4125-8624-774F6193EA4F}" type="datetimeFigureOut">
              <a:rPr lang="uk-UA" smtClean="0"/>
              <a:pPr/>
              <a:t>19.01.2019</a:t>
            </a:fld>
            <a:endParaRPr lang="uk-UA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D414C34-29F7-49B4-919B-74E16AFE3D42}" type="slidenum">
              <a:rPr lang="uk-UA" smtClean="0"/>
              <a:pPr/>
              <a:t>‹#›</a:t>
            </a:fld>
            <a:endParaRPr lang="uk-UA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1071546"/>
            <a:ext cx="7851648" cy="4057664"/>
          </a:xfrm>
        </p:spPr>
        <p:txBody>
          <a:bodyPr>
            <a:noAutofit/>
          </a:bodyPr>
          <a:lstStyle/>
          <a:p>
            <a:pPr lvl="0" algn="ctr"/>
            <a:r>
              <a:rPr lang="en-US" sz="6000" dirty="0" err="1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Безпека</a:t>
            </a:r>
            <a:r>
              <a:rPr lang="en-US" sz="60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dirty="0" err="1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інформаційних</a:t>
            </a:r>
            <a:r>
              <a:rPr lang="en-US" sz="60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dirty="0" err="1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систем</a:t>
            </a:r>
            <a:r>
              <a:rPr lang="uk-UA" sz="60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60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uk-UA" sz="6000" dirty="0"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071546"/>
            <a:ext cx="8229600" cy="4389120"/>
          </a:xfrm>
        </p:spPr>
        <p:txBody>
          <a:bodyPr/>
          <a:lstStyle/>
          <a:p>
            <a:pPr algn="just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Розрив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лінії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переключення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лінії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зв'язку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законного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користувача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закінченні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сеансу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зв'язку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через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розрив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лінії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при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цьому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дана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подія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реєструється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автоматизована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система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працює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зловмисником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як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законним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користувачем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2" name="Picture 2" descr="C:\Users\Владимир\Desktop\Новая папка\trafic-we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4612" y="3214686"/>
            <a:ext cx="4330692" cy="34062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857232"/>
            <a:ext cx="8229600" cy="438912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оняття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інформаційної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безпеки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uk-UA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цілісність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захист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інформації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випадкового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навмисного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пошкодження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видалення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);</a:t>
            </a:r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конфіденційність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засоби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дозволяють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приховувати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інформацію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</a:t>
            </a:r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доступність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ресурс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запрошує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легальний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користувач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бути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йому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наданий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Владимир\Desktop\Новая папка\hacking-tool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60" y="4000505"/>
            <a:ext cx="3787073" cy="27146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928670"/>
            <a:ext cx="8229600" cy="2286016"/>
          </a:xfrm>
        </p:spPr>
        <p:txBody>
          <a:bodyPr/>
          <a:lstStyle/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Сучасна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ІС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являє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собою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складну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систему,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складається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великої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кількості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компонентів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різного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ступеня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автономії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пов'язані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один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одним та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обмінюються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даними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uk-UA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Владимир\Desktop\Новая папка\cloudcomputing1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984" y="2714620"/>
            <a:ext cx="4681608" cy="35052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857232"/>
            <a:ext cx="8229600" cy="438912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Компоненти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автоматизованої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інформаційної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можна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розділити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наступні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групи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uk-UA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Апаратні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засоби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комп'ютери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та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складові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частини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Програмне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забезпечення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програми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операційні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системне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програмне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забезпечення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утиліти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діагностичні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програми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т. д.;</a:t>
            </a:r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Владимир\Desktop\Новая папка\schem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298" y="3643314"/>
            <a:ext cx="4286250" cy="30003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857232"/>
            <a:ext cx="8229600" cy="4389120"/>
          </a:xfrm>
        </p:spPr>
        <p:txBody>
          <a:bodyPr/>
          <a:lstStyle/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Дані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тимчасові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постійні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магнітних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носіях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друковані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файли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системні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журнали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.;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Персонал 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співробітники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користувачі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uk-UA" dirty="0"/>
          </a:p>
        </p:txBody>
      </p:sp>
      <p:pic>
        <p:nvPicPr>
          <p:cNvPr id="5123" name="Picture 3" descr="C:\Users\Владимир\Desktop\Новая папка\portfolio-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2285992"/>
            <a:ext cx="6096000" cy="43529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000108"/>
            <a:ext cx="8229600" cy="4389120"/>
          </a:xfrm>
        </p:spPr>
        <p:txBody>
          <a:bodyPr/>
          <a:lstStyle/>
          <a:p>
            <a:pPr algn="just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Загроза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безпеки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події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можуть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прямо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чи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опосередковано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привести до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втрати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пошкодження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несанкціонованого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використання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інформації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Владимир\Desktop\Новая папка\Cum_sa-ti_recuperezi_bunurile_furate_in_calatori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32" y="2476500"/>
            <a:ext cx="5715000" cy="4381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000108"/>
            <a:ext cx="8229600" cy="4389120"/>
          </a:xfrm>
        </p:spPr>
        <p:txBody>
          <a:bodyPr/>
          <a:lstStyle/>
          <a:p>
            <a:pPr algn="ctr">
              <a:buNone/>
            </a:pP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До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випадкових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загроз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відносять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uk-UA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помилки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роботі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персоналу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відмови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та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збої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апаратури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помилки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програмному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забезпеченні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зараження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комп'ютерними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вірусами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uk-UA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Владимир\Desktop\Новая папка\11712501215435492dd3da08fd71f4dfa4e86dd3720e_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794" y="3500438"/>
            <a:ext cx="5424482" cy="33575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3857652"/>
          </a:xfrm>
        </p:spPr>
        <p:txBody>
          <a:bodyPr>
            <a:noAutofit/>
          </a:bodyPr>
          <a:lstStyle/>
          <a:p>
            <a:pPr lvl="1" algn="ctr" rtl="0">
              <a:spcBef>
                <a:spcPct val="0"/>
              </a:spcBef>
            </a:pPr>
            <a:r>
              <a:rPr lang="uk-UA" sz="4000" b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Несанкціонований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доступ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до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інформації</a:t>
            </a:r>
            <a:r>
              <a:rPr lang="uk-UA" sz="40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4000" b="1" dirty="0">
                <a:latin typeface="Times New Roman" pitchFamily="18" charset="0"/>
                <a:cs typeface="Times New Roman" pitchFamily="18" charset="0"/>
              </a:rPr>
            </a:br>
            <a:endParaRPr lang="uk-UA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000108"/>
            <a:ext cx="8229600" cy="4389120"/>
          </a:xfrm>
        </p:spPr>
        <p:txBody>
          <a:bodyPr/>
          <a:lstStyle/>
          <a:p>
            <a:pPr algn="just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Аналіз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трафіка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аналіз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частоти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методів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контактів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користувачів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ІС. При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цьому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виявляються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правила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підключення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користувачів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зв'язку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після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чого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зловмисником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здійснюється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спроба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НСД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виглядом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законного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користувача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8" name="Picture 2" descr="C:\Users\Владимир\Desktop\Новая папка\26-FREE-Traffic-Machine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7422" y="3143248"/>
            <a:ext cx="4500594" cy="33754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90</TotalTime>
  <Words>59</Words>
  <Application>Microsoft Office PowerPoint</Application>
  <PresentationFormat>Экран (4:3)</PresentationFormat>
  <Paragraphs>20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Поток</vt:lpstr>
      <vt:lpstr>Безпека інформаційних систем </vt:lpstr>
      <vt:lpstr>Слайд 2</vt:lpstr>
      <vt:lpstr>Слайд 3</vt:lpstr>
      <vt:lpstr>Слайд 4</vt:lpstr>
      <vt:lpstr>Слайд 5</vt:lpstr>
      <vt:lpstr>Слайд 6</vt:lpstr>
      <vt:lpstr>Слайд 7</vt:lpstr>
      <vt:lpstr>2. Несанкціонований доступ до інформації 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Безпека інформаційних систем</dc:title>
  <dc:creator>Владимир</dc:creator>
  <cp:lastModifiedBy>Владимир</cp:lastModifiedBy>
  <cp:revision>11</cp:revision>
  <dcterms:created xsi:type="dcterms:W3CDTF">2015-04-17T06:41:46Z</dcterms:created>
  <dcterms:modified xsi:type="dcterms:W3CDTF">2019-01-19T10:42:08Z</dcterms:modified>
</cp:coreProperties>
</file>