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09199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7396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46536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33207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57399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9100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593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17901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9100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7671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10451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13942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24018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9720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FCC92CC-B0F9-4740-9028-1B02D5E9121B}" type="datetimeFigureOut">
              <a:rPr lang="ru-UA" smtClean="0"/>
              <a:t>18.01.2023</a:t>
            </a:fld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03C04A5A-6010-477D-8650-EFE7D434A956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367518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E3142-0E03-D9BE-5672-702164D59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3057" y="1140306"/>
            <a:ext cx="9144000" cy="2387600"/>
          </a:xfrm>
        </p:spPr>
        <p:txBody>
          <a:bodyPr/>
          <a:lstStyle/>
          <a:p>
            <a:r>
              <a:rPr lang="uk-UA" dirty="0"/>
              <a:t>Бази </a:t>
            </a:r>
            <a:r>
              <a:rPr lang="uk-UA" dirty="0" err="1"/>
              <a:t>данних</a:t>
            </a:r>
            <a:endParaRPr lang="ru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2929A22-BEC9-2027-B2E9-FE8BB2F8D5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err="1"/>
              <a:t>Гресько</a:t>
            </a:r>
            <a:r>
              <a:rPr lang="uk-UA" dirty="0"/>
              <a:t> Павло 9-Б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613526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C6EA0-531D-2ABC-423B-0FE79B6A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База </a:t>
            </a:r>
            <a:r>
              <a:rPr lang="uk-UA" dirty="0" err="1"/>
              <a:t>данних</a:t>
            </a:r>
            <a:r>
              <a:rPr lang="uk-UA" dirty="0"/>
              <a:t> – 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704AFAC-12F8-7238-1656-52881B982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База </a:t>
            </a:r>
            <a:r>
              <a:rPr lang="ru-RU" sz="40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даних</a:t>
            </a:r>
            <a:r>
              <a:rPr lang="ru-RU" sz="40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– </a:t>
            </a:r>
            <a:r>
              <a:rPr lang="ru-RU" sz="40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це</a:t>
            </a:r>
            <a:r>
              <a:rPr lang="ru-RU" sz="40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40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розміщена</a:t>
            </a:r>
            <a:r>
              <a:rPr lang="ru-RU" sz="40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на </a:t>
            </a:r>
            <a:r>
              <a:rPr lang="ru-RU" sz="40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носіях</a:t>
            </a:r>
            <a:r>
              <a:rPr lang="ru-RU" sz="40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велика </a:t>
            </a:r>
            <a:r>
              <a:rPr lang="ru-RU" sz="40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кількість</a:t>
            </a:r>
            <a:r>
              <a:rPr lang="ru-RU" sz="40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40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даних</a:t>
            </a:r>
            <a:r>
              <a:rPr lang="ru-RU" sz="40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40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однакової</a:t>
            </a:r>
            <a:r>
              <a:rPr lang="ru-RU" sz="40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40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структури</a:t>
            </a:r>
            <a:r>
              <a:rPr lang="ru-RU" sz="40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з </a:t>
            </a:r>
            <a:r>
              <a:rPr lang="ru-RU" sz="40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конкретної</a:t>
            </a:r>
            <a:r>
              <a:rPr lang="ru-RU" sz="40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40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галузі</a:t>
            </a:r>
            <a:r>
              <a:rPr lang="ru-RU" sz="40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.</a:t>
            </a:r>
            <a:endParaRPr lang="ru-UA" sz="40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334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A47AA-A5D9-AAE6-AF5D-76F81DFFC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Приклади використання БД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9AECFDD-1057-EB07-72C9-7460AFE92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БД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використовують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у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системі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розкладу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руху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літаків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документів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учнів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школи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, каталог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бібліотеки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телефонний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довідник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розклад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руху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потягів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, список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співробітників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підприємства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різноманітні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словники</a:t>
            </a:r>
            <a:endParaRPr lang="ru-UA" sz="32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668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8CCFB-BB00-5CCA-384B-C57ED32CB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470" y="447188"/>
            <a:ext cx="10571998" cy="970450"/>
          </a:xfrm>
        </p:spPr>
        <p:txBody>
          <a:bodyPr/>
          <a:lstStyle/>
          <a:p>
            <a:r>
              <a:rPr lang="ru-RU" i="1" dirty="0">
                <a:solidFill>
                  <a:schemeClr val="tx1">
                    <a:lumMod val="95000"/>
                  </a:schemeClr>
                </a:solidFill>
                <a:effectLst/>
              </a:rPr>
              <a:t>За </a:t>
            </a:r>
            <a:r>
              <a:rPr lang="ru-RU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технологією</a:t>
            </a:r>
            <a:r>
              <a:rPr lang="ru-RU" i="1" dirty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обробки</a:t>
            </a:r>
            <a:r>
              <a:rPr lang="ru-RU" i="1" dirty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даних</a:t>
            </a:r>
            <a:endParaRPr lang="ru-UA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76B479D-C780-5645-A1EE-5AE5C20B1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4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централізовані</a:t>
            </a:r>
            <a:r>
              <a:rPr lang="ru-RU" sz="44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</a:p>
          <a:p>
            <a:pPr algn="l"/>
            <a:r>
              <a:rPr lang="ru-RU" sz="44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розподілені</a:t>
            </a:r>
            <a:endParaRPr lang="ru-RU" sz="4400" b="1" i="1" dirty="0">
              <a:solidFill>
                <a:schemeClr val="tx1">
                  <a:lumMod val="95000"/>
                </a:schemeClr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99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F9A625-B14C-5353-EB3B-E6B5F35FC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 способом встановлення зв*</a:t>
            </a:r>
            <a:r>
              <a:rPr lang="uk-UA" dirty="0" err="1"/>
              <a:t>язків</a:t>
            </a:r>
            <a:r>
              <a:rPr lang="uk-UA" dirty="0"/>
              <a:t> між даними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F3B0C49-D2FB-D1AD-3657-A7341EF8F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реляційні</a:t>
            </a:r>
            <a:r>
              <a:rPr lang="ru-RU" sz="36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</a:p>
          <a:p>
            <a:r>
              <a:rPr lang="ru-RU" sz="36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ієрархічні</a:t>
            </a:r>
            <a:r>
              <a:rPr lang="ru-RU" sz="36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</a:p>
          <a:p>
            <a:r>
              <a:rPr lang="ru-RU" sz="36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мережні</a:t>
            </a:r>
            <a:endParaRPr lang="ru-UA" sz="36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814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2DC99-32CE-7A19-21A2-A760373BF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СУБД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6D0E25C-32FB-BB63-11D8-8914FF1A1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СУБД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це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 пакет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програм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що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забезпечує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створення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 БД,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організацію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даних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, а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також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взаємодію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3200" b="1" i="1" dirty="0" err="1">
                <a:solidFill>
                  <a:schemeClr val="tx1">
                    <a:lumMod val="95000"/>
                  </a:schemeClr>
                </a:solidFill>
                <a:effectLst/>
              </a:rPr>
              <a:t>користувача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/>
              </a:rPr>
              <a:t> з БД</a:t>
            </a:r>
            <a:endParaRPr lang="ru-UA" sz="32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847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1C610A-C3B2-64B7-EB62-596815E76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Реляційні</a:t>
            </a:r>
            <a:r>
              <a:rPr lang="ru-RU" sz="4800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 </a:t>
            </a:r>
            <a:endParaRPr lang="ru-UA" sz="48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6AEADC4-19E9-977F-70ED-041C326E6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0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MS Access, Clipper, dBase, Oracle, Paradox; </a:t>
            </a:r>
            <a:endParaRPr lang="uk-UA" sz="3200" b="0" i="1" dirty="0">
              <a:solidFill>
                <a:schemeClr val="tx1">
                  <a:lumMod val="95000"/>
                </a:schemeClr>
              </a:solidFill>
              <a:effectLst/>
              <a:latin typeface="verdana" panose="020B0604030504040204" pitchFamily="34" charset="0"/>
            </a:endParaRPr>
          </a:p>
          <a:p>
            <a:r>
              <a:rPr lang="ru-RU" sz="3200" b="0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мережеві</a:t>
            </a:r>
            <a:r>
              <a:rPr lang="ru-RU" sz="3200" b="0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: </a:t>
            </a:r>
            <a:r>
              <a:rPr lang="en-US" sz="3200" b="0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Fox Base\ FoxPro; </a:t>
            </a:r>
            <a:endParaRPr lang="uk-UA" sz="3200" b="0" i="1" dirty="0">
              <a:solidFill>
                <a:schemeClr val="tx1">
                  <a:lumMod val="95000"/>
                </a:schemeClr>
              </a:solidFill>
              <a:effectLst/>
              <a:latin typeface="verdana" panose="020B0604030504040204" pitchFamily="34" charset="0"/>
            </a:endParaRPr>
          </a:p>
          <a:p>
            <a:r>
              <a:rPr lang="ru-RU" sz="3200" b="0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ієрархічні</a:t>
            </a:r>
            <a:r>
              <a:rPr lang="ru-RU" sz="3200" b="0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: </a:t>
            </a:r>
            <a:r>
              <a:rPr lang="en-US" sz="3200" b="0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IMS/VS</a:t>
            </a:r>
            <a:endParaRPr lang="ru-UA" sz="32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102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4B66C-A615-9F08-0CDA-09CD65F35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Основні можливості БД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1C21FDE-5030-3DBE-BA2D-A38AC17C2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Введення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даних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поповнення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і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розширення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БД.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Висока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надійність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зберігання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інформації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Засоби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захисту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інформації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в БД.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Виведення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повної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і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вірогідної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інформації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 на </a:t>
            </a:r>
            <a:r>
              <a:rPr lang="ru-RU" sz="2800" b="1" i="1" dirty="0" err="1">
                <a:solidFill>
                  <a:schemeClr val="tx1">
                    <a:lumMod val="95000"/>
                  </a:schemeClr>
                </a:solidFill>
                <a:effectLst/>
                <a:latin typeface="verdana" panose="020B0604030504040204" pitchFamily="34" charset="0"/>
              </a:rPr>
              <a:t>запити</a:t>
            </a:r>
            <a:endParaRPr lang="ru-UA" sz="28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6291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ований текст">
  <a:themeElements>
    <a:clrScheme name="Цитований текст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Цитований текст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ований текст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TM03457503[[fn=Цитований текст]]</Template>
  <TotalTime>18</TotalTime>
  <Words>144</Words>
  <Application>Microsoft Office PowerPoint</Application>
  <PresentationFormat>Широкий екран</PresentationFormat>
  <Paragraphs>21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2" baseType="lpstr">
      <vt:lpstr>Century Gothic</vt:lpstr>
      <vt:lpstr>verdana</vt:lpstr>
      <vt:lpstr>Wingdings 2</vt:lpstr>
      <vt:lpstr>Цитований текст</vt:lpstr>
      <vt:lpstr>Бази данних</vt:lpstr>
      <vt:lpstr>База данних – </vt:lpstr>
      <vt:lpstr>Приклади використання БД</vt:lpstr>
      <vt:lpstr>За технологією обробки даних</vt:lpstr>
      <vt:lpstr>За способом встановлення зв*язків між даними</vt:lpstr>
      <vt:lpstr>СУБД</vt:lpstr>
      <vt:lpstr>Реляційні </vt:lpstr>
      <vt:lpstr>Основні можливості БД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Бази данних</dc:title>
  <dc:creator>Palich Serzhant</dc:creator>
  <cp:lastModifiedBy>Palich Serzhant</cp:lastModifiedBy>
  <cp:revision>1</cp:revision>
  <dcterms:created xsi:type="dcterms:W3CDTF">2023-01-18T11:48:43Z</dcterms:created>
  <dcterms:modified xsi:type="dcterms:W3CDTF">2023-01-18T12:07:28Z</dcterms:modified>
</cp:coreProperties>
</file>