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2278" y="929180"/>
            <a:ext cx="11079722" cy="2387600"/>
          </a:xfrm>
        </p:spPr>
        <p:txBody>
          <a:bodyPr/>
          <a:lstStyle/>
          <a:p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</a:t>
            </a:r>
            <a:r>
              <a:rPr lang="uk-UA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ія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людських відносин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64451" y="5804325"/>
            <a:ext cx="3464417" cy="763901"/>
          </a:xfrm>
        </p:spPr>
        <p:txBody>
          <a:bodyPr>
            <a:normAutofit fontScale="85000" lnSpcReduction="10000"/>
          </a:bodyPr>
          <a:lstStyle/>
          <a:p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Допов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Осіпов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в.І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2684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199" y="423449"/>
            <a:ext cx="1048769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8) Роль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спілкуються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один з одним.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поважати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культуру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взаємовигідні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098" name="Picture 2" descr="Лекция 2. Роль культу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717" y="3760592"/>
            <a:ext cx="7960660" cy="27886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1067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8098" y="523931"/>
            <a:ext cx="1221346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9)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поради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людьми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Спілкуйтеся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людьми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чесно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Ставтеся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повагою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турботою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Розвивайте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Приймайте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поважайте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СПІЛКУВАННЯ ЛЮДЕЙ. ЗАСОБИ І НАВИЧКИ КОМУНІКАЦІЇ. | Enamel pins,  Communic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697" y="1768920"/>
            <a:ext cx="4207903" cy="25818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Навіщо людині спілкування - що це дає і чому людям це важливо - Журнал  KOZA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858" y="3869408"/>
            <a:ext cx="3947153" cy="2595449"/>
          </a:xfrm>
          <a:prstGeom prst="snip2DiagRect">
            <a:avLst>
              <a:gd name="adj1" fmla="val 604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702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4957" y="495543"/>
            <a:ext cx="1024299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будь-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 є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фактором,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співробітників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взаємне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повага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сприятливий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клімат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підвищити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веде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2382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0613" y="551412"/>
            <a:ext cx="1073668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Вступ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Стародавнього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Риму до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сьогодення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відносинах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емпатії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arenR"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поради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людьми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6612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7380" y="1016080"/>
            <a:ext cx="105649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Вступ</a:t>
            </a: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Людські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невід'ємна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наше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щастя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людства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змінювалися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часом, але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залишалась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незмінною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популярним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забувати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вміти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будувати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оточуючими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нас людьми. У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ми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447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9807" y="407401"/>
            <a:ext cx="1020436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описує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їхні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ними,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людей. Вона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емпатію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8" name="Picture 4" descr="233 500+ стокових фото, фото роялті-фрі та зображень на тему людські  ресурси - i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931" y="3387156"/>
            <a:ext cx="4722745" cy="31947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96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8590" y="1086607"/>
            <a:ext cx="111659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Стародавнього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Риму до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коріння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античній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Стародавньому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Римі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Римські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вірили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те,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жити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разом у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мирі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і тому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розвивали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описували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мети. У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світі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інтегрує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наук, таких як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антропологія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етика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3058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7684" y="1408579"/>
            <a:ext cx="1041042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відносинах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відображають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суперництво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індивідами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виникнути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розбіжності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цінностях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думках,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визнають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взаємовигідних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119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7683" y="584331"/>
            <a:ext cx="105907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ідеями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людям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один з одним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один одного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7 073 600+ стокових фото, фото роялті-фрі та зображень на тему людські  стосунки - i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02"/>
          <a:stretch/>
        </p:blipFill>
        <p:spPr bwMode="auto">
          <a:xfrm>
            <a:off x="3298022" y="3702675"/>
            <a:ext cx="5124764" cy="2867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049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0" y="317249"/>
            <a:ext cx="1060360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емпатії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людьми.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Емпатія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співчувати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іншої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Емпатія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людям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один одного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Емпатія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співпрацю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людьми.</a:t>
            </a:r>
          </a:p>
        </p:txBody>
      </p:sp>
      <p:pic>
        <p:nvPicPr>
          <p:cNvPr id="3076" name="Picture 4" descr="Эмпатия рисунок - 76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323" y="3425792"/>
            <a:ext cx="5460643" cy="32314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776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6521" y="1390919"/>
            <a:ext cx="102129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Важливість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успішного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позитивних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здатностей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людям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один з одним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людям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спілкуватись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один одного та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взаємну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9737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46</TotalTime>
  <Words>775</Words>
  <Application>Microsoft Office PowerPoint</Application>
  <PresentationFormat>Широкоэкранный</PresentationFormat>
  <Paragraphs>44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Trebuchet MS</vt:lpstr>
      <vt:lpstr>Tw Cen MT</vt:lpstr>
      <vt:lpstr>Контур</vt:lpstr>
      <vt:lpstr>Концепція людських відносин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Концепція людських відносин</dc:title>
  <dc:creator>987</dc:creator>
  <cp:lastModifiedBy>987</cp:lastModifiedBy>
  <cp:revision>7</cp:revision>
  <dcterms:created xsi:type="dcterms:W3CDTF">2023-05-23T10:49:23Z</dcterms:created>
  <dcterms:modified xsi:type="dcterms:W3CDTF">2023-05-23T14:25:55Z</dcterms:modified>
</cp:coreProperties>
</file>