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70" r:id="rId4"/>
    <p:sldId id="272" r:id="rId5"/>
    <p:sldId id="273" r:id="rId6"/>
    <p:sldId id="274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8" r:id="rId15"/>
    <p:sldId id="271" r:id="rId16"/>
    <p:sldId id="265" r:id="rId17"/>
    <p:sldId id="266" r:id="rId18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78"/>
  </p:normalViewPr>
  <p:slideViewPr>
    <p:cSldViewPr snapToGrid="0" snapToObjects="1">
      <p:cViewPr varScale="1">
        <p:scale>
          <a:sx n="87" d="100"/>
          <a:sy n="87" d="100"/>
        </p:scale>
        <p:origin x="49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EDDD7-3F27-9B43-9D60-5E3366BEF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BBFFC-7C17-634E-903B-FF24B6E3C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43AD6-D7D5-0B40-9384-E990A9036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3C9E-8D16-9B4A-A471-7A673DD103FE}" type="datetimeFigureOut">
              <a:rPr lang="en-UA" smtClean="0"/>
              <a:t>02/07/2024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4FBF2-2993-4849-8F12-5F708B2C7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C17F7-6ACA-484C-BA31-DD94BD78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A1BD-B980-664A-B4F8-E8E9457F3792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9C395C-36A9-6C49-8A8E-00300C7B00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3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E9AFD-FBC9-4447-A2C8-48FDE8769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6A627-E0ED-A74D-8379-72C729744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AF3F8-1179-B84E-8410-1325D7FA4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3C9E-8D16-9B4A-A471-7A673DD103FE}" type="datetimeFigureOut">
              <a:rPr lang="en-UA" smtClean="0"/>
              <a:t>02/07/2024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60784-515C-4245-BC28-D6AC502B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31AC0-D477-5748-A201-3A7EF359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A1BD-B980-664A-B4F8-E8E9457F379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7347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0EAD4-8A52-9F4C-827D-33224C706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05661C-6249-B145-ADCA-DC5C2739E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AE041-3698-6C4D-87A5-93557D3D6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3C9E-8D16-9B4A-A471-7A673DD103FE}" type="datetimeFigureOut">
              <a:rPr lang="en-UA" smtClean="0"/>
              <a:t>02/07/2024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81E08-E13A-FD44-ACD1-772964AA0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F445A-5D74-DC45-A26E-18D00713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A1BD-B980-664A-B4F8-E8E9457F379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1845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2D351-1060-C64B-9EA5-C2B5CB41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31D3B-BEBA-884F-A854-0ED9CD1B2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715C4-9F3B-1442-BC44-8EBE96D24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3C9E-8D16-9B4A-A471-7A673DD103FE}" type="datetimeFigureOut">
              <a:rPr lang="en-UA" smtClean="0"/>
              <a:t>02/07/2024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C3A55-58EF-794C-BF15-A210A18E8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D0004-24C4-C244-ADA5-CEDD30924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A1BD-B980-664A-B4F8-E8E9457F379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2980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00433-7982-224A-895E-BEAFD40D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5F447-24F4-5B47-B57D-3B6C30A05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B4F46-1093-F044-A208-7DD84978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3C9E-8D16-9B4A-A471-7A673DD103FE}" type="datetimeFigureOut">
              <a:rPr lang="en-UA" smtClean="0"/>
              <a:t>02/07/2024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1B94C-B960-354F-8363-92BB37F9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34BAB-5C04-1646-B25F-9218CA91E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A1BD-B980-664A-B4F8-E8E9457F379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56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975EF-06C0-C143-A824-852F2B1F6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3354E-30BF-9942-A427-03247B9F0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2E1A0-FB23-9840-AB02-0CD9CC232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085FE-6194-284E-A0DD-EFF57FB6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3C9E-8D16-9B4A-A471-7A673DD103FE}" type="datetimeFigureOut">
              <a:rPr lang="en-UA" smtClean="0"/>
              <a:t>02/07/2024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68826-C269-D94D-8835-797D8A7A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2C663-C0B8-4847-8829-CA33B0856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A1BD-B980-664A-B4F8-E8E9457F379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3863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3E9F1-8D57-964E-9C1A-E58313DE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88729-5827-7B43-990F-3872B80F1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9B0AB-3862-6D43-B3E9-2392E5A40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35AEFD-EF3C-D041-9255-BDE03C2C1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43DA0-2C8D-AD48-9908-4E854E856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DA018-48D3-4347-A8D9-73D7D721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3C9E-8D16-9B4A-A471-7A673DD103FE}" type="datetimeFigureOut">
              <a:rPr lang="en-UA" smtClean="0"/>
              <a:t>02/07/2024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73BE46-7F80-9F46-BD2A-DBAFBC855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2D8A5-EF0F-4E4D-AF6D-D0A96277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A1BD-B980-664A-B4F8-E8E9457F379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74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C1375-5D20-714F-B875-6C2051A6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5E37F9-38FC-AD45-A295-4F061487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3C9E-8D16-9B4A-A471-7A673DD103FE}" type="datetimeFigureOut">
              <a:rPr lang="en-UA" smtClean="0"/>
              <a:t>02/07/2024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DBA7DD-F176-924D-8389-F3ED8F32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120F4-F243-0A46-B7AB-6E391075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A1BD-B980-664A-B4F8-E8E9457F379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436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FB084D-A1E2-A240-9FD4-40BC22EB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3C9E-8D16-9B4A-A471-7A673DD103FE}" type="datetimeFigureOut">
              <a:rPr lang="en-UA" smtClean="0"/>
              <a:t>02/07/2024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4D0C76-FC5B-5441-9706-789B9D5BA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9F024-6B33-C449-9BCC-988E03CE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A1BD-B980-664A-B4F8-E8E9457F379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1682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88B89-D0CE-0C45-A4E4-28CF2ED6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CC673-DD5C-3D4B-803E-4F86B6D7E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AD425-E7CE-874E-9423-489395D3D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E4C7B-B834-FB44-B83E-46261A827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3C9E-8D16-9B4A-A471-7A673DD103FE}" type="datetimeFigureOut">
              <a:rPr lang="en-UA" smtClean="0"/>
              <a:t>02/07/2024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19342-7256-BC49-AE53-2BB70E0E6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3AA59-1973-C34C-8B16-08A6E088A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A1BD-B980-664A-B4F8-E8E9457F379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724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12700-12A3-8F41-B4EB-1C5282CD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AC0D9-26BD-CD45-BFF6-4985992A2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27927-9DCF-5149-A66C-F9003C097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18BDE-1059-604A-BC4D-71BD993B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3C9E-8D16-9B4A-A471-7A673DD103FE}" type="datetimeFigureOut">
              <a:rPr lang="en-UA" smtClean="0"/>
              <a:t>02/07/2024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B6B0F-251D-294E-866A-88ACED71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9D2F4-7B3A-6D4A-B5DF-C442F0539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A1BD-B980-664A-B4F8-E8E9457F379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7970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5C5D28-9C4F-9148-9F52-411C1C64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1D1AF-7E15-9A48-88C9-E64D9EE2D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B7FA7-D4B7-514A-AC84-CF268C8A2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B3C9E-8D16-9B4A-A471-7A673DD103FE}" type="datetimeFigureOut">
              <a:rPr lang="en-UA" smtClean="0"/>
              <a:t>02/07/2024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380AA-2FFD-5B4D-940B-FA267DAD4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4113E-7109-9C4D-A76F-F8E704361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A1BD-B980-664A-B4F8-E8E9457F3792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EEBA79-C05F-3F42-A5D4-7377C03098C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275F9-A6D7-484F-8CB2-C459737F9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1959"/>
            <a:ext cx="9144000" cy="2989510"/>
          </a:xfrm>
        </p:spPr>
        <p:txBody>
          <a:bodyPr>
            <a:normAutofit fontScale="90000"/>
          </a:bodyPr>
          <a:lstStyle/>
          <a:p>
            <a:r>
              <a:rPr lang="en-UA" sz="80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/>
            </a:r>
            <a:br>
              <a:rPr lang="en-UA" sz="80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</a:br>
            <a:r>
              <a:rPr lang="fi-FI" sz="9800" dirty="0">
                <a:latin typeface="Script MT Bold" panose="03040602040607080904" pitchFamily="66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L'Oréal Elvital Color-Vive</a:t>
            </a:r>
            <a:endParaRPr lang="en-UA" sz="9800" dirty="0">
              <a:latin typeface="Script MT Bold" panose="03040602040607080904" pitchFamily="66" charset="0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20992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Hoitoaine Elvital Elvital Color-Vive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2199" y="2937485"/>
            <a:ext cx="434926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Suojaa hiuksia, pidentää väriä, tekee niistä kirkkaampia. Värillisille tai korostetuille hiuksille.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L'Oréal Paris Elvital Colorvive Conditioner 300 ml | Kauneuskauppasi  verkossa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51" y="1690688"/>
            <a:ext cx="4029564" cy="40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454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Mitä hiustenhoitoaine tekee?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3084" y="2348400"/>
            <a:ext cx="45778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Tämä hoitoaine huolehtii hiusten ulkoisesta houkuttelevuudesta ja niiden terveydestä. Se tunkeutuu hiusten rakenteeseen ja käynnistää sen regeneratiiviset prosessit. Se tasoittaa hiuksia eikä luo punnitsevaa vaikutusta.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ератиновое выпрямление волос: что за процедура, ее плюсы и минусы, кому  подход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1769330"/>
            <a:ext cx="3705048" cy="369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432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3469" y="2497015"/>
            <a:ext cx="5202115" cy="3741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 kohtalaisen paksu koostumus ja herkkä tuoksu tekevät käytöstä miellyttävän. Käytön jälkeen hiukset saavat elinvoimaa, tervettä kiiltoa ja erinomaisen täyteläistä väriä.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Помыть и высушить волосы: сколько в парикмахерских стоит эта услуга? -  Metasalon.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15" y="2074985"/>
            <a:ext cx="4143863" cy="262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54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Hiusnaamio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Elvital Elvital Color-Vive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300" y="2808775"/>
            <a:ext cx="4542692" cy="1684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L'Oréal Paris Elvital Color-Vive Hair Mask -hiusnaamio hoitaa ja ravitsee värjättyjä hiuksia auttaen ylläpitämään niiden kiiltoa</a:t>
            </a:r>
            <a:r>
              <a:rPr lang="fi-FI" sz="2400" dirty="0" smtClean="0"/>
              <a:t>.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Picture 2" descr="Kaukė dažytiems plaukams L'Oreal Paris Elvital Color-Vive 300 ml цена и информация | Priemonės plaukų stiprinimui | pigu.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723" y="2379348"/>
            <a:ext cx="2953222" cy="259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1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Mitä hiusnaamio tekee?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7431" y="2769577"/>
            <a:ext cx="4481146" cy="1863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Vahvistava hiusnaamio auttaa suojaamaan hiuksia ympäristön rasitteilta</a:t>
            </a:r>
            <a:r>
              <a:rPr lang="ru-RU" sz="2400" dirty="0"/>
              <a:t>. </a:t>
            </a:r>
            <a:r>
              <a:rPr lang="fi-FI" sz="2400" dirty="0"/>
              <a:t>Hiusnaamion kevyt koostumus ei tee hiuksista raskaan tuntuisia</a:t>
            </a:r>
            <a:r>
              <a:rPr lang="fi-FI" sz="2400" dirty="0" smtClean="0"/>
              <a:t>.</a:t>
            </a:r>
            <a:endParaRPr lang="ru-RU" sz="2400" dirty="0"/>
          </a:p>
        </p:txBody>
      </p:sp>
      <p:pic>
        <p:nvPicPr>
          <p:cNvPr id="2052" name="Picture 4" descr="https://www.lorealparis.fi/-/media/project/loreal/brand-sites/oap/emea/nordics/products/hair/hair-care/elseve/color-vive/color-vive-red/hero/amber-heard-elseve-color-vive-hero.jpg?rev=e46143f52ba0433d961107d8b6201b4e&amp;cx=0.25&amp;cy=0.38&amp;cw=720&amp;ch=720&amp;hash=E5E3EB748B78DFA449130135D2FC3C8C5030F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69" y="1827457"/>
            <a:ext cx="3782035" cy="378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73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Käyttötapa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1730" y="2608140"/>
            <a:ext cx="3689838" cy="2183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Levitä tasaisesti aiemmin shampoolla pestyihin ja pyyhekuiviin hiuksiin. Anna vaikuttaa 3-5 minuuttia. Huuhtele perusteellisesti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098" name="Picture 2" descr="Kikkoja tyvikasvuun! 3 tapaa saada kaunis sävy hiuksiin ja välttää  värjäyskierre | Kodin Kuvaleh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669" y="2070466"/>
            <a:ext cx="4495395" cy="299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99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'Oréal Paris Elvital Color-Vive Shampoo 250ml | K-Ruoka Verkkokaupp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7" r="30163"/>
          <a:stretch/>
        </p:blipFill>
        <p:spPr bwMode="auto">
          <a:xfrm>
            <a:off x="6849207" y="1690688"/>
            <a:ext cx="1688123" cy="418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Tuotteiden hinta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931" y="2748818"/>
            <a:ext cx="6295291" cy="2561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L'Oréal Elvital Color-Vive </a:t>
            </a:r>
            <a:r>
              <a:rPr lang="fi-F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shampoo  - 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3,29/kpl</a:t>
            </a:r>
            <a:endParaRPr lang="fi-FI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Hoitoaine Elvital Elvital </a:t>
            </a:r>
            <a:r>
              <a:rPr lang="fi-F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Color-Vive  - </a:t>
            </a:r>
            <a:r>
              <a:rPr lang="fi-F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3,29/kpl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Hiusnaamio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Elvital Elvital Color-Vive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- 4,15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/kpl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L'Oréal Paris Elvital Colorvive Conditioner 300 ml | Kauneuskauppasi  verkossa!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0" r="30614" b="2967"/>
          <a:stretch/>
        </p:blipFill>
        <p:spPr bwMode="auto">
          <a:xfrm>
            <a:off x="8537330" y="1829595"/>
            <a:ext cx="1529861" cy="391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aukė dažytiems plaukams L'Oreal Paris Elvital Color-Vive 300 ml цена и информация | Priemonės plaukų stiprinimui | pigu.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191" y="4190563"/>
            <a:ext cx="1919409" cy="168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73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1287" y="2119982"/>
            <a:ext cx="5588977" cy="33062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i-FI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Kiitos huomiostasi!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1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L'Oreal Professionnel (Ranska)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06772"/>
            <a:ext cx="5468816" cy="2569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L’Oréal Professionnel on maailman suurin ammattikosmetiikan valmistaja, suurin kauneusimperiumi</a:t>
            </a:r>
            <a:r>
              <a:rPr lang="fi-F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Yritys valmistaa korkealaatuista ammattikosmetiikkaa; L'Oréal Professionnel -kosmetiikan laadulla voit saavuttaa uskomattomia tuloksia.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iusväri Magic Retouch Permanent, 18 ml hinta | hobbyhall.f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3" r="27858"/>
          <a:stretch/>
        </p:blipFill>
        <p:spPr bwMode="auto">
          <a:xfrm rot="423880">
            <a:off x="7051430" y="1920487"/>
            <a:ext cx="4117731" cy="3208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6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Kuka perusti yrityksen?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6224" y="2115771"/>
            <a:ext cx="4656992" cy="4351338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/>
            </a:r>
            <a:br>
              <a:rPr lang="fi-FI" dirty="0"/>
            </a:b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Yrityksen perusti vuonna 1907 Eugene Schueller, joka oli ammatiltaan kemisti. Vähän aikaa kului, ja L'Oréal Professionnel -kosmetiikka tuli kaikkien 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tutuksi.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Schueller Eugène - Mémoires de Guer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045" y="1882409"/>
            <a:ext cx="3466856" cy="3489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42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0586" y="2194903"/>
            <a:ext cx="4387360" cy="3045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Yksilöllinen lähestymistapa, oikea kosmetiikan valinta ja yksityiskohtaiset suositukset niiden käyttöön tekevät tavallisesta ostajasta ammattilaisia ​​ja antavat heidän toteuttaa villeimmät fantasiansa.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422" y="448773"/>
            <a:ext cx="2330229" cy="2909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4" name="Picture 6" descr="Lịch sử của L'Oréal – Thực phẩm lành mạnh gần tô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t="10727" r="69182" b="10649"/>
          <a:stretch/>
        </p:blipFill>
        <p:spPr bwMode="auto">
          <a:xfrm rot="1431947">
            <a:off x="9237922" y="374893"/>
            <a:ext cx="2206869" cy="30069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Lịch sử của L'Oréal – Thực phẩm lành mạnh gần tô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6" t="10642" r="39668" b="10950"/>
          <a:stretch/>
        </p:blipFill>
        <p:spPr bwMode="auto">
          <a:xfrm rot="629886">
            <a:off x="7980720" y="3482120"/>
            <a:ext cx="2250831" cy="31740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39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6755" y="2473081"/>
            <a:ext cx="4876800" cy="2500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Ammattimaista hiuskosmetiikkaa edustaa useita linjoja, joista jokainen sisältää erittäin tehokkaita kauneustuotteita. Niitä käyttämällä voit saavuttaa uskomattomia tuloksia ja tehdä hiuksistasi terveet.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L'Oreal Professionnel Expert Series Szampon/Odżywka/Olej do maski Pełny  zakres | e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36" y="2247955"/>
            <a:ext cx="4919338" cy="295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20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939" y="2458672"/>
            <a:ext cx="3783623" cy="225400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Lisäksi L’Oréal Professionnel valmistaa erittäin laadukkaita kestovärejä, valkaisutuotteita, kehitteitä ja teknisiä shampooita, joita käytetään värin kiinnittämiseen.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Serie Expert | Professional Hair Care | L'Oréal Professionnel 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946" y="1846055"/>
            <a:ext cx="5627077" cy="286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20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L'Oréal Elvital Color-Vive shampoo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8383" y="3006969"/>
            <a:ext cx="5389684" cy="3354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Shampoo värjätyille ja vaaleille hiuksille</a:t>
            </a:r>
            <a:r>
              <a:rPr lang="fi-F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Auttaa </a:t>
            </a: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suojaamaan väriä haalistumista, ylläpitämään sen intensiteettiä ja pidentää hiusvärin kiiltoa</a:t>
            </a:r>
            <a:r>
              <a:rPr lang="fi-F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'Oréal Paris Elvital Color-Vive Shampoo 250ml | K-Ruoka Verkkokaup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144" y="1752235"/>
            <a:ext cx="4187825" cy="418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767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692" y="2771592"/>
            <a:ext cx="4841631" cy="1675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Shampoo suojaa hiuksia ulkoisilta vaikutuksilta, kuten auringolta ja ilmansaasteilta. </a:t>
            </a:r>
            <a:b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Sopii päivittäiseen </a:t>
            </a:r>
            <a:r>
              <a:rPr lang="fi-F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käyttöön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Окрашивание волос | Цена окрашивания волос в Томске в парикмахерской от  2690 руб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2" t="522" r="278" b="379"/>
          <a:stretch/>
        </p:blipFill>
        <p:spPr bwMode="auto">
          <a:xfrm>
            <a:off x="7578971" y="1503485"/>
            <a:ext cx="3198396" cy="42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24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43194"/>
            <a:ext cx="10515600" cy="1325563"/>
          </a:xfrm>
        </p:spPr>
        <p:txBody>
          <a:bodyPr/>
          <a:lstStyle/>
          <a:p>
            <a:pPr algn="ctr"/>
            <a:r>
              <a:rPr lang="fi-FI" dirty="0"/>
              <a:t>Mitä shampoo tekee?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9992" y="2749671"/>
            <a:ext cx="8525608" cy="26400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i-FI" sz="2400" dirty="0" smtClean="0"/>
              <a:t> </a:t>
            </a:r>
            <a:r>
              <a:rPr lang="fi-FI" sz="2400" dirty="0"/>
              <a:t>säilyttää kirkkauden ja värikylläisyyden pitkään, estäen pigmenttejä huuhtoutumasta pois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 </a:t>
            </a:r>
            <a:r>
              <a:rPr lang="fi-FI" sz="2400" dirty="0" smtClean="0"/>
              <a:t>antaa </a:t>
            </a:r>
            <a:r>
              <a:rPr lang="fi-FI" sz="2400" dirty="0"/>
              <a:t>hiuksille ylellistä kiiltoa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 </a:t>
            </a:r>
            <a:r>
              <a:rPr lang="fi-FI" sz="2400" dirty="0" smtClean="0"/>
              <a:t>ravitsee </a:t>
            </a:r>
            <a:r>
              <a:rPr lang="fi-FI" sz="2400" dirty="0"/>
              <a:t>syvästi hiuksia ja päänahkaa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 </a:t>
            </a:r>
            <a:r>
              <a:rPr lang="fi-FI" sz="2400" dirty="0" smtClean="0"/>
              <a:t>tekee </a:t>
            </a:r>
            <a:r>
              <a:rPr lang="fi-FI" sz="2400" dirty="0"/>
              <a:t>hiuksista elastiset, pehmeät ja sileät latvoihin asti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4268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332</Words>
  <Application>Microsoft Office PowerPoint</Application>
  <PresentationFormat>Широкоэкранный</PresentationFormat>
  <Paragraphs>34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Brush Script MT</vt:lpstr>
      <vt:lpstr>Calibri</vt:lpstr>
      <vt:lpstr>Calibri Light</vt:lpstr>
      <vt:lpstr>Script MT Bold</vt:lpstr>
      <vt:lpstr>Times New Roman</vt:lpstr>
      <vt:lpstr>Wingdings</vt:lpstr>
      <vt:lpstr>Office Theme</vt:lpstr>
      <vt:lpstr> L'Oréal Elvital Color-Vive</vt:lpstr>
      <vt:lpstr>L'Oreal Professionnel (Ranska)</vt:lpstr>
      <vt:lpstr>Kuka perusti yrityksen?</vt:lpstr>
      <vt:lpstr>Презентация PowerPoint</vt:lpstr>
      <vt:lpstr>Презентация PowerPoint</vt:lpstr>
      <vt:lpstr>Презентация PowerPoint</vt:lpstr>
      <vt:lpstr>L'Oréal Elvital Color-Vive shampoo</vt:lpstr>
      <vt:lpstr>Презентация PowerPoint</vt:lpstr>
      <vt:lpstr>Mitä shampoo tekee?</vt:lpstr>
      <vt:lpstr>Hoitoaine Elvital Elvital Color-Vive</vt:lpstr>
      <vt:lpstr>Mitä hiustenhoitoaine tekee?</vt:lpstr>
      <vt:lpstr>Презентация PowerPoint</vt:lpstr>
      <vt:lpstr>Hiusnaamio Elvital Elvital Color-Vive</vt:lpstr>
      <vt:lpstr>Mitä hiusnaamio tekee?</vt:lpstr>
      <vt:lpstr>Käyttötapa</vt:lpstr>
      <vt:lpstr>Tuotteiden hinta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Microsoft Office User</dc:creator>
  <cp:lastModifiedBy>käyttäjä'</cp:lastModifiedBy>
  <cp:revision>16</cp:revision>
  <dcterms:created xsi:type="dcterms:W3CDTF">2022-05-10T09:10:10Z</dcterms:created>
  <dcterms:modified xsi:type="dcterms:W3CDTF">2024-02-07T16:53:51Z</dcterms:modified>
</cp:coreProperties>
</file>