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61" r:id="rId5"/>
    <p:sldId id="262" r:id="rId6"/>
    <p:sldId id="259" r:id="rId7"/>
    <p:sldId id="260" r:id="rId8"/>
    <p:sldId id="263" r:id="rId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7ACB5"/>
    <a:srgbClr val="3F3431"/>
    <a:srgbClr val="7764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34" autoAdjust="0"/>
    <p:restoredTop sz="94660"/>
  </p:normalViewPr>
  <p:slideViewPr>
    <p:cSldViewPr snapToGrid="0">
      <p:cViewPr>
        <p:scale>
          <a:sx n="93" d="100"/>
          <a:sy n="93" d="100"/>
        </p:scale>
        <p:origin x="144" y="5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3B86FF3-30EB-45BE-B240-AFE8B6370165}"/>
              </a:ext>
            </a:extLst>
          </p:cNvPr>
          <p:cNvSpPr>
            <a:spLocks noGrp="1"/>
          </p:cNvSpPr>
          <p:nvPr>
            <p:ph type="ctrTitle"/>
          </p:nvPr>
        </p:nvSpPr>
        <p:spPr>
          <a:xfrm>
            <a:off x="1524000" y="1122363"/>
            <a:ext cx="9144000" cy="2387600"/>
          </a:xfrm>
        </p:spPr>
        <p:txBody>
          <a:bodyPr anchor="b"/>
          <a:lstStyle>
            <a:lvl1pPr algn="ctr">
              <a:defRPr sz="6000"/>
            </a:lvl1pPr>
          </a:lstStyle>
          <a:p>
            <a:r>
              <a:rPr lang="uk-UA"/>
              <a:t>Клацніть, щоб редагувати стиль зразка заголовка</a:t>
            </a:r>
            <a:endParaRPr lang="ru-RU"/>
          </a:p>
        </p:txBody>
      </p:sp>
      <p:sp>
        <p:nvSpPr>
          <p:cNvPr id="3" name="Підзаголовок 2">
            <a:extLst>
              <a:ext uri="{FF2B5EF4-FFF2-40B4-BE49-F238E27FC236}">
                <a16:creationId xmlns:a16="http://schemas.microsoft.com/office/drawing/2014/main" id="{2FBAE0A6-D094-4E13-87D7-4A0D4A81F2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Клацніть, щоб редагувати стиль зразка підзаголовка</a:t>
            </a:r>
            <a:endParaRPr lang="ru-RU"/>
          </a:p>
        </p:txBody>
      </p:sp>
      <p:sp>
        <p:nvSpPr>
          <p:cNvPr id="4" name="Місце для дати 3">
            <a:extLst>
              <a:ext uri="{FF2B5EF4-FFF2-40B4-BE49-F238E27FC236}">
                <a16:creationId xmlns:a16="http://schemas.microsoft.com/office/drawing/2014/main" id="{BC406653-8885-4949-A97C-A6AE1507550D}"/>
              </a:ext>
            </a:extLst>
          </p:cNvPr>
          <p:cNvSpPr>
            <a:spLocks noGrp="1"/>
          </p:cNvSpPr>
          <p:nvPr>
            <p:ph type="dt" sz="half" idx="10"/>
          </p:nvPr>
        </p:nvSpPr>
        <p:spPr/>
        <p:txBody>
          <a:bodyPr/>
          <a:lstStyle/>
          <a:p>
            <a:fld id="{BC8E0F51-3720-408C-80C9-AB4749E76171}" type="datetimeFigureOut">
              <a:rPr lang="ru-RU" smtClean="0"/>
              <a:t>20.03.2023</a:t>
            </a:fld>
            <a:endParaRPr lang="ru-RU"/>
          </a:p>
        </p:txBody>
      </p:sp>
      <p:sp>
        <p:nvSpPr>
          <p:cNvPr id="5" name="Місце для нижнього колонтитула 4">
            <a:extLst>
              <a:ext uri="{FF2B5EF4-FFF2-40B4-BE49-F238E27FC236}">
                <a16:creationId xmlns:a16="http://schemas.microsoft.com/office/drawing/2014/main" id="{00E02A02-7B2A-4947-96DC-8CBB12011D1E}"/>
              </a:ext>
            </a:extLst>
          </p:cNvPr>
          <p:cNvSpPr>
            <a:spLocks noGrp="1"/>
          </p:cNvSpPr>
          <p:nvPr>
            <p:ph type="ftr" sz="quarter" idx="11"/>
          </p:nvPr>
        </p:nvSpPr>
        <p:spPr/>
        <p:txBody>
          <a:bodyPr/>
          <a:lstStyle/>
          <a:p>
            <a:endParaRPr lang="ru-RU"/>
          </a:p>
        </p:txBody>
      </p:sp>
      <p:sp>
        <p:nvSpPr>
          <p:cNvPr id="6" name="Місце для номера слайда 5">
            <a:extLst>
              <a:ext uri="{FF2B5EF4-FFF2-40B4-BE49-F238E27FC236}">
                <a16:creationId xmlns:a16="http://schemas.microsoft.com/office/drawing/2014/main" id="{D8874C3A-550A-44AF-BDD8-3549598BD8AC}"/>
              </a:ext>
            </a:extLst>
          </p:cNvPr>
          <p:cNvSpPr>
            <a:spLocks noGrp="1"/>
          </p:cNvSpPr>
          <p:nvPr>
            <p:ph type="sldNum" sz="quarter" idx="12"/>
          </p:nvPr>
        </p:nvSpPr>
        <p:spPr/>
        <p:txBody>
          <a:bodyPr/>
          <a:lstStyle/>
          <a:p>
            <a:fld id="{B84B4206-8664-476A-80D0-FE998081D38E}" type="slidenum">
              <a:rPr lang="ru-RU" smtClean="0"/>
              <a:t>‹№›</a:t>
            </a:fld>
            <a:endParaRPr lang="ru-RU"/>
          </a:p>
        </p:txBody>
      </p:sp>
    </p:spTree>
    <p:extLst>
      <p:ext uri="{BB962C8B-B14F-4D97-AF65-F5344CB8AC3E}">
        <p14:creationId xmlns:p14="http://schemas.microsoft.com/office/powerpoint/2010/main" val="33175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FD09DA3-0F4F-4ABC-BC11-5E214E767CB3}"/>
              </a:ext>
            </a:extLst>
          </p:cNvPr>
          <p:cNvSpPr>
            <a:spLocks noGrp="1"/>
          </p:cNvSpPr>
          <p:nvPr>
            <p:ph type="title"/>
          </p:nvPr>
        </p:nvSpPr>
        <p:spPr/>
        <p:txBody>
          <a:bodyPr/>
          <a:lstStyle/>
          <a:p>
            <a:r>
              <a:rPr lang="uk-UA"/>
              <a:t>Клацніть, щоб редагувати стиль зразка заголовка</a:t>
            </a:r>
            <a:endParaRPr lang="ru-RU"/>
          </a:p>
        </p:txBody>
      </p:sp>
      <p:sp>
        <p:nvSpPr>
          <p:cNvPr id="3" name="Місце для вертикального тексту 2">
            <a:extLst>
              <a:ext uri="{FF2B5EF4-FFF2-40B4-BE49-F238E27FC236}">
                <a16:creationId xmlns:a16="http://schemas.microsoft.com/office/drawing/2014/main" id="{C70E35D6-79DF-4D26-8388-0205D97A5245}"/>
              </a:ext>
            </a:extLst>
          </p:cNvPr>
          <p:cNvSpPr>
            <a:spLocks noGrp="1"/>
          </p:cNvSpPr>
          <p:nvPr>
            <p:ph type="body" orient="vert" idx="1"/>
          </p:nvPr>
        </p:nvSpPr>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ru-RU"/>
          </a:p>
        </p:txBody>
      </p:sp>
      <p:sp>
        <p:nvSpPr>
          <p:cNvPr id="4" name="Місце для дати 3">
            <a:extLst>
              <a:ext uri="{FF2B5EF4-FFF2-40B4-BE49-F238E27FC236}">
                <a16:creationId xmlns:a16="http://schemas.microsoft.com/office/drawing/2014/main" id="{D7A5B4B2-010F-4F54-A329-D29ED24F4338}"/>
              </a:ext>
            </a:extLst>
          </p:cNvPr>
          <p:cNvSpPr>
            <a:spLocks noGrp="1"/>
          </p:cNvSpPr>
          <p:nvPr>
            <p:ph type="dt" sz="half" idx="10"/>
          </p:nvPr>
        </p:nvSpPr>
        <p:spPr/>
        <p:txBody>
          <a:bodyPr/>
          <a:lstStyle/>
          <a:p>
            <a:fld id="{BC8E0F51-3720-408C-80C9-AB4749E76171}" type="datetimeFigureOut">
              <a:rPr lang="ru-RU" smtClean="0"/>
              <a:t>20.03.2023</a:t>
            </a:fld>
            <a:endParaRPr lang="ru-RU"/>
          </a:p>
        </p:txBody>
      </p:sp>
      <p:sp>
        <p:nvSpPr>
          <p:cNvPr id="5" name="Місце для нижнього колонтитула 4">
            <a:extLst>
              <a:ext uri="{FF2B5EF4-FFF2-40B4-BE49-F238E27FC236}">
                <a16:creationId xmlns:a16="http://schemas.microsoft.com/office/drawing/2014/main" id="{F14C1195-C5BC-4FD8-8B04-CB84FDBF9CD8}"/>
              </a:ext>
            </a:extLst>
          </p:cNvPr>
          <p:cNvSpPr>
            <a:spLocks noGrp="1"/>
          </p:cNvSpPr>
          <p:nvPr>
            <p:ph type="ftr" sz="quarter" idx="11"/>
          </p:nvPr>
        </p:nvSpPr>
        <p:spPr/>
        <p:txBody>
          <a:bodyPr/>
          <a:lstStyle/>
          <a:p>
            <a:endParaRPr lang="ru-RU"/>
          </a:p>
        </p:txBody>
      </p:sp>
      <p:sp>
        <p:nvSpPr>
          <p:cNvPr id="6" name="Місце для номера слайда 5">
            <a:extLst>
              <a:ext uri="{FF2B5EF4-FFF2-40B4-BE49-F238E27FC236}">
                <a16:creationId xmlns:a16="http://schemas.microsoft.com/office/drawing/2014/main" id="{11BB5528-35AD-4FDC-8F44-76E10044ED25}"/>
              </a:ext>
            </a:extLst>
          </p:cNvPr>
          <p:cNvSpPr>
            <a:spLocks noGrp="1"/>
          </p:cNvSpPr>
          <p:nvPr>
            <p:ph type="sldNum" sz="quarter" idx="12"/>
          </p:nvPr>
        </p:nvSpPr>
        <p:spPr/>
        <p:txBody>
          <a:bodyPr/>
          <a:lstStyle/>
          <a:p>
            <a:fld id="{B84B4206-8664-476A-80D0-FE998081D38E}" type="slidenum">
              <a:rPr lang="ru-RU" smtClean="0"/>
              <a:t>‹№›</a:t>
            </a:fld>
            <a:endParaRPr lang="ru-RU"/>
          </a:p>
        </p:txBody>
      </p:sp>
    </p:spTree>
    <p:extLst>
      <p:ext uri="{BB962C8B-B14F-4D97-AF65-F5344CB8AC3E}">
        <p14:creationId xmlns:p14="http://schemas.microsoft.com/office/powerpoint/2010/main" val="2698867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a:extLst>
              <a:ext uri="{FF2B5EF4-FFF2-40B4-BE49-F238E27FC236}">
                <a16:creationId xmlns:a16="http://schemas.microsoft.com/office/drawing/2014/main" id="{8013A527-EFE7-422E-B629-B342D4C067A3}"/>
              </a:ext>
            </a:extLst>
          </p:cNvPr>
          <p:cNvSpPr>
            <a:spLocks noGrp="1"/>
          </p:cNvSpPr>
          <p:nvPr>
            <p:ph type="title" orient="vert"/>
          </p:nvPr>
        </p:nvSpPr>
        <p:spPr>
          <a:xfrm>
            <a:off x="8724900" y="365125"/>
            <a:ext cx="2628900" cy="5811838"/>
          </a:xfrm>
        </p:spPr>
        <p:txBody>
          <a:bodyPr vert="eaVert"/>
          <a:lstStyle/>
          <a:p>
            <a:r>
              <a:rPr lang="uk-UA"/>
              <a:t>Клацніть, щоб редагувати стиль зразка заголовка</a:t>
            </a:r>
            <a:endParaRPr lang="ru-RU"/>
          </a:p>
        </p:txBody>
      </p:sp>
      <p:sp>
        <p:nvSpPr>
          <p:cNvPr id="3" name="Місце для вертикального тексту 2">
            <a:extLst>
              <a:ext uri="{FF2B5EF4-FFF2-40B4-BE49-F238E27FC236}">
                <a16:creationId xmlns:a16="http://schemas.microsoft.com/office/drawing/2014/main" id="{A02FA69E-0D21-45DD-B1B6-77801D83101A}"/>
              </a:ext>
            </a:extLst>
          </p:cNvPr>
          <p:cNvSpPr>
            <a:spLocks noGrp="1"/>
          </p:cNvSpPr>
          <p:nvPr>
            <p:ph type="body" orient="vert" idx="1"/>
          </p:nvPr>
        </p:nvSpPr>
        <p:spPr>
          <a:xfrm>
            <a:off x="838200" y="365125"/>
            <a:ext cx="7734300" cy="5811838"/>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ru-RU"/>
          </a:p>
        </p:txBody>
      </p:sp>
      <p:sp>
        <p:nvSpPr>
          <p:cNvPr id="4" name="Місце для дати 3">
            <a:extLst>
              <a:ext uri="{FF2B5EF4-FFF2-40B4-BE49-F238E27FC236}">
                <a16:creationId xmlns:a16="http://schemas.microsoft.com/office/drawing/2014/main" id="{98C49500-EC50-4E06-B364-1FE33243D252}"/>
              </a:ext>
            </a:extLst>
          </p:cNvPr>
          <p:cNvSpPr>
            <a:spLocks noGrp="1"/>
          </p:cNvSpPr>
          <p:nvPr>
            <p:ph type="dt" sz="half" idx="10"/>
          </p:nvPr>
        </p:nvSpPr>
        <p:spPr/>
        <p:txBody>
          <a:bodyPr/>
          <a:lstStyle/>
          <a:p>
            <a:fld id="{BC8E0F51-3720-408C-80C9-AB4749E76171}" type="datetimeFigureOut">
              <a:rPr lang="ru-RU" smtClean="0"/>
              <a:t>20.03.2023</a:t>
            </a:fld>
            <a:endParaRPr lang="ru-RU"/>
          </a:p>
        </p:txBody>
      </p:sp>
      <p:sp>
        <p:nvSpPr>
          <p:cNvPr id="5" name="Місце для нижнього колонтитула 4">
            <a:extLst>
              <a:ext uri="{FF2B5EF4-FFF2-40B4-BE49-F238E27FC236}">
                <a16:creationId xmlns:a16="http://schemas.microsoft.com/office/drawing/2014/main" id="{BEA8EEE7-8AC5-418B-823D-2415B6BDAC3A}"/>
              </a:ext>
            </a:extLst>
          </p:cNvPr>
          <p:cNvSpPr>
            <a:spLocks noGrp="1"/>
          </p:cNvSpPr>
          <p:nvPr>
            <p:ph type="ftr" sz="quarter" idx="11"/>
          </p:nvPr>
        </p:nvSpPr>
        <p:spPr/>
        <p:txBody>
          <a:bodyPr/>
          <a:lstStyle/>
          <a:p>
            <a:endParaRPr lang="ru-RU"/>
          </a:p>
        </p:txBody>
      </p:sp>
      <p:sp>
        <p:nvSpPr>
          <p:cNvPr id="6" name="Місце для номера слайда 5">
            <a:extLst>
              <a:ext uri="{FF2B5EF4-FFF2-40B4-BE49-F238E27FC236}">
                <a16:creationId xmlns:a16="http://schemas.microsoft.com/office/drawing/2014/main" id="{A5E5B4FB-8287-4C97-80B7-7A1DA984E7FB}"/>
              </a:ext>
            </a:extLst>
          </p:cNvPr>
          <p:cNvSpPr>
            <a:spLocks noGrp="1"/>
          </p:cNvSpPr>
          <p:nvPr>
            <p:ph type="sldNum" sz="quarter" idx="12"/>
          </p:nvPr>
        </p:nvSpPr>
        <p:spPr/>
        <p:txBody>
          <a:bodyPr/>
          <a:lstStyle/>
          <a:p>
            <a:fld id="{B84B4206-8664-476A-80D0-FE998081D38E}" type="slidenum">
              <a:rPr lang="ru-RU" smtClean="0"/>
              <a:t>‹№›</a:t>
            </a:fld>
            <a:endParaRPr lang="ru-RU"/>
          </a:p>
        </p:txBody>
      </p:sp>
    </p:spTree>
    <p:extLst>
      <p:ext uri="{BB962C8B-B14F-4D97-AF65-F5344CB8AC3E}">
        <p14:creationId xmlns:p14="http://schemas.microsoft.com/office/powerpoint/2010/main" val="2890076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E4AFCE2-2FF9-4E91-809E-799CFBA34D29}"/>
              </a:ext>
            </a:extLst>
          </p:cNvPr>
          <p:cNvSpPr>
            <a:spLocks noGrp="1"/>
          </p:cNvSpPr>
          <p:nvPr>
            <p:ph type="title"/>
          </p:nvPr>
        </p:nvSpPr>
        <p:spPr/>
        <p:txBody>
          <a:bodyPr/>
          <a:lstStyle/>
          <a:p>
            <a:r>
              <a:rPr lang="uk-UA"/>
              <a:t>Клацніть, щоб редагувати стиль зразка заголовка</a:t>
            </a:r>
            <a:endParaRPr lang="ru-RU"/>
          </a:p>
        </p:txBody>
      </p:sp>
      <p:sp>
        <p:nvSpPr>
          <p:cNvPr id="3" name="Місце для вмісту 2">
            <a:extLst>
              <a:ext uri="{FF2B5EF4-FFF2-40B4-BE49-F238E27FC236}">
                <a16:creationId xmlns:a16="http://schemas.microsoft.com/office/drawing/2014/main" id="{B2F42517-1A3E-4B85-847F-C89CD018F7B0}"/>
              </a:ext>
            </a:extLst>
          </p:cNvPr>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ru-RU"/>
          </a:p>
        </p:txBody>
      </p:sp>
      <p:sp>
        <p:nvSpPr>
          <p:cNvPr id="4" name="Місце для дати 3">
            <a:extLst>
              <a:ext uri="{FF2B5EF4-FFF2-40B4-BE49-F238E27FC236}">
                <a16:creationId xmlns:a16="http://schemas.microsoft.com/office/drawing/2014/main" id="{E0BEC495-E630-4408-92A8-A47C2A058E05}"/>
              </a:ext>
            </a:extLst>
          </p:cNvPr>
          <p:cNvSpPr>
            <a:spLocks noGrp="1"/>
          </p:cNvSpPr>
          <p:nvPr>
            <p:ph type="dt" sz="half" idx="10"/>
          </p:nvPr>
        </p:nvSpPr>
        <p:spPr/>
        <p:txBody>
          <a:bodyPr/>
          <a:lstStyle/>
          <a:p>
            <a:fld id="{BC8E0F51-3720-408C-80C9-AB4749E76171}" type="datetimeFigureOut">
              <a:rPr lang="ru-RU" smtClean="0"/>
              <a:t>20.03.2023</a:t>
            </a:fld>
            <a:endParaRPr lang="ru-RU"/>
          </a:p>
        </p:txBody>
      </p:sp>
      <p:sp>
        <p:nvSpPr>
          <p:cNvPr id="5" name="Місце для нижнього колонтитула 4">
            <a:extLst>
              <a:ext uri="{FF2B5EF4-FFF2-40B4-BE49-F238E27FC236}">
                <a16:creationId xmlns:a16="http://schemas.microsoft.com/office/drawing/2014/main" id="{525D333D-5C99-4FDD-89F6-F9F8A5AD5ACF}"/>
              </a:ext>
            </a:extLst>
          </p:cNvPr>
          <p:cNvSpPr>
            <a:spLocks noGrp="1"/>
          </p:cNvSpPr>
          <p:nvPr>
            <p:ph type="ftr" sz="quarter" idx="11"/>
          </p:nvPr>
        </p:nvSpPr>
        <p:spPr/>
        <p:txBody>
          <a:bodyPr/>
          <a:lstStyle/>
          <a:p>
            <a:endParaRPr lang="ru-RU"/>
          </a:p>
        </p:txBody>
      </p:sp>
      <p:sp>
        <p:nvSpPr>
          <p:cNvPr id="6" name="Місце для номера слайда 5">
            <a:extLst>
              <a:ext uri="{FF2B5EF4-FFF2-40B4-BE49-F238E27FC236}">
                <a16:creationId xmlns:a16="http://schemas.microsoft.com/office/drawing/2014/main" id="{BD7F438D-18AA-4E12-B8EC-4551D9DE37C7}"/>
              </a:ext>
            </a:extLst>
          </p:cNvPr>
          <p:cNvSpPr>
            <a:spLocks noGrp="1"/>
          </p:cNvSpPr>
          <p:nvPr>
            <p:ph type="sldNum" sz="quarter" idx="12"/>
          </p:nvPr>
        </p:nvSpPr>
        <p:spPr/>
        <p:txBody>
          <a:bodyPr/>
          <a:lstStyle/>
          <a:p>
            <a:fld id="{B84B4206-8664-476A-80D0-FE998081D38E}" type="slidenum">
              <a:rPr lang="ru-RU" smtClean="0"/>
              <a:t>‹№›</a:t>
            </a:fld>
            <a:endParaRPr lang="ru-RU"/>
          </a:p>
        </p:txBody>
      </p:sp>
    </p:spTree>
    <p:extLst>
      <p:ext uri="{BB962C8B-B14F-4D97-AF65-F5344CB8AC3E}">
        <p14:creationId xmlns:p14="http://schemas.microsoft.com/office/powerpoint/2010/main" val="2420015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F12DC9A-F622-45A6-B9A1-F64DDEA2B4E7}"/>
              </a:ext>
            </a:extLst>
          </p:cNvPr>
          <p:cNvSpPr>
            <a:spLocks noGrp="1"/>
          </p:cNvSpPr>
          <p:nvPr>
            <p:ph type="title"/>
          </p:nvPr>
        </p:nvSpPr>
        <p:spPr>
          <a:xfrm>
            <a:off x="831850" y="1709738"/>
            <a:ext cx="10515600" cy="2852737"/>
          </a:xfrm>
        </p:spPr>
        <p:txBody>
          <a:bodyPr anchor="b"/>
          <a:lstStyle>
            <a:lvl1pPr>
              <a:defRPr sz="6000"/>
            </a:lvl1pPr>
          </a:lstStyle>
          <a:p>
            <a:r>
              <a:rPr lang="uk-UA"/>
              <a:t>Клацніть, щоб редагувати стиль зразка заголовка</a:t>
            </a:r>
            <a:endParaRPr lang="ru-RU"/>
          </a:p>
        </p:txBody>
      </p:sp>
      <p:sp>
        <p:nvSpPr>
          <p:cNvPr id="3" name="Місце для тексту 2">
            <a:extLst>
              <a:ext uri="{FF2B5EF4-FFF2-40B4-BE49-F238E27FC236}">
                <a16:creationId xmlns:a16="http://schemas.microsoft.com/office/drawing/2014/main" id="{1A7CF0FC-F697-44F1-84BD-4B409890F12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Клацніть, щоб відредагувати стилі зразків тексту</a:t>
            </a:r>
          </a:p>
        </p:txBody>
      </p:sp>
      <p:sp>
        <p:nvSpPr>
          <p:cNvPr id="4" name="Місце для дати 3">
            <a:extLst>
              <a:ext uri="{FF2B5EF4-FFF2-40B4-BE49-F238E27FC236}">
                <a16:creationId xmlns:a16="http://schemas.microsoft.com/office/drawing/2014/main" id="{FB2FE4D9-0499-4D93-B911-599046DB5FB4}"/>
              </a:ext>
            </a:extLst>
          </p:cNvPr>
          <p:cNvSpPr>
            <a:spLocks noGrp="1"/>
          </p:cNvSpPr>
          <p:nvPr>
            <p:ph type="dt" sz="half" idx="10"/>
          </p:nvPr>
        </p:nvSpPr>
        <p:spPr/>
        <p:txBody>
          <a:bodyPr/>
          <a:lstStyle/>
          <a:p>
            <a:fld id="{BC8E0F51-3720-408C-80C9-AB4749E76171}" type="datetimeFigureOut">
              <a:rPr lang="ru-RU" smtClean="0"/>
              <a:t>20.03.2023</a:t>
            </a:fld>
            <a:endParaRPr lang="ru-RU"/>
          </a:p>
        </p:txBody>
      </p:sp>
      <p:sp>
        <p:nvSpPr>
          <p:cNvPr id="5" name="Місце для нижнього колонтитула 4">
            <a:extLst>
              <a:ext uri="{FF2B5EF4-FFF2-40B4-BE49-F238E27FC236}">
                <a16:creationId xmlns:a16="http://schemas.microsoft.com/office/drawing/2014/main" id="{E7E8BE13-CE97-4CEE-912B-329FD890E8AA}"/>
              </a:ext>
            </a:extLst>
          </p:cNvPr>
          <p:cNvSpPr>
            <a:spLocks noGrp="1"/>
          </p:cNvSpPr>
          <p:nvPr>
            <p:ph type="ftr" sz="quarter" idx="11"/>
          </p:nvPr>
        </p:nvSpPr>
        <p:spPr/>
        <p:txBody>
          <a:bodyPr/>
          <a:lstStyle/>
          <a:p>
            <a:endParaRPr lang="ru-RU"/>
          </a:p>
        </p:txBody>
      </p:sp>
      <p:sp>
        <p:nvSpPr>
          <p:cNvPr id="6" name="Місце для номера слайда 5">
            <a:extLst>
              <a:ext uri="{FF2B5EF4-FFF2-40B4-BE49-F238E27FC236}">
                <a16:creationId xmlns:a16="http://schemas.microsoft.com/office/drawing/2014/main" id="{6756306C-7188-44FE-8789-66A14BF06182}"/>
              </a:ext>
            </a:extLst>
          </p:cNvPr>
          <p:cNvSpPr>
            <a:spLocks noGrp="1"/>
          </p:cNvSpPr>
          <p:nvPr>
            <p:ph type="sldNum" sz="quarter" idx="12"/>
          </p:nvPr>
        </p:nvSpPr>
        <p:spPr/>
        <p:txBody>
          <a:bodyPr/>
          <a:lstStyle/>
          <a:p>
            <a:fld id="{B84B4206-8664-476A-80D0-FE998081D38E}" type="slidenum">
              <a:rPr lang="ru-RU" smtClean="0"/>
              <a:t>‹№›</a:t>
            </a:fld>
            <a:endParaRPr lang="ru-RU"/>
          </a:p>
        </p:txBody>
      </p:sp>
    </p:spTree>
    <p:extLst>
      <p:ext uri="{BB962C8B-B14F-4D97-AF65-F5344CB8AC3E}">
        <p14:creationId xmlns:p14="http://schemas.microsoft.com/office/powerpoint/2010/main" val="1390331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EA976D9-95D1-44D2-8DDC-0AF6F901EDD6}"/>
              </a:ext>
            </a:extLst>
          </p:cNvPr>
          <p:cNvSpPr>
            <a:spLocks noGrp="1"/>
          </p:cNvSpPr>
          <p:nvPr>
            <p:ph type="title"/>
          </p:nvPr>
        </p:nvSpPr>
        <p:spPr/>
        <p:txBody>
          <a:bodyPr/>
          <a:lstStyle/>
          <a:p>
            <a:r>
              <a:rPr lang="uk-UA"/>
              <a:t>Клацніть, щоб редагувати стиль зразка заголовка</a:t>
            </a:r>
            <a:endParaRPr lang="ru-RU"/>
          </a:p>
        </p:txBody>
      </p:sp>
      <p:sp>
        <p:nvSpPr>
          <p:cNvPr id="3" name="Місце для вмісту 2">
            <a:extLst>
              <a:ext uri="{FF2B5EF4-FFF2-40B4-BE49-F238E27FC236}">
                <a16:creationId xmlns:a16="http://schemas.microsoft.com/office/drawing/2014/main" id="{7865124C-984E-4FD1-8FB5-15805E021833}"/>
              </a:ext>
            </a:extLst>
          </p:cNvPr>
          <p:cNvSpPr>
            <a:spLocks noGrp="1"/>
          </p:cNvSpPr>
          <p:nvPr>
            <p:ph sz="half" idx="1"/>
          </p:nvPr>
        </p:nvSpPr>
        <p:spPr>
          <a:xfrm>
            <a:off x="838200" y="1825625"/>
            <a:ext cx="5181600" cy="435133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ru-RU"/>
          </a:p>
        </p:txBody>
      </p:sp>
      <p:sp>
        <p:nvSpPr>
          <p:cNvPr id="4" name="Місце для вмісту 3">
            <a:extLst>
              <a:ext uri="{FF2B5EF4-FFF2-40B4-BE49-F238E27FC236}">
                <a16:creationId xmlns:a16="http://schemas.microsoft.com/office/drawing/2014/main" id="{5496C2CC-B4D3-4737-8D9D-F5DF014E2967}"/>
              </a:ext>
            </a:extLst>
          </p:cNvPr>
          <p:cNvSpPr>
            <a:spLocks noGrp="1"/>
          </p:cNvSpPr>
          <p:nvPr>
            <p:ph sz="half" idx="2"/>
          </p:nvPr>
        </p:nvSpPr>
        <p:spPr>
          <a:xfrm>
            <a:off x="6172200" y="1825625"/>
            <a:ext cx="5181600" cy="435133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ru-RU"/>
          </a:p>
        </p:txBody>
      </p:sp>
      <p:sp>
        <p:nvSpPr>
          <p:cNvPr id="5" name="Місце для дати 4">
            <a:extLst>
              <a:ext uri="{FF2B5EF4-FFF2-40B4-BE49-F238E27FC236}">
                <a16:creationId xmlns:a16="http://schemas.microsoft.com/office/drawing/2014/main" id="{89CD96D4-803A-4A9D-AFF5-647641FFBB95}"/>
              </a:ext>
            </a:extLst>
          </p:cNvPr>
          <p:cNvSpPr>
            <a:spLocks noGrp="1"/>
          </p:cNvSpPr>
          <p:nvPr>
            <p:ph type="dt" sz="half" idx="10"/>
          </p:nvPr>
        </p:nvSpPr>
        <p:spPr/>
        <p:txBody>
          <a:bodyPr/>
          <a:lstStyle/>
          <a:p>
            <a:fld id="{BC8E0F51-3720-408C-80C9-AB4749E76171}" type="datetimeFigureOut">
              <a:rPr lang="ru-RU" smtClean="0"/>
              <a:t>20.03.2023</a:t>
            </a:fld>
            <a:endParaRPr lang="ru-RU"/>
          </a:p>
        </p:txBody>
      </p:sp>
      <p:sp>
        <p:nvSpPr>
          <p:cNvPr id="6" name="Місце для нижнього колонтитула 5">
            <a:extLst>
              <a:ext uri="{FF2B5EF4-FFF2-40B4-BE49-F238E27FC236}">
                <a16:creationId xmlns:a16="http://schemas.microsoft.com/office/drawing/2014/main" id="{1CCC682E-A3B4-4AC1-8EA1-7EC9B537C68F}"/>
              </a:ext>
            </a:extLst>
          </p:cNvPr>
          <p:cNvSpPr>
            <a:spLocks noGrp="1"/>
          </p:cNvSpPr>
          <p:nvPr>
            <p:ph type="ftr" sz="quarter" idx="11"/>
          </p:nvPr>
        </p:nvSpPr>
        <p:spPr/>
        <p:txBody>
          <a:bodyPr/>
          <a:lstStyle/>
          <a:p>
            <a:endParaRPr lang="ru-RU"/>
          </a:p>
        </p:txBody>
      </p:sp>
      <p:sp>
        <p:nvSpPr>
          <p:cNvPr id="7" name="Місце для номера слайда 6">
            <a:extLst>
              <a:ext uri="{FF2B5EF4-FFF2-40B4-BE49-F238E27FC236}">
                <a16:creationId xmlns:a16="http://schemas.microsoft.com/office/drawing/2014/main" id="{037A24FA-AE44-49E4-B396-2872079B69E3}"/>
              </a:ext>
            </a:extLst>
          </p:cNvPr>
          <p:cNvSpPr>
            <a:spLocks noGrp="1"/>
          </p:cNvSpPr>
          <p:nvPr>
            <p:ph type="sldNum" sz="quarter" idx="12"/>
          </p:nvPr>
        </p:nvSpPr>
        <p:spPr/>
        <p:txBody>
          <a:bodyPr/>
          <a:lstStyle/>
          <a:p>
            <a:fld id="{B84B4206-8664-476A-80D0-FE998081D38E}" type="slidenum">
              <a:rPr lang="ru-RU" smtClean="0"/>
              <a:t>‹№›</a:t>
            </a:fld>
            <a:endParaRPr lang="ru-RU"/>
          </a:p>
        </p:txBody>
      </p:sp>
    </p:spTree>
    <p:extLst>
      <p:ext uri="{BB962C8B-B14F-4D97-AF65-F5344CB8AC3E}">
        <p14:creationId xmlns:p14="http://schemas.microsoft.com/office/powerpoint/2010/main" val="2123794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AC240F9-4F9C-43D7-8039-C677AB8DE46F}"/>
              </a:ext>
            </a:extLst>
          </p:cNvPr>
          <p:cNvSpPr>
            <a:spLocks noGrp="1"/>
          </p:cNvSpPr>
          <p:nvPr>
            <p:ph type="title"/>
          </p:nvPr>
        </p:nvSpPr>
        <p:spPr>
          <a:xfrm>
            <a:off x="839788" y="365125"/>
            <a:ext cx="10515600" cy="1325563"/>
          </a:xfrm>
        </p:spPr>
        <p:txBody>
          <a:bodyPr/>
          <a:lstStyle/>
          <a:p>
            <a:r>
              <a:rPr lang="uk-UA"/>
              <a:t>Клацніть, щоб редагувати стиль зразка заголовка</a:t>
            </a:r>
            <a:endParaRPr lang="ru-RU"/>
          </a:p>
        </p:txBody>
      </p:sp>
      <p:sp>
        <p:nvSpPr>
          <p:cNvPr id="3" name="Місце для тексту 2">
            <a:extLst>
              <a:ext uri="{FF2B5EF4-FFF2-40B4-BE49-F238E27FC236}">
                <a16:creationId xmlns:a16="http://schemas.microsoft.com/office/drawing/2014/main" id="{FB2D53C1-68DD-449A-806E-3FBA8C53B1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Місце для вмісту 3">
            <a:extLst>
              <a:ext uri="{FF2B5EF4-FFF2-40B4-BE49-F238E27FC236}">
                <a16:creationId xmlns:a16="http://schemas.microsoft.com/office/drawing/2014/main" id="{29CA99B1-8C18-43B5-97FD-FD74CBA5D153}"/>
              </a:ext>
            </a:extLst>
          </p:cNvPr>
          <p:cNvSpPr>
            <a:spLocks noGrp="1"/>
          </p:cNvSpPr>
          <p:nvPr>
            <p:ph sz="half" idx="2"/>
          </p:nvPr>
        </p:nvSpPr>
        <p:spPr>
          <a:xfrm>
            <a:off x="839788" y="2505075"/>
            <a:ext cx="5157787" cy="368458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ru-RU"/>
          </a:p>
        </p:txBody>
      </p:sp>
      <p:sp>
        <p:nvSpPr>
          <p:cNvPr id="5" name="Місце для тексту 4">
            <a:extLst>
              <a:ext uri="{FF2B5EF4-FFF2-40B4-BE49-F238E27FC236}">
                <a16:creationId xmlns:a16="http://schemas.microsoft.com/office/drawing/2014/main" id="{E083BE86-EEA7-40AD-84C4-5472190B72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Місце для вмісту 5">
            <a:extLst>
              <a:ext uri="{FF2B5EF4-FFF2-40B4-BE49-F238E27FC236}">
                <a16:creationId xmlns:a16="http://schemas.microsoft.com/office/drawing/2014/main" id="{9E159D45-5B0C-4C04-BC46-756802887061}"/>
              </a:ext>
            </a:extLst>
          </p:cNvPr>
          <p:cNvSpPr>
            <a:spLocks noGrp="1"/>
          </p:cNvSpPr>
          <p:nvPr>
            <p:ph sz="quarter" idx="4"/>
          </p:nvPr>
        </p:nvSpPr>
        <p:spPr>
          <a:xfrm>
            <a:off x="6172200" y="2505075"/>
            <a:ext cx="5183188" cy="368458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ru-RU"/>
          </a:p>
        </p:txBody>
      </p:sp>
      <p:sp>
        <p:nvSpPr>
          <p:cNvPr id="7" name="Місце для дати 6">
            <a:extLst>
              <a:ext uri="{FF2B5EF4-FFF2-40B4-BE49-F238E27FC236}">
                <a16:creationId xmlns:a16="http://schemas.microsoft.com/office/drawing/2014/main" id="{827A94E9-AEF1-4254-988B-B25894890F8C}"/>
              </a:ext>
            </a:extLst>
          </p:cNvPr>
          <p:cNvSpPr>
            <a:spLocks noGrp="1"/>
          </p:cNvSpPr>
          <p:nvPr>
            <p:ph type="dt" sz="half" idx="10"/>
          </p:nvPr>
        </p:nvSpPr>
        <p:spPr/>
        <p:txBody>
          <a:bodyPr/>
          <a:lstStyle/>
          <a:p>
            <a:fld id="{BC8E0F51-3720-408C-80C9-AB4749E76171}" type="datetimeFigureOut">
              <a:rPr lang="ru-RU" smtClean="0"/>
              <a:t>20.03.2023</a:t>
            </a:fld>
            <a:endParaRPr lang="ru-RU"/>
          </a:p>
        </p:txBody>
      </p:sp>
      <p:sp>
        <p:nvSpPr>
          <p:cNvPr id="8" name="Місце для нижнього колонтитула 7">
            <a:extLst>
              <a:ext uri="{FF2B5EF4-FFF2-40B4-BE49-F238E27FC236}">
                <a16:creationId xmlns:a16="http://schemas.microsoft.com/office/drawing/2014/main" id="{C1F25AD7-1329-47E0-AAEF-E53C3329791E}"/>
              </a:ext>
            </a:extLst>
          </p:cNvPr>
          <p:cNvSpPr>
            <a:spLocks noGrp="1"/>
          </p:cNvSpPr>
          <p:nvPr>
            <p:ph type="ftr" sz="quarter" idx="11"/>
          </p:nvPr>
        </p:nvSpPr>
        <p:spPr/>
        <p:txBody>
          <a:bodyPr/>
          <a:lstStyle/>
          <a:p>
            <a:endParaRPr lang="ru-RU"/>
          </a:p>
        </p:txBody>
      </p:sp>
      <p:sp>
        <p:nvSpPr>
          <p:cNvPr id="9" name="Місце для номера слайда 8">
            <a:extLst>
              <a:ext uri="{FF2B5EF4-FFF2-40B4-BE49-F238E27FC236}">
                <a16:creationId xmlns:a16="http://schemas.microsoft.com/office/drawing/2014/main" id="{79D58501-29F2-4672-BAE7-CD150F8130E0}"/>
              </a:ext>
            </a:extLst>
          </p:cNvPr>
          <p:cNvSpPr>
            <a:spLocks noGrp="1"/>
          </p:cNvSpPr>
          <p:nvPr>
            <p:ph type="sldNum" sz="quarter" idx="12"/>
          </p:nvPr>
        </p:nvSpPr>
        <p:spPr/>
        <p:txBody>
          <a:bodyPr/>
          <a:lstStyle/>
          <a:p>
            <a:fld id="{B84B4206-8664-476A-80D0-FE998081D38E}" type="slidenum">
              <a:rPr lang="ru-RU" smtClean="0"/>
              <a:t>‹№›</a:t>
            </a:fld>
            <a:endParaRPr lang="ru-RU"/>
          </a:p>
        </p:txBody>
      </p:sp>
    </p:spTree>
    <p:extLst>
      <p:ext uri="{BB962C8B-B14F-4D97-AF65-F5344CB8AC3E}">
        <p14:creationId xmlns:p14="http://schemas.microsoft.com/office/powerpoint/2010/main" val="3614399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9CF0953-CFBC-429E-865D-01082CB30380}"/>
              </a:ext>
            </a:extLst>
          </p:cNvPr>
          <p:cNvSpPr>
            <a:spLocks noGrp="1"/>
          </p:cNvSpPr>
          <p:nvPr>
            <p:ph type="title"/>
          </p:nvPr>
        </p:nvSpPr>
        <p:spPr/>
        <p:txBody>
          <a:bodyPr/>
          <a:lstStyle/>
          <a:p>
            <a:r>
              <a:rPr lang="uk-UA"/>
              <a:t>Клацніть, щоб редагувати стиль зразка заголовка</a:t>
            </a:r>
            <a:endParaRPr lang="ru-RU"/>
          </a:p>
        </p:txBody>
      </p:sp>
      <p:sp>
        <p:nvSpPr>
          <p:cNvPr id="3" name="Місце для дати 2">
            <a:extLst>
              <a:ext uri="{FF2B5EF4-FFF2-40B4-BE49-F238E27FC236}">
                <a16:creationId xmlns:a16="http://schemas.microsoft.com/office/drawing/2014/main" id="{17EAF8F2-86C8-4039-9A01-F6A7137625F5}"/>
              </a:ext>
            </a:extLst>
          </p:cNvPr>
          <p:cNvSpPr>
            <a:spLocks noGrp="1"/>
          </p:cNvSpPr>
          <p:nvPr>
            <p:ph type="dt" sz="half" idx="10"/>
          </p:nvPr>
        </p:nvSpPr>
        <p:spPr/>
        <p:txBody>
          <a:bodyPr/>
          <a:lstStyle/>
          <a:p>
            <a:fld id="{BC8E0F51-3720-408C-80C9-AB4749E76171}" type="datetimeFigureOut">
              <a:rPr lang="ru-RU" smtClean="0"/>
              <a:t>20.03.2023</a:t>
            </a:fld>
            <a:endParaRPr lang="ru-RU"/>
          </a:p>
        </p:txBody>
      </p:sp>
      <p:sp>
        <p:nvSpPr>
          <p:cNvPr id="4" name="Місце для нижнього колонтитула 3">
            <a:extLst>
              <a:ext uri="{FF2B5EF4-FFF2-40B4-BE49-F238E27FC236}">
                <a16:creationId xmlns:a16="http://schemas.microsoft.com/office/drawing/2014/main" id="{F7C8805A-AE6B-436F-9AA9-1A226025A2C1}"/>
              </a:ext>
            </a:extLst>
          </p:cNvPr>
          <p:cNvSpPr>
            <a:spLocks noGrp="1"/>
          </p:cNvSpPr>
          <p:nvPr>
            <p:ph type="ftr" sz="quarter" idx="11"/>
          </p:nvPr>
        </p:nvSpPr>
        <p:spPr/>
        <p:txBody>
          <a:bodyPr/>
          <a:lstStyle/>
          <a:p>
            <a:endParaRPr lang="ru-RU"/>
          </a:p>
        </p:txBody>
      </p:sp>
      <p:sp>
        <p:nvSpPr>
          <p:cNvPr id="5" name="Місце для номера слайда 4">
            <a:extLst>
              <a:ext uri="{FF2B5EF4-FFF2-40B4-BE49-F238E27FC236}">
                <a16:creationId xmlns:a16="http://schemas.microsoft.com/office/drawing/2014/main" id="{30999C42-955D-4431-BEF4-CF95EB3A76F6}"/>
              </a:ext>
            </a:extLst>
          </p:cNvPr>
          <p:cNvSpPr>
            <a:spLocks noGrp="1"/>
          </p:cNvSpPr>
          <p:nvPr>
            <p:ph type="sldNum" sz="quarter" idx="12"/>
          </p:nvPr>
        </p:nvSpPr>
        <p:spPr/>
        <p:txBody>
          <a:bodyPr/>
          <a:lstStyle/>
          <a:p>
            <a:fld id="{B84B4206-8664-476A-80D0-FE998081D38E}" type="slidenum">
              <a:rPr lang="ru-RU" smtClean="0"/>
              <a:t>‹№›</a:t>
            </a:fld>
            <a:endParaRPr lang="ru-RU"/>
          </a:p>
        </p:txBody>
      </p:sp>
    </p:spTree>
    <p:extLst>
      <p:ext uri="{BB962C8B-B14F-4D97-AF65-F5344CB8AC3E}">
        <p14:creationId xmlns:p14="http://schemas.microsoft.com/office/powerpoint/2010/main" val="1708627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a:extLst>
              <a:ext uri="{FF2B5EF4-FFF2-40B4-BE49-F238E27FC236}">
                <a16:creationId xmlns:a16="http://schemas.microsoft.com/office/drawing/2014/main" id="{5EDA2353-F278-4120-9421-128B71A08C4A}"/>
              </a:ext>
            </a:extLst>
          </p:cNvPr>
          <p:cNvSpPr>
            <a:spLocks noGrp="1"/>
          </p:cNvSpPr>
          <p:nvPr>
            <p:ph type="dt" sz="half" idx="10"/>
          </p:nvPr>
        </p:nvSpPr>
        <p:spPr/>
        <p:txBody>
          <a:bodyPr/>
          <a:lstStyle/>
          <a:p>
            <a:fld id="{BC8E0F51-3720-408C-80C9-AB4749E76171}" type="datetimeFigureOut">
              <a:rPr lang="ru-RU" smtClean="0"/>
              <a:t>20.03.2023</a:t>
            </a:fld>
            <a:endParaRPr lang="ru-RU"/>
          </a:p>
        </p:txBody>
      </p:sp>
      <p:sp>
        <p:nvSpPr>
          <p:cNvPr id="3" name="Місце для нижнього колонтитула 2">
            <a:extLst>
              <a:ext uri="{FF2B5EF4-FFF2-40B4-BE49-F238E27FC236}">
                <a16:creationId xmlns:a16="http://schemas.microsoft.com/office/drawing/2014/main" id="{8322745F-541A-4EFE-B4B0-0250E5D0450B}"/>
              </a:ext>
            </a:extLst>
          </p:cNvPr>
          <p:cNvSpPr>
            <a:spLocks noGrp="1"/>
          </p:cNvSpPr>
          <p:nvPr>
            <p:ph type="ftr" sz="quarter" idx="11"/>
          </p:nvPr>
        </p:nvSpPr>
        <p:spPr/>
        <p:txBody>
          <a:bodyPr/>
          <a:lstStyle/>
          <a:p>
            <a:endParaRPr lang="ru-RU"/>
          </a:p>
        </p:txBody>
      </p:sp>
      <p:sp>
        <p:nvSpPr>
          <p:cNvPr id="4" name="Місце для номера слайда 3">
            <a:extLst>
              <a:ext uri="{FF2B5EF4-FFF2-40B4-BE49-F238E27FC236}">
                <a16:creationId xmlns:a16="http://schemas.microsoft.com/office/drawing/2014/main" id="{1C6FC61E-E881-4768-93E0-FB8CCA93099A}"/>
              </a:ext>
            </a:extLst>
          </p:cNvPr>
          <p:cNvSpPr>
            <a:spLocks noGrp="1"/>
          </p:cNvSpPr>
          <p:nvPr>
            <p:ph type="sldNum" sz="quarter" idx="12"/>
          </p:nvPr>
        </p:nvSpPr>
        <p:spPr/>
        <p:txBody>
          <a:bodyPr/>
          <a:lstStyle/>
          <a:p>
            <a:fld id="{B84B4206-8664-476A-80D0-FE998081D38E}" type="slidenum">
              <a:rPr lang="ru-RU" smtClean="0"/>
              <a:t>‹№›</a:t>
            </a:fld>
            <a:endParaRPr lang="ru-RU"/>
          </a:p>
        </p:txBody>
      </p:sp>
    </p:spTree>
    <p:extLst>
      <p:ext uri="{BB962C8B-B14F-4D97-AF65-F5344CB8AC3E}">
        <p14:creationId xmlns:p14="http://schemas.microsoft.com/office/powerpoint/2010/main" val="2458240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18ED8FB-959E-4B59-9B96-923764758E8A}"/>
              </a:ext>
            </a:extLst>
          </p:cNvPr>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endParaRPr lang="ru-RU"/>
          </a:p>
        </p:txBody>
      </p:sp>
      <p:sp>
        <p:nvSpPr>
          <p:cNvPr id="3" name="Місце для вмісту 2">
            <a:extLst>
              <a:ext uri="{FF2B5EF4-FFF2-40B4-BE49-F238E27FC236}">
                <a16:creationId xmlns:a16="http://schemas.microsoft.com/office/drawing/2014/main" id="{53C8651B-4978-4916-8EB8-91625B1AED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ru-RU"/>
          </a:p>
        </p:txBody>
      </p:sp>
      <p:sp>
        <p:nvSpPr>
          <p:cNvPr id="4" name="Місце для тексту 3">
            <a:extLst>
              <a:ext uri="{FF2B5EF4-FFF2-40B4-BE49-F238E27FC236}">
                <a16:creationId xmlns:a16="http://schemas.microsoft.com/office/drawing/2014/main" id="{8F0169FA-C617-4B7C-9CE7-7DD3A7FAF8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Місце для дати 4">
            <a:extLst>
              <a:ext uri="{FF2B5EF4-FFF2-40B4-BE49-F238E27FC236}">
                <a16:creationId xmlns:a16="http://schemas.microsoft.com/office/drawing/2014/main" id="{7BC06793-EEBC-4F5C-AFF3-D37D8E6F2539}"/>
              </a:ext>
            </a:extLst>
          </p:cNvPr>
          <p:cNvSpPr>
            <a:spLocks noGrp="1"/>
          </p:cNvSpPr>
          <p:nvPr>
            <p:ph type="dt" sz="half" idx="10"/>
          </p:nvPr>
        </p:nvSpPr>
        <p:spPr/>
        <p:txBody>
          <a:bodyPr/>
          <a:lstStyle/>
          <a:p>
            <a:fld id="{BC8E0F51-3720-408C-80C9-AB4749E76171}" type="datetimeFigureOut">
              <a:rPr lang="ru-RU" smtClean="0"/>
              <a:t>20.03.2023</a:t>
            </a:fld>
            <a:endParaRPr lang="ru-RU"/>
          </a:p>
        </p:txBody>
      </p:sp>
      <p:sp>
        <p:nvSpPr>
          <p:cNvPr id="6" name="Місце для нижнього колонтитула 5">
            <a:extLst>
              <a:ext uri="{FF2B5EF4-FFF2-40B4-BE49-F238E27FC236}">
                <a16:creationId xmlns:a16="http://schemas.microsoft.com/office/drawing/2014/main" id="{CEA1AC91-0E75-4C1D-816B-5E316366CFE6}"/>
              </a:ext>
            </a:extLst>
          </p:cNvPr>
          <p:cNvSpPr>
            <a:spLocks noGrp="1"/>
          </p:cNvSpPr>
          <p:nvPr>
            <p:ph type="ftr" sz="quarter" idx="11"/>
          </p:nvPr>
        </p:nvSpPr>
        <p:spPr/>
        <p:txBody>
          <a:bodyPr/>
          <a:lstStyle/>
          <a:p>
            <a:endParaRPr lang="ru-RU"/>
          </a:p>
        </p:txBody>
      </p:sp>
      <p:sp>
        <p:nvSpPr>
          <p:cNvPr id="7" name="Місце для номера слайда 6">
            <a:extLst>
              <a:ext uri="{FF2B5EF4-FFF2-40B4-BE49-F238E27FC236}">
                <a16:creationId xmlns:a16="http://schemas.microsoft.com/office/drawing/2014/main" id="{16D82037-9C3C-4324-873C-C0C7262422FD}"/>
              </a:ext>
            </a:extLst>
          </p:cNvPr>
          <p:cNvSpPr>
            <a:spLocks noGrp="1"/>
          </p:cNvSpPr>
          <p:nvPr>
            <p:ph type="sldNum" sz="quarter" idx="12"/>
          </p:nvPr>
        </p:nvSpPr>
        <p:spPr/>
        <p:txBody>
          <a:bodyPr/>
          <a:lstStyle/>
          <a:p>
            <a:fld id="{B84B4206-8664-476A-80D0-FE998081D38E}" type="slidenum">
              <a:rPr lang="ru-RU" smtClean="0"/>
              <a:t>‹№›</a:t>
            </a:fld>
            <a:endParaRPr lang="ru-RU"/>
          </a:p>
        </p:txBody>
      </p:sp>
    </p:spTree>
    <p:extLst>
      <p:ext uri="{BB962C8B-B14F-4D97-AF65-F5344CB8AC3E}">
        <p14:creationId xmlns:p14="http://schemas.microsoft.com/office/powerpoint/2010/main" val="2235745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E2B2908-B00C-4CC3-8698-C4FDBA1BC31F}"/>
              </a:ext>
            </a:extLst>
          </p:cNvPr>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endParaRPr lang="ru-RU"/>
          </a:p>
        </p:txBody>
      </p:sp>
      <p:sp>
        <p:nvSpPr>
          <p:cNvPr id="3" name="Місце для зображення 2">
            <a:extLst>
              <a:ext uri="{FF2B5EF4-FFF2-40B4-BE49-F238E27FC236}">
                <a16:creationId xmlns:a16="http://schemas.microsoft.com/office/drawing/2014/main" id="{10FE9EA4-7ED8-4247-933E-CCEBBBE682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Місце для тексту 3">
            <a:extLst>
              <a:ext uri="{FF2B5EF4-FFF2-40B4-BE49-F238E27FC236}">
                <a16:creationId xmlns:a16="http://schemas.microsoft.com/office/drawing/2014/main" id="{D14F8F02-D40D-4455-A7AE-A6A0597B52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Місце для дати 4">
            <a:extLst>
              <a:ext uri="{FF2B5EF4-FFF2-40B4-BE49-F238E27FC236}">
                <a16:creationId xmlns:a16="http://schemas.microsoft.com/office/drawing/2014/main" id="{B32918FC-07DB-47D0-A21E-4C696F13B841}"/>
              </a:ext>
            </a:extLst>
          </p:cNvPr>
          <p:cNvSpPr>
            <a:spLocks noGrp="1"/>
          </p:cNvSpPr>
          <p:nvPr>
            <p:ph type="dt" sz="half" idx="10"/>
          </p:nvPr>
        </p:nvSpPr>
        <p:spPr/>
        <p:txBody>
          <a:bodyPr/>
          <a:lstStyle/>
          <a:p>
            <a:fld id="{BC8E0F51-3720-408C-80C9-AB4749E76171}" type="datetimeFigureOut">
              <a:rPr lang="ru-RU" smtClean="0"/>
              <a:t>20.03.2023</a:t>
            </a:fld>
            <a:endParaRPr lang="ru-RU"/>
          </a:p>
        </p:txBody>
      </p:sp>
      <p:sp>
        <p:nvSpPr>
          <p:cNvPr id="6" name="Місце для нижнього колонтитула 5">
            <a:extLst>
              <a:ext uri="{FF2B5EF4-FFF2-40B4-BE49-F238E27FC236}">
                <a16:creationId xmlns:a16="http://schemas.microsoft.com/office/drawing/2014/main" id="{99D284ED-9288-42C5-BA2E-9E2C0E2CF841}"/>
              </a:ext>
            </a:extLst>
          </p:cNvPr>
          <p:cNvSpPr>
            <a:spLocks noGrp="1"/>
          </p:cNvSpPr>
          <p:nvPr>
            <p:ph type="ftr" sz="quarter" idx="11"/>
          </p:nvPr>
        </p:nvSpPr>
        <p:spPr/>
        <p:txBody>
          <a:bodyPr/>
          <a:lstStyle/>
          <a:p>
            <a:endParaRPr lang="ru-RU"/>
          </a:p>
        </p:txBody>
      </p:sp>
      <p:sp>
        <p:nvSpPr>
          <p:cNvPr id="7" name="Місце для номера слайда 6">
            <a:extLst>
              <a:ext uri="{FF2B5EF4-FFF2-40B4-BE49-F238E27FC236}">
                <a16:creationId xmlns:a16="http://schemas.microsoft.com/office/drawing/2014/main" id="{CC5CBCCF-6BDE-43D4-8730-902C56F14988}"/>
              </a:ext>
            </a:extLst>
          </p:cNvPr>
          <p:cNvSpPr>
            <a:spLocks noGrp="1"/>
          </p:cNvSpPr>
          <p:nvPr>
            <p:ph type="sldNum" sz="quarter" idx="12"/>
          </p:nvPr>
        </p:nvSpPr>
        <p:spPr/>
        <p:txBody>
          <a:bodyPr/>
          <a:lstStyle/>
          <a:p>
            <a:fld id="{B84B4206-8664-476A-80D0-FE998081D38E}" type="slidenum">
              <a:rPr lang="ru-RU" smtClean="0"/>
              <a:t>‹№›</a:t>
            </a:fld>
            <a:endParaRPr lang="ru-RU"/>
          </a:p>
        </p:txBody>
      </p:sp>
    </p:spTree>
    <p:extLst>
      <p:ext uri="{BB962C8B-B14F-4D97-AF65-F5344CB8AC3E}">
        <p14:creationId xmlns:p14="http://schemas.microsoft.com/office/powerpoint/2010/main" val="2956941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заголовка 1">
            <a:extLst>
              <a:ext uri="{FF2B5EF4-FFF2-40B4-BE49-F238E27FC236}">
                <a16:creationId xmlns:a16="http://schemas.microsoft.com/office/drawing/2014/main" id="{C84C5ABE-3511-482A-9A9B-5FDA056E56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uk-UA"/>
              <a:t>Клацніть, щоб редагувати стиль зразка заголовка</a:t>
            </a:r>
            <a:endParaRPr lang="ru-RU"/>
          </a:p>
        </p:txBody>
      </p:sp>
      <p:sp>
        <p:nvSpPr>
          <p:cNvPr id="3" name="Місце для тексту 2">
            <a:extLst>
              <a:ext uri="{FF2B5EF4-FFF2-40B4-BE49-F238E27FC236}">
                <a16:creationId xmlns:a16="http://schemas.microsoft.com/office/drawing/2014/main" id="{90494E6D-B70A-4965-B104-34F2294555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ru-RU"/>
          </a:p>
        </p:txBody>
      </p:sp>
      <p:sp>
        <p:nvSpPr>
          <p:cNvPr id="4" name="Місце для дати 3">
            <a:extLst>
              <a:ext uri="{FF2B5EF4-FFF2-40B4-BE49-F238E27FC236}">
                <a16:creationId xmlns:a16="http://schemas.microsoft.com/office/drawing/2014/main" id="{3392D95A-B852-45C5-92B9-7FE38DC9BA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8E0F51-3720-408C-80C9-AB4749E76171}" type="datetimeFigureOut">
              <a:rPr lang="ru-RU" smtClean="0"/>
              <a:t>20.03.2023</a:t>
            </a:fld>
            <a:endParaRPr lang="ru-RU"/>
          </a:p>
        </p:txBody>
      </p:sp>
      <p:sp>
        <p:nvSpPr>
          <p:cNvPr id="5" name="Місце для нижнього колонтитула 4">
            <a:extLst>
              <a:ext uri="{FF2B5EF4-FFF2-40B4-BE49-F238E27FC236}">
                <a16:creationId xmlns:a16="http://schemas.microsoft.com/office/drawing/2014/main" id="{A8FAD4AA-3A3E-4444-9872-56775DBC62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Місце для номера слайда 5">
            <a:extLst>
              <a:ext uri="{FF2B5EF4-FFF2-40B4-BE49-F238E27FC236}">
                <a16:creationId xmlns:a16="http://schemas.microsoft.com/office/drawing/2014/main" id="{679A9142-3D4A-45E1-ABFC-FB749F855E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4B4206-8664-476A-80D0-FE998081D38E}" type="slidenum">
              <a:rPr lang="ru-RU" smtClean="0"/>
              <a:t>‹№›</a:t>
            </a:fld>
            <a:endParaRPr lang="ru-RU"/>
          </a:p>
        </p:txBody>
      </p:sp>
    </p:spTree>
    <p:extLst>
      <p:ext uri="{BB962C8B-B14F-4D97-AF65-F5344CB8AC3E}">
        <p14:creationId xmlns:p14="http://schemas.microsoft.com/office/powerpoint/2010/main" val="30732458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microsoft.com/office/2007/relationships/hdphoto" Target="../media/hdphoto3.wdp"/><Relationship Id="rId7" Type="http://schemas.microsoft.com/office/2007/relationships/hdphoto" Target="../media/hdphoto5.wdp"/><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5" Type="http://schemas.microsoft.com/office/2007/relationships/hdphoto" Target="../media/hdphoto4.wdp"/><Relationship Id="rId4" Type="http://schemas.openxmlformats.org/officeDocument/2006/relationships/image" Target="../media/image6.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microsoft.com/office/2007/relationships/hdphoto" Target="../media/hdphoto6.wdp"/></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18.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Рисунок 14">
            <a:extLst>
              <a:ext uri="{FF2B5EF4-FFF2-40B4-BE49-F238E27FC236}">
                <a16:creationId xmlns:a16="http://schemas.microsoft.com/office/drawing/2014/main" id="{81B34E39-72BE-4B64-86D5-80E80E66A228}"/>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8000"/>
                    </a14:imgEffect>
                    <a14:imgEffect>
                      <a14:colorTemperature colorTemp="5900"/>
                    </a14:imgEffect>
                    <a14:imgEffect>
                      <a14:saturation sat="70000"/>
                    </a14:imgEffect>
                  </a14:imgLayer>
                </a14:imgProps>
              </a:ext>
            </a:extLst>
          </a:blip>
          <a:stretch>
            <a:fillRect/>
          </a:stretch>
        </p:blipFill>
        <p:spPr>
          <a:xfrm>
            <a:off x="8352430" y="0"/>
            <a:ext cx="3839570" cy="6856375"/>
          </a:xfrm>
          <a:prstGeom prst="rect">
            <a:avLst/>
          </a:prstGeom>
          <a:effectLst>
            <a:glow rad="254000">
              <a:schemeClr val="bg1">
                <a:lumMod val="50000"/>
                <a:alpha val="56000"/>
              </a:schemeClr>
            </a:glow>
            <a:reflection stA="97000" endPos="0" dist="50800" dir="5400000" sy="-100000" algn="bl" rotWithShape="0"/>
          </a:effectLst>
        </p:spPr>
      </p:pic>
      <p:sp>
        <p:nvSpPr>
          <p:cNvPr id="5" name="Прямокутник 4">
            <a:extLst>
              <a:ext uri="{FF2B5EF4-FFF2-40B4-BE49-F238E27FC236}">
                <a16:creationId xmlns:a16="http://schemas.microsoft.com/office/drawing/2014/main" id="{36F4FCE8-8031-4A5D-AE68-AAE11ABD6056}"/>
              </a:ext>
            </a:extLst>
          </p:cNvPr>
          <p:cNvSpPr/>
          <p:nvPr/>
        </p:nvSpPr>
        <p:spPr>
          <a:xfrm>
            <a:off x="1337481" y="1044052"/>
            <a:ext cx="10854519" cy="4326340"/>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a:p>
        </p:txBody>
      </p:sp>
      <p:sp>
        <p:nvSpPr>
          <p:cNvPr id="16" name="Прямокутник 15">
            <a:extLst>
              <a:ext uri="{FF2B5EF4-FFF2-40B4-BE49-F238E27FC236}">
                <a16:creationId xmlns:a16="http://schemas.microsoft.com/office/drawing/2014/main" id="{B5316A38-8E64-4DA6-A1B7-8199973B2B0B}"/>
              </a:ext>
            </a:extLst>
          </p:cNvPr>
          <p:cNvSpPr/>
          <p:nvPr/>
        </p:nvSpPr>
        <p:spPr>
          <a:xfrm>
            <a:off x="0" y="1351127"/>
            <a:ext cx="955343" cy="3712191"/>
          </a:xfrm>
          <a:prstGeom prst="rect">
            <a:avLst/>
          </a:prstGeom>
          <a:solidFill>
            <a:srgbClr val="77645E"/>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sp>
        <p:nvSpPr>
          <p:cNvPr id="17" name="TextBox 16">
            <a:extLst>
              <a:ext uri="{FF2B5EF4-FFF2-40B4-BE49-F238E27FC236}">
                <a16:creationId xmlns:a16="http://schemas.microsoft.com/office/drawing/2014/main" id="{B7DBB086-0D2F-4D98-84B6-0D41ED51E634}"/>
              </a:ext>
            </a:extLst>
          </p:cNvPr>
          <p:cNvSpPr txBox="1"/>
          <p:nvPr/>
        </p:nvSpPr>
        <p:spPr>
          <a:xfrm>
            <a:off x="1528549" y="2330059"/>
            <a:ext cx="7069540" cy="1754326"/>
          </a:xfrm>
          <a:prstGeom prst="rect">
            <a:avLst/>
          </a:prstGeom>
          <a:noFill/>
        </p:spPr>
        <p:txBody>
          <a:bodyPr wrap="square" rtlCol="0">
            <a:spAutoFit/>
          </a:bodyPr>
          <a:lstStyle/>
          <a:p>
            <a:r>
              <a:rPr lang="en-US" sz="7200" dirty="0">
                <a:latin typeface="Copperplate Gothic Bold" panose="020E0705020206020404" pitchFamily="34" charset="0"/>
              </a:rPr>
              <a:t>BMW Group</a:t>
            </a:r>
          </a:p>
          <a:p>
            <a:r>
              <a:rPr lang="en-US" sz="3600" dirty="0">
                <a:latin typeface="Copperplate Gothic Bold" panose="020E0705020206020404" pitchFamily="34" charset="0"/>
              </a:rPr>
              <a:t>History and Development</a:t>
            </a:r>
            <a:endParaRPr lang="ru-RU" sz="3600" dirty="0">
              <a:latin typeface="Bahnschrift Condensed" panose="020B0502040204020203" pitchFamily="34" charset="0"/>
            </a:endParaRPr>
          </a:p>
        </p:txBody>
      </p:sp>
      <p:sp>
        <p:nvSpPr>
          <p:cNvPr id="18" name="TextBox 17">
            <a:extLst>
              <a:ext uri="{FF2B5EF4-FFF2-40B4-BE49-F238E27FC236}">
                <a16:creationId xmlns:a16="http://schemas.microsoft.com/office/drawing/2014/main" id="{D84617D0-9233-4A3A-BB53-E30B2398B318}"/>
              </a:ext>
            </a:extLst>
          </p:cNvPr>
          <p:cNvSpPr txBox="1"/>
          <p:nvPr/>
        </p:nvSpPr>
        <p:spPr>
          <a:xfrm>
            <a:off x="1337481" y="4740152"/>
            <a:ext cx="2979505" cy="646331"/>
          </a:xfrm>
          <a:prstGeom prst="rect">
            <a:avLst/>
          </a:prstGeom>
          <a:noFill/>
        </p:spPr>
        <p:txBody>
          <a:bodyPr wrap="square" rtlCol="0">
            <a:spAutoFit/>
          </a:bodyPr>
          <a:lstStyle/>
          <a:p>
            <a:r>
              <a:rPr lang="en-US" dirty="0"/>
              <a:t>Dubliak V., Lyashenko M. 101FM</a:t>
            </a:r>
            <a:endParaRPr lang="ru-RU" dirty="0"/>
          </a:p>
        </p:txBody>
      </p:sp>
    </p:spTree>
    <p:extLst>
      <p:ext uri="{BB962C8B-B14F-4D97-AF65-F5344CB8AC3E}">
        <p14:creationId xmlns:p14="http://schemas.microsoft.com/office/powerpoint/2010/main" val="3611308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pic>
        <p:nvPicPr>
          <p:cNvPr id="1038" name="Picture 14" descr="История автомобильной компании BMW из Германии">
            <a:extLst>
              <a:ext uri="{FF2B5EF4-FFF2-40B4-BE49-F238E27FC236}">
                <a16:creationId xmlns:a16="http://schemas.microsoft.com/office/drawing/2014/main" id="{595690E1-FADC-4701-B74A-5BB600154DD8}"/>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39000" contrast="-3000"/>
                    </a14:imgEffect>
                  </a14:imgLayer>
                </a14:imgProps>
              </a:ext>
              <a:ext uri="{28A0092B-C50C-407E-A947-70E740481C1C}">
                <a14:useLocalDpi xmlns:a14="http://schemas.microsoft.com/office/drawing/2010/main" val="0"/>
              </a:ext>
            </a:extLst>
          </a:blip>
          <a:srcRect/>
          <a:stretch>
            <a:fillRect/>
          </a:stretch>
        </p:blipFill>
        <p:spPr bwMode="auto">
          <a:xfrm>
            <a:off x="6698751" y="1818526"/>
            <a:ext cx="4727970" cy="2938409"/>
          </a:xfrm>
          <a:prstGeom prst="rect">
            <a:avLst/>
          </a:prstGeom>
          <a:noFill/>
          <a:extLst>
            <a:ext uri="{909E8E84-426E-40DD-AFC4-6F175D3DCCD1}">
              <a14:hiddenFill xmlns:a14="http://schemas.microsoft.com/office/drawing/2010/main">
                <a:solidFill>
                  <a:srgbClr val="FFFFFF"/>
                </a:solidFill>
              </a14:hiddenFill>
            </a:ext>
          </a:extLst>
        </p:spPr>
      </p:pic>
      <p:sp>
        <p:nvSpPr>
          <p:cNvPr id="9" name="Прямокутник 8">
            <a:extLst>
              <a:ext uri="{FF2B5EF4-FFF2-40B4-BE49-F238E27FC236}">
                <a16:creationId xmlns:a16="http://schemas.microsoft.com/office/drawing/2014/main" id="{B1BDABAD-B2D3-4A18-8C07-EE819890AEAE}"/>
              </a:ext>
            </a:extLst>
          </p:cNvPr>
          <p:cNvSpPr/>
          <p:nvPr/>
        </p:nvSpPr>
        <p:spPr>
          <a:xfrm>
            <a:off x="226032" y="1818526"/>
            <a:ext cx="11200690" cy="2938409"/>
          </a:xfrm>
          <a:prstGeom prst="rect">
            <a:avLst/>
          </a:prstGeom>
          <a:no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TextBox 9">
            <a:extLst>
              <a:ext uri="{FF2B5EF4-FFF2-40B4-BE49-F238E27FC236}">
                <a16:creationId xmlns:a16="http://schemas.microsoft.com/office/drawing/2014/main" id="{99CAC3A1-8344-44FA-A259-431574E2D470}"/>
              </a:ext>
            </a:extLst>
          </p:cNvPr>
          <p:cNvSpPr txBox="1"/>
          <p:nvPr/>
        </p:nvSpPr>
        <p:spPr>
          <a:xfrm>
            <a:off x="226031" y="1894613"/>
            <a:ext cx="6195317" cy="2862322"/>
          </a:xfrm>
          <a:prstGeom prst="rect">
            <a:avLst/>
          </a:prstGeom>
          <a:noFill/>
        </p:spPr>
        <p:txBody>
          <a:bodyPr wrap="square" rtlCol="0">
            <a:spAutoFit/>
          </a:bodyPr>
          <a:lstStyle/>
          <a:p>
            <a:r>
              <a:rPr lang="en-US" sz="2000" dirty="0">
                <a:latin typeface="Copperplate Gothic Bold" panose="020E0705020206020404" pitchFamily="34" charset="0"/>
              </a:rPr>
              <a:t>Today, the BMW Group, with more than 30 production and assembly facilities as well as a global sales network, is the world’s leading manufacturer of premium automobiles and motorcycles, and provider of premium financial and mobility services.  The so-called BMW Group also includes such brands as MINI and Rolls-Royce Motor Cars.</a:t>
            </a:r>
            <a:endParaRPr lang="ru-RU" sz="2000" dirty="0"/>
          </a:p>
        </p:txBody>
      </p:sp>
    </p:spTree>
    <p:extLst>
      <p:ext uri="{BB962C8B-B14F-4D97-AF65-F5344CB8AC3E}">
        <p14:creationId xmlns:p14="http://schemas.microsoft.com/office/powerpoint/2010/main" val="14341525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97272009-4411-41DB-B1B7-61D801EFBF43}"/>
              </a:ext>
            </a:extLst>
          </p:cNvPr>
          <p:cNvPicPr>
            <a:picLocks noChangeAspect="1"/>
          </p:cNvPicPr>
          <p:nvPr/>
        </p:nvPicPr>
        <p:blipFill>
          <a:blip r:embed="rId2"/>
          <a:stretch>
            <a:fillRect/>
          </a:stretch>
        </p:blipFill>
        <p:spPr>
          <a:xfrm>
            <a:off x="-86766" y="0"/>
            <a:ext cx="3852809" cy="6857083"/>
          </a:xfrm>
          <a:prstGeom prst="rect">
            <a:avLst/>
          </a:prstGeom>
        </p:spPr>
      </p:pic>
      <p:grpSp>
        <p:nvGrpSpPr>
          <p:cNvPr id="6" name="Групувати 5">
            <a:extLst>
              <a:ext uri="{FF2B5EF4-FFF2-40B4-BE49-F238E27FC236}">
                <a16:creationId xmlns:a16="http://schemas.microsoft.com/office/drawing/2014/main" id="{91951283-429E-4368-A3EF-E94F9A774EEC}"/>
              </a:ext>
            </a:extLst>
          </p:cNvPr>
          <p:cNvGrpSpPr/>
          <p:nvPr/>
        </p:nvGrpSpPr>
        <p:grpSpPr>
          <a:xfrm>
            <a:off x="-86765" y="1667215"/>
            <a:ext cx="4799006" cy="811189"/>
            <a:chOff x="503433" y="2753473"/>
            <a:chExt cx="4607957" cy="1006868"/>
          </a:xfrm>
        </p:grpSpPr>
        <p:sp>
          <p:nvSpPr>
            <p:cNvPr id="4" name="Овал 3">
              <a:extLst>
                <a:ext uri="{FF2B5EF4-FFF2-40B4-BE49-F238E27FC236}">
                  <a16:creationId xmlns:a16="http://schemas.microsoft.com/office/drawing/2014/main" id="{15AF183A-140A-4CAE-9DE2-5D57CEEE126C}"/>
                </a:ext>
              </a:extLst>
            </p:cNvPr>
            <p:cNvSpPr/>
            <p:nvPr/>
          </p:nvSpPr>
          <p:spPr>
            <a:xfrm>
              <a:off x="4022328" y="2753473"/>
              <a:ext cx="1089062" cy="100686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кутник 4">
              <a:extLst>
                <a:ext uri="{FF2B5EF4-FFF2-40B4-BE49-F238E27FC236}">
                  <a16:creationId xmlns:a16="http://schemas.microsoft.com/office/drawing/2014/main" id="{554163B8-A2B7-4EE2-9BA9-9C37B25474B0}"/>
                </a:ext>
              </a:extLst>
            </p:cNvPr>
            <p:cNvSpPr/>
            <p:nvPr/>
          </p:nvSpPr>
          <p:spPr>
            <a:xfrm>
              <a:off x="503433" y="2753473"/>
              <a:ext cx="4009490" cy="10068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pic>
        <p:nvPicPr>
          <p:cNvPr id="8" name="Рисунок 7">
            <a:extLst>
              <a:ext uri="{FF2B5EF4-FFF2-40B4-BE49-F238E27FC236}">
                <a16:creationId xmlns:a16="http://schemas.microsoft.com/office/drawing/2014/main" id="{0D363ADD-05E7-4DA3-989F-C81DCEB5FBF2}"/>
              </a:ext>
            </a:extLst>
          </p:cNvPr>
          <p:cNvPicPr>
            <a:picLocks noChangeAspect="1"/>
          </p:cNvPicPr>
          <p:nvPr/>
        </p:nvPicPr>
        <p:blipFill>
          <a:blip r:embed="rId3"/>
          <a:stretch>
            <a:fillRect/>
          </a:stretch>
        </p:blipFill>
        <p:spPr>
          <a:xfrm>
            <a:off x="3542354" y="1667214"/>
            <a:ext cx="811189" cy="811189"/>
          </a:xfrm>
          <a:prstGeom prst="rect">
            <a:avLst/>
          </a:prstGeom>
        </p:spPr>
      </p:pic>
      <p:sp>
        <p:nvSpPr>
          <p:cNvPr id="10" name="TextBox 9">
            <a:extLst>
              <a:ext uri="{FF2B5EF4-FFF2-40B4-BE49-F238E27FC236}">
                <a16:creationId xmlns:a16="http://schemas.microsoft.com/office/drawing/2014/main" id="{14A9EA22-0BE6-415B-B93D-EB2F6BB8EA28}"/>
              </a:ext>
            </a:extLst>
          </p:cNvPr>
          <p:cNvSpPr txBox="1"/>
          <p:nvPr/>
        </p:nvSpPr>
        <p:spPr>
          <a:xfrm>
            <a:off x="5062591" y="2188663"/>
            <a:ext cx="6097712" cy="1938992"/>
          </a:xfrm>
          <a:prstGeom prst="rect">
            <a:avLst/>
          </a:prstGeom>
          <a:noFill/>
        </p:spPr>
        <p:txBody>
          <a:bodyPr wrap="square">
            <a:spAutoFit/>
          </a:bodyPr>
          <a:lstStyle/>
          <a:p>
            <a:r>
              <a:rPr lang="en-US" sz="4000" dirty="0">
                <a:latin typeface="Copperplate Gothic Bold" panose="020E0705020206020404" pitchFamily="34" charset="0"/>
              </a:rPr>
              <a:t>The motto of BMW is "with pleasure behind the wheel".</a:t>
            </a:r>
            <a:endParaRPr lang="ru-RU" sz="4000" dirty="0"/>
          </a:p>
        </p:txBody>
      </p:sp>
    </p:spTree>
    <p:extLst>
      <p:ext uri="{BB962C8B-B14F-4D97-AF65-F5344CB8AC3E}">
        <p14:creationId xmlns:p14="http://schemas.microsoft.com/office/powerpoint/2010/main" val="1480259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4AB6FEC2-8826-41B5-BB1A-B2ACCAE4549D}"/>
              </a:ext>
            </a:extLst>
          </p:cNvPr>
          <p:cNvPicPr>
            <a:picLocks noChangeAspect="1"/>
          </p:cNvPicPr>
          <p:nvPr/>
        </p:nvPicPr>
        <p:blipFill>
          <a:blip r:embed="rId2">
            <a:extLst>
              <a:ext uri="{BEBA8EAE-BF5A-486C-A8C5-ECC9F3942E4B}">
                <a14:imgProps xmlns:a14="http://schemas.microsoft.com/office/drawing/2010/main">
                  <a14:imgLayer r:embed="rId3">
                    <a14:imgEffect>
                      <a14:saturation sat="35000"/>
                    </a14:imgEffect>
                  </a14:imgLayer>
                </a14:imgProps>
              </a:ext>
            </a:extLst>
          </a:blip>
          <a:stretch>
            <a:fillRect/>
          </a:stretch>
        </p:blipFill>
        <p:spPr>
          <a:xfrm>
            <a:off x="0" y="2417410"/>
            <a:ext cx="3595325" cy="2223602"/>
          </a:xfrm>
          <a:prstGeom prst="rect">
            <a:avLst/>
          </a:prstGeom>
        </p:spPr>
      </p:pic>
      <p:pic>
        <p:nvPicPr>
          <p:cNvPr id="5" name="Рисунок 4">
            <a:extLst>
              <a:ext uri="{FF2B5EF4-FFF2-40B4-BE49-F238E27FC236}">
                <a16:creationId xmlns:a16="http://schemas.microsoft.com/office/drawing/2014/main" id="{4489AA36-1BAE-4680-9C0F-5D74C5EA015B}"/>
              </a:ext>
            </a:extLst>
          </p:cNvPr>
          <p:cNvPicPr>
            <a:picLocks noChangeAspect="1"/>
          </p:cNvPicPr>
          <p:nvPr/>
        </p:nvPicPr>
        <p:blipFill>
          <a:blip r:embed="rId4">
            <a:extLst>
              <a:ext uri="{BEBA8EAE-BF5A-486C-A8C5-ECC9F3942E4B}">
                <a14:imgProps xmlns:a14="http://schemas.microsoft.com/office/drawing/2010/main">
                  <a14:imgLayer r:embed="rId5">
                    <a14:imgEffect>
                      <a14:saturation sat="56000"/>
                    </a14:imgEffect>
                  </a14:imgLayer>
                </a14:imgProps>
              </a:ext>
            </a:extLst>
          </a:blip>
          <a:stretch>
            <a:fillRect/>
          </a:stretch>
        </p:blipFill>
        <p:spPr>
          <a:xfrm>
            <a:off x="0" y="0"/>
            <a:ext cx="3595325" cy="2417410"/>
          </a:xfrm>
          <a:prstGeom prst="rect">
            <a:avLst/>
          </a:prstGeom>
        </p:spPr>
      </p:pic>
      <p:pic>
        <p:nvPicPr>
          <p:cNvPr id="6" name="Рисунок 5">
            <a:extLst>
              <a:ext uri="{FF2B5EF4-FFF2-40B4-BE49-F238E27FC236}">
                <a16:creationId xmlns:a16="http://schemas.microsoft.com/office/drawing/2014/main" id="{FD80A9C1-53CB-4D72-8FDE-128E095772A2}"/>
              </a:ext>
            </a:extLst>
          </p:cNvPr>
          <p:cNvPicPr>
            <a:picLocks noChangeAspect="1"/>
          </p:cNvPicPr>
          <p:nvPr/>
        </p:nvPicPr>
        <p:blipFill>
          <a:blip r:embed="rId6">
            <a:extLst>
              <a:ext uri="{BEBA8EAE-BF5A-486C-A8C5-ECC9F3942E4B}">
                <a14:imgProps xmlns:a14="http://schemas.microsoft.com/office/drawing/2010/main">
                  <a14:imgLayer r:embed="rId7">
                    <a14:imgEffect>
                      <a14:saturation sat="35000"/>
                    </a14:imgEffect>
                  </a14:imgLayer>
                </a14:imgProps>
              </a:ext>
            </a:extLst>
          </a:blip>
          <a:stretch>
            <a:fillRect/>
          </a:stretch>
        </p:blipFill>
        <p:spPr>
          <a:xfrm>
            <a:off x="0" y="4641012"/>
            <a:ext cx="3595325" cy="2216988"/>
          </a:xfrm>
          <a:prstGeom prst="rect">
            <a:avLst/>
          </a:prstGeom>
        </p:spPr>
      </p:pic>
      <p:sp>
        <p:nvSpPr>
          <p:cNvPr id="3" name="TextBox 2">
            <a:extLst>
              <a:ext uri="{FF2B5EF4-FFF2-40B4-BE49-F238E27FC236}">
                <a16:creationId xmlns:a16="http://schemas.microsoft.com/office/drawing/2014/main" id="{4B366E24-5E5A-466F-B164-413BE381116A}"/>
              </a:ext>
            </a:extLst>
          </p:cNvPr>
          <p:cNvSpPr txBox="1"/>
          <p:nvPr/>
        </p:nvSpPr>
        <p:spPr>
          <a:xfrm>
            <a:off x="4756935" y="1997839"/>
            <a:ext cx="6986427" cy="2862322"/>
          </a:xfrm>
          <a:prstGeom prst="rect">
            <a:avLst/>
          </a:prstGeom>
          <a:noFill/>
        </p:spPr>
        <p:txBody>
          <a:bodyPr wrap="square">
            <a:spAutoFit/>
          </a:bodyPr>
          <a:lstStyle/>
          <a:p>
            <a:r>
              <a:rPr lang="en-US" sz="2000" dirty="0">
                <a:latin typeface="Copperplate Gothic Bold" panose="020E0705020206020404" pitchFamily="34" charset="0"/>
              </a:rPr>
              <a:t>The BMW Headquarters, also known as the BMW Tower, is a high-rise building located in the Am Riesenfeld area of Munich, Germany. The building has served as the global corporate headquarters of German automaker BMW since 1973. It was declared a protected historic building in 1999, and it is often cited as one of the most notable examples of modern architecture in Munich.</a:t>
            </a:r>
            <a:endParaRPr lang="ru-RU" sz="2000" dirty="0"/>
          </a:p>
        </p:txBody>
      </p:sp>
      <p:pic>
        <p:nvPicPr>
          <p:cNvPr id="11" name="Рисунок 10">
            <a:extLst>
              <a:ext uri="{FF2B5EF4-FFF2-40B4-BE49-F238E27FC236}">
                <a16:creationId xmlns:a16="http://schemas.microsoft.com/office/drawing/2014/main" id="{D4B068A4-498C-4D3A-B530-4FB8E09531EA}"/>
              </a:ext>
            </a:extLst>
          </p:cNvPr>
          <p:cNvPicPr>
            <a:picLocks noChangeAspect="1"/>
          </p:cNvPicPr>
          <p:nvPr/>
        </p:nvPicPr>
        <p:blipFill>
          <a:blip r:embed="rId8"/>
          <a:stretch>
            <a:fillRect/>
          </a:stretch>
        </p:blipFill>
        <p:spPr>
          <a:xfrm>
            <a:off x="-23765" y="1578268"/>
            <a:ext cx="4490298" cy="839142"/>
          </a:xfrm>
          <a:prstGeom prst="rect">
            <a:avLst/>
          </a:prstGeom>
        </p:spPr>
      </p:pic>
      <p:pic>
        <p:nvPicPr>
          <p:cNvPr id="12" name="Рисунок 11">
            <a:extLst>
              <a:ext uri="{FF2B5EF4-FFF2-40B4-BE49-F238E27FC236}">
                <a16:creationId xmlns:a16="http://schemas.microsoft.com/office/drawing/2014/main" id="{3354F8FB-8A7C-465B-BA7E-5B844BFEBEA4}"/>
              </a:ext>
            </a:extLst>
          </p:cNvPr>
          <p:cNvPicPr>
            <a:picLocks noChangeAspect="1"/>
          </p:cNvPicPr>
          <p:nvPr/>
        </p:nvPicPr>
        <p:blipFill rotWithShape="1">
          <a:blip r:embed="rId9"/>
          <a:srcRect l="19638" t="6974" r="19958" b="36936"/>
          <a:stretch/>
        </p:blipFill>
        <p:spPr>
          <a:xfrm>
            <a:off x="3470390" y="1670174"/>
            <a:ext cx="705740" cy="655330"/>
          </a:xfrm>
          <a:prstGeom prst="rect">
            <a:avLst/>
          </a:prstGeom>
        </p:spPr>
      </p:pic>
    </p:spTree>
    <p:extLst>
      <p:ext uri="{BB962C8B-B14F-4D97-AF65-F5344CB8AC3E}">
        <p14:creationId xmlns:p14="http://schemas.microsoft.com/office/powerpoint/2010/main" val="752895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88907BA-3557-438D-89F7-52D425E20B67}"/>
              </a:ext>
            </a:extLst>
          </p:cNvPr>
          <p:cNvSpPr txBox="1"/>
          <p:nvPr/>
        </p:nvSpPr>
        <p:spPr>
          <a:xfrm>
            <a:off x="4661898" y="1314002"/>
            <a:ext cx="6097712" cy="3785652"/>
          </a:xfrm>
          <a:prstGeom prst="rect">
            <a:avLst/>
          </a:prstGeom>
          <a:noFill/>
        </p:spPr>
        <p:txBody>
          <a:bodyPr wrap="square">
            <a:spAutoFit/>
          </a:bodyPr>
          <a:lstStyle/>
          <a:p>
            <a:endParaRPr lang="en-US" sz="2000" dirty="0">
              <a:latin typeface="Copperplate Gothic Bold" panose="020E0705020206020404" pitchFamily="34" charset="0"/>
            </a:endParaRPr>
          </a:p>
          <a:p>
            <a:r>
              <a:rPr lang="en-US" sz="2000" dirty="0">
                <a:latin typeface="Copperplate Gothic Bold" panose="020E0705020206020404" pitchFamily="34" charset="0"/>
              </a:rPr>
              <a:t>The official date when the German company for the production of BMW cars was founded is March 7, 1916, by Carl Friedrich Rapp, when an aircraft manufacturer called Bayerische Flugzeugwerke was founded. This company was renamed Bayerische Motoren Werke (BMW) in 1922. However, the BMW name dates back to 1917, when Rapp Motorenwerke changed its name to Bayerische Motoren Werke.</a:t>
            </a:r>
            <a:endParaRPr lang="ru-RU" sz="2000" dirty="0"/>
          </a:p>
        </p:txBody>
      </p:sp>
      <p:pic>
        <p:nvPicPr>
          <p:cNvPr id="8" name="Рисунок 7">
            <a:extLst>
              <a:ext uri="{FF2B5EF4-FFF2-40B4-BE49-F238E27FC236}">
                <a16:creationId xmlns:a16="http://schemas.microsoft.com/office/drawing/2014/main" id="{64ECFF2F-3024-4F50-9ADD-9A84472C71D1}"/>
              </a:ext>
            </a:extLst>
          </p:cNvPr>
          <p:cNvPicPr>
            <a:picLocks noChangeAspect="1"/>
          </p:cNvPicPr>
          <p:nvPr/>
        </p:nvPicPr>
        <p:blipFill>
          <a:blip r:embed="rId2"/>
          <a:stretch>
            <a:fillRect/>
          </a:stretch>
        </p:blipFill>
        <p:spPr>
          <a:xfrm>
            <a:off x="0" y="1621184"/>
            <a:ext cx="4487045" cy="841321"/>
          </a:xfrm>
          <a:prstGeom prst="rect">
            <a:avLst/>
          </a:prstGeom>
        </p:spPr>
      </p:pic>
      <p:pic>
        <p:nvPicPr>
          <p:cNvPr id="9" name="Рисунок 8">
            <a:extLst>
              <a:ext uri="{FF2B5EF4-FFF2-40B4-BE49-F238E27FC236}">
                <a16:creationId xmlns:a16="http://schemas.microsoft.com/office/drawing/2014/main" id="{7B71ED73-EA77-4237-A8BA-8C8C1E686044}"/>
              </a:ext>
            </a:extLst>
          </p:cNvPr>
          <p:cNvPicPr>
            <a:picLocks noChangeAspect="1"/>
          </p:cNvPicPr>
          <p:nvPr/>
        </p:nvPicPr>
        <p:blipFill rotWithShape="1">
          <a:blip r:embed="rId3"/>
          <a:srcRect l="15069" t="20674" r="16255" b="28089"/>
          <a:stretch/>
        </p:blipFill>
        <p:spPr>
          <a:xfrm>
            <a:off x="3375158" y="1702823"/>
            <a:ext cx="849992" cy="678041"/>
          </a:xfrm>
          <a:prstGeom prst="rect">
            <a:avLst/>
          </a:prstGeom>
        </p:spPr>
      </p:pic>
      <p:pic>
        <p:nvPicPr>
          <p:cNvPr id="11" name="Рисунок 10">
            <a:extLst>
              <a:ext uri="{FF2B5EF4-FFF2-40B4-BE49-F238E27FC236}">
                <a16:creationId xmlns:a16="http://schemas.microsoft.com/office/drawing/2014/main" id="{46551D91-05C2-4D4F-AE90-B4195708919B}"/>
              </a:ext>
            </a:extLst>
          </p:cNvPr>
          <p:cNvPicPr>
            <a:picLocks noChangeAspect="1"/>
          </p:cNvPicPr>
          <p:nvPr/>
        </p:nvPicPr>
        <p:blipFill>
          <a:blip r:embed="rId4"/>
          <a:stretch>
            <a:fillRect/>
          </a:stretch>
        </p:blipFill>
        <p:spPr>
          <a:xfrm>
            <a:off x="0" y="2544145"/>
            <a:ext cx="3421294" cy="4178446"/>
          </a:xfrm>
          <a:prstGeom prst="rect">
            <a:avLst/>
          </a:prstGeom>
          <a:ln>
            <a:noFill/>
          </a:ln>
          <a:effectLst>
            <a:softEdge rad="112500"/>
          </a:effectLst>
        </p:spPr>
      </p:pic>
      <p:pic>
        <p:nvPicPr>
          <p:cNvPr id="12" name="Рисунок 11">
            <a:extLst>
              <a:ext uri="{FF2B5EF4-FFF2-40B4-BE49-F238E27FC236}">
                <a16:creationId xmlns:a16="http://schemas.microsoft.com/office/drawing/2014/main" id="{691674FC-592B-44DB-A1B7-935228F3CD3A}"/>
              </a:ext>
            </a:extLst>
          </p:cNvPr>
          <p:cNvPicPr>
            <a:picLocks noChangeAspect="1"/>
          </p:cNvPicPr>
          <p:nvPr/>
        </p:nvPicPr>
        <p:blipFill rotWithShape="1">
          <a:blip r:embed="rId5"/>
          <a:srcRect l="18835" t="7768" r="20368" b="15740"/>
          <a:stretch/>
        </p:blipFill>
        <p:spPr>
          <a:xfrm>
            <a:off x="0" y="0"/>
            <a:ext cx="1754228" cy="1550358"/>
          </a:xfrm>
          <a:prstGeom prst="rect">
            <a:avLst/>
          </a:prstGeom>
          <a:ln>
            <a:noFill/>
          </a:ln>
          <a:effectLst>
            <a:softEdge rad="112500"/>
          </a:effectLst>
        </p:spPr>
      </p:pic>
      <p:pic>
        <p:nvPicPr>
          <p:cNvPr id="13" name="Рисунок 12">
            <a:extLst>
              <a:ext uri="{FF2B5EF4-FFF2-40B4-BE49-F238E27FC236}">
                <a16:creationId xmlns:a16="http://schemas.microsoft.com/office/drawing/2014/main" id="{81124BCB-0DC2-4A95-A36A-B447861587D9}"/>
              </a:ext>
            </a:extLst>
          </p:cNvPr>
          <p:cNvPicPr>
            <a:picLocks noChangeAspect="1"/>
          </p:cNvPicPr>
          <p:nvPr/>
        </p:nvPicPr>
        <p:blipFill rotWithShape="1">
          <a:blip r:embed="rId6"/>
          <a:srcRect l="9481" t="6165" r="6355" b="9184"/>
          <a:stretch/>
        </p:blipFill>
        <p:spPr>
          <a:xfrm>
            <a:off x="1649742" y="-2"/>
            <a:ext cx="1843471" cy="1550358"/>
          </a:xfrm>
          <a:prstGeom prst="rect">
            <a:avLst/>
          </a:prstGeom>
          <a:ln>
            <a:noFill/>
          </a:ln>
          <a:effectLst>
            <a:softEdge rad="112500"/>
          </a:effectLst>
        </p:spPr>
      </p:pic>
    </p:spTree>
    <p:extLst>
      <p:ext uri="{BB962C8B-B14F-4D97-AF65-F5344CB8AC3E}">
        <p14:creationId xmlns:p14="http://schemas.microsoft.com/office/powerpoint/2010/main" val="19482874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148AFD9-2671-446A-8795-AF0B0D720BD0}"/>
              </a:ext>
            </a:extLst>
          </p:cNvPr>
          <p:cNvSpPr txBox="1"/>
          <p:nvPr/>
        </p:nvSpPr>
        <p:spPr>
          <a:xfrm>
            <a:off x="5804899" y="1289953"/>
            <a:ext cx="5496674" cy="4278094"/>
          </a:xfrm>
          <a:prstGeom prst="rect">
            <a:avLst/>
          </a:prstGeom>
          <a:noFill/>
        </p:spPr>
        <p:txBody>
          <a:bodyPr wrap="square" rtlCol="0">
            <a:spAutoFit/>
          </a:bodyPr>
          <a:lstStyle/>
          <a:p>
            <a:r>
              <a:rPr lang="en-US" sz="2400" dirty="0">
                <a:solidFill>
                  <a:schemeClr val="bg1"/>
                </a:solidFill>
                <a:latin typeface="Copperplate Gothic Bold" panose="020E0705020206020404" pitchFamily="34" charset="0"/>
              </a:rPr>
              <a:t>Benefits Package.</a:t>
            </a:r>
          </a:p>
          <a:p>
            <a:r>
              <a:rPr lang="en-US" sz="2400" dirty="0">
                <a:solidFill>
                  <a:schemeClr val="bg1"/>
                </a:solidFill>
                <a:latin typeface="Copperplate Gothic Bold" panose="020E0705020206020404" pitchFamily="34" charset="0"/>
              </a:rPr>
              <a:t>Car Program.</a:t>
            </a:r>
          </a:p>
          <a:p>
            <a:endParaRPr lang="en-US" sz="2400" dirty="0">
              <a:solidFill>
                <a:schemeClr val="bg1"/>
              </a:solidFill>
              <a:latin typeface="Copperplate Gothic Bold" panose="020E0705020206020404" pitchFamily="34" charset="0"/>
            </a:endParaRPr>
          </a:p>
          <a:p>
            <a:r>
              <a:rPr lang="en-US" sz="2000" dirty="0">
                <a:solidFill>
                  <a:schemeClr val="bg1"/>
                </a:solidFill>
                <a:latin typeface="Copperplate Gothic Bold" panose="020E0705020206020404" pitchFamily="34" charset="0"/>
              </a:rPr>
              <a:t>BMW company vehicle program gives our associates the opportunity to enjoy driv- ing their own BMW through assignment or lease programs. We believe this is a great way for you to experience the ben- efits of our vehicles so all employees can become advocates for our brand and share our pride in their quality.</a:t>
            </a:r>
            <a:endParaRPr lang="ru-RU" sz="2000" dirty="0">
              <a:solidFill>
                <a:schemeClr val="bg1"/>
              </a:solidFill>
            </a:endParaRPr>
          </a:p>
        </p:txBody>
      </p:sp>
      <p:pic>
        <p:nvPicPr>
          <p:cNvPr id="2050" name="Picture 2" descr="Новини BMW">
            <a:extLst>
              <a:ext uri="{FF2B5EF4-FFF2-40B4-BE49-F238E27FC236}">
                <a16:creationId xmlns:a16="http://schemas.microsoft.com/office/drawing/2014/main" id="{190CB570-D493-4D3D-97C9-D04EB86308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3724382" cy="230853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6" name="Picture 8" descr="bmw-life - YouTube">
            <a:extLst>
              <a:ext uri="{FF2B5EF4-FFF2-40B4-BE49-F238E27FC236}">
                <a16:creationId xmlns:a16="http://schemas.microsoft.com/office/drawing/2014/main" id="{F6DF91F3-12D7-4919-8163-DC514BB0260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Effect>
                      <a14:brightnessContrast contrast="-37000"/>
                    </a14:imgEffect>
                  </a14:imgLayer>
                </a14:imgProps>
              </a:ext>
              <a:ext uri="{28A0092B-C50C-407E-A947-70E740481C1C}">
                <a14:useLocalDpi xmlns:a14="http://schemas.microsoft.com/office/drawing/2010/main" val="0"/>
              </a:ext>
            </a:extLst>
          </a:blip>
          <a:srcRect/>
          <a:stretch>
            <a:fillRect/>
          </a:stretch>
        </p:blipFill>
        <p:spPr bwMode="auto">
          <a:xfrm>
            <a:off x="-2" y="2596793"/>
            <a:ext cx="3724385" cy="223206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Рисунок 6">
            <a:extLst>
              <a:ext uri="{FF2B5EF4-FFF2-40B4-BE49-F238E27FC236}">
                <a16:creationId xmlns:a16="http://schemas.microsoft.com/office/drawing/2014/main" id="{2B4B880E-B18D-425B-9A0C-36700E4A5255}"/>
              </a:ext>
            </a:extLst>
          </p:cNvPr>
          <p:cNvPicPr>
            <a:picLocks noChangeAspect="1"/>
          </p:cNvPicPr>
          <p:nvPr/>
        </p:nvPicPr>
        <p:blipFill>
          <a:blip r:embed="rId5"/>
          <a:stretch>
            <a:fillRect/>
          </a:stretch>
        </p:blipFill>
        <p:spPr>
          <a:xfrm>
            <a:off x="-7603" y="4900773"/>
            <a:ext cx="3731986" cy="2002631"/>
          </a:xfrm>
          <a:prstGeom prst="rect">
            <a:avLst/>
          </a:prstGeom>
          <a:ln>
            <a:noFill/>
          </a:ln>
          <a:effectLst>
            <a:softEdge rad="112500"/>
          </a:effectLst>
        </p:spPr>
      </p:pic>
      <p:pic>
        <p:nvPicPr>
          <p:cNvPr id="9" name="Рисунок 8">
            <a:extLst>
              <a:ext uri="{FF2B5EF4-FFF2-40B4-BE49-F238E27FC236}">
                <a16:creationId xmlns:a16="http://schemas.microsoft.com/office/drawing/2014/main" id="{E756B553-AFD5-4E4D-A849-5F755D33018E}"/>
              </a:ext>
            </a:extLst>
          </p:cNvPr>
          <p:cNvPicPr>
            <a:picLocks noChangeAspect="1"/>
          </p:cNvPicPr>
          <p:nvPr/>
        </p:nvPicPr>
        <p:blipFill>
          <a:blip r:embed="rId6"/>
          <a:stretch>
            <a:fillRect/>
          </a:stretch>
        </p:blipFill>
        <p:spPr>
          <a:xfrm>
            <a:off x="0" y="1795767"/>
            <a:ext cx="4487045" cy="801026"/>
          </a:xfrm>
          <a:prstGeom prst="rect">
            <a:avLst/>
          </a:prstGeom>
        </p:spPr>
      </p:pic>
      <p:pic>
        <p:nvPicPr>
          <p:cNvPr id="10" name="Рисунок 9">
            <a:extLst>
              <a:ext uri="{FF2B5EF4-FFF2-40B4-BE49-F238E27FC236}">
                <a16:creationId xmlns:a16="http://schemas.microsoft.com/office/drawing/2014/main" id="{414FF429-8AA3-421C-9B9C-80C09F3561ED}"/>
              </a:ext>
            </a:extLst>
          </p:cNvPr>
          <p:cNvPicPr>
            <a:picLocks noChangeAspect="1"/>
          </p:cNvPicPr>
          <p:nvPr/>
        </p:nvPicPr>
        <p:blipFill rotWithShape="1">
          <a:blip r:embed="rId7"/>
          <a:srcRect l="13838" t="8098" r="12986" b="34074"/>
          <a:stretch/>
        </p:blipFill>
        <p:spPr>
          <a:xfrm>
            <a:off x="3211390" y="1815915"/>
            <a:ext cx="860711" cy="760730"/>
          </a:xfrm>
          <a:prstGeom prst="rect">
            <a:avLst/>
          </a:prstGeom>
        </p:spPr>
      </p:pic>
    </p:spTree>
    <p:extLst>
      <p:ext uri="{BB962C8B-B14F-4D97-AF65-F5344CB8AC3E}">
        <p14:creationId xmlns:p14="http://schemas.microsoft.com/office/powerpoint/2010/main" val="2531338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F49F393-572F-42CA-B346-E03F2D9593D7}"/>
              </a:ext>
            </a:extLst>
          </p:cNvPr>
          <p:cNvSpPr txBox="1"/>
          <p:nvPr/>
        </p:nvSpPr>
        <p:spPr>
          <a:xfrm>
            <a:off x="5393933" y="1936283"/>
            <a:ext cx="5568592" cy="3385542"/>
          </a:xfrm>
          <a:prstGeom prst="rect">
            <a:avLst/>
          </a:prstGeom>
          <a:noFill/>
        </p:spPr>
        <p:txBody>
          <a:bodyPr wrap="square">
            <a:spAutoFit/>
          </a:bodyPr>
          <a:lstStyle/>
          <a:p>
            <a:r>
              <a:rPr lang="ru-RU" sz="2400" dirty="0">
                <a:solidFill>
                  <a:schemeClr val="bg1"/>
                </a:solidFill>
              </a:rPr>
              <a:t>Benefits Package.</a:t>
            </a:r>
            <a:endParaRPr lang="en-US" sz="2400" dirty="0">
              <a:solidFill>
                <a:schemeClr val="bg1"/>
              </a:solidFill>
              <a:latin typeface="Copperplate Gothic Bold" panose="020E0705020206020404" pitchFamily="34" charset="0"/>
            </a:endParaRPr>
          </a:p>
          <a:p>
            <a:r>
              <a:rPr lang="en-US" sz="1600" dirty="0">
                <a:solidFill>
                  <a:schemeClr val="bg1"/>
                </a:solidFill>
                <a:latin typeface="Copperplate Gothic Bold" panose="020E0705020206020404" pitchFamily="34" charset="0"/>
              </a:rPr>
              <a:t>The BMW company has developed a </a:t>
            </a:r>
            <a:r>
              <a:rPr lang="ru-RU" sz="1600" dirty="0">
                <a:solidFill>
                  <a:schemeClr val="bg1"/>
                </a:solidFill>
              </a:rPr>
              <a:t>comprehensive program</a:t>
            </a:r>
            <a:r>
              <a:rPr lang="en-US" sz="1600" dirty="0">
                <a:solidFill>
                  <a:schemeClr val="bg1"/>
                </a:solidFill>
                <a:latin typeface="Copperplate Gothic Bold" panose="020E0705020206020404" pitchFamily="34" charset="0"/>
              </a:rPr>
              <a:t> that</a:t>
            </a:r>
            <a:r>
              <a:rPr lang="ru-RU" sz="1600" dirty="0">
                <a:solidFill>
                  <a:schemeClr val="bg1"/>
                </a:solidFill>
              </a:rPr>
              <a:t> includes:</a:t>
            </a:r>
            <a:endParaRPr lang="en-US" sz="1600" dirty="0">
              <a:solidFill>
                <a:schemeClr val="bg1"/>
              </a:solidFill>
            </a:endParaRPr>
          </a:p>
          <a:p>
            <a:endParaRPr lang="ru-RU" dirty="0">
              <a:solidFill>
                <a:schemeClr val="bg1"/>
              </a:solidFill>
            </a:endParaRPr>
          </a:p>
          <a:p>
            <a:pPr marL="285750" indent="-285750">
              <a:buFont typeface="Arial" panose="020B0604020202020204" pitchFamily="34" charset="0"/>
              <a:buChar char="•"/>
            </a:pPr>
            <a:r>
              <a:rPr lang="ru-RU" sz="2000" dirty="0">
                <a:solidFill>
                  <a:schemeClr val="bg1"/>
                </a:solidFill>
              </a:rPr>
              <a:t>Medical, Dental, Prescription and Vision coverage</a:t>
            </a:r>
          </a:p>
          <a:p>
            <a:pPr marL="285750" indent="-285750">
              <a:buFont typeface="Arial" panose="020B0604020202020204" pitchFamily="34" charset="0"/>
              <a:buChar char="•"/>
            </a:pPr>
            <a:r>
              <a:rPr lang="ru-RU" sz="2000" dirty="0">
                <a:solidFill>
                  <a:schemeClr val="bg1"/>
                </a:solidFill>
              </a:rPr>
              <a:t>Paid time off</a:t>
            </a:r>
          </a:p>
          <a:p>
            <a:pPr marL="285750" indent="-285750">
              <a:buFont typeface="Arial" panose="020B0604020202020204" pitchFamily="34" charset="0"/>
              <a:buChar char="•"/>
            </a:pPr>
            <a:r>
              <a:rPr lang="ru-RU" sz="2000" dirty="0">
                <a:solidFill>
                  <a:schemeClr val="bg1"/>
                </a:solidFill>
              </a:rPr>
              <a:t>Retirement Income Account</a:t>
            </a:r>
          </a:p>
          <a:p>
            <a:pPr marL="285750" indent="-285750">
              <a:buFont typeface="Arial" panose="020B0604020202020204" pitchFamily="34" charset="0"/>
              <a:buChar char="•"/>
            </a:pPr>
            <a:r>
              <a:rPr lang="ru-RU" sz="2000" dirty="0">
                <a:solidFill>
                  <a:schemeClr val="bg1"/>
                </a:solidFill>
              </a:rPr>
              <a:t> Life Insurance</a:t>
            </a:r>
          </a:p>
          <a:p>
            <a:pPr marL="285750" indent="-285750">
              <a:buFont typeface="Arial" panose="020B0604020202020204" pitchFamily="34" charset="0"/>
              <a:buChar char="•"/>
            </a:pPr>
            <a:r>
              <a:rPr lang="ru-RU" sz="2000" dirty="0">
                <a:solidFill>
                  <a:schemeClr val="bg1"/>
                </a:solidFill>
              </a:rPr>
              <a:t> BMW Associates Assistance Program</a:t>
            </a:r>
          </a:p>
          <a:p>
            <a:pPr marL="285750" indent="-285750">
              <a:buFont typeface="Arial" panose="020B0604020202020204" pitchFamily="34" charset="0"/>
              <a:buChar char="•"/>
            </a:pPr>
            <a:r>
              <a:rPr lang="ru-RU" sz="2000" dirty="0">
                <a:solidFill>
                  <a:schemeClr val="bg1"/>
                </a:solidFill>
              </a:rPr>
              <a:t> Medical Flexible Spending Account (FSA &amp; HSA)</a:t>
            </a:r>
          </a:p>
        </p:txBody>
      </p:sp>
      <p:pic>
        <p:nvPicPr>
          <p:cNvPr id="5" name="Рисунок 4">
            <a:extLst>
              <a:ext uri="{FF2B5EF4-FFF2-40B4-BE49-F238E27FC236}">
                <a16:creationId xmlns:a16="http://schemas.microsoft.com/office/drawing/2014/main" id="{A4C08E28-33F8-4973-BF75-769E7B0A32AB}"/>
              </a:ext>
            </a:extLst>
          </p:cNvPr>
          <p:cNvPicPr>
            <a:picLocks noChangeAspect="1"/>
          </p:cNvPicPr>
          <p:nvPr/>
        </p:nvPicPr>
        <p:blipFill>
          <a:blip r:embed="rId2"/>
          <a:stretch>
            <a:fillRect/>
          </a:stretch>
        </p:blipFill>
        <p:spPr>
          <a:xfrm>
            <a:off x="-7182" y="2563002"/>
            <a:ext cx="3386794" cy="2132104"/>
          </a:xfrm>
          <a:prstGeom prst="rect">
            <a:avLst/>
          </a:prstGeom>
          <a:ln>
            <a:noFill/>
          </a:ln>
          <a:effectLst>
            <a:softEdge rad="112500"/>
          </a:effectLst>
        </p:spPr>
      </p:pic>
      <p:pic>
        <p:nvPicPr>
          <p:cNvPr id="6" name="Рисунок 5">
            <a:extLst>
              <a:ext uri="{FF2B5EF4-FFF2-40B4-BE49-F238E27FC236}">
                <a16:creationId xmlns:a16="http://schemas.microsoft.com/office/drawing/2014/main" id="{F5F9E7FC-BFF8-4C98-8B6A-EAED2D7CF45E}"/>
              </a:ext>
            </a:extLst>
          </p:cNvPr>
          <p:cNvPicPr>
            <a:picLocks noChangeAspect="1"/>
          </p:cNvPicPr>
          <p:nvPr/>
        </p:nvPicPr>
        <p:blipFill>
          <a:blip r:embed="rId3"/>
          <a:stretch>
            <a:fillRect/>
          </a:stretch>
        </p:blipFill>
        <p:spPr>
          <a:xfrm>
            <a:off x="-51499" y="-77459"/>
            <a:ext cx="3431111" cy="2132104"/>
          </a:xfrm>
          <a:prstGeom prst="rect">
            <a:avLst/>
          </a:prstGeom>
          <a:ln>
            <a:noFill/>
          </a:ln>
          <a:effectLst>
            <a:softEdge rad="112500"/>
          </a:effectLst>
        </p:spPr>
      </p:pic>
      <p:pic>
        <p:nvPicPr>
          <p:cNvPr id="7" name="Рисунок 6">
            <a:extLst>
              <a:ext uri="{FF2B5EF4-FFF2-40B4-BE49-F238E27FC236}">
                <a16:creationId xmlns:a16="http://schemas.microsoft.com/office/drawing/2014/main" id="{5E79AD1F-EAB5-4C22-838E-C7B9E0E4D75C}"/>
              </a:ext>
            </a:extLst>
          </p:cNvPr>
          <p:cNvPicPr>
            <a:picLocks noChangeAspect="1"/>
          </p:cNvPicPr>
          <p:nvPr/>
        </p:nvPicPr>
        <p:blipFill rotWithShape="1">
          <a:blip r:embed="rId4"/>
          <a:srcRect l="111" r="53815"/>
          <a:stretch/>
        </p:blipFill>
        <p:spPr>
          <a:xfrm>
            <a:off x="-7182" y="4695105"/>
            <a:ext cx="3274364" cy="2132105"/>
          </a:xfrm>
          <a:prstGeom prst="rect">
            <a:avLst/>
          </a:prstGeom>
          <a:ln>
            <a:noFill/>
          </a:ln>
          <a:effectLst>
            <a:softEdge rad="112500"/>
          </a:effectLst>
        </p:spPr>
      </p:pic>
      <p:pic>
        <p:nvPicPr>
          <p:cNvPr id="8" name="Рисунок 7">
            <a:extLst>
              <a:ext uri="{FF2B5EF4-FFF2-40B4-BE49-F238E27FC236}">
                <a16:creationId xmlns:a16="http://schemas.microsoft.com/office/drawing/2014/main" id="{8F07FF81-E124-4953-8785-BA529986108B}"/>
              </a:ext>
            </a:extLst>
          </p:cNvPr>
          <p:cNvPicPr>
            <a:picLocks noChangeAspect="1"/>
          </p:cNvPicPr>
          <p:nvPr/>
        </p:nvPicPr>
        <p:blipFill>
          <a:blip r:embed="rId5"/>
          <a:stretch>
            <a:fillRect/>
          </a:stretch>
        </p:blipFill>
        <p:spPr>
          <a:xfrm>
            <a:off x="-7182" y="1721681"/>
            <a:ext cx="4487045" cy="841321"/>
          </a:xfrm>
          <a:prstGeom prst="rect">
            <a:avLst/>
          </a:prstGeom>
        </p:spPr>
      </p:pic>
      <p:pic>
        <p:nvPicPr>
          <p:cNvPr id="9" name="Рисунок 8">
            <a:extLst>
              <a:ext uri="{FF2B5EF4-FFF2-40B4-BE49-F238E27FC236}">
                <a16:creationId xmlns:a16="http://schemas.microsoft.com/office/drawing/2014/main" id="{1CB4E846-1223-4727-8F35-33AC6EDDA63E}"/>
              </a:ext>
            </a:extLst>
          </p:cNvPr>
          <p:cNvPicPr>
            <a:picLocks noChangeAspect="1"/>
          </p:cNvPicPr>
          <p:nvPr/>
        </p:nvPicPr>
        <p:blipFill>
          <a:blip r:embed="rId6"/>
          <a:stretch>
            <a:fillRect/>
          </a:stretch>
        </p:blipFill>
        <p:spPr>
          <a:xfrm>
            <a:off x="3463719" y="1798530"/>
            <a:ext cx="745856" cy="743737"/>
          </a:xfrm>
          <a:prstGeom prst="rect">
            <a:avLst/>
          </a:prstGeom>
        </p:spPr>
      </p:pic>
    </p:spTree>
    <p:extLst>
      <p:ext uri="{BB962C8B-B14F-4D97-AF65-F5344CB8AC3E}">
        <p14:creationId xmlns:p14="http://schemas.microsoft.com/office/powerpoint/2010/main" val="1331945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C2C51B3A-C6EB-4916-BB38-5FCE938E88FE}"/>
              </a:ext>
            </a:extLst>
          </p:cNvPr>
          <p:cNvSpPr/>
          <p:nvPr/>
        </p:nvSpPr>
        <p:spPr>
          <a:xfrm>
            <a:off x="0" y="3339101"/>
            <a:ext cx="12192000" cy="3518899"/>
          </a:xfrm>
          <a:prstGeom prst="rect">
            <a:avLst/>
          </a:prstGeom>
          <a:gradFill flip="none" rotWithShape="1">
            <a:gsLst>
              <a:gs pos="11000">
                <a:schemeClr val="tx1">
                  <a:lumMod val="85000"/>
                  <a:lumOff val="15000"/>
                </a:schemeClr>
              </a:gs>
              <a:gs pos="100000">
                <a:schemeClr val="tx1">
                  <a:lumMod val="75000"/>
                  <a:lumOff val="2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TextBox 3">
            <a:extLst>
              <a:ext uri="{FF2B5EF4-FFF2-40B4-BE49-F238E27FC236}">
                <a16:creationId xmlns:a16="http://schemas.microsoft.com/office/drawing/2014/main" id="{68CBB2FB-6777-4455-A991-7E64B8FF2969}"/>
              </a:ext>
            </a:extLst>
          </p:cNvPr>
          <p:cNvSpPr txBox="1"/>
          <p:nvPr/>
        </p:nvSpPr>
        <p:spPr>
          <a:xfrm>
            <a:off x="3554858" y="2250040"/>
            <a:ext cx="6133672" cy="1569660"/>
          </a:xfrm>
          <a:prstGeom prst="rect">
            <a:avLst/>
          </a:prstGeom>
          <a:noFill/>
        </p:spPr>
        <p:txBody>
          <a:bodyPr wrap="square" rtlCol="0">
            <a:spAutoFit/>
          </a:bodyPr>
          <a:lstStyle/>
          <a:p>
            <a:r>
              <a:rPr lang="en-US" sz="4800" dirty="0">
                <a:solidFill>
                  <a:schemeClr val="bg1"/>
                </a:solidFill>
                <a:latin typeface="Copperplate Gothic Bold" panose="020E0705020206020404" pitchFamily="34" charset="0"/>
              </a:rPr>
              <a:t>Thank you for your attention</a:t>
            </a:r>
            <a:endParaRPr lang="ru-RU" sz="4800" dirty="0">
              <a:solidFill>
                <a:schemeClr val="bg1"/>
              </a:solidFill>
            </a:endParaRPr>
          </a:p>
        </p:txBody>
      </p:sp>
    </p:spTree>
    <p:extLst>
      <p:ext uri="{BB962C8B-B14F-4D97-AF65-F5344CB8AC3E}">
        <p14:creationId xmlns:p14="http://schemas.microsoft.com/office/powerpoint/2010/main" val="2140515090"/>
      </p:ext>
    </p:extLst>
  </p:cSld>
  <p:clrMapOvr>
    <a:masterClrMapping/>
  </p:clrMapOvr>
</p:sld>
</file>

<file path=ppt/theme/theme1.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TotalTime>
  <Words>334</Words>
  <Application>Microsoft Office PowerPoint</Application>
  <PresentationFormat>Широкий екран</PresentationFormat>
  <Paragraphs>22</Paragraphs>
  <Slides>8</Slides>
  <Notes>0</Notes>
  <HiddenSlides>0</HiddenSlides>
  <MMClips>0</MMClips>
  <ScaleCrop>false</ScaleCrop>
  <HeadingPairs>
    <vt:vector size="6" baseType="variant">
      <vt:variant>
        <vt:lpstr>Використані шрифти</vt:lpstr>
      </vt:variant>
      <vt:variant>
        <vt:i4>5</vt:i4>
      </vt:variant>
      <vt:variant>
        <vt:lpstr>Тема</vt:lpstr>
      </vt:variant>
      <vt:variant>
        <vt:i4>1</vt:i4>
      </vt:variant>
      <vt:variant>
        <vt:lpstr>Заголовки слайдів</vt:lpstr>
      </vt:variant>
      <vt:variant>
        <vt:i4>8</vt:i4>
      </vt:variant>
    </vt:vector>
  </HeadingPairs>
  <TitlesOfParts>
    <vt:vector size="14" baseType="lpstr">
      <vt:lpstr>Arial</vt:lpstr>
      <vt:lpstr>Bahnschrift Condensed</vt:lpstr>
      <vt:lpstr>Calibri</vt:lpstr>
      <vt:lpstr>Calibri Light</vt:lpstr>
      <vt:lpstr>Copperplate Gothic Bold</vt:lpstr>
      <vt:lpstr>Тема Office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влад</dc:creator>
  <cp:lastModifiedBy>влад</cp:lastModifiedBy>
  <cp:revision>1</cp:revision>
  <dcterms:created xsi:type="dcterms:W3CDTF">2023-03-20T18:28:47Z</dcterms:created>
  <dcterms:modified xsi:type="dcterms:W3CDTF">2023-03-20T21:22:45Z</dcterms:modified>
</cp:coreProperties>
</file>