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6eb6af82d_0_5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6eb6af82d_0_5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76eb6af82d_0_5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76eb6af82d_0_5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76eb6af82d_0_5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76eb6af82d_0_5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76eb6af82d_0_5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76eb6af82d_0_5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6eb6af82d_0_5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76eb6af82d_0_5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6eb6af82d_0_3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6eb6af82d_0_3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6eb6af82d_0_4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6eb6af82d_0_4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6eb6af82d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6eb6af82d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6eb6af82d_0_4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6eb6af82d_0_4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6eb6af82d_0_4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76eb6af82d_0_4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6eb6af82d_0_4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6eb6af82d_0_4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6eb6af82d_0_4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76eb6af82d_0_4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6eb6af82d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76eb6af82d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68000" cy="509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ru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Харківський національний університет радіоелектроніки</a:t>
            </a:r>
            <a:endParaRPr b="0"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ru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Кафедра “Електронних обчислювальних машин”</a:t>
            </a:r>
            <a:endParaRPr b="0"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56775" y="2045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Атестаційна робота на тему: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Веб-портал електронного урядування для реєстрації компанії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496875" y="3537125"/>
            <a:ext cx="6440400" cy="5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виконав: студент групи КІУкі-16-2 Жужма А.А.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Керівник: асистент Халімова С.В.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11700" y="190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Інтерфейс веб-додатку (1)</a:t>
            </a:r>
            <a:endParaRPr/>
          </a:p>
        </p:txBody>
      </p:sp>
      <p:pic>
        <p:nvPicPr>
          <p:cNvPr id="122" name="Google Shape;12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15150"/>
            <a:ext cx="8839200" cy="3941259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367125" y="156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Інтерфейс веб-додатку (2)</a:t>
            </a:r>
            <a:endParaRPr/>
          </a:p>
        </p:txBody>
      </p:sp>
      <p:pic>
        <p:nvPicPr>
          <p:cNvPr id="129" name="Google Shape;129;p23"/>
          <p:cNvPicPr preferRelativeResize="0"/>
          <p:nvPr/>
        </p:nvPicPr>
        <p:blipFill rotWithShape="1">
          <a:blip r:embed="rId3">
            <a:alphaModFix/>
          </a:blip>
          <a:srcRect b="0" l="0" r="1361" t="3306"/>
          <a:stretch/>
        </p:blipFill>
        <p:spPr>
          <a:xfrm>
            <a:off x="1050275" y="784950"/>
            <a:ext cx="6853800" cy="39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11700" y="245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Сторінка Авторизації</a:t>
            </a:r>
            <a:endParaRPr/>
          </a:p>
        </p:txBody>
      </p:sp>
      <p:pic>
        <p:nvPicPr>
          <p:cNvPr id="136" name="Google Shape;13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6875" y="884700"/>
            <a:ext cx="5188711" cy="38209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/>
          <p:nvPr>
            <p:ph type="title"/>
          </p:nvPr>
        </p:nvSpPr>
        <p:spPr>
          <a:xfrm>
            <a:off x="311700" y="1678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Сторінка реєстрації компанії</a:t>
            </a:r>
            <a:endParaRPr/>
          </a:p>
        </p:txBody>
      </p:sp>
      <p:pic>
        <p:nvPicPr>
          <p:cNvPr id="143" name="Google Shape;143;p25"/>
          <p:cNvPicPr preferRelativeResize="0"/>
          <p:nvPr/>
        </p:nvPicPr>
        <p:blipFill rotWithShape="1">
          <a:blip r:embed="rId3">
            <a:alphaModFix/>
          </a:blip>
          <a:srcRect b="5918" l="0" r="1874" t="7049"/>
          <a:stretch/>
        </p:blipFill>
        <p:spPr>
          <a:xfrm>
            <a:off x="1086700" y="807075"/>
            <a:ext cx="6772276" cy="370552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/>
          <p:nvPr>
            <p:ph type="title"/>
          </p:nvPr>
        </p:nvSpPr>
        <p:spPr>
          <a:xfrm>
            <a:off x="311700" y="68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Висновки</a:t>
            </a:r>
            <a:endParaRPr/>
          </a:p>
        </p:txBody>
      </p:sp>
      <p:sp>
        <p:nvSpPr>
          <p:cNvPr id="150" name="Google Shape;150;p26"/>
          <p:cNvSpPr txBox="1"/>
          <p:nvPr/>
        </p:nvSpPr>
        <p:spPr>
          <a:xfrm>
            <a:off x="887200" y="1696975"/>
            <a:ext cx="63849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6"/>
          <p:cNvSpPr txBox="1"/>
          <p:nvPr/>
        </p:nvSpPr>
        <p:spPr>
          <a:xfrm>
            <a:off x="565725" y="1076225"/>
            <a:ext cx="8266500" cy="3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бакалаврській роботі був створений веб – портал електронного урядування, для реєстрації компанії. Використання веб-порталу дозволяє виконувати операції пов'язані з реєстрацією безпосередньо через Інтернет, таким чином немає необхідності витрачати час на пересилання документів для реєстрації компанії.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 спрощення процесу реєстрації створено сервіс, що працює як Інтернет портал. Цей портал надає можливість виконувати операції, пов’язані з документообігом, а саме реєстрація компанії.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Поставлені задачі, у ході розробки порталу були повністю виконані. Подальший розвиток проекту передбачає додавання та реалізацію нових типів послуг для громадян та  бізнесу.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112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44500" lvl="0" marL="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200">
                <a:latin typeface="Times New Roman"/>
                <a:ea typeface="Times New Roman"/>
                <a:cs typeface="Times New Roman"/>
                <a:sym typeface="Times New Roman"/>
              </a:rPr>
              <a:t>Мета атестаційної роботи</a:t>
            </a:r>
            <a:endParaRPr b="1"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875350"/>
            <a:ext cx="8667600" cy="39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Метою атестаційної роботи є розробка програмного засобу, який надає можливість зареєструвати компанію через мережу Інтернет. Д</a:t>
            </a: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ля задоволення потреб громадян, компаній та бізнесу, що передбачає: 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забезпечення відкритості інформації про діяльність органів державної влади та органів місцевого самоврядування, розширення доступу до неї та надання можливості безпосередньої участі людини і громадянина та інститутів громадянського суспільства у процесах підготовки та експертизи проектів рішень, що приймаються на всіх рівнях державного управління;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підвищення якості адміністративних та управлінських процесів, забезпечення контролю за результативністю діяльності органів державної влади та місцевого самоврядування з одночасним забезпеченням належного рівня інформаційної безпеки;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підвищення якості та доступності державних послуг для людини та громадянина, спрощення процедур та скорочення адміністративних витрат.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49050" y="167225"/>
            <a:ext cx="8445900" cy="37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Сектори міжсуб’єктної взаємодії в системі електронного урядування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299675" y="788000"/>
            <a:ext cx="8532600" cy="378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Виділяють декілька основних видів (секторів) взаємодій: G2C (уряд – громадяни); G2G (уряд – уряд); G2B (уряд – бізнес).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1000" y="1149675"/>
            <a:ext cx="5381700" cy="32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1884475" y="4423925"/>
            <a:ext cx="47781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Рисунок 1.1 – Простір електронної взаємодії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90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Сектори міжсуб’єктної взаємодії в системі електронного урядування(продовження)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житті сучасної людини виникає нова форма взаємодії в умовах становлення інформаційного суспільства – електронна взаємодія. Унікальність цієї форми взаємодії в тому, що вона поєднує в собі всі вище перелічені класифікації. Якщо говорити про сектори електронної взаємодії, то саме вищезазначені три сектори (держава, бізнес, суспільство) можна віднести і до простору електронної взаємодії (рис. 1.1)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Сектор взаємодії G2B (уряд – бізнес) – це онлайн некомерційна взаємодія між місцевим та центральним урядом та сектором комерційного бізнесу з метою надання бізнес-інформації та консультацій. G2B відноситься до провідності через Інтернет між представницькими та торговими компаніями.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Метою G2B є зменшення труднощів для бізнесу, надання найшвидшої інформації та забезпечення цифрового зв’язку за допомогою електронного бізнесу (XML).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81300" y="112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latin typeface="Times New Roman"/>
                <a:ea typeface="Times New Roman"/>
                <a:cs typeface="Times New Roman"/>
                <a:sym typeface="Times New Roman"/>
              </a:rPr>
              <a:t>Схема реєстрація компанії</a:t>
            </a:r>
            <a:endParaRPr b="1" sz="3400"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276900" y="636750"/>
            <a:ext cx="8625000" cy="434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схемі для реєстрації компанії наведені дані, котрі потрібні при поданні в уряд, на узгодження реєстрації компанії. </a:t>
            </a:r>
            <a:endParaRPr/>
          </a:p>
        </p:txBody>
      </p:sp>
      <p:sp>
        <p:nvSpPr>
          <p:cNvPr id="86" name="Google Shape;86;p17"/>
          <p:cNvSpPr txBox="1"/>
          <p:nvPr/>
        </p:nvSpPr>
        <p:spPr>
          <a:xfrm flipH="1" rot="10800000">
            <a:off x="609600" y="404604"/>
            <a:ext cx="1714500" cy="20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4445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/>
              <a:t> </a:t>
            </a:r>
            <a:endParaRPr sz="1100"/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546100" lvl="0" marL="0" rtl="0"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Рисунок 2.2  - Схема реєстрація нової компанії</a:t>
            </a: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b="7792" l="28038" r="27469" t="27217"/>
          <a:stretch/>
        </p:blipFill>
        <p:spPr>
          <a:xfrm>
            <a:off x="2474477" y="1136748"/>
            <a:ext cx="4677010" cy="38413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Постановка задачі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даний час умови побудови інформаційного суспільства є недостатньо ефективними, найбільше значення набуває впровадження нових підходів до застосування новітніх інформаційних технологій. Однією з яких є електронне урядування, воно розширює можливість швидко доводити до населення від органів місцевого та регіонального, публічного управління, яке сприяє на створення соціально – відповідальної держави можливість громадянам отримувати адміністративні послуги з боку держави.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461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latin typeface="Times New Roman"/>
                <a:ea typeface="Times New Roman"/>
                <a:cs typeface="Times New Roman"/>
                <a:sym typeface="Times New Roman"/>
              </a:rPr>
              <a:t>Засоби розробки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Інструменти для роботи з базою даних: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Entity Framework, SQL Server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Інструменти для розробки з Backend (сервером):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ASP.NET Core, C#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струменти для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розробки з Frontend (клієнтом):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HTML, Bootstrap, CSS, Razor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123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latin typeface="Times New Roman"/>
                <a:ea typeface="Times New Roman"/>
                <a:cs typeface="Times New Roman"/>
                <a:sym typeface="Times New Roman"/>
              </a:rPr>
              <a:t>Схема передачі даних між клієнтом та сервером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8" name="Google Shape;108;p20"/>
          <p:cNvPicPr preferRelativeResize="0"/>
          <p:nvPr/>
        </p:nvPicPr>
        <p:blipFill rotWithShape="1">
          <a:blip r:embed="rId3">
            <a:alphaModFix/>
          </a:blip>
          <a:srcRect b="0" l="0" r="2123" t="2257"/>
          <a:stretch/>
        </p:blipFill>
        <p:spPr>
          <a:xfrm>
            <a:off x="2583350" y="696250"/>
            <a:ext cx="3846399" cy="4338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Схема Бази Даних</a:t>
            </a:r>
            <a:endParaRPr/>
          </a:p>
        </p:txBody>
      </p:sp>
      <p:pic>
        <p:nvPicPr>
          <p:cNvPr id="115" name="Google Shape;11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3325" y="1017725"/>
            <a:ext cx="6396981" cy="4001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