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81" r:id="rId2"/>
    <p:sldMasterId id="2147483725" r:id="rId3"/>
  </p:sldMasterIdLst>
  <p:notesMasterIdLst>
    <p:notesMasterId r:id="rId9"/>
  </p:notesMasterIdLst>
  <p:sldIdLst>
    <p:sldId id="296" r:id="rId4"/>
    <p:sldId id="299" r:id="rId5"/>
    <p:sldId id="295" r:id="rId6"/>
    <p:sldId id="302" r:id="rId7"/>
    <p:sldId id="303" r:id="rId8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040"/>
    <a:srgbClr val="C4182E"/>
    <a:srgbClr val="009999"/>
    <a:srgbClr val="33CCCC"/>
    <a:srgbClr val="CCCC00"/>
    <a:srgbClr val="969696"/>
    <a:srgbClr val="000099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57" autoAdjust="0"/>
    <p:restoredTop sz="95797" autoAdjust="0"/>
  </p:normalViewPr>
  <p:slideViewPr>
    <p:cSldViewPr>
      <p:cViewPr>
        <p:scale>
          <a:sx n="84" d="100"/>
          <a:sy n="84" d="100"/>
        </p:scale>
        <p:origin x="-612" y="-2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AD0234-FE86-4E73-99CF-1CD19B1F219C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1E5431A-8A1B-4424-B10A-04ECB39EDE04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1586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</p:spPr>
        <p:txBody>
          <a:bodyPr wrap="square" lIns="91408" tIns="45703" rIns="91408" bIns="45703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3795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8" tIns="45703" rIns="91408" bIns="45703" anchor="b"/>
          <a:lstStyle/>
          <a:p>
            <a:pPr algn="r" defTabSz="865188"/>
            <a:fld id="{442DFFB6-7DD9-44A7-868A-52EA8466B123}" type="slidenum">
              <a:rPr lang="uk-UA" sz="1200">
                <a:latin typeface="Calibri" pitchFamily="34" charset="0"/>
              </a:rPr>
              <a:pPr algn="r" defTabSz="865188"/>
              <a:t>1</a:t>
            </a:fld>
            <a:endParaRPr lang="uk-UA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0" y="2114550"/>
            <a:ext cx="9144000" cy="3028950"/>
          </a:xfrm>
          <a:prstGeom prst="rect">
            <a:avLst/>
          </a:prstGeom>
          <a:gradFill flip="none" rotWithShape="1">
            <a:gsLst>
              <a:gs pos="44000">
                <a:srgbClr val="CBCBCB">
                  <a:alpha val="22000"/>
                </a:srgbClr>
              </a:gs>
              <a:gs pos="100000">
                <a:srgbClr val="5F5F5F">
                  <a:alpha val="1900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88592"/>
            <a:ext cx="7772400" cy="458115"/>
          </a:xfrm>
        </p:spPr>
        <p:txBody>
          <a:bodyPr/>
          <a:lstStyle>
            <a:lvl1pPr algn="ctr">
              <a:defRPr lang="en-US" sz="3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979620"/>
            <a:ext cx="6400800" cy="573330"/>
          </a:xfrm>
        </p:spPr>
        <p:txBody>
          <a:bodyPr>
            <a:normAutofit/>
          </a:bodyPr>
          <a:lstStyle>
            <a:lvl1pPr marL="0" indent="0" algn="ctr">
              <a:buNone/>
              <a:defRPr lang="en-US" sz="18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A32EF-F08F-4255-B3EF-B9BF06193EA2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CDE37-73EA-4B00-8C1A-E22A11B2D422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1" indent="0">
              <a:buNone/>
              <a:defRPr sz="1200"/>
            </a:lvl2pPr>
            <a:lvl3pPr marL="914362" indent="0">
              <a:buNone/>
              <a:defRPr sz="1000"/>
            </a:lvl3pPr>
            <a:lvl4pPr marL="1371543" indent="0">
              <a:buNone/>
              <a:defRPr sz="900"/>
            </a:lvl4pPr>
            <a:lvl5pPr marL="1828724" indent="0">
              <a:buNone/>
              <a:defRPr sz="900"/>
            </a:lvl5pPr>
            <a:lvl6pPr marL="2285905" indent="0">
              <a:buNone/>
              <a:defRPr sz="900"/>
            </a:lvl6pPr>
            <a:lvl7pPr marL="2743086" indent="0">
              <a:buNone/>
              <a:defRPr sz="900"/>
            </a:lvl7pPr>
            <a:lvl8pPr marL="3200266" indent="0">
              <a:buNone/>
              <a:defRPr sz="900"/>
            </a:lvl8pPr>
            <a:lvl9pPr marL="365744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7F416-867F-466E-ABF9-393CDDDEECCB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5E2DC-668D-453D-8604-7A1604AE6001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1" indent="0">
              <a:buNone/>
              <a:defRPr sz="2800"/>
            </a:lvl2pPr>
            <a:lvl3pPr marL="914362" indent="0">
              <a:buNone/>
              <a:defRPr sz="2400"/>
            </a:lvl3pPr>
            <a:lvl4pPr marL="1371543" indent="0">
              <a:buNone/>
              <a:defRPr sz="2000"/>
            </a:lvl4pPr>
            <a:lvl5pPr marL="1828724" indent="0">
              <a:buNone/>
              <a:defRPr sz="2000"/>
            </a:lvl5pPr>
            <a:lvl6pPr marL="2285905" indent="0">
              <a:buNone/>
              <a:defRPr sz="2000"/>
            </a:lvl6pPr>
            <a:lvl7pPr marL="2743086" indent="0">
              <a:buNone/>
              <a:defRPr sz="2000"/>
            </a:lvl7pPr>
            <a:lvl8pPr marL="3200266" indent="0">
              <a:buNone/>
              <a:defRPr sz="2000"/>
            </a:lvl8pPr>
            <a:lvl9pPr marL="3657448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1" indent="0">
              <a:buNone/>
              <a:defRPr sz="1200"/>
            </a:lvl2pPr>
            <a:lvl3pPr marL="914362" indent="0">
              <a:buNone/>
              <a:defRPr sz="1000"/>
            </a:lvl3pPr>
            <a:lvl4pPr marL="1371543" indent="0">
              <a:buNone/>
              <a:defRPr sz="900"/>
            </a:lvl4pPr>
            <a:lvl5pPr marL="1828724" indent="0">
              <a:buNone/>
              <a:defRPr sz="900"/>
            </a:lvl5pPr>
            <a:lvl6pPr marL="2285905" indent="0">
              <a:buNone/>
              <a:defRPr sz="900"/>
            </a:lvl6pPr>
            <a:lvl7pPr marL="2743086" indent="0">
              <a:buNone/>
              <a:defRPr sz="900"/>
            </a:lvl7pPr>
            <a:lvl8pPr marL="3200266" indent="0">
              <a:buNone/>
              <a:defRPr sz="900"/>
            </a:lvl8pPr>
            <a:lvl9pPr marL="365744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FCF99-93AF-4ADB-A46C-614F6A4E4B63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B28D0-A678-4E39-B35A-9178D1E8E9E1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4E1EE-0311-4739-BC7C-E43689E54125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841F2-1380-487E-9248-31D0E2E27BA6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C93B8-0884-4FCC-95FD-F44D0188099F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BCB8F-DB2A-4FAC-B999-7E11AA1752AC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0FEB2-F0C8-42AE-A969-D0DCBF2A8065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A4DF9-E548-43DF-95F4-2D910C0F03B6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36971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641346"/>
            <a:ext cx="8229600" cy="3810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102DE-2E85-407A-AF7E-F028C5B837DE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8892D-07DC-4C5A-B333-A3E8888D43D0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4004" y="2152975"/>
            <a:ext cx="4449167" cy="533311"/>
          </a:xfrm>
        </p:spPr>
        <p:txBody>
          <a:bodyPr>
            <a:normAutofit/>
          </a:bodyPr>
          <a:lstStyle>
            <a:lvl1pPr algn="ctr">
              <a:defRPr sz="27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A8836-752B-4F08-B815-A4199BA1287D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ECA00-1B6C-42D7-8835-EC887D8E4B14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2914650"/>
            <a:ext cx="9144000" cy="222885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91424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15338"/>
            <a:ext cx="7772400" cy="458115"/>
          </a:xfrm>
        </p:spPr>
        <p:txBody>
          <a:bodyPr/>
          <a:lstStyle>
            <a:lvl1pPr algn="ctr">
              <a:defRPr lang="en-US" sz="3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99265"/>
            <a:ext cx="6400800" cy="573330"/>
          </a:xfrm>
        </p:spPr>
        <p:txBody>
          <a:bodyPr>
            <a:normAutofit/>
          </a:bodyPr>
          <a:lstStyle>
            <a:lvl1pPr marL="0" indent="0" algn="ctr">
              <a:buNone/>
              <a:defRPr lang="en-US" sz="18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499F44-BB1B-41B9-A10A-12E9F3F7589F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758908-F3D2-4D92-A296-41967C2B7F44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D80743-6284-4529-8BD4-FB44AC0A136C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57A3322-FF80-48E9-8D66-7F8A0D65D878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81629B8-B67E-454D-AC64-CA2EBE3ACEBD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884B933-F600-43A9-BCE9-41E0F74DFABA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EBC79-BFD3-46C0-B975-0C6797269BDC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CB319-6726-4FE3-8419-157A17491315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975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1pPr>
            <a:lvl2pPr marL="45712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40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3pPr>
            <a:lvl4pPr marL="1371360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4pPr>
            <a:lvl5pPr marL="1828480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5pPr>
            <a:lvl6pPr marL="2285600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6pPr>
            <a:lvl7pPr marL="2742720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7pPr>
            <a:lvl8pPr marL="3199840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8pPr>
            <a:lvl9pPr marL="3656960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4BB618-01C3-470A-94FC-BC5298C1752A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2B6BD5-001E-4B73-953B-74F5A0CEEFAC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775"/>
            </a:lvl1pPr>
            <a:lvl2pPr>
              <a:defRPr sz="2400"/>
            </a:lvl2pPr>
            <a:lvl3pPr>
              <a:defRPr sz="2025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775"/>
            </a:lvl1pPr>
            <a:lvl2pPr>
              <a:defRPr sz="2400"/>
            </a:lvl2pPr>
            <a:lvl3pPr>
              <a:defRPr sz="2025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72BB821-E81B-4222-9AD1-DC7A95BD4BA3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8CA609-5C68-47E4-AE04-19E08B87F10E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0" indent="0">
              <a:buNone/>
              <a:defRPr sz="2025" b="1"/>
            </a:lvl2pPr>
            <a:lvl3pPr marL="914240" indent="0">
              <a:buNone/>
              <a:defRPr sz="1800" b="1"/>
            </a:lvl3pPr>
            <a:lvl4pPr marL="1371360" indent="0">
              <a:buNone/>
              <a:defRPr sz="1575" b="1"/>
            </a:lvl4pPr>
            <a:lvl5pPr marL="1828480" indent="0">
              <a:buNone/>
              <a:defRPr sz="1575" b="1"/>
            </a:lvl5pPr>
            <a:lvl6pPr marL="2285600" indent="0">
              <a:buNone/>
              <a:defRPr sz="1575" b="1"/>
            </a:lvl6pPr>
            <a:lvl7pPr marL="2742720" indent="0">
              <a:buNone/>
              <a:defRPr sz="1575" b="1"/>
            </a:lvl7pPr>
            <a:lvl8pPr marL="3199840" indent="0">
              <a:buNone/>
              <a:defRPr sz="1575" b="1"/>
            </a:lvl8pPr>
            <a:lvl9pPr marL="3656960" indent="0">
              <a:buNone/>
              <a:defRPr sz="1575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25"/>
            </a:lvl2pPr>
            <a:lvl3pPr>
              <a:defRPr sz="180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0" indent="0">
              <a:buNone/>
              <a:defRPr sz="2025" b="1"/>
            </a:lvl2pPr>
            <a:lvl3pPr marL="914240" indent="0">
              <a:buNone/>
              <a:defRPr sz="1800" b="1"/>
            </a:lvl3pPr>
            <a:lvl4pPr marL="1371360" indent="0">
              <a:buNone/>
              <a:defRPr sz="1575" b="1"/>
            </a:lvl4pPr>
            <a:lvl5pPr marL="1828480" indent="0">
              <a:buNone/>
              <a:defRPr sz="1575" b="1"/>
            </a:lvl5pPr>
            <a:lvl6pPr marL="2285600" indent="0">
              <a:buNone/>
              <a:defRPr sz="1575" b="1"/>
            </a:lvl6pPr>
            <a:lvl7pPr marL="2742720" indent="0">
              <a:buNone/>
              <a:defRPr sz="1575" b="1"/>
            </a:lvl7pPr>
            <a:lvl8pPr marL="3199840" indent="0">
              <a:buNone/>
              <a:defRPr sz="1575" b="1"/>
            </a:lvl8pPr>
            <a:lvl9pPr marL="3656960" indent="0">
              <a:buNone/>
              <a:defRPr sz="1575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25"/>
            </a:lvl2pPr>
            <a:lvl3pPr>
              <a:defRPr sz="180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2E4793-8464-4973-8F21-0974B16F542F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5053F6-1C49-4957-9404-C4855045475C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80568F5-0A36-4A21-BBCB-D1303D325C9E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F01AF32-DED3-4324-911B-C237C9B0519C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25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25"/>
            </a:lvl1pPr>
            <a:lvl2pPr>
              <a:defRPr sz="2775"/>
            </a:lvl2pPr>
            <a:lvl3pPr>
              <a:defRPr sz="2400"/>
            </a:lvl3pPr>
            <a:lvl4pPr>
              <a:defRPr sz="2025"/>
            </a:lvl4pPr>
            <a:lvl5pPr>
              <a:defRPr sz="2025"/>
            </a:lvl5pPr>
            <a:lvl6pPr>
              <a:defRPr sz="2025"/>
            </a:lvl6pPr>
            <a:lvl7pPr>
              <a:defRPr sz="2025"/>
            </a:lvl7pPr>
            <a:lvl8pPr>
              <a:defRPr sz="2025"/>
            </a:lvl8pPr>
            <a:lvl9pPr>
              <a:defRPr sz="202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25"/>
            </a:lvl1pPr>
            <a:lvl2pPr marL="457120" indent="0">
              <a:buNone/>
              <a:defRPr sz="1200"/>
            </a:lvl2pPr>
            <a:lvl3pPr marL="914240" indent="0">
              <a:buNone/>
              <a:defRPr sz="975"/>
            </a:lvl3pPr>
            <a:lvl4pPr marL="1371360" indent="0">
              <a:buNone/>
              <a:defRPr sz="900"/>
            </a:lvl4pPr>
            <a:lvl5pPr marL="1828480" indent="0">
              <a:buNone/>
              <a:defRPr sz="900"/>
            </a:lvl5pPr>
            <a:lvl6pPr marL="2285600" indent="0">
              <a:buNone/>
              <a:defRPr sz="900"/>
            </a:lvl6pPr>
            <a:lvl7pPr marL="2742720" indent="0">
              <a:buNone/>
              <a:defRPr sz="900"/>
            </a:lvl7pPr>
            <a:lvl8pPr marL="3199840" indent="0">
              <a:buNone/>
              <a:defRPr sz="900"/>
            </a:lvl8pPr>
            <a:lvl9pPr marL="365696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97221D9-F9D4-4A5F-A794-DB494C9F2F1F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2A6A18-0EF3-4136-9195-343893B483A2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25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25"/>
            </a:lvl1pPr>
            <a:lvl2pPr marL="457120" indent="0">
              <a:buNone/>
              <a:defRPr sz="2775"/>
            </a:lvl2pPr>
            <a:lvl3pPr marL="914240" indent="0">
              <a:buNone/>
              <a:defRPr sz="2400"/>
            </a:lvl3pPr>
            <a:lvl4pPr marL="1371360" indent="0">
              <a:buNone/>
              <a:defRPr sz="2025"/>
            </a:lvl4pPr>
            <a:lvl5pPr marL="1828480" indent="0">
              <a:buNone/>
              <a:defRPr sz="2025"/>
            </a:lvl5pPr>
            <a:lvl6pPr marL="2285600" indent="0">
              <a:buNone/>
              <a:defRPr sz="2025"/>
            </a:lvl6pPr>
            <a:lvl7pPr marL="2742720" indent="0">
              <a:buNone/>
              <a:defRPr sz="2025"/>
            </a:lvl7pPr>
            <a:lvl8pPr marL="3199840" indent="0">
              <a:buNone/>
              <a:defRPr sz="2025"/>
            </a:lvl8pPr>
            <a:lvl9pPr marL="3656960" indent="0">
              <a:buNone/>
              <a:defRPr sz="2025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25"/>
            </a:lvl1pPr>
            <a:lvl2pPr marL="457120" indent="0">
              <a:buNone/>
              <a:defRPr sz="1200"/>
            </a:lvl2pPr>
            <a:lvl3pPr marL="914240" indent="0">
              <a:buNone/>
              <a:defRPr sz="975"/>
            </a:lvl3pPr>
            <a:lvl4pPr marL="1371360" indent="0">
              <a:buNone/>
              <a:defRPr sz="900"/>
            </a:lvl4pPr>
            <a:lvl5pPr marL="1828480" indent="0">
              <a:buNone/>
              <a:defRPr sz="900"/>
            </a:lvl5pPr>
            <a:lvl6pPr marL="2285600" indent="0">
              <a:buNone/>
              <a:defRPr sz="900"/>
            </a:lvl6pPr>
            <a:lvl7pPr marL="2742720" indent="0">
              <a:buNone/>
              <a:defRPr sz="900"/>
            </a:lvl7pPr>
            <a:lvl8pPr marL="3199840" indent="0">
              <a:buNone/>
              <a:defRPr sz="900"/>
            </a:lvl8pPr>
            <a:lvl9pPr marL="365696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56F961F-D3E7-4603-88DF-07FB379DE401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180D08-7983-4D78-BC5B-7E2BAC0B2813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292C50C-0B03-44F5-91BF-A290125E774B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4929DF-F502-48A0-AC20-EA2313880A3A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5436C9-49E3-4BA4-9B2F-B745B017F683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1E66E5-30D4-4C9D-B4F5-3AB28CBD8391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4004" y="2152975"/>
            <a:ext cx="4449167" cy="533311"/>
          </a:xfrm>
        </p:spPr>
        <p:txBody>
          <a:bodyPr>
            <a:normAutofit/>
          </a:bodyPr>
          <a:lstStyle>
            <a:lvl1pPr algn="ctr">
              <a:defRPr sz="27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FE7D90-4D25-4632-AA3C-56B0DDEE81AA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FED64A-7C07-4718-AF30-F432033090E0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7" y="325622"/>
            <a:ext cx="8306809" cy="233172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365155"/>
            <a:ext cx="7772400" cy="13716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2763774"/>
            <a:ext cx="7772400" cy="6858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1A5B91B-446C-45BA-9E83-88A46063AB90}" type="datetimeFigureOut">
              <a:rPr lang="en-US" smtClean="0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33EAC8B-33B1-47EF-B6D2-32702EE3F4C0}" type="slidenum">
              <a:rPr lang="en-US" smtClean="0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ED992-A985-4F2E-ADCF-F3907495CBC7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68B63-85D1-4595-82AF-20BD33719608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737610"/>
            <a:ext cx="8183880" cy="78867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397764"/>
            <a:ext cx="8183880" cy="314096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1A5B91B-446C-45BA-9E83-88A46063AB90}" type="datetimeFigureOut">
              <a:rPr lang="en-US" smtClean="0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33EAC8B-33B1-47EF-B6D2-32702EE3F4C0}" type="slidenum">
              <a:rPr lang="en-US" smtClean="0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7" y="325622"/>
            <a:ext cx="8306809" cy="3255997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3696462"/>
            <a:ext cx="8183880" cy="507492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4218363"/>
            <a:ext cx="8183880" cy="315468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1A5B91B-446C-45BA-9E83-88A46063AB90}" type="datetimeFigureOut">
              <a:rPr lang="en-US" smtClean="0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33EAC8B-33B1-47EF-B6D2-32702EE3F4C0}" type="slidenum">
              <a:rPr lang="en-US" smtClean="0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397764"/>
            <a:ext cx="3931920" cy="329184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397764"/>
            <a:ext cx="3931920" cy="329184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1A5B91B-446C-45BA-9E83-88A46063AB90}" type="datetimeFigureOut">
              <a:rPr lang="en-US" smtClean="0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33EAC8B-33B1-47EF-B6D2-32702EE3F4C0}" type="slidenum">
              <a:rPr lang="en-US" smtClean="0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737610"/>
            <a:ext cx="8183880" cy="78867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434578"/>
            <a:ext cx="3931920" cy="59412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434578"/>
            <a:ext cx="3931920" cy="59412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085850"/>
            <a:ext cx="3931920" cy="261747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085850"/>
            <a:ext cx="3931920" cy="261747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1A5B91B-446C-45BA-9E83-88A46063AB90}" type="datetimeFigureOut">
              <a:rPr lang="en-US" smtClean="0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33EAC8B-33B1-47EF-B6D2-32702EE3F4C0}" type="slidenum">
              <a:rPr lang="en-US" smtClean="0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1A5B91B-446C-45BA-9E83-88A46063AB90}" type="datetimeFigureOut">
              <a:rPr lang="en-US" smtClean="0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33EAC8B-33B1-47EF-B6D2-32702EE3F4C0}" type="slidenum">
              <a:rPr lang="en-US" smtClean="0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1A5B91B-446C-45BA-9E83-88A46063AB90}" type="datetimeFigureOut">
              <a:rPr lang="en-US" smtClean="0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33EAC8B-33B1-47EF-B6D2-32702EE3F4C0}" type="slidenum">
              <a:rPr lang="en-US" smtClean="0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400050"/>
            <a:ext cx="2971800" cy="6858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085852"/>
            <a:ext cx="2971800" cy="3154584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3" y="697608"/>
            <a:ext cx="4626159" cy="35433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1A5B91B-446C-45BA-9E83-88A46063AB90}" type="datetimeFigureOut">
              <a:rPr lang="en-US" smtClean="0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33EAC8B-33B1-47EF-B6D2-32702EE3F4C0}" type="slidenum">
              <a:rPr lang="en-US" smtClean="0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1" y="325622"/>
            <a:ext cx="2324605" cy="325755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759042"/>
            <a:ext cx="8229600" cy="78867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400050"/>
            <a:ext cx="2240280" cy="315861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1A5B91B-446C-45BA-9E83-88A46063AB90}" type="datetimeFigureOut">
              <a:rPr lang="en-US" smtClean="0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33EAC8B-33B1-47EF-B6D2-32702EE3F4C0}" type="slidenum">
              <a:rPr lang="en-US" smtClean="0"/>
              <a:pPr>
                <a:defRPr/>
              </a:pPr>
              <a:t>‹№›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326826"/>
            <a:ext cx="5925312" cy="325755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737610"/>
            <a:ext cx="8183880" cy="78867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397764"/>
            <a:ext cx="8183880" cy="3140964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1A5B91B-446C-45BA-9E83-88A46063AB90}" type="datetimeFigureOut">
              <a:rPr lang="en-US" smtClean="0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33EAC8B-33B1-47EF-B6D2-32702EE3F4C0}" type="slidenum">
              <a:rPr lang="en-US" smtClean="0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00054"/>
            <a:ext cx="1981200" cy="394334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400052"/>
            <a:ext cx="5943600" cy="394335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1A5B91B-446C-45BA-9E83-88A46063AB90}" type="datetimeFigureOut">
              <a:rPr lang="en-US" smtClean="0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33EAC8B-33B1-47EF-B6D2-32702EE3F4C0}" type="slidenum">
              <a:rPr lang="en-US" smtClean="0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D531C-09CE-470B-99F6-C9B81B8AF5CC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C09D2-7417-4536-8F0C-A7F01676FF66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336DF-57FA-4A17-BE48-EE27EE15A094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45FF6-9F98-4E1B-BD62-B4B9B47CD5F6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1" indent="0">
              <a:buNone/>
              <a:defRPr sz="2000" b="1"/>
            </a:lvl2pPr>
            <a:lvl3pPr marL="914362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4" indent="0">
              <a:buNone/>
              <a:defRPr sz="1600" b="1"/>
            </a:lvl5pPr>
            <a:lvl6pPr marL="2285905" indent="0">
              <a:buNone/>
              <a:defRPr sz="1600" b="1"/>
            </a:lvl6pPr>
            <a:lvl7pPr marL="2743086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1" indent="0">
              <a:buNone/>
              <a:defRPr sz="2000" b="1"/>
            </a:lvl2pPr>
            <a:lvl3pPr marL="914362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4" indent="0">
              <a:buNone/>
              <a:defRPr sz="1600" b="1"/>
            </a:lvl5pPr>
            <a:lvl6pPr marL="2285905" indent="0">
              <a:buNone/>
              <a:defRPr sz="1600" b="1"/>
            </a:lvl6pPr>
            <a:lvl7pPr marL="2743086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5FC53-FDE2-4E90-929B-FBB5264DC7C7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A904A-0514-43E4-A1EE-5D4D0328D486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 userDrawn="1"/>
        </p:nvSpPr>
        <p:spPr>
          <a:xfrm>
            <a:off x="0" y="2800350"/>
            <a:ext cx="9144000" cy="2343150"/>
          </a:xfrm>
          <a:prstGeom prst="rect">
            <a:avLst/>
          </a:prstGeom>
          <a:gradFill flip="none" rotWithShape="1">
            <a:gsLst>
              <a:gs pos="30000">
                <a:srgbClr val="CBCBCB">
                  <a:alpha val="0"/>
                </a:srgbClr>
              </a:gs>
              <a:gs pos="0">
                <a:srgbClr val="5F5F5F">
                  <a:alpha val="14000"/>
                </a:srgbClr>
              </a:gs>
              <a:gs pos="63000">
                <a:srgbClr val="FFFFFF">
                  <a:alpha val="0"/>
                </a:srgb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36971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683681"/>
            <a:ext cx="8229600" cy="3810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3E2B1-7B30-4DA5-B455-D9981BB747AC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73742-DEB3-47DD-B66C-E924CA1D1DBE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36971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742950"/>
            <a:ext cx="8229600" cy="3810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0BD9D-03B4-4A90-A2C1-5E4C81151A23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15702-BEB0-4664-A59D-FE11AC1DC90A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6EECF-3333-4400-81CC-FC58A2B479E6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62954-92A4-451E-83E5-6D1E7E9DAE95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72000">
              <a:srgbClr val="EEEEEE"/>
            </a:gs>
            <a:gs pos="41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854075"/>
            <a:ext cx="8229600" cy="374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1A5B91B-446C-45BA-9E83-88A46063AB90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3EAC8B-33B1-47EF-B6D2-32702EE3F4C0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1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2" r:id="rId16"/>
  </p:sldLayoutIdLst>
  <p:txStyles>
    <p:titleStyle>
      <a:lvl1pPr algn="l" defTabSz="912813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595959"/>
          </a:solidFill>
          <a:latin typeface="+mj-lt"/>
          <a:ea typeface="+mj-ea"/>
          <a:cs typeface="+mj-cs"/>
        </a:defRPr>
      </a:lvl1pPr>
      <a:lvl2pPr algn="l" defTabSz="912813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Calibri" pitchFamily="34" charset="0"/>
        </a:defRPr>
      </a:lvl2pPr>
      <a:lvl3pPr algn="l" defTabSz="912813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Calibri" pitchFamily="34" charset="0"/>
        </a:defRPr>
      </a:lvl3pPr>
      <a:lvl4pPr algn="l" defTabSz="912813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Calibri" pitchFamily="34" charset="0"/>
        </a:defRPr>
      </a:lvl4pPr>
      <a:lvl5pPr algn="l" defTabSz="912813" rtl="0" eaLnBrk="0" fontAlgn="base" hangingPunct="0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Calibri" pitchFamily="34" charset="0"/>
        </a:defRPr>
      </a:lvl5pPr>
      <a:lvl6pPr marL="457200" algn="l" defTabSz="912813" rtl="0" fontAlgn="base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Calibri" pitchFamily="34" charset="0"/>
        </a:defRPr>
      </a:lvl6pPr>
      <a:lvl7pPr marL="914400" algn="l" defTabSz="912813" rtl="0" fontAlgn="base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Calibri" pitchFamily="34" charset="0"/>
        </a:defRPr>
      </a:lvl7pPr>
      <a:lvl8pPr marL="1371600" algn="l" defTabSz="912813" rtl="0" fontAlgn="base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Calibri" pitchFamily="34" charset="0"/>
        </a:defRPr>
      </a:lvl8pPr>
      <a:lvl9pPr marL="1828800" algn="l" defTabSz="912813" rtl="0" fontAlgn="base">
        <a:spcBef>
          <a:spcPct val="0"/>
        </a:spcBef>
        <a:spcAft>
          <a:spcPct val="0"/>
        </a:spcAft>
        <a:defRPr sz="2400">
          <a:solidFill>
            <a:srgbClr val="595959"/>
          </a:solidFill>
          <a:latin typeface="Calibri" pitchFamily="34" charset="0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700" kern="1200">
          <a:solidFill>
            <a:schemeClr val="tx1"/>
          </a:solidFill>
          <a:latin typeface="+mj-lt"/>
          <a:ea typeface="+mn-ea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1413" indent="-22701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j-lt"/>
          <a:ea typeface="+mn-ea"/>
          <a:cs typeface="+mn-cs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495" indent="-228591" algn="l" defTabSz="91436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6" indent="-228591" algn="l" defTabSz="91436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7" indent="-228591" algn="l" defTabSz="91436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38" indent="-228591" algn="l" defTabSz="91436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1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2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3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4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5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6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6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48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84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854075"/>
            <a:ext cx="8229600" cy="374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6FBDAE80-4B10-494E-8794-B8F02AE99E90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7A6881CA-AD0A-4830-84DB-C9196EF119BF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defTabSz="912813" rtl="0" eaLnBrk="0" fontAlgn="base" hangingPunct="0">
        <a:spcBef>
          <a:spcPct val="0"/>
        </a:spcBef>
        <a:spcAft>
          <a:spcPct val="0"/>
        </a:spcAft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2813" rtl="0" eaLnBrk="0" fontAlgn="base" hangingPunct="0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" pitchFamily="34" charset="0"/>
        </a:defRPr>
      </a:lvl2pPr>
      <a:lvl3pPr algn="l" defTabSz="912813" rtl="0" eaLnBrk="0" fontAlgn="base" hangingPunct="0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" pitchFamily="34" charset="0"/>
        </a:defRPr>
      </a:lvl3pPr>
      <a:lvl4pPr algn="l" defTabSz="912813" rtl="0" eaLnBrk="0" fontAlgn="base" hangingPunct="0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" pitchFamily="34" charset="0"/>
        </a:defRPr>
      </a:lvl4pPr>
      <a:lvl5pPr algn="l" defTabSz="912813" rtl="0" eaLnBrk="0" fontAlgn="base" hangingPunct="0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" pitchFamily="34" charset="0"/>
        </a:defRPr>
      </a:lvl5pPr>
      <a:lvl6pPr marL="457200" algn="l" defTabSz="912813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" pitchFamily="34" charset="0"/>
        </a:defRPr>
      </a:lvl6pPr>
      <a:lvl7pPr marL="914400" algn="l" defTabSz="912813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" pitchFamily="34" charset="0"/>
        </a:defRPr>
      </a:lvl7pPr>
      <a:lvl8pPr marL="1371600" algn="l" defTabSz="912813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" pitchFamily="34" charset="0"/>
        </a:defRPr>
      </a:lvl8pPr>
      <a:lvl9pPr marL="1828800" algn="l" defTabSz="912813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700" kern="1200">
          <a:solidFill>
            <a:schemeClr val="tx1"/>
          </a:solidFill>
          <a:latin typeface="+mj-lt"/>
          <a:ea typeface="+mn-ea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1413" indent="-22701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j-lt"/>
          <a:ea typeface="+mn-ea"/>
          <a:cs typeface="+mn-cs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160" indent="-228560" algn="l" defTabSz="914240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2971280" indent="-228560" algn="l" defTabSz="914240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428400" indent="-228560" algn="l" defTabSz="914240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3885520" indent="-228560" algn="l" defTabSz="914240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0" algn="l" defTabSz="9142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0" algn="l" defTabSz="9142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60" algn="l" defTabSz="9142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80" algn="l" defTabSz="9142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00" algn="l" defTabSz="9142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20" algn="l" defTabSz="9142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40" algn="l" defTabSz="9142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0" algn="l" defTabSz="9142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7" y="325622"/>
            <a:ext cx="8306809" cy="41148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3739193"/>
            <a:ext cx="8183880" cy="78867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397764"/>
            <a:ext cx="8183880" cy="3140964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4583907"/>
            <a:ext cx="228600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C1A5B91B-446C-45BA-9E83-88A46063AB90}" type="datetimeFigureOut">
              <a:rPr lang="en-US" smtClean="0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4583907"/>
            <a:ext cx="22860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4583907"/>
            <a:ext cx="45720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E33EAC8B-33B1-47EF-B6D2-32702EE3F4C0}" type="slidenum">
              <a:rPr lang="en-US" smtClean="0"/>
              <a:pPr>
                <a:defRPr/>
              </a:pPr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Box 5"/>
          <p:cNvSpPr txBox="1">
            <a:spLocks noChangeArrowheads="1"/>
          </p:cNvSpPr>
          <p:nvPr/>
        </p:nvSpPr>
        <p:spPr bwMode="auto">
          <a:xfrm>
            <a:off x="6167438" y="3975100"/>
            <a:ext cx="18462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7925" tIns="38963" rIns="77925" bIns="38963">
            <a:spAutoFit/>
          </a:bodyPr>
          <a:lstStyle/>
          <a:p>
            <a:pPr defTabSz="779463"/>
            <a:r>
              <a:rPr lang="uk-UA" sz="1500" b="1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uk-UA" sz="1500" i="1">
              <a:solidFill>
                <a:srgbClr val="558ED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3" name="Скругленный прямоугольник 9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409950"/>
            <a:ext cx="3960813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1574006" y="1903589"/>
            <a:ext cx="5516563" cy="81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7925" tIns="38963" rIns="77925" bIns="38963">
            <a:spAutoFit/>
          </a:bodyPr>
          <a:lstStyle/>
          <a:p>
            <a:pPr algn="ctr" defTabSz="779463">
              <a:spcBef>
                <a:spcPct val="50000"/>
              </a:spcBef>
              <a:defRPr/>
            </a:pPr>
            <a:r>
              <a:rPr lang="uk-UA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Корисні поради при роботі з мобільним телефончиком </a:t>
            </a:r>
            <a:endParaRPr lang="uk-UA" sz="24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1371600" y="0"/>
            <a:ext cx="2651125" cy="51435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lIns="68580" tIns="34290" rIns="68580" bIns="34290" anchor="ctr"/>
          <a:lstStyle/>
          <a:p>
            <a:pPr algn="ctr" defTabSz="685800"/>
            <a:endParaRPr lang="ru-RU" sz="1400">
              <a:solidFill>
                <a:srgbClr val="FFFFFF"/>
              </a:solidFill>
              <a:latin typeface="Calibri" pitchFamily="34" charset="0"/>
            </a:endParaRPr>
          </a:p>
        </p:txBody>
      </p:sp>
      <p:grpSp>
        <p:nvGrpSpPr>
          <p:cNvPr id="38914" name="Group 4"/>
          <p:cNvGrpSpPr>
            <a:grpSpLocks/>
          </p:cNvGrpSpPr>
          <p:nvPr/>
        </p:nvGrpSpPr>
        <p:grpSpPr bwMode="auto">
          <a:xfrm>
            <a:off x="1219200" y="779065"/>
            <a:ext cx="1643063" cy="942975"/>
            <a:chOff x="1619250" y="657754"/>
            <a:chExt cx="2190750" cy="1257300"/>
          </a:xfrm>
        </p:grpSpPr>
        <p:sp>
          <p:nvSpPr>
            <p:cNvPr id="38960" name="Right Triangle 3"/>
            <p:cNvSpPr>
              <a:spLocks noChangeArrowheads="1"/>
            </p:cNvSpPr>
            <p:nvPr/>
          </p:nvSpPr>
          <p:spPr bwMode="auto">
            <a:xfrm flipH="1" flipV="1">
              <a:off x="1619250" y="1638300"/>
              <a:ext cx="190500" cy="228600"/>
            </a:xfrm>
            <a:prstGeom prst="rtTriangle">
              <a:avLst/>
            </a:prstGeom>
            <a:solidFill>
              <a:srgbClr val="33CCCC"/>
            </a:solidFill>
            <a:ln w="12700" algn="ctr">
              <a:noFill/>
              <a:miter lim="800000"/>
              <a:headEnd/>
              <a:tailEnd/>
            </a:ln>
          </p:spPr>
          <p:txBody>
            <a:bodyPr rot="10800000" lIns="68580" tIns="34290" rIns="68580" bIns="34290" anchor="ctr"/>
            <a:lstStyle/>
            <a:p>
              <a:pPr algn="ctr" defTabSz="685800"/>
              <a:endParaRPr lang="ru-RU" sz="14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8961" name="Right Arrow 2"/>
            <p:cNvSpPr>
              <a:spLocks noChangeArrowheads="1"/>
            </p:cNvSpPr>
            <p:nvPr/>
          </p:nvSpPr>
          <p:spPr bwMode="auto">
            <a:xfrm>
              <a:off x="1619250" y="657754"/>
              <a:ext cx="2190750" cy="1257300"/>
            </a:xfrm>
            <a:prstGeom prst="rightArrow">
              <a:avLst>
                <a:gd name="adj1" fmla="val 79514"/>
                <a:gd name="adj2" fmla="val 49998"/>
              </a:avLst>
            </a:prstGeom>
            <a:solidFill>
              <a:srgbClr val="009999"/>
            </a:solidFill>
            <a:ln w="12700" algn="ctr">
              <a:noFill/>
              <a:miter lim="800000"/>
              <a:headEnd/>
              <a:tailEnd/>
            </a:ln>
          </p:spPr>
          <p:txBody>
            <a:bodyPr lIns="68580" tIns="34290" rIns="68580" bIns="34290" anchor="ctr"/>
            <a:lstStyle/>
            <a:p>
              <a:pPr marL="84138" defTabSz="685800"/>
              <a:r>
                <a:rPr lang="uk-UA" sz="1200" dirty="0" smtClean="0">
                  <a:solidFill>
                    <a:srgbClr val="FFFFFF"/>
                  </a:solidFill>
                </a:rPr>
                <a:t>Змкньшети яскравість дисплея </a:t>
              </a:r>
              <a:endParaRPr lang="uk-UA" sz="12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8915" name="Group 5"/>
          <p:cNvGrpSpPr>
            <a:grpSpLocks/>
          </p:cNvGrpSpPr>
          <p:nvPr/>
        </p:nvGrpSpPr>
        <p:grpSpPr bwMode="auto">
          <a:xfrm>
            <a:off x="1219200" y="1809750"/>
            <a:ext cx="1643063" cy="942975"/>
            <a:chOff x="1619250" y="609600"/>
            <a:chExt cx="2190750" cy="1257300"/>
          </a:xfrm>
        </p:grpSpPr>
        <p:sp>
          <p:nvSpPr>
            <p:cNvPr id="38958" name="Right Triangle 6"/>
            <p:cNvSpPr>
              <a:spLocks noChangeArrowheads="1"/>
            </p:cNvSpPr>
            <p:nvPr/>
          </p:nvSpPr>
          <p:spPr bwMode="auto">
            <a:xfrm flipH="1" flipV="1">
              <a:off x="1619250" y="1638300"/>
              <a:ext cx="190500" cy="228600"/>
            </a:xfrm>
            <a:prstGeom prst="rtTriangle">
              <a:avLst/>
            </a:prstGeom>
            <a:solidFill>
              <a:srgbClr val="CCCC00"/>
            </a:solidFill>
            <a:ln w="12700" algn="ctr">
              <a:noFill/>
              <a:miter lim="800000"/>
              <a:headEnd/>
              <a:tailEnd/>
            </a:ln>
          </p:spPr>
          <p:txBody>
            <a:bodyPr rot="10800000" lIns="68580" tIns="34290" rIns="68580" bIns="34290" anchor="ctr"/>
            <a:lstStyle/>
            <a:p>
              <a:pPr algn="ctr" defTabSz="685800"/>
              <a:endParaRPr lang="ru-RU" sz="14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8959" name="Right Arrow 7"/>
            <p:cNvSpPr>
              <a:spLocks noChangeArrowheads="1"/>
            </p:cNvSpPr>
            <p:nvPr/>
          </p:nvSpPr>
          <p:spPr bwMode="auto">
            <a:xfrm>
              <a:off x="1619250" y="609600"/>
              <a:ext cx="2190750" cy="1257300"/>
            </a:xfrm>
            <a:prstGeom prst="rightArrow">
              <a:avLst>
                <a:gd name="adj1" fmla="val 86697"/>
                <a:gd name="adj2" fmla="val 49998"/>
              </a:avLst>
            </a:prstGeom>
            <a:solidFill>
              <a:srgbClr val="CCCC00"/>
            </a:solidFill>
            <a:ln w="12700" algn="ctr">
              <a:noFill/>
              <a:miter lim="800000"/>
              <a:headEnd/>
              <a:tailEnd/>
            </a:ln>
          </p:spPr>
          <p:txBody>
            <a:bodyPr lIns="68580" tIns="34290" rIns="68580" bIns="34290" anchor="ctr"/>
            <a:lstStyle/>
            <a:p>
              <a:pPr marL="84138" defTabSz="685800"/>
              <a:r>
                <a:rPr lang="uk-UA" sz="1200" dirty="0" smtClean="0">
                  <a:solidFill>
                    <a:srgbClr val="FFFFFF"/>
                  </a:solidFill>
                </a:rPr>
                <a:t>Вимикайте </a:t>
              </a:r>
              <a:r>
                <a:rPr lang="en-US" sz="1200" dirty="0" err="1" smtClean="0">
                  <a:solidFill>
                    <a:srgbClr val="FFFFFF"/>
                  </a:solidFill>
                </a:rPr>
                <a:t>WiFI</a:t>
              </a:r>
              <a:r>
                <a:rPr lang="uk-UA" sz="1200" dirty="0" smtClean="0">
                  <a:solidFill>
                    <a:srgbClr val="FFFFFF"/>
                  </a:solidFill>
                </a:rPr>
                <a:t> та </a:t>
              </a:r>
              <a:r>
                <a:rPr lang="en-US" sz="1200" dirty="0" err="1" smtClean="0">
                  <a:solidFill>
                    <a:srgbClr val="FFFFFF"/>
                  </a:solidFill>
                </a:rPr>
                <a:t>Biuetooth</a:t>
              </a:r>
              <a:endParaRPr lang="uk-UA" sz="12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8916" name="Group 8"/>
          <p:cNvGrpSpPr>
            <a:grpSpLocks/>
          </p:cNvGrpSpPr>
          <p:nvPr/>
        </p:nvGrpSpPr>
        <p:grpSpPr bwMode="auto">
          <a:xfrm>
            <a:off x="1219200" y="2906913"/>
            <a:ext cx="1697567" cy="942975"/>
            <a:chOff x="1619250" y="650084"/>
            <a:chExt cx="2263421" cy="1257300"/>
          </a:xfrm>
        </p:grpSpPr>
        <p:sp>
          <p:nvSpPr>
            <p:cNvPr id="38956" name="Right Triangle 9"/>
            <p:cNvSpPr>
              <a:spLocks noChangeArrowheads="1"/>
            </p:cNvSpPr>
            <p:nvPr/>
          </p:nvSpPr>
          <p:spPr bwMode="auto">
            <a:xfrm flipH="1" flipV="1">
              <a:off x="1619250" y="1638300"/>
              <a:ext cx="190500" cy="228600"/>
            </a:xfrm>
            <a:prstGeom prst="rtTriangle">
              <a:avLst/>
            </a:prstGeom>
            <a:solidFill>
              <a:srgbClr val="5D8431"/>
            </a:solidFill>
            <a:ln w="12700" algn="ctr">
              <a:noFill/>
              <a:miter lim="800000"/>
              <a:headEnd/>
              <a:tailEnd/>
            </a:ln>
          </p:spPr>
          <p:txBody>
            <a:bodyPr rot="10800000" lIns="68580" tIns="34290" rIns="68580" bIns="34290" anchor="ctr"/>
            <a:lstStyle/>
            <a:p>
              <a:pPr algn="ctr" defTabSz="685800"/>
              <a:endParaRPr lang="ru-RU" sz="14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8957" name="Right Arrow 10"/>
            <p:cNvSpPr>
              <a:spLocks noChangeArrowheads="1"/>
            </p:cNvSpPr>
            <p:nvPr/>
          </p:nvSpPr>
          <p:spPr bwMode="auto">
            <a:xfrm>
              <a:off x="1691922" y="650084"/>
              <a:ext cx="2190749" cy="1257300"/>
            </a:xfrm>
            <a:prstGeom prst="rightArrow">
              <a:avLst>
                <a:gd name="adj1" fmla="val 93880"/>
                <a:gd name="adj2" fmla="val 49998"/>
              </a:avLst>
            </a:prstGeom>
            <a:solidFill>
              <a:srgbClr val="7CB042"/>
            </a:solidFill>
            <a:ln w="12700" algn="ctr">
              <a:noFill/>
              <a:miter lim="800000"/>
              <a:headEnd/>
              <a:tailEnd/>
            </a:ln>
          </p:spPr>
          <p:txBody>
            <a:bodyPr lIns="68580" tIns="34290" rIns="68580" bIns="34290" anchor="ctr"/>
            <a:lstStyle/>
            <a:p>
              <a:pPr marL="84138" defTabSz="685800"/>
              <a:r>
                <a:rPr lang="uk-UA" sz="1100" dirty="0" smtClean="0">
                  <a:solidFill>
                    <a:srgbClr val="FFFFFF"/>
                  </a:solidFill>
                </a:rPr>
                <a:t>Вимкніути </a:t>
              </a:r>
            </a:p>
            <a:p>
              <a:pPr marL="84138" defTabSz="685800"/>
              <a:r>
                <a:rPr lang="uk-UA" sz="1100" dirty="0" smtClean="0">
                  <a:solidFill>
                    <a:srgbClr val="FFFFFF"/>
                  </a:solidFill>
                </a:rPr>
                <a:t>єкселерометр</a:t>
              </a:r>
              <a:endParaRPr lang="en-US" sz="11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8917" name="Group 11"/>
          <p:cNvGrpSpPr>
            <a:grpSpLocks/>
          </p:cNvGrpSpPr>
          <p:nvPr/>
        </p:nvGrpSpPr>
        <p:grpSpPr bwMode="auto">
          <a:xfrm>
            <a:off x="1268060" y="3951131"/>
            <a:ext cx="1643062" cy="1057658"/>
            <a:chOff x="1482982" y="714740"/>
            <a:chExt cx="2450393" cy="1485899"/>
          </a:xfrm>
        </p:grpSpPr>
        <p:sp>
          <p:nvSpPr>
            <p:cNvPr id="38954" name="Right Triangle 12"/>
            <p:cNvSpPr>
              <a:spLocks noChangeArrowheads="1"/>
            </p:cNvSpPr>
            <p:nvPr/>
          </p:nvSpPr>
          <p:spPr bwMode="auto">
            <a:xfrm flipH="1" flipV="1">
              <a:off x="1619250" y="1638300"/>
              <a:ext cx="190500" cy="228600"/>
            </a:xfrm>
            <a:prstGeom prst="rtTriangle">
              <a:avLst/>
            </a:prstGeom>
            <a:solidFill>
              <a:srgbClr val="34444D"/>
            </a:solidFill>
            <a:ln w="12700" algn="ctr">
              <a:noFill/>
              <a:miter lim="800000"/>
              <a:headEnd/>
              <a:tailEnd/>
            </a:ln>
          </p:spPr>
          <p:txBody>
            <a:bodyPr rot="10800000" lIns="68580" tIns="34290" rIns="68580" bIns="34290" anchor="ctr"/>
            <a:lstStyle/>
            <a:p>
              <a:pPr algn="ctr" defTabSz="685800"/>
              <a:endParaRPr lang="ru-RU" sz="14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8955" name="Right Arrow 13"/>
            <p:cNvSpPr>
              <a:spLocks noChangeArrowheads="1"/>
            </p:cNvSpPr>
            <p:nvPr/>
          </p:nvSpPr>
          <p:spPr bwMode="auto">
            <a:xfrm>
              <a:off x="1482982" y="714740"/>
              <a:ext cx="2450393" cy="1485899"/>
            </a:xfrm>
            <a:prstGeom prst="rightArrow">
              <a:avLst>
                <a:gd name="adj1" fmla="val 89091"/>
                <a:gd name="adj2" fmla="val 49998"/>
              </a:avLst>
            </a:prstGeom>
            <a:solidFill>
              <a:srgbClr val="455B66"/>
            </a:solidFill>
            <a:ln w="12700" algn="ctr">
              <a:noFill/>
              <a:miter lim="800000"/>
              <a:headEnd/>
              <a:tailEnd/>
            </a:ln>
          </p:spPr>
          <p:txBody>
            <a:bodyPr lIns="68580" tIns="34290" rIns="68580" bIns="34290" anchor="ctr"/>
            <a:lstStyle/>
            <a:p>
              <a:pPr marL="84138" defTabSz="685800"/>
              <a:r>
                <a:rPr lang="uk-UA" sz="1200" dirty="0" smtClean="0">
                  <a:solidFill>
                    <a:srgbClr val="FFFFFF"/>
                  </a:solidFill>
                </a:rPr>
                <a:t>Прибрати з  робочого столу  усі віджити</a:t>
              </a:r>
              <a:endParaRPr lang="uk-UA" sz="12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8918" name="Group 28"/>
          <p:cNvGrpSpPr>
            <a:grpSpLocks/>
          </p:cNvGrpSpPr>
          <p:nvPr/>
        </p:nvGrpSpPr>
        <p:grpSpPr bwMode="auto">
          <a:xfrm>
            <a:off x="4191000" y="1200149"/>
            <a:ext cx="4191000" cy="771143"/>
            <a:chOff x="5628950" y="1016876"/>
            <a:chExt cx="4760528" cy="1029801"/>
          </a:xfrm>
        </p:grpSpPr>
        <p:sp>
          <p:nvSpPr>
            <p:cNvPr id="38952" name="Rectangle 16"/>
            <p:cNvSpPr>
              <a:spLocks noChangeArrowheads="1"/>
            </p:cNvSpPr>
            <p:nvPr/>
          </p:nvSpPr>
          <p:spPr bwMode="auto">
            <a:xfrm>
              <a:off x="5628950" y="1016876"/>
              <a:ext cx="156997" cy="792873"/>
            </a:xfrm>
            <a:prstGeom prst="rect">
              <a:avLst/>
            </a:prstGeom>
            <a:solidFill>
              <a:srgbClr val="009999"/>
            </a:solidFill>
            <a:ln w="12700" algn="ctr">
              <a:noFill/>
              <a:miter lim="800000"/>
              <a:headEnd/>
              <a:tailEnd/>
            </a:ln>
          </p:spPr>
          <p:txBody>
            <a:bodyPr lIns="68580" tIns="34290" rIns="68580" bIns="34290" anchor="ctr"/>
            <a:lstStyle/>
            <a:p>
              <a:pPr algn="ctr" defTabSz="685800"/>
              <a:endParaRPr lang="ru-RU" sz="14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8953" name="TextBox 20"/>
            <p:cNvSpPr txBox="1">
              <a:spLocks noChangeArrowheads="1"/>
            </p:cNvSpPr>
            <p:nvPr/>
          </p:nvSpPr>
          <p:spPr bwMode="auto">
            <a:xfrm>
              <a:off x="5976973" y="1091075"/>
              <a:ext cx="4412505" cy="955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8580" tIns="34290" rIns="68580" bIns="34290">
              <a:spAutoFit/>
            </a:bodyPr>
            <a:lstStyle/>
            <a:p>
              <a:pPr defTabSz="685800"/>
              <a:r>
                <a:rPr lang="ru-RU" sz="1400" dirty="0" smtClean="0">
                  <a:solidFill>
                    <a:srgbClr val="404040"/>
                  </a:solidFill>
                </a:rPr>
                <a:t>Я</a:t>
              </a:r>
              <a:r>
                <a:rPr lang="uk-UA" sz="1400" dirty="0" smtClean="0">
                  <a:solidFill>
                    <a:srgbClr val="404040"/>
                  </a:solidFill>
                </a:rPr>
                <a:t>скравість екрану на рівні 100 % з їдає батарею в 2 рази сильніше  « Налаштування –Єкран-Яскоавість»</a:t>
              </a:r>
              <a:endParaRPr lang="en-US" sz="1400" dirty="0">
                <a:solidFill>
                  <a:srgbClr val="404040"/>
                </a:solidFill>
              </a:endParaRPr>
            </a:p>
          </p:txBody>
        </p:sp>
      </p:grpSp>
      <p:grpSp>
        <p:nvGrpSpPr>
          <p:cNvPr id="38919" name="Group 29"/>
          <p:cNvGrpSpPr>
            <a:grpSpLocks/>
          </p:cNvGrpSpPr>
          <p:nvPr/>
        </p:nvGrpSpPr>
        <p:grpSpPr bwMode="auto">
          <a:xfrm>
            <a:off x="4191000" y="2114550"/>
            <a:ext cx="4114800" cy="771143"/>
            <a:chOff x="5628949" y="2515477"/>
            <a:chExt cx="4760527" cy="1029801"/>
          </a:xfrm>
        </p:grpSpPr>
        <p:sp>
          <p:nvSpPr>
            <p:cNvPr id="38950" name="Rectangle 17"/>
            <p:cNvSpPr>
              <a:spLocks noChangeArrowheads="1"/>
            </p:cNvSpPr>
            <p:nvPr/>
          </p:nvSpPr>
          <p:spPr bwMode="auto">
            <a:xfrm>
              <a:off x="5628949" y="2515477"/>
              <a:ext cx="156997" cy="792873"/>
            </a:xfrm>
            <a:prstGeom prst="rect">
              <a:avLst/>
            </a:prstGeom>
            <a:solidFill>
              <a:srgbClr val="CCCC00"/>
            </a:solidFill>
            <a:ln w="12700" algn="ctr">
              <a:noFill/>
              <a:miter lim="800000"/>
              <a:headEnd/>
              <a:tailEnd/>
            </a:ln>
          </p:spPr>
          <p:txBody>
            <a:bodyPr lIns="68580" tIns="34290" rIns="68580" bIns="34290" anchor="ctr"/>
            <a:lstStyle/>
            <a:p>
              <a:pPr algn="ctr" defTabSz="685800"/>
              <a:endParaRPr lang="ru-RU" sz="14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8951" name="TextBox 21"/>
            <p:cNvSpPr txBox="1">
              <a:spLocks noChangeArrowheads="1"/>
            </p:cNvSpPr>
            <p:nvPr/>
          </p:nvSpPr>
          <p:spPr bwMode="auto">
            <a:xfrm>
              <a:off x="5976071" y="2589676"/>
              <a:ext cx="4413405" cy="955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8580" tIns="34290" rIns="68580" bIns="34290">
              <a:spAutoFit/>
            </a:bodyPr>
            <a:lstStyle/>
            <a:p>
              <a:pPr defTabSz="685800"/>
              <a:r>
                <a:rPr lang="uk-UA" sz="1400" dirty="0" smtClean="0">
                  <a:solidFill>
                    <a:srgbClr val="404040"/>
                  </a:solidFill>
                </a:rPr>
                <a:t>Ці функції постійно шукают точку підключення що розряжає батарею  </a:t>
              </a:r>
              <a:r>
                <a:rPr lang="ru-RU" sz="1400" dirty="0" smtClean="0">
                  <a:solidFill>
                    <a:srgbClr val="404040"/>
                  </a:solidFill>
                </a:rPr>
                <a:t>«</a:t>
              </a:r>
              <a:r>
                <a:rPr lang="uk-UA" sz="1400" dirty="0" smtClean="0">
                  <a:solidFill>
                    <a:srgbClr val="404040"/>
                  </a:solidFill>
                </a:rPr>
                <a:t>Налаштування  </a:t>
              </a:r>
              <a:r>
                <a:rPr lang="en-US" sz="1400" dirty="0" smtClean="0">
                  <a:solidFill>
                    <a:srgbClr val="404040"/>
                  </a:solidFill>
                </a:rPr>
                <a:t>WIFI </a:t>
              </a:r>
              <a:r>
                <a:rPr lang="ru-RU" sz="1400" dirty="0" smtClean="0">
                  <a:solidFill>
                    <a:srgbClr val="404040"/>
                  </a:solidFill>
                </a:rPr>
                <a:t>, </a:t>
              </a:r>
              <a:r>
                <a:rPr lang="en-US" sz="1400" dirty="0" err="1" smtClean="0">
                  <a:solidFill>
                    <a:srgbClr val="404040"/>
                  </a:solidFill>
                </a:rPr>
                <a:t>Biuetooth</a:t>
              </a:r>
              <a:r>
                <a:rPr lang="ru-RU" sz="1400" dirty="0" smtClean="0">
                  <a:solidFill>
                    <a:srgbClr val="404040"/>
                  </a:solidFill>
                </a:rPr>
                <a:t>»</a:t>
              </a:r>
              <a:endParaRPr lang="en-US" sz="1400" dirty="0">
                <a:solidFill>
                  <a:srgbClr val="404040"/>
                </a:solidFill>
              </a:endParaRPr>
            </a:p>
          </p:txBody>
        </p:sp>
      </p:grpSp>
      <p:grpSp>
        <p:nvGrpSpPr>
          <p:cNvPr id="38920" name="Group 30"/>
          <p:cNvGrpSpPr>
            <a:grpSpLocks/>
          </p:cNvGrpSpPr>
          <p:nvPr/>
        </p:nvGrpSpPr>
        <p:grpSpPr bwMode="auto">
          <a:xfrm>
            <a:off x="4191000" y="3105149"/>
            <a:ext cx="4191000" cy="771143"/>
            <a:chOff x="5628949" y="4014078"/>
            <a:chExt cx="4760523" cy="1027054"/>
          </a:xfrm>
        </p:grpSpPr>
        <p:sp>
          <p:nvSpPr>
            <p:cNvPr id="38948" name="Rectangle 18"/>
            <p:cNvSpPr>
              <a:spLocks noChangeArrowheads="1"/>
            </p:cNvSpPr>
            <p:nvPr/>
          </p:nvSpPr>
          <p:spPr bwMode="auto">
            <a:xfrm>
              <a:off x="5628949" y="4014078"/>
              <a:ext cx="156997" cy="792873"/>
            </a:xfrm>
            <a:prstGeom prst="rect">
              <a:avLst/>
            </a:prstGeom>
            <a:solidFill>
              <a:srgbClr val="7CB042"/>
            </a:solidFill>
            <a:ln w="12700" algn="ctr">
              <a:noFill/>
              <a:miter lim="800000"/>
              <a:headEnd/>
              <a:tailEnd/>
            </a:ln>
          </p:spPr>
          <p:txBody>
            <a:bodyPr lIns="68580" tIns="34290" rIns="68580" bIns="34290" anchor="ctr"/>
            <a:lstStyle/>
            <a:p>
              <a:pPr algn="ctr" defTabSz="685800"/>
              <a:endParaRPr lang="ru-RU" sz="14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8949" name="TextBox 22"/>
            <p:cNvSpPr txBox="1">
              <a:spLocks noChangeArrowheads="1"/>
            </p:cNvSpPr>
            <p:nvPr/>
          </p:nvSpPr>
          <p:spPr bwMode="auto">
            <a:xfrm>
              <a:off x="5976972" y="4088079"/>
              <a:ext cx="4412500" cy="9530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8580" tIns="34290" rIns="68580" bIns="34290">
              <a:spAutoFit/>
            </a:bodyPr>
            <a:lstStyle/>
            <a:p>
              <a:pPr defTabSz="685800"/>
              <a:r>
                <a:rPr lang="uk-UA" sz="1400" dirty="0" smtClean="0">
                  <a:solidFill>
                    <a:srgbClr val="404040"/>
                  </a:solidFill>
                </a:rPr>
                <a:t>Це модуль який стежить за положенням телефону у просторі « Налаштування -Автоповорот екрану»</a:t>
              </a:r>
              <a:endParaRPr lang="en-US" sz="1400" dirty="0">
                <a:solidFill>
                  <a:srgbClr val="404040"/>
                </a:solidFill>
              </a:endParaRPr>
            </a:p>
          </p:txBody>
        </p:sp>
      </p:grpSp>
      <p:grpSp>
        <p:nvGrpSpPr>
          <p:cNvPr id="38921" name="Group 31"/>
          <p:cNvGrpSpPr>
            <a:grpSpLocks/>
          </p:cNvGrpSpPr>
          <p:nvPr/>
        </p:nvGrpSpPr>
        <p:grpSpPr bwMode="auto">
          <a:xfrm>
            <a:off x="4191000" y="4019556"/>
            <a:ext cx="4648200" cy="986582"/>
            <a:chOff x="5628948" y="5512679"/>
            <a:chExt cx="4760524" cy="1313987"/>
          </a:xfrm>
        </p:grpSpPr>
        <p:sp>
          <p:nvSpPr>
            <p:cNvPr id="38946" name="Rectangle 19"/>
            <p:cNvSpPr>
              <a:spLocks noChangeArrowheads="1"/>
            </p:cNvSpPr>
            <p:nvPr/>
          </p:nvSpPr>
          <p:spPr bwMode="auto">
            <a:xfrm>
              <a:off x="5628948" y="5512679"/>
              <a:ext cx="156997" cy="792873"/>
            </a:xfrm>
            <a:prstGeom prst="rect">
              <a:avLst/>
            </a:prstGeom>
            <a:solidFill>
              <a:srgbClr val="455B66"/>
            </a:solidFill>
            <a:ln w="12700" algn="ctr">
              <a:noFill/>
              <a:miter lim="800000"/>
              <a:headEnd/>
              <a:tailEnd/>
            </a:ln>
          </p:spPr>
          <p:txBody>
            <a:bodyPr lIns="68580" tIns="34290" rIns="68580" bIns="34290" anchor="ctr"/>
            <a:lstStyle/>
            <a:p>
              <a:pPr algn="ctr" defTabSz="685800"/>
              <a:endParaRPr lang="ru-RU" sz="14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8947" name="TextBox 23"/>
            <p:cNvSpPr txBox="1">
              <a:spLocks noChangeArrowheads="1"/>
            </p:cNvSpPr>
            <p:nvPr/>
          </p:nvSpPr>
          <p:spPr bwMode="auto">
            <a:xfrm>
              <a:off x="5976940" y="5586674"/>
              <a:ext cx="4412532" cy="1239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8580" tIns="34290" rIns="68580" bIns="34290">
              <a:spAutoFit/>
            </a:bodyPr>
            <a:lstStyle/>
            <a:p>
              <a:pPr defTabSz="685800"/>
              <a:r>
                <a:rPr lang="uk-UA" sz="1400" i="1" dirty="0" smtClean="0">
                  <a:solidFill>
                    <a:srgbClr val="404040"/>
                  </a:solidFill>
                </a:rPr>
                <a:t>Утримуючи позначку програми або віджет , який хочете видалити  поки не зявиться значок кошик /видалення а далі перегляньте обране до іцієї позначки </a:t>
              </a:r>
              <a:endParaRPr lang="en-US" sz="1400" i="1" dirty="0">
                <a:solidFill>
                  <a:srgbClr val="404040"/>
                </a:solidFill>
              </a:endParaRPr>
            </a:p>
          </p:txBody>
        </p:sp>
      </p:grpSp>
      <p:grpSp>
        <p:nvGrpSpPr>
          <p:cNvPr id="38922" name="Oval 24"/>
          <p:cNvGrpSpPr>
            <a:grpSpLocks/>
          </p:cNvGrpSpPr>
          <p:nvPr/>
        </p:nvGrpSpPr>
        <p:grpSpPr bwMode="auto">
          <a:xfrm>
            <a:off x="2971800" y="895350"/>
            <a:ext cx="695325" cy="695325"/>
            <a:chOff x="2515" y="453"/>
            <a:chExt cx="584" cy="584"/>
          </a:xfrm>
        </p:grpSpPr>
        <p:pic>
          <p:nvPicPr>
            <p:cNvPr id="38944" name="Oval 24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515" y="453"/>
              <a:ext cx="584" cy="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45" name="Text Box 29"/>
            <p:cNvSpPr txBox="1">
              <a:spLocks noChangeArrowheads="1"/>
            </p:cNvSpPr>
            <p:nvPr/>
          </p:nvSpPr>
          <p:spPr bwMode="auto">
            <a:xfrm>
              <a:off x="2604" y="540"/>
              <a:ext cx="40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8580" tIns="34290" rIns="68580" bIns="34290" anchor="ctr"/>
            <a:lstStyle/>
            <a:p>
              <a:pPr algn="ctr" defTabSz="685800"/>
              <a:endParaRPr lang="ru-RU" sz="14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38923" name="Oval 25"/>
          <p:cNvGrpSpPr>
            <a:grpSpLocks/>
          </p:cNvGrpSpPr>
          <p:nvPr/>
        </p:nvGrpSpPr>
        <p:grpSpPr bwMode="auto">
          <a:xfrm>
            <a:off x="2971800" y="1885950"/>
            <a:ext cx="695325" cy="693738"/>
            <a:chOff x="2515" y="1398"/>
            <a:chExt cx="584" cy="583"/>
          </a:xfrm>
        </p:grpSpPr>
        <p:pic>
          <p:nvPicPr>
            <p:cNvPr id="38942" name="Oval 25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515" y="1398"/>
              <a:ext cx="584" cy="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43" name="Text Box 32"/>
            <p:cNvSpPr txBox="1">
              <a:spLocks noChangeArrowheads="1"/>
            </p:cNvSpPr>
            <p:nvPr/>
          </p:nvSpPr>
          <p:spPr bwMode="auto">
            <a:xfrm>
              <a:off x="2604" y="1484"/>
              <a:ext cx="40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8580" tIns="34290" rIns="68580" bIns="34290" anchor="ctr"/>
            <a:lstStyle/>
            <a:p>
              <a:pPr algn="ctr" defTabSz="685800"/>
              <a:endParaRPr lang="ru-RU" sz="14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38924" name="Oval 26"/>
          <p:cNvGrpSpPr>
            <a:grpSpLocks/>
          </p:cNvGrpSpPr>
          <p:nvPr/>
        </p:nvGrpSpPr>
        <p:grpSpPr bwMode="auto">
          <a:xfrm>
            <a:off x="2971800" y="3028950"/>
            <a:ext cx="695325" cy="695325"/>
            <a:chOff x="2515" y="2339"/>
            <a:chExt cx="584" cy="583"/>
          </a:xfrm>
        </p:grpSpPr>
        <p:pic>
          <p:nvPicPr>
            <p:cNvPr id="38940" name="Oval 26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15" y="2339"/>
              <a:ext cx="584" cy="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41" name="Text Box 35"/>
            <p:cNvSpPr txBox="1">
              <a:spLocks noChangeArrowheads="1"/>
            </p:cNvSpPr>
            <p:nvPr/>
          </p:nvSpPr>
          <p:spPr bwMode="auto">
            <a:xfrm>
              <a:off x="2604" y="2428"/>
              <a:ext cx="40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8580" tIns="34290" rIns="68580" bIns="34290" anchor="ctr"/>
            <a:lstStyle/>
            <a:p>
              <a:pPr algn="ctr" defTabSz="685800"/>
              <a:endParaRPr lang="ru-RU" sz="14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38925" name="Oval 27"/>
          <p:cNvGrpSpPr>
            <a:grpSpLocks/>
          </p:cNvGrpSpPr>
          <p:nvPr/>
        </p:nvGrpSpPr>
        <p:grpSpPr bwMode="auto">
          <a:xfrm>
            <a:off x="2971800" y="4072828"/>
            <a:ext cx="695325" cy="695325"/>
            <a:chOff x="2515" y="3283"/>
            <a:chExt cx="584" cy="584"/>
          </a:xfrm>
        </p:grpSpPr>
        <p:pic>
          <p:nvPicPr>
            <p:cNvPr id="38938" name="Oval 27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5" y="3283"/>
              <a:ext cx="584" cy="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39" name="Text Box 38"/>
            <p:cNvSpPr txBox="1">
              <a:spLocks noChangeArrowheads="1"/>
            </p:cNvSpPr>
            <p:nvPr/>
          </p:nvSpPr>
          <p:spPr bwMode="auto">
            <a:xfrm>
              <a:off x="2604" y="3372"/>
              <a:ext cx="40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8580" tIns="34290" rIns="68580" bIns="34290" anchor="ctr"/>
            <a:lstStyle/>
            <a:p>
              <a:pPr algn="ctr" defTabSz="685800"/>
              <a:endParaRPr lang="ru-RU" sz="14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34" name="Group 4"/>
          <p:cNvGrpSpPr>
            <a:grpSpLocks noChangeAspect="1"/>
          </p:cNvGrpSpPr>
          <p:nvPr/>
        </p:nvGrpSpPr>
        <p:grpSpPr bwMode="auto">
          <a:xfrm>
            <a:off x="3127175" y="1051321"/>
            <a:ext cx="344091" cy="338138"/>
            <a:chOff x="-294" y="1294"/>
            <a:chExt cx="289" cy="284"/>
          </a:xfrm>
          <a:solidFill>
            <a:schemeClr val="bg1"/>
          </a:solidFill>
        </p:grpSpPr>
        <p:sp>
          <p:nvSpPr>
            <p:cNvPr id="37" name="Freeform 6"/>
            <p:cNvSpPr>
              <a:spLocks noEditPoints="1"/>
            </p:cNvSpPr>
            <p:nvPr/>
          </p:nvSpPr>
          <p:spPr bwMode="auto">
            <a:xfrm>
              <a:off x="-294" y="1294"/>
              <a:ext cx="76" cy="76"/>
            </a:xfrm>
            <a:custGeom>
              <a:avLst/>
              <a:gdLst>
                <a:gd name="T0" fmla="*/ 180 w 913"/>
                <a:gd name="T1" fmla="*/ 158 h 913"/>
                <a:gd name="T2" fmla="*/ 169 w 913"/>
                <a:gd name="T3" fmla="*/ 162 h 913"/>
                <a:gd name="T4" fmla="*/ 160 w 913"/>
                <a:gd name="T5" fmla="*/ 169 h 913"/>
                <a:gd name="T6" fmla="*/ 158 w 913"/>
                <a:gd name="T7" fmla="*/ 180 h 913"/>
                <a:gd name="T8" fmla="*/ 158 w 913"/>
                <a:gd name="T9" fmla="*/ 727 h 913"/>
                <a:gd name="T10" fmla="*/ 160 w 913"/>
                <a:gd name="T11" fmla="*/ 738 h 913"/>
                <a:gd name="T12" fmla="*/ 169 w 913"/>
                <a:gd name="T13" fmla="*/ 745 h 913"/>
                <a:gd name="T14" fmla="*/ 180 w 913"/>
                <a:gd name="T15" fmla="*/ 749 h 913"/>
                <a:gd name="T16" fmla="*/ 726 w 913"/>
                <a:gd name="T17" fmla="*/ 749 h 913"/>
                <a:gd name="T18" fmla="*/ 737 w 913"/>
                <a:gd name="T19" fmla="*/ 745 h 913"/>
                <a:gd name="T20" fmla="*/ 745 w 913"/>
                <a:gd name="T21" fmla="*/ 738 h 913"/>
                <a:gd name="T22" fmla="*/ 748 w 913"/>
                <a:gd name="T23" fmla="*/ 727 h 913"/>
                <a:gd name="T24" fmla="*/ 748 w 913"/>
                <a:gd name="T25" fmla="*/ 180 h 913"/>
                <a:gd name="T26" fmla="*/ 745 w 913"/>
                <a:gd name="T27" fmla="*/ 169 h 913"/>
                <a:gd name="T28" fmla="*/ 737 w 913"/>
                <a:gd name="T29" fmla="*/ 162 h 913"/>
                <a:gd name="T30" fmla="*/ 726 w 913"/>
                <a:gd name="T31" fmla="*/ 158 h 913"/>
                <a:gd name="T32" fmla="*/ 180 w 913"/>
                <a:gd name="T33" fmla="*/ 158 h 913"/>
                <a:gd name="T34" fmla="*/ 182 w 913"/>
                <a:gd name="T35" fmla="*/ 0 h 913"/>
                <a:gd name="T36" fmla="*/ 729 w 913"/>
                <a:gd name="T37" fmla="*/ 0 h 913"/>
                <a:gd name="T38" fmla="*/ 762 w 913"/>
                <a:gd name="T39" fmla="*/ 3 h 913"/>
                <a:gd name="T40" fmla="*/ 793 w 913"/>
                <a:gd name="T41" fmla="*/ 12 h 913"/>
                <a:gd name="T42" fmla="*/ 822 w 913"/>
                <a:gd name="T43" fmla="*/ 26 h 913"/>
                <a:gd name="T44" fmla="*/ 848 w 913"/>
                <a:gd name="T45" fmla="*/ 43 h 913"/>
                <a:gd name="T46" fmla="*/ 869 w 913"/>
                <a:gd name="T47" fmla="*/ 65 h 913"/>
                <a:gd name="T48" fmla="*/ 887 w 913"/>
                <a:gd name="T49" fmla="*/ 90 h 913"/>
                <a:gd name="T50" fmla="*/ 901 w 913"/>
                <a:gd name="T51" fmla="*/ 119 h 913"/>
                <a:gd name="T52" fmla="*/ 910 w 913"/>
                <a:gd name="T53" fmla="*/ 150 h 913"/>
                <a:gd name="T54" fmla="*/ 913 w 913"/>
                <a:gd name="T55" fmla="*/ 182 h 913"/>
                <a:gd name="T56" fmla="*/ 913 w 913"/>
                <a:gd name="T57" fmla="*/ 730 h 913"/>
                <a:gd name="T58" fmla="*/ 910 w 913"/>
                <a:gd name="T59" fmla="*/ 762 h 913"/>
                <a:gd name="T60" fmla="*/ 901 w 913"/>
                <a:gd name="T61" fmla="*/ 793 h 913"/>
                <a:gd name="T62" fmla="*/ 887 w 913"/>
                <a:gd name="T63" fmla="*/ 822 h 913"/>
                <a:gd name="T64" fmla="*/ 869 w 913"/>
                <a:gd name="T65" fmla="*/ 848 h 913"/>
                <a:gd name="T66" fmla="*/ 848 w 913"/>
                <a:gd name="T67" fmla="*/ 870 h 913"/>
                <a:gd name="T68" fmla="*/ 822 w 913"/>
                <a:gd name="T69" fmla="*/ 889 h 913"/>
                <a:gd name="T70" fmla="*/ 793 w 913"/>
                <a:gd name="T71" fmla="*/ 901 h 913"/>
                <a:gd name="T72" fmla="*/ 762 w 913"/>
                <a:gd name="T73" fmla="*/ 910 h 913"/>
                <a:gd name="T74" fmla="*/ 729 w 913"/>
                <a:gd name="T75" fmla="*/ 913 h 913"/>
                <a:gd name="T76" fmla="*/ 182 w 913"/>
                <a:gd name="T77" fmla="*/ 913 h 913"/>
                <a:gd name="T78" fmla="*/ 149 w 913"/>
                <a:gd name="T79" fmla="*/ 910 h 913"/>
                <a:gd name="T80" fmla="*/ 118 w 913"/>
                <a:gd name="T81" fmla="*/ 901 h 913"/>
                <a:gd name="T82" fmla="*/ 90 w 913"/>
                <a:gd name="T83" fmla="*/ 889 h 913"/>
                <a:gd name="T84" fmla="*/ 64 w 913"/>
                <a:gd name="T85" fmla="*/ 870 h 913"/>
                <a:gd name="T86" fmla="*/ 43 w 913"/>
                <a:gd name="T87" fmla="*/ 848 h 913"/>
                <a:gd name="T88" fmla="*/ 25 w 913"/>
                <a:gd name="T89" fmla="*/ 822 h 913"/>
                <a:gd name="T90" fmla="*/ 12 w 913"/>
                <a:gd name="T91" fmla="*/ 793 h 913"/>
                <a:gd name="T92" fmla="*/ 3 w 913"/>
                <a:gd name="T93" fmla="*/ 762 h 913"/>
                <a:gd name="T94" fmla="*/ 0 w 913"/>
                <a:gd name="T95" fmla="*/ 730 h 913"/>
                <a:gd name="T96" fmla="*/ 0 w 913"/>
                <a:gd name="T97" fmla="*/ 182 h 913"/>
                <a:gd name="T98" fmla="*/ 3 w 913"/>
                <a:gd name="T99" fmla="*/ 150 h 913"/>
                <a:gd name="T100" fmla="*/ 12 w 913"/>
                <a:gd name="T101" fmla="*/ 119 h 913"/>
                <a:gd name="T102" fmla="*/ 25 w 913"/>
                <a:gd name="T103" fmla="*/ 90 h 913"/>
                <a:gd name="T104" fmla="*/ 43 w 913"/>
                <a:gd name="T105" fmla="*/ 65 h 913"/>
                <a:gd name="T106" fmla="*/ 64 w 913"/>
                <a:gd name="T107" fmla="*/ 43 h 913"/>
                <a:gd name="T108" fmla="*/ 90 w 913"/>
                <a:gd name="T109" fmla="*/ 26 h 913"/>
                <a:gd name="T110" fmla="*/ 118 w 913"/>
                <a:gd name="T111" fmla="*/ 12 h 913"/>
                <a:gd name="T112" fmla="*/ 149 w 913"/>
                <a:gd name="T113" fmla="*/ 3 h 913"/>
                <a:gd name="T114" fmla="*/ 182 w 913"/>
                <a:gd name="T115" fmla="*/ 0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3" h="913">
                  <a:moveTo>
                    <a:pt x="180" y="158"/>
                  </a:moveTo>
                  <a:lnTo>
                    <a:pt x="169" y="162"/>
                  </a:lnTo>
                  <a:lnTo>
                    <a:pt x="160" y="169"/>
                  </a:lnTo>
                  <a:lnTo>
                    <a:pt x="158" y="180"/>
                  </a:lnTo>
                  <a:lnTo>
                    <a:pt x="158" y="727"/>
                  </a:lnTo>
                  <a:lnTo>
                    <a:pt x="160" y="738"/>
                  </a:lnTo>
                  <a:lnTo>
                    <a:pt x="169" y="745"/>
                  </a:lnTo>
                  <a:lnTo>
                    <a:pt x="180" y="749"/>
                  </a:lnTo>
                  <a:lnTo>
                    <a:pt x="726" y="749"/>
                  </a:lnTo>
                  <a:lnTo>
                    <a:pt x="737" y="745"/>
                  </a:lnTo>
                  <a:lnTo>
                    <a:pt x="745" y="738"/>
                  </a:lnTo>
                  <a:lnTo>
                    <a:pt x="748" y="727"/>
                  </a:lnTo>
                  <a:lnTo>
                    <a:pt x="748" y="180"/>
                  </a:lnTo>
                  <a:lnTo>
                    <a:pt x="745" y="169"/>
                  </a:lnTo>
                  <a:lnTo>
                    <a:pt x="737" y="162"/>
                  </a:lnTo>
                  <a:lnTo>
                    <a:pt x="726" y="158"/>
                  </a:lnTo>
                  <a:lnTo>
                    <a:pt x="180" y="158"/>
                  </a:lnTo>
                  <a:close/>
                  <a:moveTo>
                    <a:pt x="182" y="0"/>
                  </a:moveTo>
                  <a:lnTo>
                    <a:pt x="729" y="0"/>
                  </a:lnTo>
                  <a:lnTo>
                    <a:pt x="762" y="3"/>
                  </a:lnTo>
                  <a:lnTo>
                    <a:pt x="793" y="12"/>
                  </a:lnTo>
                  <a:lnTo>
                    <a:pt x="822" y="26"/>
                  </a:lnTo>
                  <a:lnTo>
                    <a:pt x="848" y="43"/>
                  </a:lnTo>
                  <a:lnTo>
                    <a:pt x="869" y="65"/>
                  </a:lnTo>
                  <a:lnTo>
                    <a:pt x="887" y="90"/>
                  </a:lnTo>
                  <a:lnTo>
                    <a:pt x="901" y="119"/>
                  </a:lnTo>
                  <a:lnTo>
                    <a:pt x="910" y="150"/>
                  </a:lnTo>
                  <a:lnTo>
                    <a:pt x="913" y="182"/>
                  </a:lnTo>
                  <a:lnTo>
                    <a:pt x="913" y="730"/>
                  </a:lnTo>
                  <a:lnTo>
                    <a:pt x="910" y="762"/>
                  </a:lnTo>
                  <a:lnTo>
                    <a:pt x="901" y="793"/>
                  </a:lnTo>
                  <a:lnTo>
                    <a:pt x="887" y="822"/>
                  </a:lnTo>
                  <a:lnTo>
                    <a:pt x="869" y="848"/>
                  </a:lnTo>
                  <a:lnTo>
                    <a:pt x="848" y="870"/>
                  </a:lnTo>
                  <a:lnTo>
                    <a:pt x="822" y="889"/>
                  </a:lnTo>
                  <a:lnTo>
                    <a:pt x="793" y="901"/>
                  </a:lnTo>
                  <a:lnTo>
                    <a:pt x="762" y="910"/>
                  </a:lnTo>
                  <a:lnTo>
                    <a:pt x="729" y="913"/>
                  </a:lnTo>
                  <a:lnTo>
                    <a:pt x="182" y="913"/>
                  </a:lnTo>
                  <a:lnTo>
                    <a:pt x="149" y="910"/>
                  </a:lnTo>
                  <a:lnTo>
                    <a:pt x="118" y="901"/>
                  </a:lnTo>
                  <a:lnTo>
                    <a:pt x="90" y="889"/>
                  </a:lnTo>
                  <a:lnTo>
                    <a:pt x="64" y="870"/>
                  </a:lnTo>
                  <a:lnTo>
                    <a:pt x="43" y="848"/>
                  </a:lnTo>
                  <a:lnTo>
                    <a:pt x="25" y="822"/>
                  </a:lnTo>
                  <a:lnTo>
                    <a:pt x="12" y="793"/>
                  </a:lnTo>
                  <a:lnTo>
                    <a:pt x="3" y="762"/>
                  </a:lnTo>
                  <a:lnTo>
                    <a:pt x="0" y="730"/>
                  </a:lnTo>
                  <a:lnTo>
                    <a:pt x="0" y="182"/>
                  </a:lnTo>
                  <a:lnTo>
                    <a:pt x="3" y="150"/>
                  </a:lnTo>
                  <a:lnTo>
                    <a:pt x="12" y="119"/>
                  </a:lnTo>
                  <a:lnTo>
                    <a:pt x="25" y="90"/>
                  </a:lnTo>
                  <a:lnTo>
                    <a:pt x="43" y="65"/>
                  </a:lnTo>
                  <a:lnTo>
                    <a:pt x="64" y="43"/>
                  </a:lnTo>
                  <a:lnTo>
                    <a:pt x="90" y="26"/>
                  </a:lnTo>
                  <a:lnTo>
                    <a:pt x="118" y="12"/>
                  </a:lnTo>
                  <a:lnTo>
                    <a:pt x="149" y="3"/>
                  </a:lnTo>
                  <a:lnTo>
                    <a:pt x="18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8" name="Rectangle 7"/>
            <p:cNvSpPr>
              <a:spLocks noChangeArrowheads="1"/>
            </p:cNvSpPr>
            <p:nvPr/>
          </p:nvSpPr>
          <p:spPr bwMode="auto">
            <a:xfrm>
              <a:off x="-271" y="1317"/>
              <a:ext cx="30" cy="29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9" name="Freeform 8"/>
            <p:cNvSpPr>
              <a:spLocks noEditPoints="1"/>
            </p:cNvSpPr>
            <p:nvPr/>
          </p:nvSpPr>
          <p:spPr bwMode="auto">
            <a:xfrm>
              <a:off x="-294" y="1413"/>
              <a:ext cx="76" cy="76"/>
            </a:xfrm>
            <a:custGeom>
              <a:avLst/>
              <a:gdLst>
                <a:gd name="T0" fmla="*/ 181 w 913"/>
                <a:gd name="T1" fmla="*/ 158 h 912"/>
                <a:gd name="T2" fmla="*/ 172 w 913"/>
                <a:gd name="T3" fmla="*/ 160 h 912"/>
                <a:gd name="T4" fmla="*/ 165 w 913"/>
                <a:gd name="T5" fmla="*/ 165 h 912"/>
                <a:gd name="T6" fmla="*/ 160 w 913"/>
                <a:gd name="T7" fmla="*/ 174 h 912"/>
                <a:gd name="T8" fmla="*/ 158 w 913"/>
                <a:gd name="T9" fmla="*/ 182 h 912"/>
                <a:gd name="T10" fmla="*/ 158 w 913"/>
                <a:gd name="T11" fmla="*/ 729 h 912"/>
                <a:gd name="T12" fmla="*/ 160 w 913"/>
                <a:gd name="T13" fmla="*/ 736 h 912"/>
                <a:gd name="T14" fmla="*/ 165 w 913"/>
                <a:gd name="T15" fmla="*/ 742 h 912"/>
                <a:gd name="T16" fmla="*/ 172 w 913"/>
                <a:gd name="T17" fmla="*/ 747 h 912"/>
                <a:gd name="T18" fmla="*/ 181 w 913"/>
                <a:gd name="T19" fmla="*/ 748 h 912"/>
                <a:gd name="T20" fmla="*/ 727 w 913"/>
                <a:gd name="T21" fmla="*/ 748 h 912"/>
                <a:gd name="T22" fmla="*/ 736 w 913"/>
                <a:gd name="T23" fmla="*/ 747 h 912"/>
                <a:gd name="T24" fmla="*/ 742 w 913"/>
                <a:gd name="T25" fmla="*/ 742 h 912"/>
                <a:gd name="T26" fmla="*/ 746 w 913"/>
                <a:gd name="T27" fmla="*/ 736 h 912"/>
                <a:gd name="T28" fmla="*/ 748 w 913"/>
                <a:gd name="T29" fmla="*/ 729 h 912"/>
                <a:gd name="T30" fmla="*/ 748 w 913"/>
                <a:gd name="T31" fmla="*/ 182 h 912"/>
                <a:gd name="T32" fmla="*/ 746 w 913"/>
                <a:gd name="T33" fmla="*/ 174 h 912"/>
                <a:gd name="T34" fmla="*/ 742 w 913"/>
                <a:gd name="T35" fmla="*/ 165 h 912"/>
                <a:gd name="T36" fmla="*/ 736 w 913"/>
                <a:gd name="T37" fmla="*/ 160 h 912"/>
                <a:gd name="T38" fmla="*/ 727 w 913"/>
                <a:gd name="T39" fmla="*/ 158 h 912"/>
                <a:gd name="T40" fmla="*/ 181 w 913"/>
                <a:gd name="T41" fmla="*/ 158 h 912"/>
                <a:gd name="T42" fmla="*/ 182 w 913"/>
                <a:gd name="T43" fmla="*/ 0 h 912"/>
                <a:gd name="T44" fmla="*/ 729 w 913"/>
                <a:gd name="T45" fmla="*/ 0 h 912"/>
                <a:gd name="T46" fmla="*/ 762 w 913"/>
                <a:gd name="T47" fmla="*/ 3 h 912"/>
                <a:gd name="T48" fmla="*/ 793 w 913"/>
                <a:gd name="T49" fmla="*/ 11 h 912"/>
                <a:gd name="T50" fmla="*/ 822 w 913"/>
                <a:gd name="T51" fmla="*/ 25 h 912"/>
                <a:gd name="T52" fmla="*/ 848 w 913"/>
                <a:gd name="T53" fmla="*/ 42 h 912"/>
                <a:gd name="T54" fmla="*/ 869 w 913"/>
                <a:gd name="T55" fmla="*/ 65 h 912"/>
                <a:gd name="T56" fmla="*/ 887 w 913"/>
                <a:gd name="T57" fmla="*/ 89 h 912"/>
                <a:gd name="T58" fmla="*/ 901 w 913"/>
                <a:gd name="T59" fmla="*/ 118 h 912"/>
                <a:gd name="T60" fmla="*/ 910 w 913"/>
                <a:gd name="T61" fmla="*/ 148 h 912"/>
                <a:gd name="T62" fmla="*/ 913 w 913"/>
                <a:gd name="T63" fmla="*/ 181 h 912"/>
                <a:gd name="T64" fmla="*/ 913 w 913"/>
                <a:gd name="T65" fmla="*/ 729 h 912"/>
                <a:gd name="T66" fmla="*/ 910 w 913"/>
                <a:gd name="T67" fmla="*/ 762 h 912"/>
                <a:gd name="T68" fmla="*/ 901 w 913"/>
                <a:gd name="T69" fmla="*/ 793 h 912"/>
                <a:gd name="T70" fmla="*/ 887 w 913"/>
                <a:gd name="T71" fmla="*/ 822 h 912"/>
                <a:gd name="T72" fmla="*/ 869 w 913"/>
                <a:gd name="T73" fmla="*/ 847 h 912"/>
                <a:gd name="T74" fmla="*/ 848 w 913"/>
                <a:gd name="T75" fmla="*/ 870 h 912"/>
                <a:gd name="T76" fmla="*/ 822 w 913"/>
                <a:gd name="T77" fmla="*/ 888 h 912"/>
                <a:gd name="T78" fmla="*/ 793 w 913"/>
                <a:gd name="T79" fmla="*/ 901 h 912"/>
                <a:gd name="T80" fmla="*/ 762 w 913"/>
                <a:gd name="T81" fmla="*/ 909 h 912"/>
                <a:gd name="T82" fmla="*/ 729 w 913"/>
                <a:gd name="T83" fmla="*/ 912 h 912"/>
                <a:gd name="T84" fmla="*/ 182 w 913"/>
                <a:gd name="T85" fmla="*/ 912 h 912"/>
                <a:gd name="T86" fmla="*/ 149 w 913"/>
                <a:gd name="T87" fmla="*/ 909 h 912"/>
                <a:gd name="T88" fmla="*/ 118 w 913"/>
                <a:gd name="T89" fmla="*/ 901 h 912"/>
                <a:gd name="T90" fmla="*/ 90 w 913"/>
                <a:gd name="T91" fmla="*/ 888 h 912"/>
                <a:gd name="T92" fmla="*/ 64 w 913"/>
                <a:gd name="T93" fmla="*/ 870 h 912"/>
                <a:gd name="T94" fmla="*/ 43 w 913"/>
                <a:gd name="T95" fmla="*/ 847 h 912"/>
                <a:gd name="T96" fmla="*/ 25 w 913"/>
                <a:gd name="T97" fmla="*/ 822 h 912"/>
                <a:gd name="T98" fmla="*/ 12 w 913"/>
                <a:gd name="T99" fmla="*/ 793 h 912"/>
                <a:gd name="T100" fmla="*/ 3 w 913"/>
                <a:gd name="T101" fmla="*/ 762 h 912"/>
                <a:gd name="T102" fmla="*/ 0 w 913"/>
                <a:gd name="T103" fmla="*/ 729 h 912"/>
                <a:gd name="T104" fmla="*/ 0 w 913"/>
                <a:gd name="T105" fmla="*/ 181 h 912"/>
                <a:gd name="T106" fmla="*/ 3 w 913"/>
                <a:gd name="T107" fmla="*/ 148 h 912"/>
                <a:gd name="T108" fmla="*/ 12 w 913"/>
                <a:gd name="T109" fmla="*/ 118 h 912"/>
                <a:gd name="T110" fmla="*/ 25 w 913"/>
                <a:gd name="T111" fmla="*/ 89 h 912"/>
                <a:gd name="T112" fmla="*/ 43 w 913"/>
                <a:gd name="T113" fmla="*/ 65 h 912"/>
                <a:gd name="T114" fmla="*/ 64 w 913"/>
                <a:gd name="T115" fmla="*/ 42 h 912"/>
                <a:gd name="T116" fmla="*/ 90 w 913"/>
                <a:gd name="T117" fmla="*/ 25 h 912"/>
                <a:gd name="T118" fmla="*/ 118 w 913"/>
                <a:gd name="T119" fmla="*/ 11 h 912"/>
                <a:gd name="T120" fmla="*/ 149 w 913"/>
                <a:gd name="T121" fmla="*/ 3 h 912"/>
                <a:gd name="T122" fmla="*/ 182 w 913"/>
                <a:gd name="T123" fmla="*/ 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13" h="912">
                  <a:moveTo>
                    <a:pt x="181" y="158"/>
                  </a:moveTo>
                  <a:lnTo>
                    <a:pt x="172" y="160"/>
                  </a:lnTo>
                  <a:lnTo>
                    <a:pt x="165" y="165"/>
                  </a:lnTo>
                  <a:lnTo>
                    <a:pt x="160" y="174"/>
                  </a:lnTo>
                  <a:lnTo>
                    <a:pt x="158" y="182"/>
                  </a:lnTo>
                  <a:lnTo>
                    <a:pt x="158" y="729"/>
                  </a:lnTo>
                  <a:lnTo>
                    <a:pt x="160" y="736"/>
                  </a:lnTo>
                  <a:lnTo>
                    <a:pt x="165" y="742"/>
                  </a:lnTo>
                  <a:lnTo>
                    <a:pt x="172" y="747"/>
                  </a:lnTo>
                  <a:lnTo>
                    <a:pt x="181" y="748"/>
                  </a:lnTo>
                  <a:lnTo>
                    <a:pt x="727" y="748"/>
                  </a:lnTo>
                  <a:lnTo>
                    <a:pt x="736" y="747"/>
                  </a:lnTo>
                  <a:lnTo>
                    <a:pt x="742" y="742"/>
                  </a:lnTo>
                  <a:lnTo>
                    <a:pt x="746" y="736"/>
                  </a:lnTo>
                  <a:lnTo>
                    <a:pt x="748" y="729"/>
                  </a:lnTo>
                  <a:lnTo>
                    <a:pt x="748" y="182"/>
                  </a:lnTo>
                  <a:lnTo>
                    <a:pt x="746" y="174"/>
                  </a:lnTo>
                  <a:lnTo>
                    <a:pt x="742" y="165"/>
                  </a:lnTo>
                  <a:lnTo>
                    <a:pt x="736" y="160"/>
                  </a:lnTo>
                  <a:lnTo>
                    <a:pt x="727" y="158"/>
                  </a:lnTo>
                  <a:lnTo>
                    <a:pt x="181" y="158"/>
                  </a:lnTo>
                  <a:close/>
                  <a:moveTo>
                    <a:pt x="182" y="0"/>
                  </a:moveTo>
                  <a:lnTo>
                    <a:pt x="729" y="0"/>
                  </a:lnTo>
                  <a:lnTo>
                    <a:pt x="762" y="3"/>
                  </a:lnTo>
                  <a:lnTo>
                    <a:pt x="793" y="11"/>
                  </a:lnTo>
                  <a:lnTo>
                    <a:pt x="822" y="25"/>
                  </a:lnTo>
                  <a:lnTo>
                    <a:pt x="848" y="42"/>
                  </a:lnTo>
                  <a:lnTo>
                    <a:pt x="869" y="65"/>
                  </a:lnTo>
                  <a:lnTo>
                    <a:pt x="887" y="89"/>
                  </a:lnTo>
                  <a:lnTo>
                    <a:pt x="901" y="118"/>
                  </a:lnTo>
                  <a:lnTo>
                    <a:pt x="910" y="148"/>
                  </a:lnTo>
                  <a:lnTo>
                    <a:pt x="913" y="181"/>
                  </a:lnTo>
                  <a:lnTo>
                    <a:pt x="913" y="729"/>
                  </a:lnTo>
                  <a:lnTo>
                    <a:pt x="910" y="762"/>
                  </a:lnTo>
                  <a:lnTo>
                    <a:pt x="901" y="793"/>
                  </a:lnTo>
                  <a:lnTo>
                    <a:pt x="887" y="822"/>
                  </a:lnTo>
                  <a:lnTo>
                    <a:pt x="869" y="847"/>
                  </a:lnTo>
                  <a:lnTo>
                    <a:pt x="848" y="870"/>
                  </a:lnTo>
                  <a:lnTo>
                    <a:pt x="822" y="888"/>
                  </a:lnTo>
                  <a:lnTo>
                    <a:pt x="793" y="901"/>
                  </a:lnTo>
                  <a:lnTo>
                    <a:pt x="762" y="909"/>
                  </a:lnTo>
                  <a:lnTo>
                    <a:pt x="729" y="912"/>
                  </a:lnTo>
                  <a:lnTo>
                    <a:pt x="182" y="912"/>
                  </a:lnTo>
                  <a:lnTo>
                    <a:pt x="149" y="909"/>
                  </a:lnTo>
                  <a:lnTo>
                    <a:pt x="118" y="901"/>
                  </a:lnTo>
                  <a:lnTo>
                    <a:pt x="90" y="888"/>
                  </a:lnTo>
                  <a:lnTo>
                    <a:pt x="64" y="870"/>
                  </a:lnTo>
                  <a:lnTo>
                    <a:pt x="43" y="847"/>
                  </a:lnTo>
                  <a:lnTo>
                    <a:pt x="25" y="822"/>
                  </a:lnTo>
                  <a:lnTo>
                    <a:pt x="12" y="793"/>
                  </a:lnTo>
                  <a:lnTo>
                    <a:pt x="3" y="762"/>
                  </a:lnTo>
                  <a:lnTo>
                    <a:pt x="0" y="729"/>
                  </a:lnTo>
                  <a:lnTo>
                    <a:pt x="0" y="181"/>
                  </a:lnTo>
                  <a:lnTo>
                    <a:pt x="3" y="148"/>
                  </a:lnTo>
                  <a:lnTo>
                    <a:pt x="12" y="118"/>
                  </a:lnTo>
                  <a:lnTo>
                    <a:pt x="25" y="89"/>
                  </a:lnTo>
                  <a:lnTo>
                    <a:pt x="43" y="65"/>
                  </a:lnTo>
                  <a:lnTo>
                    <a:pt x="64" y="42"/>
                  </a:lnTo>
                  <a:lnTo>
                    <a:pt x="90" y="25"/>
                  </a:lnTo>
                  <a:lnTo>
                    <a:pt x="118" y="11"/>
                  </a:lnTo>
                  <a:lnTo>
                    <a:pt x="149" y="3"/>
                  </a:lnTo>
                  <a:lnTo>
                    <a:pt x="18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0" name="Rectangle 9"/>
            <p:cNvSpPr>
              <a:spLocks noChangeArrowheads="1"/>
            </p:cNvSpPr>
            <p:nvPr/>
          </p:nvSpPr>
          <p:spPr bwMode="auto">
            <a:xfrm>
              <a:off x="-271" y="1436"/>
              <a:ext cx="30" cy="29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1" name="Freeform 10"/>
            <p:cNvSpPr>
              <a:spLocks noEditPoints="1"/>
            </p:cNvSpPr>
            <p:nvPr/>
          </p:nvSpPr>
          <p:spPr bwMode="auto">
            <a:xfrm>
              <a:off x="-176" y="1294"/>
              <a:ext cx="76" cy="76"/>
            </a:xfrm>
            <a:custGeom>
              <a:avLst/>
              <a:gdLst>
                <a:gd name="T0" fmla="*/ 179 w 913"/>
                <a:gd name="T1" fmla="*/ 158 h 913"/>
                <a:gd name="T2" fmla="*/ 169 w 913"/>
                <a:gd name="T3" fmla="*/ 162 h 913"/>
                <a:gd name="T4" fmla="*/ 161 w 913"/>
                <a:gd name="T5" fmla="*/ 169 h 913"/>
                <a:gd name="T6" fmla="*/ 158 w 913"/>
                <a:gd name="T7" fmla="*/ 180 h 913"/>
                <a:gd name="T8" fmla="*/ 158 w 913"/>
                <a:gd name="T9" fmla="*/ 727 h 913"/>
                <a:gd name="T10" fmla="*/ 161 w 913"/>
                <a:gd name="T11" fmla="*/ 738 h 913"/>
                <a:gd name="T12" fmla="*/ 169 w 913"/>
                <a:gd name="T13" fmla="*/ 745 h 913"/>
                <a:gd name="T14" fmla="*/ 179 w 913"/>
                <a:gd name="T15" fmla="*/ 749 h 913"/>
                <a:gd name="T16" fmla="*/ 727 w 913"/>
                <a:gd name="T17" fmla="*/ 749 h 913"/>
                <a:gd name="T18" fmla="*/ 737 w 913"/>
                <a:gd name="T19" fmla="*/ 745 h 913"/>
                <a:gd name="T20" fmla="*/ 745 w 913"/>
                <a:gd name="T21" fmla="*/ 738 h 913"/>
                <a:gd name="T22" fmla="*/ 748 w 913"/>
                <a:gd name="T23" fmla="*/ 727 h 913"/>
                <a:gd name="T24" fmla="*/ 748 w 913"/>
                <a:gd name="T25" fmla="*/ 180 h 913"/>
                <a:gd name="T26" fmla="*/ 745 w 913"/>
                <a:gd name="T27" fmla="*/ 169 h 913"/>
                <a:gd name="T28" fmla="*/ 737 w 913"/>
                <a:gd name="T29" fmla="*/ 162 h 913"/>
                <a:gd name="T30" fmla="*/ 727 w 913"/>
                <a:gd name="T31" fmla="*/ 158 h 913"/>
                <a:gd name="T32" fmla="*/ 179 w 913"/>
                <a:gd name="T33" fmla="*/ 158 h 913"/>
                <a:gd name="T34" fmla="*/ 181 w 913"/>
                <a:gd name="T35" fmla="*/ 0 h 913"/>
                <a:gd name="T36" fmla="*/ 729 w 913"/>
                <a:gd name="T37" fmla="*/ 0 h 913"/>
                <a:gd name="T38" fmla="*/ 762 w 913"/>
                <a:gd name="T39" fmla="*/ 3 h 913"/>
                <a:gd name="T40" fmla="*/ 793 w 913"/>
                <a:gd name="T41" fmla="*/ 12 h 913"/>
                <a:gd name="T42" fmla="*/ 821 w 913"/>
                <a:gd name="T43" fmla="*/ 26 h 913"/>
                <a:gd name="T44" fmla="*/ 848 w 913"/>
                <a:gd name="T45" fmla="*/ 43 h 913"/>
                <a:gd name="T46" fmla="*/ 869 w 913"/>
                <a:gd name="T47" fmla="*/ 65 h 913"/>
                <a:gd name="T48" fmla="*/ 887 w 913"/>
                <a:gd name="T49" fmla="*/ 90 h 913"/>
                <a:gd name="T50" fmla="*/ 901 w 913"/>
                <a:gd name="T51" fmla="*/ 119 h 913"/>
                <a:gd name="T52" fmla="*/ 910 w 913"/>
                <a:gd name="T53" fmla="*/ 150 h 913"/>
                <a:gd name="T54" fmla="*/ 913 w 913"/>
                <a:gd name="T55" fmla="*/ 182 h 913"/>
                <a:gd name="T56" fmla="*/ 913 w 913"/>
                <a:gd name="T57" fmla="*/ 730 h 913"/>
                <a:gd name="T58" fmla="*/ 910 w 913"/>
                <a:gd name="T59" fmla="*/ 762 h 913"/>
                <a:gd name="T60" fmla="*/ 901 w 913"/>
                <a:gd name="T61" fmla="*/ 793 h 913"/>
                <a:gd name="T62" fmla="*/ 887 w 913"/>
                <a:gd name="T63" fmla="*/ 822 h 913"/>
                <a:gd name="T64" fmla="*/ 869 w 913"/>
                <a:gd name="T65" fmla="*/ 848 h 913"/>
                <a:gd name="T66" fmla="*/ 848 w 913"/>
                <a:gd name="T67" fmla="*/ 870 h 913"/>
                <a:gd name="T68" fmla="*/ 821 w 913"/>
                <a:gd name="T69" fmla="*/ 889 h 913"/>
                <a:gd name="T70" fmla="*/ 793 w 913"/>
                <a:gd name="T71" fmla="*/ 901 h 913"/>
                <a:gd name="T72" fmla="*/ 762 w 913"/>
                <a:gd name="T73" fmla="*/ 910 h 913"/>
                <a:gd name="T74" fmla="*/ 729 w 913"/>
                <a:gd name="T75" fmla="*/ 913 h 913"/>
                <a:gd name="T76" fmla="*/ 181 w 913"/>
                <a:gd name="T77" fmla="*/ 913 h 913"/>
                <a:gd name="T78" fmla="*/ 148 w 913"/>
                <a:gd name="T79" fmla="*/ 910 h 913"/>
                <a:gd name="T80" fmla="*/ 117 w 913"/>
                <a:gd name="T81" fmla="*/ 901 h 913"/>
                <a:gd name="T82" fmla="*/ 90 w 913"/>
                <a:gd name="T83" fmla="*/ 889 h 913"/>
                <a:gd name="T84" fmla="*/ 64 w 913"/>
                <a:gd name="T85" fmla="*/ 870 h 913"/>
                <a:gd name="T86" fmla="*/ 43 w 913"/>
                <a:gd name="T87" fmla="*/ 848 h 913"/>
                <a:gd name="T88" fmla="*/ 24 w 913"/>
                <a:gd name="T89" fmla="*/ 822 h 913"/>
                <a:gd name="T90" fmla="*/ 12 w 913"/>
                <a:gd name="T91" fmla="*/ 793 h 913"/>
                <a:gd name="T92" fmla="*/ 3 w 913"/>
                <a:gd name="T93" fmla="*/ 762 h 913"/>
                <a:gd name="T94" fmla="*/ 0 w 913"/>
                <a:gd name="T95" fmla="*/ 730 h 913"/>
                <a:gd name="T96" fmla="*/ 0 w 913"/>
                <a:gd name="T97" fmla="*/ 182 h 913"/>
                <a:gd name="T98" fmla="*/ 3 w 913"/>
                <a:gd name="T99" fmla="*/ 150 h 913"/>
                <a:gd name="T100" fmla="*/ 12 w 913"/>
                <a:gd name="T101" fmla="*/ 119 h 913"/>
                <a:gd name="T102" fmla="*/ 24 w 913"/>
                <a:gd name="T103" fmla="*/ 90 h 913"/>
                <a:gd name="T104" fmla="*/ 43 w 913"/>
                <a:gd name="T105" fmla="*/ 65 h 913"/>
                <a:gd name="T106" fmla="*/ 64 w 913"/>
                <a:gd name="T107" fmla="*/ 43 h 913"/>
                <a:gd name="T108" fmla="*/ 90 w 913"/>
                <a:gd name="T109" fmla="*/ 26 h 913"/>
                <a:gd name="T110" fmla="*/ 117 w 913"/>
                <a:gd name="T111" fmla="*/ 12 h 913"/>
                <a:gd name="T112" fmla="*/ 148 w 913"/>
                <a:gd name="T113" fmla="*/ 3 h 913"/>
                <a:gd name="T114" fmla="*/ 181 w 913"/>
                <a:gd name="T115" fmla="*/ 0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3" h="913">
                  <a:moveTo>
                    <a:pt x="179" y="158"/>
                  </a:moveTo>
                  <a:lnTo>
                    <a:pt x="169" y="162"/>
                  </a:lnTo>
                  <a:lnTo>
                    <a:pt x="161" y="169"/>
                  </a:lnTo>
                  <a:lnTo>
                    <a:pt x="158" y="180"/>
                  </a:lnTo>
                  <a:lnTo>
                    <a:pt x="158" y="727"/>
                  </a:lnTo>
                  <a:lnTo>
                    <a:pt x="161" y="738"/>
                  </a:lnTo>
                  <a:lnTo>
                    <a:pt x="169" y="745"/>
                  </a:lnTo>
                  <a:lnTo>
                    <a:pt x="179" y="749"/>
                  </a:lnTo>
                  <a:lnTo>
                    <a:pt x="727" y="749"/>
                  </a:lnTo>
                  <a:lnTo>
                    <a:pt x="737" y="745"/>
                  </a:lnTo>
                  <a:lnTo>
                    <a:pt x="745" y="738"/>
                  </a:lnTo>
                  <a:lnTo>
                    <a:pt x="748" y="727"/>
                  </a:lnTo>
                  <a:lnTo>
                    <a:pt x="748" y="180"/>
                  </a:lnTo>
                  <a:lnTo>
                    <a:pt x="745" y="169"/>
                  </a:lnTo>
                  <a:lnTo>
                    <a:pt x="737" y="162"/>
                  </a:lnTo>
                  <a:lnTo>
                    <a:pt x="727" y="158"/>
                  </a:lnTo>
                  <a:lnTo>
                    <a:pt x="179" y="158"/>
                  </a:lnTo>
                  <a:close/>
                  <a:moveTo>
                    <a:pt x="181" y="0"/>
                  </a:moveTo>
                  <a:lnTo>
                    <a:pt x="729" y="0"/>
                  </a:lnTo>
                  <a:lnTo>
                    <a:pt x="762" y="3"/>
                  </a:lnTo>
                  <a:lnTo>
                    <a:pt x="793" y="12"/>
                  </a:lnTo>
                  <a:lnTo>
                    <a:pt x="821" y="26"/>
                  </a:lnTo>
                  <a:lnTo>
                    <a:pt x="848" y="43"/>
                  </a:lnTo>
                  <a:lnTo>
                    <a:pt x="869" y="65"/>
                  </a:lnTo>
                  <a:lnTo>
                    <a:pt x="887" y="90"/>
                  </a:lnTo>
                  <a:lnTo>
                    <a:pt x="901" y="119"/>
                  </a:lnTo>
                  <a:lnTo>
                    <a:pt x="910" y="150"/>
                  </a:lnTo>
                  <a:lnTo>
                    <a:pt x="913" y="182"/>
                  </a:lnTo>
                  <a:lnTo>
                    <a:pt x="913" y="730"/>
                  </a:lnTo>
                  <a:lnTo>
                    <a:pt x="910" y="762"/>
                  </a:lnTo>
                  <a:lnTo>
                    <a:pt x="901" y="793"/>
                  </a:lnTo>
                  <a:lnTo>
                    <a:pt x="887" y="822"/>
                  </a:lnTo>
                  <a:lnTo>
                    <a:pt x="869" y="848"/>
                  </a:lnTo>
                  <a:lnTo>
                    <a:pt x="848" y="870"/>
                  </a:lnTo>
                  <a:lnTo>
                    <a:pt x="821" y="889"/>
                  </a:lnTo>
                  <a:lnTo>
                    <a:pt x="793" y="901"/>
                  </a:lnTo>
                  <a:lnTo>
                    <a:pt x="762" y="910"/>
                  </a:lnTo>
                  <a:lnTo>
                    <a:pt x="729" y="913"/>
                  </a:lnTo>
                  <a:lnTo>
                    <a:pt x="181" y="913"/>
                  </a:lnTo>
                  <a:lnTo>
                    <a:pt x="148" y="910"/>
                  </a:lnTo>
                  <a:lnTo>
                    <a:pt x="117" y="901"/>
                  </a:lnTo>
                  <a:lnTo>
                    <a:pt x="90" y="889"/>
                  </a:lnTo>
                  <a:lnTo>
                    <a:pt x="64" y="870"/>
                  </a:lnTo>
                  <a:lnTo>
                    <a:pt x="43" y="848"/>
                  </a:lnTo>
                  <a:lnTo>
                    <a:pt x="24" y="822"/>
                  </a:lnTo>
                  <a:lnTo>
                    <a:pt x="12" y="793"/>
                  </a:lnTo>
                  <a:lnTo>
                    <a:pt x="3" y="762"/>
                  </a:lnTo>
                  <a:lnTo>
                    <a:pt x="0" y="730"/>
                  </a:lnTo>
                  <a:lnTo>
                    <a:pt x="0" y="182"/>
                  </a:lnTo>
                  <a:lnTo>
                    <a:pt x="3" y="150"/>
                  </a:lnTo>
                  <a:lnTo>
                    <a:pt x="12" y="119"/>
                  </a:lnTo>
                  <a:lnTo>
                    <a:pt x="24" y="90"/>
                  </a:lnTo>
                  <a:lnTo>
                    <a:pt x="43" y="65"/>
                  </a:lnTo>
                  <a:lnTo>
                    <a:pt x="64" y="43"/>
                  </a:lnTo>
                  <a:lnTo>
                    <a:pt x="90" y="26"/>
                  </a:lnTo>
                  <a:lnTo>
                    <a:pt x="117" y="12"/>
                  </a:lnTo>
                  <a:lnTo>
                    <a:pt x="148" y="3"/>
                  </a:lnTo>
                  <a:lnTo>
                    <a:pt x="18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2" name="Rectangle 11"/>
            <p:cNvSpPr>
              <a:spLocks noChangeArrowheads="1"/>
            </p:cNvSpPr>
            <p:nvPr/>
          </p:nvSpPr>
          <p:spPr bwMode="auto">
            <a:xfrm>
              <a:off x="-153" y="1317"/>
              <a:ext cx="30" cy="29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3" name="Freeform 12"/>
            <p:cNvSpPr>
              <a:spLocks/>
            </p:cNvSpPr>
            <p:nvPr/>
          </p:nvSpPr>
          <p:spPr bwMode="auto">
            <a:xfrm>
              <a:off x="-281" y="1378"/>
              <a:ext cx="58" cy="27"/>
            </a:xfrm>
            <a:custGeom>
              <a:avLst/>
              <a:gdLst>
                <a:gd name="T0" fmla="*/ 49 w 699"/>
                <a:gd name="T1" fmla="*/ 0 h 322"/>
                <a:gd name="T2" fmla="*/ 170 w 699"/>
                <a:gd name="T3" fmla="*/ 0 h 322"/>
                <a:gd name="T4" fmla="*/ 185 w 699"/>
                <a:gd name="T5" fmla="*/ 2 h 322"/>
                <a:gd name="T6" fmla="*/ 199 w 699"/>
                <a:gd name="T7" fmla="*/ 8 h 322"/>
                <a:gd name="T8" fmla="*/ 210 w 699"/>
                <a:gd name="T9" fmla="*/ 19 h 322"/>
                <a:gd name="T10" fmla="*/ 216 w 699"/>
                <a:gd name="T11" fmla="*/ 32 h 322"/>
                <a:gd name="T12" fmla="*/ 219 w 699"/>
                <a:gd name="T13" fmla="*/ 47 h 322"/>
                <a:gd name="T14" fmla="*/ 219 w 699"/>
                <a:gd name="T15" fmla="*/ 109 h 322"/>
                <a:gd name="T16" fmla="*/ 432 w 699"/>
                <a:gd name="T17" fmla="*/ 109 h 322"/>
                <a:gd name="T18" fmla="*/ 432 w 699"/>
                <a:gd name="T19" fmla="*/ 47 h 322"/>
                <a:gd name="T20" fmla="*/ 434 w 699"/>
                <a:gd name="T21" fmla="*/ 32 h 322"/>
                <a:gd name="T22" fmla="*/ 441 w 699"/>
                <a:gd name="T23" fmla="*/ 19 h 322"/>
                <a:gd name="T24" fmla="*/ 450 w 699"/>
                <a:gd name="T25" fmla="*/ 8 h 322"/>
                <a:gd name="T26" fmla="*/ 463 w 699"/>
                <a:gd name="T27" fmla="*/ 2 h 322"/>
                <a:gd name="T28" fmla="*/ 477 w 699"/>
                <a:gd name="T29" fmla="*/ 0 h 322"/>
                <a:gd name="T30" fmla="*/ 542 w 699"/>
                <a:gd name="T31" fmla="*/ 0 h 322"/>
                <a:gd name="T32" fmla="*/ 557 w 699"/>
                <a:gd name="T33" fmla="*/ 2 h 322"/>
                <a:gd name="T34" fmla="*/ 571 w 699"/>
                <a:gd name="T35" fmla="*/ 8 h 322"/>
                <a:gd name="T36" fmla="*/ 581 w 699"/>
                <a:gd name="T37" fmla="*/ 19 h 322"/>
                <a:gd name="T38" fmla="*/ 587 w 699"/>
                <a:gd name="T39" fmla="*/ 32 h 322"/>
                <a:gd name="T40" fmla="*/ 590 w 699"/>
                <a:gd name="T41" fmla="*/ 47 h 322"/>
                <a:gd name="T42" fmla="*/ 590 w 699"/>
                <a:gd name="T43" fmla="*/ 109 h 322"/>
                <a:gd name="T44" fmla="*/ 650 w 699"/>
                <a:gd name="T45" fmla="*/ 109 h 322"/>
                <a:gd name="T46" fmla="*/ 666 w 699"/>
                <a:gd name="T47" fmla="*/ 111 h 322"/>
                <a:gd name="T48" fmla="*/ 679 w 699"/>
                <a:gd name="T49" fmla="*/ 117 h 322"/>
                <a:gd name="T50" fmla="*/ 690 w 699"/>
                <a:gd name="T51" fmla="*/ 128 h 322"/>
                <a:gd name="T52" fmla="*/ 697 w 699"/>
                <a:gd name="T53" fmla="*/ 141 h 322"/>
                <a:gd name="T54" fmla="*/ 699 w 699"/>
                <a:gd name="T55" fmla="*/ 156 h 322"/>
                <a:gd name="T56" fmla="*/ 699 w 699"/>
                <a:gd name="T57" fmla="*/ 272 h 322"/>
                <a:gd name="T58" fmla="*/ 697 w 699"/>
                <a:gd name="T59" fmla="*/ 287 h 322"/>
                <a:gd name="T60" fmla="*/ 690 w 699"/>
                <a:gd name="T61" fmla="*/ 301 h 322"/>
                <a:gd name="T62" fmla="*/ 679 w 699"/>
                <a:gd name="T63" fmla="*/ 312 h 322"/>
                <a:gd name="T64" fmla="*/ 666 w 699"/>
                <a:gd name="T65" fmla="*/ 318 h 322"/>
                <a:gd name="T66" fmla="*/ 650 w 699"/>
                <a:gd name="T67" fmla="*/ 322 h 322"/>
                <a:gd name="T68" fmla="*/ 529 w 699"/>
                <a:gd name="T69" fmla="*/ 322 h 322"/>
                <a:gd name="T70" fmla="*/ 514 w 699"/>
                <a:gd name="T71" fmla="*/ 318 h 322"/>
                <a:gd name="T72" fmla="*/ 501 w 699"/>
                <a:gd name="T73" fmla="*/ 312 h 322"/>
                <a:gd name="T74" fmla="*/ 490 w 699"/>
                <a:gd name="T75" fmla="*/ 301 h 322"/>
                <a:gd name="T76" fmla="*/ 482 w 699"/>
                <a:gd name="T77" fmla="*/ 287 h 322"/>
                <a:gd name="T78" fmla="*/ 480 w 699"/>
                <a:gd name="T79" fmla="*/ 272 h 322"/>
                <a:gd name="T80" fmla="*/ 480 w 699"/>
                <a:gd name="T81" fmla="*/ 267 h 322"/>
                <a:gd name="T82" fmla="*/ 210 w 699"/>
                <a:gd name="T83" fmla="*/ 267 h 322"/>
                <a:gd name="T84" fmla="*/ 195 w 699"/>
                <a:gd name="T85" fmla="*/ 265 h 322"/>
                <a:gd name="T86" fmla="*/ 182 w 699"/>
                <a:gd name="T87" fmla="*/ 258 h 322"/>
                <a:gd name="T88" fmla="*/ 172 w 699"/>
                <a:gd name="T89" fmla="*/ 248 h 322"/>
                <a:gd name="T90" fmla="*/ 167 w 699"/>
                <a:gd name="T91" fmla="*/ 235 h 322"/>
                <a:gd name="T92" fmla="*/ 165 w 699"/>
                <a:gd name="T93" fmla="*/ 220 h 322"/>
                <a:gd name="T94" fmla="*/ 165 w 699"/>
                <a:gd name="T95" fmla="*/ 219 h 322"/>
                <a:gd name="T96" fmla="*/ 49 w 699"/>
                <a:gd name="T97" fmla="*/ 219 h 322"/>
                <a:gd name="T98" fmla="*/ 34 w 699"/>
                <a:gd name="T99" fmla="*/ 216 h 322"/>
                <a:gd name="T100" fmla="*/ 21 w 699"/>
                <a:gd name="T101" fmla="*/ 208 h 322"/>
                <a:gd name="T102" fmla="*/ 10 w 699"/>
                <a:gd name="T103" fmla="*/ 198 h 322"/>
                <a:gd name="T104" fmla="*/ 2 w 699"/>
                <a:gd name="T105" fmla="*/ 184 h 322"/>
                <a:gd name="T106" fmla="*/ 0 w 699"/>
                <a:gd name="T107" fmla="*/ 168 h 322"/>
                <a:gd name="T108" fmla="*/ 0 w 699"/>
                <a:gd name="T109" fmla="*/ 47 h 322"/>
                <a:gd name="T110" fmla="*/ 2 w 699"/>
                <a:gd name="T111" fmla="*/ 32 h 322"/>
                <a:gd name="T112" fmla="*/ 10 w 699"/>
                <a:gd name="T113" fmla="*/ 19 h 322"/>
                <a:gd name="T114" fmla="*/ 21 w 699"/>
                <a:gd name="T115" fmla="*/ 8 h 322"/>
                <a:gd name="T116" fmla="*/ 34 w 699"/>
                <a:gd name="T117" fmla="*/ 2 h 322"/>
                <a:gd name="T118" fmla="*/ 49 w 699"/>
                <a:gd name="T119" fmla="*/ 0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99" h="322">
                  <a:moveTo>
                    <a:pt x="49" y="0"/>
                  </a:moveTo>
                  <a:lnTo>
                    <a:pt x="170" y="0"/>
                  </a:lnTo>
                  <a:lnTo>
                    <a:pt x="185" y="2"/>
                  </a:lnTo>
                  <a:lnTo>
                    <a:pt x="199" y="8"/>
                  </a:lnTo>
                  <a:lnTo>
                    <a:pt x="210" y="19"/>
                  </a:lnTo>
                  <a:lnTo>
                    <a:pt x="216" y="32"/>
                  </a:lnTo>
                  <a:lnTo>
                    <a:pt x="219" y="47"/>
                  </a:lnTo>
                  <a:lnTo>
                    <a:pt x="219" y="109"/>
                  </a:lnTo>
                  <a:lnTo>
                    <a:pt x="432" y="109"/>
                  </a:lnTo>
                  <a:lnTo>
                    <a:pt x="432" y="47"/>
                  </a:lnTo>
                  <a:lnTo>
                    <a:pt x="434" y="32"/>
                  </a:lnTo>
                  <a:lnTo>
                    <a:pt x="441" y="19"/>
                  </a:lnTo>
                  <a:lnTo>
                    <a:pt x="450" y="8"/>
                  </a:lnTo>
                  <a:lnTo>
                    <a:pt x="463" y="2"/>
                  </a:lnTo>
                  <a:lnTo>
                    <a:pt x="477" y="0"/>
                  </a:lnTo>
                  <a:lnTo>
                    <a:pt x="542" y="0"/>
                  </a:lnTo>
                  <a:lnTo>
                    <a:pt x="557" y="2"/>
                  </a:lnTo>
                  <a:lnTo>
                    <a:pt x="571" y="8"/>
                  </a:lnTo>
                  <a:lnTo>
                    <a:pt x="581" y="19"/>
                  </a:lnTo>
                  <a:lnTo>
                    <a:pt x="587" y="32"/>
                  </a:lnTo>
                  <a:lnTo>
                    <a:pt x="590" y="47"/>
                  </a:lnTo>
                  <a:lnTo>
                    <a:pt x="590" y="109"/>
                  </a:lnTo>
                  <a:lnTo>
                    <a:pt x="650" y="109"/>
                  </a:lnTo>
                  <a:lnTo>
                    <a:pt x="666" y="111"/>
                  </a:lnTo>
                  <a:lnTo>
                    <a:pt x="679" y="117"/>
                  </a:lnTo>
                  <a:lnTo>
                    <a:pt x="690" y="128"/>
                  </a:lnTo>
                  <a:lnTo>
                    <a:pt x="697" y="141"/>
                  </a:lnTo>
                  <a:lnTo>
                    <a:pt x="699" y="156"/>
                  </a:lnTo>
                  <a:lnTo>
                    <a:pt x="699" y="272"/>
                  </a:lnTo>
                  <a:lnTo>
                    <a:pt x="697" y="287"/>
                  </a:lnTo>
                  <a:lnTo>
                    <a:pt x="690" y="301"/>
                  </a:lnTo>
                  <a:lnTo>
                    <a:pt x="679" y="312"/>
                  </a:lnTo>
                  <a:lnTo>
                    <a:pt x="666" y="318"/>
                  </a:lnTo>
                  <a:lnTo>
                    <a:pt x="650" y="322"/>
                  </a:lnTo>
                  <a:lnTo>
                    <a:pt x="529" y="322"/>
                  </a:lnTo>
                  <a:lnTo>
                    <a:pt x="514" y="318"/>
                  </a:lnTo>
                  <a:lnTo>
                    <a:pt x="501" y="312"/>
                  </a:lnTo>
                  <a:lnTo>
                    <a:pt x="490" y="301"/>
                  </a:lnTo>
                  <a:lnTo>
                    <a:pt x="482" y="287"/>
                  </a:lnTo>
                  <a:lnTo>
                    <a:pt x="480" y="272"/>
                  </a:lnTo>
                  <a:lnTo>
                    <a:pt x="480" y="267"/>
                  </a:lnTo>
                  <a:lnTo>
                    <a:pt x="210" y="267"/>
                  </a:lnTo>
                  <a:lnTo>
                    <a:pt x="195" y="265"/>
                  </a:lnTo>
                  <a:lnTo>
                    <a:pt x="182" y="258"/>
                  </a:lnTo>
                  <a:lnTo>
                    <a:pt x="172" y="248"/>
                  </a:lnTo>
                  <a:lnTo>
                    <a:pt x="167" y="235"/>
                  </a:lnTo>
                  <a:lnTo>
                    <a:pt x="165" y="220"/>
                  </a:lnTo>
                  <a:lnTo>
                    <a:pt x="165" y="219"/>
                  </a:lnTo>
                  <a:lnTo>
                    <a:pt x="49" y="219"/>
                  </a:lnTo>
                  <a:lnTo>
                    <a:pt x="34" y="216"/>
                  </a:lnTo>
                  <a:lnTo>
                    <a:pt x="21" y="208"/>
                  </a:lnTo>
                  <a:lnTo>
                    <a:pt x="10" y="198"/>
                  </a:lnTo>
                  <a:lnTo>
                    <a:pt x="2" y="184"/>
                  </a:lnTo>
                  <a:lnTo>
                    <a:pt x="0" y="168"/>
                  </a:lnTo>
                  <a:lnTo>
                    <a:pt x="0" y="47"/>
                  </a:lnTo>
                  <a:lnTo>
                    <a:pt x="2" y="32"/>
                  </a:lnTo>
                  <a:lnTo>
                    <a:pt x="10" y="19"/>
                  </a:lnTo>
                  <a:lnTo>
                    <a:pt x="21" y="8"/>
                  </a:lnTo>
                  <a:lnTo>
                    <a:pt x="34" y="2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4" name="Freeform 13"/>
            <p:cNvSpPr>
              <a:spLocks/>
            </p:cNvSpPr>
            <p:nvPr/>
          </p:nvSpPr>
          <p:spPr bwMode="auto">
            <a:xfrm>
              <a:off x="-212" y="1300"/>
              <a:ext cx="32" cy="63"/>
            </a:xfrm>
            <a:custGeom>
              <a:avLst/>
              <a:gdLst>
                <a:gd name="T0" fmla="*/ 47 w 377"/>
                <a:gd name="T1" fmla="*/ 0 h 749"/>
                <a:gd name="T2" fmla="*/ 275 w 377"/>
                <a:gd name="T3" fmla="*/ 0 h 749"/>
                <a:gd name="T4" fmla="*/ 291 w 377"/>
                <a:gd name="T5" fmla="*/ 4 h 749"/>
                <a:gd name="T6" fmla="*/ 303 w 377"/>
                <a:gd name="T7" fmla="*/ 10 h 749"/>
                <a:gd name="T8" fmla="*/ 313 w 377"/>
                <a:gd name="T9" fmla="*/ 20 h 749"/>
                <a:gd name="T10" fmla="*/ 321 w 377"/>
                <a:gd name="T11" fmla="*/ 33 h 749"/>
                <a:gd name="T12" fmla="*/ 323 w 377"/>
                <a:gd name="T13" fmla="*/ 48 h 749"/>
                <a:gd name="T14" fmla="*/ 323 w 377"/>
                <a:gd name="T15" fmla="*/ 113 h 749"/>
                <a:gd name="T16" fmla="*/ 321 w 377"/>
                <a:gd name="T17" fmla="*/ 128 h 749"/>
                <a:gd name="T18" fmla="*/ 313 w 377"/>
                <a:gd name="T19" fmla="*/ 141 h 749"/>
                <a:gd name="T20" fmla="*/ 303 w 377"/>
                <a:gd name="T21" fmla="*/ 150 h 749"/>
                <a:gd name="T22" fmla="*/ 291 w 377"/>
                <a:gd name="T23" fmla="*/ 157 h 749"/>
                <a:gd name="T24" fmla="*/ 275 w 377"/>
                <a:gd name="T25" fmla="*/ 159 h 749"/>
                <a:gd name="T26" fmla="*/ 267 w 377"/>
                <a:gd name="T27" fmla="*/ 159 h 749"/>
                <a:gd name="T28" fmla="*/ 267 w 377"/>
                <a:gd name="T29" fmla="*/ 529 h 749"/>
                <a:gd name="T30" fmla="*/ 327 w 377"/>
                <a:gd name="T31" fmla="*/ 529 h 749"/>
                <a:gd name="T32" fmla="*/ 343 w 377"/>
                <a:gd name="T33" fmla="*/ 532 h 749"/>
                <a:gd name="T34" fmla="*/ 356 w 377"/>
                <a:gd name="T35" fmla="*/ 539 h 749"/>
                <a:gd name="T36" fmla="*/ 368 w 377"/>
                <a:gd name="T37" fmla="*/ 551 h 749"/>
                <a:gd name="T38" fmla="*/ 375 w 377"/>
                <a:gd name="T39" fmla="*/ 565 h 749"/>
                <a:gd name="T40" fmla="*/ 377 w 377"/>
                <a:gd name="T41" fmla="*/ 580 h 749"/>
                <a:gd name="T42" fmla="*/ 377 w 377"/>
                <a:gd name="T43" fmla="*/ 701 h 749"/>
                <a:gd name="T44" fmla="*/ 375 w 377"/>
                <a:gd name="T45" fmla="*/ 716 h 749"/>
                <a:gd name="T46" fmla="*/ 368 w 377"/>
                <a:gd name="T47" fmla="*/ 730 h 749"/>
                <a:gd name="T48" fmla="*/ 356 w 377"/>
                <a:gd name="T49" fmla="*/ 739 h 749"/>
                <a:gd name="T50" fmla="*/ 343 w 377"/>
                <a:gd name="T51" fmla="*/ 747 h 749"/>
                <a:gd name="T52" fmla="*/ 327 w 377"/>
                <a:gd name="T53" fmla="*/ 749 h 749"/>
                <a:gd name="T54" fmla="*/ 154 w 377"/>
                <a:gd name="T55" fmla="*/ 749 h 749"/>
                <a:gd name="T56" fmla="*/ 140 w 377"/>
                <a:gd name="T57" fmla="*/ 747 h 749"/>
                <a:gd name="T58" fmla="*/ 127 w 377"/>
                <a:gd name="T59" fmla="*/ 739 h 749"/>
                <a:gd name="T60" fmla="*/ 117 w 377"/>
                <a:gd name="T61" fmla="*/ 730 h 749"/>
                <a:gd name="T62" fmla="*/ 112 w 377"/>
                <a:gd name="T63" fmla="*/ 716 h 749"/>
                <a:gd name="T64" fmla="*/ 110 w 377"/>
                <a:gd name="T65" fmla="*/ 701 h 749"/>
                <a:gd name="T66" fmla="*/ 110 w 377"/>
                <a:gd name="T67" fmla="*/ 433 h 749"/>
                <a:gd name="T68" fmla="*/ 47 w 377"/>
                <a:gd name="T69" fmla="*/ 433 h 749"/>
                <a:gd name="T70" fmla="*/ 32 w 377"/>
                <a:gd name="T71" fmla="*/ 431 h 749"/>
                <a:gd name="T72" fmla="*/ 19 w 377"/>
                <a:gd name="T73" fmla="*/ 425 h 749"/>
                <a:gd name="T74" fmla="*/ 8 w 377"/>
                <a:gd name="T75" fmla="*/ 415 h 749"/>
                <a:gd name="T76" fmla="*/ 2 w 377"/>
                <a:gd name="T77" fmla="*/ 402 h 749"/>
                <a:gd name="T78" fmla="*/ 0 w 377"/>
                <a:gd name="T79" fmla="*/ 388 h 749"/>
                <a:gd name="T80" fmla="*/ 0 w 377"/>
                <a:gd name="T81" fmla="*/ 379 h 749"/>
                <a:gd name="T82" fmla="*/ 2 w 377"/>
                <a:gd name="T83" fmla="*/ 364 h 749"/>
                <a:gd name="T84" fmla="*/ 8 w 377"/>
                <a:gd name="T85" fmla="*/ 350 h 749"/>
                <a:gd name="T86" fmla="*/ 19 w 377"/>
                <a:gd name="T87" fmla="*/ 339 h 749"/>
                <a:gd name="T88" fmla="*/ 32 w 377"/>
                <a:gd name="T89" fmla="*/ 333 h 749"/>
                <a:gd name="T90" fmla="*/ 47 w 377"/>
                <a:gd name="T91" fmla="*/ 330 h 749"/>
                <a:gd name="T92" fmla="*/ 110 w 377"/>
                <a:gd name="T93" fmla="*/ 330 h 749"/>
                <a:gd name="T94" fmla="*/ 110 w 377"/>
                <a:gd name="T95" fmla="*/ 159 h 749"/>
                <a:gd name="T96" fmla="*/ 47 w 377"/>
                <a:gd name="T97" fmla="*/ 159 h 749"/>
                <a:gd name="T98" fmla="*/ 32 w 377"/>
                <a:gd name="T99" fmla="*/ 157 h 749"/>
                <a:gd name="T100" fmla="*/ 19 w 377"/>
                <a:gd name="T101" fmla="*/ 150 h 749"/>
                <a:gd name="T102" fmla="*/ 8 w 377"/>
                <a:gd name="T103" fmla="*/ 141 h 749"/>
                <a:gd name="T104" fmla="*/ 2 w 377"/>
                <a:gd name="T105" fmla="*/ 128 h 749"/>
                <a:gd name="T106" fmla="*/ 0 w 377"/>
                <a:gd name="T107" fmla="*/ 113 h 749"/>
                <a:gd name="T108" fmla="*/ 0 w 377"/>
                <a:gd name="T109" fmla="*/ 48 h 749"/>
                <a:gd name="T110" fmla="*/ 2 w 377"/>
                <a:gd name="T111" fmla="*/ 33 h 749"/>
                <a:gd name="T112" fmla="*/ 8 w 377"/>
                <a:gd name="T113" fmla="*/ 20 h 749"/>
                <a:gd name="T114" fmla="*/ 19 w 377"/>
                <a:gd name="T115" fmla="*/ 10 h 749"/>
                <a:gd name="T116" fmla="*/ 32 w 377"/>
                <a:gd name="T117" fmla="*/ 4 h 749"/>
                <a:gd name="T118" fmla="*/ 47 w 377"/>
                <a:gd name="T119" fmla="*/ 0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7" h="749">
                  <a:moveTo>
                    <a:pt x="47" y="0"/>
                  </a:moveTo>
                  <a:lnTo>
                    <a:pt x="275" y="0"/>
                  </a:lnTo>
                  <a:lnTo>
                    <a:pt x="291" y="4"/>
                  </a:lnTo>
                  <a:lnTo>
                    <a:pt x="303" y="10"/>
                  </a:lnTo>
                  <a:lnTo>
                    <a:pt x="313" y="20"/>
                  </a:lnTo>
                  <a:lnTo>
                    <a:pt x="321" y="33"/>
                  </a:lnTo>
                  <a:lnTo>
                    <a:pt x="323" y="48"/>
                  </a:lnTo>
                  <a:lnTo>
                    <a:pt x="323" y="113"/>
                  </a:lnTo>
                  <a:lnTo>
                    <a:pt x="321" y="128"/>
                  </a:lnTo>
                  <a:lnTo>
                    <a:pt x="313" y="141"/>
                  </a:lnTo>
                  <a:lnTo>
                    <a:pt x="303" y="150"/>
                  </a:lnTo>
                  <a:lnTo>
                    <a:pt x="291" y="157"/>
                  </a:lnTo>
                  <a:lnTo>
                    <a:pt x="275" y="159"/>
                  </a:lnTo>
                  <a:lnTo>
                    <a:pt x="267" y="159"/>
                  </a:lnTo>
                  <a:lnTo>
                    <a:pt x="267" y="529"/>
                  </a:lnTo>
                  <a:lnTo>
                    <a:pt x="327" y="529"/>
                  </a:lnTo>
                  <a:lnTo>
                    <a:pt x="343" y="532"/>
                  </a:lnTo>
                  <a:lnTo>
                    <a:pt x="356" y="539"/>
                  </a:lnTo>
                  <a:lnTo>
                    <a:pt x="368" y="551"/>
                  </a:lnTo>
                  <a:lnTo>
                    <a:pt x="375" y="565"/>
                  </a:lnTo>
                  <a:lnTo>
                    <a:pt x="377" y="580"/>
                  </a:lnTo>
                  <a:lnTo>
                    <a:pt x="377" y="701"/>
                  </a:lnTo>
                  <a:lnTo>
                    <a:pt x="375" y="716"/>
                  </a:lnTo>
                  <a:lnTo>
                    <a:pt x="368" y="730"/>
                  </a:lnTo>
                  <a:lnTo>
                    <a:pt x="356" y="739"/>
                  </a:lnTo>
                  <a:lnTo>
                    <a:pt x="343" y="747"/>
                  </a:lnTo>
                  <a:lnTo>
                    <a:pt x="327" y="749"/>
                  </a:lnTo>
                  <a:lnTo>
                    <a:pt x="154" y="749"/>
                  </a:lnTo>
                  <a:lnTo>
                    <a:pt x="140" y="747"/>
                  </a:lnTo>
                  <a:lnTo>
                    <a:pt x="127" y="739"/>
                  </a:lnTo>
                  <a:lnTo>
                    <a:pt x="117" y="730"/>
                  </a:lnTo>
                  <a:lnTo>
                    <a:pt x="112" y="716"/>
                  </a:lnTo>
                  <a:lnTo>
                    <a:pt x="110" y="701"/>
                  </a:lnTo>
                  <a:lnTo>
                    <a:pt x="110" y="433"/>
                  </a:lnTo>
                  <a:lnTo>
                    <a:pt x="47" y="433"/>
                  </a:lnTo>
                  <a:lnTo>
                    <a:pt x="32" y="431"/>
                  </a:lnTo>
                  <a:lnTo>
                    <a:pt x="19" y="425"/>
                  </a:lnTo>
                  <a:lnTo>
                    <a:pt x="8" y="415"/>
                  </a:lnTo>
                  <a:lnTo>
                    <a:pt x="2" y="402"/>
                  </a:lnTo>
                  <a:lnTo>
                    <a:pt x="0" y="388"/>
                  </a:lnTo>
                  <a:lnTo>
                    <a:pt x="0" y="379"/>
                  </a:lnTo>
                  <a:lnTo>
                    <a:pt x="2" y="364"/>
                  </a:lnTo>
                  <a:lnTo>
                    <a:pt x="8" y="350"/>
                  </a:lnTo>
                  <a:lnTo>
                    <a:pt x="19" y="339"/>
                  </a:lnTo>
                  <a:lnTo>
                    <a:pt x="32" y="333"/>
                  </a:lnTo>
                  <a:lnTo>
                    <a:pt x="47" y="330"/>
                  </a:lnTo>
                  <a:lnTo>
                    <a:pt x="110" y="330"/>
                  </a:lnTo>
                  <a:lnTo>
                    <a:pt x="110" y="159"/>
                  </a:lnTo>
                  <a:lnTo>
                    <a:pt x="47" y="159"/>
                  </a:lnTo>
                  <a:lnTo>
                    <a:pt x="32" y="157"/>
                  </a:lnTo>
                  <a:lnTo>
                    <a:pt x="19" y="150"/>
                  </a:lnTo>
                  <a:lnTo>
                    <a:pt x="8" y="141"/>
                  </a:lnTo>
                  <a:lnTo>
                    <a:pt x="2" y="128"/>
                  </a:lnTo>
                  <a:lnTo>
                    <a:pt x="0" y="113"/>
                  </a:lnTo>
                  <a:lnTo>
                    <a:pt x="0" y="48"/>
                  </a:lnTo>
                  <a:lnTo>
                    <a:pt x="2" y="33"/>
                  </a:lnTo>
                  <a:lnTo>
                    <a:pt x="8" y="20"/>
                  </a:lnTo>
                  <a:lnTo>
                    <a:pt x="19" y="10"/>
                  </a:lnTo>
                  <a:lnTo>
                    <a:pt x="32" y="4"/>
                  </a:lnTo>
                  <a:lnTo>
                    <a:pt x="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5" name="Freeform 14"/>
            <p:cNvSpPr>
              <a:spLocks/>
            </p:cNvSpPr>
            <p:nvPr/>
          </p:nvSpPr>
          <p:spPr bwMode="auto">
            <a:xfrm>
              <a:off x="-209" y="1369"/>
              <a:ext cx="17" cy="18"/>
            </a:xfrm>
            <a:custGeom>
              <a:avLst/>
              <a:gdLst>
                <a:gd name="T0" fmla="*/ 47 w 212"/>
                <a:gd name="T1" fmla="*/ 0 h 213"/>
                <a:gd name="T2" fmla="*/ 164 w 212"/>
                <a:gd name="T3" fmla="*/ 0 h 213"/>
                <a:gd name="T4" fmla="*/ 179 w 212"/>
                <a:gd name="T5" fmla="*/ 2 h 213"/>
                <a:gd name="T6" fmla="*/ 192 w 212"/>
                <a:gd name="T7" fmla="*/ 8 h 213"/>
                <a:gd name="T8" fmla="*/ 203 w 212"/>
                <a:gd name="T9" fmla="*/ 19 h 213"/>
                <a:gd name="T10" fmla="*/ 209 w 212"/>
                <a:gd name="T11" fmla="*/ 32 h 213"/>
                <a:gd name="T12" fmla="*/ 212 w 212"/>
                <a:gd name="T13" fmla="*/ 47 h 213"/>
                <a:gd name="T14" fmla="*/ 212 w 212"/>
                <a:gd name="T15" fmla="*/ 164 h 213"/>
                <a:gd name="T16" fmla="*/ 209 w 212"/>
                <a:gd name="T17" fmla="*/ 179 h 213"/>
                <a:gd name="T18" fmla="*/ 203 w 212"/>
                <a:gd name="T19" fmla="*/ 192 h 213"/>
                <a:gd name="T20" fmla="*/ 192 w 212"/>
                <a:gd name="T21" fmla="*/ 203 h 213"/>
                <a:gd name="T22" fmla="*/ 179 w 212"/>
                <a:gd name="T23" fmla="*/ 209 h 213"/>
                <a:gd name="T24" fmla="*/ 164 w 212"/>
                <a:gd name="T25" fmla="*/ 213 h 213"/>
                <a:gd name="T26" fmla="*/ 47 w 212"/>
                <a:gd name="T27" fmla="*/ 213 h 213"/>
                <a:gd name="T28" fmla="*/ 32 w 212"/>
                <a:gd name="T29" fmla="*/ 209 h 213"/>
                <a:gd name="T30" fmla="*/ 19 w 212"/>
                <a:gd name="T31" fmla="*/ 203 h 213"/>
                <a:gd name="T32" fmla="*/ 8 w 212"/>
                <a:gd name="T33" fmla="*/ 192 h 213"/>
                <a:gd name="T34" fmla="*/ 2 w 212"/>
                <a:gd name="T35" fmla="*/ 179 h 213"/>
                <a:gd name="T36" fmla="*/ 0 w 212"/>
                <a:gd name="T37" fmla="*/ 164 h 213"/>
                <a:gd name="T38" fmla="*/ 0 w 212"/>
                <a:gd name="T39" fmla="*/ 47 h 213"/>
                <a:gd name="T40" fmla="*/ 2 w 212"/>
                <a:gd name="T41" fmla="*/ 32 h 213"/>
                <a:gd name="T42" fmla="*/ 8 w 212"/>
                <a:gd name="T43" fmla="*/ 19 h 213"/>
                <a:gd name="T44" fmla="*/ 19 w 212"/>
                <a:gd name="T45" fmla="*/ 8 h 213"/>
                <a:gd name="T46" fmla="*/ 32 w 212"/>
                <a:gd name="T47" fmla="*/ 2 h 213"/>
                <a:gd name="T48" fmla="*/ 47 w 212"/>
                <a:gd name="T49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2" h="213">
                  <a:moveTo>
                    <a:pt x="47" y="0"/>
                  </a:moveTo>
                  <a:lnTo>
                    <a:pt x="164" y="0"/>
                  </a:lnTo>
                  <a:lnTo>
                    <a:pt x="179" y="2"/>
                  </a:lnTo>
                  <a:lnTo>
                    <a:pt x="192" y="8"/>
                  </a:lnTo>
                  <a:lnTo>
                    <a:pt x="203" y="19"/>
                  </a:lnTo>
                  <a:lnTo>
                    <a:pt x="209" y="32"/>
                  </a:lnTo>
                  <a:lnTo>
                    <a:pt x="212" y="47"/>
                  </a:lnTo>
                  <a:lnTo>
                    <a:pt x="212" y="164"/>
                  </a:lnTo>
                  <a:lnTo>
                    <a:pt x="209" y="179"/>
                  </a:lnTo>
                  <a:lnTo>
                    <a:pt x="203" y="192"/>
                  </a:lnTo>
                  <a:lnTo>
                    <a:pt x="192" y="203"/>
                  </a:lnTo>
                  <a:lnTo>
                    <a:pt x="179" y="209"/>
                  </a:lnTo>
                  <a:lnTo>
                    <a:pt x="164" y="213"/>
                  </a:lnTo>
                  <a:lnTo>
                    <a:pt x="47" y="213"/>
                  </a:lnTo>
                  <a:lnTo>
                    <a:pt x="32" y="209"/>
                  </a:lnTo>
                  <a:lnTo>
                    <a:pt x="19" y="203"/>
                  </a:lnTo>
                  <a:lnTo>
                    <a:pt x="8" y="192"/>
                  </a:lnTo>
                  <a:lnTo>
                    <a:pt x="2" y="179"/>
                  </a:lnTo>
                  <a:lnTo>
                    <a:pt x="0" y="164"/>
                  </a:lnTo>
                  <a:lnTo>
                    <a:pt x="0" y="47"/>
                  </a:lnTo>
                  <a:lnTo>
                    <a:pt x="2" y="32"/>
                  </a:lnTo>
                  <a:lnTo>
                    <a:pt x="8" y="19"/>
                  </a:lnTo>
                  <a:lnTo>
                    <a:pt x="19" y="8"/>
                  </a:lnTo>
                  <a:lnTo>
                    <a:pt x="32" y="2"/>
                  </a:lnTo>
                  <a:lnTo>
                    <a:pt x="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6" name="Freeform 15"/>
            <p:cNvSpPr>
              <a:spLocks/>
            </p:cNvSpPr>
            <p:nvPr/>
          </p:nvSpPr>
          <p:spPr bwMode="auto">
            <a:xfrm>
              <a:off x="-179" y="1386"/>
              <a:ext cx="11" cy="8"/>
            </a:xfrm>
            <a:custGeom>
              <a:avLst/>
              <a:gdLst>
                <a:gd name="T0" fmla="*/ 51 w 131"/>
                <a:gd name="T1" fmla="*/ 0 h 96"/>
                <a:gd name="T2" fmla="*/ 131 w 131"/>
                <a:gd name="T3" fmla="*/ 0 h 96"/>
                <a:gd name="T4" fmla="*/ 86 w 131"/>
                <a:gd name="T5" fmla="*/ 30 h 96"/>
                <a:gd name="T6" fmla="*/ 42 w 131"/>
                <a:gd name="T7" fmla="*/ 62 h 96"/>
                <a:gd name="T8" fmla="*/ 0 w 131"/>
                <a:gd name="T9" fmla="*/ 96 h 96"/>
                <a:gd name="T10" fmla="*/ 0 w 131"/>
                <a:gd name="T11" fmla="*/ 49 h 96"/>
                <a:gd name="T12" fmla="*/ 3 w 131"/>
                <a:gd name="T13" fmla="*/ 34 h 96"/>
                <a:gd name="T14" fmla="*/ 10 w 131"/>
                <a:gd name="T15" fmla="*/ 20 h 96"/>
                <a:gd name="T16" fmla="*/ 21 w 131"/>
                <a:gd name="T17" fmla="*/ 10 h 96"/>
                <a:gd name="T18" fmla="*/ 35 w 131"/>
                <a:gd name="T19" fmla="*/ 3 h 96"/>
                <a:gd name="T20" fmla="*/ 51 w 131"/>
                <a:gd name="T21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1" h="96">
                  <a:moveTo>
                    <a:pt x="51" y="0"/>
                  </a:moveTo>
                  <a:lnTo>
                    <a:pt x="131" y="0"/>
                  </a:lnTo>
                  <a:lnTo>
                    <a:pt x="86" y="30"/>
                  </a:lnTo>
                  <a:lnTo>
                    <a:pt x="42" y="62"/>
                  </a:lnTo>
                  <a:lnTo>
                    <a:pt x="0" y="96"/>
                  </a:lnTo>
                  <a:lnTo>
                    <a:pt x="0" y="49"/>
                  </a:lnTo>
                  <a:lnTo>
                    <a:pt x="3" y="34"/>
                  </a:lnTo>
                  <a:lnTo>
                    <a:pt x="10" y="20"/>
                  </a:lnTo>
                  <a:lnTo>
                    <a:pt x="21" y="10"/>
                  </a:lnTo>
                  <a:lnTo>
                    <a:pt x="35" y="3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7" name="Freeform 16"/>
            <p:cNvSpPr>
              <a:spLocks/>
            </p:cNvSpPr>
            <p:nvPr/>
          </p:nvSpPr>
          <p:spPr bwMode="auto">
            <a:xfrm>
              <a:off x="-201" y="1395"/>
              <a:ext cx="21" cy="27"/>
            </a:xfrm>
            <a:custGeom>
              <a:avLst/>
              <a:gdLst>
                <a:gd name="T0" fmla="*/ 51 w 256"/>
                <a:gd name="T1" fmla="*/ 0 h 323"/>
                <a:gd name="T2" fmla="*/ 256 w 256"/>
                <a:gd name="T3" fmla="*/ 0 h 323"/>
                <a:gd name="T4" fmla="*/ 229 w 256"/>
                <a:gd name="T5" fmla="*/ 23 h 323"/>
                <a:gd name="T6" fmla="*/ 203 w 256"/>
                <a:gd name="T7" fmla="*/ 47 h 323"/>
                <a:gd name="T8" fmla="*/ 156 w 256"/>
                <a:gd name="T9" fmla="*/ 99 h 323"/>
                <a:gd name="T10" fmla="*/ 113 w 256"/>
                <a:gd name="T11" fmla="*/ 152 h 323"/>
                <a:gd name="T12" fmla="*/ 72 w 256"/>
                <a:gd name="T13" fmla="*/ 206 h 323"/>
                <a:gd name="T14" fmla="*/ 34 w 256"/>
                <a:gd name="T15" fmla="*/ 264 h 323"/>
                <a:gd name="T16" fmla="*/ 0 w 256"/>
                <a:gd name="T17" fmla="*/ 323 h 323"/>
                <a:gd name="T18" fmla="*/ 0 w 256"/>
                <a:gd name="T19" fmla="*/ 47 h 323"/>
                <a:gd name="T20" fmla="*/ 3 w 256"/>
                <a:gd name="T21" fmla="*/ 32 h 323"/>
                <a:gd name="T22" fmla="*/ 11 w 256"/>
                <a:gd name="T23" fmla="*/ 19 h 323"/>
                <a:gd name="T24" fmla="*/ 22 w 256"/>
                <a:gd name="T25" fmla="*/ 9 h 323"/>
                <a:gd name="T26" fmla="*/ 36 w 256"/>
                <a:gd name="T27" fmla="*/ 2 h 323"/>
                <a:gd name="T28" fmla="*/ 51 w 256"/>
                <a:gd name="T29" fmla="*/ 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6" h="323">
                  <a:moveTo>
                    <a:pt x="51" y="0"/>
                  </a:moveTo>
                  <a:lnTo>
                    <a:pt x="256" y="0"/>
                  </a:lnTo>
                  <a:lnTo>
                    <a:pt x="229" y="23"/>
                  </a:lnTo>
                  <a:lnTo>
                    <a:pt x="203" y="47"/>
                  </a:lnTo>
                  <a:lnTo>
                    <a:pt x="156" y="99"/>
                  </a:lnTo>
                  <a:lnTo>
                    <a:pt x="113" y="152"/>
                  </a:lnTo>
                  <a:lnTo>
                    <a:pt x="72" y="206"/>
                  </a:lnTo>
                  <a:lnTo>
                    <a:pt x="34" y="264"/>
                  </a:lnTo>
                  <a:lnTo>
                    <a:pt x="0" y="323"/>
                  </a:lnTo>
                  <a:lnTo>
                    <a:pt x="0" y="47"/>
                  </a:lnTo>
                  <a:lnTo>
                    <a:pt x="3" y="32"/>
                  </a:lnTo>
                  <a:lnTo>
                    <a:pt x="11" y="19"/>
                  </a:lnTo>
                  <a:lnTo>
                    <a:pt x="22" y="9"/>
                  </a:lnTo>
                  <a:lnTo>
                    <a:pt x="36" y="2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8" name="Freeform 17"/>
            <p:cNvSpPr>
              <a:spLocks noEditPoints="1"/>
            </p:cNvSpPr>
            <p:nvPr/>
          </p:nvSpPr>
          <p:spPr bwMode="auto">
            <a:xfrm>
              <a:off x="-199" y="1384"/>
              <a:ext cx="194" cy="194"/>
            </a:xfrm>
            <a:custGeom>
              <a:avLst/>
              <a:gdLst>
                <a:gd name="T0" fmla="*/ 859 w 2327"/>
                <a:gd name="T1" fmla="*/ 274 h 2326"/>
                <a:gd name="T2" fmla="*/ 682 w 2327"/>
                <a:gd name="T3" fmla="*/ 328 h 2326"/>
                <a:gd name="T4" fmla="*/ 522 w 2327"/>
                <a:gd name="T5" fmla="*/ 429 h 2326"/>
                <a:gd name="T6" fmla="*/ 391 w 2327"/>
                <a:gd name="T7" fmla="*/ 573 h 2326"/>
                <a:gd name="T8" fmla="*/ 306 w 2327"/>
                <a:gd name="T9" fmla="*/ 739 h 2326"/>
                <a:gd name="T10" fmla="*/ 267 w 2327"/>
                <a:gd name="T11" fmla="*/ 919 h 2326"/>
                <a:gd name="T12" fmla="*/ 275 w 2327"/>
                <a:gd name="T13" fmla="*/ 1102 h 2326"/>
                <a:gd name="T14" fmla="*/ 329 w 2327"/>
                <a:gd name="T15" fmla="*/ 1279 h 2326"/>
                <a:gd name="T16" fmla="*/ 430 w 2327"/>
                <a:gd name="T17" fmla="*/ 1440 h 2326"/>
                <a:gd name="T18" fmla="*/ 573 w 2327"/>
                <a:gd name="T19" fmla="*/ 1570 h 2326"/>
                <a:gd name="T20" fmla="*/ 740 w 2327"/>
                <a:gd name="T21" fmla="*/ 1656 h 2326"/>
                <a:gd name="T22" fmla="*/ 919 w 2327"/>
                <a:gd name="T23" fmla="*/ 1694 h 2326"/>
                <a:gd name="T24" fmla="*/ 1103 w 2327"/>
                <a:gd name="T25" fmla="*/ 1687 h 2326"/>
                <a:gd name="T26" fmla="*/ 1279 w 2327"/>
                <a:gd name="T27" fmla="*/ 1632 h 2326"/>
                <a:gd name="T28" fmla="*/ 1440 w 2327"/>
                <a:gd name="T29" fmla="*/ 1532 h 2326"/>
                <a:gd name="T30" fmla="*/ 1570 w 2327"/>
                <a:gd name="T31" fmla="*/ 1388 h 2326"/>
                <a:gd name="T32" fmla="*/ 1656 w 2327"/>
                <a:gd name="T33" fmla="*/ 1221 h 2326"/>
                <a:gd name="T34" fmla="*/ 1695 w 2327"/>
                <a:gd name="T35" fmla="*/ 1041 h 2326"/>
                <a:gd name="T36" fmla="*/ 1687 w 2327"/>
                <a:gd name="T37" fmla="*/ 858 h 2326"/>
                <a:gd name="T38" fmla="*/ 1633 w 2327"/>
                <a:gd name="T39" fmla="*/ 682 h 2326"/>
                <a:gd name="T40" fmla="*/ 1532 w 2327"/>
                <a:gd name="T41" fmla="*/ 521 h 2326"/>
                <a:gd name="T42" fmla="*/ 1389 w 2327"/>
                <a:gd name="T43" fmla="*/ 391 h 2326"/>
                <a:gd name="T44" fmla="*/ 1222 w 2327"/>
                <a:gd name="T45" fmla="*/ 305 h 2326"/>
                <a:gd name="T46" fmla="*/ 1042 w 2327"/>
                <a:gd name="T47" fmla="*/ 266 h 2326"/>
                <a:gd name="T48" fmla="*/ 1016 w 2327"/>
                <a:gd name="T49" fmla="*/ 0 h 2326"/>
                <a:gd name="T50" fmla="*/ 1230 w 2327"/>
                <a:gd name="T51" fmla="*/ 31 h 2326"/>
                <a:gd name="T52" fmla="*/ 1433 w 2327"/>
                <a:gd name="T53" fmla="*/ 109 h 2326"/>
                <a:gd name="T54" fmla="*/ 1618 w 2327"/>
                <a:gd name="T55" fmla="*/ 234 h 2326"/>
                <a:gd name="T56" fmla="*/ 1769 w 2327"/>
                <a:gd name="T57" fmla="*/ 396 h 2326"/>
                <a:gd name="T58" fmla="*/ 1876 w 2327"/>
                <a:gd name="T59" fmla="*/ 578 h 2326"/>
                <a:gd name="T60" fmla="*/ 1940 w 2327"/>
                <a:gd name="T61" fmla="*/ 774 h 2326"/>
                <a:gd name="T62" fmla="*/ 1962 w 2327"/>
                <a:gd name="T63" fmla="*/ 978 h 2326"/>
                <a:gd name="T64" fmla="*/ 1941 w 2327"/>
                <a:gd name="T65" fmla="*/ 1181 h 2326"/>
                <a:gd name="T66" fmla="*/ 1878 w 2327"/>
                <a:gd name="T67" fmla="*/ 1378 h 2326"/>
                <a:gd name="T68" fmla="*/ 2262 w 2327"/>
                <a:gd name="T69" fmla="*/ 1951 h 2326"/>
                <a:gd name="T70" fmla="*/ 2317 w 2327"/>
                <a:gd name="T71" fmla="*/ 2039 h 2326"/>
                <a:gd name="T72" fmla="*/ 2325 w 2327"/>
                <a:gd name="T73" fmla="*/ 2140 h 2326"/>
                <a:gd name="T74" fmla="*/ 2287 w 2327"/>
                <a:gd name="T75" fmla="*/ 2234 h 2326"/>
                <a:gd name="T76" fmla="*/ 2205 w 2327"/>
                <a:gd name="T77" fmla="*/ 2302 h 2326"/>
                <a:gd name="T78" fmla="*/ 2107 w 2327"/>
                <a:gd name="T79" fmla="*/ 2326 h 2326"/>
                <a:gd name="T80" fmla="*/ 2009 w 2327"/>
                <a:gd name="T81" fmla="*/ 2302 h 2326"/>
                <a:gd name="T82" fmla="*/ 1503 w 2327"/>
                <a:gd name="T83" fmla="*/ 1812 h 2326"/>
                <a:gd name="T84" fmla="*/ 1303 w 2327"/>
                <a:gd name="T85" fmla="*/ 1908 h 2326"/>
                <a:gd name="T86" fmla="*/ 1091 w 2327"/>
                <a:gd name="T87" fmla="*/ 1956 h 2326"/>
                <a:gd name="T88" fmla="*/ 875 w 2327"/>
                <a:gd name="T89" fmla="*/ 1956 h 2326"/>
                <a:gd name="T90" fmla="*/ 664 w 2327"/>
                <a:gd name="T91" fmla="*/ 1909 h 2326"/>
                <a:gd name="T92" fmla="*/ 465 w 2327"/>
                <a:gd name="T93" fmla="*/ 1815 h 2326"/>
                <a:gd name="T94" fmla="*/ 287 w 2327"/>
                <a:gd name="T95" fmla="*/ 1674 h 2326"/>
                <a:gd name="T96" fmla="*/ 146 w 2327"/>
                <a:gd name="T97" fmla="*/ 1496 h 2326"/>
                <a:gd name="T98" fmla="*/ 52 w 2327"/>
                <a:gd name="T99" fmla="*/ 1298 h 2326"/>
                <a:gd name="T100" fmla="*/ 5 w 2327"/>
                <a:gd name="T101" fmla="*/ 1088 h 2326"/>
                <a:gd name="T102" fmla="*/ 5 w 2327"/>
                <a:gd name="T103" fmla="*/ 873 h 2326"/>
                <a:gd name="T104" fmla="*/ 52 w 2327"/>
                <a:gd name="T105" fmla="*/ 661 h 2326"/>
                <a:gd name="T106" fmla="*/ 146 w 2327"/>
                <a:gd name="T107" fmla="*/ 463 h 2326"/>
                <a:gd name="T108" fmla="*/ 286 w 2327"/>
                <a:gd name="T109" fmla="*/ 286 h 2326"/>
                <a:gd name="T110" fmla="*/ 464 w 2327"/>
                <a:gd name="T111" fmla="*/ 145 h 2326"/>
                <a:gd name="T112" fmla="*/ 663 w 2327"/>
                <a:gd name="T113" fmla="*/ 52 h 2326"/>
                <a:gd name="T114" fmla="*/ 873 w 2327"/>
                <a:gd name="T115" fmla="*/ 5 h 2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327" h="2326">
                  <a:moveTo>
                    <a:pt x="981" y="264"/>
                  </a:moveTo>
                  <a:lnTo>
                    <a:pt x="919" y="266"/>
                  </a:lnTo>
                  <a:lnTo>
                    <a:pt x="859" y="274"/>
                  </a:lnTo>
                  <a:lnTo>
                    <a:pt x="798" y="287"/>
                  </a:lnTo>
                  <a:lnTo>
                    <a:pt x="740" y="305"/>
                  </a:lnTo>
                  <a:lnTo>
                    <a:pt x="682" y="328"/>
                  </a:lnTo>
                  <a:lnTo>
                    <a:pt x="626" y="357"/>
                  </a:lnTo>
                  <a:lnTo>
                    <a:pt x="573" y="391"/>
                  </a:lnTo>
                  <a:lnTo>
                    <a:pt x="522" y="429"/>
                  </a:lnTo>
                  <a:lnTo>
                    <a:pt x="473" y="473"/>
                  </a:lnTo>
                  <a:lnTo>
                    <a:pt x="430" y="521"/>
                  </a:lnTo>
                  <a:lnTo>
                    <a:pt x="391" y="573"/>
                  </a:lnTo>
                  <a:lnTo>
                    <a:pt x="357" y="626"/>
                  </a:lnTo>
                  <a:lnTo>
                    <a:pt x="329" y="682"/>
                  </a:lnTo>
                  <a:lnTo>
                    <a:pt x="306" y="739"/>
                  </a:lnTo>
                  <a:lnTo>
                    <a:pt x="287" y="798"/>
                  </a:lnTo>
                  <a:lnTo>
                    <a:pt x="275" y="858"/>
                  </a:lnTo>
                  <a:lnTo>
                    <a:pt x="267" y="919"/>
                  </a:lnTo>
                  <a:lnTo>
                    <a:pt x="264" y="980"/>
                  </a:lnTo>
                  <a:lnTo>
                    <a:pt x="267" y="1041"/>
                  </a:lnTo>
                  <a:lnTo>
                    <a:pt x="275" y="1102"/>
                  </a:lnTo>
                  <a:lnTo>
                    <a:pt x="287" y="1163"/>
                  </a:lnTo>
                  <a:lnTo>
                    <a:pt x="306" y="1221"/>
                  </a:lnTo>
                  <a:lnTo>
                    <a:pt x="329" y="1279"/>
                  </a:lnTo>
                  <a:lnTo>
                    <a:pt x="357" y="1335"/>
                  </a:lnTo>
                  <a:lnTo>
                    <a:pt x="391" y="1388"/>
                  </a:lnTo>
                  <a:lnTo>
                    <a:pt x="430" y="1440"/>
                  </a:lnTo>
                  <a:lnTo>
                    <a:pt x="473" y="1488"/>
                  </a:lnTo>
                  <a:lnTo>
                    <a:pt x="522" y="1532"/>
                  </a:lnTo>
                  <a:lnTo>
                    <a:pt x="573" y="1570"/>
                  </a:lnTo>
                  <a:lnTo>
                    <a:pt x="626" y="1604"/>
                  </a:lnTo>
                  <a:lnTo>
                    <a:pt x="682" y="1632"/>
                  </a:lnTo>
                  <a:lnTo>
                    <a:pt x="740" y="1656"/>
                  </a:lnTo>
                  <a:lnTo>
                    <a:pt x="798" y="1674"/>
                  </a:lnTo>
                  <a:lnTo>
                    <a:pt x="859" y="1687"/>
                  </a:lnTo>
                  <a:lnTo>
                    <a:pt x="919" y="1694"/>
                  </a:lnTo>
                  <a:lnTo>
                    <a:pt x="981" y="1697"/>
                  </a:lnTo>
                  <a:lnTo>
                    <a:pt x="1042" y="1694"/>
                  </a:lnTo>
                  <a:lnTo>
                    <a:pt x="1103" y="1687"/>
                  </a:lnTo>
                  <a:lnTo>
                    <a:pt x="1163" y="1674"/>
                  </a:lnTo>
                  <a:lnTo>
                    <a:pt x="1222" y="1656"/>
                  </a:lnTo>
                  <a:lnTo>
                    <a:pt x="1279" y="1632"/>
                  </a:lnTo>
                  <a:lnTo>
                    <a:pt x="1335" y="1604"/>
                  </a:lnTo>
                  <a:lnTo>
                    <a:pt x="1389" y="1570"/>
                  </a:lnTo>
                  <a:lnTo>
                    <a:pt x="1440" y="1532"/>
                  </a:lnTo>
                  <a:lnTo>
                    <a:pt x="1488" y="1488"/>
                  </a:lnTo>
                  <a:lnTo>
                    <a:pt x="1532" y="1440"/>
                  </a:lnTo>
                  <a:lnTo>
                    <a:pt x="1570" y="1388"/>
                  </a:lnTo>
                  <a:lnTo>
                    <a:pt x="1604" y="1335"/>
                  </a:lnTo>
                  <a:lnTo>
                    <a:pt x="1633" y="1279"/>
                  </a:lnTo>
                  <a:lnTo>
                    <a:pt x="1656" y="1221"/>
                  </a:lnTo>
                  <a:lnTo>
                    <a:pt x="1674" y="1163"/>
                  </a:lnTo>
                  <a:lnTo>
                    <a:pt x="1687" y="1102"/>
                  </a:lnTo>
                  <a:lnTo>
                    <a:pt x="1695" y="1041"/>
                  </a:lnTo>
                  <a:lnTo>
                    <a:pt x="1698" y="980"/>
                  </a:lnTo>
                  <a:lnTo>
                    <a:pt x="1695" y="919"/>
                  </a:lnTo>
                  <a:lnTo>
                    <a:pt x="1687" y="858"/>
                  </a:lnTo>
                  <a:lnTo>
                    <a:pt x="1674" y="798"/>
                  </a:lnTo>
                  <a:lnTo>
                    <a:pt x="1656" y="739"/>
                  </a:lnTo>
                  <a:lnTo>
                    <a:pt x="1633" y="682"/>
                  </a:lnTo>
                  <a:lnTo>
                    <a:pt x="1604" y="626"/>
                  </a:lnTo>
                  <a:lnTo>
                    <a:pt x="1570" y="573"/>
                  </a:lnTo>
                  <a:lnTo>
                    <a:pt x="1532" y="521"/>
                  </a:lnTo>
                  <a:lnTo>
                    <a:pt x="1488" y="473"/>
                  </a:lnTo>
                  <a:lnTo>
                    <a:pt x="1440" y="429"/>
                  </a:lnTo>
                  <a:lnTo>
                    <a:pt x="1389" y="391"/>
                  </a:lnTo>
                  <a:lnTo>
                    <a:pt x="1335" y="357"/>
                  </a:lnTo>
                  <a:lnTo>
                    <a:pt x="1279" y="328"/>
                  </a:lnTo>
                  <a:lnTo>
                    <a:pt x="1222" y="305"/>
                  </a:lnTo>
                  <a:lnTo>
                    <a:pt x="1163" y="287"/>
                  </a:lnTo>
                  <a:lnTo>
                    <a:pt x="1103" y="274"/>
                  </a:lnTo>
                  <a:lnTo>
                    <a:pt x="1042" y="266"/>
                  </a:lnTo>
                  <a:lnTo>
                    <a:pt x="981" y="264"/>
                  </a:lnTo>
                  <a:close/>
                  <a:moveTo>
                    <a:pt x="945" y="0"/>
                  </a:moveTo>
                  <a:lnTo>
                    <a:pt x="1016" y="0"/>
                  </a:lnTo>
                  <a:lnTo>
                    <a:pt x="1088" y="5"/>
                  </a:lnTo>
                  <a:lnTo>
                    <a:pt x="1160" y="16"/>
                  </a:lnTo>
                  <a:lnTo>
                    <a:pt x="1230" y="31"/>
                  </a:lnTo>
                  <a:lnTo>
                    <a:pt x="1299" y="52"/>
                  </a:lnTo>
                  <a:lnTo>
                    <a:pt x="1367" y="78"/>
                  </a:lnTo>
                  <a:lnTo>
                    <a:pt x="1433" y="109"/>
                  </a:lnTo>
                  <a:lnTo>
                    <a:pt x="1498" y="146"/>
                  </a:lnTo>
                  <a:lnTo>
                    <a:pt x="1560" y="188"/>
                  </a:lnTo>
                  <a:lnTo>
                    <a:pt x="1618" y="234"/>
                  </a:lnTo>
                  <a:lnTo>
                    <a:pt x="1675" y="286"/>
                  </a:lnTo>
                  <a:lnTo>
                    <a:pt x="1724" y="339"/>
                  </a:lnTo>
                  <a:lnTo>
                    <a:pt x="1769" y="396"/>
                  </a:lnTo>
                  <a:lnTo>
                    <a:pt x="1810" y="454"/>
                  </a:lnTo>
                  <a:lnTo>
                    <a:pt x="1845" y="515"/>
                  </a:lnTo>
                  <a:lnTo>
                    <a:pt x="1876" y="578"/>
                  </a:lnTo>
                  <a:lnTo>
                    <a:pt x="1902" y="642"/>
                  </a:lnTo>
                  <a:lnTo>
                    <a:pt x="1923" y="707"/>
                  </a:lnTo>
                  <a:lnTo>
                    <a:pt x="1940" y="774"/>
                  </a:lnTo>
                  <a:lnTo>
                    <a:pt x="1952" y="841"/>
                  </a:lnTo>
                  <a:lnTo>
                    <a:pt x="1959" y="909"/>
                  </a:lnTo>
                  <a:lnTo>
                    <a:pt x="1962" y="978"/>
                  </a:lnTo>
                  <a:lnTo>
                    <a:pt x="1959" y="1046"/>
                  </a:lnTo>
                  <a:lnTo>
                    <a:pt x="1953" y="1114"/>
                  </a:lnTo>
                  <a:lnTo>
                    <a:pt x="1941" y="1181"/>
                  </a:lnTo>
                  <a:lnTo>
                    <a:pt x="1925" y="1248"/>
                  </a:lnTo>
                  <a:lnTo>
                    <a:pt x="1904" y="1313"/>
                  </a:lnTo>
                  <a:lnTo>
                    <a:pt x="1878" y="1378"/>
                  </a:lnTo>
                  <a:lnTo>
                    <a:pt x="1848" y="1441"/>
                  </a:lnTo>
                  <a:lnTo>
                    <a:pt x="1813" y="1502"/>
                  </a:lnTo>
                  <a:lnTo>
                    <a:pt x="2262" y="1951"/>
                  </a:lnTo>
                  <a:lnTo>
                    <a:pt x="2286" y="1977"/>
                  </a:lnTo>
                  <a:lnTo>
                    <a:pt x="2304" y="2007"/>
                  </a:lnTo>
                  <a:lnTo>
                    <a:pt x="2317" y="2039"/>
                  </a:lnTo>
                  <a:lnTo>
                    <a:pt x="2324" y="2072"/>
                  </a:lnTo>
                  <a:lnTo>
                    <a:pt x="2327" y="2106"/>
                  </a:lnTo>
                  <a:lnTo>
                    <a:pt x="2325" y="2140"/>
                  </a:lnTo>
                  <a:lnTo>
                    <a:pt x="2318" y="2172"/>
                  </a:lnTo>
                  <a:lnTo>
                    <a:pt x="2305" y="2204"/>
                  </a:lnTo>
                  <a:lnTo>
                    <a:pt x="2287" y="2234"/>
                  </a:lnTo>
                  <a:lnTo>
                    <a:pt x="2263" y="2262"/>
                  </a:lnTo>
                  <a:lnTo>
                    <a:pt x="2235" y="2284"/>
                  </a:lnTo>
                  <a:lnTo>
                    <a:pt x="2205" y="2302"/>
                  </a:lnTo>
                  <a:lnTo>
                    <a:pt x="2174" y="2315"/>
                  </a:lnTo>
                  <a:lnTo>
                    <a:pt x="2141" y="2324"/>
                  </a:lnTo>
                  <a:lnTo>
                    <a:pt x="2107" y="2326"/>
                  </a:lnTo>
                  <a:lnTo>
                    <a:pt x="2074" y="2323"/>
                  </a:lnTo>
                  <a:lnTo>
                    <a:pt x="2041" y="2315"/>
                  </a:lnTo>
                  <a:lnTo>
                    <a:pt x="2009" y="2302"/>
                  </a:lnTo>
                  <a:lnTo>
                    <a:pt x="1979" y="2284"/>
                  </a:lnTo>
                  <a:lnTo>
                    <a:pt x="1952" y="2261"/>
                  </a:lnTo>
                  <a:lnTo>
                    <a:pt x="1503" y="1812"/>
                  </a:lnTo>
                  <a:lnTo>
                    <a:pt x="1438" y="1849"/>
                  </a:lnTo>
                  <a:lnTo>
                    <a:pt x="1371" y="1881"/>
                  </a:lnTo>
                  <a:lnTo>
                    <a:pt x="1303" y="1908"/>
                  </a:lnTo>
                  <a:lnTo>
                    <a:pt x="1234" y="1929"/>
                  </a:lnTo>
                  <a:lnTo>
                    <a:pt x="1163" y="1945"/>
                  </a:lnTo>
                  <a:lnTo>
                    <a:pt x="1091" y="1956"/>
                  </a:lnTo>
                  <a:lnTo>
                    <a:pt x="1019" y="1961"/>
                  </a:lnTo>
                  <a:lnTo>
                    <a:pt x="947" y="1961"/>
                  </a:lnTo>
                  <a:lnTo>
                    <a:pt x="875" y="1956"/>
                  </a:lnTo>
                  <a:lnTo>
                    <a:pt x="804" y="1945"/>
                  </a:lnTo>
                  <a:lnTo>
                    <a:pt x="733" y="1930"/>
                  </a:lnTo>
                  <a:lnTo>
                    <a:pt x="664" y="1909"/>
                  </a:lnTo>
                  <a:lnTo>
                    <a:pt x="595" y="1883"/>
                  </a:lnTo>
                  <a:lnTo>
                    <a:pt x="529" y="1851"/>
                  </a:lnTo>
                  <a:lnTo>
                    <a:pt x="465" y="1815"/>
                  </a:lnTo>
                  <a:lnTo>
                    <a:pt x="403" y="1773"/>
                  </a:lnTo>
                  <a:lnTo>
                    <a:pt x="344" y="1726"/>
                  </a:lnTo>
                  <a:lnTo>
                    <a:pt x="287" y="1674"/>
                  </a:lnTo>
                  <a:lnTo>
                    <a:pt x="235" y="1618"/>
                  </a:lnTo>
                  <a:lnTo>
                    <a:pt x="188" y="1558"/>
                  </a:lnTo>
                  <a:lnTo>
                    <a:pt x="146" y="1496"/>
                  </a:lnTo>
                  <a:lnTo>
                    <a:pt x="110" y="1432"/>
                  </a:lnTo>
                  <a:lnTo>
                    <a:pt x="79" y="1367"/>
                  </a:lnTo>
                  <a:lnTo>
                    <a:pt x="52" y="1298"/>
                  </a:lnTo>
                  <a:lnTo>
                    <a:pt x="32" y="1229"/>
                  </a:lnTo>
                  <a:lnTo>
                    <a:pt x="16" y="1158"/>
                  </a:lnTo>
                  <a:lnTo>
                    <a:pt x="5" y="1088"/>
                  </a:lnTo>
                  <a:lnTo>
                    <a:pt x="0" y="1016"/>
                  </a:lnTo>
                  <a:lnTo>
                    <a:pt x="0" y="945"/>
                  </a:lnTo>
                  <a:lnTo>
                    <a:pt x="5" y="873"/>
                  </a:lnTo>
                  <a:lnTo>
                    <a:pt x="16" y="801"/>
                  </a:lnTo>
                  <a:lnTo>
                    <a:pt x="32" y="731"/>
                  </a:lnTo>
                  <a:lnTo>
                    <a:pt x="52" y="661"/>
                  </a:lnTo>
                  <a:lnTo>
                    <a:pt x="78" y="594"/>
                  </a:lnTo>
                  <a:lnTo>
                    <a:pt x="109" y="528"/>
                  </a:lnTo>
                  <a:lnTo>
                    <a:pt x="146" y="463"/>
                  </a:lnTo>
                  <a:lnTo>
                    <a:pt x="188" y="401"/>
                  </a:lnTo>
                  <a:lnTo>
                    <a:pt x="234" y="343"/>
                  </a:lnTo>
                  <a:lnTo>
                    <a:pt x="286" y="286"/>
                  </a:lnTo>
                  <a:lnTo>
                    <a:pt x="343" y="234"/>
                  </a:lnTo>
                  <a:lnTo>
                    <a:pt x="402" y="187"/>
                  </a:lnTo>
                  <a:lnTo>
                    <a:pt x="464" y="145"/>
                  </a:lnTo>
                  <a:lnTo>
                    <a:pt x="528" y="109"/>
                  </a:lnTo>
                  <a:lnTo>
                    <a:pt x="594" y="78"/>
                  </a:lnTo>
                  <a:lnTo>
                    <a:pt x="663" y="52"/>
                  </a:lnTo>
                  <a:lnTo>
                    <a:pt x="731" y="31"/>
                  </a:lnTo>
                  <a:lnTo>
                    <a:pt x="802" y="16"/>
                  </a:lnTo>
                  <a:lnTo>
                    <a:pt x="873" y="5"/>
                  </a:lnTo>
                  <a:lnTo>
                    <a:pt x="9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grpSp>
        <p:nvGrpSpPr>
          <p:cNvPr id="50" name="Group 20"/>
          <p:cNvGrpSpPr>
            <a:grpSpLocks noChangeAspect="1"/>
          </p:cNvGrpSpPr>
          <p:nvPr/>
        </p:nvGrpSpPr>
        <p:grpSpPr bwMode="auto">
          <a:xfrm>
            <a:off x="3127172" y="2042914"/>
            <a:ext cx="361113" cy="361465"/>
            <a:chOff x="-922" y="358"/>
            <a:chExt cx="979" cy="977"/>
          </a:xfrm>
          <a:solidFill>
            <a:schemeClr val="bg1"/>
          </a:solidFill>
        </p:grpSpPr>
        <p:sp>
          <p:nvSpPr>
            <p:cNvPr id="53" name="Freeform 22"/>
            <p:cNvSpPr>
              <a:spLocks/>
            </p:cNvSpPr>
            <p:nvPr/>
          </p:nvSpPr>
          <p:spPr bwMode="auto">
            <a:xfrm>
              <a:off x="-821" y="459"/>
              <a:ext cx="285" cy="284"/>
            </a:xfrm>
            <a:custGeom>
              <a:avLst/>
              <a:gdLst>
                <a:gd name="T0" fmla="*/ 726 w 1138"/>
                <a:gd name="T1" fmla="*/ 0 h 1138"/>
                <a:gd name="T2" fmla="*/ 788 w 1138"/>
                <a:gd name="T3" fmla="*/ 3 h 1138"/>
                <a:gd name="T4" fmla="*/ 849 w 1138"/>
                <a:gd name="T5" fmla="*/ 11 h 1138"/>
                <a:gd name="T6" fmla="*/ 910 w 1138"/>
                <a:gd name="T7" fmla="*/ 24 h 1138"/>
                <a:gd name="T8" fmla="*/ 969 w 1138"/>
                <a:gd name="T9" fmla="*/ 43 h 1138"/>
                <a:gd name="T10" fmla="*/ 1028 w 1138"/>
                <a:gd name="T11" fmla="*/ 67 h 1138"/>
                <a:gd name="T12" fmla="*/ 1085 w 1138"/>
                <a:gd name="T13" fmla="*/ 97 h 1138"/>
                <a:gd name="T14" fmla="*/ 1138 w 1138"/>
                <a:gd name="T15" fmla="*/ 131 h 1138"/>
                <a:gd name="T16" fmla="*/ 131 w 1138"/>
                <a:gd name="T17" fmla="*/ 1138 h 1138"/>
                <a:gd name="T18" fmla="*/ 96 w 1138"/>
                <a:gd name="T19" fmla="*/ 1084 h 1138"/>
                <a:gd name="T20" fmla="*/ 68 w 1138"/>
                <a:gd name="T21" fmla="*/ 1028 h 1138"/>
                <a:gd name="T22" fmla="*/ 44 w 1138"/>
                <a:gd name="T23" fmla="*/ 970 h 1138"/>
                <a:gd name="T24" fmla="*/ 25 w 1138"/>
                <a:gd name="T25" fmla="*/ 910 h 1138"/>
                <a:gd name="T26" fmla="*/ 12 w 1138"/>
                <a:gd name="T27" fmla="*/ 849 h 1138"/>
                <a:gd name="T28" fmla="*/ 4 w 1138"/>
                <a:gd name="T29" fmla="*/ 788 h 1138"/>
                <a:gd name="T30" fmla="*/ 0 w 1138"/>
                <a:gd name="T31" fmla="*/ 726 h 1138"/>
                <a:gd name="T32" fmla="*/ 2 w 1138"/>
                <a:gd name="T33" fmla="*/ 663 h 1138"/>
                <a:gd name="T34" fmla="*/ 11 w 1138"/>
                <a:gd name="T35" fmla="*/ 603 h 1138"/>
                <a:gd name="T36" fmla="*/ 24 w 1138"/>
                <a:gd name="T37" fmla="*/ 541 h 1138"/>
                <a:gd name="T38" fmla="*/ 42 w 1138"/>
                <a:gd name="T39" fmla="*/ 482 h 1138"/>
                <a:gd name="T40" fmla="*/ 65 w 1138"/>
                <a:gd name="T41" fmla="*/ 423 h 1138"/>
                <a:gd name="T42" fmla="*/ 94 w 1138"/>
                <a:gd name="T43" fmla="*/ 366 h 1138"/>
                <a:gd name="T44" fmla="*/ 128 w 1138"/>
                <a:gd name="T45" fmla="*/ 313 h 1138"/>
                <a:gd name="T46" fmla="*/ 168 w 1138"/>
                <a:gd name="T47" fmla="*/ 261 h 1138"/>
                <a:gd name="T48" fmla="*/ 213 w 1138"/>
                <a:gd name="T49" fmla="*/ 212 h 1138"/>
                <a:gd name="T50" fmla="*/ 261 w 1138"/>
                <a:gd name="T51" fmla="*/ 167 h 1138"/>
                <a:gd name="T52" fmla="*/ 312 w 1138"/>
                <a:gd name="T53" fmla="*/ 128 h 1138"/>
                <a:gd name="T54" fmla="*/ 367 w 1138"/>
                <a:gd name="T55" fmla="*/ 94 h 1138"/>
                <a:gd name="T56" fmla="*/ 424 w 1138"/>
                <a:gd name="T57" fmla="*/ 65 h 1138"/>
                <a:gd name="T58" fmla="*/ 482 w 1138"/>
                <a:gd name="T59" fmla="*/ 42 h 1138"/>
                <a:gd name="T60" fmla="*/ 542 w 1138"/>
                <a:gd name="T61" fmla="*/ 23 h 1138"/>
                <a:gd name="T62" fmla="*/ 602 w 1138"/>
                <a:gd name="T63" fmla="*/ 10 h 1138"/>
                <a:gd name="T64" fmla="*/ 664 w 1138"/>
                <a:gd name="T65" fmla="*/ 3 h 1138"/>
                <a:gd name="T66" fmla="*/ 726 w 1138"/>
                <a:gd name="T67" fmla="*/ 0 h 1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38" h="1138">
                  <a:moveTo>
                    <a:pt x="726" y="0"/>
                  </a:moveTo>
                  <a:lnTo>
                    <a:pt x="788" y="3"/>
                  </a:lnTo>
                  <a:lnTo>
                    <a:pt x="849" y="11"/>
                  </a:lnTo>
                  <a:lnTo>
                    <a:pt x="910" y="24"/>
                  </a:lnTo>
                  <a:lnTo>
                    <a:pt x="969" y="43"/>
                  </a:lnTo>
                  <a:lnTo>
                    <a:pt x="1028" y="67"/>
                  </a:lnTo>
                  <a:lnTo>
                    <a:pt x="1085" y="97"/>
                  </a:lnTo>
                  <a:lnTo>
                    <a:pt x="1138" y="131"/>
                  </a:lnTo>
                  <a:lnTo>
                    <a:pt x="131" y="1138"/>
                  </a:lnTo>
                  <a:lnTo>
                    <a:pt x="96" y="1084"/>
                  </a:lnTo>
                  <a:lnTo>
                    <a:pt x="68" y="1028"/>
                  </a:lnTo>
                  <a:lnTo>
                    <a:pt x="44" y="970"/>
                  </a:lnTo>
                  <a:lnTo>
                    <a:pt x="25" y="910"/>
                  </a:lnTo>
                  <a:lnTo>
                    <a:pt x="12" y="849"/>
                  </a:lnTo>
                  <a:lnTo>
                    <a:pt x="4" y="788"/>
                  </a:lnTo>
                  <a:lnTo>
                    <a:pt x="0" y="726"/>
                  </a:lnTo>
                  <a:lnTo>
                    <a:pt x="2" y="663"/>
                  </a:lnTo>
                  <a:lnTo>
                    <a:pt x="11" y="603"/>
                  </a:lnTo>
                  <a:lnTo>
                    <a:pt x="24" y="541"/>
                  </a:lnTo>
                  <a:lnTo>
                    <a:pt x="42" y="482"/>
                  </a:lnTo>
                  <a:lnTo>
                    <a:pt x="65" y="423"/>
                  </a:lnTo>
                  <a:lnTo>
                    <a:pt x="94" y="366"/>
                  </a:lnTo>
                  <a:lnTo>
                    <a:pt x="128" y="313"/>
                  </a:lnTo>
                  <a:lnTo>
                    <a:pt x="168" y="261"/>
                  </a:lnTo>
                  <a:lnTo>
                    <a:pt x="213" y="212"/>
                  </a:lnTo>
                  <a:lnTo>
                    <a:pt x="261" y="167"/>
                  </a:lnTo>
                  <a:lnTo>
                    <a:pt x="312" y="128"/>
                  </a:lnTo>
                  <a:lnTo>
                    <a:pt x="367" y="94"/>
                  </a:lnTo>
                  <a:lnTo>
                    <a:pt x="424" y="65"/>
                  </a:lnTo>
                  <a:lnTo>
                    <a:pt x="482" y="42"/>
                  </a:lnTo>
                  <a:lnTo>
                    <a:pt x="542" y="23"/>
                  </a:lnTo>
                  <a:lnTo>
                    <a:pt x="602" y="10"/>
                  </a:lnTo>
                  <a:lnTo>
                    <a:pt x="664" y="3"/>
                  </a:lnTo>
                  <a:lnTo>
                    <a:pt x="7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54" name="Freeform 23"/>
            <p:cNvSpPr>
              <a:spLocks/>
            </p:cNvSpPr>
            <p:nvPr/>
          </p:nvSpPr>
          <p:spPr bwMode="auto">
            <a:xfrm>
              <a:off x="-760" y="519"/>
              <a:ext cx="644" cy="645"/>
            </a:xfrm>
            <a:custGeom>
              <a:avLst/>
              <a:gdLst>
                <a:gd name="T0" fmla="*/ 1725 w 2579"/>
                <a:gd name="T1" fmla="*/ 702 h 2579"/>
                <a:gd name="T2" fmla="*/ 2050 w 2579"/>
                <a:gd name="T3" fmla="*/ 721 h 2579"/>
                <a:gd name="T4" fmla="*/ 1986 w 2579"/>
                <a:gd name="T5" fmla="*/ 965 h 2579"/>
                <a:gd name="T6" fmla="*/ 2014 w 2579"/>
                <a:gd name="T7" fmla="*/ 1008 h 2579"/>
                <a:gd name="T8" fmla="*/ 2018 w 2579"/>
                <a:gd name="T9" fmla="*/ 1058 h 2579"/>
                <a:gd name="T10" fmla="*/ 2003 w 2579"/>
                <a:gd name="T11" fmla="*/ 1105 h 2579"/>
                <a:gd name="T12" fmla="*/ 1642 w 2579"/>
                <a:gd name="T13" fmla="*/ 1470 h 2579"/>
                <a:gd name="T14" fmla="*/ 1854 w 2579"/>
                <a:gd name="T15" fmla="*/ 1584 h 2579"/>
                <a:gd name="T16" fmla="*/ 1983 w 2579"/>
                <a:gd name="T17" fmla="*/ 1522 h 2579"/>
                <a:gd name="T18" fmla="*/ 2118 w 2579"/>
                <a:gd name="T19" fmla="*/ 1486 h 2579"/>
                <a:gd name="T20" fmla="*/ 2256 w 2579"/>
                <a:gd name="T21" fmla="*/ 1476 h 2579"/>
                <a:gd name="T22" fmla="*/ 2395 w 2579"/>
                <a:gd name="T23" fmla="*/ 1489 h 2579"/>
                <a:gd name="T24" fmla="*/ 2529 w 2579"/>
                <a:gd name="T25" fmla="*/ 1527 h 2579"/>
                <a:gd name="T26" fmla="*/ 2561 w 2579"/>
                <a:gd name="T27" fmla="*/ 1549 h 2579"/>
                <a:gd name="T28" fmla="*/ 2577 w 2579"/>
                <a:gd name="T29" fmla="*/ 1583 h 2579"/>
                <a:gd name="T30" fmla="*/ 2576 w 2579"/>
                <a:gd name="T31" fmla="*/ 1619 h 2579"/>
                <a:gd name="T32" fmla="*/ 2557 w 2579"/>
                <a:gd name="T33" fmla="*/ 1652 h 2579"/>
                <a:gd name="T34" fmla="*/ 2269 w 2579"/>
                <a:gd name="T35" fmla="*/ 2121 h 2579"/>
                <a:gd name="T36" fmla="*/ 2294 w 2579"/>
                <a:gd name="T37" fmla="*/ 2161 h 2579"/>
                <a:gd name="T38" fmla="*/ 2299 w 2579"/>
                <a:gd name="T39" fmla="*/ 2206 h 2579"/>
                <a:gd name="T40" fmla="*/ 2284 w 2579"/>
                <a:gd name="T41" fmla="*/ 2250 h 2579"/>
                <a:gd name="T42" fmla="*/ 2250 w 2579"/>
                <a:gd name="T43" fmla="*/ 2285 h 2579"/>
                <a:gd name="T44" fmla="*/ 2206 w 2579"/>
                <a:gd name="T45" fmla="*/ 2300 h 2579"/>
                <a:gd name="T46" fmla="*/ 2160 w 2579"/>
                <a:gd name="T47" fmla="*/ 2295 h 2579"/>
                <a:gd name="T48" fmla="*/ 2119 w 2579"/>
                <a:gd name="T49" fmla="*/ 2269 h 2579"/>
                <a:gd name="T50" fmla="*/ 1651 w 2579"/>
                <a:gd name="T51" fmla="*/ 2557 h 2579"/>
                <a:gd name="T52" fmla="*/ 1618 w 2579"/>
                <a:gd name="T53" fmla="*/ 2577 h 2579"/>
                <a:gd name="T54" fmla="*/ 1582 w 2579"/>
                <a:gd name="T55" fmla="*/ 2577 h 2579"/>
                <a:gd name="T56" fmla="*/ 1549 w 2579"/>
                <a:gd name="T57" fmla="*/ 2561 h 2579"/>
                <a:gd name="T58" fmla="*/ 1527 w 2579"/>
                <a:gd name="T59" fmla="*/ 2531 h 2579"/>
                <a:gd name="T60" fmla="*/ 1489 w 2579"/>
                <a:gd name="T61" fmla="*/ 2395 h 2579"/>
                <a:gd name="T62" fmla="*/ 1474 w 2579"/>
                <a:gd name="T63" fmla="*/ 2257 h 2579"/>
                <a:gd name="T64" fmla="*/ 1486 w 2579"/>
                <a:gd name="T65" fmla="*/ 2118 h 2579"/>
                <a:gd name="T66" fmla="*/ 1522 w 2579"/>
                <a:gd name="T67" fmla="*/ 1983 h 2579"/>
                <a:gd name="T68" fmla="*/ 1582 w 2579"/>
                <a:gd name="T69" fmla="*/ 1856 h 2579"/>
                <a:gd name="T70" fmla="*/ 1470 w 2579"/>
                <a:gd name="T71" fmla="*/ 1642 h 2579"/>
                <a:gd name="T72" fmla="*/ 1104 w 2579"/>
                <a:gd name="T73" fmla="*/ 2003 h 2579"/>
                <a:gd name="T74" fmla="*/ 1056 w 2579"/>
                <a:gd name="T75" fmla="*/ 2020 h 2579"/>
                <a:gd name="T76" fmla="*/ 1008 w 2579"/>
                <a:gd name="T77" fmla="*/ 2014 h 2579"/>
                <a:gd name="T78" fmla="*/ 964 w 2579"/>
                <a:gd name="T79" fmla="*/ 1987 h 2579"/>
                <a:gd name="T80" fmla="*/ 724 w 2579"/>
                <a:gd name="T81" fmla="*/ 2048 h 2579"/>
                <a:gd name="T82" fmla="*/ 702 w 2579"/>
                <a:gd name="T83" fmla="*/ 1725 h 2579"/>
                <a:gd name="T84" fmla="*/ 1023 w 2579"/>
                <a:gd name="T85" fmla="*/ 0 h 2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79" h="2579">
                  <a:moveTo>
                    <a:pt x="1023" y="0"/>
                  </a:moveTo>
                  <a:lnTo>
                    <a:pt x="1725" y="702"/>
                  </a:lnTo>
                  <a:lnTo>
                    <a:pt x="1878" y="549"/>
                  </a:lnTo>
                  <a:lnTo>
                    <a:pt x="2050" y="721"/>
                  </a:lnTo>
                  <a:lnTo>
                    <a:pt x="1897" y="875"/>
                  </a:lnTo>
                  <a:lnTo>
                    <a:pt x="1986" y="965"/>
                  </a:lnTo>
                  <a:lnTo>
                    <a:pt x="2003" y="985"/>
                  </a:lnTo>
                  <a:lnTo>
                    <a:pt x="2014" y="1008"/>
                  </a:lnTo>
                  <a:lnTo>
                    <a:pt x="2018" y="1033"/>
                  </a:lnTo>
                  <a:lnTo>
                    <a:pt x="2018" y="1058"/>
                  </a:lnTo>
                  <a:lnTo>
                    <a:pt x="2014" y="1081"/>
                  </a:lnTo>
                  <a:lnTo>
                    <a:pt x="2003" y="1105"/>
                  </a:lnTo>
                  <a:lnTo>
                    <a:pt x="1986" y="1125"/>
                  </a:lnTo>
                  <a:lnTo>
                    <a:pt x="1642" y="1470"/>
                  </a:lnTo>
                  <a:lnTo>
                    <a:pt x="1794" y="1623"/>
                  </a:lnTo>
                  <a:lnTo>
                    <a:pt x="1854" y="1584"/>
                  </a:lnTo>
                  <a:lnTo>
                    <a:pt x="1917" y="1549"/>
                  </a:lnTo>
                  <a:lnTo>
                    <a:pt x="1983" y="1522"/>
                  </a:lnTo>
                  <a:lnTo>
                    <a:pt x="2049" y="1502"/>
                  </a:lnTo>
                  <a:lnTo>
                    <a:pt x="2118" y="1486"/>
                  </a:lnTo>
                  <a:lnTo>
                    <a:pt x="2187" y="1478"/>
                  </a:lnTo>
                  <a:lnTo>
                    <a:pt x="2256" y="1476"/>
                  </a:lnTo>
                  <a:lnTo>
                    <a:pt x="2326" y="1479"/>
                  </a:lnTo>
                  <a:lnTo>
                    <a:pt x="2395" y="1489"/>
                  </a:lnTo>
                  <a:lnTo>
                    <a:pt x="2463" y="1505"/>
                  </a:lnTo>
                  <a:lnTo>
                    <a:pt x="2529" y="1527"/>
                  </a:lnTo>
                  <a:lnTo>
                    <a:pt x="2547" y="1536"/>
                  </a:lnTo>
                  <a:lnTo>
                    <a:pt x="2561" y="1549"/>
                  </a:lnTo>
                  <a:lnTo>
                    <a:pt x="2571" y="1565"/>
                  </a:lnTo>
                  <a:lnTo>
                    <a:pt x="2577" y="1583"/>
                  </a:lnTo>
                  <a:lnTo>
                    <a:pt x="2579" y="1600"/>
                  </a:lnTo>
                  <a:lnTo>
                    <a:pt x="2576" y="1619"/>
                  </a:lnTo>
                  <a:lnTo>
                    <a:pt x="2568" y="1636"/>
                  </a:lnTo>
                  <a:lnTo>
                    <a:pt x="2557" y="1652"/>
                  </a:lnTo>
                  <a:lnTo>
                    <a:pt x="2179" y="2030"/>
                  </a:lnTo>
                  <a:lnTo>
                    <a:pt x="2269" y="2121"/>
                  </a:lnTo>
                  <a:lnTo>
                    <a:pt x="2284" y="2140"/>
                  </a:lnTo>
                  <a:lnTo>
                    <a:pt x="2294" y="2161"/>
                  </a:lnTo>
                  <a:lnTo>
                    <a:pt x="2299" y="2184"/>
                  </a:lnTo>
                  <a:lnTo>
                    <a:pt x="2299" y="2206"/>
                  </a:lnTo>
                  <a:lnTo>
                    <a:pt x="2294" y="2229"/>
                  </a:lnTo>
                  <a:lnTo>
                    <a:pt x="2284" y="2250"/>
                  </a:lnTo>
                  <a:lnTo>
                    <a:pt x="2269" y="2269"/>
                  </a:lnTo>
                  <a:lnTo>
                    <a:pt x="2250" y="2285"/>
                  </a:lnTo>
                  <a:lnTo>
                    <a:pt x="2229" y="2295"/>
                  </a:lnTo>
                  <a:lnTo>
                    <a:pt x="2206" y="2300"/>
                  </a:lnTo>
                  <a:lnTo>
                    <a:pt x="2182" y="2300"/>
                  </a:lnTo>
                  <a:lnTo>
                    <a:pt x="2160" y="2295"/>
                  </a:lnTo>
                  <a:lnTo>
                    <a:pt x="2138" y="2285"/>
                  </a:lnTo>
                  <a:lnTo>
                    <a:pt x="2119" y="2269"/>
                  </a:lnTo>
                  <a:lnTo>
                    <a:pt x="2029" y="2179"/>
                  </a:lnTo>
                  <a:lnTo>
                    <a:pt x="1651" y="2557"/>
                  </a:lnTo>
                  <a:lnTo>
                    <a:pt x="1636" y="2569"/>
                  </a:lnTo>
                  <a:lnTo>
                    <a:pt x="1618" y="2577"/>
                  </a:lnTo>
                  <a:lnTo>
                    <a:pt x="1600" y="2579"/>
                  </a:lnTo>
                  <a:lnTo>
                    <a:pt x="1582" y="2577"/>
                  </a:lnTo>
                  <a:lnTo>
                    <a:pt x="1565" y="2571"/>
                  </a:lnTo>
                  <a:lnTo>
                    <a:pt x="1549" y="2561"/>
                  </a:lnTo>
                  <a:lnTo>
                    <a:pt x="1536" y="2547"/>
                  </a:lnTo>
                  <a:lnTo>
                    <a:pt x="1527" y="2531"/>
                  </a:lnTo>
                  <a:lnTo>
                    <a:pt x="1504" y="2464"/>
                  </a:lnTo>
                  <a:lnTo>
                    <a:pt x="1489" y="2395"/>
                  </a:lnTo>
                  <a:lnTo>
                    <a:pt x="1478" y="2326"/>
                  </a:lnTo>
                  <a:lnTo>
                    <a:pt x="1474" y="2257"/>
                  </a:lnTo>
                  <a:lnTo>
                    <a:pt x="1477" y="2187"/>
                  </a:lnTo>
                  <a:lnTo>
                    <a:pt x="1486" y="2118"/>
                  </a:lnTo>
                  <a:lnTo>
                    <a:pt x="1500" y="2051"/>
                  </a:lnTo>
                  <a:lnTo>
                    <a:pt x="1522" y="1983"/>
                  </a:lnTo>
                  <a:lnTo>
                    <a:pt x="1549" y="1919"/>
                  </a:lnTo>
                  <a:lnTo>
                    <a:pt x="1582" y="1856"/>
                  </a:lnTo>
                  <a:lnTo>
                    <a:pt x="1623" y="1795"/>
                  </a:lnTo>
                  <a:lnTo>
                    <a:pt x="1470" y="1642"/>
                  </a:lnTo>
                  <a:lnTo>
                    <a:pt x="1125" y="1987"/>
                  </a:lnTo>
                  <a:lnTo>
                    <a:pt x="1104" y="2003"/>
                  </a:lnTo>
                  <a:lnTo>
                    <a:pt x="1081" y="2014"/>
                  </a:lnTo>
                  <a:lnTo>
                    <a:pt x="1056" y="2020"/>
                  </a:lnTo>
                  <a:lnTo>
                    <a:pt x="1031" y="2020"/>
                  </a:lnTo>
                  <a:lnTo>
                    <a:pt x="1008" y="2014"/>
                  </a:lnTo>
                  <a:lnTo>
                    <a:pt x="984" y="2003"/>
                  </a:lnTo>
                  <a:lnTo>
                    <a:pt x="964" y="1987"/>
                  </a:lnTo>
                  <a:lnTo>
                    <a:pt x="874" y="1897"/>
                  </a:lnTo>
                  <a:lnTo>
                    <a:pt x="724" y="2048"/>
                  </a:lnTo>
                  <a:lnTo>
                    <a:pt x="551" y="1876"/>
                  </a:lnTo>
                  <a:lnTo>
                    <a:pt x="702" y="1725"/>
                  </a:lnTo>
                  <a:lnTo>
                    <a:pt x="0" y="1023"/>
                  </a:lnTo>
                  <a:lnTo>
                    <a:pt x="10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55" name="Freeform 24"/>
            <p:cNvSpPr>
              <a:spLocks/>
            </p:cNvSpPr>
            <p:nvPr/>
          </p:nvSpPr>
          <p:spPr bwMode="auto">
            <a:xfrm>
              <a:off x="-922" y="966"/>
              <a:ext cx="369" cy="369"/>
            </a:xfrm>
            <a:custGeom>
              <a:avLst/>
              <a:gdLst>
                <a:gd name="T0" fmla="*/ 886 w 1473"/>
                <a:gd name="T1" fmla="*/ 0 h 1474"/>
                <a:gd name="T2" fmla="*/ 909 w 1473"/>
                <a:gd name="T3" fmla="*/ 2 h 1474"/>
                <a:gd name="T4" fmla="*/ 929 w 1473"/>
                <a:gd name="T5" fmla="*/ 8 h 1474"/>
                <a:gd name="T6" fmla="*/ 949 w 1473"/>
                <a:gd name="T7" fmla="*/ 19 h 1474"/>
                <a:gd name="T8" fmla="*/ 967 w 1473"/>
                <a:gd name="T9" fmla="*/ 33 h 1474"/>
                <a:gd name="T10" fmla="*/ 1108 w 1473"/>
                <a:gd name="T11" fmla="*/ 174 h 1474"/>
                <a:gd name="T12" fmla="*/ 1280 w 1473"/>
                <a:gd name="T13" fmla="*/ 345 h 1474"/>
                <a:gd name="T14" fmla="*/ 1440 w 1473"/>
                <a:gd name="T15" fmla="*/ 506 h 1474"/>
                <a:gd name="T16" fmla="*/ 1457 w 1473"/>
                <a:gd name="T17" fmla="*/ 527 h 1474"/>
                <a:gd name="T18" fmla="*/ 1467 w 1473"/>
                <a:gd name="T19" fmla="*/ 550 h 1474"/>
                <a:gd name="T20" fmla="*/ 1473 w 1473"/>
                <a:gd name="T21" fmla="*/ 574 h 1474"/>
                <a:gd name="T22" fmla="*/ 1473 w 1473"/>
                <a:gd name="T23" fmla="*/ 599 h 1474"/>
                <a:gd name="T24" fmla="*/ 1467 w 1473"/>
                <a:gd name="T25" fmla="*/ 623 h 1474"/>
                <a:gd name="T26" fmla="*/ 1457 w 1473"/>
                <a:gd name="T27" fmla="*/ 647 h 1474"/>
                <a:gd name="T28" fmla="*/ 1440 w 1473"/>
                <a:gd name="T29" fmla="*/ 667 h 1474"/>
                <a:gd name="T30" fmla="*/ 667 w 1473"/>
                <a:gd name="T31" fmla="*/ 1440 h 1474"/>
                <a:gd name="T32" fmla="*/ 649 w 1473"/>
                <a:gd name="T33" fmla="*/ 1455 h 1474"/>
                <a:gd name="T34" fmla="*/ 629 w 1473"/>
                <a:gd name="T35" fmla="*/ 1465 h 1474"/>
                <a:gd name="T36" fmla="*/ 607 w 1473"/>
                <a:gd name="T37" fmla="*/ 1472 h 1474"/>
                <a:gd name="T38" fmla="*/ 586 w 1473"/>
                <a:gd name="T39" fmla="*/ 1474 h 1474"/>
                <a:gd name="T40" fmla="*/ 564 w 1473"/>
                <a:gd name="T41" fmla="*/ 1472 h 1474"/>
                <a:gd name="T42" fmla="*/ 543 w 1473"/>
                <a:gd name="T43" fmla="*/ 1465 h 1474"/>
                <a:gd name="T44" fmla="*/ 523 w 1473"/>
                <a:gd name="T45" fmla="*/ 1455 h 1474"/>
                <a:gd name="T46" fmla="*/ 505 w 1473"/>
                <a:gd name="T47" fmla="*/ 1440 h 1474"/>
                <a:gd name="T48" fmla="*/ 32 w 1473"/>
                <a:gd name="T49" fmla="*/ 968 h 1474"/>
                <a:gd name="T50" fmla="*/ 16 w 1473"/>
                <a:gd name="T51" fmla="*/ 947 h 1474"/>
                <a:gd name="T52" fmla="*/ 5 w 1473"/>
                <a:gd name="T53" fmla="*/ 924 h 1474"/>
                <a:gd name="T54" fmla="*/ 0 w 1473"/>
                <a:gd name="T55" fmla="*/ 900 h 1474"/>
                <a:gd name="T56" fmla="*/ 0 w 1473"/>
                <a:gd name="T57" fmla="*/ 875 h 1474"/>
                <a:gd name="T58" fmla="*/ 5 w 1473"/>
                <a:gd name="T59" fmla="*/ 850 h 1474"/>
                <a:gd name="T60" fmla="*/ 16 w 1473"/>
                <a:gd name="T61" fmla="*/ 827 h 1474"/>
                <a:gd name="T62" fmla="*/ 32 w 1473"/>
                <a:gd name="T63" fmla="*/ 806 h 1474"/>
                <a:gd name="T64" fmla="*/ 806 w 1473"/>
                <a:gd name="T65" fmla="*/ 33 h 1474"/>
                <a:gd name="T66" fmla="*/ 823 w 1473"/>
                <a:gd name="T67" fmla="*/ 19 h 1474"/>
                <a:gd name="T68" fmla="*/ 844 w 1473"/>
                <a:gd name="T69" fmla="*/ 8 h 1474"/>
                <a:gd name="T70" fmla="*/ 865 w 1473"/>
                <a:gd name="T71" fmla="*/ 2 h 1474"/>
                <a:gd name="T72" fmla="*/ 886 w 1473"/>
                <a:gd name="T73" fmla="*/ 0 h 1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73" h="1474">
                  <a:moveTo>
                    <a:pt x="886" y="0"/>
                  </a:moveTo>
                  <a:lnTo>
                    <a:pt x="909" y="2"/>
                  </a:lnTo>
                  <a:lnTo>
                    <a:pt x="929" y="8"/>
                  </a:lnTo>
                  <a:lnTo>
                    <a:pt x="949" y="19"/>
                  </a:lnTo>
                  <a:lnTo>
                    <a:pt x="967" y="33"/>
                  </a:lnTo>
                  <a:lnTo>
                    <a:pt x="1108" y="174"/>
                  </a:lnTo>
                  <a:lnTo>
                    <a:pt x="1280" y="345"/>
                  </a:lnTo>
                  <a:lnTo>
                    <a:pt x="1440" y="506"/>
                  </a:lnTo>
                  <a:lnTo>
                    <a:pt x="1457" y="527"/>
                  </a:lnTo>
                  <a:lnTo>
                    <a:pt x="1467" y="550"/>
                  </a:lnTo>
                  <a:lnTo>
                    <a:pt x="1473" y="574"/>
                  </a:lnTo>
                  <a:lnTo>
                    <a:pt x="1473" y="599"/>
                  </a:lnTo>
                  <a:lnTo>
                    <a:pt x="1467" y="623"/>
                  </a:lnTo>
                  <a:lnTo>
                    <a:pt x="1457" y="647"/>
                  </a:lnTo>
                  <a:lnTo>
                    <a:pt x="1440" y="667"/>
                  </a:lnTo>
                  <a:lnTo>
                    <a:pt x="667" y="1440"/>
                  </a:lnTo>
                  <a:lnTo>
                    <a:pt x="649" y="1455"/>
                  </a:lnTo>
                  <a:lnTo>
                    <a:pt x="629" y="1465"/>
                  </a:lnTo>
                  <a:lnTo>
                    <a:pt x="607" y="1472"/>
                  </a:lnTo>
                  <a:lnTo>
                    <a:pt x="586" y="1474"/>
                  </a:lnTo>
                  <a:lnTo>
                    <a:pt x="564" y="1472"/>
                  </a:lnTo>
                  <a:lnTo>
                    <a:pt x="543" y="1465"/>
                  </a:lnTo>
                  <a:lnTo>
                    <a:pt x="523" y="1455"/>
                  </a:lnTo>
                  <a:lnTo>
                    <a:pt x="505" y="1440"/>
                  </a:lnTo>
                  <a:lnTo>
                    <a:pt x="32" y="968"/>
                  </a:lnTo>
                  <a:lnTo>
                    <a:pt x="16" y="947"/>
                  </a:lnTo>
                  <a:lnTo>
                    <a:pt x="5" y="924"/>
                  </a:lnTo>
                  <a:lnTo>
                    <a:pt x="0" y="900"/>
                  </a:lnTo>
                  <a:lnTo>
                    <a:pt x="0" y="875"/>
                  </a:lnTo>
                  <a:lnTo>
                    <a:pt x="5" y="850"/>
                  </a:lnTo>
                  <a:lnTo>
                    <a:pt x="16" y="827"/>
                  </a:lnTo>
                  <a:lnTo>
                    <a:pt x="32" y="806"/>
                  </a:lnTo>
                  <a:lnTo>
                    <a:pt x="806" y="33"/>
                  </a:lnTo>
                  <a:lnTo>
                    <a:pt x="823" y="19"/>
                  </a:lnTo>
                  <a:lnTo>
                    <a:pt x="844" y="8"/>
                  </a:lnTo>
                  <a:lnTo>
                    <a:pt x="865" y="2"/>
                  </a:lnTo>
                  <a:lnTo>
                    <a:pt x="8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56" name="Freeform 25"/>
            <p:cNvSpPr>
              <a:spLocks/>
            </p:cNvSpPr>
            <p:nvPr/>
          </p:nvSpPr>
          <p:spPr bwMode="auto">
            <a:xfrm>
              <a:off x="-311" y="358"/>
              <a:ext cx="368" cy="368"/>
            </a:xfrm>
            <a:custGeom>
              <a:avLst/>
              <a:gdLst>
                <a:gd name="T0" fmla="*/ 887 w 1473"/>
                <a:gd name="T1" fmla="*/ 0 h 1476"/>
                <a:gd name="T2" fmla="*/ 909 w 1473"/>
                <a:gd name="T3" fmla="*/ 3 h 1476"/>
                <a:gd name="T4" fmla="*/ 929 w 1473"/>
                <a:gd name="T5" fmla="*/ 9 h 1476"/>
                <a:gd name="T6" fmla="*/ 950 w 1473"/>
                <a:gd name="T7" fmla="*/ 19 h 1476"/>
                <a:gd name="T8" fmla="*/ 967 w 1473"/>
                <a:gd name="T9" fmla="*/ 34 h 1476"/>
                <a:gd name="T10" fmla="*/ 1440 w 1473"/>
                <a:gd name="T11" fmla="*/ 506 h 1476"/>
                <a:gd name="T12" fmla="*/ 1457 w 1473"/>
                <a:gd name="T13" fmla="*/ 528 h 1476"/>
                <a:gd name="T14" fmla="*/ 1467 w 1473"/>
                <a:gd name="T15" fmla="*/ 550 h 1476"/>
                <a:gd name="T16" fmla="*/ 1473 w 1473"/>
                <a:gd name="T17" fmla="*/ 575 h 1476"/>
                <a:gd name="T18" fmla="*/ 1473 w 1473"/>
                <a:gd name="T19" fmla="*/ 600 h 1476"/>
                <a:gd name="T20" fmla="*/ 1467 w 1473"/>
                <a:gd name="T21" fmla="*/ 624 h 1476"/>
                <a:gd name="T22" fmla="*/ 1457 w 1473"/>
                <a:gd name="T23" fmla="*/ 648 h 1476"/>
                <a:gd name="T24" fmla="*/ 1440 w 1473"/>
                <a:gd name="T25" fmla="*/ 668 h 1476"/>
                <a:gd name="T26" fmla="*/ 667 w 1473"/>
                <a:gd name="T27" fmla="*/ 1441 h 1476"/>
                <a:gd name="T28" fmla="*/ 649 w 1473"/>
                <a:gd name="T29" fmla="*/ 1457 h 1476"/>
                <a:gd name="T30" fmla="*/ 629 w 1473"/>
                <a:gd name="T31" fmla="*/ 1467 h 1476"/>
                <a:gd name="T32" fmla="*/ 607 w 1473"/>
                <a:gd name="T33" fmla="*/ 1473 h 1476"/>
                <a:gd name="T34" fmla="*/ 586 w 1473"/>
                <a:gd name="T35" fmla="*/ 1476 h 1476"/>
                <a:gd name="T36" fmla="*/ 565 w 1473"/>
                <a:gd name="T37" fmla="*/ 1473 h 1476"/>
                <a:gd name="T38" fmla="*/ 543 w 1473"/>
                <a:gd name="T39" fmla="*/ 1467 h 1476"/>
                <a:gd name="T40" fmla="*/ 523 w 1473"/>
                <a:gd name="T41" fmla="*/ 1457 h 1476"/>
                <a:gd name="T42" fmla="*/ 505 w 1473"/>
                <a:gd name="T43" fmla="*/ 1441 h 1476"/>
                <a:gd name="T44" fmla="*/ 341 w 1473"/>
                <a:gd name="T45" fmla="*/ 1279 h 1476"/>
                <a:gd name="T46" fmla="*/ 33 w 1473"/>
                <a:gd name="T47" fmla="*/ 968 h 1476"/>
                <a:gd name="T48" fmla="*/ 16 w 1473"/>
                <a:gd name="T49" fmla="*/ 948 h 1476"/>
                <a:gd name="T50" fmla="*/ 5 w 1473"/>
                <a:gd name="T51" fmla="*/ 926 h 1476"/>
                <a:gd name="T52" fmla="*/ 0 w 1473"/>
                <a:gd name="T53" fmla="*/ 901 h 1476"/>
                <a:gd name="T54" fmla="*/ 0 w 1473"/>
                <a:gd name="T55" fmla="*/ 876 h 1476"/>
                <a:gd name="T56" fmla="*/ 5 w 1473"/>
                <a:gd name="T57" fmla="*/ 851 h 1476"/>
                <a:gd name="T58" fmla="*/ 16 w 1473"/>
                <a:gd name="T59" fmla="*/ 828 h 1476"/>
                <a:gd name="T60" fmla="*/ 33 w 1473"/>
                <a:gd name="T61" fmla="*/ 808 h 1476"/>
                <a:gd name="T62" fmla="*/ 806 w 1473"/>
                <a:gd name="T63" fmla="*/ 34 h 1476"/>
                <a:gd name="T64" fmla="*/ 825 w 1473"/>
                <a:gd name="T65" fmla="*/ 19 h 1476"/>
                <a:gd name="T66" fmla="*/ 844 w 1473"/>
                <a:gd name="T67" fmla="*/ 9 h 1476"/>
                <a:gd name="T68" fmla="*/ 865 w 1473"/>
                <a:gd name="T69" fmla="*/ 3 h 1476"/>
                <a:gd name="T70" fmla="*/ 887 w 1473"/>
                <a:gd name="T71" fmla="*/ 0 h 1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73" h="1476">
                  <a:moveTo>
                    <a:pt x="887" y="0"/>
                  </a:moveTo>
                  <a:lnTo>
                    <a:pt x="909" y="3"/>
                  </a:lnTo>
                  <a:lnTo>
                    <a:pt x="929" y="9"/>
                  </a:lnTo>
                  <a:lnTo>
                    <a:pt x="950" y="19"/>
                  </a:lnTo>
                  <a:lnTo>
                    <a:pt x="967" y="34"/>
                  </a:lnTo>
                  <a:lnTo>
                    <a:pt x="1440" y="506"/>
                  </a:lnTo>
                  <a:lnTo>
                    <a:pt x="1457" y="528"/>
                  </a:lnTo>
                  <a:lnTo>
                    <a:pt x="1467" y="550"/>
                  </a:lnTo>
                  <a:lnTo>
                    <a:pt x="1473" y="575"/>
                  </a:lnTo>
                  <a:lnTo>
                    <a:pt x="1473" y="600"/>
                  </a:lnTo>
                  <a:lnTo>
                    <a:pt x="1467" y="624"/>
                  </a:lnTo>
                  <a:lnTo>
                    <a:pt x="1457" y="648"/>
                  </a:lnTo>
                  <a:lnTo>
                    <a:pt x="1440" y="668"/>
                  </a:lnTo>
                  <a:lnTo>
                    <a:pt x="667" y="1441"/>
                  </a:lnTo>
                  <a:lnTo>
                    <a:pt x="649" y="1457"/>
                  </a:lnTo>
                  <a:lnTo>
                    <a:pt x="629" y="1467"/>
                  </a:lnTo>
                  <a:lnTo>
                    <a:pt x="607" y="1473"/>
                  </a:lnTo>
                  <a:lnTo>
                    <a:pt x="586" y="1476"/>
                  </a:lnTo>
                  <a:lnTo>
                    <a:pt x="565" y="1473"/>
                  </a:lnTo>
                  <a:lnTo>
                    <a:pt x="543" y="1467"/>
                  </a:lnTo>
                  <a:lnTo>
                    <a:pt x="523" y="1457"/>
                  </a:lnTo>
                  <a:lnTo>
                    <a:pt x="505" y="1441"/>
                  </a:lnTo>
                  <a:lnTo>
                    <a:pt x="341" y="1279"/>
                  </a:lnTo>
                  <a:lnTo>
                    <a:pt x="33" y="968"/>
                  </a:lnTo>
                  <a:lnTo>
                    <a:pt x="16" y="948"/>
                  </a:lnTo>
                  <a:lnTo>
                    <a:pt x="5" y="926"/>
                  </a:lnTo>
                  <a:lnTo>
                    <a:pt x="0" y="901"/>
                  </a:lnTo>
                  <a:lnTo>
                    <a:pt x="0" y="876"/>
                  </a:lnTo>
                  <a:lnTo>
                    <a:pt x="5" y="851"/>
                  </a:lnTo>
                  <a:lnTo>
                    <a:pt x="16" y="828"/>
                  </a:lnTo>
                  <a:lnTo>
                    <a:pt x="33" y="808"/>
                  </a:lnTo>
                  <a:lnTo>
                    <a:pt x="806" y="34"/>
                  </a:lnTo>
                  <a:lnTo>
                    <a:pt x="825" y="19"/>
                  </a:lnTo>
                  <a:lnTo>
                    <a:pt x="844" y="9"/>
                  </a:lnTo>
                  <a:lnTo>
                    <a:pt x="865" y="3"/>
                  </a:lnTo>
                  <a:lnTo>
                    <a:pt x="8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57" name="Freeform 26"/>
            <p:cNvSpPr>
              <a:spLocks/>
            </p:cNvSpPr>
            <p:nvPr/>
          </p:nvSpPr>
          <p:spPr bwMode="auto">
            <a:xfrm>
              <a:off x="-216" y="1064"/>
              <a:ext cx="108" cy="108"/>
            </a:xfrm>
            <a:custGeom>
              <a:avLst/>
              <a:gdLst>
                <a:gd name="T0" fmla="*/ 244 w 431"/>
                <a:gd name="T1" fmla="*/ 0 h 431"/>
                <a:gd name="T2" fmla="*/ 431 w 431"/>
                <a:gd name="T3" fmla="*/ 0 h 431"/>
                <a:gd name="T4" fmla="*/ 427 w 431"/>
                <a:gd name="T5" fmla="*/ 54 h 431"/>
                <a:gd name="T6" fmla="*/ 418 w 431"/>
                <a:gd name="T7" fmla="*/ 106 h 431"/>
                <a:gd name="T8" fmla="*/ 402 w 431"/>
                <a:gd name="T9" fmla="*/ 156 h 431"/>
                <a:gd name="T10" fmla="*/ 381 w 431"/>
                <a:gd name="T11" fmla="*/ 202 h 431"/>
                <a:gd name="T12" fmla="*/ 354 w 431"/>
                <a:gd name="T13" fmla="*/ 246 h 431"/>
                <a:gd name="T14" fmla="*/ 323 w 431"/>
                <a:gd name="T15" fmla="*/ 286 h 431"/>
                <a:gd name="T16" fmla="*/ 286 w 431"/>
                <a:gd name="T17" fmla="*/ 322 h 431"/>
                <a:gd name="T18" fmla="*/ 247 w 431"/>
                <a:gd name="T19" fmla="*/ 354 h 431"/>
                <a:gd name="T20" fmla="*/ 203 w 431"/>
                <a:gd name="T21" fmla="*/ 380 h 431"/>
                <a:gd name="T22" fmla="*/ 155 w 431"/>
                <a:gd name="T23" fmla="*/ 402 h 431"/>
                <a:gd name="T24" fmla="*/ 107 w 431"/>
                <a:gd name="T25" fmla="*/ 418 h 431"/>
                <a:gd name="T26" fmla="*/ 54 w 431"/>
                <a:gd name="T27" fmla="*/ 428 h 431"/>
                <a:gd name="T28" fmla="*/ 0 w 431"/>
                <a:gd name="T29" fmla="*/ 431 h 431"/>
                <a:gd name="T30" fmla="*/ 0 w 431"/>
                <a:gd name="T31" fmla="*/ 244 h 431"/>
                <a:gd name="T32" fmla="*/ 40 w 431"/>
                <a:gd name="T33" fmla="*/ 240 h 431"/>
                <a:gd name="T34" fmla="*/ 77 w 431"/>
                <a:gd name="T35" fmla="*/ 232 h 431"/>
                <a:gd name="T36" fmla="*/ 113 w 431"/>
                <a:gd name="T37" fmla="*/ 216 h 431"/>
                <a:gd name="T38" fmla="*/ 145 w 431"/>
                <a:gd name="T39" fmla="*/ 196 h 431"/>
                <a:gd name="T40" fmla="*/ 172 w 431"/>
                <a:gd name="T41" fmla="*/ 172 h 431"/>
                <a:gd name="T42" fmla="*/ 197 w 431"/>
                <a:gd name="T43" fmla="*/ 144 h 431"/>
                <a:gd name="T44" fmla="*/ 217 w 431"/>
                <a:gd name="T45" fmla="*/ 112 h 431"/>
                <a:gd name="T46" fmla="*/ 231 w 431"/>
                <a:gd name="T47" fmla="*/ 77 h 431"/>
                <a:gd name="T48" fmla="*/ 241 w 431"/>
                <a:gd name="T49" fmla="*/ 39 h 431"/>
                <a:gd name="T50" fmla="*/ 244 w 431"/>
                <a:gd name="T51" fmla="*/ 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31" h="431">
                  <a:moveTo>
                    <a:pt x="244" y="0"/>
                  </a:moveTo>
                  <a:lnTo>
                    <a:pt x="431" y="0"/>
                  </a:lnTo>
                  <a:lnTo>
                    <a:pt x="427" y="54"/>
                  </a:lnTo>
                  <a:lnTo>
                    <a:pt x="418" y="106"/>
                  </a:lnTo>
                  <a:lnTo>
                    <a:pt x="402" y="156"/>
                  </a:lnTo>
                  <a:lnTo>
                    <a:pt x="381" y="202"/>
                  </a:lnTo>
                  <a:lnTo>
                    <a:pt x="354" y="246"/>
                  </a:lnTo>
                  <a:lnTo>
                    <a:pt x="323" y="286"/>
                  </a:lnTo>
                  <a:lnTo>
                    <a:pt x="286" y="322"/>
                  </a:lnTo>
                  <a:lnTo>
                    <a:pt x="247" y="354"/>
                  </a:lnTo>
                  <a:lnTo>
                    <a:pt x="203" y="380"/>
                  </a:lnTo>
                  <a:lnTo>
                    <a:pt x="155" y="402"/>
                  </a:lnTo>
                  <a:lnTo>
                    <a:pt x="107" y="418"/>
                  </a:lnTo>
                  <a:lnTo>
                    <a:pt x="54" y="428"/>
                  </a:lnTo>
                  <a:lnTo>
                    <a:pt x="0" y="431"/>
                  </a:lnTo>
                  <a:lnTo>
                    <a:pt x="0" y="244"/>
                  </a:lnTo>
                  <a:lnTo>
                    <a:pt x="40" y="240"/>
                  </a:lnTo>
                  <a:lnTo>
                    <a:pt x="77" y="232"/>
                  </a:lnTo>
                  <a:lnTo>
                    <a:pt x="113" y="216"/>
                  </a:lnTo>
                  <a:lnTo>
                    <a:pt x="145" y="196"/>
                  </a:lnTo>
                  <a:lnTo>
                    <a:pt x="172" y="172"/>
                  </a:lnTo>
                  <a:lnTo>
                    <a:pt x="197" y="144"/>
                  </a:lnTo>
                  <a:lnTo>
                    <a:pt x="217" y="112"/>
                  </a:lnTo>
                  <a:lnTo>
                    <a:pt x="231" y="77"/>
                  </a:lnTo>
                  <a:lnTo>
                    <a:pt x="241" y="39"/>
                  </a:lnTo>
                  <a:lnTo>
                    <a:pt x="2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58" name="Freeform 27"/>
            <p:cNvSpPr>
              <a:spLocks/>
            </p:cNvSpPr>
            <p:nvPr/>
          </p:nvSpPr>
          <p:spPr bwMode="auto">
            <a:xfrm>
              <a:off x="-219" y="1060"/>
              <a:ext cx="191" cy="191"/>
            </a:xfrm>
            <a:custGeom>
              <a:avLst/>
              <a:gdLst>
                <a:gd name="T0" fmla="*/ 577 w 765"/>
                <a:gd name="T1" fmla="*/ 0 h 765"/>
                <a:gd name="T2" fmla="*/ 765 w 765"/>
                <a:gd name="T3" fmla="*/ 0 h 765"/>
                <a:gd name="T4" fmla="*/ 761 w 765"/>
                <a:gd name="T5" fmla="*/ 73 h 765"/>
                <a:gd name="T6" fmla="*/ 750 w 765"/>
                <a:gd name="T7" fmla="*/ 145 h 765"/>
                <a:gd name="T8" fmla="*/ 734 w 765"/>
                <a:gd name="T9" fmla="*/ 214 h 765"/>
                <a:gd name="T10" fmla="*/ 710 w 765"/>
                <a:gd name="T11" fmla="*/ 281 h 765"/>
                <a:gd name="T12" fmla="*/ 681 w 765"/>
                <a:gd name="T13" fmla="*/ 344 h 765"/>
                <a:gd name="T14" fmla="*/ 647 w 765"/>
                <a:gd name="T15" fmla="*/ 405 h 765"/>
                <a:gd name="T16" fmla="*/ 608 w 765"/>
                <a:gd name="T17" fmla="*/ 462 h 765"/>
                <a:gd name="T18" fmla="*/ 564 w 765"/>
                <a:gd name="T19" fmla="*/ 515 h 765"/>
                <a:gd name="T20" fmla="*/ 515 w 765"/>
                <a:gd name="T21" fmla="*/ 564 h 765"/>
                <a:gd name="T22" fmla="*/ 462 w 765"/>
                <a:gd name="T23" fmla="*/ 609 h 765"/>
                <a:gd name="T24" fmla="*/ 405 w 765"/>
                <a:gd name="T25" fmla="*/ 648 h 765"/>
                <a:gd name="T26" fmla="*/ 344 w 765"/>
                <a:gd name="T27" fmla="*/ 683 h 765"/>
                <a:gd name="T28" fmla="*/ 280 w 765"/>
                <a:gd name="T29" fmla="*/ 711 h 765"/>
                <a:gd name="T30" fmla="*/ 213 w 765"/>
                <a:gd name="T31" fmla="*/ 734 h 765"/>
                <a:gd name="T32" fmla="*/ 144 w 765"/>
                <a:gd name="T33" fmla="*/ 750 h 765"/>
                <a:gd name="T34" fmla="*/ 72 w 765"/>
                <a:gd name="T35" fmla="*/ 761 h 765"/>
                <a:gd name="T36" fmla="*/ 0 w 765"/>
                <a:gd name="T37" fmla="*/ 765 h 765"/>
                <a:gd name="T38" fmla="*/ 0 w 765"/>
                <a:gd name="T39" fmla="*/ 577 h 765"/>
                <a:gd name="T40" fmla="*/ 62 w 765"/>
                <a:gd name="T41" fmla="*/ 573 h 765"/>
                <a:gd name="T42" fmla="*/ 123 w 765"/>
                <a:gd name="T43" fmla="*/ 564 h 765"/>
                <a:gd name="T44" fmla="*/ 181 w 765"/>
                <a:gd name="T45" fmla="*/ 547 h 765"/>
                <a:gd name="T46" fmla="*/ 237 w 765"/>
                <a:gd name="T47" fmla="*/ 526 h 765"/>
                <a:gd name="T48" fmla="*/ 291 w 765"/>
                <a:gd name="T49" fmla="*/ 499 h 765"/>
                <a:gd name="T50" fmla="*/ 340 w 765"/>
                <a:gd name="T51" fmla="*/ 465 h 765"/>
                <a:gd name="T52" fmla="*/ 386 w 765"/>
                <a:gd name="T53" fmla="*/ 429 h 765"/>
                <a:gd name="T54" fmla="*/ 428 w 765"/>
                <a:gd name="T55" fmla="*/ 387 h 765"/>
                <a:gd name="T56" fmla="*/ 465 w 765"/>
                <a:gd name="T57" fmla="*/ 341 h 765"/>
                <a:gd name="T58" fmla="*/ 497 w 765"/>
                <a:gd name="T59" fmla="*/ 291 h 765"/>
                <a:gd name="T60" fmla="*/ 526 w 765"/>
                <a:gd name="T61" fmla="*/ 238 h 765"/>
                <a:gd name="T62" fmla="*/ 547 w 765"/>
                <a:gd name="T63" fmla="*/ 183 h 765"/>
                <a:gd name="T64" fmla="*/ 564 w 765"/>
                <a:gd name="T65" fmla="*/ 123 h 765"/>
                <a:gd name="T66" fmla="*/ 573 w 765"/>
                <a:gd name="T67" fmla="*/ 63 h 765"/>
                <a:gd name="T68" fmla="*/ 577 w 765"/>
                <a:gd name="T69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65" h="765">
                  <a:moveTo>
                    <a:pt x="577" y="0"/>
                  </a:moveTo>
                  <a:lnTo>
                    <a:pt x="765" y="0"/>
                  </a:lnTo>
                  <a:lnTo>
                    <a:pt x="761" y="73"/>
                  </a:lnTo>
                  <a:lnTo>
                    <a:pt x="750" y="145"/>
                  </a:lnTo>
                  <a:lnTo>
                    <a:pt x="734" y="214"/>
                  </a:lnTo>
                  <a:lnTo>
                    <a:pt x="710" y="281"/>
                  </a:lnTo>
                  <a:lnTo>
                    <a:pt x="681" y="344"/>
                  </a:lnTo>
                  <a:lnTo>
                    <a:pt x="647" y="405"/>
                  </a:lnTo>
                  <a:lnTo>
                    <a:pt x="608" y="462"/>
                  </a:lnTo>
                  <a:lnTo>
                    <a:pt x="564" y="515"/>
                  </a:lnTo>
                  <a:lnTo>
                    <a:pt x="515" y="564"/>
                  </a:lnTo>
                  <a:lnTo>
                    <a:pt x="462" y="609"/>
                  </a:lnTo>
                  <a:lnTo>
                    <a:pt x="405" y="648"/>
                  </a:lnTo>
                  <a:lnTo>
                    <a:pt x="344" y="683"/>
                  </a:lnTo>
                  <a:lnTo>
                    <a:pt x="280" y="711"/>
                  </a:lnTo>
                  <a:lnTo>
                    <a:pt x="213" y="734"/>
                  </a:lnTo>
                  <a:lnTo>
                    <a:pt x="144" y="750"/>
                  </a:lnTo>
                  <a:lnTo>
                    <a:pt x="72" y="761"/>
                  </a:lnTo>
                  <a:lnTo>
                    <a:pt x="0" y="765"/>
                  </a:lnTo>
                  <a:lnTo>
                    <a:pt x="0" y="577"/>
                  </a:lnTo>
                  <a:lnTo>
                    <a:pt x="62" y="573"/>
                  </a:lnTo>
                  <a:lnTo>
                    <a:pt x="123" y="564"/>
                  </a:lnTo>
                  <a:lnTo>
                    <a:pt x="181" y="547"/>
                  </a:lnTo>
                  <a:lnTo>
                    <a:pt x="237" y="526"/>
                  </a:lnTo>
                  <a:lnTo>
                    <a:pt x="291" y="499"/>
                  </a:lnTo>
                  <a:lnTo>
                    <a:pt x="340" y="465"/>
                  </a:lnTo>
                  <a:lnTo>
                    <a:pt x="386" y="429"/>
                  </a:lnTo>
                  <a:lnTo>
                    <a:pt x="428" y="387"/>
                  </a:lnTo>
                  <a:lnTo>
                    <a:pt x="465" y="341"/>
                  </a:lnTo>
                  <a:lnTo>
                    <a:pt x="497" y="291"/>
                  </a:lnTo>
                  <a:lnTo>
                    <a:pt x="526" y="238"/>
                  </a:lnTo>
                  <a:lnTo>
                    <a:pt x="547" y="183"/>
                  </a:lnTo>
                  <a:lnTo>
                    <a:pt x="564" y="123"/>
                  </a:lnTo>
                  <a:lnTo>
                    <a:pt x="573" y="63"/>
                  </a:lnTo>
                  <a:lnTo>
                    <a:pt x="5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38928" name="Freeform 32"/>
          <p:cNvSpPr>
            <a:spLocks noEditPoints="1"/>
          </p:cNvSpPr>
          <p:nvPr/>
        </p:nvSpPr>
        <p:spPr bwMode="auto">
          <a:xfrm>
            <a:off x="3124200" y="3181350"/>
            <a:ext cx="384175" cy="342900"/>
          </a:xfrm>
          <a:custGeom>
            <a:avLst/>
            <a:gdLst>
              <a:gd name="T0" fmla="*/ 2147483647 w 3455"/>
              <a:gd name="T1" fmla="*/ 2147483647 h 3217"/>
              <a:gd name="T2" fmla="*/ 1896959765 w 3455"/>
              <a:gd name="T3" fmla="*/ 2147483647 h 3217"/>
              <a:gd name="T4" fmla="*/ 414617444 w 3455"/>
              <a:gd name="T5" fmla="*/ 2147483647 h 3217"/>
              <a:gd name="T6" fmla="*/ 1896959765 w 3455"/>
              <a:gd name="T7" fmla="*/ 2147483647 h 3217"/>
              <a:gd name="T8" fmla="*/ 414617444 w 3455"/>
              <a:gd name="T9" fmla="*/ 2147483647 h 3217"/>
              <a:gd name="T10" fmla="*/ 2111601334 w 3455"/>
              <a:gd name="T11" fmla="*/ 2147483647 h 3217"/>
              <a:gd name="T12" fmla="*/ 2051065601 w 3455"/>
              <a:gd name="T13" fmla="*/ 2147483647 h 3217"/>
              <a:gd name="T14" fmla="*/ 1990519194 w 3455"/>
              <a:gd name="T15" fmla="*/ 2147483647 h 3217"/>
              <a:gd name="T16" fmla="*/ 1487844084 w 3455"/>
              <a:gd name="T17" fmla="*/ 2147483647 h 3217"/>
              <a:gd name="T18" fmla="*/ 1302556811 w 3455"/>
              <a:gd name="T19" fmla="*/ 2147483647 h 3217"/>
              <a:gd name="T20" fmla="*/ 2051065601 w 3455"/>
              <a:gd name="T21" fmla="*/ 2137844096 h 3217"/>
              <a:gd name="T22" fmla="*/ 1781380832 w 3455"/>
              <a:gd name="T23" fmla="*/ 2147483647 h 3217"/>
              <a:gd name="T24" fmla="*/ 2051065601 w 3455"/>
              <a:gd name="T25" fmla="*/ 2147483647 h 3217"/>
              <a:gd name="T26" fmla="*/ 2147483647 w 3455"/>
              <a:gd name="T27" fmla="*/ 2147483647 h 3217"/>
              <a:gd name="T28" fmla="*/ 2051065601 w 3455"/>
              <a:gd name="T29" fmla="*/ 2137844096 h 3217"/>
              <a:gd name="T30" fmla="*/ 1120928263 w 3455"/>
              <a:gd name="T31" fmla="*/ 2147483647 h 3217"/>
              <a:gd name="T32" fmla="*/ 1331908440 w 3455"/>
              <a:gd name="T33" fmla="*/ 2147483647 h 3217"/>
              <a:gd name="T34" fmla="*/ 1649294944 w 3455"/>
              <a:gd name="T35" fmla="*/ 2147483647 h 3217"/>
              <a:gd name="T36" fmla="*/ 1440143684 w 3455"/>
              <a:gd name="T37" fmla="*/ 2144297479 h 3217"/>
              <a:gd name="T38" fmla="*/ 2147483647 w 3455"/>
              <a:gd name="T39" fmla="*/ 0 h 3217"/>
              <a:gd name="T40" fmla="*/ 2147483647 w 3455"/>
              <a:gd name="T41" fmla="*/ 314859169 h 3217"/>
              <a:gd name="T42" fmla="*/ 2147483647 w 3455"/>
              <a:gd name="T43" fmla="*/ 1139971503 h 3217"/>
              <a:gd name="T44" fmla="*/ 2147483647 w 3455"/>
              <a:gd name="T45" fmla="*/ 2147483647 h 3217"/>
              <a:gd name="T46" fmla="*/ 2147483647 w 3455"/>
              <a:gd name="T47" fmla="*/ 2147483647 h 3217"/>
              <a:gd name="T48" fmla="*/ 2147483647 w 3455"/>
              <a:gd name="T49" fmla="*/ 2147483647 h 3217"/>
              <a:gd name="T50" fmla="*/ 2147483647 w 3455"/>
              <a:gd name="T51" fmla="*/ 2147483647 h 3217"/>
              <a:gd name="T52" fmla="*/ 2147483647 w 3455"/>
              <a:gd name="T53" fmla="*/ 2147483647 h 3217"/>
              <a:gd name="T54" fmla="*/ 2147483647 w 3455"/>
              <a:gd name="T55" fmla="*/ 2147483647 h 3217"/>
              <a:gd name="T56" fmla="*/ 2147483647 w 3455"/>
              <a:gd name="T57" fmla="*/ 2147483647 h 3217"/>
              <a:gd name="T58" fmla="*/ 2147483647 w 3455"/>
              <a:gd name="T59" fmla="*/ 2147483647 h 3217"/>
              <a:gd name="T60" fmla="*/ 2147483647 w 3455"/>
              <a:gd name="T61" fmla="*/ 2147483647 h 3217"/>
              <a:gd name="T62" fmla="*/ 2147483647 w 3455"/>
              <a:gd name="T63" fmla="*/ 2147483647 h 3217"/>
              <a:gd name="T64" fmla="*/ 2147483647 w 3455"/>
              <a:gd name="T65" fmla="*/ 2147483647 h 3217"/>
              <a:gd name="T66" fmla="*/ 2147483647 w 3455"/>
              <a:gd name="T67" fmla="*/ 2147483647 h 3217"/>
              <a:gd name="T68" fmla="*/ 2147483647 w 3455"/>
              <a:gd name="T69" fmla="*/ 2147483647 h 3217"/>
              <a:gd name="T70" fmla="*/ 2147483647 w 3455"/>
              <a:gd name="T71" fmla="*/ 2147483647 h 3217"/>
              <a:gd name="T72" fmla="*/ 2147483647 w 3455"/>
              <a:gd name="T73" fmla="*/ 2147483647 h 3217"/>
              <a:gd name="T74" fmla="*/ 2147483647 w 3455"/>
              <a:gd name="T75" fmla="*/ 2147483647 h 3217"/>
              <a:gd name="T76" fmla="*/ 2147483647 w 3455"/>
              <a:gd name="T77" fmla="*/ 2147483647 h 3217"/>
              <a:gd name="T78" fmla="*/ 2147483647 w 3455"/>
              <a:gd name="T79" fmla="*/ 1107670482 h 3217"/>
              <a:gd name="T80" fmla="*/ 2147483647 w 3455"/>
              <a:gd name="T81" fmla="*/ 637796151 h 3217"/>
              <a:gd name="T82" fmla="*/ 2147483647 w 3455"/>
              <a:gd name="T83" fmla="*/ 972037745 h 3217"/>
              <a:gd name="T84" fmla="*/ 2147483647 w 3455"/>
              <a:gd name="T85" fmla="*/ 1270752266 h 3217"/>
              <a:gd name="T86" fmla="*/ 2147483647 w 3455"/>
              <a:gd name="T87" fmla="*/ 1619525695 h 3217"/>
              <a:gd name="T88" fmla="*/ 2147483647 w 3455"/>
              <a:gd name="T89" fmla="*/ 1756782863 h 3217"/>
              <a:gd name="T90" fmla="*/ 2147483647 w 3455"/>
              <a:gd name="T91" fmla="*/ 2034501294 h 3217"/>
              <a:gd name="T92" fmla="*/ 2147483647 w 3455"/>
              <a:gd name="T93" fmla="*/ 2147483647 h 3217"/>
              <a:gd name="T94" fmla="*/ 2147483647 w 3455"/>
              <a:gd name="T95" fmla="*/ 2147483647 h 3217"/>
              <a:gd name="T96" fmla="*/ 2147483647 w 3455"/>
              <a:gd name="T97" fmla="*/ 2147483647 h 3217"/>
              <a:gd name="T98" fmla="*/ 2147483647 w 3455"/>
              <a:gd name="T99" fmla="*/ 2147483647 h 3217"/>
              <a:gd name="T100" fmla="*/ 2147483647 w 3455"/>
              <a:gd name="T101" fmla="*/ 2115235087 h 3217"/>
              <a:gd name="T102" fmla="*/ 2147483647 w 3455"/>
              <a:gd name="T103" fmla="*/ 1887564052 h 3217"/>
              <a:gd name="T104" fmla="*/ 2147483647 w 3455"/>
              <a:gd name="T105" fmla="*/ 2021584297 h 3217"/>
              <a:gd name="T106" fmla="*/ 2147483647 w 3455"/>
              <a:gd name="T107" fmla="*/ 2147483647 h 3217"/>
              <a:gd name="T108" fmla="*/ 2147483647 w 3455"/>
              <a:gd name="T109" fmla="*/ 2147483647 h 3217"/>
              <a:gd name="T110" fmla="*/ 2147483647 w 3455"/>
              <a:gd name="T111" fmla="*/ 2147483647 h 3217"/>
              <a:gd name="T112" fmla="*/ 2147483647 w 3455"/>
              <a:gd name="T113" fmla="*/ 1199709632 h 3217"/>
              <a:gd name="T114" fmla="*/ 2147483647 w 3455"/>
              <a:gd name="T115" fmla="*/ 674936783 h 3217"/>
              <a:gd name="T116" fmla="*/ 1568569959 w 3455"/>
              <a:gd name="T117" fmla="*/ 1107670482 h 3217"/>
              <a:gd name="T118" fmla="*/ 1150280782 w 3455"/>
              <a:gd name="T119" fmla="*/ 1160956082 h 3217"/>
              <a:gd name="T120" fmla="*/ 2147483647 w 3455"/>
              <a:gd name="T121" fmla="*/ 319710504 h 3217"/>
              <a:gd name="T122" fmla="*/ 2147483647 w 3455"/>
              <a:gd name="T123" fmla="*/ 0 h 3217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455"/>
              <a:gd name="T187" fmla="*/ 0 h 3217"/>
              <a:gd name="T188" fmla="*/ 3455 w 3455"/>
              <a:gd name="T189" fmla="*/ 3217 h 3217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455" h="3217">
                <a:moveTo>
                  <a:pt x="1034" y="2821"/>
                </a:moveTo>
                <a:lnTo>
                  <a:pt x="1034" y="2869"/>
                </a:lnTo>
                <a:lnTo>
                  <a:pt x="1174" y="2869"/>
                </a:lnTo>
                <a:lnTo>
                  <a:pt x="1174" y="2821"/>
                </a:lnTo>
                <a:lnTo>
                  <a:pt x="1034" y="2821"/>
                </a:lnTo>
                <a:close/>
                <a:moveTo>
                  <a:pt x="226" y="2758"/>
                </a:moveTo>
                <a:lnTo>
                  <a:pt x="1243" y="2758"/>
                </a:lnTo>
                <a:lnTo>
                  <a:pt x="1243" y="2932"/>
                </a:lnTo>
                <a:lnTo>
                  <a:pt x="226" y="2932"/>
                </a:lnTo>
                <a:lnTo>
                  <a:pt x="226" y="2758"/>
                </a:lnTo>
                <a:close/>
                <a:moveTo>
                  <a:pt x="134" y="2668"/>
                </a:moveTo>
                <a:lnTo>
                  <a:pt x="134" y="3023"/>
                </a:lnTo>
                <a:lnTo>
                  <a:pt x="1334" y="3023"/>
                </a:lnTo>
                <a:lnTo>
                  <a:pt x="1334" y="2668"/>
                </a:lnTo>
                <a:lnTo>
                  <a:pt x="134" y="2668"/>
                </a:lnTo>
                <a:close/>
                <a:moveTo>
                  <a:pt x="1034" y="2366"/>
                </a:moveTo>
                <a:lnTo>
                  <a:pt x="1034" y="2414"/>
                </a:lnTo>
                <a:lnTo>
                  <a:pt x="1174" y="2414"/>
                </a:lnTo>
                <a:lnTo>
                  <a:pt x="1174" y="2366"/>
                </a:lnTo>
                <a:lnTo>
                  <a:pt x="1034" y="2366"/>
                </a:lnTo>
                <a:close/>
                <a:moveTo>
                  <a:pt x="226" y="2304"/>
                </a:moveTo>
                <a:lnTo>
                  <a:pt x="1243" y="2304"/>
                </a:lnTo>
                <a:lnTo>
                  <a:pt x="1243" y="2476"/>
                </a:lnTo>
                <a:lnTo>
                  <a:pt x="226" y="2476"/>
                </a:lnTo>
                <a:lnTo>
                  <a:pt x="226" y="2304"/>
                </a:lnTo>
                <a:close/>
                <a:moveTo>
                  <a:pt x="134" y="2212"/>
                </a:moveTo>
                <a:lnTo>
                  <a:pt x="134" y="2568"/>
                </a:lnTo>
                <a:lnTo>
                  <a:pt x="1334" y="2568"/>
                </a:lnTo>
                <a:lnTo>
                  <a:pt x="1334" y="2212"/>
                </a:lnTo>
                <a:lnTo>
                  <a:pt x="134" y="2212"/>
                </a:lnTo>
                <a:close/>
                <a:moveTo>
                  <a:pt x="1034" y="1899"/>
                </a:moveTo>
                <a:lnTo>
                  <a:pt x="1034" y="1947"/>
                </a:lnTo>
                <a:lnTo>
                  <a:pt x="1174" y="1947"/>
                </a:lnTo>
                <a:lnTo>
                  <a:pt x="1174" y="1899"/>
                </a:lnTo>
                <a:lnTo>
                  <a:pt x="1034" y="1899"/>
                </a:lnTo>
                <a:close/>
                <a:moveTo>
                  <a:pt x="226" y="1843"/>
                </a:moveTo>
                <a:lnTo>
                  <a:pt x="1243" y="1843"/>
                </a:lnTo>
                <a:lnTo>
                  <a:pt x="1243" y="2016"/>
                </a:lnTo>
                <a:lnTo>
                  <a:pt x="226" y="2016"/>
                </a:lnTo>
                <a:lnTo>
                  <a:pt x="226" y="1843"/>
                </a:lnTo>
                <a:close/>
                <a:moveTo>
                  <a:pt x="134" y="1751"/>
                </a:moveTo>
                <a:lnTo>
                  <a:pt x="134" y="2107"/>
                </a:lnTo>
                <a:lnTo>
                  <a:pt x="1334" y="2107"/>
                </a:lnTo>
                <a:lnTo>
                  <a:pt x="1334" y="1751"/>
                </a:lnTo>
                <a:lnTo>
                  <a:pt x="134" y="1751"/>
                </a:lnTo>
                <a:close/>
                <a:moveTo>
                  <a:pt x="1118" y="1415"/>
                </a:moveTo>
                <a:lnTo>
                  <a:pt x="1136" y="1419"/>
                </a:lnTo>
                <a:lnTo>
                  <a:pt x="1151" y="1427"/>
                </a:lnTo>
                <a:lnTo>
                  <a:pt x="1163" y="1439"/>
                </a:lnTo>
                <a:lnTo>
                  <a:pt x="1172" y="1454"/>
                </a:lnTo>
                <a:lnTo>
                  <a:pt x="1174" y="1471"/>
                </a:lnTo>
                <a:lnTo>
                  <a:pt x="1172" y="1489"/>
                </a:lnTo>
                <a:lnTo>
                  <a:pt x="1163" y="1505"/>
                </a:lnTo>
                <a:lnTo>
                  <a:pt x="1151" y="1517"/>
                </a:lnTo>
                <a:lnTo>
                  <a:pt x="1136" y="1525"/>
                </a:lnTo>
                <a:lnTo>
                  <a:pt x="1118" y="1527"/>
                </a:lnTo>
                <a:lnTo>
                  <a:pt x="1101" y="1525"/>
                </a:lnTo>
                <a:lnTo>
                  <a:pt x="1085" y="1517"/>
                </a:lnTo>
                <a:lnTo>
                  <a:pt x="1073" y="1505"/>
                </a:lnTo>
                <a:lnTo>
                  <a:pt x="1065" y="1489"/>
                </a:lnTo>
                <a:lnTo>
                  <a:pt x="1062" y="1471"/>
                </a:lnTo>
                <a:lnTo>
                  <a:pt x="1065" y="1454"/>
                </a:lnTo>
                <a:lnTo>
                  <a:pt x="1073" y="1439"/>
                </a:lnTo>
                <a:lnTo>
                  <a:pt x="1085" y="1427"/>
                </a:lnTo>
                <a:lnTo>
                  <a:pt x="1101" y="1419"/>
                </a:lnTo>
                <a:lnTo>
                  <a:pt x="1118" y="1415"/>
                </a:lnTo>
                <a:close/>
                <a:moveTo>
                  <a:pt x="755" y="1415"/>
                </a:moveTo>
                <a:lnTo>
                  <a:pt x="773" y="1419"/>
                </a:lnTo>
                <a:lnTo>
                  <a:pt x="788" y="1427"/>
                </a:lnTo>
                <a:lnTo>
                  <a:pt x="801" y="1439"/>
                </a:lnTo>
                <a:lnTo>
                  <a:pt x="808" y="1454"/>
                </a:lnTo>
                <a:lnTo>
                  <a:pt x="811" y="1471"/>
                </a:lnTo>
                <a:lnTo>
                  <a:pt x="808" y="1489"/>
                </a:lnTo>
                <a:lnTo>
                  <a:pt x="801" y="1505"/>
                </a:lnTo>
                <a:lnTo>
                  <a:pt x="788" y="1517"/>
                </a:lnTo>
                <a:lnTo>
                  <a:pt x="773" y="1525"/>
                </a:lnTo>
                <a:lnTo>
                  <a:pt x="755" y="1527"/>
                </a:lnTo>
                <a:lnTo>
                  <a:pt x="737" y="1525"/>
                </a:lnTo>
                <a:lnTo>
                  <a:pt x="723" y="1517"/>
                </a:lnTo>
                <a:lnTo>
                  <a:pt x="710" y="1505"/>
                </a:lnTo>
                <a:lnTo>
                  <a:pt x="702" y="1489"/>
                </a:lnTo>
                <a:lnTo>
                  <a:pt x="699" y="1471"/>
                </a:lnTo>
                <a:lnTo>
                  <a:pt x="702" y="1454"/>
                </a:lnTo>
                <a:lnTo>
                  <a:pt x="710" y="1439"/>
                </a:lnTo>
                <a:lnTo>
                  <a:pt x="723" y="1427"/>
                </a:lnTo>
                <a:lnTo>
                  <a:pt x="737" y="1419"/>
                </a:lnTo>
                <a:lnTo>
                  <a:pt x="755" y="1415"/>
                </a:lnTo>
                <a:close/>
                <a:moveTo>
                  <a:pt x="1118" y="1324"/>
                </a:moveTo>
                <a:lnTo>
                  <a:pt x="1088" y="1328"/>
                </a:lnTo>
                <a:lnTo>
                  <a:pt x="1061" y="1336"/>
                </a:lnTo>
                <a:lnTo>
                  <a:pt x="1035" y="1350"/>
                </a:lnTo>
                <a:lnTo>
                  <a:pt x="1014" y="1368"/>
                </a:lnTo>
                <a:lnTo>
                  <a:pt x="996" y="1389"/>
                </a:lnTo>
                <a:lnTo>
                  <a:pt x="982" y="1414"/>
                </a:lnTo>
                <a:lnTo>
                  <a:pt x="974" y="1442"/>
                </a:lnTo>
                <a:lnTo>
                  <a:pt x="971" y="1471"/>
                </a:lnTo>
                <a:lnTo>
                  <a:pt x="974" y="1501"/>
                </a:lnTo>
                <a:lnTo>
                  <a:pt x="982" y="1529"/>
                </a:lnTo>
                <a:lnTo>
                  <a:pt x="996" y="1554"/>
                </a:lnTo>
                <a:lnTo>
                  <a:pt x="1014" y="1576"/>
                </a:lnTo>
                <a:lnTo>
                  <a:pt x="1035" y="1594"/>
                </a:lnTo>
                <a:lnTo>
                  <a:pt x="1061" y="1608"/>
                </a:lnTo>
                <a:lnTo>
                  <a:pt x="1088" y="1616"/>
                </a:lnTo>
                <a:lnTo>
                  <a:pt x="1118" y="1619"/>
                </a:lnTo>
                <a:lnTo>
                  <a:pt x="1147" y="1616"/>
                </a:lnTo>
                <a:lnTo>
                  <a:pt x="1176" y="1608"/>
                </a:lnTo>
                <a:lnTo>
                  <a:pt x="1200" y="1594"/>
                </a:lnTo>
                <a:lnTo>
                  <a:pt x="1222" y="1576"/>
                </a:lnTo>
                <a:lnTo>
                  <a:pt x="1240" y="1554"/>
                </a:lnTo>
                <a:lnTo>
                  <a:pt x="1254" y="1529"/>
                </a:lnTo>
                <a:lnTo>
                  <a:pt x="1262" y="1501"/>
                </a:lnTo>
                <a:lnTo>
                  <a:pt x="1266" y="1471"/>
                </a:lnTo>
                <a:lnTo>
                  <a:pt x="1262" y="1442"/>
                </a:lnTo>
                <a:lnTo>
                  <a:pt x="1254" y="1414"/>
                </a:lnTo>
                <a:lnTo>
                  <a:pt x="1240" y="1389"/>
                </a:lnTo>
                <a:lnTo>
                  <a:pt x="1222" y="1368"/>
                </a:lnTo>
                <a:lnTo>
                  <a:pt x="1200" y="1350"/>
                </a:lnTo>
                <a:lnTo>
                  <a:pt x="1176" y="1336"/>
                </a:lnTo>
                <a:lnTo>
                  <a:pt x="1147" y="1328"/>
                </a:lnTo>
                <a:lnTo>
                  <a:pt x="1118" y="1324"/>
                </a:lnTo>
                <a:close/>
                <a:moveTo>
                  <a:pt x="755" y="1324"/>
                </a:moveTo>
                <a:lnTo>
                  <a:pt x="726" y="1328"/>
                </a:lnTo>
                <a:lnTo>
                  <a:pt x="698" y="1336"/>
                </a:lnTo>
                <a:lnTo>
                  <a:pt x="673" y="1350"/>
                </a:lnTo>
                <a:lnTo>
                  <a:pt x="651" y="1368"/>
                </a:lnTo>
                <a:lnTo>
                  <a:pt x="633" y="1389"/>
                </a:lnTo>
                <a:lnTo>
                  <a:pt x="619" y="1414"/>
                </a:lnTo>
                <a:lnTo>
                  <a:pt x="611" y="1442"/>
                </a:lnTo>
                <a:lnTo>
                  <a:pt x="607" y="1471"/>
                </a:lnTo>
                <a:lnTo>
                  <a:pt x="611" y="1501"/>
                </a:lnTo>
                <a:lnTo>
                  <a:pt x="619" y="1529"/>
                </a:lnTo>
                <a:lnTo>
                  <a:pt x="633" y="1554"/>
                </a:lnTo>
                <a:lnTo>
                  <a:pt x="651" y="1576"/>
                </a:lnTo>
                <a:lnTo>
                  <a:pt x="673" y="1594"/>
                </a:lnTo>
                <a:lnTo>
                  <a:pt x="698" y="1608"/>
                </a:lnTo>
                <a:lnTo>
                  <a:pt x="726" y="1616"/>
                </a:lnTo>
                <a:lnTo>
                  <a:pt x="755" y="1619"/>
                </a:lnTo>
                <a:lnTo>
                  <a:pt x="785" y="1616"/>
                </a:lnTo>
                <a:lnTo>
                  <a:pt x="812" y="1608"/>
                </a:lnTo>
                <a:lnTo>
                  <a:pt x="838" y="1594"/>
                </a:lnTo>
                <a:lnTo>
                  <a:pt x="859" y="1576"/>
                </a:lnTo>
                <a:lnTo>
                  <a:pt x="877" y="1554"/>
                </a:lnTo>
                <a:lnTo>
                  <a:pt x="891" y="1529"/>
                </a:lnTo>
                <a:lnTo>
                  <a:pt x="899" y="1501"/>
                </a:lnTo>
                <a:lnTo>
                  <a:pt x="902" y="1471"/>
                </a:lnTo>
                <a:lnTo>
                  <a:pt x="899" y="1442"/>
                </a:lnTo>
                <a:lnTo>
                  <a:pt x="891" y="1414"/>
                </a:lnTo>
                <a:lnTo>
                  <a:pt x="877" y="1389"/>
                </a:lnTo>
                <a:lnTo>
                  <a:pt x="859" y="1368"/>
                </a:lnTo>
                <a:lnTo>
                  <a:pt x="838" y="1350"/>
                </a:lnTo>
                <a:lnTo>
                  <a:pt x="812" y="1336"/>
                </a:lnTo>
                <a:lnTo>
                  <a:pt x="785" y="1328"/>
                </a:lnTo>
                <a:lnTo>
                  <a:pt x="755" y="1324"/>
                </a:lnTo>
                <a:close/>
                <a:moveTo>
                  <a:pt x="0" y="1174"/>
                </a:moveTo>
                <a:lnTo>
                  <a:pt x="1455" y="1174"/>
                </a:lnTo>
                <a:lnTo>
                  <a:pt x="1455" y="3217"/>
                </a:lnTo>
                <a:lnTo>
                  <a:pt x="0" y="3217"/>
                </a:lnTo>
                <a:lnTo>
                  <a:pt x="0" y="2442"/>
                </a:lnTo>
                <a:lnTo>
                  <a:pt x="0" y="1174"/>
                </a:lnTo>
                <a:close/>
                <a:moveTo>
                  <a:pt x="1924" y="0"/>
                </a:moveTo>
                <a:lnTo>
                  <a:pt x="2025" y="4"/>
                </a:lnTo>
                <a:lnTo>
                  <a:pt x="2123" y="14"/>
                </a:lnTo>
                <a:lnTo>
                  <a:pt x="2220" y="30"/>
                </a:lnTo>
                <a:lnTo>
                  <a:pt x="2316" y="51"/>
                </a:lnTo>
                <a:lnTo>
                  <a:pt x="2407" y="79"/>
                </a:lnTo>
                <a:lnTo>
                  <a:pt x="2497" y="112"/>
                </a:lnTo>
                <a:lnTo>
                  <a:pt x="2585" y="150"/>
                </a:lnTo>
                <a:lnTo>
                  <a:pt x="2669" y="195"/>
                </a:lnTo>
                <a:lnTo>
                  <a:pt x="2750" y="243"/>
                </a:lnTo>
                <a:lnTo>
                  <a:pt x="2828" y="296"/>
                </a:lnTo>
                <a:lnTo>
                  <a:pt x="2902" y="354"/>
                </a:lnTo>
                <a:lnTo>
                  <a:pt x="2973" y="417"/>
                </a:lnTo>
                <a:lnTo>
                  <a:pt x="3039" y="483"/>
                </a:lnTo>
                <a:lnTo>
                  <a:pt x="3101" y="554"/>
                </a:lnTo>
                <a:lnTo>
                  <a:pt x="3160" y="628"/>
                </a:lnTo>
                <a:lnTo>
                  <a:pt x="3213" y="706"/>
                </a:lnTo>
                <a:lnTo>
                  <a:pt x="3262" y="788"/>
                </a:lnTo>
                <a:lnTo>
                  <a:pt x="3305" y="872"/>
                </a:lnTo>
                <a:lnTo>
                  <a:pt x="3344" y="959"/>
                </a:lnTo>
                <a:lnTo>
                  <a:pt x="3377" y="1049"/>
                </a:lnTo>
                <a:lnTo>
                  <a:pt x="3405" y="1142"/>
                </a:lnTo>
                <a:lnTo>
                  <a:pt x="3427" y="1237"/>
                </a:lnTo>
                <a:lnTo>
                  <a:pt x="3443" y="1333"/>
                </a:lnTo>
                <a:lnTo>
                  <a:pt x="3452" y="1432"/>
                </a:lnTo>
                <a:lnTo>
                  <a:pt x="3455" y="1533"/>
                </a:lnTo>
                <a:lnTo>
                  <a:pt x="3453" y="1621"/>
                </a:lnTo>
                <a:lnTo>
                  <a:pt x="3445" y="1709"/>
                </a:lnTo>
                <a:lnTo>
                  <a:pt x="3432" y="1796"/>
                </a:lnTo>
                <a:lnTo>
                  <a:pt x="3406" y="1920"/>
                </a:lnTo>
                <a:lnTo>
                  <a:pt x="3378" y="2012"/>
                </a:lnTo>
                <a:lnTo>
                  <a:pt x="3346" y="2103"/>
                </a:lnTo>
                <a:lnTo>
                  <a:pt x="3306" y="2191"/>
                </a:lnTo>
                <a:lnTo>
                  <a:pt x="3263" y="2275"/>
                </a:lnTo>
                <a:lnTo>
                  <a:pt x="3215" y="2357"/>
                </a:lnTo>
                <a:lnTo>
                  <a:pt x="3162" y="2435"/>
                </a:lnTo>
                <a:lnTo>
                  <a:pt x="3104" y="2509"/>
                </a:lnTo>
                <a:lnTo>
                  <a:pt x="3041" y="2580"/>
                </a:lnTo>
                <a:lnTo>
                  <a:pt x="2975" y="2646"/>
                </a:lnTo>
                <a:lnTo>
                  <a:pt x="2904" y="2709"/>
                </a:lnTo>
                <a:lnTo>
                  <a:pt x="2829" y="2768"/>
                </a:lnTo>
                <a:lnTo>
                  <a:pt x="2752" y="2821"/>
                </a:lnTo>
                <a:lnTo>
                  <a:pt x="2670" y="2870"/>
                </a:lnTo>
                <a:lnTo>
                  <a:pt x="2586" y="2914"/>
                </a:lnTo>
                <a:lnTo>
                  <a:pt x="2498" y="2953"/>
                </a:lnTo>
                <a:lnTo>
                  <a:pt x="2409" y="2986"/>
                </a:lnTo>
                <a:lnTo>
                  <a:pt x="2316" y="3014"/>
                </a:lnTo>
                <a:lnTo>
                  <a:pt x="2220" y="3035"/>
                </a:lnTo>
                <a:lnTo>
                  <a:pt x="2124" y="3051"/>
                </a:lnTo>
                <a:lnTo>
                  <a:pt x="2025" y="3062"/>
                </a:lnTo>
                <a:lnTo>
                  <a:pt x="1925" y="3065"/>
                </a:lnTo>
                <a:lnTo>
                  <a:pt x="1835" y="3062"/>
                </a:lnTo>
                <a:lnTo>
                  <a:pt x="1746" y="3054"/>
                </a:lnTo>
                <a:lnTo>
                  <a:pt x="1660" y="3042"/>
                </a:lnTo>
                <a:lnTo>
                  <a:pt x="1660" y="2129"/>
                </a:lnTo>
                <a:lnTo>
                  <a:pt x="1688" y="2143"/>
                </a:lnTo>
                <a:lnTo>
                  <a:pt x="1716" y="2161"/>
                </a:lnTo>
                <a:lnTo>
                  <a:pt x="1742" y="2181"/>
                </a:lnTo>
                <a:lnTo>
                  <a:pt x="1768" y="2204"/>
                </a:lnTo>
                <a:lnTo>
                  <a:pt x="1787" y="2214"/>
                </a:lnTo>
                <a:lnTo>
                  <a:pt x="1808" y="2222"/>
                </a:lnTo>
                <a:lnTo>
                  <a:pt x="1830" y="2224"/>
                </a:lnTo>
                <a:lnTo>
                  <a:pt x="1853" y="2224"/>
                </a:lnTo>
                <a:lnTo>
                  <a:pt x="1876" y="2222"/>
                </a:lnTo>
                <a:lnTo>
                  <a:pt x="1899" y="2218"/>
                </a:lnTo>
                <a:lnTo>
                  <a:pt x="1923" y="2215"/>
                </a:lnTo>
                <a:lnTo>
                  <a:pt x="1945" y="2213"/>
                </a:lnTo>
                <a:lnTo>
                  <a:pt x="1966" y="2213"/>
                </a:lnTo>
                <a:lnTo>
                  <a:pt x="1995" y="2216"/>
                </a:lnTo>
                <a:lnTo>
                  <a:pt x="2022" y="2224"/>
                </a:lnTo>
                <a:lnTo>
                  <a:pt x="2045" y="2234"/>
                </a:lnTo>
                <a:lnTo>
                  <a:pt x="2066" y="2248"/>
                </a:lnTo>
                <a:lnTo>
                  <a:pt x="2084" y="2265"/>
                </a:lnTo>
                <a:lnTo>
                  <a:pt x="2099" y="2284"/>
                </a:lnTo>
                <a:lnTo>
                  <a:pt x="2113" y="2306"/>
                </a:lnTo>
                <a:lnTo>
                  <a:pt x="2123" y="2329"/>
                </a:lnTo>
                <a:lnTo>
                  <a:pt x="2133" y="2354"/>
                </a:lnTo>
                <a:lnTo>
                  <a:pt x="2140" y="2379"/>
                </a:lnTo>
                <a:lnTo>
                  <a:pt x="2147" y="2405"/>
                </a:lnTo>
                <a:lnTo>
                  <a:pt x="2152" y="2432"/>
                </a:lnTo>
                <a:lnTo>
                  <a:pt x="2155" y="2458"/>
                </a:lnTo>
                <a:lnTo>
                  <a:pt x="2158" y="2485"/>
                </a:lnTo>
                <a:lnTo>
                  <a:pt x="2160" y="2510"/>
                </a:lnTo>
                <a:lnTo>
                  <a:pt x="2166" y="2536"/>
                </a:lnTo>
                <a:lnTo>
                  <a:pt x="2173" y="2562"/>
                </a:lnTo>
                <a:lnTo>
                  <a:pt x="2184" y="2587"/>
                </a:lnTo>
                <a:lnTo>
                  <a:pt x="2195" y="2613"/>
                </a:lnTo>
                <a:lnTo>
                  <a:pt x="2207" y="2637"/>
                </a:lnTo>
                <a:lnTo>
                  <a:pt x="2217" y="2662"/>
                </a:lnTo>
                <a:lnTo>
                  <a:pt x="2226" y="2688"/>
                </a:lnTo>
                <a:lnTo>
                  <a:pt x="2231" y="2713"/>
                </a:lnTo>
                <a:lnTo>
                  <a:pt x="2233" y="2739"/>
                </a:lnTo>
                <a:lnTo>
                  <a:pt x="2229" y="2768"/>
                </a:lnTo>
                <a:lnTo>
                  <a:pt x="2222" y="2792"/>
                </a:lnTo>
                <a:lnTo>
                  <a:pt x="2211" y="2817"/>
                </a:lnTo>
                <a:lnTo>
                  <a:pt x="2197" y="2840"/>
                </a:lnTo>
                <a:lnTo>
                  <a:pt x="2181" y="2861"/>
                </a:lnTo>
                <a:lnTo>
                  <a:pt x="2161" y="2878"/>
                </a:lnTo>
                <a:lnTo>
                  <a:pt x="2244" y="2861"/>
                </a:lnTo>
                <a:lnTo>
                  <a:pt x="2324" y="2839"/>
                </a:lnTo>
                <a:lnTo>
                  <a:pt x="2402" y="2812"/>
                </a:lnTo>
                <a:lnTo>
                  <a:pt x="2478" y="2781"/>
                </a:lnTo>
                <a:lnTo>
                  <a:pt x="2552" y="2746"/>
                </a:lnTo>
                <a:lnTo>
                  <a:pt x="2623" y="2706"/>
                </a:lnTo>
                <a:lnTo>
                  <a:pt x="2692" y="2662"/>
                </a:lnTo>
                <a:lnTo>
                  <a:pt x="2757" y="2615"/>
                </a:lnTo>
                <a:lnTo>
                  <a:pt x="2819" y="2563"/>
                </a:lnTo>
                <a:lnTo>
                  <a:pt x="2806" y="2532"/>
                </a:lnTo>
                <a:lnTo>
                  <a:pt x="2789" y="2503"/>
                </a:lnTo>
                <a:lnTo>
                  <a:pt x="2770" y="2474"/>
                </a:lnTo>
                <a:lnTo>
                  <a:pt x="2750" y="2446"/>
                </a:lnTo>
                <a:lnTo>
                  <a:pt x="2729" y="2418"/>
                </a:lnTo>
                <a:lnTo>
                  <a:pt x="2706" y="2391"/>
                </a:lnTo>
                <a:lnTo>
                  <a:pt x="2685" y="2363"/>
                </a:lnTo>
                <a:lnTo>
                  <a:pt x="2664" y="2336"/>
                </a:lnTo>
                <a:lnTo>
                  <a:pt x="2645" y="2306"/>
                </a:lnTo>
                <a:lnTo>
                  <a:pt x="2628" y="2277"/>
                </a:lnTo>
                <a:lnTo>
                  <a:pt x="2613" y="2245"/>
                </a:lnTo>
                <a:lnTo>
                  <a:pt x="2601" y="2212"/>
                </a:lnTo>
                <a:lnTo>
                  <a:pt x="2593" y="2176"/>
                </a:lnTo>
                <a:lnTo>
                  <a:pt x="2589" y="2138"/>
                </a:lnTo>
                <a:lnTo>
                  <a:pt x="2589" y="2098"/>
                </a:lnTo>
                <a:lnTo>
                  <a:pt x="2595" y="2060"/>
                </a:lnTo>
                <a:lnTo>
                  <a:pt x="2605" y="2025"/>
                </a:lnTo>
                <a:lnTo>
                  <a:pt x="2617" y="1994"/>
                </a:lnTo>
                <a:lnTo>
                  <a:pt x="2631" y="1967"/>
                </a:lnTo>
                <a:lnTo>
                  <a:pt x="2648" y="1944"/>
                </a:lnTo>
                <a:lnTo>
                  <a:pt x="2668" y="1924"/>
                </a:lnTo>
                <a:lnTo>
                  <a:pt x="2691" y="1906"/>
                </a:lnTo>
                <a:lnTo>
                  <a:pt x="2714" y="1891"/>
                </a:lnTo>
                <a:lnTo>
                  <a:pt x="2739" y="1879"/>
                </a:lnTo>
                <a:lnTo>
                  <a:pt x="2767" y="1869"/>
                </a:lnTo>
                <a:lnTo>
                  <a:pt x="2795" y="1860"/>
                </a:lnTo>
                <a:lnTo>
                  <a:pt x="2826" y="1854"/>
                </a:lnTo>
                <a:lnTo>
                  <a:pt x="2856" y="1848"/>
                </a:lnTo>
                <a:lnTo>
                  <a:pt x="2888" y="1843"/>
                </a:lnTo>
                <a:lnTo>
                  <a:pt x="2921" y="1840"/>
                </a:lnTo>
                <a:lnTo>
                  <a:pt x="2954" y="1837"/>
                </a:lnTo>
                <a:lnTo>
                  <a:pt x="2986" y="1834"/>
                </a:lnTo>
                <a:lnTo>
                  <a:pt x="3020" y="1831"/>
                </a:lnTo>
                <a:lnTo>
                  <a:pt x="3054" y="1827"/>
                </a:lnTo>
                <a:lnTo>
                  <a:pt x="3087" y="1823"/>
                </a:lnTo>
                <a:lnTo>
                  <a:pt x="3119" y="1819"/>
                </a:lnTo>
                <a:lnTo>
                  <a:pt x="3151" y="1813"/>
                </a:lnTo>
                <a:lnTo>
                  <a:pt x="3182" y="1806"/>
                </a:lnTo>
                <a:lnTo>
                  <a:pt x="3212" y="1797"/>
                </a:lnTo>
                <a:lnTo>
                  <a:pt x="3241" y="1786"/>
                </a:lnTo>
                <a:lnTo>
                  <a:pt x="3268" y="1774"/>
                </a:lnTo>
                <a:lnTo>
                  <a:pt x="3280" y="1694"/>
                </a:lnTo>
                <a:lnTo>
                  <a:pt x="3287" y="1614"/>
                </a:lnTo>
                <a:lnTo>
                  <a:pt x="3290" y="1533"/>
                </a:lnTo>
                <a:lnTo>
                  <a:pt x="3286" y="1438"/>
                </a:lnTo>
                <a:lnTo>
                  <a:pt x="3277" y="1345"/>
                </a:lnTo>
                <a:lnTo>
                  <a:pt x="3261" y="1253"/>
                </a:lnTo>
                <a:lnTo>
                  <a:pt x="3239" y="1164"/>
                </a:lnTo>
                <a:lnTo>
                  <a:pt x="3211" y="1077"/>
                </a:lnTo>
                <a:lnTo>
                  <a:pt x="3179" y="993"/>
                </a:lnTo>
                <a:lnTo>
                  <a:pt x="3141" y="911"/>
                </a:lnTo>
                <a:lnTo>
                  <a:pt x="3096" y="833"/>
                </a:lnTo>
                <a:lnTo>
                  <a:pt x="3048" y="757"/>
                </a:lnTo>
                <a:lnTo>
                  <a:pt x="2995" y="686"/>
                </a:lnTo>
                <a:lnTo>
                  <a:pt x="2938" y="618"/>
                </a:lnTo>
                <a:lnTo>
                  <a:pt x="2875" y="554"/>
                </a:lnTo>
                <a:lnTo>
                  <a:pt x="2810" y="494"/>
                </a:lnTo>
                <a:lnTo>
                  <a:pt x="2740" y="438"/>
                </a:lnTo>
                <a:lnTo>
                  <a:pt x="2666" y="387"/>
                </a:lnTo>
                <a:lnTo>
                  <a:pt x="2590" y="341"/>
                </a:lnTo>
                <a:lnTo>
                  <a:pt x="2610" y="360"/>
                </a:lnTo>
                <a:lnTo>
                  <a:pt x="2644" y="395"/>
                </a:lnTo>
                <a:lnTo>
                  <a:pt x="2674" y="427"/>
                </a:lnTo>
                <a:lnTo>
                  <a:pt x="2699" y="457"/>
                </a:lnTo>
                <a:lnTo>
                  <a:pt x="2719" y="484"/>
                </a:lnTo>
                <a:lnTo>
                  <a:pt x="2736" y="511"/>
                </a:lnTo>
                <a:lnTo>
                  <a:pt x="2750" y="535"/>
                </a:lnTo>
                <a:lnTo>
                  <a:pt x="2760" y="558"/>
                </a:lnTo>
                <a:lnTo>
                  <a:pt x="2769" y="581"/>
                </a:lnTo>
                <a:lnTo>
                  <a:pt x="2774" y="602"/>
                </a:lnTo>
                <a:lnTo>
                  <a:pt x="2777" y="623"/>
                </a:lnTo>
                <a:lnTo>
                  <a:pt x="2778" y="644"/>
                </a:lnTo>
                <a:lnTo>
                  <a:pt x="2778" y="665"/>
                </a:lnTo>
                <a:lnTo>
                  <a:pt x="2777" y="687"/>
                </a:lnTo>
                <a:lnTo>
                  <a:pt x="2775" y="711"/>
                </a:lnTo>
                <a:lnTo>
                  <a:pt x="2773" y="734"/>
                </a:lnTo>
                <a:lnTo>
                  <a:pt x="2771" y="759"/>
                </a:lnTo>
                <a:lnTo>
                  <a:pt x="2769" y="787"/>
                </a:lnTo>
                <a:lnTo>
                  <a:pt x="2768" y="816"/>
                </a:lnTo>
                <a:lnTo>
                  <a:pt x="2768" y="848"/>
                </a:lnTo>
                <a:lnTo>
                  <a:pt x="2769" y="882"/>
                </a:lnTo>
                <a:lnTo>
                  <a:pt x="2771" y="919"/>
                </a:lnTo>
                <a:lnTo>
                  <a:pt x="2776" y="960"/>
                </a:lnTo>
                <a:lnTo>
                  <a:pt x="2777" y="976"/>
                </a:lnTo>
                <a:lnTo>
                  <a:pt x="2784" y="991"/>
                </a:lnTo>
                <a:lnTo>
                  <a:pt x="2792" y="1003"/>
                </a:lnTo>
                <a:lnTo>
                  <a:pt x="2803" y="1015"/>
                </a:lnTo>
                <a:lnTo>
                  <a:pt x="2815" y="1025"/>
                </a:lnTo>
                <a:lnTo>
                  <a:pt x="2830" y="1035"/>
                </a:lnTo>
                <a:lnTo>
                  <a:pt x="2847" y="1044"/>
                </a:lnTo>
                <a:lnTo>
                  <a:pt x="2863" y="1055"/>
                </a:lnTo>
                <a:lnTo>
                  <a:pt x="2880" y="1065"/>
                </a:lnTo>
                <a:lnTo>
                  <a:pt x="2897" y="1076"/>
                </a:lnTo>
                <a:lnTo>
                  <a:pt x="2913" y="1088"/>
                </a:lnTo>
                <a:lnTo>
                  <a:pt x="2928" y="1102"/>
                </a:lnTo>
                <a:lnTo>
                  <a:pt x="2941" y="1117"/>
                </a:lnTo>
                <a:lnTo>
                  <a:pt x="2953" y="1134"/>
                </a:lnTo>
                <a:lnTo>
                  <a:pt x="2962" y="1154"/>
                </a:lnTo>
                <a:lnTo>
                  <a:pt x="2967" y="1178"/>
                </a:lnTo>
                <a:lnTo>
                  <a:pt x="2970" y="1203"/>
                </a:lnTo>
                <a:lnTo>
                  <a:pt x="2968" y="1233"/>
                </a:lnTo>
                <a:lnTo>
                  <a:pt x="2963" y="1260"/>
                </a:lnTo>
                <a:lnTo>
                  <a:pt x="2957" y="1287"/>
                </a:lnTo>
                <a:lnTo>
                  <a:pt x="2951" y="1315"/>
                </a:lnTo>
                <a:lnTo>
                  <a:pt x="2946" y="1341"/>
                </a:lnTo>
                <a:lnTo>
                  <a:pt x="2941" y="1367"/>
                </a:lnTo>
                <a:lnTo>
                  <a:pt x="2935" y="1390"/>
                </a:lnTo>
                <a:lnTo>
                  <a:pt x="2929" y="1412"/>
                </a:lnTo>
                <a:lnTo>
                  <a:pt x="2922" y="1433"/>
                </a:lnTo>
                <a:lnTo>
                  <a:pt x="2915" y="1451"/>
                </a:lnTo>
                <a:lnTo>
                  <a:pt x="2906" y="1467"/>
                </a:lnTo>
                <a:lnTo>
                  <a:pt x="2897" y="1481"/>
                </a:lnTo>
                <a:lnTo>
                  <a:pt x="2885" y="1491"/>
                </a:lnTo>
                <a:lnTo>
                  <a:pt x="2873" y="1500"/>
                </a:lnTo>
                <a:lnTo>
                  <a:pt x="2860" y="1504"/>
                </a:lnTo>
                <a:lnTo>
                  <a:pt x="2844" y="1504"/>
                </a:lnTo>
                <a:lnTo>
                  <a:pt x="2826" y="1502"/>
                </a:lnTo>
                <a:lnTo>
                  <a:pt x="2807" y="1495"/>
                </a:lnTo>
                <a:lnTo>
                  <a:pt x="2785" y="1483"/>
                </a:lnTo>
                <a:lnTo>
                  <a:pt x="2761" y="1467"/>
                </a:lnTo>
                <a:lnTo>
                  <a:pt x="2734" y="1446"/>
                </a:lnTo>
                <a:lnTo>
                  <a:pt x="2700" y="1421"/>
                </a:lnTo>
                <a:lnTo>
                  <a:pt x="2667" y="1401"/>
                </a:lnTo>
                <a:lnTo>
                  <a:pt x="2636" y="1386"/>
                </a:lnTo>
                <a:lnTo>
                  <a:pt x="2606" y="1375"/>
                </a:lnTo>
                <a:lnTo>
                  <a:pt x="2578" y="1370"/>
                </a:lnTo>
                <a:lnTo>
                  <a:pt x="2551" y="1367"/>
                </a:lnTo>
                <a:lnTo>
                  <a:pt x="2526" y="1368"/>
                </a:lnTo>
                <a:lnTo>
                  <a:pt x="2501" y="1370"/>
                </a:lnTo>
                <a:lnTo>
                  <a:pt x="2479" y="1374"/>
                </a:lnTo>
                <a:lnTo>
                  <a:pt x="2458" y="1379"/>
                </a:lnTo>
                <a:lnTo>
                  <a:pt x="2438" y="1385"/>
                </a:lnTo>
                <a:lnTo>
                  <a:pt x="2420" y="1389"/>
                </a:lnTo>
                <a:lnTo>
                  <a:pt x="2403" y="1393"/>
                </a:lnTo>
                <a:lnTo>
                  <a:pt x="2388" y="1396"/>
                </a:lnTo>
                <a:lnTo>
                  <a:pt x="2374" y="1396"/>
                </a:lnTo>
                <a:lnTo>
                  <a:pt x="2362" y="1394"/>
                </a:lnTo>
                <a:lnTo>
                  <a:pt x="2344" y="1384"/>
                </a:lnTo>
                <a:lnTo>
                  <a:pt x="2328" y="1369"/>
                </a:lnTo>
                <a:lnTo>
                  <a:pt x="2313" y="1351"/>
                </a:lnTo>
                <a:lnTo>
                  <a:pt x="2299" y="1331"/>
                </a:lnTo>
                <a:lnTo>
                  <a:pt x="2284" y="1310"/>
                </a:lnTo>
                <a:lnTo>
                  <a:pt x="2270" y="1287"/>
                </a:lnTo>
                <a:lnTo>
                  <a:pt x="2255" y="1265"/>
                </a:lnTo>
                <a:lnTo>
                  <a:pt x="2242" y="1243"/>
                </a:lnTo>
                <a:lnTo>
                  <a:pt x="2226" y="1223"/>
                </a:lnTo>
                <a:lnTo>
                  <a:pt x="2210" y="1205"/>
                </a:lnTo>
                <a:lnTo>
                  <a:pt x="2193" y="1189"/>
                </a:lnTo>
                <a:lnTo>
                  <a:pt x="2175" y="1178"/>
                </a:lnTo>
                <a:lnTo>
                  <a:pt x="2155" y="1169"/>
                </a:lnTo>
                <a:lnTo>
                  <a:pt x="2134" y="1167"/>
                </a:lnTo>
                <a:lnTo>
                  <a:pt x="2107" y="1170"/>
                </a:lnTo>
                <a:lnTo>
                  <a:pt x="2084" y="1178"/>
                </a:lnTo>
                <a:lnTo>
                  <a:pt x="2062" y="1187"/>
                </a:lnTo>
                <a:lnTo>
                  <a:pt x="2044" y="1200"/>
                </a:lnTo>
                <a:lnTo>
                  <a:pt x="2027" y="1215"/>
                </a:lnTo>
                <a:lnTo>
                  <a:pt x="2012" y="1233"/>
                </a:lnTo>
                <a:lnTo>
                  <a:pt x="1999" y="1252"/>
                </a:lnTo>
                <a:lnTo>
                  <a:pt x="1988" y="1272"/>
                </a:lnTo>
                <a:lnTo>
                  <a:pt x="1978" y="1294"/>
                </a:lnTo>
                <a:lnTo>
                  <a:pt x="1968" y="1317"/>
                </a:lnTo>
                <a:lnTo>
                  <a:pt x="1961" y="1341"/>
                </a:lnTo>
                <a:lnTo>
                  <a:pt x="1953" y="1367"/>
                </a:lnTo>
                <a:lnTo>
                  <a:pt x="1946" y="1391"/>
                </a:lnTo>
                <a:lnTo>
                  <a:pt x="1939" y="1416"/>
                </a:lnTo>
                <a:lnTo>
                  <a:pt x="1933" y="1442"/>
                </a:lnTo>
                <a:lnTo>
                  <a:pt x="1927" y="1466"/>
                </a:lnTo>
                <a:lnTo>
                  <a:pt x="1919" y="1490"/>
                </a:lnTo>
                <a:lnTo>
                  <a:pt x="1912" y="1513"/>
                </a:lnTo>
                <a:lnTo>
                  <a:pt x="1905" y="1535"/>
                </a:lnTo>
                <a:lnTo>
                  <a:pt x="1895" y="1555"/>
                </a:lnTo>
                <a:lnTo>
                  <a:pt x="1886" y="1573"/>
                </a:lnTo>
                <a:lnTo>
                  <a:pt x="1874" y="1589"/>
                </a:lnTo>
                <a:lnTo>
                  <a:pt x="1861" y="1603"/>
                </a:lnTo>
                <a:lnTo>
                  <a:pt x="1847" y="1615"/>
                </a:lnTo>
                <a:lnTo>
                  <a:pt x="1830" y="1624"/>
                </a:lnTo>
                <a:lnTo>
                  <a:pt x="1812" y="1629"/>
                </a:lnTo>
                <a:lnTo>
                  <a:pt x="1791" y="1631"/>
                </a:lnTo>
                <a:lnTo>
                  <a:pt x="1767" y="1630"/>
                </a:lnTo>
                <a:lnTo>
                  <a:pt x="1741" y="1625"/>
                </a:lnTo>
                <a:lnTo>
                  <a:pt x="1711" y="1615"/>
                </a:lnTo>
                <a:lnTo>
                  <a:pt x="1679" y="1601"/>
                </a:lnTo>
                <a:lnTo>
                  <a:pt x="1660" y="1590"/>
                </a:lnTo>
                <a:lnTo>
                  <a:pt x="1660" y="977"/>
                </a:lnTo>
                <a:lnTo>
                  <a:pt x="1464" y="977"/>
                </a:lnTo>
                <a:lnTo>
                  <a:pt x="1462" y="929"/>
                </a:lnTo>
                <a:lnTo>
                  <a:pt x="1460" y="883"/>
                </a:lnTo>
                <a:lnTo>
                  <a:pt x="1457" y="835"/>
                </a:lnTo>
                <a:lnTo>
                  <a:pt x="1453" y="789"/>
                </a:lnTo>
                <a:lnTo>
                  <a:pt x="1446" y="743"/>
                </a:lnTo>
                <a:lnTo>
                  <a:pt x="1439" y="698"/>
                </a:lnTo>
                <a:lnTo>
                  <a:pt x="1429" y="655"/>
                </a:lnTo>
                <a:lnTo>
                  <a:pt x="1417" y="611"/>
                </a:lnTo>
                <a:lnTo>
                  <a:pt x="1402" y="569"/>
                </a:lnTo>
                <a:lnTo>
                  <a:pt x="1384" y="529"/>
                </a:lnTo>
                <a:lnTo>
                  <a:pt x="1362" y="490"/>
                </a:lnTo>
                <a:lnTo>
                  <a:pt x="1336" y="453"/>
                </a:lnTo>
                <a:lnTo>
                  <a:pt x="1307" y="418"/>
                </a:lnTo>
                <a:lnTo>
                  <a:pt x="1274" y="384"/>
                </a:lnTo>
                <a:lnTo>
                  <a:pt x="1235" y="353"/>
                </a:lnTo>
                <a:lnTo>
                  <a:pt x="1163" y="399"/>
                </a:lnTo>
                <a:lnTo>
                  <a:pt x="1094" y="448"/>
                </a:lnTo>
                <a:lnTo>
                  <a:pt x="1029" y="502"/>
                </a:lnTo>
                <a:lnTo>
                  <a:pt x="967" y="559"/>
                </a:lnTo>
                <a:lnTo>
                  <a:pt x="908" y="621"/>
                </a:lnTo>
                <a:lnTo>
                  <a:pt x="855" y="686"/>
                </a:lnTo>
                <a:lnTo>
                  <a:pt x="804" y="754"/>
                </a:lnTo>
                <a:lnTo>
                  <a:pt x="757" y="826"/>
                </a:lnTo>
                <a:lnTo>
                  <a:pt x="715" y="900"/>
                </a:lnTo>
                <a:lnTo>
                  <a:pt x="678" y="977"/>
                </a:lnTo>
                <a:lnTo>
                  <a:pt x="498" y="977"/>
                </a:lnTo>
                <a:lnTo>
                  <a:pt x="536" y="888"/>
                </a:lnTo>
                <a:lnTo>
                  <a:pt x="579" y="802"/>
                </a:lnTo>
                <a:lnTo>
                  <a:pt x="627" y="719"/>
                </a:lnTo>
                <a:lnTo>
                  <a:pt x="680" y="641"/>
                </a:lnTo>
                <a:lnTo>
                  <a:pt x="738" y="565"/>
                </a:lnTo>
                <a:lnTo>
                  <a:pt x="801" y="493"/>
                </a:lnTo>
                <a:lnTo>
                  <a:pt x="867" y="425"/>
                </a:lnTo>
                <a:lnTo>
                  <a:pt x="938" y="362"/>
                </a:lnTo>
                <a:lnTo>
                  <a:pt x="1013" y="303"/>
                </a:lnTo>
                <a:lnTo>
                  <a:pt x="1091" y="248"/>
                </a:lnTo>
                <a:lnTo>
                  <a:pt x="1173" y="198"/>
                </a:lnTo>
                <a:lnTo>
                  <a:pt x="1257" y="154"/>
                </a:lnTo>
                <a:lnTo>
                  <a:pt x="1345" y="115"/>
                </a:lnTo>
                <a:lnTo>
                  <a:pt x="1436" y="81"/>
                </a:lnTo>
                <a:lnTo>
                  <a:pt x="1530" y="52"/>
                </a:lnTo>
                <a:lnTo>
                  <a:pt x="1625" y="30"/>
                </a:lnTo>
                <a:lnTo>
                  <a:pt x="1723" y="14"/>
                </a:lnTo>
                <a:lnTo>
                  <a:pt x="1822" y="4"/>
                </a:lnTo>
                <a:lnTo>
                  <a:pt x="1924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29" name="Freeform 37"/>
          <p:cNvSpPr>
            <a:spLocks noEditPoints="1"/>
          </p:cNvSpPr>
          <p:nvPr/>
        </p:nvSpPr>
        <p:spPr bwMode="auto">
          <a:xfrm>
            <a:off x="3200400" y="4324350"/>
            <a:ext cx="247650" cy="288925"/>
          </a:xfrm>
          <a:custGeom>
            <a:avLst/>
            <a:gdLst>
              <a:gd name="T0" fmla="*/ 1307875656 w 2702"/>
              <a:gd name="T1" fmla="*/ 2100466689 h 3153"/>
              <a:gd name="T2" fmla="*/ 1229860251 w 2702"/>
              <a:gd name="T3" fmla="*/ 2147483647 h 3153"/>
              <a:gd name="T4" fmla="*/ 1213429202 w 2702"/>
              <a:gd name="T5" fmla="*/ 2147483647 h 3153"/>
              <a:gd name="T6" fmla="*/ 1262706218 w 2702"/>
              <a:gd name="T7" fmla="*/ 2147483647 h 3153"/>
              <a:gd name="T8" fmla="*/ 1359202795 w 2702"/>
              <a:gd name="T9" fmla="*/ 2147483647 h 3153"/>
              <a:gd name="T10" fmla="*/ 1465973452 w 2702"/>
              <a:gd name="T11" fmla="*/ 2147483647 h 3153"/>
              <a:gd name="T12" fmla="*/ 1543988490 w 2702"/>
              <a:gd name="T13" fmla="*/ 2147483647 h 3153"/>
              <a:gd name="T14" fmla="*/ 1561445334 w 2702"/>
              <a:gd name="T15" fmla="*/ 2147483647 h 3153"/>
              <a:gd name="T16" fmla="*/ 1510118561 w 2702"/>
              <a:gd name="T17" fmla="*/ 2132189966 h 3153"/>
              <a:gd name="T18" fmla="*/ 1414646313 w 2702"/>
              <a:gd name="T19" fmla="*/ 2085124804 h 3153"/>
              <a:gd name="T20" fmla="*/ 1241150594 w 2702"/>
              <a:gd name="T21" fmla="*/ 780640470 h 3153"/>
              <a:gd name="T22" fmla="*/ 1232934703 w 2702"/>
              <a:gd name="T23" fmla="*/ 794965574 h 3153"/>
              <a:gd name="T24" fmla="*/ 1266814531 w 2702"/>
              <a:gd name="T25" fmla="*/ 1920401867 h 3153"/>
              <a:gd name="T26" fmla="*/ 1490612327 w 2702"/>
              <a:gd name="T27" fmla="*/ 1924490984 h 3153"/>
              <a:gd name="T28" fmla="*/ 1502927731 w 2702"/>
              <a:gd name="T29" fmla="*/ 1916303953 h 3153"/>
              <a:gd name="T30" fmla="*/ 1526541545 w 2702"/>
              <a:gd name="T31" fmla="*/ 790876458 h 3153"/>
              <a:gd name="T32" fmla="*/ 1514226140 w 2702"/>
              <a:gd name="T33" fmla="*/ 778591513 h 3153"/>
              <a:gd name="T34" fmla="*/ 1386924921 w 2702"/>
              <a:gd name="T35" fmla="*/ 0 h 3153"/>
              <a:gd name="T36" fmla="*/ 1504985920 w 2702"/>
              <a:gd name="T37" fmla="*/ 30690929 h 3153"/>
              <a:gd name="T38" fmla="*/ 1679506334 w 2702"/>
              <a:gd name="T39" fmla="*/ 110495635 h 3153"/>
              <a:gd name="T40" fmla="*/ 1873533348 w 2702"/>
              <a:gd name="T41" fmla="*/ 215877491 h 3153"/>
              <a:gd name="T42" fmla="*/ 2085006941 w 2702"/>
              <a:gd name="T43" fmla="*/ 347860919 h 3153"/>
              <a:gd name="T44" fmla="*/ 2147483647 w 2702"/>
              <a:gd name="T45" fmla="*/ 474730660 h 3153"/>
              <a:gd name="T46" fmla="*/ 2147483647 w 2702"/>
              <a:gd name="T47" fmla="*/ 559649109 h 3153"/>
              <a:gd name="T48" fmla="*/ 2147483647 w 2702"/>
              <a:gd name="T49" fmla="*/ 586250727 h 3153"/>
              <a:gd name="T50" fmla="*/ 2147483647 w 2702"/>
              <a:gd name="T51" fmla="*/ 667071629 h 3153"/>
              <a:gd name="T52" fmla="*/ 2147483647 w 2702"/>
              <a:gd name="T53" fmla="*/ 1015956752 h 3153"/>
              <a:gd name="T54" fmla="*/ 2147483647 w 2702"/>
              <a:gd name="T55" fmla="*/ 1546963900 h 3153"/>
              <a:gd name="T56" fmla="*/ 2147483647 w 2702"/>
              <a:gd name="T57" fmla="*/ 2010434278 h 3153"/>
              <a:gd name="T58" fmla="*/ 2147483647 w 2702"/>
              <a:gd name="T59" fmla="*/ 2147483647 h 3153"/>
              <a:gd name="T60" fmla="*/ 2043945816 w 2702"/>
              <a:gd name="T61" fmla="*/ 2147483647 h 3153"/>
              <a:gd name="T62" fmla="*/ 1726725161 w 2702"/>
              <a:gd name="T63" fmla="*/ 2147483647 h 3153"/>
              <a:gd name="T64" fmla="*/ 1432094358 w 2702"/>
              <a:gd name="T65" fmla="*/ 2147483647 h 3153"/>
              <a:gd name="T66" fmla="*/ 1341755483 w 2702"/>
              <a:gd name="T67" fmla="*/ 2147483647 h 3153"/>
              <a:gd name="T68" fmla="*/ 1046099252 w 2702"/>
              <a:gd name="T69" fmla="*/ 2147483647 h 3153"/>
              <a:gd name="T70" fmla="*/ 728879147 w 2702"/>
              <a:gd name="T71" fmla="*/ 2147483647 h 3153"/>
              <a:gd name="T72" fmla="*/ 467102010 w 2702"/>
              <a:gd name="T73" fmla="*/ 2147483647 h 3153"/>
              <a:gd name="T74" fmla="*/ 261776862 w 2702"/>
              <a:gd name="T75" fmla="*/ 2010434278 h 3153"/>
              <a:gd name="T76" fmla="*/ 111894911 w 2702"/>
              <a:gd name="T77" fmla="*/ 1546963900 h 3153"/>
              <a:gd name="T78" fmla="*/ 22588940 w 2702"/>
              <a:gd name="T79" fmla="*/ 1015956752 h 3153"/>
              <a:gd name="T80" fmla="*/ 8215711 w 2702"/>
              <a:gd name="T81" fmla="*/ 667071629 h 3153"/>
              <a:gd name="T82" fmla="*/ 82123465 w 2702"/>
              <a:gd name="T83" fmla="*/ 586250727 h 3153"/>
              <a:gd name="T84" fmla="*/ 241245933 w 2702"/>
              <a:gd name="T85" fmla="*/ 559649109 h 3153"/>
              <a:gd name="T86" fmla="*/ 464019126 w 2702"/>
              <a:gd name="T87" fmla="*/ 474730660 h 3153"/>
              <a:gd name="T88" fmla="*/ 688841984 w 2702"/>
              <a:gd name="T89" fmla="*/ 347860919 h 3153"/>
              <a:gd name="T90" fmla="*/ 900316860 w 2702"/>
              <a:gd name="T91" fmla="*/ 216901969 h 3153"/>
              <a:gd name="T92" fmla="*/ 1093318079 w 2702"/>
              <a:gd name="T93" fmla="*/ 111520113 h 3153"/>
              <a:gd name="T94" fmla="*/ 1267838859 w 2702"/>
              <a:gd name="T95" fmla="*/ 31715316 h 3153"/>
              <a:gd name="T96" fmla="*/ 1374609516 w 2702"/>
              <a:gd name="T97" fmla="*/ 0 h 315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702"/>
              <a:gd name="T148" fmla="*/ 0 h 3153"/>
              <a:gd name="T149" fmla="*/ 2702 w 2702"/>
              <a:gd name="T150" fmla="*/ 3153 h 315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702" h="3153">
                <a:moveTo>
                  <a:pt x="1351" y="2037"/>
                </a:moveTo>
                <a:lnTo>
                  <a:pt x="1324" y="2038"/>
                </a:lnTo>
                <a:lnTo>
                  <a:pt x="1298" y="2044"/>
                </a:lnTo>
                <a:lnTo>
                  <a:pt x="1274" y="2053"/>
                </a:lnTo>
                <a:lnTo>
                  <a:pt x="1251" y="2066"/>
                </a:lnTo>
                <a:lnTo>
                  <a:pt x="1230" y="2084"/>
                </a:lnTo>
                <a:lnTo>
                  <a:pt x="1212" y="2103"/>
                </a:lnTo>
                <a:lnTo>
                  <a:pt x="1198" y="2124"/>
                </a:lnTo>
                <a:lnTo>
                  <a:pt x="1188" y="2148"/>
                </a:lnTo>
                <a:lnTo>
                  <a:pt x="1182" y="2172"/>
                </a:lnTo>
                <a:lnTo>
                  <a:pt x="1180" y="2199"/>
                </a:lnTo>
                <a:lnTo>
                  <a:pt x="1182" y="2224"/>
                </a:lnTo>
                <a:lnTo>
                  <a:pt x="1188" y="2248"/>
                </a:lnTo>
                <a:lnTo>
                  <a:pt x="1198" y="2270"/>
                </a:lnTo>
                <a:lnTo>
                  <a:pt x="1212" y="2292"/>
                </a:lnTo>
                <a:lnTo>
                  <a:pt x="1230" y="2311"/>
                </a:lnTo>
                <a:lnTo>
                  <a:pt x="1251" y="2327"/>
                </a:lnTo>
                <a:lnTo>
                  <a:pt x="1274" y="2340"/>
                </a:lnTo>
                <a:lnTo>
                  <a:pt x="1298" y="2349"/>
                </a:lnTo>
                <a:lnTo>
                  <a:pt x="1324" y="2354"/>
                </a:lnTo>
                <a:lnTo>
                  <a:pt x="1351" y="2356"/>
                </a:lnTo>
                <a:lnTo>
                  <a:pt x="1378" y="2354"/>
                </a:lnTo>
                <a:lnTo>
                  <a:pt x="1403" y="2349"/>
                </a:lnTo>
                <a:lnTo>
                  <a:pt x="1428" y="2340"/>
                </a:lnTo>
                <a:lnTo>
                  <a:pt x="1451" y="2328"/>
                </a:lnTo>
                <a:lnTo>
                  <a:pt x="1471" y="2311"/>
                </a:lnTo>
                <a:lnTo>
                  <a:pt x="1490" y="2292"/>
                </a:lnTo>
                <a:lnTo>
                  <a:pt x="1504" y="2270"/>
                </a:lnTo>
                <a:lnTo>
                  <a:pt x="1515" y="2248"/>
                </a:lnTo>
                <a:lnTo>
                  <a:pt x="1521" y="2224"/>
                </a:lnTo>
                <a:lnTo>
                  <a:pt x="1523" y="2199"/>
                </a:lnTo>
                <a:lnTo>
                  <a:pt x="1521" y="2172"/>
                </a:lnTo>
                <a:lnTo>
                  <a:pt x="1515" y="2148"/>
                </a:lnTo>
                <a:lnTo>
                  <a:pt x="1504" y="2124"/>
                </a:lnTo>
                <a:lnTo>
                  <a:pt x="1490" y="2103"/>
                </a:lnTo>
                <a:lnTo>
                  <a:pt x="1471" y="2084"/>
                </a:lnTo>
                <a:lnTo>
                  <a:pt x="1451" y="2066"/>
                </a:lnTo>
                <a:lnTo>
                  <a:pt x="1428" y="2053"/>
                </a:lnTo>
                <a:lnTo>
                  <a:pt x="1403" y="2044"/>
                </a:lnTo>
                <a:lnTo>
                  <a:pt x="1378" y="2038"/>
                </a:lnTo>
                <a:lnTo>
                  <a:pt x="1351" y="2037"/>
                </a:lnTo>
                <a:close/>
                <a:moveTo>
                  <a:pt x="1217" y="761"/>
                </a:moveTo>
                <a:lnTo>
                  <a:pt x="1213" y="761"/>
                </a:lnTo>
                <a:lnTo>
                  <a:pt x="1209" y="763"/>
                </a:lnTo>
                <a:lnTo>
                  <a:pt x="1206" y="765"/>
                </a:lnTo>
                <a:lnTo>
                  <a:pt x="1203" y="769"/>
                </a:lnTo>
                <a:lnTo>
                  <a:pt x="1201" y="773"/>
                </a:lnTo>
                <a:lnTo>
                  <a:pt x="1201" y="777"/>
                </a:lnTo>
                <a:lnTo>
                  <a:pt x="1229" y="1866"/>
                </a:lnTo>
                <a:lnTo>
                  <a:pt x="1230" y="1869"/>
                </a:lnTo>
                <a:lnTo>
                  <a:pt x="1231" y="1873"/>
                </a:lnTo>
                <a:lnTo>
                  <a:pt x="1234" y="1877"/>
                </a:lnTo>
                <a:lnTo>
                  <a:pt x="1237" y="1879"/>
                </a:lnTo>
                <a:lnTo>
                  <a:pt x="1241" y="1881"/>
                </a:lnTo>
                <a:lnTo>
                  <a:pt x="1245" y="1881"/>
                </a:lnTo>
                <a:lnTo>
                  <a:pt x="1452" y="1881"/>
                </a:lnTo>
                <a:lnTo>
                  <a:pt x="1456" y="1881"/>
                </a:lnTo>
                <a:lnTo>
                  <a:pt x="1459" y="1879"/>
                </a:lnTo>
                <a:lnTo>
                  <a:pt x="1462" y="1877"/>
                </a:lnTo>
                <a:lnTo>
                  <a:pt x="1464" y="1873"/>
                </a:lnTo>
                <a:lnTo>
                  <a:pt x="1466" y="1869"/>
                </a:lnTo>
                <a:lnTo>
                  <a:pt x="1466" y="1866"/>
                </a:lnTo>
                <a:lnTo>
                  <a:pt x="1488" y="777"/>
                </a:lnTo>
                <a:lnTo>
                  <a:pt x="1487" y="773"/>
                </a:lnTo>
                <a:lnTo>
                  <a:pt x="1486" y="769"/>
                </a:lnTo>
                <a:lnTo>
                  <a:pt x="1483" y="765"/>
                </a:lnTo>
                <a:lnTo>
                  <a:pt x="1480" y="763"/>
                </a:lnTo>
                <a:lnTo>
                  <a:pt x="1475" y="761"/>
                </a:lnTo>
                <a:lnTo>
                  <a:pt x="1471" y="761"/>
                </a:lnTo>
                <a:lnTo>
                  <a:pt x="1217" y="761"/>
                </a:lnTo>
                <a:close/>
                <a:moveTo>
                  <a:pt x="1351" y="0"/>
                </a:moveTo>
                <a:lnTo>
                  <a:pt x="1351" y="0"/>
                </a:lnTo>
                <a:lnTo>
                  <a:pt x="1373" y="2"/>
                </a:lnTo>
                <a:lnTo>
                  <a:pt x="1402" y="8"/>
                </a:lnTo>
                <a:lnTo>
                  <a:pt x="1433" y="18"/>
                </a:lnTo>
                <a:lnTo>
                  <a:pt x="1466" y="30"/>
                </a:lnTo>
                <a:lnTo>
                  <a:pt x="1503" y="46"/>
                </a:lnTo>
                <a:lnTo>
                  <a:pt x="1543" y="64"/>
                </a:lnTo>
                <a:lnTo>
                  <a:pt x="1588" y="85"/>
                </a:lnTo>
                <a:lnTo>
                  <a:pt x="1636" y="108"/>
                </a:lnTo>
                <a:lnTo>
                  <a:pt x="1690" y="135"/>
                </a:lnTo>
                <a:lnTo>
                  <a:pt x="1732" y="157"/>
                </a:lnTo>
                <a:lnTo>
                  <a:pt x="1777" y="183"/>
                </a:lnTo>
                <a:lnTo>
                  <a:pt x="1825" y="211"/>
                </a:lnTo>
                <a:lnTo>
                  <a:pt x="1874" y="242"/>
                </a:lnTo>
                <a:lnTo>
                  <a:pt x="1926" y="274"/>
                </a:lnTo>
                <a:lnTo>
                  <a:pt x="1977" y="307"/>
                </a:lnTo>
                <a:lnTo>
                  <a:pt x="2031" y="340"/>
                </a:lnTo>
                <a:lnTo>
                  <a:pt x="2084" y="373"/>
                </a:lnTo>
                <a:lnTo>
                  <a:pt x="2139" y="405"/>
                </a:lnTo>
                <a:lnTo>
                  <a:pt x="2195" y="436"/>
                </a:lnTo>
                <a:lnTo>
                  <a:pt x="2249" y="464"/>
                </a:lnTo>
                <a:lnTo>
                  <a:pt x="2305" y="490"/>
                </a:lnTo>
                <a:lnTo>
                  <a:pt x="2360" y="513"/>
                </a:lnTo>
                <a:lnTo>
                  <a:pt x="2413" y="532"/>
                </a:lnTo>
                <a:lnTo>
                  <a:pt x="2467" y="547"/>
                </a:lnTo>
                <a:lnTo>
                  <a:pt x="2518" y="556"/>
                </a:lnTo>
                <a:lnTo>
                  <a:pt x="2570" y="560"/>
                </a:lnTo>
                <a:lnTo>
                  <a:pt x="2597" y="564"/>
                </a:lnTo>
                <a:lnTo>
                  <a:pt x="2622" y="573"/>
                </a:lnTo>
                <a:lnTo>
                  <a:pt x="2645" y="587"/>
                </a:lnTo>
                <a:lnTo>
                  <a:pt x="2666" y="605"/>
                </a:lnTo>
                <a:lnTo>
                  <a:pt x="2682" y="628"/>
                </a:lnTo>
                <a:lnTo>
                  <a:pt x="2693" y="652"/>
                </a:lnTo>
                <a:lnTo>
                  <a:pt x="2701" y="680"/>
                </a:lnTo>
                <a:lnTo>
                  <a:pt x="2702" y="707"/>
                </a:lnTo>
                <a:lnTo>
                  <a:pt x="2692" y="852"/>
                </a:lnTo>
                <a:lnTo>
                  <a:pt x="2680" y="993"/>
                </a:lnTo>
                <a:lnTo>
                  <a:pt x="2664" y="1130"/>
                </a:lnTo>
                <a:lnTo>
                  <a:pt x="2643" y="1261"/>
                </a:lnTo>
                <a:lnTo>
                  <a:pt x="2619" y="1389"/>
                </a:lnTo>
                <a:lnTo>
                  <a:pt x="2591" y="1512"/>
                </a:lnTo>
                <a:lnTo>
                  <a:pt x="2560" y="1632"/>
                </a:lnTo>
                <a:lnTo>
                  <a:pt x="2526" y="1747"/>
                </a:lnTo>
                <a:lnTo>
                  <a:pt x="2488" y="1858"/>
                </a:lnTo>
                <a:lnTo>
                  <a:pt x="2447" y="1965"/>
                </a:lnTo>
                <a:lnTo>
                  <a:pt x="2402" y="2068"/>
                </a:lnTo>
                <a:lnTo>
                  <a:pt x="2353" y="2168"/>
                </a:lnTo>
                <a:lnTo>
                  <a:pt x="2302" y="2263"/>
                </a:lnTo>
                <a:lnTo>
                  <a:pt x="2246" y="2356"/>
                </a:lnTo>
                <a:lnTo>
                  <a:pt x="2187" y="2444"/>
                </a:lnTo>
                <a:lnTo>
                  <a:pt x="2126" y="2529"/>
                </a:lnTo>
                <a:lnTo>
                  <a:pt x="2060" y="2609"/>
                </a:lnTo>
                <a:lnTo>
                  <a:pt x="1991" y="2687"/>
                </a:lnTo>
                <a:lnTo>
                  <a:pt x="1919" y="2761"/>
                </a:lnTo>
                <a:lnTo>
                  <a:pt x="1843" y="2832"/>
                </a:lnTo>
                <a:lnTo>
                  <a:pt x="1764" y="2899"/>
                </a:lnTo>
                <a:lnTo>
                  <a:pt x="1682" y="2963"/>
                </a:lnTo>
                <a:lnTo>
                  <a:pt x="1596" y="3023"/>
                </a:lnTo>
                <a:lnTo>
                  <a:pt x="1507" y="3082"/>
                </a:lnTo>
                <a:lnTo>
                  <a:pt x="1416" y="3136"/>
                </a:lnTo>
                <a:lnTo>
                  <a:pt x="1395" y="3145"/>
                </a:lnTo>
                <a:lnTo>
                  <a:pt x="1372" y="3151"/>
                </a:lnTo>
                <a:lnTo>
                  <a:pt x="1351" y="3153"/>
                </a:lnTo>
                <a:lnTo>
                  <a:pt x="1328" y="3151"/>
                </a:lnTo>
                <a:lnTo>
                  <a:pt x="1307" y="3145"/>
                </a:lnTo>
                <a:lnTo>
                  <a:pt x="1285" y="3136"/>
                </a:lnTo>
                <a:lnTo>
                  <a:pt x="1193" y="3082"/>
                </a:lnTo>
                <a:lnTo>
                  <a:pt x="1105" y="3023"/>
                </a:lnTo>
                <a:lnTo>
                  <a:pt x="1019" y="2963"/>
                </a:lnTo>
                <a:lnTo>
                  <a:pt x="937" y="2899"/>
                </a:lnTo>
                <a:lnTo>
                  <a:pt x="858" y="2832"/>
                </a:lnTo>
                <a:lnTo>
                  <a:pt x="783" y="2761"/>
                </a:lnTo>
                <a:lnTo>
                  <a:pt x="710" y="2687"/>
                </a:lnTo>
                <a:lnTo>
                  <a:pt x="642" y="2609"/>
                </a:lnTo>
                <a:lnTo>
                  <a:pt x="576" y="2529"/>
                </a:lnTo>
                <a:lnTo>
                  <a:pt x="514" y="2444"/>
                </a:lnTo>
                <a:lnTo>
                  <a:pt x="455" y="2355"/>
                </a:lnTo>
                <a:lnTo>
                  <a:pt x="400" y="2263"/>
                </a:lnTo>
                <a:lnTo>
                  <a:pt x="347" y="2167"/>
                </a:lnTo>
                <a:lnTo>
                  <a:pt x="299" y="2068"/>
                </a:lnTo>
                <a:lnTo>
                  <a:pt x="255" y="1965"/>
                </a:lnTo>
                <a:lnTo>
                  <a:pt x="213" y="1858"/>
                </a:lnTo>
                <a:lnTo>
                  <a:pt x="175" y="1747"/>
                </a:lnTo>
                <a:lnTo>
                  <a:pt x="140" y="1632"/>
                </a:lnTo>
                <a:lnTo>
                  <a:pt x="109" y="1512"/>
                </a:lnTo>
                <a:lnTo>
                  <a:pt x="82" y="1389"/>
                </a:lnTo>
                <a:lnTo>
                  <a:pt x="59" y="1261"/>
                </a:lnTo>
                <a:lnTo>
                  <a:pt x="38" y="1130"/>
                </a:lnTo>
                <a:lnTo>
                  <a:pt x="22" y="993"/>
                </a:lnTo>
                <a:lnTo>
                  <a:pt x="9" y="852"/>
                </a:lnTo>
                <a:lnTo>
                  <a:pt x="0" y="707"/>
                </a:lnTo>
                <a:lnTo>
                  <a:pt x="1" y="680"/>
                </a:lnTo>
                <a:lnTo>
                  <a:pt x="8" y="652"/>
                </a:lnTo>
                <a:lnTo>
                  <a:pt x="20" y="628"/>
                </a:lnTo>
                <a:lnTo>
                  <a:pt x="36" y="605"/>
                </a:lnTo>
                <a:lnTo>
                  <a:pt x="57" y="587"/>
                </a:lnTo>
                <a:lnTo>
                  <a:pt x="80" y="573"/>
                </a:lnTo>
                <a:lnTo>
                  <a:pt x="105" y="564"/>
                </a:lnTo>
                <a:lnTo>
                  <a:pt x="132" y="560"/>
                </a:lnTo>
                <a:lnTo>
                  <a:pt x="183" y="556"/>
                </a:lnTo>
                <a:lnTo>
                  <a:pt x="235" y="547"/>
                </a:lnTo>
                <a:lnTo>
                  <a:pt x="289" y="532"/>
                </a:lnTo>
                <a:lnTo>
                  <a:pt x="342" y="513"/>
                </a:lnTo>
                <a:lnTo>
                  <a:pt x="397" y="490"/>
                </a:lnTo>
                <a:lnTo>
                  <a:pt x="452" y="464"/>
                </a:lnTo>
                <a:lnTo>
                  <a:pt x="507" y="436"/>
                </a:lnTo>
                <a:lnTo>
                  <a:pt x="563" y="405"/>
                </a:lnTo>
                <a:lnTo>
                  <a:pt x="617" y="374"/>
                </a:lnTo>
                <a:lnTo>
                  <a:pt x="671" y="340"/>
                </a:lnTo>
                <a:lnTo>
                  <a:pt x="724" y="307"/>
                </a:lnTo>
                <a:lnTo>
                  <a:pt x="777" y="275"/>
                </a:lnTo>
                <a:lnTo>
                  <a:pt x="827" y="242"/>
                </a:lnTo>
                <a:lnTo>
                  <a:pt x="877" y="212"/>
                </a:lnTo>
                <a:lnTo>
                  <a:pt x="924" y="184"/>
                </a:lnTo>
                <a:lnTo>
                  <a:pt x="970" y="157"/>
                </a:lnTo>
                <a:lnTo>
                  <a:pt x="1013" y="135"/>
                </a:lnTo>
                <a:lnTo>
                  <a:pt x="1065" y="109"/>
                </a:lnTo>
                <a:lnTo>
                  <a:pt x="1114" y="85"/>
                </a:lnTo>
                <a:lnTo>
                  <a:pt x="1158" y="64"/>
                </a:lnTo>
                <a:lnTo>
                  <a:pt x="1198" y="46"/>
                </a:lnTo>
                <a:lnTo>
                  <a:pt x="1235" y="31"/>
                </a:lnTo>
                <a:lnTo>
                  <a:pt x="1269" y="18"/>
                </a:lnTo>
                <a:lnTo>
                  <a:pt x="1300" y="8"/>
                </a:lnTo>
                <a:lnTo>
                  <a:pt x="1329" y="2"/>
                </a:lnTo>
                <a:lnTo>
                  <a:pt x="1339" y="0"/>
                </a:lnTo>
                <a:lnTo>
                  <a:pt x="135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30" name="Title 1"/>
          <p:cNvSpPr>
            <a:spLocks/>
          </p:cNvSpPr>
          <p:nvPr/>
        </p:nvSpPr>
        <p:spPr bwMode="auto">
          <a:xfrm>
            <a:off x="228600" y="57150"/>
            <a:ext cx="8388527" cy="891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5718" rIns="0" bIns="45718" anchor="ctr"/>
          <a:lstStyle/>
          <a:p>
            <a:pPr algn="ctr" defTabSz="912813"/>
            <a:r>
              <a:rPr lang="uk-UA" sz="2400" dirty="0" smtClean="0">
                <a:solidFill>
                  <a:srgbClr val="000099"/>
                </a:solidFill>
              </a:rPr>
              <a:t>Швидко розряжається батарея на мобільному телефоні  </a:t>
            </a:r>
            <a:r>
              <a:rPr lang="uk-UA" sz="2400" dirty="0" smtClean="0">
                <a:solidFill>
                  <a:srgbClr val="000099"/>
                </a:solidFill>
                <a:latin typeface="Calibri" pitchFamily="34" charset="0"/>
              </a:rPr>
              <a:t> </a:t>
            </a:r>
            <a:endParaRPr lang="en-US" sz="2000" i="1" dirty="0">
              <a:solidFill>
                <a:srgbClr val="59595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3"/>
          <p:cNvSpPr>
            <a:spLocks noGrp="1"/>
          </p:cNvSpPr>
          <p:nvPr>
            <p:ph type="title" idx="4294967295"/>
          </p:nvPr>
        </p:nvSpPr>
        <p:spPr>
          <a:xfrm>
            <a:off x="609600" y="361949"/>
            <a:ext cx="8517467" cy="970503"/>
          </a:xfrm>
        </p:spPr>
        <p:txBody>
          <a:bodyPr lIns="0" rIns="0">
            <a:normAutofit fontScale="90000"/>
          </a:bodyPr>
          <a:lstStyle/>
          <a:p>
            <a:pPr eaLnBrk="1" hangingPunct="1"/>
            <a:r>
              <a:rPr lang="uk-UA" dirty="0" smtClean="0">
                <a:solidFill>
                  <a:srgbClr val="000099"/>
                </a:solidFill>
                <a:latin typeface="Arial" charset="0"/>
              </a:rPr>
              <a:t>Економія інтернет – трафіку на мобільному </a:t>
            </a:r>
            <a:endParaRPr lang="en-US" dirty="0" smtClean="0">
              <a:solidFill>
                <a:srgbClr val="000099"/>
              </a:solidFill>
              <a:latin typeface="Arial" charset="0"/>
            </a:endParaRPr>
          </a:p>
        </p:txBody>
      </p:sp>
      <p:grpSp>
        <p:nvGrpSpPr>
          <p:cNvPr id="39938" name="Group 13"/>
          <p:cNvGrpSpPr>
            <a:grpSpLocks/>
          </p:cNvGrpSpPr>
          <p:nvPr/>
        </p:nvGrpSpPr>
        <p:grpSpPr bwMode="auto">
          <a:xfrm>
            <a:off x="3200400" y="1581150"/>
            <a:ext cx="2778125" cy="2798763"/>
            <a:chOff x="3883026" y="2058988"/>
            <a:chExt cx="3702049" cy="3732213"/>
          </a:xfrm>
        </p:grpSpPr>
        <p:sp>
          <p:nvSpPr>
            <p:cNvPr id="39944" name="Freeform 6"/>
            <p:cNvSpPr>
              <a:spLocks/>
            </p:cNvSpPr>
            <p:nvPr/>
          </p:nvSpPr>
          <p:spPr bwMode="auto">
            <a:xfrm>
              <a:off x="3883026" y="2058988"/>
              <a:ext cx="1851025" cy="1892300"/>
            </a:xfrm>
            <a:custGeom>
              <a:avLst/>
              <a:gdLst>
                <a:gd name="T0" fmla="*/ 2147483647 w 2332"/>
                <a:gd name="T1" fmla="*/ 0 h 2384"/>
                <a:gd name="T2" fmla="*/ 2147483647 w 2332"/>
                <a:gd name="T3" fmla="*/ 2147483647 h 2384"/>
                <a:gd name="T4" fmla="*/ 2147483647 w 2332"/>
                <a:gd name="T5" fmla="*/ 2147483647 h 2384"/>
                <a:gd name="T6" fmla="*/ 2147483647 w 2332"/>
                <a:gd name="T7" fmla="*/ 2147483647 h 2384"/>
                <a:gd name="T8" fmla="*/ 2147483647 w 2332"/>
                <a:gd name="T9" fmla="*/ 2147483647 h 2384"/>
                <a:gd name="T10" fmla="*/ 2147483647 w 2332"/>
                <a:gd name="T11" fmla="*/ 2147483647 h 2384"/>
                <a:gd name="T12" fmla="*/ 2147483647 w 2332"/>
                <a:gd name="T13" fmla="*/ 2147483647 h 2384"/>
                <a:gd name="T14" fmla="*/ 2147483647 w 2332"/>
                <a:gd name="T15" fmla="*/ 2147483647 h 2384"/>
                <a:gd name="T16" fmla="*/ 2147483647 w 2332"/>
                <a:gd name="T17" fmla="*/ 2147483647 h 2384"/>
                <a:gd name="T18" fmla="*/ 2147483647 w 2332"/>
                <a:gd name="T19" fmla="*/ 2147483647 h 2384"/>
                <a:gd name="T20" fmla="*/ 2147483647 w 2332"/>
                <a:gd name="T21" fmla="*/ 2147483647 h 2384"/>
                <a:gd name="T22" fmla="*/ 2147483647 w 2332"/>
                <a:gd name="T23" fmla="*/ 2147483647 h 2384"/>
                <a:gd name="T24" fmla="*/ 2147483647 w 2332"/>
                <a:gd name="T25" fmla="*/ 2147483647 h 2384"/>
                <a:gd name="T26" fmla="*/ 2147483647 w 2332"/>
                <a:gd name="T27" fmla="*/ 2147483647 h 2384"/>
                <a:gd name="T28" fmla="*/ 2147483647 w 2332"/>
                <a:gd name="T29" fmla="*/ 2147483647 h 2384"/>
                <a:gd name="T30" fmla="*/ 2147483647 w 2332"/>
                <a:gd name="T31" fmla="*/ 2147483647 h 2384"/>
                <a:gd name="T32" fmla="*/ 2147483647 w 2332"/>
                <a:gd name="T33" fmla="*/ 2147483647 h 2384"/>
                <a:gd name="T34" fmla="*/ 2147483647 w 2332"/>
                <a:gd name="T35" fmla="*/ 2147483647 h 2384"/>
                <a:gd name="T36" fmla="*/ 0 w 2332"/>
                <a:gd name="T37" fmla="*/ 2147483647 h 2384"/>
                <a:gd name="T38" fmla="*/ 2147483647 w 2332"/>
                <a:gd name="T39" fmla="*/ 2147483647 h 2384"/>
                <a:gd name="T40" fmla="*/ 2147483647 w 2332"/>
                <a:gd name="T41" fmla="*/ 2147483647 h 2384"/>
                <a:gd name="T42" fmla="*/ 2147483647 w 2332"/>
                <a:gd name="T43" fmla="*/ 2147483647 h 2384"/>
                <a:gd name="T44" fmla="*/ 2147483647 w 2332"/>
                <a:gd name="T45" fmla="*/ 2147483647 h 2384"/>
                <a:gd name="T46" fmla="*/ 2147483647 w 2332"/>
                <a:gd name="T47" fmla="*/ 2147483647 h 2384"/>
                <a:gd name="T48" fmla="*/ 2147483647 w 2332"/>
                <a:gd name="T49" fmla="*/ 2147483647 h 2384"/>
                <a:gd name="T50" fmla="*/ 2147483647 w 2332"/>
                <a:gd name="T51" fmla="*/ 2147483647 h 2384"/>
                <a:gd name="T52" fmla="*/ 2147483647 w 2332"/>
                <a:gd name="T53" fmla="*/ 2147483647 h 2384"/>
                <a:gd name="T54" fmla="*/ 2147483647 w 2332"/>
                <a:gd name="T55" fmla="*/ 2147483647 h 2384"/>
                <a:gd name="T56" fmla="*/ 2147483647 w 2332"/>
                <a:gd name="T57" fmla="*/ 2147483647 h 2384"/>
                <a:gd name="T58" fmla="*/ 2147483647 w 2332"/>
                <a:gd name="T59" fmla="*/ 2147483647 h 2384"/>
                <a:gd name="T60" fmla="*/ 2147483647 w 2332"/>
                <a:gd name="T61" fmla="*/ 2147483647 h 2384"/>
                <a:gd name="T62" fmla="*/ 2147483647 w 2332"/>
                <a:gd name="T63" fmla="*/ 2147483647 h 2384"/>
                <a:gd name="T64" fmla="*/ 2147483647 w 2332"/>
                <a:gd name="T65" fmla="*/ 0 h 2384"/>
                <a:gd name="T66" fmla="*/ 2147483647 w 2332"/>
                <a:gd name="T67" fmla="*/ 0 h 238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332"/>
                <a:gd name="T103" fmla="*/ 0 h 2384"/>
                <a:gd name="T104" fmla="*/ 2332 w 2332"/>
                <a:gd name="T105" fmla="*/ 2384 h 238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332" h="2384">
                  <a:moveTo>
                    <a:pt x="2332" y="0"/>
                  </a:moveTo>
                  <a:lnTo>
                    <a:pt x="2332" y="1871"/>
                  </a:lnTo>
                  <a:lnTo>
                    <a:pt x="2266" y="1875"/>
                  </a:lnTo>
                  <a:lnTo>
                    <a:pt x="2204" y="1888"/>
                  </a:lnTo>
                  <a:lnTo>
                    <a:pt x="2145" y="1908"/>
                  </a:lnTo>
                  <a:lnTo>
                    <a:pt x="2090" y="1936"/>
                  </a:lnTo>
                  <a:lnTo>
                    <a:pt x="2038" y="1970"/>
                  </a:lnTo>
                  <a:lnTo>
                    <a:pt x="1993" y="2012"/>
                  </a:lnTo>
                  <a:lnTo>
                    <a:pt x="1953" y="2057"/>
                  </a:lnTo>
                  <a:lnTo>
                    <a:pt x="1917" y="2109"/>
                  </a:lnTo>
                  <a:lnTo>
                    <a:pt x="1890" y="2163"/>
                  </a:lnTo>
                  <a:lnTo>
                    <a:pt x="1869" y="2223"/>
                  </a:lnTo>
                  <a:lnTo>
                    <a:pt x="1857" y="2286"/>
                  </a:lnTo>
                  <a:lnTo>
                    <a:pt x="1851" y="2350"/>
                  </a:lnTo>
                  <a:lnTo>
                    <a:pt x="1853" y="2384"/>
                  </a:lnTo>
                  <a:lnTo>
                    <a:pt x="410" y="2384"/>
                  </a:lnTo>
                  <a:lnTo>
                    <a:pt x="412" y="2274"/>
                  </a:lnTo>
                  <a:lnTo>
                    <a:pt x="419" y="2163"/>
                  </a:lnTo>
                  <a:lnTo>
                    <a:pt x="0" y="1921"/>
                  </a:lnTo>
                  <a:lnTo>
                    <a:pt x="189" y="1334"/>
                  </a:lnTo>
                  <a:lnTo>
                    <a:pt x="671" y="1384"/>
                  </a:lnTo>
                  <a:lnTo>
                    <a:pt x="721" y="1302"/>
                  </a:lnTo>
                  <a:lnTo>
                    <a:pt x="775" y="1223"/>
                  </a:lnTo>
                  <a:lnTo>
                    <a:pt x="834" y="1146"/>
                  </a:lnTo>
                  <a:lnTo>
                    <a:pt x="895" y="1075"/>
                  </a:lnTo>
                  <a:lnTo>
                    <a:pt x="697" y="633"/>
                  </a:lnTo>
                  <a:lnTo>
                    <a:pt x="1196" y="269"/>
                  </a:lnTo>
                  <a:lnTo>
                    <a:pt x="1555" y="593"/>
                  </a:lnTo>
                  <a:lnTo>
                    <a:pt x="1643" y="556"/>
                  </a:lnTo>
                  <a:lnTo>
                    <a:pt x="1735" y="525"/>
                  </a:lnTo>
                  <a:lnTo>
                    <a:pt x="1826" y="496"/>
                  </a:lnTo>
                  <a:lnTo>
                    <a:pt x="1918" y="473"/>
                  </a:lnTo>
                  <a:lnTo>
                    <a:pt x="2018" y="0"/>
                  </a:lnTo>
                  <a:lnTo>
                    <a:pt x="2332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5734051" y="2058988"/>
              <a:ext cx="1846793" cy="1892568"/>
            </a:xfrm>
            <a:custGeom>
              <a:avLst/>
              <a:gdLst>
                <a:gd name="T0" fmla="*/ 302 w 2328"/>
                <a:gd name="T1" fmla="*/ 0 h 2386"/>
                <a:gd name="T2" fmla="*/ 405 w 2328"/>
                <a:gd name="T3" fmla="*/ 474 h 2386"/>
                <a:gd name="T4" fmla="*/ 497 w 2328"/>
                <a:gd name="T5" fmla="*/ 497 h 2386"/>
                <a:gd name="T6" fmla="*/ 589 w 2328"/>
                <a:gd name="T7" fmla="*/ 524 h 2386"/>
                <a:gd name="T8" fmla="*/ 680 w 2328"/>
                <a:gd name="T9" fmla="*/ 555 h 2386"/>
                <a:gd name="T10" fmla="*/ 768 w 2328"/>
                <a:gd name="T11" fmla="*/ 591 h 2386"/>
                <a:gd name="T12" fmla="*/ 1128 w 2328"/>
                <a:gd name="T13" fmla="*/ 267 h 2386"/>
                <a:gd name="T14" fmla="*/ 1626 w 2328"/>
                <a:gd name="T15" fmla="*/ 628 h 2386"/>
                <a:gd name="T16" fmla="*/ 1431 w 2328"/>
                <a:gd name="T17" fmla="*/ 1071 h 2386"/>
                <a:gd name="T18" fmla="*/ 1492 w 2328"/>
                <a:gd name="T19" fmla="*/ 1144 h 2386"/>
                <a:gd name="T20" fmla="*/ 1551 w 2328"/>
                <a:gd name="T21" fmla="*/ 1220 h 2386"/>
                <a:gd name="T22" fmla="*/ 1605 w 2328"/>
                <a:gd name="T23" fmla="*/ 1298 h 2386"/>
                <a:gd name="T24" fmla="*/ 1656 w 2328"/>
                <a:gd name="T25" fmla="*/ 1379 h 2386"/>
                <a:gd name="T26" fmla="*/ 2137 w 2328"/>
                <a:gd name="T27" fmla="*/ 1329 h 2386"/>
                <a:gd name="T28" fmla="*/ 2328 w 2328"/>
                <a:gd name="T29" fmla="*/ 1914 h 2386"/>
                <a:gd name="T30" fmla="*/ 1910 w 2328"/>
                <a:gd name="T31" fmla="*/ 2158 h 2386"/>
                <a:gd name="T32" fmla="*/ 1919 w 2328"/>
                <a:gd name="T33" fmla="*/ 2272 h 2386"/>
                <a:gd name="T34" fmla="*/ 1920 w 2328"/>
                <a:gd name="T35" fmla="*/ 2386 h 2386"/>
                <a:gd name="T36" fmla="*/ 477 w 2328"/>
                <a:gd name="T37" fmla="*/ 2386 h 2386"/>
                <a:gd name="T38" fmla="*/ 479 w 2328"/>
                <a:gd name="T39" fmla="*/ 2352 h 2386"/>
                <a:gd name="T40" fmla="*/ 475 w 2328"/>
                <a:gd name="T41" fmla="*/ 2288 h 2386"/>
                <a:gd name="T42" fmla="*/ 462 w 2328"/>
                <a:gd name="T43" fmla="*/ 2225 h 2386"/>
                <a:gd name="T44" fmla="*/ 440 w 2328"/>
                <a:gd name="T45" fmla="*/ 2165 h 2386"/>
                <a:gd name="T46" fmla="*/ 413 w 2328"/>
                <a:gd name="T47" fmla="*/ 2111 h 2386"/>
                <a:gd name="T48" fmla="*/ 379 w 2328"/>
                <a:gd name="T49" fmla="*/ 2059 h 2386"/>
                <a:gd name="T50" fmla="*/ 338 w 2328"/>
                <a:gd name="T51" fmla="*/ 2014 h 2386"/>
                <a:gd name="T52" fmla="*/ 292 w 2328"/>
                <a:gd name="T53" fmla="*/ 1972 h 2386"/>
                <a:gd name="T54" fmla="*/ 241 w 2328"/>
                <a:gd name="T55" fmla="*/ 1938 h 2386"/>
                <a:gd name="T56" fmla="*/ 185 w 2328"/>
                <a:gd name="T57" fmla="*/ 1910 h 2386"/>
                <a:gd name="T58" fmla="*/ 127 w 2328"/>
                <a:gd name="T59" fmla="*/ 1890 h 2386"/>
                <a:gd name="T60" fmla="*/ 64 w 2328"/>
                <a:gd name="T61" fmla="*/ 1877 h 2386"/>
                <a:gd name="T62" fmla="*/ 0 w 2328"/>
                <a:gd name="T63" fmla="*/ 1873 h 2386"/>
                <a:gd name="T64" fmla="*/ 0 w 2328"/>
                <a:gd name="T65" fmla="*/ 2 h 2386"/>
                <a:gd name="T66" fmla="*/ 302 w 2328"/>
                <a:gd name="T67" fmla="*/ 0 h 2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328" h="2386">
                  <a:moveTo>
                    <a:pt x="302" y="0"/>
                  </a:moveTo>
                  <a:lnTo>
                    <a:pt x="405" y="474"/>
                  </a:lnTo>
                  <a:lnTo>
                    <a:pt x="497" y="497"/>
                  </a:lnTo>
                  <a:lnTo>
                    <a:pt x="589" y="524"/>
                  </a:lnTo>
                  <a:lnTo>
                    <a:pt x="680" y="555"/>
                  </a:lnTo>
                  <a:lnTo>
                    <a:pt x="768" y="591"/>
                  </a:lnTo>
                  <a:lnTo>
                    <a:pt x="1128" y="267"/>
                  </a:lnTo>
                  <a:lnTo>
                    <a:pt x="1626" y="628"/>
                  </a:lnTo>
                  <a:lnTo>
                    <a:pt x="1431" y="1071"/>
                  </a:lnTo>
                  <a:lnTo>
                    <a:pt x="1492" y="1144"/>
                  </a:lnTo>
                  <a:lnTo>
                    <a:pt x="1551" y="1220"/>
                  </a:lnTo>
                  <a:lnTo>
                    <a:pt x="1605" y="1298"/>
                  </a:lnTo>
                  <a:lnTo>
                    <a:pt x="1656" y="1379"/>
                  </a:lnTo>
                  <a:lnTo>
                    <a:pt x="2137" y="1329"/>
                  </a:lnTo>
                  <a:lnTo>
                    <a:pt x="2328" y="1914"/>
                  </a:lnTo>
                  <a:lnTo>
                    <a:pt x="1910" y="2158"/>
                  </a:lnTo>
                  <a:lnTo>
                    <a:pt x="1919" y="2272"/>
                  </a:lnTo>
                  <a:lnTo>
                    <a:pt x="1920" y="2386"/>
                  </a:lnTo>
                  <a:lnTo>
                    <a:pt x="477" y="2386"/>
                  </a:lnTo>
                  <a:lnTo>
                    <a:pt x="479" y="2352"/>
                  </a:lnTo>
                  <a:lnTo>
                    <a:pt x="475" y="2288"/>
                  </a:lnTo>
                  <a:lnTo>
                    <a:pt x="462" y="2225"/>
                  </a:lnTo>
                  <a:lnTo>
                    <a:pt x="440" y="2165"/>
                  </a:lnTo>
                  <a:lnTo>
                    <a:pt x="413" y="2111"/>
                  </a:lnTo>
                  <a:lnTo>
                    <a:pt x="379" y="2059"/>
                  </a:lnTo>
                  <a:lnTo>
                    <a:pt x="338" y="2014"/>
                  </a:lnTo>
                  <a:lnTo>
                    <a:pt x="292" y="1972"/>
                  </a:lnTo>
                  <a:lnTo>
                    <a:pt x="241" y="1938"/>
                  </a:lnTo>
                  <a:lnTo>
                    <a:pt x="185" y="1910"/>
                  </a:lnTo>
                  <a:lnTo>
                    <a:pt x="127" y="1890"/>
                  </a:lnTo>
                  <a:lnTo>
                    <a:pt x="64" y="1877"/>
                  </a:lnTo>
                  <a:lnTo>
                    <a:pt x="0" y="1873"/>
                  </a:lnTo>
                  <a:lnTo>
                    <a:pt x="0" y="2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21898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5734051" y="3951556"/>
              <a:ext cx="1851024" cy="1839645"/>
            </a:xfrm>
            <a:custGeom>
              <a:avLst/>
              <a:gdLst>
                <a:gd name="T0" fmla="*/ 477 w 2331"/>
                <a:gd name="T1" fmla="*/ 0 h 2317"/>
                <a:gd name="T2" fmla="*/ 1920 w 2331"/>
                <a:gd name="T3" fmla="*/ 0 h 2317"/>
                <a:gd name="T4" fmla="*/ 1917 w 2331"/>
                <a:gd name="T5" fmla="*/ 77 h 2317"/>
                <a:gd name="T6" fmla="*/ 1910 w 2331"/>
                <a:gd name="T7" fmla="*/ 154 h 2317"/>
                <a:gd name="T8" fmla="*/ 2331 w 2331"/>
                <a:gd name="T9" fmla="*/ 395 h 2317"/>
                <a:gd name="T10" fmla="*/ 2141 w 2331"/>
                <a:gd name="T11" fmla="*/ 981 h 2317"/>
                <a:gd name="T12" fmla="*/ 1659 w 2331"/>
                <a:gd name="T13" fmla="*/ 932 h 2317"/>
                <a:gd name="T14" fmla="*/ 1609 w 2331"/>
                <a:gd name="T15" fmla="*/ 1014 h 2317"/>
                <a:gd name="T16" fmla="*/ 1555 w 2331"/>
                <a:gd name="T17" fmla="*/ 1094 h 2317"/>
                <a:gd name="T18" fmla="*/ 1497 w 2331"/>
                <a:gd name="T19" fmla="*/ 1169 h 2317"/>
                <a:gd name="T20" fmla="*/ 1435 w 2331"/>
                <a:gd name="T21" fmla="*/ 1242 h 2317"/>
                <a:gd name="T22" fmla="*/ 1632 w 2331"/>
                <a:gd name="T23" fmla="*/ 1684 h 2317"/>
                <a:gd name="T24" fmla="*/ 1136 w 2331"/>
                <a:gd name="T25" fmla="*/ 2046 h 2317"/>
                <a:gd name="T26" fmla="*/ 774 w 2331"/>
                <a:gd name="T27" fmla="*/ 1724 h 2317"/>
                <a:gd name="T28" fmla="*/ 657 w 2331"/>
                <a:gd name="T29" fmla="*/ 1771 h 2317"/>
                <a:gd name="T30" fmla="*/ 536 w 2331"/>
                <a:gd name="T31" fmla="*/ 1811 h 2317"/>
                <a:gd name="T32" fmla="*/ 412 w 2331"/>
                <a:gd name="T33" fmla="*/ 1842 h 2317"/>
                <a:gd name="T34" fmla="*/ 311 w 2331"/>
                <a:gd name="T35" fmla="*/ 2316 h 2317"/>
                <a:gd name="T36" fmla="*/ 0 w 2331"/>
                <a:gd name="T37" fmla="*/ 2317 h 2317"/>
                <a:gd name="T38" fmla="*/ 0 w 2331"/>
                <a:gd name="T39" fmla="*/ 445 h 2317"/>
                <a:gd name="T40" fmla="*/ 61 w 2331"/>
                <a:gd name="T41" fmla="*/ 442 h 2317"/>
                <a:gd name="T42" fmla="*/ 121 w 2331"/>
                <a:gd name="T43" fmla="*/ 429 h 2317"/>
                <a:gd name="T44" fmla="*/ 178 w 2331"/>
                <a:gd name="T45" fmla="*/ 411 h 2317"/>
                <a:gd name="T46" fmla="*/ 232 w 2331"/>
                <a:gd name="T47" fmla="*/ 385 h 2317"/>
                <a:gd name="T48" fmla="*/ 282 w 2331"/>
                <a:gd name="T49" fmla="*/ 354 h 2317"/>
                <a:gd name="T50" fmla="*/ 326 w 2331"/>
                <a:gd name="T51" fmla="*/ 316 h 2317"/>
                <a:gd name="T52" fmla="*/ 366 w 2331"/>
                <a:gd name="T53" fmla="*/ 274 h 2317"/>
                <a:gd name="T54" fmla="*/ 402 w 2331"/>
                <a:gd name="T55" fmla="*/ 227 h 2317"/>
                <a:gd name="T56" fmla="*/ 430 w 2331"/>
                <a:gd name="T57" fmla="*/ 174 h 2317"/>
                <a:gd name="T58" fmla="*/ 453 w 2331"/>
                <a:gd name="T59" fmla="*/ 120 h 2317"/>
                <a:gd name="T60" fmla="*/ 469 w 2331"/>
                <a:gd name="T61" fmla="*/ 61 h 2317"/>
                <a:gd name="T62" fmla="*/ 477 w 2331"/>
                <a:gd name="T63" fmla="*/ 0 h 2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331" h="2317">
                  <a:moveTo>
                    <a:pt x="477" y="0"/>
                  </a:moveTo>
                  <a:lnTo>
                    <a:pt x="1920" y="0"/>
                  </a:lnTo>
                  <a:lnTo>
                    <a:pt x="1917" y="77"/>
                  </a:lnTo>
                  <a:lnTo>
                    <a:pt x="1910" y="154"/>
                  </a:lnTo>
                  <a:lnTo>
                    <a:pt x="2331" y="395"/>
                  </a:lnTo>
                  <a:lnTo>
                    <a:pt x="2141" y="981"/>
                  </a:lnTo>
                  <a:lnTo>
                    <a:pt x="1659" y="932"/>
                  </a:lnTo>
                  <a:lnTo>
                    <a:pt x="1609" y="1014"/>
                  </a:lnTo>
                  <a:lnTo>
                    <a:pt x="1555" y="1094"/>
                  </a:lnTo>
                  <a:lnTo>
                    <a:pt x="1497" y="1169"/>
                  </a:lnTo>
                  <a:lnTo>
                    <a:pt x="1435" y="1242"/>
                  </a:lnTo>
                  <a:lnTo>
                    <a:pt x="1632" y="1684"/>
                  </a:lnTo>
                  <a:lnTo>
                    <a:pt x="1136" y="2046"/>
                  </a:lnTo>
                  <a:lnTo>
                    <a:pt x="774" y="1724"/>
                  </a:lnTo>
                  <a:lnTo>
                    <a:pt x="657" y="1771"/>
                  </a:lnTo>
                  <a:lnTo>
                    <a:pt x="536" y="1811"/>
                  </a:lnTo>
                  <a:lnTo>
                    <a:pt x="412" y="1842"/>
                  </a:lnTo>
                  <a:lnTo>
                    <a:pt x="311" y="2316"/>
                  </a:lnTo>
                  <a:lnTo>
                    <a:pt x="0" y="2317"/>
                  </a:lnTo>
                  <a:lnTo>
                    <a:pt x="0" y="445"/>
                  </a:lnTo>
                  <a:lnTo>
                    <a:pt x="61" y="442"/>
                  </a:lnTo>
                  <a:lnTo>
                    <a:pt x="121" y="429"/>
                  </a:lnTo>
                  <a:lnTo>
                    <a:pt x="178" y="411"/>
                  </a:lnTo>
                  <a:lnTo>
                    <a:pt x="232" y="385"/>
                  </a:lnTo>
                  <a:lnTo>
                    <a:pt x="282" y="354"/>
                  </a:lnTo>
                  <a:lnTo>
                    <a:pt x="326" y="316"/>
                  </a:lnTo>
                  <a:lnTo>
                    <a:pt x="366" y="274"/>
                  </a:lnTo>
                  <a:lnTo>
                    <a:pt x="402" y="227"/>
                  </a:lnTo>
                  <a:lnTo>
                    <a:pt x="430" y="174"/>
                  </a:lnTo>
                  <a:lnTo>
                    <a:pt x="453" y="120"/>
                  </a:lnTo>
                  <a:lnTo>
                    <a:pt x="469" y="61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21898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3885142" y="3951556"/>
              <a:ext cx="1848909" cy="1839645"/>
            </a:xfrm>
            <a:custGeom>
              <a:avLst/>
              <a:gdLst>
                <a:gd name="T0" fmla="*/ 409 w 2331"/>
                <a:gd name="T1" fmla="*/ 0 h 2317"/>
                <a:gd name="T2" fmla="*/ 1852 w 2331"/>
                <a:gd name="T3" fmla="*/ 0 h 2317"/>
                <a:gd name="T4" fmla="*/ 1860 w 2331"/>
                <a:gd name="T5" fmla="*/ 61 h 2317"/>
                <a:gd name="T6" fmla="*/ 1876 w 2331"/>
                <a:gd name="T7" fmla="*/ 120 h 2317"/>
                <a:gd name="T8" fmla="*/ 1899 w 2331"/>
                <a:gd name="T9" fmla="*/ 174 h 2317"/>
                <a:gd name="T10" fmla="*/ 1927 w 2331"/>
                <a:gd name="T11" fmla="*/ 227 h 2317"/>
                <a:gd name="T12" fmla="*/ 1963 w 2331"/>
                <a:gd name="T13" fmla="*/ 274 h 2317"/>
                <a:gd name="T14" fmla="*/ 2003 w 2331"/>
                <a:gd name="T15" fmla="*/ 316 h 2317"/>
                <a:gd name="T16" fmla="*/ 2049 w 2331"/>
                <a:gd name="T17" fmla="*/ 354 h 2317"/>
                <a:gd name="T18" fmla="*/ 2097 w 2331"/>
                <a:gd name="T19" fmla="*/ 385 h 2317"/>
                <a:gd name="T20" fmla="*/ 2151 w 2331"/>
                <a:gd name="T21" fmla="*/ 411 h 2317"/>
                <a:gd name="T22" fmla="*/ 2208 w 2331"/>
                <a:gd name="T23" fmla="*/ 429 h 2317"/>
                <a:gd name="T24" fmla="*/ 2268 w 2331"/>
                <a:gd name="T25" fmla="*/ 442 h 2317"/>
                <a:gd name="T26" fmla="*/ 2331 w 2331"/>
                <a:gd name="T27" fmla="*/ 445 h 2317"/>
                <a:gd name="T28" fmla="*/ 2331 w 2331"/>
                <a:gd name="T29" fmla="*/ 2317 h 2317"/>
                <a:gd name="T30" fmla="*/ 2027 w 2331"/>
                <a:gd name="T31" fmla="*/ 2317 h 2317"/>
                <a:gd name="T32" fmla="*/ 1925 w 2331"/>
                <a:gd name="T33" fmla="*/ 1844 h 2317"/>
                <a:gd name="T34" fmla="*/ 1832 w 2331"/>
                <a:gd name="T35" fmla="*/ 1821 h 2317"/>
                <a:gd name="T36" fmla="*/ 1739 w 2331"/>
                <a:gd name="T37" fmla="*/ 1794 h 2317"/>
                <a:gd name="T38" fmla="*/ 1649 w 2331"/>
                <a:gd name="T39" fmla="*/ 1762 h 2317"/>
                <a:gd name="T40" fmla="*/ 1561 w 2331"/>
                <a:gd name="T41" fmla="*/ 1727 h 2317"/>
                <a:gd name="T42" fmla="*/ 1202 w 2331"/>
                <a:gd name="T43" fmla="*/ 2050 h 2317"/>
                <a:gd name="T44" fmla="*/ 703 w 2331"/>
                <a:gd name="T45" fmla="*/ 1690 h 2317"/>
                <a:gd name="T46" fmla="*/ 898 w 2331"/>
                <a:gd name="T47" fmla="*/ 1246 h 2317"/>
                <a:gd name="T48" fmla="*/ 837 w 2331"/>
                <a:gd name="T49" fmla="*/ 1173 h 2317"/>
                <a:gd name="T50" fmla="*/ 778 w 2331"/>
                <a:gd name="T51" fmla="*/ 1098 h 2317"/>
                <a:gd name="T52" fmla="*/ 724 w 2331"/>
                <a:gd name="T53" fmla="*/ 1019 h 2317"/>
                <a:gd name="T54" fmla="*/ 673 w 2331"/>
                <a:gd name="T55" fmla="*/ 938 h 2317"/>
                <a:gd name="T56" fmla="*/ 192 w 2331"/>
                <a:gd name="T57" fmla="*/ 989 h 2317"/>
                <a:gd name="T58" fmla="*/ 0 w 2331"/>
                <a:gd name="T59" fmla="*/ 403 h 2317"/>
                <a:gd name="T60" fmla="*/ 419 w 2331"/>
                <a:gd name="T61" fmla="*/ 160 h 2317"/>
                <a:gd name="T62" fmla="*/ 412 w 2331"/>
                <a:gd name="T63" fmla="*/ 80 h 2317"/>
                <a:gd name="T64" fmla="*/ 409 w 2331"/>
                <a:gd name="T65" fmla="*/ 0 h 2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31" h="2317">
                  <a:moveTo>
                    <a:pt x="409" y="0"/>
                  </a:moveTo>
                  <a:lnTo>
                    <a:pt x="1852" y="0"/>
                  </a:lnTo>
                  <a:lnTo>
                    <a:pt x="1860" y="61"/>
                  </a:lnTo>
                  <a:lnTo>
                    <a:pt x="1876" y="120"/>
                  </a:lnTo>
                  <a:lnTo>
                    <a:pt x="1899" y="174"/>
                  </a:lnTo>
                  <a:lnTo>
                    <a:pt x="1927" y="227"/>
                  </a:lnTo>
                  <a:lnTo>
                    <a:pt x="1963" y="274"/>
                  </a:lnTo>
                  <a:lnTo>
                    <a:pt x="2003" y="316"/>
                  </a:lnTo>
                  <a:lnTo>
                    <a:pt x="2049" y="354"/>
                  </a:lnTo>
                  <a:lnTo>
                    <a:pt x="2097" y="385"/>
                  </a:lnTo>
                  <a:lnTo>
                    <a:pt x="2151" y="411"/>
                  </a:lnTo>
                  <a:lnTo>
                    <a:pt x="2208" y="429"/>
                  </a:lnTo>
                  <a:lnTo>
                    <a:pt x="2268" y="442"/>
                  </a:lnTo>
                  <a:lnTo>
                    <a:pt x="2331" y="445"/>
                  </a:lnTo>
                  <a:lnTo>
                    <a:pt x="2331" y="2317"/>
                  </a:lnTo>
                  <a:lnTo>
                    <a:pt x="2027" y="2317"/>
                  </a:lnTo>
                  <a:lnTo>
                    <a:pt x="1925" y="1844"/>
                  </a:lnTo>
                  <a:lnTo>
                    <a:pt x="1832" y="1821"/>
                  </a:lnTo>
                  <a:lnTo>
                    <a:pt x="1739" y="1794"/>
                  </a:lnTo>
                  <a:lnTo>
                    <a:pt x="1649" y="1762"/>
                  </a:lnTo>
                  <a:lnTo>
                    <a:pt x="1561" y="1727"/>
                  </a:lnTo>
                  <a:lnTo>
                    <a:pt x="1202" y="2050"/>
                  </a:lnTo>
                  <a:lnTo>
                    <a:pt x="703" y="1690"/>
                  </a:lnTo>
                  <a:lnTo>
                    <a:pt x="898" y="1246"/>
                  </a:lnTo>
                  <a:lnTo>
                    <a:pt x="837" y="1173"/>
                  </a:lnTo>
                  <a:lnTo>
                    <a:pt x="778" y="1098"/>
                  </a:lnTo>
                  <a:lnTo>
                    <a:pt x="724" y="1019"/>
                  </a:lnTo>
                  <a:lnTo>
                    <a:pt x="673" y="938"/>
                  </a:lnTo>
                  <a:lnTo>
                    <a:pt x="192" y="989"/>
                  </a:lnTo>
                  <a:lnTo>
                    <a:pt x="0" y="403"/>
                  </a:lnTo>
                  <a:lnTo>
                    <a:pt x="419" y="160"/>
                  </a:lnTo>
                  <a:lnTo>
                    <a:pt x="412" y="80"/>
                  </a:lnTo>
                  <a:lnTo>
                    <a:pt x="409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21898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6108264" y="3108315"/>
              <a:ext cx="489820" cy="486921"/>
              <a:chOff x="8304213" y="3406775"/>
              <a:chExt cx="536575" cy="533400"/>
            </a:xfrm>
            <a:solidFill>
              <a:schemeClr val="bg1"/>
            </a:solidFill>
          </p:grpSpPr>
          <p:sp>
            <p:nvSpPr>
              <p:cNvPr id="118" name="Freeform 55"/>
              <p:cNvSpPr>
                <a:spLocks/>
              </p:cNvSpPr>
              <p:nvPr/>
            </p:nvSpPr>
            <p:spPr bwMode="auto">
              <a:xfrm>
                <a:off x="8396288" y="3500438"/>
                <a:ext cx="231775" cy="49213"/>
              </a:xfrm>
              <a:custGeom>
                <a:avLst/>
                <a:gdLst>
                  <a:gd name="T0" fmla="*/ 153 w 1460"/>
                  <a:gd name="T1" fmla="*/ 0 h 306"/>
                  <a:gd name="T2" fmla="*/ 1307 w 1460"/>
                  <a:gd name="T3" fmla="*/ 0 h 306"/>
                  <a:gd name="T4" fmla="*/ 1338 w 1460"/>
                  <a:gd name="T5" fmla="*/ 3 h 306"/>
                  <a:gd name="T6" fmla="*/ 1366 w 1460"/>
                  <a:gd name="T7" fmla="*/ 12 h 306"/>
                  <a:gd name="T8" fmla="*/ 1393 w 1460"/>
                  <a:gd name="T9" fmla="*/ 26 h 306"/>
                  <a:gd name="T10" fmla="*/ 1415 w 1460"/>
                  <a:gd name="T11" fmla="*/ 45 h 306"/>
                  <a:gd name="T12" fmla="*/ 1435 w 1460"/>
                  <a:gd name="T13" fmla="*/ 67 h 306"/>
                  <a:gd name="T14" fmla="*/ 1448 w 1460"/>
                  <a:gd name="T15" fmla="*/ 94 h 306"/>
                  <a:gd name="T16" fmla="*/ 1457 w 1460"/>
                  <a:gd name="T17" fmla="*/ 122 h 306"/>
                  <a:gd name="T18" fmla="*/ 1460 w 1460"/>
                  <a:gd name="T19" fmla="*/ 153 h 306"/>
                  <a:gd name="T20" fmla="*/ 1457 w 1460"/>
                  <a:gd name="T21" fmla="*/ 184 h 306"/>
                  <a:gd name="T22" fmla="*/ 1448 w 1460"/>
                  <a:gd name="T23" fmla="*/ 212 h 306"/>
                  <a:gd name="T24" fmla="*/ 1435 w 1460"/>
                  <a:gd name="T25" fmla="*/ 239 h 306"/>
                  <a:gd name="T26" fmla="*/ 1415 w 1460"/>
                  <a:gd name="T27" fmla="*/ 261 h 306"/>
                  <a:gd name="T28" fmla="*/ 1393 w 1460"/>
                  <a:gd name="T29" fmla="*/ 280 h 306"/>
                  <a:gd name="T30" fmla="*/ 1366 w 1460"/>
                  <a:gd name="T31" fmla="*/ 294 h 306"/>
                  <a:gd name="T32" fmla="*/ 1338 w 1460"/>
                  <a:gd name="T33" fmla="*/ 303 h 306"/>
                  <a:gd name="T34" fmla="*/ 1307 w 1460"/>
                  <a:gd name="T35" fmla="*/ 306 h 306"/>
                  <a:gd name="T36" fmla="*/ 153 w 1460"/>
                  <a:gd name="T37" fmla="*/ 306 h 306"/>
                  <a:gd name="T38" fmla="*/ 122 w 1460"/>
                  <a:gd name="T39" fmla="*/ 303 h 306"/>
                  <a:gd name="T40" fmla="*/ 93 w 1460"/>
                  <a:gd name="T41" fmla="*/ 294 h 306"/>
                  <a:gd name="T42" fmla="*/ 67 w 1460"/>
                  <a:gd name="T43" fmla="*/ 280 h 306"/>
                  <a:gd name="T44" fmla="*/ 44 w 1460"/>
                  <a:gd name="T45" fmla="*/ 261 h 306"/>
                  <a:gd name="T46" fmla="*/ 25 w 1460"/>
                  <a:gd name="T47" fmla="*/ 239 h 306"/>
                  <a:gd name="T48" fmla="*/ 11 w 1460"/>
                  <a:gd name="T49" fmla="*/ 212 h 306"/>
                  <a:gd name="T50" fmla="*/ 3 w 1460"/>
                  <a:gd name="T51" fmla="*/ 184 h 306"/>
                  <a:gd name="T52" fmla="*/ 0 w 1460"/>
                  <a:gd name="T53" fmla="*/ 153 h 306"/>
                  <a:gd name="T54" fmla="*/ 3 w 1460"/>
                  <a:gd name="T55" fmla="*/ 122 h 306"/>
                  <a:gd name="T56" fmla="*/ 11 w 1460"/>
                  <a:gd name="T57" fmla="*/ 94 h 306"/>
                  <a:gd name="T58" fmla="*/ 25 w 1460"/>
                  <a:gd name="T59" fmla="*/ 67 h 306"/>
                  <a:gd name="T60" fmla="*/ 44 w 1460"/>
                  <a:gd name="T61" fmla="*/ 45 h 306"/>
                  <a:gd name="T62" fmla="*/ 67 w 1460"/>
                  <a:gd name="T63" fmla="*/ 26 h 306"/>
                  <a:gd name="T64" fmla="*/ 93 w 1460"/>
                  <a:gd name="T65" fmla="*/ 12 h 306"/>
                  <a:gd name="T66" fmla="*/ 122 w 1460"/>
                  <a:gd name="T67" fmla="*/ 3 h 306"/>
                  <a:gd name="T68" fmla="*/ 153 w 1460"/>
                  <a:gd name="T69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60" h="306">
                    <a:moveTo>
                      <a:pt x="153" y="0"/>
                    </a:moveTo>
                    <a:lnTo>
                      <a:pt x="1307" y="0"/>
                    </a:lnTo>
                    <a:lnTo>
                      <a:pt x="1338" y="3"/>
                    </a:lnTo>
                    <a:lnTo>
                      <a:pt x="1366" y="12"/>
                    </a:lnTo>
                    <a:lnTo>
                      <a:pt x="1393" y="26"/>
                    </a:lnTo>
                    <a:lnTo>
                      <a:pt x="1415" y="45"/>
                    </a:lnTo>
                    <a:lnTo>
                      <a:pt x="1435" y="67"/>
                    </a:lnTo>
                    <a:lnTo>
                      <a:pt x="1448" y="94"/>
                    </a:lnTo>
                    <a:lnTo>
                      <a:pt x="1457" y="122"/>
                    </a:lnTo>
                    <a:lnTo>
                      <a:pt x="1460" y="153"/>
                    </a:lnTo>
                    <a:lnTo>
                      <a:pt x="1457" y="184"/>
                    </a:lnTo>
                    <a:lnTo>
                      <a:pt x="1448" y="212"/>
                    </a:lnTo>
                    <a:lnTo>
                      <a:pt x="1435" y="239"/>
                    </a:lnTo>
                    <a:lnTo>
                      <a:pt x="1415" y="261"/>
                    </a:lnTo>
                    <a:lnTo>
                      <a:pt x="1393" y="280"/>
                    </a:lnTo>
                    <a:lnTo>
                      <a:pt x="1366" y="294"/>
                    </a:lnTo>
                    <a:lnTo>
                      <a:pt x="1338" y="303"/>
                    </a:lnTo>
                    <a:lnTo>
                      <a:pt x="1307" y="306"/>
                    </a:lnTo>
                    <a:lnTo>
                      <a:pt x="153" y="306"/>
                    </a:lnTo>
                    <a:lnTo>
                      <a:pt x="122" y="303"/>
                    </a:lnTo>
                    <a:lnTo>
                      <a:pt x="93" y="294"/>
                    </a:lnTo>
                    <a:lnTo>
                      <a:pt x="67" y="280"/>
                    </a:lnTo>
                    <a:lnTo>
                      <a:pt x="44" y="261"/>
                    </a:lnTo>
                    <a:lnTo>
                      <a:pt x="25" y="239"/>
                    </a:lnTo>
                    <a:lnTo>
                      <a:pt x="11" y="212"/>
                    </a:lnTo>
                    <a:lnTo>
                      <a:pt x="3" y="184"/>
                    </a:lnTo>
                    <a:lnTo>
                      <a:pt x="0" y="153"/>
                    </a:lnTo>
                    <a:lnTo>
                      <a:pt x="3" y="122"/>
                    </a:lnTo>
                    <a:lnTo>
                      <a:pt x="11" y="94"/>
                    </a:lnTo>
                    <a:lnTo>
                      <a:pt x="25" y="67"/>
                    </a:lnTo>
                    <a:lnTo>
                      <a:pt x="44" y="45"/>
                    </a:lnTo>
                    <a:lnTo>
                      <a:pt x="67" y="26"/>
                    </a:lnTo>
                    <a:lnTo>
                      <a:pt x="93" y="12"/>
                    </a:lnTo>
                    <a:lnTo>
                      <a:pt x="122" y="3"/>
                    </a:lnTo>
                    <a:lnTo>
                      <a:pt x="15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defTabSz="12189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56"/>
              <p:cNvSpPr>
                <a:spLocks/>
              </p:cNvSpPr>
              <p:nvPr/>
            </p:nvSpPr>
            <p:spPr bwMode="auto">
              <a:xfrm>
                <a:off x="8396288" y="3592513"/>
                <a:ext cx="231775" cy="47625"/>
              </a:xfrm>
              <a:custGeom>
                <a:avLst/>
                <a:gdLst>
                  <a:gd name="T0" fmla="*/ 153 w 1460"/>
                  <a:gd name="T1" fmla="*/ 0 h 306"/>
                  <a:gd name="T2" fmla="*/ 1307 w 1460"/>
                  <a:gd name="T3" fmla="*/ 0 h 306"/>
                  <a:gd name="T4" fmla="*/ 1338 w 1460"/>
                  <a:gd name="T5" fmla="*/ 3 h 306"/>
                  <a:gd name="T6" fmla="*/ 1366 w 1460"/>
                  <a:gd name="T7" fmla="*/ 12 h 306"/>
                  <a:gd name="T8" fmla="*/ 1393 w 1460"/>
                  <a:gd name="T9" fmla="*/ 26 h 306"/>
                  <a:gd name="T10" fmla="*/ 1415 w 1460"/>
                  <a:gd name="T11" fmla="*/ 45 h 306"/>
                  <a:gd name="T12" fmla="*/ 1435 w 1460"/>
                  <a:gd name="T13" fmla="*/ 67 h 306"/>
                  <a:gd name="T14" fmla="*/ 1448 w 1460"/>
                  <a:gd name="T15" fmla="*/ 94 h 306"/>
                  <a:gd name="T16" fmla="*/ 1457 w 1460"/>
                  <a:gd name="T17" fmla="*/ 122 h 306"/>
                  <a:gd name="T18" fmla="*/ 1460 w 1460"/>
                  <a:gd name="T19" fmla="*/ 153 h 306"/>
                  <a:gd name="T20" fmla="*/ 1457 w 1460"/>
                  <a:gd name="T21" fmla="*/ 184 h 306"/>
                  <a:gd name="T22" fmla="*/ 1448 w 1460"/>
                  <a:gd name="T23" fmla="*/ 213 h 306"/>
                  <a:gd name="T24" fmla="*/ 1435 w 1460"/>
                  <a:gd name="T25" fmla="*/ 239 h 306"/>
                  <a:gd name="T26" fmla="*/ 1415 w 1460"/>
                  <a:gd name="T27" fmla="*/ 262 h 306"/>
                  <a:gd name="T28" fmla="*/ 1393 w 1460"/>
                  <a:gd name="T29" fmla="*/ 280 h 306"/>
                  <a:gd name="T30" fmla="*/ 1366 w 1460"/>
                  <a:gd name="T31" fmla="*/ 295 h 306"/>
                  <a:gd name="T32" fmla="*/ 1338 w 1460"/>
                  <a:gd name="T33" fmla="*/ 303 h 306"/>
                  <a:gd name="T34" fmla="*/ 1307 w 1460"/>
                  <a:gd name="T35" fmla="*/ 306 h 306"/>
                  <a:gd name="T36" fmla="*/ 153 w 1460"/>
                  <a:gd name="T37" fmla="*/ 306 h 306"/>
                  <a:gd name="T38" fmla="*/ 122 w 1460"/>
                  <a:gd name="T39" fmla="*/ 303 h 306"/>
                  <a:gd name="T40" fmla="*/ 93 w 1460"/>
                  <a:gd name="T41" fmla="*/ 295 h 306"/>
                  <a:gd name="T42" fmla="*/ 67 w 1460"/>
                  <a:gd name="T43" fmla="*/ 280 h 306"/>
                  <a:gd name="T44" fmla="*/ 44 w 1460"/>
                  <a:gd name="T45" fmla="*/ 262 h 306"/>
                  <a:gd name="T46" fmla="*/ 25 w 1460"/>
                  <a:gd name="T47" fmla="*/ 239 h 306"/>
                  <a:gd name="T48" fmla="*/ 11 w 1460"/>
                  <a:gd name="T49" fmla="*/ 213 h 306"/>
                  <a:gd name="T50" fmla="*/ 3 w 1460"/>
                  <a:gd name="T51" fmla="*/ 184 h 306"/>
                  <a:gd name="T52" fmla="*/ 0 w 1460"/>
                  <a:gd name="T53" fmla="*/ 153 h 306"/>
                  <a:gd name="T54" fmla="*/ 3 w 1460"/>
                  <a:gd name="T55" fmla="*/ 122 h 306"/>
                  <a:gd name="T56" fmla="*/ 11 w 1460"/>
                  <a:gd name="T57" fmla="*/ 94 h 306"/>
                  <a:gd name="T58" fmla="*/ 25 w 1460"/>
                  <a:gd name="T59" fmla="*/ 67 h 306"/>
                  <a:gd name="T60" fmla="*/ 44 w 1460"/>
                  <a:gd name="T61" fmla="*/ 45 h 306"/>
                  <a:gd name="T62" fmla="*/ 67 w 1460"/>
                  <a:gd name="T63" fmla="*/ 26 h 306"/>
                  <a:gd name="T64" fmla="*/ 93 w 1460"/>
                  <a:gd name="T65" fmla="*/ 12 h 306"/>
                  <a:gd name="T66" fmla="*/ 122 w 1460"/>
                  <a:gd name="T67" fmla="*/ 3 h 306"/>
                  <a:gd name="T68" fmla="*/ 153 w 1460"/>
                  <a:gd name="T69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60" h="306">
                    <a:moveTo>
                      <a:pt x="153" y="0"/>
                    </a:moveTo>
                    <a:lnTo>
                      <a:pt x="1307" y="0"/>
                    </a:lnTo>
                    <a:lnTo>
                      <a:pt x="1338" y="3"/>
                    </a:lnTo>
                    <a:lnTo>
                      <a:pt x="1366" y="12"/>
                    </a:lnTo>
                    <a:lnTo>
                      <a:pt x="1393" y="26"/>
                    </a:lnTo>
                    <a:lnTo>
                      <a:pt x="1415" y="45"/>
                    </a:lnTo>
                    <a:lnTo>
                      <a:pt x="1435" y="67"/>
                    </a:lnTo>
                    <a:lnTo>
                      <a:pt x="1448" y="94"/>
                    </a:lnTo>
                    <a:lnTo>
                      <a:pt x="1457" y="122"/>
                    </a:lnTo>
                    <a:lnTo>
                      <a:pt x="1460" y="153"/>
                    </a:lnTo>
                    <a:lnTo>
                      <a:pt x="1457" y="184"/>
                    </a:lnTo>
                    <a:lnTo>
                      <a:pt x="1448" y="213"/>
                    </a:lnTo>
                    <a:lnTo>
                      <a:pt x="1435" y="239"/>
                    </a:lnTo>
                    <a:lnTo>
                      <a:pt x="1415" y="262"/>
                    </a:lnTo>
                    <a:lnTo>
                      <a:pt x="1393" y="280"/>
                    </a:lnTo>
                    <a:lnTo>
                      <a:pt x="1366" y="295"/>
                    </a:lnTo>
                    <a:lnTo>
                      <a:pt x="1338" y="303"/>
                    </a:lnTo>
                    <a:lnTo>
                      <a:pt x="1307" y="306"/>
                    </a:lnTo>
                    <a:lnTo>
                      <a:pt x="153" y="306"/>
                    </a:lnTo>
                    <a:lnTo>
                      <a:pt x="122" y="303"/>
                    </a:lnTo>
                    <a:lnTo>
                      <a:pt x="93" y="295"/>
                    </a:lnTo>
                    <a:lnTo>
                      <a:pt x="67" y="280"/>
                    </a:lnTo>
                    <a:lnTo>
                      <a:pt x="44" y="262"/>
                    </a:lnTo>
                    <a:lnTo>
                      <a:pt x="25" y="239"/>
                    </a:lnTo>
                    <a:lnTo>
                      <a:pt x="11" y="213"/>
                    </a:lnTo>
                    <a:lnTo>
                      <a:pt x="3" y="184"/>
                    </a:lnTo>
                    <a:lnTo>
                      <a:pt x="0" y="153"/>
                    </a:lnTo>
                    <a:lnTo>
                      <a:pt x="3" y="122"/>
                    </a:lnTo>
                    <a:lnTo>
                      <a:pt x="11" y="94"/>
                    </a:lnTo>
                    <a:lnTo>
                      <a:pt x="25" y="67"/>
                    </a:lnTo>
                    <a:lnTo>
                      <a:pt x="44" y="45"/>
                    </a:lnTo>
                    <a:lnTo>
                      <a:pt x="67" y="26"/>
                    </a:lnTo>
                    <a:lnTo>
                      <a:pt x="93" y="12"/>
                    </a:lnTo>
                    <a:lnTo>
                      <a:pt x="122" y="3"/>
                    </a:lnTo>
                    <a:lnTo>
                      <a:pt x="15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defTabSz="12189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57"/>
              <p:cNvSpPr>
                <a:spLocks/>
              </p:cNvSpPr>
              <p:nvPr/>
            </p:nvSpPr>
            <p:spPr bwMode="auto">
              <a:xfrm>
                <a:off x="8396288" y="3683000"/>
                <a:ext cx="139700" cy="49213"/>
              </a:xfrm>
              <a:custGeom>
                <a:avLst/>
                <a:gdLst>
                  <a:gd name="T0" fmla="*/ 153 w 884"/>
                  <a:gd name="T1" fmla="*/ 0 h 306"/>
                  <a:gd name="T2" fmla="*/ 730 w 884"/>
                  <a:gd name="T3" fmla="*/ 0 h 306"/>
                  <a:gd name="T4" fmla="*/ 761 w 884"/>
                  <a:gd name="T5" fmla="*/ 3 h 306"/>
                  <a:gd name="T6" fmla="*/ 790 w 884"/>
                  <a:gd name="T7" fmla="*/ 12 h 306"/>
                  <a:gd name="T8" fmla="*/ 817 w 884"/>
                  <a:gd name="T9" fmla="*/ 26 h 306"/>
                  <a:gd name="T10" fmla="*/ 839 w 884"/>
                  <a:gd name="T11" fmla="*/ 44 h 306"/>
                  <a:gd name="T12" fmla="*/ 858 w 884"/>
                  <a:gd name="T13" fmla="*/ 68 h 306"/>
                  <a:gd name="T14" fmla="*/ 872 w 884"/>
                  <a:gd name="T15" fmla="*/ 93 h 306"/>
                  <a:gd name="T16" fmla="*/ 880 w 884"/>
                  <a:gd name="T17" fmla="*/ 122 h 306"/>
                  <a:gd name="T18" fmla="*/ 884 w 884"/>
                  <a:gd name="T19" fmla="*/ 153 h 306"/>
                  <a:gd name="T20" fmla="*/ 880 w 884"/>
                  <a:gd name="T21" fmla="*/ 184 h 306"/>
                  <a:gd name="T22" fmla="*/ 872 w 884"/>
                  <a:gd name="T23" fmla="*/ 213 h 306"/>
                  <a:gd name="T24" fmla="*/ 858 w 884"/>
                  <a:gd name="T25" fmla="*/ 238 h 306"/>
                  <a:gd name="T26" fmla="*/ 839 w 884"/>
                  <a:gd name="T27" fmla="*/ 261 h 306"/>
                  <a:gd name="T28" fmla="*/ 817 w 884"/>
                  <a:gd name="T29" fmla="*/ 279 h 306"/>
                  <a:gd name="T30" fmla="*/ 790 w 884"/>
                  <a:gd name="T31" fmla="*/ 294 h 306"/>
                  <a:gd name="T32" fmla="*/ 761 w 884"/>
                  <a:gd name="T33" fmla="*/ 302 h 306"/>
                  <a:gd name="T34" fmla="*/ 730 w 884"/>
                  <a:gd name="T35" fmla="*/ 306 h 306"/>
                  <a:gd name="T36" fmla="*/ 153 w 884"/>
                  <a:gd name="T37" fmla="*/ 306 h 306"/>
                  <a:gd name="T38" fmla="*/ 122 w 884"/>
                  <a:gd name="T39" fmla="*/ 302 h 306"/>
                  <a:gd name="T40" fmla="*/ 93 w 884"/>
                  <a:gd name="T41" fmla="*/ 294 h 306"/>
                  <a:gd name="T42" fmla="*/ 67 w 884"/>
                  <a:gd name="T43" fmla="*/ 279 h 306"/>
                  <a:gd name="T44" fmla="*/ 44 w 884"/>
                  <a:gd name="T45" fmla="*/ 261 h 306"/>
                  <a:gd name="T46" fmla="*/ 25 w 884"/>
                  <a:gd name="T47" fmla="*/ 238 h 306"/>
                  <a:gd name="T48" fmla="*/ 11 w 884"/>
                  <a:gd name="T49" fmla="*/ 213 h 306"/>
                  <a:gd name="T50" fmla="*/ 3 w 884"/>
                  <a:gd name="T51" fmla="*/ 184 h 306"/>
                  <a:gd name="T52" fmla="*/ 0 w 884"/>
                  <a:gd name="T53" fmla="*/ 153 h 306"/>
                  <a:gd name="T54" fmla="*/ 3 w 884"/>
                  <a:gd name="T55" fmla="*/ 122 h 306"/>
                  <a:gd name="T56" fmla="*/ 11 w 884"/>
                  <a:gd name="T57" fmla="*/ 93 h 306"/>
                  <a:gd name="T58" fmla="*/ 25 w 884"/>
                  <a:gd name="T59" fmla="*/ 68 h 306"/>
                  <a:gd name="T60" fmla="*/ 44 w 884"/>
                  <a:gd name="T61" fmla="*/ 44 h 306"/>
                  <a:gd name="T62" fmla="*/ 67 w 884"/>
                  <a:gd name="T63" fmla="*/ 26 h 306"/>
                  <a:gd name="T64" fmla="*/ 93 w 884"/>
                  <a:gd name="T65" fmla="*/ 12 h 306"/>
                  <a:gd name="T66" fmla="*/ 122 w 884"/>
                  <a:gd name="T67" fmla="*/ 3 h 306"/>
                  <a:gd name="T68" fmla="*/ 153 w 884"/>
                  <a:gd name="T69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84" h="306">
                    <a:moveTo>
                      <a:pt x="153" y="0"/>
                    </a:moveTo>
                    <a:lnTo>
                      <a:pt x="730" y="0"/>
                    </a:lnTo>
                    <a:lnTo>
                      <a:pt x="761" y="3"/>
                    </a:lnTo>
                    <a:lnTo>
                      <a:pt x="790" y="12"/>
                    </a:lnTo>
                    <a:lnTo>
                      <a:pt x="817" y="26"/>
                    </a:lnTo>
                    <a:lnTo>
                      <a:pt x="839" y="44"/>
                    </a:lnTo>
                    <a:lnTo>
                      <a:pt x="858" y="68"/>
                    </a:lnTo>
                    <a:lnTo>
                      <a:pt x="872" y="93"/>
                    </a:lnTo>
                    <a:lnTo>
                      <a:pt x="880" y="122"/>
                    </a:lnTo>
                    <a:lnTo>
                      <a:pt x="884" y="153"/>
                    </a:lnTo>
                    <a:lnTo>
                      <a:pt x="880" y="184"/>
                    </a:lnTo>
                    <a:lnTo>
                      <a:pt x="872" y="213"/>
                    </a:lnTo>
                    <a:lnTo>
                      <a:pt x="858" y="238"/>
                    </a:lnTo>
                    <a:lnTo>
                      <a:pt x="839" y="261"/>
                    </a:lnTo>
                    <a:lnTo>
                      <a:pt x="817" y="279"/>
                    </a:lnTo>
                    <a:lnTo>
                      <a:pt x="790" y="294"/>
                    </a:lnTo>
                    <a:lnTo>
                      <a:pt x="761" y="302"/>
                    </a:lnTo>
                    <a:lnTo>
                      <a:pt x="730" y="306"/>
                    </a:lnTo>
                    <a:lnTo>
                      <a:pt x="153" y="306"/>
                    </a:lnTo>
                    <a:lnTo>
                      <a:pt x="122" y="302"/>
                    </a:lnTo>
                    <a:lnTo>
                      <a:pt x="93" y="294"/>
                    </a:lnTo>
                    <a:lnTo>
                      <a:pt x="67" y="279"/>
                    </a:lnTo>
                    <a:lnTo>
                      <a:pt x="44" y="261"/>
                    </a:lnTo>
                    <a:lnTo>
                      <a:pt x="25" y="238"/>
                    </a:lnTo>
                    <a:lnTo>
                      <a:pt x="11" y="213"/>
                    </a:lnTo>
                    <a:lnTo>
                      <a:pt x="3" y="184"/>
                    </a:lnTo>
                    <a:lnTo>
                      <a:pt x="0" y="153"/>
                    </a:lnTo>
                    <a:lnTo>
                      <a:pt x="3" y="122"/>
                    </a:lnTo>
                    <a:lnTo>
                      <a:pt x="11" y="93"/>
                    </a:lnTo>
                    <a:lnTo>
                      <a:pt x="25" y="68"/>
                    </a:lnTo>
                    <a:lnTo>
                      <a:pt x="44" y="44"/>
                    </a:lnTo>
                    <a:lnTo>
                      <a:pt x="67" y="26"/>
                    </a:lnTo>
                    <a:lnTo>
                      <a:pt x="93" y="12"/>
                    </a:lnTo>
                    <a:lnTo>
                      <a:pt x="122" y="3"/>
                    </a:lnTo>
                    <a:lnTo>
                      <a:pt x="15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defTabSz="12189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58"/>
              <p:cNvSpPr>
                <a:spLocks/>
              </p:cNvSpPr>
              <p:nvPr/>
            </p:nvSpPr>
            <p:spPr bwMode="auto">
              <a:xfrm>
                <a:off x="8304213" y="3406775"/>
                <a:ext cx="414338" cy="533400"/>
              </a:xfrm>
              <a:custGeom>
                <a:avLst/>
                <a:gdLst>
                  <a:gd name="T0" fmla="*/ 154 w 2616"/>
                  <a:gd name="T1" fmla="*/ 0 h 3365"/>
                  <a:gd name="T2" fmla="*/ 2461 w 2616"/>
                  <a:gd name="T3" fmla="*/ 0 h 3365"/>
                  <a:gd name="T4" fmla="*/ 2492 w 2616"/>
                  <a:gd name="T5" fmla="*/ 3 h 3365"/>
                  <a:gd name="T6" fmla="*/ 2521 w 2616"/>
                  <a:gd name="T7" fmla="*/ 12 h 3365"/>
                  <a:gd name="T8" fmla="*/ 2548 w 2616"/>
                  <a:gd name="T9" fmla="*/ 26 h 3365"/>
                  <a:gd name="T10" fmla="*/ 2570 w 2616"/>
                  <a:gd name="T11" fmla="*/ 44 h 3365"/>
                  <a:gd name="T12" fmla="*/ 2589 w 2616"/>
                  <a:gd name="T13" fmla="*/ 68 h 3365"/>
                  <a:gd name="T14" fmla="*/ 2603 w 2616"/>
                  <a:gd name="T15" fmla="*/ 93 h 3365"/>
                  <a:gd name="T16" fmla="*/ 2613 w 2616"/>
                  <a:gd name="T17" fmla="*/ 122 h 3365"/>
                  <a:gd name="T18" fmla="*/ 2616 w 2616"/>
                  <a:gd name="T19" fmla="*/ 152 h 3365"/>
                  <a:gd name="T20" fmla="*/ 2616 w 2616"/>
                  <a:gd name="T21" fmla="*/ 380 h 3365"/>
                  <a:gd name="T22" fmla="*/ 2308 w 2616"/>
                  <a:gd name="T23" fmla="*/ 911 h 3365"/>
                  <a:gd name="T24" fmla="*/ 2308 w 2616"/>
                  <a:gd name="T25" fmla="*/ 306 h 3365"/>
                  <a:gd name="T26" fmla="*/ 308 w 2616"/>
                  <a:gd name="T27" fmla="*/ 306 h 3365"/>
                  <a:gd name="T28" fmla="*/ 308 w 2616"/>
                  <a:gd name="T29" fmla="*/ 3058 h 3365"/>
                  <a:gd name="T30" fmla="*/ 2308 w 2616"/>
                  <a:gd name="T31" fmla="*/ 3058 h 3365"/>
                  <a:gd name="T32" fmla="*/ 2308 w 2616"/>
                  <a:gd name="T33" fmla="*/ 2678 h 3365"/>
                  <a:gd name="T34" fmla="*/ 2469 w 2616"/>
                  <a:gd name="T35" fmla="*/ 2572 h 3365"/>
                  <a:gd name="T36" fmla="*/ 2498 w 2616"/>
                  <a:gd name="T37" fmla="*/ 2550 h 3365"/>
                  <a:gd name="T38" fmla="*/ 2522 w 2616"/>
                  <a:gd name="T39" fmla="*/ 2524 h 3365"/>
                  <a:gd name="T40" fmla="*/ 2542 w 2616"/>
                  <a:gd name="T41" fmla="*/ 2495 h 3365"/>
                  <a:gd name="T42" fmla="*/ 2616 w 2616"/>
                  <a:gd name="T43" fmla="*/ 2369 h 3365"/>
                  <a:gd name="T44" fmla="*/ 2616 w 2616"/>
                  <a:gd name="T45" fmla="*/ 3212 h 3365"/>
                  <a:gd name="T46" fmla="*/ 2613 w 2616"/>
                  <a:gd name="T47" fmla="*/ 3242 h 3365"/>
                  <a:gd name="T48" fmla="*/ 2603 w 2616"/>
                  <a:gd name="T49" fmla="*/ 3271 h 3365"/>
                  <a:gd name="T50" fmla="*/ 2589 w 2616"/>
                  <a:gd name="T51" fmla="*/ 3297 h 3365"/>
                  <a:gd name="T52" fmla="*/ 2570 w 2616"/>
                  <a:gd name="T53" fmla="*/ 3320 h 3365"/>
                  <a:gd name="T54" fmla="*/ 2548 w 2616"/>
                  <a:gd name="T55" fmla="*/ 3339 h 3365"/>
                  <a:gd name="T56" fmla="*/ 2521 w 2616"/>
                  <a:gd name="T57" fmla="*/ 3352 h 3365"/>
                  <a:gd name="T58" fmla="*/ 2492 w 2616"/>
                  <a:gd name="T59" fmla="*/ 3362 h 3365"/>
                  <a:gd name="T60" fmla="*/ 2461 w 2616"/>
                  <a:gd name="T61" fmla="*/ 3365 h 3365"/>
                  <a:gd name="T62" fmla="*/ 154 w 2616"/>
                  <a:gd name="T63" fmla="*/ 3365 h 3365"/>
                  <a:gd name="T64" fmla="*/ 123 w 2616"/>
                  <a:gd name="T65" fmla="*/ 3362 h 3365"/>
                  <a:gd name="T66" fmla="*/ 95 w 2616"/>
                  <a:gd name="T67" fmla="*/ 3352 h 3365"/>
                  <a:gd name="T68" fmla="*/ 68 w 2616"/>
                  <a:gd name="T69" fmla="*/ 3339 h 3365"/>
                  <a:gd name="T70" fmla="*/ 46 w 2616"/>
                  <a:gd name="T71" fmla="*/ 3320 h 3365"/>
                  <a:gd name="T72" fmla="*/ 27 w 2616"/>
                  <a:gd name="T73" fmla="*/ 3297 h 3365"/>
                  <a:gd name="T74" fmla="*/ 13 w 2616"/>
                  <a:gd name="T75" fmla="*/ 3271 h 3365"/>
                  <a:gd name="T76" fmla="*/ 3 w 2616"/>
                  <a:gd name="T77" fmla="*/ 3242 h 3365"/>
                  <a:gd name="T78" fmla="*/ 0 w 2616"/>
                  <a:gd name="T79" fmla="*/ 3212 h 3365"/>
                  <a:gd name="T80" fmla="*/ 0 w 2616"/>
                  <a:gd name="T81" fmla="*/ 152 h 3365"/>
                  <a:gd name="T82" fmla="*/ 3 w 2616"/>
                  <a:gd name="T83" fmla="*/ 122 h 3365"/>
                  <a:gd name="T84" fmla="*/ 13 w 2616"/>
                  <a:gd name="T85" fmla="*/ 93 h 3365"/>
                  <a:gd name="T86" fmla="*/ 27 w 2616"/>
                  <a:gd name="T87" fmla="*/ 68 h 3365"/>
                  <a:gd name="T88" fmla="*/ 46 w 2616"/>
                  <a:gd name="T89" fmla="*/ 44 h 3365"/>
                  <a:gd name="T90" fmla="*/ 68 w 2616"/>
                  <a:gd name="T91" fmla="*/ 26 h 3365"/>
                  <a:gd name="T92" fmla="*/ 95 w 2616"/>
                  <a:gd name="T93" fmla="*/ 12 h 3365"/>
                  <a:gd name="T94" fmla="*/ 123 w 2616"/>
                  <a:gd name="T95" fmla="*/ 3 h 3365"/>
                  <a:gd name="T96" fmla="*/ 154 w 2616"/>
                  <a:gd name="T97" fmla="*/ 0 h 3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616" h="3365">
                    <a:moveTo>
                      <a:pt x="154" y="0"/>
                    </a:moveTo>
                    <a:lnTo>
                      <a:pt x="2461" y="0"/>
                    </a:lnTo>
                    <a:lnTo>
                      <a:pt x="2492" y="3"/>
                    </a:lnTo>
                    <a:lnTo>
                      <a:pt x="2521" y="12"/>
                    </a:lnTo>
                    <a:lnTo>
                      <a:pt x="2548" y="26"/>
                    </a:lnTo>
                    <a:lnTo>
                      <a:pt x="2570" y="44"/>
                    </a:lnTo>
                    <a:lnTo>
                      <a:pt x="2589" y="68"/>
                    </a:lnTo>
                    <a:lnTo>
                      <a:pt x="2603" y="93"/>
                    </a:lnTo>
                    <a:lnTo>
                      <a:pt x="2613" y="122"/>
                    </a:lnTo>
                    <a:lnTo>
                      <a:pt x="2616" y="152"/>
                    </a:lnTo>
                    <a:lnTo>
                      <a:pt x="2616" y="380"/>
                    </a:lnTo>
                    <a:lnTo>
                      <a:pt x="2308" y="911"/>
                    </a:lnTo>
                    <a:lnTo>
                      <a:pt x="2308" y="306"/>
                    </a:lnTo>
                    <a:lnTo>
                      <a:pt x="308" y="306"/>
                    </a:lnTo>
                    <a:lnTo>
                      <a:pt x="308" y="3058"/>
                    </a:lnTo>
                    <a:lnTo>
                      <a:pt x="2308" y="3058"/>
                    </a:lnTo>
                    <a:lnTo>
                      <a:pt x="2308" y="2678"/>
                    </a:lnTo>
                    <a:lnTo>
                      <a:pt x="2469" y="2572"/>
                    </a:lnTo>
                    <a:lnTo>
                      <a:pt x="2498" y="2550"/>
                    </a:lnTo>
                    <a:lnTo>
                      <a:pt x="2522" y="2524"/>
                    </a:lnTo>
                    <a:lnTo>
                      <a:pt x="2542" y="2495"/>
                    </a:lnTo>
                    <a:lnTo>
                      <a:pt x="2616" y="2369"/>
                    </a:lnTo>
                    <a:lnTo>
                      <a:pt x="2616" y="3212"/>
                    </a:lnTo>
                    <a:lnTo>
                      <a:pt x="2613" y="3242"/>
                    </a:lnTo>
                    <a:lnTo>
                      <a:pt x="2603" y="3271"/>
                    </a:lnTo>
                    <a:lnTo>
                      <a:pt x="2589" y="3297"/>
                    </a:lnTo>
                    <a:lnTo>
                      <a:pt x="2570" y="3320"/>
                    </a:lnTo>
                    <a:lnTo>
                      <a:pt x="2548" y="3339"/>
                    </a:lnTo>
                    <a:lnTo>
                      <a:pt x="2521" y="3352"/>
                    </a:lnTo>
                    <a:lnTo>
                      <a:pt x="2492" y="3362"/>
                    </a:lnTo>
                    <a:lnTo>
                      <a:pt x="2461" y="3365"/>
                    </a:lnTo>
                    <a:lnTo>
                      <a:pt x="154" y="3365"/>
                    </a:lnTo>
                    <a:lnTo>
                      <a:pt x="123" y="3362"/>
                    </a:lnTo>
                    <a:lnTo>
                      <a:pt x="95" y="3352"/>
                    </a:lnTo>
                    <a:lnTo>
                      <a:pt x="68" y="3339"/>
                    </a:lnTo>
                    <a:lnTo>
                      <a:pt x="46" y="3320"/>
                    </a:lnTo>
                    <a:lnTo>
                      <a:pt x="27" y="3297"/>
                    </a:lnTo>
                    <a:lnTo>
                      <a:pt x="13" y="3271"/>
                    </a:lnTo>
                    <a:lnTo>
                      <a:pt x="3" y="3242"/>
                    </a:lnTo>
                    <a:lnTo>
                      <a:pt x="0" y="3212"/>
                    </a:lnTo>
                    <a:lnTo>
                      <a:pt x="0" y="152"/>
                    </a:lnTo>
                    <a:lnTo>
                      <a:pt x="3" y="122"/>
                    </a:lnTo>
                    <a:lnTo>
                      <a:pt x="13" y="93"/>
                    </a:lnTo>
                    <a:lnTo>
                      <a:pt x="27" y="68"/>
                    </a:lnTo>
                    <a:lnTo>
                      <a:pt x="46" y="44"/>
                    </a:lnTo>
                    <a:lnTo>
                      <a:pt x="68" y="26"/>
                    </a:lnTo>
                    <a:lnTo>
                      <a:pt x="95" y="12"/>
                    </a:lnTo>
                    <a:lnTo>
                      <a:pt x="123" y="3"/>
                    </a:lnTo>
                    <a:lnTo>
                      <a:pt x="15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defTabSz="12189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59"/>
              <p:cNvSpPr>
                <a:spLocks noEditPoints="1"/>
              </p:cNvSpPr>
              <p:nvPr/>
            </p:nvSpPr>
            <p:spPr bwMode="auto">
              <a:xfrm>
                <a:off x="8583613" y="3465513"/>
                <a:ext cx="257175" cy="382588"/>
              </a:xfrm>
              <a:custGeom>
                <a:avLst/>
                <a:gdLst>
                  <a:gd name="T0" fmla="*/ 133 w 1617"/>
                  <a:gd name="T1" fmla="*/ 2031 h 2411"/>
                  <a:gd name="T2" fmla="*/ 226 w 1617"/>
                  <a:gd name="T3" fmla="*/ 2075 h 2411"/>
                  <a:gd name="T4" fmla="*/ 312 w 1617"/>
                  <a:gd name="T5" fmla="*/ 2134 h 2411"/>
                  <a:gd name="T6" fmla="*/ 445 w 1617"/>
                  <a:gd name="T7" fmla="*/ 2014 h 2411"/>
                  <a:gd name="T8" fmla="*/ 395 w 1617"/>
                  <a:gd name="T9" fmla="*/ 1968 h 2411"/>
                  <a:gd name="T10" fmla="*/ 319 w 1617"/>
                  <a:gd name="T11" fmla="*/ 1916 h 2411"/>
                  <a:gd name="T12" fmla="*/ 249 w 1617"/>
                  <a:gd name="T13" fmla="*/ 1881 h 2411"/>
                  <a:gd name="T14" fmla="*/ 190 w 1617"/>
                  <a:gd name="T15" fmla="*/ 1861 h 2411"/>
                  <a:gd name="T16" fmla="*/ 143 w 1617"/>
                  <a:gd name="T17" fmla="*/ 1851 h 2411"/>
                  <a:gd name="T18" fmla="*/ 1136 w 1617"/>
                  <a:gd name="T19" fmla="*/ 0 h 2411"/>
                  <a:gd name="T20" fmla="*/ 1192 w 1617"/>
                  <a:gd name="T21" fmla="*/ 8 h 2411"/>
                  <a:gd name="T22" fmla="*/ 1260 w 1617"/>
                  <a:gd name="T23" fmla="*/ 26 h 2411"/>
                  <a:gd name="T24" fmla="*/ 1340 w 1617"/>
                  <a:gd name="T25" fmla="*/ 59 h 2411"/>
                  <a:gd name="T26" fmla="*/ 1429 w 1617"/>
                  <a:gd name="T27" fmla="*/ 110 h 2411"/>
                  <a:gd name="T28" fmla="*/ 1502 w 1617"/>
                  <a:gd name="T29" fmla="*/ 166 h 2411"/>
                  <a:gd name="T30" fmla="*/ 1553 w 1617"/>
                  <a:gd name="T31" fmla="*/ 219 h 2411"/>
                  <a:gd name="T32" fmla="*/ 1586 w 1617"/>
                  <a:gd name="T33" fmla="*/ 266 h 2411"/>
                  <a:gd name="T34" fmla="*/ 1605 w 1617"/>
                  <a:gd name="T35" fmla="*/ 303 h 2411"/>
                  <a:gd name="T36" fmla="*/ 1613 w 1617"/>
                  <a:gd name="T37" fmla="*/ 326 h 2411"/>
                  <a:gd name="T38" fmla="*/ 1617 w 1617"/>
                  <a:gd name="T39" fmla="*/ 351 h 2411"/>
                  <a:gd name="T40" fmla="*/ 1606 w 1617"/>
                  <a:gd name="T41" fmla="*/ 386 h 2411"/>
                  <a:gd name="T42" fmla="*/ 635 w 1617"/>
                  <a:gd name="T43" fmla="*/ 2056 h 2411"/>
                  <a:gd name="T44" fmla="*/ 118 w 1617"/>
                  <a:gd name="T45" fmla="*/ 2398 h 2411"/>
                  <a:gd name="T46" fmla="*/ 78 w 1617"/>
                  <a:gd name="T47" fmla="*/ 2411 h 2411"/>
                  <a:gd name="T48" fmla="*/ 37 w 1617"/>
                  <a:gd name="T49" fmla="*/ 2400 h 2411"/>
                  <a:gd name="T50" fmla="*/ 12 w 1617"/>
                  <a:gd name="T51" fmla="*/ 2378 h 2411"/>
                  <a:gd name="T52" fmla="*/ 0 w 1617"/>
                  <a:gd name="T53" fmla="*/ 2346 h 2411"/>
                  <a:gd name="T54" fmla="*/ 35 w 1617"/>
                  <a:gd name="T55" fmla="*/ 1732 h 2411"/>
                  <a:gd name="T56" fmla="*/ 45 w 1617"/>
                  <a:gd name="T57" fmla="*/ 1699 h 2411"/>
                  <a:gd name="T58" fmla="*/ 1018 w 1617"/>
                  <a:gd name="T59" fmla="*/ 28 h 2411"/>
                  <a:gd name="T60" fmla="*/ 1051 w 1617"/>
                  <a:gd name="T61" fmla="*/ 8 h 2411"/>
                  <a:gd name="T62" fmla="*/ 1064 w 1617"/>
                  <a:gd name="T63" fmla="*/ 5 h 2411"/>
                  <a:gd name="T64" fmla="*/ 1093 w 1617"/>
                  <a:gd name="T65" fmla="*/ 0 h 2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617" h="2411">
                    <a:moveTo>
                      <a:pt x="143" y="1851"/>
                    </a:moveTo>
                    <a:lnTo>
                      <a:pt x="133" y="2031"/>
                    </a:lnTo>
                    <a:lnTo>
                      <a:pt x="179" y="2051"/>
                    </a:lnTo>
                    <a:lnTo>
                      <a:pt x="226" y="2075"/>
                    </a:lnTo>
                    <a:lnTo>
                      <a:pt x="271" y="2103"/>
                    </a:lnTo>
                    <a:lnTo>
                      <a:pt x="312" y="2134"/>
                    </a:lnTo>
                    <a:lnTo>
                      <a:pt x="462" y="2034"/>
                    </a:lnTo>
                    <a:lnTo>
                      <a:pt x="445" y="2014"/>
                    </a:lnTo>
                    <a:lnTo>
                      <a:pt x="423" y="1992"/>
                    </a:lnTo>
                    <a:lnTo>
                      <a:pt x="395" y="1968"/>
                    </a:lnTo>
                    <a:lnTo>
                      <a:pt x="360" y="1942"/>
                    </a:lnTo>
                    <a:lnTo>
                      <a:pt x="319" y="1916"/>
                    </a:lnTo>
                    <a:lnTo>
                      <a:pt x="283" y="1897"/>
                    </a:lnTo>
                    <a:lnTo>
                      <a:pt x="249" y="1881"/>
                    </a:lnTo>
                    <a:lnTo>
                      <a:pt x="218" y="1869"/>
                    </a:lnTo>
                    <a:lnTo>
                      <a:pt x="190" y="1861"/>
                    </a:lnTo>
                    <a:lnTo>
                      <a:pt x="166" y="1855"/>
                    </a:lnTo>
                    <a:lnTo>
                      <a:pt x="143" y="1851"/>
                    </a:lnTo>
                    <a:close/>
                    <a:moveTo>
                      <a:pt x="1112" y="0"/>
                    </a:moveTo>
                    <a:lnTo>
                      <a:pt x="1136" y="0"/>
                    </a:lnTo>
                    <a:lnTo>
                      <a:pt x="1162" y="3"/>
                    </a:lnTo>
                    <a:lnTo>
                      <a:pt x="1192" y="8"/>
                    </a:lnTo>
                    <a:lnTo>
                      <a:pt x="1224" y="15"/>
                    </a:lnTo>
                    <a:lnTo>
                      <a:pt x="1260" y="26"/>
                    </a:lnTo>
                    <a:lnTo>
                      <a:pt x="1299" y="41"/>
                    </a:lnTo>
                    <a:lnTo>
                      <a:pt x="1340" y="59"/>
                    </a:lnTo>
                    <a:lnTo>
                      <a:pt x="1384" y="83"/>
                    </a:lnTo>
                    <a:lnTo>
                      <a:pt x="1429" y="110"/>
                    </a:lnTo>
                    <a:lnTo>
                      <a:pt x="1469" y="139"/>
                    </a:lnTo>
                    <a:lnTo>
                      <a:pt x="1502" y="166"/>
                    </a:lnTo>
                    <a:lnTo>
                      <a:pt x="1529" y="194"/>
                    </a:lnTo>
                    <a:lnTo>
                      <a:pt x="1553" y="219"/>
                    </a:lnTo>
                    <a:lnTo>
                      <a:pt x="1571" y="244"/>
                    </a:lnTo>
                    <a:lnTo>
                      <a:pt x="1586" y="266"/>
                    </a:lnTo>
                    <a:lnTo>
                      <a:pt x="1596" y="286"/>
                    </a:lnTo>
                    <a:lnTo>
                      <a:pt x="1605" y="303"/>
                    </a:lnTo>
                    <a:lnTo>
                      <a:pt x="1610" y="317"/>
                    </a:lnTo>
                    <a:lnTo>
                      <a:pt x="1613" y="326"/>
                    </a:lnTo>
                    <a:lnTo>
                      <a:pt x="1614" y="331"/>
                    </a:lnTo>
                    <a:lnTo>
                      <a:pt x="1617" y="351"/>
                    </a:lnTo>
                    <a:lnTo>
                      <a:pt x="1613" y="370"/>
                    </a:lnTo>
                    <a:lnTo>
                      <a:pt x="1606" y="386"/>
                    </a:lnTo>
                    <a:lnTo>
                      <a:pt x="644" y="2043"/>
                    </a:lnTo>
                    <a:lnTo>
                      <a:pt x="635" y="2056"/>
                    </a:lnTo>
                    <a:lnTo>
                      <a:pt x="621" y="2068"/>
                    </a:lnTo>
                    <a:lnTo>
                      <a:pt x="118" y="2398"/>
                    </a:lnTo>
                    <a:lnTo>
                      <a:pt x="99" y="2407"/>
                    </a:lnTo>
                    <a:lnTo>
                      <a:pt x="78" y="2411"/>
                    </a:lnTo>
                    <a:lnTo>
                      <a:pt x="57" y="2409"/>
                    </a:lnTo>
                    <a:lnTo>
                      <a:pt x="37" y="2400"/>
                    </a:lnTo>
                    <a:lnTo>
                      <a:pt x="23" y="2391"/>
                    </a:lnTo>
                    <a:lnTo>
                      <a:pt x="12" y="2378"/>
                    </a:lnTo>
                    <a:lnTo>
                      <a:pt x="5" y="2363"/>
                    </a:lnTo>
                    <a:lnTo>
                      <a:pt x="0" y="2346"/>
                    </a:lnTo>
                    <a:lnTo>
                      <a:pt x="0" y="2329"/>
                    </a:lnTo>
                    <a:lnTo>
                      <a:pt x="35" y="1732"/>
                    </a:lnTo>
                    <a:lnTo>
                      <a:pt x="38" y="1715"/>
                    </a:lnTo>
                    <a:lnTo>
                      <a:pt x="45" y="1699"/>
                    </a:lnTo>
                    <a:lnTo>
                      <a:pt x="1007" y="43"/>
                    </a:lnTo>
                    <a:lnTo>
                      <a:pt x="1018" y="28"/>
                    </a:lnTo>
                    <a:lnTo>
                      <a:pt x="1033" y="16"/>
                    </a:lnTo>
                    <a:lnTo>
                      <a:pt x="1051" y="8"/>
                    </a:lnTo>
                    <a:lnTo>
                      <a:pt x="1055" y="7"/>
                    </a:lnTo>
                    <a:lnTo>
                      <a:pt x="1064" y="5"/>
                    </a:lnTo>
                    <a:lnTo>
                      <a:pt x="1077" y="3"/>
                    </a:lnTo>
                    <a:lnTo>
                      <a:pt x="1093" y="0"/>
                    </a:lnTo>
                    <a:lnTo>
                      <a:pt x="111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defTabSz="12189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60"/>
              <p:cNvSpPr>
                <a:spLocks/>
              </p:cNvSpPr>
              <p:nvPr/>
            </p:nvSpPr>
            <p:spPr bwMode="auto">
              <a:xfrm>
                <a:off x="8382001" y="3771900"/>
                <a:ext cx="185738" cy="96838"/>
              </a:xfrm>
              <a:custGeom>
                <a:avLst/>
                <a:gdLst>
                  <a:gd name="T0" fmla="*/ 566 w 1175"/>
                  <a:gd name="T1" fmla="*/ 5 h 601"/>
                  <a:gd name="T2" fmla="*/ 593 w 1175"/>
                  <a:gd name="T3" fmla="*/ 28 h 601"/>
                  <a:gd name="T4" fmla="*/ 601 w 1175"/>
                  <a:gd name="T5" fmla="*/ 113 h 601"/>
                  <a:gd name="T6" fmla="*/ 569 w 1175"/>
                  <a:gd name="T7" fmla="*/ 203 h 601"/>
                  <a:gd name="T8" fmla="*/ 579 w 1175"/>
                  <a:gd name="T9" fmla="*/ 246 h 601"/>
                  <a:gd name="T10" fmla="*/ 597 w 1175"/>
                  <a:gd name="T11" fmla="*/ 275 h 601"/>
                  <a:gd name="T12" fmla="*/ 648 w 1175"/>
                  <a:gd name="T13" fmla="*/ 283 h 601"/>
                  <a:gd name="T14" fmla="*/ 693 w 1175"/>
                  <a:gd name="T15" fmla="*/ 329 h 601"/>
                  <a:gd name="T16" fmla="*/ 705 w 1175"/>
                  <a:gd name="T17" fmla="*/ 363 h 601"/>
                  <a:gd name="T18" fmla="*/ 861 w 1175"/>
                  <a:gd name="T19" fmla="*/ 357 h 601"/>
                  <a:gd name="T20" fmla="*/ 1013 w 1175"/>
                  <a:gd name="T21" fmla="*/ 372 h 601"/>
                  <a:gd name="T22" fmla="*/ 1136 w 1175"/>
                  <a:gd name="T23" fmla="*/ 379 h 601"/>
                  <a:gd name="T24" fmla="*/ 1168 w 1175"/>
                  <a:gd name="T25" fmla="*/ 407 h 601"/>
                  <a:gd name="T26" fmla="*/ 1174 w 1175"/>
                  <a:gd name="T27" fmla="*/ 448 h 601"/>
                  <a:gd name="T28" fmla="*/ 1150 w 1175"/>
                  <a:gd name="T29" fmla="*/ 483 h 601"/>
                  <a:gd name="T30" fmla="*/ 1084 w 1175"/>
                  <a:gd name="T31" fmla="*/ 490 h 601"/>
                  <a:gd name="T32" fmla="*/ 973 w 1175"/>
                  <a:gd name="T33" fmla="*/ 474 h 601"/>
                  <a:gd name="T34" fmla="*/ 858 w 1175"/>
                  <a:gd name="T35" fmla="*/ 460 h 601"/>
                  <a:gd name="T36" fmla="*/ 750 w 1175"/>
                  <a:gd name="T37" fmla="*/ 469 h 601"/>
                  <a:gd name="T38" fmla="*/ 691 w 1175"/>
                  <a:gd name="T39" fmla="*/ 495 h 601"/>
                  <a:gd name="T40" fmla="*/ 647 w 1175"/>
                  <a:gd name="T41" fmla="*/ 500 h 601"/>
                  <a:gd name="T42" fmla="*/ 613 w 1175"/>
                  <a:gd name="T43" fmla="*/ 485 h 601"/>
                  <a:gd name="T44" fmla="*/ 586 w 1175"/>
                  <a:gd name="T45" fmla="*/ 462 h 601"/>
                  <a:gd name="T46" fmla="*/ 581 w 1175"/>
                  <a:gd name="T47" fmla="*/ 414 h 601"/>
                  <a:gd name="T48" fmla="*/ 546 w 1175"/>
                  <a:gd name="T49" fmla="*/ 465 h 601"/>
                  <a:gd name="T50" fmla="*/ 503 w 1175"/>
                  <a:gd name="T51" fmla="*/ 479 h 601"/>
                  <a:gd name="T52" fmla="*/ 463 w 1175"/>
                  <a:gd name="T53" fmla="*/ 464 h 601"/>
                  <a:gd name="T54" fmla="*/ 447 w 1175"/>
                  <a:gd name="T55" fmla="*/ 426 h 601"/>
                  <a:gd name="T56" fmla="*/ 458 w 1175"/>
                  <a:gd name="T57" fmla="*/ 396 h 601"/>
                  <a:gd name="T58" fmla="*/ 466 w 1175"/>
                  <a:gd name="T59" fmla="*/ 375 h 601"/>
                  <a:gd name="T60" fmla="*/ 429 w 1175"/>
                  <a:gd name="T61" fmla="*/ 411 h 601"/>
                  <a:gd name="T62" fmla="*/ 385 w 1175"/>
                  <a:gd name="T63" fmla="*/ 435 h 601"/>
                  <a:gd name="T64" fmla="*/ 341 w 1175"/>
                  <a:gd name="T65" fmla="*/ 424 h 601"/>
                  <a:gd name="T66" fmla="*/ 319 w 1175"/>
                  <a:gd name="T67" fmla="*/ 386 h 601"/>
                  <a:gd name="T68" fmla="*/ 371 w 1175"/>
                  <a:gd name="T69" fmla="*/ 293 h 601"/>
                  <a:gd name="T70" fmla="*/ 257 w 1175"/>
                  <a:gd name="T71" fmla="*/ 399 h 601"/>
                  <a:gd name="T72" fmla="*/ 98 w 1175"/>
                  <a:gd name="T73" fmla="*/ 591 h 601"/>
                  <a:gd name="T74" fmla="*/ 50 w 1175"/>
                  <a:gd name="T75" fmla="*/ 600 h 601"/>
                  <a:gd name="T76" fmla="*/ 10 w 1175"/>
                  <a:gd name="T77" fmla="*/ 578 h 601"/>
                  <a:gd name="T78" fmla="*/ 2 w 1175"/>
                  <a:gd name="T79" fmla="*/ 536 h 601"/>
                  <a:gd name="T80" fmla="*/ 141 w 1175"/>
                  <a:gd name="T81" fmla="*/ 357 h 601"/>
                  <a:gd name="T82" fmla="*/ 350 w 1175"/>
                  <a:gd name="T83" fmla="*/ 125 h 601"/>
                  <a:gd name="T84" fmla="*/ 406 w 1175"/>
                  <a:gd name="T85" fmla="*/ 72 h 601"/>
                  <a:gd name="T86" fmla="*/ 471 w 1175"/>
                  <a:gd name="T87" fmla="*/ 21 h 601"/>
                  <a:gd name="T88" fmla="*/ 543 w 1175"/>
                  <a:gd name="T89" fmla="*/ 0 h 6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75" h="601">
                    <a:moveTo>
                      <a:pt x="543" y="0"/>
                    </a:moveTo>
                    <a:lnTo>
                      <a:pt x="555" y="2"/>
                    </a:lnTo>
                    <a:lnTo>
                      <a:pt x="566" y="5"/>
                    </a:lnTo>
                    <a:lnTo>
                      <a:pt x="577" y="10"/>
                    </a:lnTo>
                    <a:lnTo>
                      <a:pt x="586" y="19"/>
                    </a:lnTo>
                    <a:lnTo>
                      <a:pt x="593" y="28"/>
                    </a:lnTo>
                    <a:lnTo>
                      <a:pt x="601" y="55"/>
                    </a:lnTo>
                    <a:lnTo>
                      <a:pt x="603" y="83"/>
                    </a:lnTo>
                    <a:lnTo>
                      <a:pt x="601" y="113"/>
                    </a:lnTo>
                    <a:lnTo>
                      <a:pt x="594" y="142"/>
                    </a:lnTo>
                    <a:lnTo>
                      <a:pt x="583" y="173"/>
                    </a:lnTo>
                    <a:lnTo>
                      <a:pt x="569" y="203"/>
                    </a:lnTo>
                    <a:lnTo>
                      <a:pt x="552" y="233"/>
                    </a:lnTo>
                    <a:lnTo>
                      <a:pt x="566" y="239"/>
                    </a:lnTo>
                    <a:lnTo>
                      <a:pt x="579" y="246"/>
                    </a:lnTo>
                    <a:lnTo>
                      <a:pt x="589" y="259"/>
                    </a:lnTo>
                    <a:lnTo>
                      <a:pt x="593" y="267"/>
                    </a:lnTo>
                    <a:lnTo>
                      <a:pt x="597" y="275"/>
                    </a:lnTo>
                    <a:lnTo>
                      <a:pt x="614" y="274"/>
                    </a:lnTo>
                    <a:lnTo>
                      <a:pt x="631" y="277"/>
                    </a:lnTo>
                    <a:lnTo>
                      <a:pt x="648" y="283"/>
                    </a:lnTo>
                    <a:lnTo>
                      <a:pt x="664" y="294"/>
                    </a:lnTo>
                    <a:lnTo>
                      <a:pt x="679" y="308"/>
                    </a:lnTo>
                    <a:lnTo>
                      <a:pt x="693" y="329"/>
                    </a:lnTo>
                    <a:lnTo>
                      <a:pt x="700" y="343"/>
                    </a:lnTo>
                    <a:lnTo>
                      <a:pt x="703" y="355"/>
                    </a:lnTo>
                    <a:lnTo>
                      <a:pt x="705" y="363"/>
                    </a:lnTo>
                    <a:lnTo>
                      <a:pt x="759" y="357"/>
                    </a:lnTo>
                    <a:lnTo>
                      <a:pt x="811" y="356"/>
                    </a:lnTo>
                    <a:lnTo>
                      <a:pt x="861" y="357"/>
                    </a:lnTo>
                    <a:lnTo>
                      <a:pt x="912" y="361"/>
                    </a:lnTo>
                    <a:lnTo>
                      <a:pt x="962" y="367"/>
                    </a:lnTo>
                    <a:lnTo>
                      <a:pt x="1013" y="372"/>
                    </a:lnTo>
                    <a:lnTo>
                      <a:pt x="1065" y="375"/>
                    </a:lnTo>
                    <a:lnTo>
                      <a:pt x="1119" y="377"/>
                    </a:lnTo>
                    <a:lnTo>
                      <a:pt x="1136" y="379"/>
                    </a:lnTo>
                    <a:lnTo>
                      <a:pt x="1150" y="386"/>
                    </a:lnTo>
                    <a:lnTo>
                      <a:pt x="1161" y="395"/>
                    </a:lnTo>
                    <a:lnTo>
                      <a:pt x="1168" y="407"/>
                    </a:lnTo>
                    <a:lnTo>
                      <a:pt x="1174" y="420"/>
                    </a:lnTo>
                    <a:lnTo>
                      <a:pt x="1175" y="434"/>
                    </a:lnTo>
                    <a:lnTo>
                      <a:pt x="1174" y="448"/>
                    </a:lnTo>
                    <a:lnTo>
                      <a:pt x="1168" y="462"/>
                    </a:lnTo>
                    <a:lnTo>
                      <a:pt x="1161" y="473"/>
                    </a:lnTo>
                    <a:lnTo>
                      <a:pt x="1150" y="483"/>
                    </a:lnTo>
                    <a:lnTo>
                      <a:pt x="1136" y="489"/>
                    </a:lnTo>
                    <a:lnTo>
                      <a:pt x="1119" y="491"/>
                    </a:lnTo>
                    <a:lnTo>
                      <a:pt x="1084" y="490"/>
                    </a:lnTo>
                    <a:lnTo>
                      <a:pt x="1048" y="486"/>
                    </a:lnTo>
                    <a:lnTo>
                      <a:pt x="1010" y="481"/>
                    </a:lnTo>
                    <a:lnTo>
                      <a:pt x="973" y="474"/>
                    </a:lnTo>
                    <a:lnTo>
                      <a:pt x="934" y="468"/>
                    </a:lnTo>
                    <a:lnTo>
                      <a:pt x="896" y="463"/>
                    </a:lnTo>
                    <a:lnTo>
                      <a:pt x="858" y="460"/>
                    </a:lnTo>
                    <a:lnTo>
                      <a:pt x="820" y="459"/>
                    </a:lnTo>
                    <a:lnTo>
                      <a:pt x="784" y="462"/>
                    </a:lnTo>
                    <a:lnTo>
                      <a:pt x="750" y="469"/>
                    </a:lnTo>
                    <a:lnTo>
                      <a:pt x="717" y="482"/>
                    </a:lnTo>
                    <a:lnTo>
                      <a:pt x="705" y="488"/>
                    </a:lnTo>
                    <a:lnTo>
                      <a:pt x="691" y="495"/>
                    </a:lnTo>
                    <a:lnTo>
                      <a:pt x="676" y="500"/>
                    </a:lnTo>
                    <a:lnTo>
                      <a:pt x="662" y="502"/>
                    </a:lnTo>
                    <a:lnTo>
                      <a:pt x="647" y="500"/>
                    </a:lnTo>
                    <a:lnTo>
                      <a:pt x="636" y="496"/>
                    </a:lnTo>
                    <a:lnTo>
                      <a:pt x="625" y="490"/>
                    </a:lnTo>
                    <a:lnTo>
                      <a:pt x="613" y="485"/>
                    </a:lnTo>
                    <a:lnTo>
                      <a:pt x="602" y="479"/>
                    </a:lnTo>
                    <a:lnTo>
                      <a:pt x="594" y="471"/>
                    </a:lnTo>
                    <a:lnTo>
                      <a:pt x="586" y="462"/>
                    </a:lnTo>
                    <a:lnTo>
                      <a:pt x="582" y="449"/>
                    </a:lnTo>
                    <a:lnTo>
                      <a:pt x="581" y="430"/>
                    </a:lnTo>
                    <a:lnTo>
                      <a:pt x="581" y="414"/>
                    </a:lnTo>
                    <a:lnTo>
                      <a:pt x="569" y="434"/>
                    </a:lnTo>
                    <a:lnTo>
                      <a:pt x="557" y="453"/>
                    </a:lnTo>
                    <a:lnTo>
                      <a:pt x="546" y="465"/>
                    </a:lnTo>
                    <a:lnTo>
                      <a:pt x="533" y="473"/>
                    </a:lnTo>
                    <a:lnTo>
                      <a:pt x="518" y="478"/>
                    </a:lnTo>
                    <a:lnTo>
                      <a:pt x="503" y="479"/>
                    </a:lnTo>
                    <a:lnTo>
                      <a:pt x="489" y="477"/>
                    </a:lnTo>
                    <a:lnTo>
                      <a:pt x="475" y="471"/>
                    </a:lnTo>
                    <a:lnTo>
                      <a:pt x="463" y="464"/>
                    </a:lnTo>
                    <a:lnTo>
                      <a:pt x="453" y="453"/>
                    </a:lnTo>
                    <a:lnTo>
                      <a:pt x="448" y="441"/>
                    </a:lnTo>
                    <a:lnTo>
                      <a:pt x="447" y="426"/>
                    </a:lnTo>
                    <a:lnTo>
                      <a:pt x="451" y="409"/>
                    </a:lnTo>
                    <a:lnTo>
                      <a:pt x="455" y="403"/>
                    </a:lnTo>
                    <a:lnTo>
                      <a:pt x="458" y="396"/>
                    </a:lnTo>
                    <a:lnTo>
                      <a:pt x="458" y="396"/>
                    </a:lnTo>
                    <a:lnTo>
                      <a:pt x="457" y="396"/>
                    </a:lnTo>
                    <a:lnTo>
                      <a:pt x="466" y="375"/>
                    </a:lnTo>
                    <a:lnTo>
                      <a:pt x="452" y="385"/>
                    </a:lnTo>
                    <a:lnTo>
                      <a:pt x="440" y="396"/>
                    </a:lnTo>
                    <a:lnTo>
                      <a:pt x="429" y="411"/>
                    </a:lnTo>
                    <a:lnTo>
                      <a:pt x="416" y="424"/>
                    </a:lnTo>
                    <a:lnTo>
                      <a:pt x="401" y="432"/>
                    </a:lnTo>
                    <a:lnTo>
                      <a:pt x="385" y="435"/>
                    </a:lnTo>
                    <a:lnTo>
                      <a:pt x="369" y="435"/>
                    </a:lnTo>
                    <a:lnTo>
                      <a:pt x="355" y="431"/>
                    </a:lnTo>
                    <a:lnTo>
                      <a:pt x="341" y="424"/>
                    </a:lnTo>
                    <a:lnTo>
                      <a:pt x="330" y="413"/>
                    </a:lnTo>
                    <a:lnTo>
                      <a:pt x="323" y="400"/>
                    </a:lnTo>
                    <a:lnTo>
                      <a:pt x="319" y="386"/>
                    </a:lnTo>
                    <a:lnTo>
                      <a:pt x="322" y="370"/>
                    </a:lnTo>
                    <a:lnTo>
                      <a:pt x="329" y="353"/>
                    </a:lnTo>
                    <a:lnTo>
                      <a:pt x="371" y="293"/>
                    </a:lnTo>
                    <a:lnTo>
                      <a:pt x="411" y="230"/>
                    </a:lnTo>
                    <a:lnTo>
                      <a:pt x="332" y="314"/>
                    </a:lnTo>
                    <a:lnTo>
                      <a:pt x="257" y="399"/>
                    </a:lnTo>
                    <a:lnTo>
                      <a:pt x="182" y="488"/>
                    </a:lnTo>
                    <a:lnTo>
                      <a:pt x="111" y="578"/>
                    </a:lnTo>
                    <a:lnTo>
                      <a:pt x="98" y="591"/>
                    </a:lnTo>
                    <a:lnTo>
                      <a:pt x="82" y="598"/>
                    </a:lnTo>
                    <a:lnTo>
                      <a:pt x="66" y="601"/>
                    </a:lnTo>
                    <a:lnTo>
                      <a:pt x="50" y="600"/>
                    </a:lnTo>
                    <a:lnTo>
                      <a:pt x="34" y="596"/>
                    </a:lnTo>
                    <a:lnTo>
                      <a:pt x="22" y="589"/>
                    </a:lnTo>
                    <a:lnTo>
                      <a:pt x="10" y="578"/>
                    </a:lnTo>
                    <a:lnTo>
                      <a:pt x="2" y="565"/>
                    </a:lnTo>
                    <a:lnTo>
                      <a:pt x="0" y="551"/>
                    </a:lnTo>
                    <a:lnTo>
                      <a:pt x="2" y="536"/>
                    </a:lnTo>
                    <a:lnTo>
                      <a:pt x="12" y="520"/>
                    </a:lnTo>
                    <a:lnTo>
                      <a:pt x="76" y="439"/>
                    </a:lnTo>
                    <a:lnTo>
                      <a:pt x="141" y="357"/>
                    </a:lnTo>
                    <a:lnTo>
                      <a:pt x="208" y="278"/>
                    </a:lnTo>
                    <a:lnTo>
                      <a:pt x="278" y="200"/>
                    </a:lnTo>
                    <a:lnTo>
                      <a:pt x="350" y="125"/>
                    </a:lnTo>
                    <a:lnTo>
                      <a:pt x="367" y="109"/>
                    </a:lnTo>
                    <a:lnTo>
                      <a:pt x="386" y="91"/>
                    </a:lnTo>
                    <a:lnTo>
                      <a:pt x="406" y="72"/>
                    </a:lnTo>
                    <a:lnTo>
                      <a:pt x="426" y="53"/>
                    </a:lnTo>
                    <a:lnTo>
                      <a:pt x="447" y="36"/>
                    </a:lnTo>
                    <a:lnTo>
                      <a:pt x="471" y="21"/>
                    </a:lnTo>
                    <a:lnTo>
                      <a:pt x="494" y="9"/>
                    </a:lnTo>
                    <a:lnTo>
                      <a:pt x="518" y="2"/>
                    </a:lnTo>
                    <a:lnTo>
                      <a:pt x="54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defTabSz="12189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7" name="Group 126"/>
            <p:cNvGrpSpPr/>
            <p:nvPr/>
          </p:nvGrpSpPr>
          <p:grpSpPr>
            <a:xfrm>
              <a:off x="4901262" y="3388672"/>
              <a:ext cx="568979" cy="181199"/>
              <a:chOff x="8456613" y="3871913"/>
              <a:chExt cx="1281113" cy="407988"/>
            </a:xfrm>
            <a:solidFill>
              <a:schemeClr val="bg1"/>
            </a:solidFill>
          </p:grpSpPr>
          <p:sp>
            <p:nvSpPr>
              <p:cNvPr id="130" name="Freeform 67"/>
              <p:cNvSpPr>
                <a:spLocks/>
              </p:cNvSpPr>
              <p:nvPr/>
            </p:nvSpPr>
            <p:spPr bwMode="auto">
              <a:xfrm>
                <a:off x="8809038" y="3871913"/>
                <a:ext cx="928688" cy="407988"/>
              </a:xfrm>
              <a:custGeom>
                <a:avLst/>
                <a:gdLst>
                  <a:gd name="T0" fmla="*/ 926 w 2926"/>
                  <a:gd name="T1" fmla="*/ 16 h 1287"/>
                  <a:gd name="T2" fmla="*/ 1150 w 2926"/>
                  <a:gd name="T3" fmla="*/ 66 h 1287"/>
                  <a:gd name="T4" fmla="*/ 1391 w 2926"/>
                  <a:gd name="T5" fmla="*/ 133 h 1287"/>
                  <a:gd name="T6" fmla="*/ 1615 w 2926"/>
                  <a:gd name="T7" fmla="*/ 204 h 1287"/>
                  <a:gd name="T8" fmla="*/ 1788 w 2926"/>
                  <a:gd name="T9" fmla="*/ 259 h 1287"/>
                  <a:gd name="T10" fmla="*/ 1883 w 2926"/>
                  <a:gd name="T11" fmla="*/ 288 h 1287"/>
                  <a:gd name="T12" fmla="*/ 1942 w 2926"/>
                  <a:gd name="T13" fmla="*/ 346 h 1287"/>
                  <a:gd name="T14" fmla="*/ 1949 w 2926"/>
                  <a:gd name="T15" fmla="*/ 432 h 1287"/>
                  <a:gd name="T16" fmla="*/ 1892 w 2926"/>
                  <a:gd name="T17" fmla="*/ 518 h 1287"/>
                  <a:gd name="T18" fmla="*/ 1756 w 2926"/>
                  <a:gd name="T19" fmla="*/ 570 h 1287"/>
                  <a:gd name="T20" fmla="*/ 1577 w 2926"/>
                  <a:gd name="T21" fmla="*/ 580 h 1287"/>
                  <a:gd name="T22" fmla="*/ 1392 w 2926"/>
                  <a:gd name="T23" fmla="*/ 562 h 1287"/>
                  <a:gd name="T24" fmla="*/ 1227 w 2926"/>
                  <a:gd name="T25" fmla="*/ 534 h 1287"/>
                  <a:gd name="T26" fmla="*/ 1108 w 2926"/>
                  <a:gd name="T27" fmla="*/ 513 h 1287"/>
                  <a:gd name="T28" fmla="*/ 1063 w 2926"/>
                  <a:gd name="T29" fmla="*/ 520 h 1287"/>
                  <a:gd name="T30" fmla="*/ 1125 w 2926"/>
                  <a:gd name="T31" fmla="*/ 595 h 1287"/>
                  <a:gd name="T32" fmla="*/ 1283 w 2926"/>
                  <a:gd name="T33" fmla="*/ 657 h 1287"/>
                  <a:gd name="T34" fmla="*/ 1494 w 2926"/>
                  <a:gd name="T35" fmla="*/ 699 h 1287"/>
                  <a:gd name="T36" fmla="*/ 1714 w 2926"/>
                  <a:gd name="T37" fmla="*/ 715 h 1287"/>
                  <a:gd name="T38" fmla="*/ 1977 w 2926"/>
                  <a:gd name="T39" fmla="*/ 684 h 1287"/>
                  <a:gd name="T40" fmla="*/ 2425 w 2926"/>
                  <a:gd name="T41" fmla="*/ 549 h 1287"/>
                  <a:gd name="T42" fmla="*/ 2745 w 2926"/>
                  <a:gd name="T43" fmla="*/ 400 h 1287"/>
                  <a:gd name="T44" fmla="*/ 2860 w 2926"/>
                  <a:gd name="T45" fmla="*/ 410 h 1287"/>
                  <a:gd name="T46" fmla="*/ 2922 w 2926"/>
                  <a:gd name="T47" fmla="*/ 501 h 1287"/>
                  <a:gd name="T48" fmla="*/ 2894 w 2926"/>
                  <a:gd name="T49" fmla="*/ 638 h 1287"/>
                  <a:gd name="T50" fmla="*/ 2788 w 2926"/>
                  <a:gd name="T51" fmla="*/ 751 h 1287"/>
                  <a:gd name="T52" fmla="*/ 2641 w 2926"/>
                  <a:gd name="T53" fmla="*/ 853 h 1287"/>
                  <a:gd name="T54" fmla="*/ 2443 w 2926"/>
                  <a:gd name="T55" fmla="*/ 977 h 1287"/>
                  <a:gd name="T56" fmla="*/ 2222 w 2926"/>
                  <a:gd name="T57" fmla="*/ 1100 h 1287"/>
                  <a:gd name="T58" fmla="*/ 2012 w 2926"/>
                  <a:gd name="T59" fmla="*/ 1205 h 1287"/>
                  <a:gd name="T60" fmla="*/ 1841 w 2926"/>
                  <a:gd name="T61" fmla="*/ 1274 h 1287"/>
                  <a:gd name="T62" fmla="*/ 1723 w 2926"/>
                  <a:gd name="T63" fmla="*/ 1287 h 1287"/>
                  <a:gd name="T64" fmla="*/ 1526 w 2926"/>
                  <a:gd name="T65" fmla="*/ 1270 h 1287"/>
                  <a:gd name="T66" fmla="*/ 1267 w 2926"/>
                  <a:gd name="T67" fmla="*/ 1236 h 1287"/>
                  <a:gd name="T68" fmla="*/ 982 w 2926"/>
                  <a:gd name="T69" fmla="*/ 1192 h 1287"/>
                  <a:gd name="T70" fmla="*/ 708 w 2926"/>
                  <a:gd name="T71" fmla="*/ 1145 h 1287"/>
                  <a:gd name="T72" fmla="*/ 481 w 2926"/>
                  <a:gd name="T73" fmla="*/ 1104 h 1287"/>
                  <a:gd name="T74" fmla="*/ 338 w 2926"/>
                  <a:gd name="T75" fmla="*/ 1077 h 1287"/>
                  <a:gd name="T76" fmla="*/ 219 w 2926"/>
                  <a:gd name="T77" fmla="*/ 1081 h 1287"/>
                  <a:gd name="T78" fmla="*/ 96 w 2926"/>
                  <a:gd name="T79" fmla="*/ 1151 h 1287"/>
                  <a:gd name="T80" fmla="*/ 31 w 2926"/>
                  <a:gd name="T81" fmla="*/ 1192 h 1287"/>
                  <a:gd name="T82" fmla="*/ 6 w 2926"/>
                  <a:gd name="T83" fmla="*/ 1170 h 1287"/>
                  <a:gd name="T84" fmla="*/ 0 w 2926"/>
                  <a:gd name="T85" fmla="*/ 1147 h 1287"/>
                  <a:gd name="T86" fmla="*/ 20 w 2926"/>
                  <a:gd name="T87" fmla="*/ 849 h 1287"/>
                  <a:gd name="T88" fmla="*/ 42 w 2926"/>
                  <a:gd name="T89" fmla="*/ 504 h 1287"/>
                  <a:gd name="T90" fmla="*/ 61 w 2926"/>
                  <a:gd name="T91" fmla="*/ 196 h 1287"/>
                  <a:gd name="T92" fmla="*/ 82 w 2926"/>
                  <a:gd name="T93" fmla="*/ 94 h 1287"/>
                  <a:gd name="T94" fmla="*/ 140 w 2926"/>
                  <a:gd name="T95" fmla="*/ 77 h 1287"/>
                  <a:gd name="T96" fmla="*/ 294 w 2926"/>
                  <a:gd name="T97" fmla="*/ 53 h 1287"/>
                  <a:gd name="T98" fmla="*/ 512 w 2926"/>
                  <a:gd name="T99" fmla="*/ 22 h 1287"/>
                  <a:gd name="T100" fmla="*/ 714 w 2926"/>
                  <a:gd name="T101" fmla="*/ 2 h 1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926" h="1287">
                    <a:moveTo>
                      <a:pt x="790" y="0"/>
                    </a:moveTo>
                    <a:lnTo>
                      <a:pt x="831" y="2"/>
                    </a:lnTo>
                    <a:lnTo>
                      <a:pt x="877" y="9"/>
                    </a:lnTo>
                    <a:lnTo>
                      <a:pt x="926" y="16"/>
                    </a:lnTo>
                    <a:lnTo>
                      <a:pt x="978" y="26"/>
                    </a:lnTo>
                    <a:lnTo>
                      <a:pt x="1033" y="38"/>
                    </a:lnTo>
                    <a:lnTo>
                      <a:pt x="1091" y="51"/>
                    </a:lnTo>
                    <a:lnTo>
                      <a:pt x="1150" y="66"/>
                    </a:lnTo>
                    <a:lnTo>
                      <a:pt x="1210" y="82"/>
                    </a:lnTo>
                    <a:lnTo>
                      <a:pt x="1271" y="99"/>
                    </a:lnTo>
                    <a:lnTo>
                      <a:pt x="1331" y="116"/>
                    </a:lnTo>
                    <a:lnTo>
                      <a:pt x="1391" y="133"/>
                    </a:lnTo>
                    <a:lnTo>
                      <a:pt x="1450" y="152"/>
                    </a:lnTo>
                    <a:lnTo>
                      <a:pt x="1507" y="170"/>
                    </a:lnTo>
                    <a:lnTo>
                      <a:pt x="1562" y="187"/>
                    </a:lnTo>
                    <a:lnTo>
                      <a:pt x="1615" y="204"/>
                    </a:lnTo>
                    <a:lnTo>
                      <a:pt x="1664" y="220"/>
                    </a:lnTo>
                    <a:lnTo>
                      <a:pt x="1709" y="235"/>
                    </a:lnTo>
                    <a:lnTo>
                      <a:pt x="1751" y="247"/>
                    </a:lnTo>
                    <a:lnTo>
                      <a:pt x="1788" y="259"/>
                    </a:lnTo>
                    <a:lnTo>
                      <a:pt x="1818" y="268"/>
                    </a:lnTo>
                    <a:lnTo>
                      <a:pt x="1844" y="275"/>
                    </a:lnTo>
                    <a:lnTo>
                      <a:pt x="1863" y="280"/>
                    </a:lnTo>
                    <a:lnTo>
                      <a:pt x="1883" y="288"/>
                    </a:lnTo>
                    <a:lnTo>
                      <a:pt x="1901" y="299"/>
                    </a:lnTo>
                    <a:lnTo>
                      <a:pt x="1917" y="312"/>
                    </a:lnTo>
                    <a:lnTo>
                      <a:pt x="1931" y="328"/>
                    </a:lnTo>
                    <a:lnTo>
                      <a:pt x="1942" y="346"/>
                    </a:lnTo>
                    <a:lnTo>
                      <a:pt x="1948" y="366"/>
                    </a:lnTo>
                    <a:lnTo>
                      <a:pt x="1953" y="388"/>
                    </a:lnTo>
                    <a:lnTo>
                      <a:pt x="1953" y="410"/>
                    </a:lnTo>
                    <a:lnTo>
                      <a:pt x="1949" y="432"/>
                    </a:lnTo>
                    <a:lnTo>
                      <a:pt x="1941" y="455"/>
                    </a:lnTo>
                    <a:lnTo>
                      <a:pt x="1930" y="477"/>
                    </a:lnTo>
                    <a:lnTo>
                      <a:pt x="1912" y="498"/>
                    </a:lnTo>
                    <a:lnTo>
                      <a:pt x="1892" y="518"/>
                    </a:lnTo>
                    <a:lnTo>
                      <a:pt x="1865" y="535"/>
                    </a:lnTo>
                    <a:lnTo>
                      <a:pt x="1833" y="549"/>
                    </a:lnTo>
                    <a:lnTo>
                      <a:pt x="1796" y="562"/>
                    </a:lnTo>
                    <a:lnTo>
                      <a:pt x="1756" y="570"/>
                    </a:lnTo>
                    <a:lnTo>
                      <a:pt x="1713" y="576"/>
                    </a:lnTo>
                    <a:lnTo>
                      <a:pt x="1669" y="580"/>
                    </a:lnTo>
                    <a:lnTo>
                      <a:pt x="1624" y="581"/>
                    </a:lnTo>
                    <a:lnTo>
                      <a:pt x="1577" y="580"/>
                    </a:lnTo>
                    <a:lnTo>
                      <a:pt x="1530" y="578"/>
                    </a:lnTo>
                    <a:lnTo>
                      <a:pt x="1483" y="574"/>
                    </a:lnTo>
                    <a:lnTo>
                      <a:pt x="1437" y="568"/>
                    </a:lnTo>
                    <a:lnTo>
                      <a:pt x="1392" y="562"/>
                    </a:lnTo>
                    <a:lnTo>
                      <a:pt x="1347" y="554"/>
                    </a:lnTo>
                    <a:lnTo>
                      <a:pt x="1305" y="547"/>
                    </a:lnTo>
                    <a:lnTo>
                      <a:pt x="1265" y="540"/>
                    </a:lnTo>
                    <a:lnTo>
                      <a:pt x="1227" y="534"/>
                    </a:lnTo>
                    <a:lnTo>
                      <a:pt x="1191" y="526"/>
                    </a:lnTo>
                    <a:lnTo>
                      <a:pt x="1160" y="521"/>
                    </a:lnTo>
                    <a:lnTo>
                      <a:pt x="1131" y="516"/>
                    </a:lnTo>
                    <a:lnTo>
                      <a:pt x="1108" y="513"/>
                    </a:lnTo>
                    <a:lnTo>
                      <a:pt x="1089" y="512"/>
                    </a:lnTo>
                    <a:lnTo>
                      <a:pt x="1075" y="512"/>
                    </a:lnTo>
                    <a:lnTo>
                      <a:pt x="1065" y="515"/>
                    </a:lnTo>
                    <a:lnTo>
                      <a:pt x="1063" y="520"/>
                    </a:lnTo>
                    <a:lnTo>
                      <a:pt x="1066" y="540"/>
                    </a:lnTo>
                    <a:lnTo>
                      <a:pt x="1079" y="558"/>
                    </a:lnTo>
                    <a:lnTo>
                      <a:pt x="1098" y="576"/>
                    </a:lnTo>
                    <a:lnTo>
                      <a:pt x="1125" y="595"/>
                    </a:lnTo>
                    <a:lnTo>
                      <a:pt x="1157" y="612"/>
                    </a:lnTo>
                    <a:lnTo>
                      <a:pt x="1195" y="628"/>
                    </a:lnTo>
                    <a:lnTo>
                      <a:pt x="1237" y="642"/>
                    </a:lnTo>
                    <a:lnTo>
                      <a:pt x="1283" y="657"/>
                    </a:lnTo>
                    <a:lnTo>
                      <a:pt x="1332" y="669"/>
                    </a:lnTo>
                    <a:lnTo>
                      <a:pt x="1385" y="680"/>
                    </a:lnTo>
                    <a:lnTo>
                      <a:pt x="1439" y="690"/>
                    </a:lnTo>
                    <a:lnTo>
                      <a:pt x="1494" y="699"/>
                    </a:lnTo>
                    <a:lnTo>
                      <a:pt x="1550" y="706"/>
                    </a:lnTo>
                    <a:lnTo>
                      <a:pt x="1605" y="711"/>
                    </a:lnTo>
                    <a:lnTo>
                      <a:pt x="1660" y="713"/>
                    </a:lnTo>
                    <a:lnTo>
                      <a:pt x="1714" y="715"/>
                    </a:lnTo>
                    <a:lnTo>
                      <a:pt x="1767" y="713"/>
                    </a:lnTo>
                    <a:lnTo>
                      <a:pt x="1816" y="711"/>
                    </a:lnTo>
                    <a:lnTo>
                      <a:pt x="1861" y="705"/>
                    </a:lnTo>
                    <a:lnTo>
                      <a:pt x="1977" y="684"/>
                    </a:lnTo>
                    <a:lnTo>
                      <a:pt x="2094" y="657"/>
                    </a:lnTo>
                    <a:lnTo>
                      <a:pt x="2207" y="625"/>
                    </a:lnTo>
                    <a:lnTo>
                      <a:pt x="2318" y="589"/>
                    </a:lnTo>
                    <a:lnTo>
                      <a:pt x="2425" y="549"/>
                    </a:lnTo>
                    <a:lnTo>
                      <a:pt x="2527" y="507"/>
                    </a:lnTo>
                    <a:lnTo>
                      <a:pt x="2622" y="461"/>
                    </a:lnTo>
                    <a:lnTo>
                      <a:pt x="2712" y="415"/>
                    </a:lnTo>
                    <a:lnTo>
                      <a:pt x="2745" y="400"/>
                    </a:lnTo>
                    <a:lnTo>
                      <a:pt x="2777" y="394"/>
                    </a:lnTo>
                    <a:lnTo>
                      <a:pt x="2806" y="393"/>
                    </a:lnTo>
                    <a:lnTo>
                      <a:pt x="2834" y="399"/>
                    </a:lnTo>
                    <a:lnTo>
                      <a:pt x="2860" y="410"/>
                    </a:lnTo>
                    <a:lnTo>
                      <a:pt x="2882" y="426"/>
                    </a:lnTo>
                    <a:lnTo>
                      <a:pt x="2900" y="447"/>
                    </a:lnTo>
                    <a:lnTo>
                      <a:pt x="2914" y="472"/>
                    </a:lnTo>
                    <a:lnTo>
                      <a:pt x="2922" y="501"/>
                    </a:lnTo>
                    <a:lnTo>
                      <a:pt x="2926" y="531"/>
                    </a:lnTo>
                    <a:lnTo>
                      <a:pt x="2922" y="565"/>
                    </a:lnTo>
                    <a:lnTo>
                      <a:pt x="2911" y="601"/>
                    </a:lnTo>
                    <a:lnTo>
                      <a:pt x="2894" y="638"/>
                    </a:lnTo>
                    <a:lnTo>
                      <a:pt x="2867" y="675"/>
                    </a:lnTo>
                    <a:lnTo>
                      <a:pt x="2833" y="713"/>
                    </a:lnTo>
                    <a:lnTo>
                      <a:pt x="2813" y="731"/>
                    </a:lnTo>
                    <a:lnTo>
                      <a:pt x="2788" y="751"/>
                    </a:lnTo>
                    <a:lnTo>
                      <a:pt x="2758" y="773"/>
                    </a:lnTo>
                    <a:lnTo>
                      <a:pt x="2723" y="798"/>
                    </a:lnTo>
                    <a:lnTo>
                      <a:pt x="2684" y="825"/>
                    </a:lnTo>
                    <a:lnTo>
                      <a:pt x="2641" y="853"/>
                    </a:lnTo>
                    <a:lnTo>
                      <a:pt x="2596" y="884"/>
                    </a:lnTo>
                    <a:lnTo>
                      <a:pt x="2547" y="913"/>
                    </a:lnTo>
                    <a:lnTo>
                      <a:pt x="2495" y="945"/>
                    </a:lnTo>
                    <a:lnTo>
                      <a:pt x="2443" y="977"/>
                    </a:lnTo>
                    <a:lnTo>
                      <a:pt x="2389" y="1008"/>
                    </a:lnTo>
                    <a:lnTo>
                      <a:pt x="2334" y="1039"/>
                    </a:lnTo>
                    <a:lnTo>
                      <a:pt x="2277" y="1070"/>
                    </a:lnTo>
                    <a:lnTo>
                      <a:pt x="2222" y="1100"/>
                    </a:lnTo>
                    <a:lnTo>
                      <a:pt x="2167" y="1129"/>
                    </a:lnTo>
                    <a:lnTo>
                      <a:pt x="2114" y="1156"/>
                    </a:lnTo>
                    <a:lnTo>
                      <a:pt x="2062" y="1182"/>
                    </a:lnTo>
                    <a:lnTo>
                      <a:pt x="2012" y="1205"/>
                    </a:lnTo>
                    <a:lnTo>
                      <a:pt x="1964" y="1227"/>
                    </a:lnTo>
                    <a:lnTo>
                      <a:pt x="1920" y="1246"/>
                    </a:lnTo>
                    <a:lnTo>
                      <a:pt x="1878" y="1262"/>
                    </a:lnTo>
                    <a:lnTo>
                      <a:pt x="1841" y="1274"/>
                    </a:lnTo>
                    <a:lnTo>
                      <a:pt x="1808" y="1282"/>
                    </a:lnTo>
                    <a:lnTo>
                      <a:pt x="1786" y="1286"/>
                    </a:lnTo>
                    <a:lnTo>
                      <a:pt x="1758" y="1287"/>
                    </a:lnTo>
                    <a:lnTo>
                      <a:pt x="1723" y="1287"/>
                    </a:lnTo>
                    <a:lnTo>
                      <a:pt x="1681" y="1285"/>
                    </a:lnTo>
                    <a:lnTo>
                      <a:pt x="1635" y="1281"/>
                    </a:lnTo>
                    <a:lnTo>
                      <a:pt x="1582" y="1276"/>
                    </a:lnTo>
                    <a:lnTo>
                      <a:pt x="1526" y="1270"/>
                    </a:lnTo>
                    <a:lnTo>
                      <a:pt x="1466" y="1263"/>
                    </a:lnTo>
                    <a:lnTo>
                      <a:pt x="1402" y="1256"/>
                    </a:lnTo>
                    <a:lnTo>
                      <a:pt x="1336" y="1246"/>
                    </a:lnTo>
                    <a:lnTo>
                      <a:pt x="1267" y="1236"/>
                    </a:lnTo>
                    <a:lnTo>
                      <a:pt x="1196" y="1226"/>
                    </a:lnTo>
                    <a:lnTo>
                      <a:pt x="1125" y="1215"/>
                    </a:lnTo>
                    <a:lnTo>
                      <a:pt x="1054" y="1204"/>
                    </a:lnTo>
                    <a:lnTo>
                      <a:pt x="982" y="1192"/>
                    </a:lnTo>
                    <a:lnTo>
                      <a:pt x="911" y="1181"/>
                    </a:lnTo>
                    <a:lnTo>
                      <a:pt x="841" y="1169"/>
                    </a:lnTo>
                    <a:lnTo>
                      <a:pt x="774" y="1156"/>
                    </a:lnTo>
                    <a:lnTo>
                      <a:pt x="708" y="1145"/>
                    </a:lnTo>
                    <a:lnTo>
                      <a:pt x="645" y="1134"/>
                    </a:lnTo>
                    <a:lnTo>
                      <a:pt x="587" y="1123"/>
                    </a:lnTo>
                    <a:lnTo>
                      <a:pt x="531" y="1114"/>
                    </a:lnTo>
                    <a:lnTo>
                      <a:pt x="481" y="1104"/>
                    </a:lnTo>
                    <a:lnTo>
                      <a:pt x="436" y="1095"/>
                    </a:lnTo>
                    <a:lnTo>
                      <a:pt x="397" y="1088"/>
                    </a:lnTo>
                    <a:lnTo>
                      <a:pt x="364" y="1082"/>
                    </a:lnTo>
                    <a:lnTo>
                      <a:pt x="338" y="1077"/>
                    </a:lnTo>
                    <a:lnTo>
                      <a:pt x="320" y="1072"/>
                    </a:lnTo>
                    <a:lnTo>
                      <a:pt x="287" y="1068"/>
                    </a:lnTo>
                    <a:lnTo>
                      <a:pt x="252" y="1072"/>
                    </a:lnTo>
                    <a:lnTo>
                      <a:pt x="219" y="1081"/>
                    </a:lnTo>
                    <a:lnTo>
                      <a:pt x="187" y="1094"/>
                    </a:lnTo>
                    <a:lnTo>
                      <a:pt x="156" y="1111"/>
                    </a:lnTo>
                    <a:lnTo>
                      <a:pt x="125" y="1131"/>
                    </a:lnTo>
                    <a:lnTo>
                      <a:pt x="96" y="1151"/>
                    </a:lnTo>
                    <a:lnTo>
                      <a:pt x="70" y="1174"/>
                    </a:lnTo>
                    <a:lnTo>
                      <a:pt x="54" y="1185"/>
                    </a:lnTo>
                    <a:lnTo>
                      <a:pt x="41" y="1191"/>
                    </a:lnTo>
                    <a:lnTo>
                      <a:pt x="31" y="1192"/>
                    </a:lnTo>
                    <a:lnTo>
                      <a:pt x="22" y="1189"/>
                    </a:lnTo>
                    <a:lnTo>
                      <a:pt x="15" y="1185"/>
                    </a:lnTo>
                    <a:lnTo>
                      <a:pt x="10" y="1178"/>
                    </a:lnTo>
                    <a:lnTo>
                      <a:pt x="6" y="1170"/>
                    </a:lnTo>
                    <a:lnTo>
                      <a:pt x="3" y="1163"/>
                    </a:lnTo>
                    <a:lnTo>
                      <a:pt x="1" y="1155"/>
                    </a:lnTo>
                    <a:lnTo>
                      <a:pt x="1" y="1149"/>
                    </a:lnTo>
                    <a:lnTo>
                      <a:pt x="0" y="1147"/>
                    </a:lnTo>
                    <a:lnTo>
                      <a:pt x="5" y="1082"/>
                    </a:lnTo>
                    <a:lnTo>
                      <a:pt x="10" y="1010"/>
                    </a:lnTo>
                    <a:lnTo>
                      <a:pt x="15" y="932"/>
                    </a:lnTo>
                    <a:lnTo>
                      <a:pt x="20" y="849"/>
                    </a:lnTo>
                    <a:lnTo>
                      <a:pt x="26" y="765"/>
                    </a:lnTo>
                    <a:lnTo>
                      <a:pt x="31" y="678"/>
                    </a:lnTo>
                    <a:lnTo>
                      <a:pt x="37" y="590"/>
                    </a:lnTo>
                    <a:lnTo>
                      <a:pt x="42" y="504"/>
                    </a:lnTo>
                    <a:lnTo>
                      <a:pt x="48" y="420"/>
                    </a:lnTo>
                    <a:lnTo>
                      <a:pt x="53" y="340"/>
                    </a:lnTo>
                    <a:lnTo>
                      <a:pt x="58" y="264"/>
                    </a:lnTo>
                    <a:lnTo>
                      <a:pt x="61" y="196"/>
                    </a:lnTo>
                    <a:lnTo>
                      <a:pt x="66" y="135"/>
                    </a:lnTo>
                    <a:lnTo>
                      <a:pt x="69" y="118"/>
                    </a:lnTo>
                    <a:lnTo>
                      <a:pt x="74" y="104"/>
                    </a:lnTo>
                    <a:lnTo>
                      <a:pt x="82" y="94"/>
                    </a:lnTo>
                    <a:lnTo>
                      <a:pt x="93" y="88"/>
                    </a:lnTo>
                    <a:lnTo>
                      <a:pt x="107" y="83"/>
                    </a:lnTo>
                    <a:lnTo>
                      <a:pt x="121" y="80"/>
                    </a:lnTo>
                    <a:lnTo>
                      <a:pt x="140" y="77"/>
                    </a:lnTo>
                    <a:lnTo>
                      <a:pt x="159" y="73"/>
                    </a:lnTo>
                    <a:lnTo>
                      <a:pt x="200" y="67"/>
                    </a:lnTo>
                    <a:lnTo>
                      <a:pt x="245" y="60"/>
                    </a:lnTo>
                    <a:lnTo>
                      <a:pt x="294" y="53"/>
                    </a:lnTo>
                    <a:lnTo>
                      <a:pt x="347" y="44"/>
                    </a:lnTo>
                    <a:lnTo>
                      <a:pt x="400" y="37"/>
                    </a:lnTo>
                    <a:lnTo>
                      <a:pt x="457" y="29"/>
                    </a:lnTo>
                    <a:lnTo>
                      <a:pt x="512" y="22"/>
                    </a:lnTo>
                    <a:lnTo>
                      <a:pt x="567" y="16"/>
                    </a:lnTo>
                    <a:lnTo>
                      <a:pt x="620" y="10"/>
                    </a:lnTo>
                    <a:lnTo>
                      <a:pt x="669" y="5"/>
                    </a:lnTo>
                    <a:lnTo>
                      <a:pt x="714" y="2"/>
                    </a:lnTo>
                    <a:lnTo>
                      <a:pt x="756" y="0"/>
                    </a:lnTo>
                    <a:lnTo>
                      <a:pt x="79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defTabSz="12189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68"/>
              <p:cNvSpPr>
                <a:spLocks noEditPoints="1"/>
              </p:cNvSpPr>
              <p:nvPr/>
            </p:nvSpPr>
            <p:spPr bwMode="auto">
              <a:xfrm>
                <a:off x="8456613" y="3881438"/>
                <a:ext cx="295275" cy="379413"/>
              </a:xfrm>
              <a:custGeom>
                <a:avLst/>
                <a:gdLst>
                  <a:gd name="T0" fmla="*/ 481 w 928"/>
                  <a:gd name="T1" fmla="*/ 716 h 1196"/>
                  <a:gd name="T2" fmla="*/ 446 w 928"/>
                  <a:gd name="T3" fmla="*/ 720 h 1196"/>
                  <a:gd name="T4" fmla="*/ 414 w 928"/>
                  <a:gd name="T5" fmla="*/ 729 h 1196"/>
                  <a:gd name="T6" fmla="*/ 384 w 928"/>
                  <a:gd name="T7" fmla="*/ 745 h 1196"/>
                  <a:gd name="T8" fmla="*/ 359 w 928"/>
                  <a:gd name="T9" fmla="*/ 766 h 1196"/>
                  <a:gd name="T10" fmla="*/ 338 w 928"/>
                  <a:gd name="T11" fmla="*/ 792 h 1196"/>
                  <a:gd name="T12" fmla="*/ 322 w 928"/>
                  <a:gd name="T13" fmla="*/ 820 h 1196"/>
                  <a:gd name="T14" fmla="*/ 312 w 928"/>
                  <a:gd name="T15" fmla="*/ 853 h 1196"/>
                  <a:gd name="T16" fmla="*/ 309 w 928"/>
                  <a:gd name="T17" fmla="*/ 887 h 1196"/>
                  <a:gd name="T18" fmla="*/ 312 w 928"/>
                  <a:gd name="T19" fmla="*/ 921 h 1196"/>
                  <a:gd name="T20" fmla="*/ 322 w 928"/>
                  <a:gd name="T21" fmla="*/ 955 h 1196"/>
                  <a:gd name="T22" fmla="*/ 338 w 928"/>
                  <a:gd name="T23" fmla="*/ 984 h 1196"/>
                  <a:gd name="T24" fmla="*/ 359 w 928"/>
                  <a:gd name="T25" fmla="*/ 1010 h 1196"/>
                  <a:gd name="T26" fmla="*/ 384 w 928"/>
                  <a:gd name="T27" fmla="*/ 1030 h 1196"/>
                  <a:gd name="T28" fmla="*/ 414 w 928"/>
                  <a:gd name="T29" fmla="*/ 1046 h 1196"/>
                  <a:gd name="T30" fmla="*/ 446 w 928"/>
                  <a:gd name="T31" fmla="*/ 1056 h 1196"/>
                  <a:gd name="T32" fmla="*/ 481 w 928"/>
                  <a:gd name="T33" fmla="*/ 1060 h 1196"/>
                  <a:gd name="T34" fmla="*/ 515 w 928"/>
                  <a:gd name="T35" fmla="*/ 1056 h 1196"/>
                  <a:gd name="T36" fmla="*/ 547 w 928"/>
                  <a:gd name="T37" fmla="*/ 1046 h 1196"/>
                  <a:gd name="T38" fmla="*/ 577 w 928"/>
                  <a:gd name="T39" fmla="*/ 1030 h 1196"/>
                  <a:gd name="T40" fmla="*/ 602 w 928"/>
                  <a:gd name="T41" fmla="*/ 1010 h 1196"/>
                  <a:gd name="T42" fmla="*/ 623 w 928"/>
                  <a:gd name="T43" fmla="*/ 984 h 1196"/>
                  <a:gd name="T44" fmla="*/ 639 w 928"/>
                  <a:gd name="T45" fmla="*/ 955 h 1196"/>
                  <a:gd name="T46" fmla="*/ 649 w 928"/>
                  <a:gd name="T47" fmla="*/ 921 h 1196"/>
                  <a:gd name="T48" fmla="*/ 653 w 928"/>
                  <a:gd name="T49" fmla="*/ 887 h 1196"/>
                  <a:gd name="T50" fmla="*/ 649 w 928"/>
                  <a:gd name="T51" fmla="*/ 853 h 1196"/>
                  <a:gd name="T52" fmla="*/ 639 w 928"/>
                  <a:gd name="T53" fmla="*/ 820 h 1196"/>
                  <a:gd name="T54" fmla="*/ 623 w 928"/>
                  <a:gd name="T55" fmla="*/ 792 h 1196"/>
                  <a:gd name="T56" fmla="*/ 602 w 928"/>
                  <a:gd name="T57" fmla="*/ 766 h 1196"/>
                  <a:gd name="T58" fmla="*/ 577 w 928"/>
                  <a:gd name="T59" fmla="*/ 745 h 1196"/>
                  <a:gd name="T60" fmla="*/ 547 w 928"/>
                  <a:gd name="T61" fmla="*/ 729 h 1196"/>
                  <a:gd name="T62" fmla="*/ 515 w 928"/>
                  <a:gd name="T63" fmla="*/ 720 h 1196"/>
                  <a:gd name="T64" fmla="*/ 481 w 928"/>
                  <a:gd name="T65" fmla="*/ 716 h 1196"/>
                  <a:gd name="T66" fmla="*/ 225 w 928"/>
                  <a:gd name="T67" fmla="*/ 0 h 1196"/>
                  <a:gd name="T68" fmla="*/ 847 w 928"/>
                  <a:gd name="T69" fmla="*/ 31 h 1196"/>
                  <a:gd name="T70" fmla="*/ 870 w 928"/>
                  <a:gd name="T71" fmla="*/ 36 h 1196"/>
                  <a:gd name="T72" fmla="*/ 890 w 928"/>
                  <a:gd name="T73" fmla="*/ 45 h 1196"/>
                  <a:gd name="T74" fmla="*/ 907 w 928"/>
                  <a:gd name="T75" fmla="*/ 60 h 1196"/>
                  <a:gd name="T76" fmla="*/ 919 w 928"/>
                  <a:gd name="T77" fmla="*/ 78 h 1196"/>
                  <a:gd name="T78" fmla="*/ 927 w 928"/>
                  <a:gd name="T79" fmla="*/ 99 h 1196"/>
                  <a:gd name="T80" fmla="*/ 928 w 928"/>
                  <a:gd name="T81" fmla="*/ 122 h 1196"/>
                  <a:gd name="T82" fmla="*/ 852 w 928"/>
                  <a:gd name="T83" fmla="*/ 1111 h 1196"/>
                  <a:gd name="T84" fmla="*/ 847 w 928"/>
                  <a:gd name="T85" fmla="*/ 1134 h 1196"/>
                  <a:gd name="T86" fmla="*/ 836 w 928"/>
                  <a:gd name="T87" fmla="*/ 1155 h 1196"/>
                  <a:gd name="T88" fmla="*/ 821 w 928"/>
                  <a:gd name="T89" fmla="*/ 1172 h 1196"/>
                  <a:gd name="T90" fmla="*/ 803 w 928"/>
                  <a:gd name="T91" fmla="*/ 1185 h 1196"/>
                  <a:gd name="T92" fmla="*/ 781 w 928"/>
                  <a:gd name="T93" fmla="*/ 1193 h 1196"/>
                  <a:gd name="T94" fmla="*/ 758 w 928"/>
                  <a:gd name="T95" fmla="*/ 1196 h 1196"/>
                  <a:gd name="T96" fmla="*/ 69 w 928"/>
                  <a:gd name="T97" fmla="*/ 1196 h 1196"/>
                  <a:gd name="T98" fmla="*/ 47 w 928"/>
                  <a:gd name="T99" fmla="*/ 1192 h 1196"/>
                  <a:gd name="T100" fmla="*/ 27 w 928"/>
                  <a:gd name="T101" fmla="*/ 1182 h 1196"/>
                  <a:gd name="T102" fmla="*/ 13 w 928"/>
                  <a:gd name="T103" fmla="*/ 1169 h 1196"/>
                  <a:gd name="T104" fmla="*/ 4 w 928"/>
                  <a:gd name="T105" fmla="*/ 1150 h 1196"/>
                  <a:gd name="T106" fmla="*/ 0 w 928"/>
                  <a:gd name="T107" fmla="*/ 1130 h 1196"/>
                  <a:gd name="T108" fmla="*/ 2 w 928"/>
                  <a:gd name="T109" fmla="*/ 1107 h 1196"/>
                  <a:gd name="T110" fmla="*/ 116 w 928"/>
                  <a:gd name="T111" fmla="*/ 81 h 1196"/>
                  <a:gd name="T112" fmla="*/ 125 w 928"/>
                  <a:gd name="T113" fmla="*/ 59 h 1196"/>
                  <a:gd name="T114" fmla="*/ 138 w 928"/>
                  <a:gd name="T115" fmla="*/ 39 h 1196"/>
                  <a:gd name="T116" fmla="*/ 157 w 928"/>
                  <a:gd name="T117" fmla="*/ 22 h 1196"/>
                  <a:gd name="T118" fmla="*/ 178 w 928"/>
                  <a:gd name="T119" fmla="*/ 10 h 1196"/>
                  <a:gd name="T120" fmla="*/ 201 w 928"/>
                  <a:gd name="T121" fmla="*/ 3 h 1196"/>
                  <a:gd name="T122" fmla="*/ 225 w 928"/>
                  <a:gd name="T123" fmla="*/ 0 h 1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28" h="1196">
                    <a:moveTo>
                      <a:pt x="481" y="716"/>
                    </a:moveTo>
                    <a:lnTo>
                      <a:pt x="446" y="720"/>
                    </a:lnTo>
                    <a:lnTo>
                      <a:pt x="414" y="729"/>
                    </a:lnTo>
                    <a:lnTo>
                      <a:pt x="384" y="745"/>
                    </a:lnTo>
                    <a:lnTo>
                      <a:pt x="359" y="766"/>
                    </a:lnTo>
                    <a:lnTo>
                      <a:pt x="338" y="792"/>
                    </a:lnTo>
                    <a:lnTo>
                      <a:pt x="322" y="820"/>
                    </a:lnTo>
                    <a:lnTo>
                      <a:pt x="312" y="853"/>
                    </a:lnTo>
                    <a:lnTo>
                      <a:pt x="309" y="887"/>
                    </a:lnTo>
                    <a:lnTo>
                      <a:pt x="312" y="921"/>
                    </a:lnTo>
                    <a:lnTo>
                      <a:pt x="322" y="955"/>
                    </a:lnTo>
                    <a:lnTo>
                      <a:pt x="338" y="984"/>
                    </a:lnTo>
                    <a:lnTo>
                      <a:pt x="359" y="1010"/>
                    </a:lnTo>
                    <a:lnTo>
                      <a:pt x="384" y="1030"/>
                    </a:lnTo>
                    <a:lnTo>
                      <a:pt x="414" y="1046"/>
                    </a:lnTo>
                    <a:lnTo>
                      <a:pt x="446" y="1056"/>
                    </a:lnTo>
                    <a:lnTo>
                      <a:pt x="481" y="1060"/>
                    </a:lnTo>
                    <a:lnTo>
                      <a:pt x="515" y="1056"/>
                    </a:lnTo>
                    <a:lnTo>
                      <a:pt x="547" y="1046"/>
                    </a:lnTo>
                    <a:lnTo>
                      <a:pt x="577" y="1030"/>
                    </a:lnTo>
                    <a:lnTo>
                      <a:pt x="602" y="1010"/>
                    </a:lnTo>
                    <a:lnTo>
                      <a:pt x="623" y="984"/>
                    </a:lnTo>
                    <a:lnTo>
                      <a:pt x="639" y="955"/>
                    </a:lnTo>
                    <a:lnTo>
                      <a:pt x="649" y="921"/>
                    </a:lnTo>
                    <a:lnTo>
                      <a:pt x="653" y="887"/>
                    </a:lnTo>
                    <a:lnTo>
                      <a:pt x="649" y="853"/>
                    </a:lnTo>
                    <a:lnTo>
                      <a:pt x="639" y="820"/>
                    </a:lnTo>
                    <a:lnTo>
                      <a:pt x="623" y="792"/>
                    </a:lnTo>
                    <a:lnTo>
                      <a:pt x="602" y="766"/>
                    </a:lnTo>
                    <a:lnTo>
                      <a:pt x="577" y="745"/>
                    </a:lnTo>
                    <a:lnTo>
                      <a:pt x="547" y="729"/>
                    </a:lnTo>
                    <a:lnTo>
                      <a:pt x="515" y="720"/>
                    </a:lnTo>
                    <a:lnTo>
                      <a:pt x="481" y="716"/>
                    </a:lnTo>
                    <a:close/>
                    <a:moveTo>
                      <a:pt x="225" y="0"/>
                    </a:moveTo>
                    <a:lnTo>
                      <a:pt x="847" y="31"/>
                    </a:lnTo>
                    <a:lnTo>
                      <a:pt x="870" y="36"/>
                    </a:lnTo>
                    <a:lnTo>
                      <a:pt x="890" y="45"/>
                    </a:lnTo>
                    <a:lnTo>
                      <a:pt x="907" y="60"/>
                    </a:lnTo>
                    <a:lnTo>
                      <a:pt x="919" y="78"/>
                    </a:lnTo>
                    <a:lnTo>
                      <a:pt x="927" y="99"/>
                    </a:lnTo>
                    <a:lnTo>
                      <a:pt x="928" y="122"/>
                    </a:lnTo>
                    <a:lnTo>
                      <a:pt x="852" y="1111"/>
                    </a:lnTo>
                    <a:lnTo>
                      <a:pt x="847" y="1134"/>
                    </a:lnTo>
                    <a:lnTo>
                      <a:pt x="836" y="1155"/>
                    </a:lnTo>
                    <a:lnTo>
                      <a:pt x="821" y="1172"/>
                    </a:lnTo>
                    <a:lnTo>
                      <a:pt x="803" y="1185"/>
                    </a:lnTo>
                    <a:lnTo>
                      <a:pt x="781" y="1193"/>
                    </a:lnTo>
                    <a:lnTo>
                      <a:pt x="758" y="1196"/>
                    </a:lnTo>
                    <a:lnTo>
                      <a:pt x="69" y="1196"/>
                    </a:lnTo>
                    <a:lnTo>
                      <a:pt x="47" y="1192"/>
                    </a:lnTo>
                    <a:lnTo>
                      <a:pt x="27" y="1182"/>
                    </a:lnTo>
                    <a:lnTo>
                      <a:pt x="13" y="1169"/>
                    </a:lnTo>
                    <a:lnTo>
                      <a:pt x="4" y="1150"/>
                    </a:lnTo>
                    <a:lnTo>
                      <a:pt x="0" y="1130"/>
                    </a:lnTo>
                    <a:lnTo>
                      <a:pt x="2" y="1107"/>
                    </a:lnTo>
                    <a:lnTo>
                      <a:pt x="116" y="81"/>
                    </a:lnTo>
                    <a:lnTo>
                      <a:pt x="125" y="59"/>
                    </a:lnTo>
                    <a:lnTo>
                      <a:pt x="138" y="39"/>
                    </a:lnTo>
                    <a:lnTo>
                      <a:pt x="157" y="22"/>
                    </a:lnTo>
                    <a:lnTo>
                      <a:pt x="178" y="10"/>
                    </a:lnTo>
                    <a:lnTo>
                      <a:pt x="201" y="3"/>
                    </a:lnTo>
                    <a:lnTo>
                      <a:pt x="22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defTabSz="1218987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9950" name="Freeform 6"/>
            <p:cNvSpPr>
              <a:spLocks noEditPoints="1"/>
            </p:cNvSpPr>
            <p:nvPr/>
          </p:nvSpPr>
          <p:spPr bwMode="auto">
            <a:xfrm>
              <a:off x="4948594" y="4360704"/>
              <a:ext cx="560387" cy="560387"/>
            </a:xfrm>
            <a:custGeom>
              <a:avLst/>
              <a:gdLst>
                <a:gd name="T0" fmla="*/ 2147483647 w 4049"/>
                <a:gd name="T1" fmla="*/ 2147483647 h 4047"/>
                <a:gd name="T2" fmla="*/ 2147483647 w 4049"/>
                <a:gd name="T3" fmla="*/ 2147483647 h 4047"/>
                <a:gd name="T4" fmla="*/ 2147483647 w 4049"/>
                <a:gd name="T5" fmla="*/ 2147483647 h 4047"/>
                <a:gd name="T6" fmla="*/ 2147483647 w 4049"/>
                <a:gd name="T7" fmla="*/ 2147483647 h 4047"/>
                <a:gd name="T8" fmla="*/ 2147483647 w 4049"/>
                <a:gd name="T9" fmla="*/ 2147483647 h 4047"/>
                <a:gd name="T10" fmla="*/ 2147483647 w 4049"/>
                <a:gd name="T11" fmla="*/ 2147483647 h 4047"/>
                <a:gd name="T12" fmla="*/ 2147483647 w 4049"/>
                <a:gd name="T13" fmla="*/ 2147483647 h 4047"/>
                <a:gd name="T14" fmla="*/ 2147483647 w 4049"/>
                <a:gd name="T15" fmla="*/ 2147483647 h 4047"/>
                <a:gd name="T16" fmla="*/ 2147483647 w 4049"/>
                <a:gd name="T17" fmla="*/ 2147483647 h 4047"/>
                <a:gd name="T18" fmla="*/ 2147483647 w 4049"/>
                <a:gd name="T19" fmla="*/ 2147483647 h 4047"/>
                <a:gd name="T20" fmla="*/ 2147483647 w 4049"/>
                <a:gd name="T21" fmla="*/ 2147483647 h 4047"/>
                <a:gd name="T22" fmla="*/ 2147483647 w 4049"/>
                <a:gd name="T23" fmla="*/ 2147483647 h 4047"/>
                <a:gd name="T24" fmla="*/ 2147483647 w 4049"/>
                <a:gd name="T25" fmla="*/ 2147483647 h 4047"/>
                <a:gd name="T26" fmla="*/ 2147483647 w 4049"/>
                <a:gd name="T27" fmla="*/ 2147483647 h 4047"/>
                <a:gd name="T28" fmla="*/ 2147483647 w 4049"/>
                <a:gd name="T29" fmla="*/ 2147483647 h 4047"/>
                <a:gd name="T30" fmla="*/ 2147483647 w 4049"/>
                <a:gd name="T31" fmla="*/ 2147483647 h 4047"/>
                <a:gd name="T32" fmla="*/ 2147483647 w 4049"/>
                <a:gd name="T33" fmla="*/ 2147483647 h 4047"/>
                <a:gd name="T34" fmla="*/ 2147483647 w 4049"/>
                <a:gd name="T35" fmla="*/ 2147483647 h 4047"/>
                <a:gd name="T36" fmla="*/ 1341439102 w 4049"/>
                <a:gd name="T37" fmla="*/ 2147483647 h 4047"/>
                <a:gd name="T38" fmla="*/ 2147483647 w 4049"/>
                <a:gd name="T39" fmla="*/ 2147483647 h 4047"/>
                <a:gd name="T40" fmla="*/ 2147483647 w 4049"/>
                <a:gd name="T41" fmla="*/ 2147483647 h 4047"/>
                <a:gd name="T42" fmla="*/ 2147483647 w 4049"/>
                <a:gd name="T43" fmla="*/ 2147483647 h 4047"/>
                <a:gd name="T44" fmla="*/ 2147483647 w 4049"/>
                <a:gd name="T45" fmla="*/ 2147483647 h 4047"/>
                <a:gd name="T46" fmla="*/ 2147483647 w 4049"/>
                <a:gd name="T47" fmla="*/ 2147483647 h 4047"/>
                <a:gd name="T48" fmla="*/ 2147483647 w 4049"/>
                <a:gd name="T49" fmla="*/ 2147483647 h 4047"/>
                <a:gd name="T50" fmla="*/ 2147483647 w 4049"/>
                <a:gd name="T51" fmla="*/ 2147483647 h 4047"/>
                <a:gd name="T52" fmla="*/ 2147483647 w 4049"/>
                <a:gd name="T53" fmla="*/ 2147483647 h 4047"/>
                <a:gd name="T54" fmla="*/ 2147483647 w 4049"/>
                <a:gd name="T55" fmla="*/ 2147483647 h 4047"/>
                <a:gd name="T56" fmla="*/ 2147483647 w 4049"/>
                <a:gd name="T57" fmla="*/ 2147483647 h 4047"/>
                <a:gd name="T58" fmla="*/ 2147483647 w 4049"/>
                <a:gd name="T59" fmla="*/ 2147483647 h 4047"/>
                <a:gd name="T60" fmla="*/ 2147483647 w 4049"/>
                <a:gd name="T61" fmla="*/ 2147483647 h 4047"/>
                <a:gd name="T62" fmla="*/ 2147483647 w 4049"/>
                <a:gd name="T63" fmla="*/ 2147483647 h 4047"/>
                <a:gd name="T64" fmla="*/ 2147483647 w 4049"/>
                <a:gd name="T65" fmla="*/ 2147483647 h 4047"/>
                <a:gd name="T66" fmla="*/ 2147483647 w 4049"/>
                <a:gd name="T67" fmla="*/ 2147483647 h 4047"/>
                <a:gd name="T68" fmla="*/ 1004752750 w 4049"/>
                <a:gd name="T69" fmla="*/ 1677961944 h 4047"/>
                <a:gd name="T70" fmla="*/ 1283112365 w 4049"/>
                <a:gd name="T71" fmla="*/ 2147483647 h 4047"/>
                <a:gd name="T72" fmla="*/ 1890208008 w 4049"/>
                <a:gd name="T73" fmla="*/ 2147483647 h 4047"/>
                <a:gd name="T74" fmla="*/ 2147483647 w 4049"/>
                <a:gd name="T75" fmla="*/ 1890351197 h 4047"/>
                <a:gd name="T76" fmla="*/ 2147483647 w 4049"/>
                <a:gd name="T77" fmla="*/ 1786812419 h 4047"/>
                <a:gd name="T78" fmla="*/ 2147483647 w 4049"/>
                <a:gd name="T79" fmla="*/ 2147483647 h 4047"/>
                <a:gd name="T80" fmla="*/ 2147483647 w 4049"/>
                <a:gd name="T81" fmla="*/ 2147483647 h 4047"/>
                <a:gd name="T82" fmla="*/ 2147483647 w 4049"/>
                <a:gd name="T83" fmla="*/ 1786812419 h 4047"/>
                <a:gd name="T84" fmla="*/ 2147483647 w 4049"/>
                <a:gd name="T85" fmla="*/ 1425729975 h 4047"/>
                <a:gd name="T86" fmla="*/ 2147483647 w 4049"/>
                <a:gd name="T87" fmla="*/ 1962041944 h 4047"/>
                <a:gd name="T88" fmla="*/ 670728962 w 4049"/>
                <a:gd name="T89" fmla="*/ 2147483647 h 4047"/>
                <a:gd name="T90" fmla="*/ 726393412 w 4049"/>
                <a:gd name="T91" fmla="*/ 2147483647 h 4047"/>
                <a:gd name="T92" fmla="*/ 140501436 w 4049"/>
                <a:gd name="T93" fmla="*/ 2147483647 h 4047"/>
                <a:gd name="T94" fmla="*/ 7949358 w 4049"/>
                <a:gd name="T95" fmla="*/ 1962041944 h 4047"/>
                <a:gd name="T96" fmla="*/ 392350386 w 4049"/>
                <a:gd name="T97" fmla="*/ 1425729975 h 4047"/>
                <a:gd name="T98" fmla="*/ 2147483647 w 4049"/>
                <a:gd name="T99" fmla="*/ 34513027 h 4047"/>
                <a:gd name="T100" fmla="*/ 2147483647 w 4049"/>
                <a:gd name="T101" fmla="*/ 1677961944 h 4047"/>
                <a:gd name="T102" fmla="*/ 2147483647 w 4049"/>
                <a:gd name="T103" fmla="*/ 2004531094 h 4047"/>
                <a:gd name="T104" fmla="*/ 2147483647 w 4049"/>
                <a:gd name="T105" fmla="*/ 1826636304 h 4047"/>
                <a:gd name="T106" fmla="*/ 2147483647 w 4049"/>
                <a:gd name="T107" fmla="*/ 127448652 h 4047"/>
                <a:gd name="T108" fmla="*/ 1752350348 w 4049"/>
                <a:gd name="T109" fmla="*/ 7957163 h 4047"/>
                <a:gd name="T110" fmla="*/ 2012167234 w 4049"/>
                <a:gd name="T111" fmla="*/ 334526588 h 4047"/>
                <a:gd name="T112" fmla="*/ 1823932608 w 4049"/>
                <a:gd name="T113" fmla="*/ 1977975929 h 4047"/>
                <a:gd name="T114" fmla="*/ 1415664273 w 4049"/>
                <a:gd name="T115" fmla="*/ 1887704764 h 4047"/>
                <a:gd name="T116" fmla="*/ 1375898811 w 4049"/>
                <a:gd name="T117" fmla="*/ 188498314 h 404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049"/>
                <a:gd name="T178" fmla="*/ 0 h 4047"/>
                <a:gd name="T179" fmla="*/ 4049 w 4049"/>
                <a:gd name="T180" fmla="*/ 4047 h 404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049" h="4047">
                  <a:moveTo>
                    <a:pt x="2910" y="2530"/>
                  </a:moveTo>
                  <a:lnTo>
                    <a:pt x="2939" y="2532"/>
                  </a:lnTo>
                  <a:lnTo>
                    <a:pt x="2966" y="2542"/>
                  </a:lnTo>
                  <a:lnTo>
                    <a:pt x="2989" y="2557"/>
                  </a:lnTo>
                  <a:lnTo>
                    <a:pt x="3009" y="2577"/>
                  </a:lnTo>
                  <a:lnTo>
                    <a:pt x="3024" y="2600"/>
                  </a:lnTo>
                  <a:lnTo>
                    <a:pt x="3034" y="2627"/>
                  </a:lnTo>
                  <a:lnTo>
                    <a:pt x="3037" y="2655"/>
                  </a:lnTo>
                  <a:lnTo>
                    <a:pt x="3037" y="3036"/>
                  </a:lnTo>
                  <a:lnTo>
                    <a:pt x="3416" y="3036"/>
                  </a:lnTo>
                  <a:lnTo>
                    <a:pt x="3445" y="3038"/>
                  </a:lnTo>
                  <a:lnTo>
                    <a:pt x="3472" y="3048"/>
                  </a:lnTo>
                  <a:lnTo>
                    <a:pt x="3495" y="3063"/>
                  </a:lnTo>
                  <a:lnTo>
                    <a:pt x="3515" y="3083"/>
                  </a:lnTo>
                  <a:lnTo>
                    <a:pt x="3530" y="3106"/>
                  </a:lnTo>
                  <a:lnTo>
                    <a:pt x="3540" y="3133"/>
                  </a:lnTo>
                  <a:lnTo>
                    <a:pt x="3543" y="3163"/>
                  </a:lnTo>
                  <a:lnTo>
                    <a:pt x="3540" y="3191"/>
                  </a:lnTo>
                  <a:lnTo>
                    <a:pt x="3530" y="3218"/>
                  </a:lnTo>
                  <a:lnTo>
                    <a:pt x="3515" y="3241"/>
                  </a:lnTo>
                  <a:lnTo>
                    <a:pt x="3495" y="3261"/>
                  </a:lnTo>
                  <a:lnTo>
                    <a:pt x="3472" y="3276"/>
                  </a:lnTo>
                  <a:lnTo>
                    <a:pt x="3445" y="3286"/>
                  </a:lnTo>
                  <a:lnTo>
                    <a:pt x="3416" y="3288"/>
                  </a:lnTo>
                  <a:lnTo>
                    <a:pt x="2910" y="3288"/>
                  </a:lnTo>
                  <a:lnTo>
                    <a:pt x="2881" y="3286"/>
                  </a:lnTo>
                  <a:lnTo>
                    <a:pt x="2855" y="3276"/>
                  </a:lnTo>
                  <a:lnTo>
                    <a:pt x="2832" y="3261"/>
                  </a:lnTo>
                  <a:lnTo>
                    <a:pt x="2812" y="3241"/>
                  </a:lnTo>
                  <a:lnTo>
                    <a:pt x="2796" y="3218"/>
                  </a:lnTo>
                  <a:lnTo>
                    <a:pt x="2787" y="3191"/>
                  </a:lnTo>
                  <a:lnTo>
                    <a:pt x="2784" y="3163"/>
                  </a:lnTo>
                  <a:lnTo>
                    <a:pt x="2784" y="2655"/>
                  </a:lnTo>
                  <a:lnTo>
                    <a:pt x="2787" y="2627"/>
                  </a:lnTo>
                  <a:lnTo>
                    <a:pt x="2796" y="2600"/>
                  </a:lnTo>
                  <a:lnTo>
                    <a:pt x="2812" y="2577"/>
                  </a:lnTo>
                  <a:lnTo>
                    <a:pt x="2832" y="2557"/>
                  </a:lnTo>
                  <a:lnTo>
                    <a:pt x="2855" y="2542"/>
                  </a:lnTo>
                  <a:lnTo>
                    <a:pt x="2881" y="2532"/>
                  </a:lnTo>
                  <a:lnTo>
                    <a:pt x="2910" y="2530"/>
                  </a:lnTo>
                  <a:close/>
                  <a:moveTo>
                    <a:pt x="3037" y="2276"/>
                  </a:moveTo>
                  <a:lnTo>
                    <a:pt x="2960" y="2280"/>
                  </a:lnTo>
                  <a:lnTo>
                    <a:pt x="2883" y="2292"/>
                  </a:lnTo>
                  <a:lnTo>
                    <a:pt x="2811" y="2311"/>
                  </a:lnTo>
                  <a:lnTo>
                    <a:pt x="2742" y="2337"/>
                  </a:lnTo>
                  <a:lnTo>
                    <a:pt x="2675" y="2369"/>
                  </a:lnTo>
                  <a:lnTo>
                    <a:pt x="2612" y="2407"/>
                  </a:lnTo>
                  <a:lnTo>
                    <a:pt x="2555" y="2450"/>
                  </a:lnTo>
                  <a:lnTo>
                    <a:pt x="2500" y="2499"/>
                  </a:lnTo>
                  <a:lnTo>
                    <a:pt x="2451" y="2553"/>
                  </a:lnTo>
                  <a:lnTo>
                    <a:pt x="2407" y="2611"/>
                  </a:lnTo>
                  <a:lnTo>
                    <a:pt x="2369" y="2674"/>
                  </a:lnTo>
                  <a:lnTo>
                    <a:pt x="2337" y="2740"/>
                  </a:lnTo>
                  <a:lnTo>
                    <a:pt x="2312" y="2811"/>
                  </a:lnTo>
                  <a:lnTo>
                    <a:pt x="2292" y="2883"/>
                  </a:lnTo>
                  <a:lnTo>
                    <a:pt x="2281" y="2958"/>
                  </a:lnTo>
                  <a:lnTo>
                    <a:pt x="2278" y="3036"/>
                  </a:lnTo>
                  <a:lnTo>
                    <a:pt x="2281" y="3113"/>
                  </a:lnTo>
                  <a:lnTo>
                    <a:pt x="2292" y="3188"/>
                  </a:lnTo>
                  <a:lnTo>
                    <a:pt x="2312" y="3261"/>
                  </a:lnTo>
                  <a:lnTo>
                    <a:pt x="2337" y="3331"/>
                  </a:lnTo>
                  <a:lnTo>
                    <a:pt x="2369" y="3396"/>
                  </a:lnTo>
                  <a:lnTo>
                    <a:pt x="2407" y="3459"/>
                  </a:lnTo>
                  <a:lnTo>
                    <a:pt x="2451" y="3518"/>
                  </a:lnTo>
                  <a:lnTo>
                    <a:pt x="2500" y="3572"/>
                  </a:lnTo>
                  <a:lnTo>
                    <a:pt x="2555" y="3620"/>
                  </a:lnTo>
                  <a:lnTo>
                    <a:pt x="2612" y="3665"/>
                  </a:lnTo>
                  <a:lnTo>
                    <a:pt x="2675" y="3703"/>
                  </a:lnTo>
                  <a:lnTo>
                    <a:pt x="2742" y="3735"/>
                  </a:lnTo>
                  <a:lnTo>
                    <a:pt x="2811" y="3761"/>
                  </a:lnTo>
                  <a:lnTo>
                    <a:pt x="2883" y="3779"/>
                  </a:lnTo>
                  <a:lnTo>
                    <a:pt x="2960" y="3790"/>
                  </a:lnTo>
                  <a:lnTo>
                    <a:pt x="3037" y="3794"/>
                  </a:lnTo>
                  <a:lnTo>
                    <a:pt x="3115" y="3790"/>
                  </a:lnTo>
                  <a:lnTo>
                    <a:pt x="3190" y="3779"/>
                  </a:lnTo>
                  <a:lnTo>
                    <a:pt x="3263" y="3761"/>
                  </a:lnTo>
                  <a:lnTo>
                    <a:pt x="3331" y="3735"/>
                  </a:lnTo>
                  <a:lnTo>
                    <a:pt x="3398" y="3703"/>
                  </a:lnTo>
                  <a:lnTo>
                    <a:pt x="3461" y="3665"/>
                  </a:lnTo>
                  <a:lnTo>
                    <a:pt x="3520" y="3620"/>
                  </a:lnTo>
                  <a:lnTo>
                    <a:pt x="3573" y="3572"/>
                  </a:lnTo>
                  <a:lnTo>
                    <a:pt x="3622" y="3518"/>
                  </a:lnTo>
                  <a:lnTo>
                    <a:pt x="3666" y="3459"/>
                  </a:lnTo>
                  <a:lnTo>
                    <a:pt x="3705" y="3396"/>
                  </a:lnTo>
                  <a:lnTo>
                    <a:pt x="3737" y="3331"/>
                  </a:lnTo>
                  <a:lnTo>
                    <a:pt x="3761" y="3261"/>
                  </a:lnTo>
                  <a:lnTo>
                    <a:pt x="3781" y="3188"/>
                  </a:lnTo>
                  <a:lnTo>
                    <a:pt x="3792" y="3113"/>
                  </a:lnTo>
                  <a:lnTo>
                    <a:pt x="3796" y="3036"/>
                  </a:lnTo>
                  <a:lnTo>
                    <a:pt x="3792" y="2958"/>
                  </a:lnTo>
                  <a:lnTo>
                    <a:pt x="3781" y="2883"/>
                  </a:lnTo>
                  <a:lnTo>
                    <a:pt x="3761" y="2811"/>
                  </a:lnTo>
                  <a:lnTo>
                    <a:pt x="3737" y="2740"/>
                  </a:lnTo>
                  <a:lnTo>
                    <a:pt x="3705" y="2674"/>
                  </a:lnTo>
                  <a:lnTo>
                    <a:pt x="3666" y="2611"/>
                  </a:lnTo>
                  <a:lnTo>
                    <a:pt x="3622" y="2553"/>
                  </a:lnTo>
                  <a:lnTo>
                    <a:pt x="3573" y="2499"/>
                  </a:lnTo>
                  <a:lnTo>
                    <a:pt x="3520" y="2450"/>
                  </a:lnTo>
                  <a:lnTo>
                    <a:pt x="3461" y="2407"/>
                  </a:lnTo>
                  <a:lnTo>
                    <a:pt x="3398" y="2369"/>
                  </a:lnTo>
                  <a:lnTo>
                    <a:pt x="3331" y="2337"/>
                  </a:lnTo>
                  <a:lnTo>
                    <a:pt x="3263" y="2311"/>
                  </a:lnTo>
                  <a:lnTo>
                    <a:pt x="3190" y="2292"/>
                  </a:lnTo>
                  <a:lnTo>
                    <a:pt x="3115" y="2280"/>
                  </a:lnTo>
                  <a:lnTo>
                    <a:pt x="3037" y="2276"/>
                  </a:lnTo>
                  <a:close/>
                  <a:moveTo>
                    <a:pt x="1265" y="2276"/>
                  </a:moveTo>
                  <a:lnTo>
                    <a:pt x="1772" y="2276"/>
                  </a:lnTo>
                  <a:lnTo>
                    <a:pt x="1772" y="2782"/>
                  </a:lnTo>
                  <a:lnTo>
                    <a:pt x="1265" y="2782"/>
                  </a:lnTo>
                  <a:lnTo>
                    <a:pt x="1265" y="2276"/>
                  </a:lnTo>
                  <a:close/>
                  <a:moveTo>
                    <a:pt x="506" y="2276"/>
                  </a:moveTo>
                  <a:lnTo>
                    <a:pt x="1012" y="2276"/>
                  </a:lnTo>
                  <a:lnTo>
                    <a:pt x="1012" y="2782"/>
                  </a:lnTo>
                  <a:lnTo>
                    <a:pt x="506" y="2782"/>
                  </a:lnTo>
                  <a:lnTo>
                    <a:pt x="506" y="2276"/>
                  </a:lnTo>
                  <a:close/>
                  <a:moveTo>
                    <a:pt x="3037" y="2024"/>
                  </a:moveTo>
                  <a:lnTo>
                    <a:pt x="3125" y="2028"/>
                  </a:lnTo>
                  <a:lnTo>
                    <a:pt x="3210" y="2039"/>
                  </a:lnTo>
                  <a:lnTo>
                    <a:pt x="3292" y="2056"/>
                  </a:lnTo>
                  <a:lnTo>
                    <a:pt x="3372" y="2081"/>
                  </a:lnTo>
                  <a:lnTo>
                    <a:pt x="3450" y="2112"/>
                  </a:lnTo>
                  <a:lnTo>
                    <a:pt x="3524" y="2148"/>
                  </a:lnTo>
                  <a:lnTo>
                    <a:pt x="3594" y="2190"/>
                  </a:lnTo>
                  <a:lnTo>
                    <a:pt x="3660" y="2238"/>
                  </a:lnTo>
                  <a:lnTo>
                    <a:pt x="3723" y="2291"/>
                  </a:lnTo>
                  <a:lnTo>
                    <a:pt x="3781" y="2349"/>
                  </a:lnTo>
                  <a:lnTo>
                    <a:pt x="3834" y="2412"/>
                  </a:lnTo>
                  <a:lnTo>
                    <a:pt x="3882" y="2478"/>
                  </a:lnTo>
                  <a:lnTo>
                    <a:pt x="3925" y="2548"/>
                  </a:lnTo>
                  <a:lnTo>
                    <a:pt x="3961" y="2622"/>
                  </a:lnTo>
                  <a:lnTo>
                    <a:pt x="3991" y="2700"/>
                  </a:lnTo>
                  <a:lnTo>
                    <a:pt x="4016" y="2780"/>
                  </a:lnTo>
                  <a:lnTo>
                    <a:pt x="4035" y="2863"/>
                  </a:lnTo>
                  <a:lnTo>
                    <a:pt x="4046" y="2948"/>
                  </a:lnTo>
                  <a:lnTo>
                    <a:pt x="4049" y="3036"/>
                  </a:lnTo>
                  <a:lnTo>
                    <a:pt x="4046" y="3123"/>
                  </a:lnTo>
                  <a:lnTo>
                    <a:pt x="4035" y="3208"/>
                  </a:lnTo>
                  <a:lnTo>
                    <a:pt x="4016" y="3291"/>
                  </a:lnTo>
                  <a:lnTo>
                    <a:pt x="3991" y="3371"/>
                  </a:lnTo>
                  <a:lnTo>
                    <a:pt x="3961" y="3448"/>
                  </a:lnTo>
                  <a:lnTo>
                    <a:pt x="3925" y="3522"/>
                  </a:lnTo>
                  <a:lnTo>
                    <a:pt x="3882" y="3593"/>
                  </a:lnTo>
                  <a:lnTo>
                    <a:pt x="3834" y="3660"/>
                  </a:lnTo>
                  <a:lnTo>
                    <a:pt x="3781" y="3721"/>
                  </a:lnTo>
                  <a:lnTo>
                    <a:pt x="3723" y="3779"/>
                  </a:lnTo>
                  <a:lnTo>
                    <a:pt x="3660" y="3832"/>
                  </a:lnTo>
                  <a:lnTo>
                    <a:pt x="3594" y="3880"/>
                  </a:lnTo>
                  <a:lnTo>
                    <a:pt x="3524" y="3923"/>
                  </a:lnTo>
                  <a:lnTo>
                    <a:pt x="3450" y="3960"/>
                  </a:lnTo>
                  <a:lnTo>
                    <a:pt x="3372" y="3991"/>
                  </a:lnTo>
                  <a:lnTo>
                    <a:pt x="3292" y="4015"/>
                  </a:lnTo>
                  <a:lnTo>
                    <a:pt x="3210" y="4033"/>
                  </a:lnTo>
                  <a:lnTo>
                    <a:pt x="3125" y="4044"/>
                  </a:lnTo>
                  <a:lnTo>
                    <a:pt x="3037" y="4047"/>
                  </a:lnTo>
                  <a:lnTo>
                    <a:pt x="2950" y="4044"/>
                  </a:lnTo>
                  <a:lnTo>
                    <a:pt x="2864" y="4033"/>
                  </a:lnTo>
                  <a:lnTo>
                    <a:pt x="2781" y="4015"/>
                  </a:lnTo>
                  <a:lnTo>
                    <a:pt x="2701" y="3991"/>
                  </a:lnTo>
                  <a:lnTo>
                    <a:pt x="2624" y="3960"/>
                  </a:lnTo>
                  <a:lnTo>
                    <a:pt x="2550" y="3923"/>
                  </a:lnTo>
                  <a:lnTo>
                    <a:pt x="2479" y="3880"/>
                  </a:lnTo>
                  <a:lnTo>
                    <a:pt x="2413" y="3832"/>
                  </a:lnTo>
                  <a:lnTo>
                    <a:pt x="2350" y="3779"/>
                  </a:lnTo>
                  <a:lnTo>
                    <a:pt x="2292" y="3721"/>
                  </a:lnTo>
                  <a:lnTo>
                    <a:pt x="2239" y="3660"/>
                  </a:lnTo>
                  <a:lnTo>
                    <a:pt x="2191" y="3593"/>
                  </a:lnTo>
                  <a:lnTo>
                    <a:pt x="2150" y="3522"/>
                  </a:lnTo>
                  <a:lnTo>
                    <a:pt x="2113" y="3448"/>
                  </a:lnTo>
                  <a:lnTo>
                    <a:pt x="2082" y="3371"/>
                  </a:lnTo>
                  <a:lnTo>
                    <a:pt x="2057" y="3291"/>
                  </a:lnTo>
                  <a:lnTo>
                    <a:pt x="2039" y="3208"/>
                  </a:lnTo>
                  <a:lnTo>
                    <a:pt x="2028" y="3123"/>
                  </a:lnTo>
                  <a:lnTo>
                    <a:pt x="2024" y="3036"/>
                  </a:lnTo>
                  <a:lnTo>
                    <a:pt x="2028" y="2948"/>
                  </a:lnTo>
                  <a:lnTo>
                    <a:pt x="2039" y="2863"/>
                  </a:lnTo>
                  <a:lnTo>
                    <a:pt x="2057" y="2780"/>
                  </a:lnTo>
                  <a:lnTo>
                    <a:pt x="2082" y="2700"/>
                  </a:lnTo>
                  <a:lnTo>
                    <a:pt x="2113" y="2622"/>
                  </a:lnTo>
                  <a:lnTo>
                    <a:pt x="2150" y="2548"/>
                  </a:lnTo>
                  <a:lnTo>
                    <a:pt x="2191" y="2478"/>
                  </a:lnTo>
                  <a:lnTo>
                    <a:pt x="2239" y="2412"/>
                  </a:lnTo>
                  <a:lnTo>
                    <a:pt x="2292" y="2349"/>
                  </a:lnTo>
                  <a:lnTo>
                    <a:pt x="2350" y="2291"/>
                  </a:lnTo>
                  <a:lnTo>
                    <a:pt x="2413" y="2238"/>
                  </a:lnTo>
                  <a:lnTo>
                    <a:pt x="2479" y="2190"/>
                  </a:lnTo>
                  <a:lnTo>
                    <a:pt x="2550" y="2148"/>
                  </a:lnTo>
                  <a:lnTo>
                    <a:pt x="2624" y="2112"/>
                  </a:lnTo>
                  <a:lnTo>
                    <a:pt x="2701" y="2081"/>
                  </a:lnTo>
                  <a:lnTo>
                    <a:pt x="2781" y="2056"/>
                  </a:lnTo>
                  <a:lnTo>
                    <a:pt x="2864" y="2039"/>
                  </a:lnTo>
                  <a:lnTo>
                    <a:pt x="2950" y="2028"/>
                  </a:lnTo>
                  <a:lnTo>
                    <a:pt x="3037" y="2024"/>
                  </a:lnTo>
                  <a:close/>
                  <a:moveTo>
                    <a:pt x="2024" y="1518"/>
                  </a:moveTo>
                  <a:lnTo>
                    <a:pt x="2530" y="1518"/>
                  </a:lnTo>
                  <a:lnTo>
                    <a:pt x="2530" y="2024"/>
                  </a:lnTo>
                  <a:lnTo>
                    <a:pt x="2024" y="2024"/>
                  </a:lnTo>
                  <a:lnTo>
                    <a:pt x="2024" y="1518"/>
                  </a:lnTo>
                  <a:close/>
                  <a:moveTo>
                    <a:pt x="1265" y="1518"/>
                  </a:moveTo>
                  <a:lnTo>
                    <a:pt x="1772" y="1518"/>
                  </a:lnTo>
                  <a:lnTo>
                    <a:pt x="1772" y="2024"/>
                  </a:lnTo>
                  <a:lnTo>
                    <a:pt x="1265" y="2024"/>
                  </a:lnTo>
                  <a:lnTo>
                    <a:pt x="1265" y="1518"/>
                  </a:lnTo>
                  <a:close/>
                  <a:moveTo>
                    <a:pt x="506" y="1518"/>
                  </a:moveTo>
                  <a:lnTo>
                    <a:pt x="1012" y="1518"/>
                  </a:lnTo>
                  <a:lnTo>
                    <a:pt x="1012" y="2024"/>
                  </a:lnTo>
                  <a:lnTo>
                    <a:pt x="506" y="2024"/>
                  </a:lnTo>
                  <a:lnTo>
                    <a:pt x="506" y="1518"/>
                  </a:lnTo>
                  <a:close/>
                  <a:moveTo>
                    <a:pt x="274" y="505"/>
                  </a:moveTo>
                  <a:lnTo>
                    <a:pt x="379" y="505"/>
                  </a:lnTo>
                  <a:lnTo>
                    <a:pt x="379" y="632"/>
                  </a:lnTo>
                  <a:lnTo>
                    <a:pt x="383" y="673"/>
                  </a:lnTo>
                  <a:lnTo>
                    <a:pt x="393" y="712"/>
                  </a:lnTo>
                  <a:lnTo>
                    <a:pt x="407" y="748"/>
                  </a:lnTo>
                  <a:lnTo>
                    <a:pt x="428" y="781"/>
                  </a:lnTo>
                  <a:lnTo>
                    <a:pt x="454" y="811"/>
                  </a:lnTo>
                  <a:lnTo>
                    <a:pt x="484" y="837"/>
                  </a:lnTo>
                  <a:lnTo>
                    <a:pt x="516" y="857"/>
                  </a:lnTo>
                  <a:lnTo>
                    <a:pt x="553" y="872"/>
                  </a:lnTo>
                  <a:lnTo>
                    <a:pt x="592" y="882"/>
                  </a:lnTo>
                  <a:lnTo>
                    <a:pt x="633" y="886"/>
                  </a:lnTo>
                  <a:lnTo>
                    <a:pt x="673" y="882"/>
                  </a:lnTo>
                  <a:lnTo>
                    <a:pt x="713" y="872"/>
                  </a:lnTo>
                  <a:lnTo>
                    <a:pt x="748" y="857"/>
                  </a:lnTo>
                  <a:lnTo>
                    <a:pt x="782" y="837"/>
                  </a:lnTo>
                  <a:lnTo>
                    <a:pt x="811" y="811"/>
                  </a:lnTo>
                  <a:lnTo>
                    <a:pt x="837" y="781"/>
                  </a:lnTo>
                  <a:lnTo>
                    <a:pt x="857" y="748"/>
                  </a:lnTo>
                  <a:lnTo>
                    <a:pt x="873" y="712"/>
                  </a:lnTo>
                  <a:lnTo>
                    <a:pt x="883" y="673"/>
                  </a:lnTo>
                  <a:lnTo>
                    <a:pt x="885" y="632"/>
                  </a:lnTo>
                  <a:lnTo>
                    <a:pt x="885" y="505"/>
                  </a:lnTo>
                  <a:lnTo>
                    <a:pt x="2404" y="505"/>
                  </a:lnTo>
                  <a:lnTo>
                    <a:pt x="2404" y="632"/>
                  </a:lnTo>
                  <a:lnTo>
                    <a:pt x="2407" y="673"/>
                  </a:lnTo>
                  <a:lnTo>
                    <a:pt x="2417" y="712"/>
                  </a:lnTo>
                  <a:lnTo>
                    <a:pt x="2433" y="748"/>
                  </a:lnTo>
                  <a:lnTo>
                    <a:pt x="2452" y="781"/>
                  </a:lnTo>
                  <a:lnTo>
                    <a:pt x="2478" y="811"/>
                  </a:lnTo>
                  <a:lnTo>
                    <a:pt x="2508" y="837"/>
                  </a:lnTo>
                  <a:lnTo>
                    <a:pt x="2541" y="857"/>
                  </a:lnTo>
                  <a:lnTo>
                    <a:pt x="2577" y="872"/>
                  </a:lnTo>
                  <a:lnTo>
                    <a:pt x="2616" y="882"/>
                  </a:lnTo>
                  <a:lnTo>
                    <a:pt x="2657" y="886"/>
                  </a:lnTo>
                  <a:lnTo>
                    <a:pt x="2699" y="882"/>
                  </a:lnTo>
                  <a:lnTo>
                    <a:pt x="2737" y="872"/>
                  </a:lnTo>
                  <a:lnTo>
                    <a:pt x="2774" y="857"/>
                  </a:lnTo>
                  <a:lnTo>
                    <a:pt x="2807" y="837"/>
                  </a:lnTo>
                  <a:lnTo>
                    <a:pt x="2837" y="811"/>
                  </a:lnTo>
                  <a:lnTo>
                    <a:pt x="2861" y="781"/>
                  </a:lnTo>
                  <a:lnTo>
                    <a:pt x="2882" y="748"/>
                  </a:lnTo>
                  <a:lnTo>
                    <a:pt x="2897" y="712"/>
                  </a:lnTo>
                  <a:lnTo>
                    <a:pt x="2907" y="673"/>
                  </a:lnTo>
                  <a:lnTo>
                    <a:pt x="2910" y="632"/>
                  </a:lnTo>
                  <a:lnTo>
                    <a:pt x="2910" y="505"/>
                  </a:lnTo>
                  <a:lnTo>
                    <a:pt x="3016" y="505"/>
                  </a:lnTo>
                  <a:lnTo>
                    <a:pt x="3061" y="509"/>
                  </a:lnTo>
                  <a:lnTo>
                    <a:pt x="3102" y="520"/>
                  </a:lnTo>
                  <a:lnTo>
                    <a:pt x="3142" y="537"/>
                  </a:lnTo>
                  <a:lnTo>
                    <a:pt x="3178" y="560"/>
                  </a:lnTo>
                  <a:lnTo>
                    <a:pt x="3210" y="587"/>
                  </a:lnTo>
                  <a:lnTo>
                    <a:pt x="3237" y="620"/>
                  </a:lnTo>
                  <a:lnTo>
                    <a:pt x="3259" y="656"/>
                  </a:lnTo>
                  <a:lnTo>
                    <a:pt x="3276" y="696"/>
                  </a:lnTo>
                  <a:lnTo>
                    <a:pt x="3286" y="739"/>
                  </a:lnTo>
                  <a:lnTo>
                    <a:pt x="3290" y="784"/>
                  </a:lnTo>
                  <a:lnTo>
                    <a:pt x="3290" y="1771"/>
                  </a:lnTo>
                  <a:lnTo>
                    <a:pt x="3037" y="1771"/>
                  </a:lnTo>
                  <a:lnTo>
                    <a:pt x="3037" y="1265"/>
                  </a:lnTo>
                  <a:lnTo>
                    <a:pt x="253" y="1265"/>
                  </a:lnTo>
                  <a:lnTo>
                    <a:pt x="253" y="3010"/>
                  </a:lnTo>
                  <a:lnTo>
                    <a:pt x="256" y="3022"/>
                  </a:lnTo>
                  <a:lnTo>
                    <a:pt x="263" y="3032"/>
                  </a:lnTo>
                  <a:lnTo>
                    <a:pt x="274" y="3036"/>
                  </a:lnTo>
                  <a:lnTo>
                    <a:pt x="1772" y="3036"/>
                  </a:lnTo>
                  <a:lnTo>
                    <a:pt x="1772" y="3288"/>
                  </a:lnTo>
                  <a:lnTo>
                    <a:pt x="274" y="3288"/>
                  </a:lnTo>
                  <a:lnTo>
                    <a:pt x="230" y="3284"/>
                  </a:lnTo>
                  <a:lnTo>
                    <a:pt x="187" y="3275"/>
                  </a:lnTo>
                  <a:lnTo>
                    <a:pt x="148" y="3257"/>
                  </a:lnTo>
                  <a:lnTo>
                    <a:pt x="112" y="3235"/>
                  </a:lnTo>
                  <a:lnTo>
                    <a:pt x="80" y="3207"/>
                  </a:lnTo>
                  <a:lnTo>
                    <a:pt x="53" y="3175"/>
                  </a:lnTo>
                  <a:lnTo>
                    <a:pt x="31" y="3138"/>
                  </a:lnTo>
                  <a:lnTo>
                    <a:pt x="13" y="3099"/>
                  </a:lnTo>
                  <a:lnTo>
                    <a:pt x="3" y="3055"/>
                  </a:lnTo>
                  <a:lnTo>
                    <a:pt x="0" y="3010"/>
                  </a:lnTo>
                  <a:lnTo>
                    <a:pt x="0" y="784"/>
                  </a:lnTo>
                  <a:lnTo>
                    <a:pt x="3" y="739"/>
                  </a:lnTo>
                  <a:lnTo>
                    <a:pt x="13" y="696"/>
                  </a:lnTo>
                  <a:lnTo>
                    <a:pt x="31" y="656"/>
                  </a:lnTo>
                  <a:lnTo>
                    <a:pt x="53" y="620"/>
                  </a:lnTo>
                  <a:lnTo>
                    <a:pt x="80" y="587"/>
                  </a:lnTo>
                  <a:lnTo>
                    <a:pt x="112" y="560"/>
                  </a:lnTo>
                  <a:lnTo>
                    <a:pt x="148" y="537"/>
                  </a:lnTo>
                  <a:lnTo>
                    <a:pt x="187" y="520"/>
                  </a:lnTo>
                  <a:lnTo>
                    <a:pt x="230" y="509"/>
                  </a:lnTo>
                  <a:lnTo>
                    <a:pt x="274" y="505"/>
                  </a:lnTo>
                  <a:close/>
                  <a:moveTo>
                    <a:pt x="2657" y="0"/>
                  </a:moveTo>
                  <a:lnTo>
                    <a:pt x="2686" y="3"/>
                  </a:lnTo>
                  <a:lnTo>
                    <a:pt x="2712" y="13"/>
                  </a:lnTo>
                  <a:lnTo>
                    <a:pt x="2737" y="28"/>
                  </a:lnTo>
                  <a:lnTo>
                    <a:pt x="2755" y="48"/>
                  </a:lnTo>
                  <a:lnTo>
                    <a:pt x="2771" y="71"/>
                  </a:lnTo>
                  <a:lnTo>
                    <a:pt x="2780" y="97"/>
                  </a:lnTo>
                  <a:lnTo>
                    <a:pt x="2784" y="126"/>
                  </a:lnTo>
                  <a:lnTo>
                    <a:pt x="2784" y="632"/>
                  </a:lnTo>
                  <a:lnTo>
                    <a:pt x="2780" y="662"/>
                  </a:lnTo>
                  <a:lnTo>
                    <a:pt x="2771" y="688"/>
                  </a:lnTo>
                  <a:lnTo>
                    <a:pt x="2755" y="711"/>
                  </a:lnTo>
                  <a:lnTo>
                    <a:pt x="2737" y="731"/>
                  </a:lnTo>
                  <a:lnTo>
                    <a:pt x="2712" y="745"/>
                  </a:lnTo>
                  <a:lnTo>
                    <a:pt x="2686" y="755"/>
                  </a:lnTo>
                  <a:lnTo>
                    <a:pt x="2657" y="759"/>
                  </a:lnTo>
                  <a:lnTo>
                    <a:pt x="2628" y="755"/>
                  </a:lnTo>
                  <a:lnTo>
                    <a:pt x="2601" y="745"/>
                  </a:lnTo>
                  <a:lnTo>
                    <a:pt x="2578" y="731"/>
                  </a:lnTo>
                  <a:lnTo>
                    <a:pt x="2558" y="711"/>
                  </a:lnTo>
                  <a:lnTo>
                    <a:pt x="2544" y="688"/>
                  </a:lnTo>
                  <a:lnTo>
                    <a:pt x="2534" y="662"/>
                  </a:lnTo>
                  <a:lnTo>
                    <a:pt x="2530" y="632"/>
                  </a:lnTo>
                  <a:lnTo>
                    <a:pt x="2530" y="126"/>
                  </a:lnTo>
                  <a:lnTo>
                    <a:pt x="2534" y="97"/>
                  </a:lnTo>
                  <a:lnTo>
                    <a:pt x="2544" y="71"/>
                  </a:lnTo>
                  <a:lnTo>
                    <a:pt x="2558" y="48"/>
                  </a:lnTo>
                  <a:lnTo>
                    <a:pt x="2578" y="28"/>
                  </a:lnTo>
                  <a:lnTo>
                    <a:pt x="2601" y="13"/>
                  </a:lnTo>
                  <a:lnTo>
                    <a:pt x="2628" y="3"/>
                  </a:lnTo>
                  <a:lnTo>
                    <a:pt x="2657" y="0"/>
                  </a:lnTo>
                  <a:close/>
                  <a:moveTo>
                    <a:pt x="633" y="0"/>
                  </a:moveTo>
                  <a:lnTo>
                    <a:pt x="661" y="3"/>
                  </a:lnTo>
                  <a:lnTo>
                    <a:pt x="688" y="13"/>
                  </a:lnTo>
                  <a:lnTo>
                    <a:pt x="711" y="28"/>
                  </a:lnTo>
                  <a:lnTo>
                    <a:pt x="731" y="48"/>
                  </a:lnTo>
                  <a:lnTo>
                    <a:pt x="746" y="71"/>
                  </a:lnTo>
                  <a:lnTo>
                    <a:pt x="756" y="97"/>
                  </a:lnTo>
                  <a:lnTo>
                    <a:pt x="759" y="126"/>
                  </a:lnTo>
                  <a:lnTo>
                    <a:pt x="759" y="632"/>
                  </a:lnTo>
                  <a:lnTo>
                    <a:pt x="756" y="662"/>
                  </a:lnTo>
                  <a:lnTo>
                    <a:pt x="746" y="688"/>
                  </a:lnTo>
                  <a:lnTo>
                    <a:pt x="731" y="711"/>
                  </a:lnTo>
                  <a:lnTo>
                    <a:pt x="711" y="731"/>
                  </a:lnTo>
                  <a:lnTo>
                    <a:pt x="688" y="745"/>
                  </a:lnTo>
                  <a:lnTo>
                    <a:pt x="661" y="755"/>
                  </a:lnTo>
                  <a:lnTo>
                    <a:pt x="633" y="759"/>
                  </a:lnTo>
                  <a:lnTo>
                    <a:pt x="603" y="755"/>
                  </a:lnTo>
                  <a:lnTo>
                    <a:pt x="577" y="745"/>
                  </a:lnTo>
                  <a:lnTo>
                    <a:pt x="554" y="731"/>
                  </a:lnTo>
                  <a:lnTo>
                    <a:pt x="534" y="711"/>
                  </a:lnTo>
                  <a:lnTo>
                    <a:pt x="519" y="688"/>
                  </a:lnTo>
                  <a:lnTo>
                    <a:pt x="510" y="662"/>
                  </a:lnTo>
                  <a:lnTo>
                    <a:pt x="506" y="632"/>
                  </a:lnTo>
                  <a:lnTo>
                    <a:pt x="506" y="126"/>
                  </a:lnTo>
                  <a:lnTo>
                    <a:pt x="510" y="97"/>
                  </a:lnTo>
                  <a:lnTo>
                    <a:pt x="519" y="71"/>
                  </a:lnTo>
                  <a:lnTo>
                    <a:pt x="534" y="48"/>
                  </a:lnTo>
                  <a:lnTo>
                    <a:pt x="554" y="28"/>
                  </a:lnTo>
                  <a:lnTo>
                    <a:pt x="577" y="13"/>
                  </a:lnTo>
                  <a:lnTo>
                    <a:pt x="603" y="3"/>
                  </a:lnTo>
                  <a:lnTo>
                    <a:pt x="633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51" name="Freeform 11"/>
            <p:cNvSpPr>
              <a:spLocks noEditPoints="1"/>
            </p:cNvSpPr>
            <p:nvPr/>
          </p:nvSpPr>
          <p:spPr bwMode="auto">
            <a:xfrm>
              <a:off x="6116506" y="4360704"/>
              <a:ext cx="433388" cy="533400"/>
            </a:xfrm>
            <a:custGeom>
              <a:avLst/>
              <a:gdLst>
                <a:gd name="T0" fmla="*/ 2147483647 w 2736"/>
                <a:gd name="T1" fmla="*/ 2147483647 h 3360"/>
                <a:gd name="T2" fmla="*/ 2147483647 w 2736"/>
                <a:gd name="T3" fmla="*/ 2147483647 h 3360"/>
                <a:gd name="T4" fmla="*/ 2147483647 w 2736"/>
                <a:gd name="T5" fmla="*/ 2147483647 h 3360"/>
                <a:gd name="T6" fmla="*/ 2147483647 w 2736"/>
                <a:gd name="T7" fmla="*/ 2147483647 h 3360"/>
                <a:gd name="T8" fmla="*/ 2147483647 w 2736"/>
                <a:gd name="T9" fmla="*/ 2147483647 h 3360"/>
                <a:gd name="T10" fmla="*/ 2147483647 w 2736"/>
                <a:gd name="T11" fmla="*/ 2147483647 h 3360"/>
                <a:gd name="T12" fmla="*/ 2147483647 w 2736"/>
                <a:gd name="T13" fmla="*/ 2147483647 h 3360"/>
                <a:gd name="T14" fmla="*/ 2147483647 w 2736"/>
                <a:gd name="T15" fmla="*/ 2147483647 h 3360"/>
                <a:gd name="T16" fmla="*/ 2147483647 w 2736"/>
                <a:gd name="T17" fmla="*/ 2147483647 h 3360"/>
                <a:gd name="T18" fmla="*/ 1689165243 w 2736"/>
                <a:gd name="T19" fmla="*/ 2147483647 h 3360"/>
                <a:gd name="T20" fmla="*/ 1804433737 w 2736"/>
                <a:gd name="T21" fmla="*/ 2147483647 h 3360"/>
                <a:gd name="T22" fmla="*/ 2147483647 w 2736"/>
                <a:gd name="T23" fmla="*/ 2147483647 h 3360"/>
                <a:gd name="T24" fmla="*/ 2147483647 w 2736"/>
                <a:gd name="T25" fmla="*/ 2147483647 h 3360"/>
                <a:gd name="T26" fmla="*/ 2147483647 w 2736"/>
                <a:gd name="T27" fmla="*/ 2147483647 h 3360"/>
                <a:gd name="T28" fmla="*/ 2147483647 w 2736"/>
                <a:gd name="T29" fmla="*/ 2147483647 h 3360"/>
                <a:gd name="T30" fmla="*/ 2147483647 w 2736"/>
                <a:gd name="T31" fmla="*/ 2147483647 h 3360"/>
                <a:gd name="T32" fmla="*/ 2147483647 w 2736"/>
                <a:gd name="T33" fmla="*/ 2147483647 h 3360"/>
                <a:gd name="T34" fmla="*/ 2147483647 w 2736"/>
                <a:gd name="T35" fmla="*/ 2147483647 h 3360"/>
                <a:gd name="T36" fmla="*/ 2147483647 w 2736"/>
                <a:gd name="T37" fmla="*/ 2147483647 h 3360"/>
                <a:gd name="T38" fmla="*/ 2147483647 w 2736"/>
                <a:gd name="T39" fmla="*/ 2147483647 h 3360"/>
                <a:gd name="T40" fmla="*/ 2147483647 w 2736"/>
                <a:gd name="T41" fmla="*/ 2147483647 h 3360"/>
                <a:gd name="T42" fmla="*/ 2147483647 w 2736"/>
                <a:gd name="T43" fmla="*/ 2147483647 h 3360"/>
                <a:gd name="T44" fmla="*/ 2147483647 w 2736"/>
                <a:gd name="T45" fmla="*/ 2147483647 h 3360"/>
                <a:gd name="T46" fmla="*/ 2147483647 w 2736"/>
                <a:gd name="T47" fmla="*/ 2147483647 h 3360"/>
                <a:gd name="T48" fmla="*/ 1689165243 w 2736"/>
                <a:gd name="T49" fmla="*/ 2147483647 h 3360"/>
                <a:gd name="T50" fmla="*/ 1804433737 w 2736"/>
                <a:gd name="T51" fmla="*/ 2147483647 h 3360"/>
                <a:gd name="T52" fmla="*/ 2147483647 w 2736"/>
                <a:gd name="T53" fmla="*/ 2147483647 h 3360"/>
                <a:gd name="T54" fmla="*/ 2147483647 w 2736"/>
                <a:gd name="T55" fmla="*/ 2147483647 h 3360"/>
                <a:gd name="T56" fmla="*/ 2147483647 w 2736"/>
                <a:gd name="T57" fmla="*/ 2147483647 h 3360"/>
                <a:gd name="T58" fmla="*/ 2147483647 w 2736"/>
                <a:gd name="T59" fmla="*/ 2147483647 h 3360"/>
                <a:gd name="T60" fmla="*/ 2147483647 w 2736"/>
                <a:gd name="T61" fmla="*/ 2147483647 h 3360"/>
                <a:gd name="T62" fmla="*/ 1649420283 w 2736"/>
                <a:gd name="T63" fmla="*/ 2147483647 h 3360"/>
                <a:gd name="T64" fmla="*/ 1856096863 w 2736"/>
                <a:gd name="T65" fmla="*/ 2147483647 h 3360"/>
                <a:gd name="T66" fmla="*/ 2147483647 w 2736"/>
                <a:gd name="T67" fmla="*/ 2147483647 h 3360"/>
                <a:gd name="T68" fmla="*/ 2147483647 w 2736"/>
                <a:gd name="T69" fmla="*/ 2147483647 h 3360"/>
                <a:gd name="T70" fmla="*/ 2147483647 w 2736"/>
                <a:gd name="T71" fmla="*/ 2147483647 h 3360"/>
                <a:gd name="T72" fmla="*/ 2147483647 w 2736"/>
                <a:gd name="T73" fmla="*/ 2147483647 h 3360"/>
                <a:gd name="T74" fmla="*/ 2147483647 w 2736"/>
                <a:gd name="T75" fmla="*/ 2147483647 h 3360"/>
                <a:gd name="T76" fmla="*/ 1625558607 w 2736"/>
                <a:gd name="T77" fmla="*/ 2147483647 h 3360"/>
                <a:gd name="T78" fmla="*/ 1907758722 w 2736"/>
                <a:gd name="T79" fmla="*/ 2147483647 h 3360"/>
                <a:gd name="T80" fmla="*/ 2102517137 w 2736"/>
                <a:gd name="T81" fmla="*/ 1440269116 h 3360"/>
                <a:gd name="T82" fmla="*/ 2147483647 w 2736"/>
                <a:gd name="T83" fmla="*/ 2147483647 h 3360"/>
                <a:gd name="T84" fmla="*/ 2147483647 w 2736"/>
                <a:gd name="T85" fmla="*/ 2147483647 h 3360"/>
                <a:gd name="T86" fmla="*/ 2147483647 w 2736"/>
                <a:gd name="T87" fmla="*/ 1344250794 h 3360"/>
                <a:gd name="T88" fmla="*/ 2147483647 w 2736"/>
                <a:gd name="T89" fmla="*/ 1696317552 h 3360"/>
                <a:gd name="T90" fmla="*/ 2147483647 w 2736"/>
                <a:gd name="T91" fmla="*/ 2147483647 h 3360"/>
                <a:gd name="T92" fmla="*/ 2147483647 w 2736"/>
                <a:gd name="T93" fmla="*/ 2147483647 h 3360"/>
                <a:gd name="T94" fmla="*/ 182814509 w 2736"/>
                <a:gd name="T95" fmla="*/ 2147483647 h 3360"/>
                <a:gd name="T96" fmla="*/ 79488990 w 2736"/>
                <a:gd name="T97" fmla="*/ 1760329343 h 3360"/>
                <a:gd name="T98" fmla="*/ 2147483647 w 2736"/>
                <a:gd name="T99" fmla="*/ 384071860 h 3360"/>
                <a:gd name="T100" fmla="*/ 2147483647 w 2736"/>
                <a:gd name="T101" fmla="*/ 820159729 h 3360"/>
                <a:gd name="T102" fmla="*/ 2147483647 w 2736"/>
                <a:gd name="T103" fmla="*/ 820159729 h 3360"/>
                <a:gd name="T104" fmla="*/ 2147483647 w 2736"/>
                <a:gd name="T105" fmla="*/ 384071860 h 3360"/>
                <a:gd name="T106" fmla="*/ 2147483647 w 2736"/>
                <a:gd name="T107" fmla="*/ 328074004 h 3360"/>
                <a:gd name="T108" fmla="*/ 2147483647 w 2736"/>
                <a:gd name="T109" fmla="*/ 920159500 h 3360"/>
                <a:gd name="T110" fmla="*/ 2147483647 w 2736"/>
                <a:gd name="T111" fmla="*/ 1208238596 h 3360"/>
                <a:gd name="T112" fmla="*/ 2147483647 w 2736"/>
                <a:gd name="T113" fmla="*/ 1948357869 h 3360"/>
                <a:gd name="T114" fmla="*/ 2147483647 w 2736"/>
                <a:gd name="T115" fmla="*/ 2016376509 h 3360"/>
                <a:gd name="T116" fmla="*/ 2147483647 w 2736"/>
                <a:gd name="T117" fmla="*/ 1308237732 h 3360"/>
                <a:gd name="T118" fmla="*/ 2147483647 w 2736"/>
                <a:gd name="T119" fmla="*/ 948183312 h 3360"/>
                <a:gd name="T120" fmla="*/ 2147483647 w 2736"/>
                <a:gd name="T121" fmla="*/ 432080703 h 33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736"/>
                <a:gd name="T184" fmla="*/ 0 h 3360"/>
                <a:gd name="T185" fmla="*/ 2736 w 2736"/>
                <a:gd name="T186" fmla="*/ 3360 h 336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736" h="3360">
                  <a:moveTo>
                    <a:pt x="2453" y="2448"/>
                  </a:moveTo>
                  <a:lnTo>
                    <a:pt x="2432" y="2450"/>
                  </a:lnTo>
                  <a:lnTo>
                    <a:pt x="2412" y="2455"/>
                  </a:lnTo>
                  <a:lnTo>
                    <a:pt x="2393" y="2465"/>
                  </a:lnTo>
                  <a:lnTo>
                    <a:pt x="2376" y="2480"/>
                  </a:lnTo>
                  <a:lnTo>
                    <a:pt x="2053" y="2844"/>
                  </a:lnTo>
                  <a:lnTo>
                    <a:pt x="1885" y="2709"/>
                  </a:lnTo>
                  <a:lnTo>
                    <a:pt x="1865" y="2697"/>
                  </a:lnTo>
                  <a:lnTo>
                    <a:pt x="1845" y="2690"/>
                  </a:lnTo>
                  <a:lnTo>
                    <a:pt x="1825" y="2688"/>
                  </a:lnTo>
                  <a:lnTo>
                    <a:pt x="1803" y="2690"/>
                  </a:lnTo>
                  <a:lnTo>
                    <a:pt x="1783" y="2697"/>
                  </a:lnTo>
                  <a:lnTo>
                    <a:pt x="1765" y="2708"/>
                  </a:lnTo>
                  <a:lnTo>
                    <a:pt x="1749" y="2724"/>
                  </a:lnTo>
                  <a:lnTo>
                    <a:pt x="1737" y="2743"/>
                  </a:lnTo>
                  <a:lnTo>
                    <a:pt x="1731" y="2763"/>
                  </a:lnTo>
                  <a:lnTo>
                    <a:pt x="1728" y="2784"/>
                  </a:lnTo>
                  <a:lnTo>
                    <a:pt x="1731" y="2805"/>
                  </a:lnTo>
                  <a:lnTo>
                    <a:pt x="1737" y="2825"/>
                  </a:lnTo>
                  <a:lnTo>
                    <a:pt x="1748" y="2843"/>
                  </a:lnTo>
                  <a:lnTo>
                    <a:pt x="1765" y="2859"/>
                  </a:lnTo>
                  <a:lnTo>
                    <a:pt x="2004" y="3050"/>
                  </a:lnTo>
                  <a:lnTo>
                    <a:pt x="2023" y="3063"/>
                  </a:lnTo>
                  <a:lnTo>
                    <a:pt x="2044" y="3070"/>
                  </a:lnTo>
                  <a:lnTo>
                    <a:pt x="2064" y="3072"/>
                  </a:lnTo>
                  <a:lnTo>
                    <a:pt x="2084" y="3070"/>
                  </a:lnTo>
                  <a:lnTo>
                    <a:pt x="2103" y="3064"/>
                  </a:lnTo>
                  <a:lnTo>
                    <a:pt x="2121" y="3054"/>
                  </a:lnTo>
                  <a:lnTo>
                    <a:pt x="2136" y="3040"/>
                  </a:lnTo>
                  <a:lnTo>
                    <a:pt x="2520" y="2608"/>
                  </a:lnTo>
                  <a:lnTo>
                    <a:pt x="2532" y="2589"/>
                  </a:lnTo>
                  <a:lnTo>
                    <a:pt x="2540" y="2570"/>
                  </a:lnTo>
                  <a:lnTo>
                    <a:pt x="2544" y="2549"/>
                  </a:lnTo>
                  <a:lnTo>
                    <a:pt x="2542" y="2528"/>
                  </a:lnTo>
                  <a:lnTo>
                    <a:pt x="2537" y="2508"/>
                  </a:lnTo>
                  <a:lnTo>
                    <a:pt x="2527" y="2488"/>
                  </a:lnTo>
                  <a:lnTo>
                    <a:pt x="2512" y="2472"/>
                  </a:lnTo>
                  <a:lnTo>
                    <a:pt x="2494" y="2460"/>
                  </a:lnTo>
                  <a:lnTo>
                    <a:pt x="2474" y="2452"/>
                  </a:lnTo>
                  <a:lnTo>
                    <a:pt x="2453" y="2448"/>
                  </a:lnTo>
                  <a:close/>
                  <a:moveTo>
                    <a:pt x="912" y="2352"/>
                  </a:moveTo>
                  <a:lnTo>
                    <a:pt x="1344" y="2352"/>
                  </a:lnTo>
                  <a:lnTo>
                    <a:pt x="1359" y="2354"/>
                  </a:lnTo>
                  <a:lnTo>
                    <a:pt x="1373" y="2361"/>
                  </a:lnTo>
                  <a:lnTo>
                    <a:pt x="1383" y="2371"/>
                  </a:lnTo>
                  <a:lnTo>
                    <a:pt x="1390" y="2385"/>
                  </a:lnTo>
                  <a:lnTo>
                    <a:pt x="1392" y="2400"/>
                  </a:lnTo>
                  <a:lnTo>
                    <a:pt x="1392" y="2448"/>
                  </a:lnTo>
                  <a:lnTo>
                    <a:pt x="1390" y="2463"/>
                  </a:lnTo>
                  <a:lnTo>
                    <a:pt x="1383" y="2476"/>
                  </a:lnTo>
                  <a:lnTo>
                    <a:pt x="1373" y="2486"/>
                  </a:lnTo>
                  <a:lnTo>
                    <a:pt x="1359" y="2494"/>
                  </a:lnTo>
                  <a:lnTo>
                    <a:pt x="1344" y="2496"/>
                  </a:lnTo>
                  <a:lnTo>
                    <a:pt x="912" y="2496"/>
                  </a:lnTo>
                  <a:lnTo>
                    <a:pt x="897" y="2494"/>
                  </a:lnTo>
                  <a:lnTo>
                    <a:pt x="884" y="2486"/>
                  </a:lnTo>
                  <a:lnTo>
                    <a:pt x="874" y="2476"/>
                  </a:lnTo>
                  <a:lnTo>
                    <a:pt x="866" y="2463"/>
                  </a:lnTo>
                  <a:lnTo>
                    <a:pt x="864" y="2448"/>
                  </a:lnTo>
                  <a:lnTo>
                    <a:pt x="864" y="2400"/>
                  </a:lnTo>
                  <a:lnTo>
                    <a:pt x="866" y="2385"/>
                  </a:lnTo>
                  <a:lnTo>
                    <a:pt x="874" y="2371"/>
                  </a:lnTo>
                  <a:lnTo>
                    <a:pt x="884" y="2361"/>
                  </a:lnTo>
                  <a:lnTo>
                    <a:pt x="897" y="2354"/>
                  </a:lnTo>
                  <a:lnTo>
                    <a:pt x="912" y="2352"/>
                  </a:lnTo>
                  <a:close/>
                  <a:moveTo>
                    <a:pt x="743" y="2244"/>
                  </a:moveTo>
                  <a:lnTo>
                    <a:pt x="757" y="2247"/>
                  </a:lnTo>
                  <a:lnTo>
                    <a:pt x="769" y="2255"/>
                  </a:lnTo>
                  <a:lnTo>
                    <a:pt x="778" y="2265"/>
                  </a:lnTo>
                  <a:lnTo>
                    <a:pt x="783" y="2279"/>
                  </a:lnTo>
                  <a:lnTo>
                    <a:pt x="783" y="2292"/>
                  </a:lnTo>
                  <a:lnTo>
                    <a:pt x="780" y="2305"/>
                  </a:lnTo>
                  <a:lnTo>
                    <a:pt x="773" y="2317"/>
                  </a:lnTo>
                  <a:lnTo>
                    <a:pt x="596" y="2516"/>
                  </a:lnTo>
                  <a:lnTo>
                    <a:pt x="585" y="2524"/>
                  </a:lnTo>
                  <a:lnTo>
                    <a:pt x="574" y="2529"/>
                  </a:lnTo>
                  <a:lnTo>
                    <a:pt x="562" y="2531"/>
                  </a:lnTo>
                  <a:lnTo>
                    <a:pt x="548" y="2528"/>
                  </a:lnTo>
                  <a:lnTo>
                    <a:pt x="535" y="2521"/>
                  </a:lnTo>
                  <a:lnTo>
                    <a:pt x="425" y="2432"/>
                  </a:lnTo>
                  <a:lnTo>
                    <a:pt x="415" y="2422"/>
                  </a:lnTo>
                  <a:lnTo>
                    <a:pt x="409" y="2410"/>
                  </a:lnTo>
                  <a:lnTo>
                    <a:pt x="408" y="2397"/>
                  </a:lnTo>
                  <a:lnTo>
                    <a:pt x="410" y="2384"/>
                  </a:lnTo>
                  <a:lnTo>
                    <a:pt x="417" y="2370"/>
                  </a:lnTo>
                  <a:lnTo>
                    <a:pt x="428" y="2361"/>
                  </a:lnTo>
                  <a:lnTo>
                    <a:pt x="441" y="2356"/>
                  </a:lnTo>
                  <a:lnTo>
                    <a:pt x="454" y="2354"/>
                  </a:lnTo>
                  <a:lnTo>
                    <a:pt x="467" y="2357"/>
                  </a:lnTo>
                  <a:lnTo>
                    <a:pt x="480" y="2364"/>
                  </a:lnTo>
                  <a:lnTo>
                    <a:pt x="557" y="2426"/>
                  </a:lnTo>
                  <a:lnTo>
                    <a:pt x="707" y="2258"/>
                  </a:lnTo>
                  <a:lnTo>
                    <a:pt x="717" y="2249"/>
                  </a:lnTo>
                  <a:lnTo>
                    <a:pt x="730" y="2245"/>
                  </a:lnTo>
                  <a:lnTo>
                    <a:pt x="743" y="2244"/>
                  </a:lnTo>
                  <a:close/>
                  <a:moveTo>
                    <a:pt x="2113" y="2112"/>
                  </a:moveTo>
                  <a:lnTo>
                    <a:pt x="2176" y="2115"/>
                  </a:lnTo>
                  <a:lnTo>
                    <a:pt x="2238" y="2125"/>
                  </a:lnTo>
                  <a:lnTo>
                    <a:pt x="2298" y="2140"/>
                  </a:lnTo>
                  <a:lnTo>
                    <a:pt x="2355" y="2161"/>
                  </a:lnTo>
                  <a:lnTo>
                    <a:pt x="2410" y="2187"/>
                  </a:lnTo>
                  <a:lnTo>
                    <a:pt x="2461" y="2219"/>
                  </a:lnTo>
                  <a:lnTo>
                    <a:pt x="2509" y="2254"/>
                  </a:lnTo>
                  <a:lnTo>
                    <a:pt x="2554" y="2295"/>
                  </a:lnTo>
                  <a:lnTo>
                    <a:pt x="2593" y="2339"/>
                  </a:lnTo>
                  <a:lnTo>
                    <a:pt x="2630" y="2387"/>
                  </a:lnTo>
                  <a:lnTo>
                    <a:pt x="2661" y="2439"/>
                  </a:lnTo>
                  <a:lnTo>
                    <a:pt x="2687" y="2494"/>
                  </a:lnTo>
                  <a:lnTo>
                    <a:pt x="2708" y="2551"/>
                  </a:lnTo>
                  <a:lnTo>
                    <a:pt x="2724" y="2611"/>
                  </a:lnTo>
                  <a:lnTo>
                    <a:pt x="2733" y="2672"/>
                  </a:lnTo>
                  <a:lnTo>
                    <a:pt x="2736" y="2736"/>
                  </a:lnTo>
                  <a:lnTo>
                    <a:pt x="2733" y="2800"/>
                  </a:lnTo>
                  <a:lnTo>
                    <a:pt x="2724" y="2862"/>
                  </a:lnTo>
                  <a:lnTo>
                    <a:pt x="2708" y="2921"/>
                  </a:lnTo>
                  <a:lnTo>
                    <a:pt x="2687" y="2979"/>
                  </a:lnTo>
                  <a:lnTo>
                    <a:pt x="2661" y="3033"/>
                  </a:lnTo>
                  <a:lnTo>
                    <a:pt x="2630" y="3085"/>
                  </a:lnTo>
                  <a:lnTo>
                    <a:pt x="2593" y="3133"/>
                  </a:lnTo>
                  <a:lnTo>
                    <a:pt x="2554" y="3177"/>
                  </a:lnTo>
                  <a:lnTo>
                    <a:pt x="2509" y="3217"/>
                  </a:lnTo>
                  <a:lnTo>
                    <a:pt x="2461" y="3253"/>
                  </a:lnTo>
                  <a:lnTo>
                    <a:pt x="2410" y="3285"/>
                  </a:lnTo>
                  <a:lnTo>
                    <a:pt x="2355" y="3311"/>
                  </a:lnTo>
                  <a:lnTo>
                    <a:pt x="2298" y="3331"/>
                  </a:lnTo>
                  <a:lnTo>
                    <a:pt x="2238" y="3348"/>
                  </a:lnTo>
                  <a:lnTo>
                    <a:pt x="2176" y="3357"/>
                  </a:lnTo>
                  <a:lnTo>
                    <a:pt x="2113" y="3360"/>
                  </a:lnTo>
                  <a:lnTo>
                    <a:pt x="2049" y="3357"/>
                  </a:lnTo>
                  <a:lnTo>
                    <a:pt x="1987" y="3348"/>
                  </a:lnTo>
                  <a:lnTo>
                    <a:pt x="1926" y="3331"/>
                  </a:lnTo>
                  <a:lnTo>
                    <a:pt x="1869" y="3311"/>
                  </a:lnTo>
                  <a:lnTo>
                    <a:pt x="1814" y="3285"/>
                  </a:lnTo>
                  <a:lnTo>
                    <a:pt x="1764" y="3253"/>
                  </a:lnTo>
                  <a:lnTo>
                    <a:pt x="1716" y="3217"/>
                  </a:lnTo>
                  <a:lnTo>
                    <a:pt x="1671" y="3177"/>
                  </a:lnTo>
                  <a:lnTo>
                    <a:pt x="1631" y="3133"/>
                  </a:lnTo>
                  <a:lnTo>
                    <a:pt x="1594" y="3085"/>
                  </a:lnTo>
                  <a:lnTo>
                    <a:pt x="1564" y="3033"/>
                  </a:lnTo>
                  <a:lnTo>
                    <a:pt x="1537" y="2979"/>
                  </a:lnTo>
                  <a:lnTo>
                    <a:pt x="1516" y="2921"/>
                  </a:lnTo>
                  <a:lnTo>
                    <a:pt x="1501" y="2862"/>
                  </a:lnTo>
                  <a:lnTo>
                    <a:pt x="1492" y="2800"/>
                  </a:lnTo>
                  <a:lnTo>
                    <a:pt x="1489" y="2736"/>
                  </a:lnTo>
                  <a:lnTo>
                    <a:pt x="1492" y="2672"/>
                  </a:lnTo>
                  <a:lnTo>
                    <a:pt x="1501" y="2611"/>
                  </a:lnTo>
                  <a:lnTo>
                    <a:pt x="1516" y="2551"/>
                  </a:lnTo>
                  <a:lnTo>
                    <a:pt x="1537" y="2494"/>
                  </a:lnTo>
                  <a:lnTo>
                    <a:pt x="1564" y="2439"/>
                  </a:lnTo>
                  <a:lnTo>
                    <a:pt x="1594" y="2387"/>
                  </a:lnTo>
                  <a:lnTo>
                    <a:pt x="1631" y="2339"/>
                  </a:lnTo>
                  <a:lnTo>
                    <a:pt x="1671" y="2295"/>
                  </a:lnTo>
                  <a:lnTo>
                    <a:pt x="1716" y="2254"/>
                  </a:lnTo>
                  <a:lnTo>
                    <a:pt x="1764" y="2219"/>
                  </a:lnTo>
                  <a:lnTo>
                    <a:pt x="1814" y="2187"/>
                  </a:lnTo>
                  <a:lnTo>
                    <a:pt x="1869" y="2161"/>
                  </a:lnTo>
                  <a:lnTo>
                    <a:pt x="1926" y="2140"/>
                  </a:lnTo>
                  <a:lnTo>
                    <a:pt x="1987" y="2125"/>
                  </a:lnTo>
                  <a:lnTo>
                    <a:pt x="2049" y="2115"/>
                  </a:lnTo>
                  <a:lnTo>
                    <a:pt x="2113" y="2112"/>
                  </a:lnTo>
                  <a:close/>
                  <a:moveTo>
                    <a:pt x="912" y="1920"/>
                  </a:moveTo>
                  <a:lnTo>
                    <a:pt x="1441" y="1920"/>
                  </a:lnTo>
                  <a:lnTo>
                    <a:pt x="1455" y="1922"/>
                  </a:lnTo>
                  <a:lnTo>
                    <a:pt x="1468" y="1929"/>
                  </a:lnTo>
                  <a:lnTo>
                    <a:pt x="1479" y="1940"/>
                  </a:lnTo>
                  <a:lnTo>
                    <a:pt x="1486" y="1953"/>
                  </a:lnTo>
                  <a:lnTo>
                    <a:pt x="1489" y="1968"/>
                  </a:lnTo>
                  <a:lnTo>
                    <a:pt x="1489" y="2016"/>
                  </a:lnTo>
                  <a:lnTo>
                    <a:pt x="1486" y="2031"/>
                  </a:lnTo>
                  <a:lnTo>
                    <a:pt x="1479" y="2045"/>
                  </a:lnTo>
                  <a:lnTo>
                    <a:pt x="1468" y="2055"/>
                  </a:lnTo>
                  <a:lnTo>
                    <a:pt x="1455" y="2062"/>
                  </a:lnTo>
                  <a:lnTo>
                    <a:pt x="1441" y="2064"/>
                  </a:lnTo>
                  <a:lnTo>
                    <a:pt x="912" y="2064"/>
                  </a:lnTo>
                  <a:lnTo>
                    <a:pt x="897" y="2062"/>
                  </a:lnTo>
                  <a:lnTo>
                    <a:pt x="884" y="2055"/>
                  </a:lnTo>
                  <a:lnTo>
                    <a:pt x="874" y="2045"/>
                  </a:lnTo>
                  <a:lnTo>
                    <a:pt x="866" y="2031"/>
                  </a:lnTo>
                  <a:lnTo>
                    <a:pt x="864" y="2016"/>
                  </a:lnTo>
                  <a:lnTo>
                    <a:pt x="864" y="1968"/>
                  </a:lnTo>
                  <a:lnTo>
                    <a:pt x="866" y="1953"/>
                  </a:lnTo>
                  <a:lnTo>
                    <a:pt x="874" y="1940"/>
                  </a:lnTo>
                  <a:lnTo>
                    <a:pt x="884" y="1929"/>
                  </a:lnTo>
                  <a:lnTo>
                    <a:pt x="897" y="1922"/>
                  </a:lnTo>
                  <a:lnTo>
                    <a:pt x="912" y="1920"/>
                  </a:lnTo>
                  <a:close/>
                  <a:moveTo>
                    <a:pt x="743" y="1833"/>
                  </a:moveTo>
                  <a:lnTo>
                    <a:pt x="757" y="1836"/>
                  </a:lnTo>
                  <a:lnTo>
                    <a:pt x="769" y="1844"/>
                  </a:lnTo>
                  <a:lnTo>
                    <a:pt x="778" y="1854"/>
                  </a:lnTo>
                  <a:lnTo>
                    <a:pt x="783" y="1867"/>
                  </a:lnTo>
                  <a:lnTo>
                    <a:pt x="783" y="1881"/>
                  </a:lnTo>
                  <a:lnTo>
                    <a:pt x="780" y="1894"/>
                  </a:lnTo>
                  <a:lnTo>
                    <a:pt x="773" y="1906"/>
                  </a:lnTo>
                  <a:lnTo>
                    <a:pt x="596" y="2105"/>
                  </a:lnTo>
                  <a:lnTo>
                    <a:pt x="585" y="2113"/>
                  </a:lnTo>
                  <a:lnTo>
                    <a:pt x="574" y="2118"/>
                  </a:lnTo>
                  <a:lnTo>
                    <a:pt x="562" y="2120"/>
                  </a:lnTo>
                  <a:lnTo>
                    <a:pt x="548" y="2117"/>
                  </a:lnTo>
                  <a:lnTo>
                    <a:pt x="535" y="2110"/>
                  </a:lnTo>
                  <a:lnTo>
                    <a:pt x="425" y="2021"/>
                  </a:lnTo>
                  <a:lnTo>
                    <a:pt x="415" y="2011"/>
                  </a:lnTo>
                  <a:lnTo>
                    <a:pt x="409" y="1999"/>
                  </a:lnTo>
                  <a:lnTo>
                    <a:pt x="408" y="1985"/>
                  </a:lnTo>
                  <a:lnTo>
                    <a:pt x="410" y="1972"/>
                  </a:lnTo>
                  <a:lnTo>
                    <a:pt x="417" y="1959"/>
                  </a:lnTo>
                  <a:lnTo>
                    <a:pt x="428" y="1950"/>
                  </a:lnTo>
                  <a:lnTo>
                    <a:pt x="441" y="1945"/>
                  </a:lnTo>
                  <a:lnTo>
                    <a:pt x="454" y="1943"/>
                  </a:lnTo>
                  <a:lnTo>
                    <a:pt x="467" y="1946"/>
                  </a:lnTo>
                  <a:lnTo>
                    <a:pt x="480" y="1953"/>
                  </a:lnTo>
                  <a:lnTo>
                    <a:pt x="557" y="2015"/>
                  </a:lnTo>
                  <a:lnTo>
                    <a:pt x="707" y="1847"/>
                  </a:lnTo>
                  <a:lnTo>
                    <a:pt x="717" y="1838"/>
                  </a:lnTo>
                  <a:lnTo>
                    <a:pt x="730" y="1834"/>
                  </a:lnTo>
                  <a:lnTo>
                    <a:pt x="743" y="1833"/>
                  </a:lnTo>
                  <a:close/>
                  <a:moveTo>
                    <a:pt x="912" y="1536"/>
                  </a:moveTo>
                  <a:lnTo>
                    <a:pt x="1680" y="1536"/>
                  </a:lnTo>
                  <a:lnTo>
                    <a:pt x="1695" y="1538"/>
                  </a:lnTo>
                  <a:lnTo>
                    <a:pt x="1709" y="1546"/>
                  </a:lnTo>
                  <a:lnTo>
                    <a:pt x="1719" y="1556"/>
                  </a:lnTo>
                  <a:lnTo>
                    <a:pt x="1726" y="1569"/>
                  </a:lnTo>
                  <a:lnTo>
                    <a:pt x="1728" y="1584"/>
                  </a:lnTo>
                  <a:lnTo>
                    <a:pt x="1728" y="1632"/>
                  </a:lnTo>
                  <a:lnTo>
                    <a:pt x="1726" y="1647"/>
                  </a:lnTo>
                  <a:lnTo>
                    <a:pt x="1719" y="1661"/>
                  </a:lnTo>
                  <a:lnTo>
                    <a:pt x="1709" y="1671"/>
                  </a:lnTo>
                  <a:lnTo>
                    <a:pt x="1695" y="1678"/>
                  </a:lnTo>
                  <a:lnTo>
                    <a:pt x="1680" y="1680"/>
                  </a:lnTo>
                  <a:lnTo>
                    <a:pt x="912" y="1680"/>
                  </a:lnTo>
                  <a:lnTo>
                    <a:pt x="897" y="1678"/>
                  </a:lnTo>
                  <a:lnTo>
                    <a:pt x="884" y="1671"/>
                  </a:lnTo>
                  <a:lnTo>
                    <a:pt x="874" y="1661"/>
                  </a:lnTo>
                  <a:lnTo>
                    <a:pt x="866" y="1647"/>
                  </a:lnTo>
                  <a:lnTo>
                    <a:pt x="864" y="1632"/>
                  </a:lnTo>
                  <a:lnTo>
                    <a:pt x="864" y="1584"/>
                  </a:lnTo>
                  <a:lnTo>
                    <a:pt x="866" y="1569"/>
                  </a:lnTo>
                  <a:lnTo>
                    <a:pt x="874" y="1556"/>
                  </a:lnTo>
                  <a:lnTo>
                    <a:pt x="884" y="1546"/>
                  </a:lnTo>
                  <a:lnTo>
                    <a:pt x="897" y="1538"/>
                  </a:lnTo>
                  <a:lnTo>
                    <a:pt x="912" y="1536"/>
                  </a:lnTo>
                  <a:close/>
                  <a:moveTo>
                    <a:pt x="743" y="1424"/>
                  </a:moveTo>
                  <a:lnTo>
                    <a:pt x="757" y="1427"/>
                  </a:lnTo>
                  <a:lnTo>
                    <a:pt x="769" y="1436"/>
                  </a:lnTo>
                  <a:lnTo>
                    <a:pt x="778" y="1446"/>
                  </a:lnTo>
                  <a:lnTo>
                    <a:pt x="783" y="1459"/>
                  </a:lnTo>
                  <a:lnTo>
                    <a:pt x="783" y="1472"/>
                  </a:lnTo>
                  <a:lnTo>
                    <a:pt x="780" y="1486"/>
                  </a:lnTo>
                  <a:lnTo>
                    <a:pt x="773" y="1498"/>
                  </a:lnTo>
                  <a:lnTo>
                    <a:pt x="596" y="1696"/>
                  </a:lnTo>
                  <a:lnTo>
                    <a:pt x="585" y="1704"/>
                  </a:lnTo>
                  <a:lnTo>
                    <a:pt x="574" y="1710"/>
                  </a:lnTo>
                  <a:lnTo>
                    <a:pt x="562" y="1712"/>
                  </a:lnTo>
                  <a:lnTo>
                    <a:pt x="548" y="1709"/>
                  </a:lnTo>
                  <a:lnTo>
                    <a:pt x="535" y="1701"/>
                  </a:lnTo>
                  <a:lnTo>
                    <a:pt x="425" y="1613"/>
                  </a:lnTo>
                  <a:lnTo>
                    <a:pt x="415" y="1603"/>
                  </a:lnTo>
                  <a:lnTo>
                    <a:pt x="409" y="1590"/>
                  </a:lnTo>
                  <a:lnTo>
                    <a:pt x="408" y="1577"/>
                  </a:lnTo>
                  <a:lnTo>
                    <a:pt x="410" y="1563"/>
                  </a:lnTo>
                  <a:lnTo>
                    <a:pt x="417" y="1551"/>
                  </a:lnTo>
                  <a:lnTo>
                    <a:pt x="428" y="1542"/>
                  </a:lnTo>
                  <a:lnTo>
                    <a:pt x="441" y="1536"/>
                  </a:lnTo>
                  <a:lnTo>
                    <a:pt x="454" y="1534"/>
                  </a:lnTo>
                  <a:lnTo>
                    <a:pt x="467" y="1537"/>
                  </a:lnTo>
                  <a:lnTo>
                    <a:pt x="480" y="1545"/>
                  </a:lnTo>
                  <a:lnTo>
                    <a:pt x="557" y="1607"/>
                  </a:lnTo>
                  <a:lnTo>
                    <a:pt x="707" y="1439"/>
                  </a:lnTo>
                  <a:lnTo>
                    <a:pt x="717" y="1430"/>
                  </a:lnTo>
                  <a:lnTo>
                    <a:pt x="730" y="1425"/>
                  </a:lnTo>
                  <a:lnTo>
                    <a:pt x="743" y="1424"/>
                  </a:lnTo>
                  <a:close/>
                  <a:moveTo>
                    <a:pt x="912" y="1104"/>
                  </a:moveTo>
                  <a:lnTo>
                    <a:pt x="1680" y="1104"/>
                  </a:lnTo>
                  <a:lnTo>
                    <a:pt x="1695" y="1107"/>
                  </a:lnTo>
                  <a:lnTo>
                    <a:pt x="1709" y="1113"/>
                  </a:lnTo>
                  <a:lnTo>
                    <a:pt x="1719" y="1124"/>
                  </a:lnTo>
                  <a:lnTo>
                    <a:pt x="1726" y="1137"/>
                  </a:lnTo>
                  <a:lnTo>
                    <a:pt x="1728" y="1152"/>
                  </a:lnTo>
                  <a:lnTo>
                    <a:pt x="1728" y="1200"/>
                  </a:lnTo>
                  <a:lnTo>
                    <a:pt x="1726" y="1215"/>
                  </a:lnTo>
                  <a:lnTo>
                    <a:pt x="1719" y="1228"/>
                  </a:lnTo>
                  <a:lnTo>
                    <a:pt x="1709" y="1239"/>
                  </a:lnTo>
                  <a:lnTo>
                    <a:pt x="1695" y="1245"/>
                  </a:lnTo>
                  <a:lnTo>
                    <a:pt x="1680" y="1248"/>
                  </a:lnTo>
                  <a:lnTo>
                    <a:pt x="912" y="1248"/>
                  </a:lnTo>
                  <a:lnTo>
                    <a:pt x="897" y="1245"/>
                  </a:lnTo>
                  <a:lnTo>
                    <a:pt x="884" y="1239"/>
                  </a:lnTo>
                  <a:lnTo>
                    <a:pt x="874" y="1228"/>
                  </a:lnTo>
                  <a:lnTo>
                    <a:pt x="866" y="1215"/>
                  </a:lnTo>
                  <a:lnTo>
                    <a:pt x="864" y="1200"/>
                  </a:lnTo>
                  <a:lnTo>
                    <a:pt x="864" y="1152"/>
                  </a:lnTo>
                  <a:lnTo>
                    <a:pt x="866" y="1137"/>
                  </a:lnTo>
                  <a:lnTo>
                    <a:pt x="874" y="1124"/>
                  </a:lnTo>
                  <a:lnTo>
                    <a:pt x="884" y="1113"/>
                  </a:lnTo>
                  <a:lnTo>
                    <a:pt x="897" y="1107"/>
                  </a:lnTo>
                  <a:lnTo>
                    <a:pt x="912" y="1104"/>
                  </a:lnTo>
                  <a:close/>
                  <a:moveTo>
                    <a:pt x="743" y="997"/>
                  </a:moveTo>
                  <a:lnTo>
                    <a:pt x="757" y="1001"/>
                  </a:lnTo>
                  <a:lnTo>
                    <a:pt x="769" y="1008"/>
                  </a:lnTo>
                  <a:lnTo>
                    <a:pt x="778" y="1019"/>
                  </a:lnTo>
                  <a:lnTo>
                    <a:pt x="783" y="1031"/>
                  </a:lnTo>
                  <a:lnTo>
                    <a:pt x="783" y="1046"/>
                  </a:lnTo>
                  <a:lnTo>
                    <a:pt x="780" y="1059"/>
                  </a:lnTo>
                  <a:lnTo>
                    <a:pt x="773" y="1070"/>
                  </a:lnTo>
                  <a:lnTo>
                    <a:pt x="596" y="1270"/>
                  </a:lnTo>
                  <a:lnTo>
                    <a:pt x="585" y="1278"/>
                  </a:lnTo>
                  <a:lnTo>
                    <a:pt x="574" y="1283"/>
                  </a:lnTo>
                  <a:lnTo>
                    <a:pt x="562" y="1284"/>
                  </a:lnTo>
                  <a:lnTo>
                    <a:pt x="548" y="1282"/>
                  </a:lnTo>
                  <a:lnTo>
                    <a:pt x="535" y="1275"/>
                  </a:lnTo>
                  <a:lnTo>
                    <a:pt x="425" y="1186"/>
                  </a:lnTo>
                  <a:lnTo>
                    <a:pt x="415" y="1176"/>
                  </a:lnTo>
                  <a:lnTo>
                    <a:pt x="409" y="1163"/>
                  </a:lnTo>
                  <a:lnTo>
                    <a:pt x="408" y="1150"/>
                  </a:lnTo>
                  <a:lnTo>
                    <a:pt x="410" y="1136"/>
                  </a:lnTo>
                  <a:lnTo>
                    <a:pt x="417" y="1124"/>
                  </a:lnTo>
                  <a:lnTo>
                    <a:pt x="428" y="1115"/>
                  </a:lnTo>
                  <a:lnTo>
                    <a:pt x="441" y="1109"/>
                  </a:lnTo>
                  <a:lnTo>
                    <a:pt x="454" y="1108"/>
                  </a:lnTo>
                  <a:lnTo>
                    <a:pt x="467" y="1110"/>
                  </a:lnTo>
                  <a:lnTo>
                    <a:pt x="480" y="1117"/>
                  </a:lnTo>
                  <a:lnTo>
                    <a:pt x="557" y="1179"/>
                  </a:lnTo>
                  <a:lnTo>
                    <a:pt x="707" y="1012"/>
                  </a:lnTo>
                  <a:lnTo>
                    <a:pt x="717" y="1003"/>
                  </a:lnTo>
                  <a:lnTo>
                    <a:pt x="730" y="998"/>
                  </a:lnTo>
                  <a:lnTo>
                    <a:pt x="743" y="997"/>
                  </a:lnTo>
                  <a:close/>
                  <a:moveTo>
                    <a:pt x="145" y="336"/>
                  </a:moveTo>
                  <a:lnTo>
                    <a:pt x="534" y="336"/>
                  </a:lnTo>
                  <a:lnTo>
                    <a:pt x="529" y="360"/>
                  </a:lnTo>
                  <a:lnTo>
                    <a:pt x="528" y="386"/>
                  </a:lnTo>
                  <a:lnTo>
                    <a:pt x="531" y="425"/>
                  </a:lnTo>
                  <a:lnTo>
                    <a:pt x="541" y="461"/>
                  </a:lnTo>
                  <a:lnTo>
                    <a:pt x="555" y="495"/>
                  </a:lnTo>
                  <a:lnTo>
                    <a:pt x="574" y="526"/>
                  </a:lnTo>
                  <a:lnTo>
                    <a:pt x="598" y="554"/>
                  </a:lnTo>
                  <a:lnTo>
                    <a:pt x="626" y="578"/>
                  </a:lnTo>
                  <a:lnTo>
                    <a:pt x="658" y="598"/>
                  </a:lnTo>
                  <a:lnTo>
                    <a:pt x="691" y="612"/>
                  </a:lnTo>
                  <a:lnTo>
                    <a:pt x="728" y="621"/>
                  </a:lnTo>
                  <a:lnTo>
                    <a:pt x="767" y="624"/>
                  </a:lnTo>
                  <a:lnTo>
                    <a:pt x="1394" y="624"/>
                  </a:lnTo>
                  <a:lnTo>
                    <a:pt x="1433" y="621"/>
                  </a:lnTo>
                  <a:lnTo>
                    <a:pt x="1469" y="612"/>
                  </a:lnTo>
                  <a:lnTo>
                    <a:pt x="1503" y="598"/>
                  </a:lnTo>
                  <a:lnTo>
                    <a:pt x="1534" y="577"/>
                  </a:lnTo>
                  <a:lnTo>
                    <a:pt x="1562" y="554"/>
                  </a:lnTo>
                  <a:lnTo>
                    <a:pt x="1586" y="525"/>
                  </a:lnTo>
                  <a:lnTo>
                    <a:pt x="1606" y="494"/>
                  </a:lnTo>
                  <a:lnTo>
                    <a:pt x="1620" y="459"/>
                  </a:lnTo>
                  <a:lnTo>
                    <a:pt x="1629" y="422"/>
                  </a:lnTo>
                  <a:lnTo>
                    <a:pt x="1632" y="383"/>
                  </a:lnTo>
                  <a:lnTo>
                    <a:pt x="1631" y="359"/>
                  </a:lnTo>
                  <a:lnTo>
                    <a:pt x="1627" y="336"/>
                  </a:lnTo>
                  <a:lnTo>
                    <a:pt x="1920" y="336"/>
                  </a:lnTo>
                  <a:lnTo>
                    <a:pt x="1961" y="338"/>
                  </a:lnTo>
                  <a:lnTo>
                    <a:pt x="1998" y="344"/>
                  </a:lnTo>
                  <a:lnTo>
                    <a:pt x="2030" y="354"/>
                  </a:lnTo>
                  <a:lnTo>
                    <a:pt x="2061" y="367"/>
                  </a:lnTo>
                  <a:lnTo>
                    <a:pt x="2086" y="383"/>
                  </a:lnTo>
                  <a:lnTo>
                    <a:pt x="2109" y="402"/>
                  </a:lnTo>
                  <a:lnTo>
                    <a:pt x="2127" y="424"/>
                  </a:lnTo>
                  <a:lnTo>
                    <a:pt x="2141" y="447"/>
                  </a:lnTo>
                  <a:lnTo>
                    <a:pt x="2151" y="472"/>
                  </a:lnTo>
                  <a:lnTo>
                    <a:pt x="2159" y="500"/>
                  </a:lnTo>
                  <a:lnTo>
                    <a:pt x="2161" y="528"/>
                  </a:lnTo>
                  <a:lnTo>
                    <a:pt x="2161" y="1970"/>
                  </a:lnTo>
                  <a:lnTo>
                    <a:pt x="2136" y="1969"/>
                  </a:lnTo>
                  <a:lnTo>
                    <a:pt x="2113" y="1968"/>
                  </a:lnTo>
                  <a:lnTo>
                    <a:pt x="2047" y="1971"/>
                  </a:lnTo>
                  <a:lnTo>
                    <a:pt x="1982" y="1979"/>
                  </a:lnTo>
                  <a:lnTo>
                    <a:pt x="1920" y="1994"/>
                  </a:lnTo>
                  <a:lnTo>
                    <a:pt x="1920" y="864"/>
                  </a:lnTo>
                  <a:lnTo>
                    <a:pt x="240" y="864"/>
                  </a:lnTo>
                  <a:lnTo>
                    <a:pt x="240" y="2784"/>
                  </a:lnTo>
                  <a:lnTo>
                    <a:pt x="1347" y="2784"/>
                  </a:lnTo>
                  <a:lnTo>
                    <a:pt x="1353" y="2847"/>
                  </a:lnTo>
                  <a:lnTo>
                    <a:pt x="1364" y="2908"/>
                  </a:lnTo>
                  <a:lnTo>
                    <a:pt x="1381" y="2967"/>
                  </a:lnTo>
                  <a:lnTo>
                    <a:pt x="1401" y="3024"/>
                  </a:lnTo>
                  <a:lnTo>
                    <a:pt x="192" y="3024"/>
                  </a:lnTo>
                  <a:lnTo>
                    <a:pt x="158" y="3021"/>
                  </a:lnTo>
                  <a:lnTo>
                    <a:pt x="125" y="3012"/>
                  </a:lnTo>
                  <a:lnTo>
                    <a:pt x="96" y="2998"/>
                  </a:lnTo>
                  <a:lnTo>
                    <a:pt x="68" y="2979"/>
                  </a:lnTo>
                  <a:lnTo>
                    <a:pt x="46" y="2956"/>
                  </a:lnTo>
                  <a:lnTo>
                    <a:pt x="26" y="2929"/>
                  </a:lnTo>
                  <a:lnTo>
                    <a:pt x="12" y="2899"/>
                  </a:lnTo>
                  <a:lnTo>
                    <a:pt x="3" y="2866"/>
                  </a:lnTo>
                  <a:lnTo>
                    <a:pt x="0" y="2832"/>
                  </a:lnTo>
                  <a:lnTo>
                    <a:pt x="0" y="528"/>
                  </a:lnTo>
                  <a:lnTo>
                    <a:pt x="3" y="497"/>
                  </a:lnTo>
                  <a:lnTo>
                    <a:pt x="9" y="467"/>
                  </a:lnTo>
                  <a:lnTo>
                    <a:pt x="20" y="440"/>
                  </a:lnTo>
                  <a:lnTo>
                    <a:pt x="35" y="414"/>
                  </a:lnTo>
                  <a:lnTo>
                    <a:pt x="51" y="392"/>
                  </a:lnTo>
                  <a:lnTo>
                    <a:pt x="68" y="373"/>
                  </a:lnTo>
                  <a:lnTo>
                    <a:pt x="88" y="357"/>
                  </a:lnTo>
                  <a:lnTo>
                    <a:pt x="107" y="346"/>
                  </a:lnTo>
                  <a:lnTo>
                    <a:pt x="126" y="338"/>
                  </a:lnTo>
                  <a:lnTo>
                    <a:pt x="145" y="336"/>
                  </a:lnTo>
                  <a:close/>
                  <a:moveTo>
                    <a:pt x="1080" y="96"/>
                  </a:moveTo>
                  <a:lnTo>
                    <a:pt x="1061" y="99"/>
                  </a:lnTo>
                  <a:lnTo>
                    <a:pt x="1044" y="106"/>
                  </a:lnTo>
                  <a:lnTo>
                    <a:pt x="1029" y="117"/>
                  </a:lnTo>
                  <a:lnTo>
                    <a:pt x="1018" y="131"/>
                  </a:lnTo>
                  <a:lnTo>
                    <a:pt x="1011" y="149"/>
                  </a:lnTo>
                  <a:lnTo>
                    <a:pt x="1008" y="168"/>
                  </a:lnTo>
                  <a:lnTo>
                    <a:pt x="1011" y="187"/>
                  </a:lnTo>
                  <a:lnTo>
                    <a:pt x="1018" y="205"/>
                  </a:lnTo>
                  <a:lnTo>
                    <a:pt x="1029" y="219"/>
                  </a:lnTo>
                  <a:lnTo>
                    <a:pt x="1044" y="230"/>
                  </a:lnTo>
                  <a:lnTo>
                    <a:pt x="1061" y="237"/>
                  </a:lnTo>
                  <a:lnTo>
                    <a:pt x="1080" y="240"/>
                  </a:lnTo>
                  <a:lnTo>
                    <a:pt x="1100" y="237"/>
                  </a:lnTo>
                  <a:lnTo>
                    <a:pt x="1117" y="230"/>
                  </a:lnTo>
                  <a:lnTo>
                    <a:pt x="1131" y="219"/>
                  </a:lnTo>
                  <a:lnTo>
                    <a:pt x="1142" y="205"/>
                  </a:lnTo>
                  <a:lnTo>
                    <a:pt x="1150" y="187"/>
                  </a:lnTo>
                  <a:lnTo>
                    <a:pt x="1153" y="168"/>
                  </a:lnTo>
                  <a:lnTo>
                    <a:pt x="1150" y="149"/>
                  </a:lnTo>
                  <a:lnTo>
                    <a:pt x="1142" y="131"/>
                  </a:lnTo>
                  <a:lnTo>
                    <a:pt x="1131" y="117"/>
                  </a:lnTo>
                  <a:lnTo>
                    <a:pt x="1117" y="106"/>
                  </a:lnTo>
                  <a:lnTo>
                    <a:pt x="1100" y="99"/>
                  </a:lnTo>
                  <a:lnTo>
                    <a:pt x="1080" y="96"/>
                  </a:lnTo>
                  <a:close/>
                  <a:moveTo>
                    <a:pt x="1078" y="0"/>
                  </a:moveTo>
                  <a:lnTo>
                    <a:pt x="1082" y="0"/>
                  </a:lnTo>
                  <a:lnTo>
                    <a:pt x="1112" y="3"/>
                  </a:lnTo>
                  <a:lnTo>
                    <a:pt x="1140" y="10"/>
                  </a:lnTo>
                  <a:lnTo>
                    <a:pt x="1166" y="22"/>
                  </a:lnTo>
                  <a:lnTo>
                    <a:pt x="1189" y="39"/>
                  </a:lnTo>
                  <a:lnTo>
                    <a:pt x="1210" y="59"/>
                  </a:lnTo>
                  <a:lnTo>
                    <a:pt x="1226" y="82"/>
                  </a:lnTo>
                  <a:lnTo>
                    <a:pt x="1238" y="108"/>
                  </a:lnTo>
                  <a:lnTo>
                    <a:pt x="1245" y="136"/>
                  </a:lnTo>
                  <a:lnTo>
                    <a:pt x="1248" y="166"/>
                  </a:lnTo>
                  <a:lnTo>
                    <a:pt x="1248" y="168"/>
                  </a:lnTo>
                  <a:lnTo>
                    <a:pt x="1250" y="187"/>
                  </a:lnTo>
                  <a:lnTo>
                    <a:pt x="1258" y="205"/>
                  </a:lnTo>
                  <a:lnTo>
                    <a:pt x="1270" y="219"/>
                  </a:lnTo>
                  <a:lnTo>
                    <a:pt x="1284" y="230"/>
                  </a:lnTo>
                  <a:lnTo>
                    <a:pt x="1300" y="237"/>
                  </a:lnTo>
                  <a:lnTo>
                    <a:pt x="1320" y="240"/>
                  </a:lnTo>
                  <a:lnTo>
                    <a:pt x="1394" y="240"/>
                  </a:lnTo>
                  <a:lnTo>
                    <a:pt x="1422" y="243"/>
                  </a:lnTo>
                  <a:lnTo>
                    <a:pt x="1449" y="251"/>
                  </a:lnTo>
                  <a:lnTo>
                    <a:pt x="1473" y="265"/>
                  </a:lnTo>
                  <a:lnTo>
                    <a:pt x="1495" y="282"/>
                  </a:lnTo>
                  <a:lnTo>
                    <a:pt x="1512" y="302"/>
                  </a:lnTo>
                  <a:lnTo>
                    <a:pt x="1525" y="327"/>
                  </a:lnTo>
                  <a:lnTo>
                    <a:pt x="1533" y="354"/>
                  </a:lnTo>
                  <a:lnTo>
                    <a:pt x="1536" y="383"/>
                  </a:lnTo>
                  <a:lnTo>
                    <a:pt x="1536" y="386"/>
                  </a:lnTo>
                  <a:lnTo>
                    <a:pt x="1533" y="414"/>
                  </a:lnTo>
                  <a:lnTo>
                    <a:pt x="1525" y="441"/>
                  </a:lnTo>
                  <a:lnTo>
                    <a:pt x="1512" y="465"/>
                  </a:lnTo>
                  <a:lnTo>
                    <a:pt x="1495" y="487"/>
                  </a:lnTo>
                  <a:lnTo>
                    <a:pt x="1473" y="504"/>
                  </a:lnTo>
                  <a:lnTo>
                    <a:pt x="1449" y="517"/>
                  </a:lnTo>
                  <a:lnTo>
                    <a:pt x="1422" y="525"/>
                  </a:lnTo>
                  <a:lnTo>
                    <a:pt x="1394" y="528"/>
                  </a:lnTo>
                  <a:lnTo>
                    <a:pt x="767" y="528"/>
                  </a:lnTo>
                  <a:lnTo>
                    <a:pt x="738" y="525"/>
                  </a:lnTo>
                  <a:lnTo>
                    <a:pt x="712" y="517"/>
                  </a:lnTo>
                  <a:lnTo>
                    <a:pt x="687" y="504"/>
                  </a:lnTo>
                  <a:lnTo>
                    <a:pt x="666" y="487"/>
                  </a:lnTo>
                  <a:lnTo>
                    <a:pt x="649" y="465"/>
                  </a:lnTo>
                  <a:lnTo>
                    <a:pt x="635" y="441"/>
                  </a:lnTo>
                  <a:lnTo>
                    <a:pt x="627" y="414"/>
                  </a:lnTo>
                  <a:lnTo>
                    <a:pt x="624" y="386"/>
                  </a:lnTo>
                  <a:lnTo>
                    <a:pt x="624" y="383"/>
                  </a:lnTo>
                  <a:lnTo>
                    <a:pt x="627" y="354"/>
                  </a:lnTo>
                  <a:lnTo>
                    <a:pt x="635" y="327"/>
                  </a:lnTo>
                  <a:lnTo>
                    <a:pt x="649" y="302"/>
                  </a:lnTo>
                  <a:lnTo>
                    <a:pt x="666" y="282"/>
                  </a:lnTo>
                  <a:lnTo>
                    <a:pt x="687" y="265"/>
                  </a:lnTo>
                  <a:lnTo>
                    <a:pt x="712" y="251"/>
                  </a:lnTo>
                  <a:lnTo>
                    <a:pt x="738" y="243"/>
                  </a:lnTo>
                  <a:lnTo>
                    <a:pt x="767" y="240"/>
                  </a:lnTo>
                  <a:lnTo>
                    <a:pt x="841" y="240"/>
                  </a:lnTo>
                  <a:lnTo>
                    <a:pt x="859" y="237"/>
                  </a:lnTo>
                  <a:lnTo>
                    <a:pt x="877" y="230"/>
                  </a:lnTo>
                  <a:lnTo>
                    <a:pt x="891" y="219"/>
                  </a:lnTo>
                  <a:lnTo>
                    <a:pt x="902" y="205"/>
                  </a:lnTo>
                  <a:lnTo>
                    <a:pt x="909" y="187"/>
                  </a:lnTo>
                  <a:lnTo>
                    <a:pt x="912" y="168"/>
                  </a:lnTo>
                  <a:lnTo>
                    <a:pt x="912" y="166"/>
                  </a:lnTo>
                  <a:lnTo>
                    <a:pt x="915" y="136"/>
                  </a:lnTo>
                  <a:lnTo>
                    <a:pt x="922" y="108"/>
                  </a:lnTo>
                  <a:lnTo>
                    <a:pt x="935" y="82"/>
                  </a:lnTo>
                  <a:lnTo>
                    <a:pt x="951" y="59"/>
                  </a:lnTo>
                  <a:lnTo>
                    <a:pt x="971" y="39"/>
                  </a:lnTo>
                  <a:lnTo>
                    <a:pt x="995" y="22"/>
                  </a:lnTo>
                  <a:lnTo>
                    <a:pt x="1020" y="10"/>
                  </a:lnTo>
                  <a:lnTo>
                    <a:pt x="1049" y="3"/>
                  </a:lnTo>
                  <a:lnTo>
                    <a:pt x="107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9" name="TextBox 138"/>
          <p:cNvSpPr txBox="1">
            <a:spLocks noChangeArrowheads="1"/>
          </p:cNvSpPr>
          <p:nvPr/>
        </p:nvSpPr>
        <p:spPr bwMode="auto">
          <a:xfrm>
            <a:off x="6019800" y="1809750"/>
            <a:ext cx="2290763" cy="56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9" tIns="34295" rIns="68589" bIns="34295">
            <a:spAutoFit/>
          </a:bodyPr>
          <a:lstStyle/>
          <a:p>
            <a:pPr defTabSz="912813"/>
            <a:r>
              <a:rPr lang="uk-UA" sz="16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Завантаження даних зазделегіть ( карти)</a:t>
            </a:r>
            <a:endParaRPr lang="en-US" sz="1600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3" name="TextBox 142"/>
          <p:cNvSpPr txBox="1">
            <a:spLocks noChangeArrowheads="1"/>
          </p:cNvSpPr>
          <p:nvPr/>
        </p:nvSpPr>
        <p:spPr bwMode="auto">
          <a:xfrm>
            <a:off x="838200" y="3181350"/>
            <a:ext cx="2286000" cy="931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9" tIns="34295" rIns="68589" bIns="34295">
            <a:spAutoFit/>
          </a:bodyPr>
          <a:lstStyle/>
          <a:p>
            <a:pPr defTabSz="912813">
              <a:defRPr/>
            </a:pPr>
            <a:r>
              <a:rPr lang="uk-UA" sz="1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Уникайте передвання важких файлів (фото відео в меседжерах ,анімаційні стікери)</a:t>
            </a:r>
            <a:endParaRPr lang="en-US" sz="1400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6" name="TextBox 145"/>
          <p:cNvSpPr txBox="1">
            <a:spLocks noChangeArrowheads="1"/>
          </p:cNvSpPr>
          <p:nvPr/>
        </p:nvSpPr>
        <p:spPr bwMode="auto">
          <a:xfrm>
            <a:off x="6019800" y="3000376"/>
            <a:ext cx="2290763" cy="1054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9" tIns="34295" rIns="68589" bIns="34295">
            <a:spAutoFit/>
          </a:bodyPr>
          <a:lstStyle/>
          <a:p>
            <a:pPr defTabSz="912813">
              <a:defRPr/>
            </a:pPr>
            <a:r>
              <a:rPr lang="uk-UA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Встановлення ліміту на трафік </a:t>
            </a:r>
            <a:r>
              <a:rPr lang="uk-UA" sz="1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Деспечер тедефоном- </a:t>
            </a:r>
            <a:r>
              <a:rPr lang="uk-UA" sz="1600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</a:t>
            </a:r>
            <a:r>
              <a:rPr lang="uk-UA" sz="1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правління трафіком</a:t>
            </a:r>
            <a:endParaRPr lang="en-US" sz="1600" dirty="0">
              <a:solidFill>
                <a:srgbClr val="00B0F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8" name="TextBox 147"/>
          <p:cNvSpPr txBox="1">
            <a:spLocks noChangeArrowheads="1"/>
          </p:cNvSpPr>
          <p:nvPr/>
        </p:nvSpPr>
        <p:spPr bwMode="auto">
          <a:xfrm>
            <a:off x="838200" y="1962150"/>
            <a:ext cx="2517775" cy="931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9" tIns="34295" rIns="68589" bIns="34295">
            <a:spAutoFit/>
          </a:bodyPr>
          <a:lstStyle/>
          <a:p>
            <a:pPr defTabSz="912813">
              <a:defRPr/>
            </a:pPr>
            <a:r>
              <a:rPr lang="uk-UA" sz="1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Вимикати автоматичне </a:t>
            </a:r>
          </a:p>
          <a:p>
            <a:pPr defTabSz="912813">
              <a:defRPr/>
            </a:pPr>
            <a:r>
              <a:rPr lang="uk-UA" sz="1400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  <a:r>
              <a:rPr lang="uk-UA" sz="1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новлення додатків </a:t>
            </a:r>
            <a:r>
              <a:rPr lang="uk-UA" sz="1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«Налаштування –Мобільні мережі-Передача даних»</a:t>
            </a:r>
            <a:endParaRPr lang="en-US" sz="1400" dirty="0">
              <a:solidFill>
                <a:srgbClr val="00B0F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9943" name="TextBox 147"/>
          <p:cNvSpPr txBox="1">
            <a:spLocks noChangeArrowheads="1"/>
          </p:cNvSpPr>
          <p:nvPr/>
        </p:nvSpPr>
        <p:spPr bwMode="auto">
          <a:xfrm>
            <a:off x="4706693" y="1047750"/>
            <a:ext cx="138582" cy="284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9" tIns="34295" rIns="68589" bIns="34295">
            <a:spAutoFit/>
          </a:bodyPr>
          <a:lstStyle/>
          <a:p>
            <a:pPr algn="ctr" defTabSz="912813"/>
            <a:endParaRPr lang="uk-UA" sz="1400" i="1" dirty="0">
              <a:solidFill>
                <a:srgbClr val="C4182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4"/>
          <p:cNvGrpSpPr>
            <a:grpSpLocks noChangeAspect="1"/>
          </p:cNvGrpSpPr>
          <p:nvPr/>
        </p:nvGrpSpPr>
        <p:grpSpPr bwMode="auto">
          <a:xfrm rot="2151947" flipH="1">
            <a:off x="2702878" y="2419042"/>
            <a:ext cx="3691377" cy="557024"/>
            <a:chOff x="-2420" y="598"/>
            <a:chExt cx="3051" cy="468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4" name="Freeform 7"/>
            <p:cNvSpPr>
              <a:spLocks/>
            </p:cNvSpPr>
            <p:nvPr/>
          </p:nvSpPr>
          <p:spPr bwMode="auto">
            <a:xfrm>
              <a:off x="-2420" y="598"/>
              <a:ext cx="3051" cy="243"/>
            </a:xfrm>
            <a:custGeom>
              <a:avLst/>
              <a:gdLst>
                <a:gd name="T0" fmla="*/ 5471 w 6102"/>
                <a:gd name="T1" fmla="*/ 0 h 485"/>
                <a:gd name="T2" fmla="*/ 6102 w 6102"/>
                <a:gd name="T3" fmla="*/ 482 h 485"/>
                <a:gd name="T4" fmla="*/ 326 w 6102"/>
                <a:gd name="T5" fmla="*/ 485 h 485"/>
                <a:gd name="T6" fmla="*/ 0 w 6102"/>
                <a:gd name="T7" fmla="*/ 195 h 485"/>
                <a:gd name="T8" fmla="*/ 0 w 6102"/>
                <a:gd name="T9" fmla="*/ 195 h 485"/>
                <a:gd name="T10" fmla="*/ 953 w 6102"/>
                <a:gd name="T11" fmla="*/ 195 h 485"/>
                <a:gd name="T12" fmla="*/ 1074 w 6102"/>
                <a:gd name="T13" fmla="*/ 356 h 485"/>
                <a:gd name="T14" fmla="*/ 5471 w 6102"/>
                <a:gd name="T15" fmla="*/ 356 h 485"/>
                <a:gd name="T16" fmla="*/ 5471 w 6102"/>
                <a:gd name="T17" fmla="*/ 0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02" h="485">
                  <a:moveTo>
                    <a:pt x="5471" y="0"/>
                  </a:moveTo>
                  <a:lnTo>
                    <a:pt x="6102" y="482"/>
                  </a:lnTo>
                  <a:lnTo>
                    <a:pt x="326" y="485"/>
                  </a:lnTo>
                  <a:lnTo>
                    <a:pt x="0" y="195"/>
                  </a:lnTo>
                  <a:lnTo>
                    <a:pt x="0" y="195"/>
                  </a:lnTo>
                  <a:lnTo>
                    <a:pt x="953" y="195"/>
                  </a:lnTo>
                  <a:lnTo>
                    <a:pt x="1074" y="356"/>
                  </a:lnTo>
                  <a:lnTo>
                    <a:pt x="5471" y="356"/>
                  </a:lnTo>
                  <a:lnTo>
                    <a:pt x="54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5" name="Freeform 9"/>
            <p:cNvSpPr>
              <a:spLocks/>
            </p:cNvSpPr>
            <p:nvPr/>
          </p:nvSpPr>
          <p:spPr bwMode="auto">
            <a:xfrm>
              <a:off x="-2420" y="824"/>
              <a:ext cx="3051" cy="242"/>
            </a:xfrm>
            <a:custGeom>
              <a:avLst/>
              <a:gdLst>
                <a:gd name="T0" fmla="*/ 326 w 6102"/>
                <a:gd name="T1" fmla="*/ 0 h 485"/>
                <a:gd name="T2" fmla="*/ 6102 w 6102"/>
                <a:gd name="T3" fmla="*/ 6 h 485"/>
                <a:gd name="T4" fmla="*/ 5471 w 6102"/>
                <a:gd name="T5" fmla="*/ 485 h 485"/>
                <a:gd name="T6" fmla="*/ 5471 w 6102"/>
                <a:gd name="T7" fmla="*/ 131 h 485"/>
                <a:gd name="T8" fmla="*/ 1074 w 6102"/>
                <a:gd name="T9" fmla="*/ 131 h 485"/>
                <a:gd name="T10" fmla="*/ 953 w 6102"/>
                <a:gd name="T11" fmla="*/ 292 h 485"/>
                <a:gd name="T12" fmla="*/ 0 w 6102"/>
                <a:gd name="T13" fmla="*/ 292 h 485"/>
                <a:gd name="T14" fmla="*/ 0 w 6102"/>
                <a:gd name="T15" fmla="*/ 292 h 485"/>
                <a:gd name="T16" fmla="*/ 326 w 6102"/>
                <a:gd name="T17" fmla="*/ 0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02" h="485">
                  <a:moveTo>
                    <a:pt x="326" y="0"/>
                  </a:moveTo>
                  <a:lnTo>
                    <a:pt x="6102" y="6"/>
                  </a:lnTo>
                  <a:lnTo>
                    <a:pt x="5471" y="485"/>
                  </a:lnTo>
                  <a:lnTo>
                    <a:pt x="5471" y="131"/>
                  </a:lnTo>
                  <a:lnTo>
                    <a:pt x="1074" y="131"/>
                  </a:lnTo>
                  <a:lnTo>
                    <a:pt x="953" y="292"/>
                  </a:lnTo>
                  <a:lnTo>
                    <a:pt x="0" y="292"/>
                  </a:lnTo>
                  <a:lnTo>
                    <a:pt x="0" y="292"/>
                  </a:lnTo>
                  <a:lnTo>
                    <a:pt x="3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grpSp>
        <p:nvGrpSpPr>
          <p:cNvPr id="15" name="Group 4"/>
          <p:cNvGrpSpPr>
            <a:grpSpLocks noChangeAspect="1"/>
          </p:cNvGrpSpPr>
          <p:nvPr/>
        </p:nvGrpSpPr>
        <p:grpSpPr bwMode="auto">
          <a:xfrm rot="19448053">
            <a:off x="2717743" y="2418924"/>
            <a:ext cx="3744264" cy="557212"/>
            <a:chOff x="-2420" y="598"/>
            <a:chExt cx="3051" cy="468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9" name="Freeform 7"/>
            <p:cNvSpPr>
              <a:spLocks/>
            </p:cNvSpPr>
            <p:nvPr/>
          </p:nvSpPr>
          <p:spPr bwMode="auto">
            <a:xfrm>
              <a:off x="-2420" y="598"/>
              <a:ext cx="3051" cy="243"/>
            </a:xfrm>
            <a:custGeom>
              <a:avLst/>
              <a:gdLst>
                <a:gd name="T0" fmla="*/ 5471 w 6102"/>
                <a:gd name="T1" fmla="*/ 0 h 485"/>
                <a:gd name="T2" fmla="*/ 6102 w 6102"/>
                <a:gd name="T3" fmla="*/ 482 h 485"/>
                <a:gd name="T4" fmla="*/ 326 w 6102"/>
                <a:gd name="T5" fmla="*/ 485 h 485"/>
                <a:gd name="T6" fmla="*/ 0 w 6102"/>
                <a:gd name="T7" fmla="*/ 195 h 485"/>
                <a:gd name="T8" fmla="*/ 0 w 6102"/>
                <a:gd name="T9" fmla="*/ 195 h 485"/>
                <a:gd name="T10" fmla="*/ 953 w 6102"/>
                <a:gd name="T11" fmla="*/ 195 h 485"/>
                <a:gd name="T12" fmla="*/ 1074 w 6102"/>
                <a:gd name="T13" fmla="*/ 356 h 485"/>
                <a:gd name="T14" fmla="*/ 5471 w 6102"/>
                <a:gd name="T15" fmla="*/ 356 h 485"/>
                <a:gd name="T16" fmla="*/ 5471 w 6102"/>
                <a:gd name="T17" fmla="*/ 0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02" h="485">
                  <a:moveTo>
                    <a:pt x="5471" y="0"/>
                  </a:moveTo>
                  <a:lnTo>
                    <a:pt x="6102" y="482"/>
                  </a:lnTo>
                  <a:lnTo>
                    <a:pt x="326" y="485"/>
                  </a:lnTo>
                  <a:lnTo>
                    <a:pt x="0" y="195"/>
                  </a:lnTo>
                  <a:lnTo>
                    <a:pt x="0" y="195"/>
                  </a:lnTo>
                  <a:lnTo>
                    <a:pt x="953" y="195"/>
                  </a:lnTo>
                  <a:lnTo>
                    <a:pt x="1074" y="356"/>
                  </a:lnTo>
                  <a:lnTo>
                    <a:pt x="5471" y="356"/>
                  </a:lnTo>
                  <a:lnTo>
                    <a:pt x="54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1" name="Freeform 9"/>
            <p:cNvSpPr>
              <a:spLocks/>
            </p:cNvSpPr>
            <p:nvPr/>
          </p:nvSpPr>
          <p:spPr bwMode="auto">
            <a:xfrm>
              <a:off x="-2420" y="824"/>
              <a:ext cx="3051" cy="242"/>
            </a:xfrm>
            <a:custGeom>
              <a:avLst/>
              <a:gdLst>
                <a:gd name="T0" fmla="*/ 326 w 6102"/>
                <a:gd name="T1" fmla="*/ 0 h 485"/>
                <a:gd name="T2" fmla="*/ 6102 w 6102"/>
                <a:gd name="T3" fmla="*/ 6 h 485"/>
                <a:gd name="T4" fmla="*/ 5471 w 6102"/>
                <a:gd name="T5" fmla="*/ 485 h 485"/>
                <a:gd name="T6" fmla="*/ 5471 w 6102"/>
                <a:gd name="T7" fmla="*/ 131 h 485"/>
                <a:gd name="T8" fmla="*/ 1074 w 6102"/>
                <a:gd name="T9" fmla="*/ 131 h 485"/>
                <a:gd name="T10" fmla="*/ 953 w 6102"/>
                <a:gd name="T11" fmla="*/ 292 h 485"/>
                <a:gd name="T12" fmla="*/ 0 w 6102"/>
                <a:gd name="T13" fmla="*/ 292 h 485"/>
                <a:gd name="T14" fmla="*/ 0 w 6102"/>
                <a:gd name="T15" fmla="*/ 292 h 485"/>
                <a:gd name="T16" fmla="*/ 326 w 6102"/>
                <a:gd name="T17" fmla="*/ 0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02" h="485">
                  <a:moveTo>
                    <a:pt x="326" y="0"/>
                  </a:moveTo>
                  <a:lnTo>
                    <a:pt x="6102" y="6"/>
                  </a:lnTo>
                  <a:lnTo>
                    <a:pt x="5471" y="485"/>
                  </a:lnTo>
                  <a:lnTo>
                    <a:pt x="5471" y="131"/>
                  </a:lnTo>
                  <a:lnTo>
                    <a:pt x="1074" y="131"/>
                  </a:lnTo>
                  <a:lnTo>
                    <a:pt x="953" y="292"/>
                  </a:lnTo>
                  <a:lnTo>
                    <a:pt x="0" y="292"/>
                  </a:lnTo>
                  <a:lnTo>
                    <a:pt x="0" y="292"/>
                  </a:lnTo>
                  <a:lnTo>
                    <a:pt x="3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40963" name="Oval 21"/>
          <p:cNvSpPr>
            <a:spLocks noChangeArrowheads="1"/>
          </p:cNvSpPr>
          <p:nvPr/>
        </p:nvSpPr>
        <p:spPr bwMode="auto">
          <a:xfrm>
            <a:off x="3429000" y="1047750"/>
            <a:ext cx="2330450" cy="2386331"/>
          </a:xfrm>
          <a:prstGeom prst="ellipse">
            <a:avLst/>
          </a:prstGeom>
          <a:solidFill>
            <a:schemeClr val="bg1"/>
          </a:solidFill>
          <a:ln w="12700" algn="ctr">
            <a:noFill/>
            <a:miter lim="800000"/>
            <a:headEnd/>
            <a:tailEnd/>
          </a:ln>
        </p:spPr>
        <p:txBody>
          <a:bodyPr lIns="68580" tIns="34290" rIns="68580" bIns="34290" anchor="ctr"/>
          <a:lstStyle/>
          <a:p>
            <a:pPr algn="ctr" defTabSz="685800"/>
            <a:endParaRPr lang="ru-RU" sz="1400">
              <a:solidFill>
                <a:srgbClr val="FF0000"/>
              </a:solidFill>
              <a:latin typeface="Calibri" pitchFamily="34" charset="0"/>
            </a:endParaRPr>
          </a:p>
        </p:txBody>
      </p:sp>
      <p:grpSp>
        <p:nvGrpSpPr>
          <p:cNvPr id="40964" name="Group 9"/>
          <p:cNvGrpSpPr>
            <a:grpSpLocks/>
          </p:cNvGrpSpPr>
          <p:nvPr/>
        </p:nvGrpSpPr>
        <p:grpSpPr bwMode="auto">
          <a:xfrm>
            <a:off x="3428999" y="1047750"/>
            <a:ext cx="2209801" cy="2667000"/>
            <a:chOff x="4541520" y="1874520"/>
            <a:chExt cx="3108960" cy="3108960"/>
          </a:xfrm>
        </p:grpSpPr>
        <p:sp>
          <p:nvSpPr>
            <p:cNvPr id="2" name="Donut 1"/>
            <p:cNvSpPr/>
            <p:nvPr/>
          </p:nvSpPr>
          <p:spPr>
            <a:xfrm>
              <a:off x="4541520" y="1874520"/>
              <a:ext cx="3108960" cy="3108960"/>
            </a:xfrm>
            <a:prstGeom prst="donut">
              <a:avLst>
                <a:gd name="adj" fmla="val 6054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" name="Donut 2"/>
            <p:cNvSpPr/>
            <p:nvPr/>
          </p:nvSpPr>
          <p:spPr>
            <a:xfrm>
              <a:off x="4861312" y="2194312"/>
              <a:ext cx="2469378" cy="2469378"/>
            </a:xfrm>
            <a:prstGeom prst="donut">
              <a:avLst>
                <a:gd name="adj" fmla="val 733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Donut 3"/>
            <p:cNvSpPr/>
            <p:nvPr/>
          </p:nvSpPr>
          <p:spPr>
            <a:xfrm>
              <a:off x="5181102" y="2514102"/>
              <a:ext cx="1829797" cy="1829797"/>
            </a:xfrm>
            <a:prstGeom prst="donut">
              <a:avLst>
                <a:gd name="adj" fmla="val 1049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0987" name="Oval 4"/>
            <p:cNvSpPr>
              <a:spLocks noChangeArrowheads="1"/>
            </p:cNvSpPr>
            <p:nvPr/>
          </p:nvSpPr>
          <p:spPr bwMode="auto">
            <a:xfrm>
              <a:off x="5593080" y="2933700"/>
              <a:ext cx="1005840" cy="1005840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68580" tIns="34290" rIns="68580" bIns="34290" anchor="ctr"/>
            <a:lstStyle/>
            <a:p>
              <a:pPr algn="ctr" defTabSz="685800"/>
              <a:endParaRPr lang="ru-RU" sz="14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0982" name="Rectangle 6"/>
          <p:cNvSpPr>
            <a:spLocks noChangeArrowheads="1"/>
          </p:cNvSpPr>
          <p:nvPr/>
        </p:nvSpPr>
        <p:spPr bwMode="auto">
          <a:xfrm>
            <a:off x="381001" y="1276350"/>
            <a:ext cx="2362200" cy="1067001"/>
          </a:xfrm>
          <a:prstGeom prst="rect">
            <a:avLst/>
          </a:prstGeom>
          <a:solidFill>
            <a:schemeClr val="accent1"/>
          </a:solidFill>
          <a:ln w="12700" algn="ctr">
            <a:noFill/>
            <a:miter lim="800000"/>
            <a:headEnd/>
            <a:tailEnd/>
          </a:ln>
        </p:spPr>
        <p:txBody>
          <a:bodyPr lIns="68580" tIns="34290" rIns="68580" bIns="34290" anchor="ctr"/>
          <a:lstStyle/>
          <a:p>
            <a:pPr algn="ctr" defTabSz="685800"/>
            <a:endParaRPr lang="ru-RU" sz="140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40980" name="Rectangle 11"/>
          <p:cNvSpPr>
            <a:spLocks noChangeArrowheads="1"/>
          </p:cNvSpPr>
          <p:nvPr/>
        </p:nvSpPr>
        <p:spPr bwMode="auto">
          <a:xfrm flipH="1">
            <a:off x="6090042" y="2343353"/>
            <a:ext cx="2672957" cy="1142798"/>
          </a:xfrm>
          <a:prstGeom prst="rect">
            <a:avLst/>
          </a:prstGeom>
          <a:solidFill>
            <a:srgbClr val="7CB042"/>
          </a:solidFill>
          <a:ln w="12700" algn="ctr">
            <a:noFill/>
            <a:miter lim="800000"/>
            <a:headEnd/>
            <a:tailEnd/>
          </a:ln>
        </p:spPr>
        <p:txBody>
          <a:bodyPr lIns="68580" tIns="34290" rIns="68580" bIns="34290" anchor="ctr"/>
          <a:lstStyle/>
          <a:p>
            <a:pPr algn="ctr" defTabSz="685800"/>
            <a:endParaRPr lang="ru-RU" sz="140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40967" name="TextBox 25"/>
          <p:cNvSpPr txBox="1">
            <a:spLocks noChangeArrowheads="1"/>
          </p:cNvSpPr>
          <p:nvPr/>
        </p:nvSpPr>
        <p:spPr bwMode="auto">
          <a:xfrm>
            <a:off x="533400" y="285750"/>
            <a:ext cx="8229600" cy="43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defTabSz="685800"/>
            <a:r>
              <a:rPr lang="uk-UA" sz="2400" dirty="0" smtClean="0">
                <a:solidFill>
                  <a:srgbClr val="000066"/>
                </a:solidFill>
              </a:rPr>
              <a:t>Беспека при користуванні мобільним  </a:t>
            </a:r>
            <a:endParaRPr lang="en-US" sz="2400" dirty="0">
              <a:solidFill>
                <a:srgbClr val="000066"/>
              </a:solidFill>
            </a:endParaRPr>
          </a:p>
        </p:txBody>
      </p:sp>
      <p:sp>
        <p:nvSpPr>
          <p:cNvPr id="40968" name="TextBox 26"/>
          <p:cNvSpPr txBox="1">
            <a:spLocks noChangeArrowheads="1"/>
          </p:cNvSpPr>
          <p:nvPr/>
        </p:nvSpPr>
        <p:spPr bwMode="auto">
          <a:xfrm>
            <a:off x="304800" y="1424645"/>
            <a:ext cx="2057400" cy="931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algn="r" defTabSz="685800"/>
            <a:r>
              <a:rPr lang="uk-UA" sz="1400" dirty="0" smtClean="0">
                <a:solidFill>
                  <a:schemeClr val="bg1"/>
                </a:solidFill>
              </a:rPr>
              <a:t>Максимально зменьшити вплив  випромінювання</a:t>
            </a:r>
          </a:p>
          <a:p>
            <a:pPr algn="r" defTabSz="685800"/>
            <a:r>
              <a:rPr lang="uk-UA" sz="1400" dirty="0" smtClean="0">
                <a:solidFill>
                  <a:schemeClr val="bg1"/>
                </a:solidFill>
              </a:rPr>
              <a:t>  стандарт </a:t>
            </a:r>
            <a:r>
              <a:rPr lang="en-US" sz="1400" dirty="0" smtClean="0">
                <a:solidFill>
                  <a:schemeClr val="bg1"/>
                </a:solidFill>
              </a:rPr>
              <a:t>FCC</a:t>
            </a:r>
            <a:r>
              <a:rPr lang="uk-UA" sz="1400" dirty="0" smtClean="0">
                <a:solidFill>
                  <a:schemeClr val="bg1"/>
                </a:solidFill>
              </a:rPr>
              <a:t> 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0971" name="TextBox 30"/>
          <p:cNvSpPr txBox="1">
            <a:spLocks noChangeArrowheads="1"/>
          </p:cNvSpPr>
          <p:nvPr/>
        </p:nvSpPr>
        <p:spPr bwMode="auto">
          <a:xfrm>
            <a:off x="6324600" y="2503057"/>
            <a:ext cx="2438400" cy="931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defTabSz="685800"/>
            <a:r>
              <a:rPr lang="ru-RU" sz="1400" dirty="0" err="1" smtClean="0">
                <a:solidFill>
                  <a:schemeClr val="bg1"/>
                </a:solidFill>
              </a:rPr>
              <a:t>Вибира</a:t>
            </a:r>
            <a:r>
              <a:rPr lang="uk-UA" sz="1400" dirty="0" smtClean="0">
                <a:solidFill>
                  <a:schemeClr val="bg1"/>
                </a:solidFill>
              </a:rPr>
              <a:t>є</a:t>
            </a:r>
            <a:r>
              <a:rPr lang="ru-RU" sz="1400" dirty="0" err="1" smtClean="0">
                <a:solidFill>
                  <a:schemeClr val="bg1"/>
                </a:solidFill>
              </a:rPr>
              <a:t>мо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uk-UA" sz="1400" dirty="0" smtClean="0">
                <a:solidFill>
                  <a:schemeClr val="bg1"/>
                </a:solidFill>
              </a:rPr>
              <a:t> оператора який має найрозгалуженіша мережу ретрансляторів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 rot="10800000" flipV="1">
            <a:off x="381001" y="3083915"/>
            <a:ext cx="2362200" cy="998429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uk-UA" sz="1400" dirty="0" smtClean="0"/>
              <a:t>Піднімаємо до вуха телефон після </a:t>
            </a:r>
            <a:endParaRPr lang="en-US" sz="1400" dirty="0" smtClean="0"/>
          </a:p>
          <a:p>
            <a:pPr algn="ctr"/>
            <a:r>
              <a:rPr lang="uk-UA" sz="1400" dirty="0" smtClean="0"/>
              <a:t>з</a:t>
            </a:r>
            <a:r>
              <a:rPr lang="en-US" sz="1400" dirty="0" smtClean="0"/>
              <a:t> </a:t>
            </a:r>
            <a:r>
              <a:rPr lang="uk-UA" sz="1400" dirty="0" smtClean="0"/>
              <a:t>єднання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40972" name="TextBox 31"/>
          <p:cNvSpPr txBox="1">
            <a:spLocks noChangeArrowheads="1"/>
          </p:cNvSpPr>
          <p:nvPr/>
        </p:nvSpPr>
        <p:spPr bwMode="auto">
          <a:xfrm>
            <a:off x="3429001" y="3867150"/>
            <a:ext cx="2594203" cy="102335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algn="ctr" defTabSz="685800"/>
            <a:r>
              <a:rPr lang="uk-UA" sz="1200" dirty="0" smtClean="0">
                <a:solidFill>
                  <a:srgbClr val="FF0000"/>
                </a:solidFill>
              </a:rPr>
              <a:t>Випромінювання  мобільного  в авто , таксі  відбивається від металевого корпусу Окуляри з металевою оправою </a:t>
            </a:r>
            <a:r>
              <a:rPr lang="ru-RU" sz="1200" dirty="0" smtClean="0"/>
              <a:t>.</a:t>
            </a:r>
            <a:endParaRPr lang="ru-RU" sz="1200" dirty="0"/>
          </a:p>
          <a:p>
            <a:pPr algn="ctr" defTabSz="685800"/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03957" y="788891"/>
            <a:ext cx="2659043" cy="12487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/>
              <a:t>Зона слабкої дії сигналу аєропорт,метро розмовляємо не більше 3 хв , між розмлвою 15 хв </a:t>
            </a:r>
            <a:endParaRPr lang="ru-RU" sz="1400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667000" y="1657350"/>
            <a:ext cx="3733800" cy="1101725"/>
          </a:xfrm>
        </p:spPr>
        <p:txBody>
          <a:bodyPr lIns="91440" tIns="45720" rIns="91440" bIns="45720">
            <a:normAutofit fontScale="90000"/>
          </a:bodyPr>
          <a:lstStyle/>
          <a:p>
            <a:pPr eaLnBrk="1" hangingPunct="1"/>
            <a:r>
              <a:rPr lang="uk-UA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Дякую за увагу!</a:t>
            </a:r>
            <a:endParaRPr lang="en-US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43010" name="Picture 4" descr="hands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952750"/>
            <a:ext cx="7777163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Theme">
  <a:themeElements>
    <a:clrScheme name="slidemodel.com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779B7"/>
      </a:accent1>
      <a:accent2>
        <a:srgbClr val="019ADD"/>
      </a:accent2>
      <a:accent3>
        <a:srgbClr val="6BC2ED"/>
      </a:accent3>
      <a:accent4>
        <a:srgbClr val="A7CCDF"/>
      </a:accent4>
      <a:accent5>
        <a:srgbClr val="595959"/>
      </a:accent5>
      <a:accent6>
        <a:srgbClr val="3F3F3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slidemodel.com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779B7"/>
      </a:accent1>
      <a:accent2>
        <a:srgbClr val="019ADD"/>
      </a:accent2>
      <a:accent3>
        <a:srgbClr val="6BC2ED"/>
      </a:accent3>
      <a:accent4>
        <a:srgbClr val="A7CCDF"/>
      </a:accent4>
      <a:accent5>
        <a:srgbClr val="595959"/>
      </a:accent5>
      <a:accent6>
        <a:srgbClr val="3F3F3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1408</TotalTime>
  <Words>207</Words>
  <Application>Microsoft Office PowerPoint</Application>
  <PresentationFormat>Екран (16:9)</PresentationFormat>
  <Paragraphs>28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слайдів</vt:lpstr>
      </vt:variant>
      <vt:variant>
        <vt:i4>5</vt:i4>
      </vt:variant>
    </vt:vector>
  </HeadingPairs>
  <TitlesOfParts>
    <vt:vector size="8" baseType="lpstr">
      <vt:lpstr>1_Office Theme</vt:lpstr>
      <vt:lpstr>2_Office Theme</vt:lpstr>
      <vt:lpstr>Аспект</vt:lpstr>
      <vt:lpstr>Презентація PowerPoint</vt:lpstr>
      <vt:lpstr>Презентація PowerPoint</vt:lpstr>
      <vt:lpstr>Економія інтернет – трафіку на мобільному </vt:lpstr>
      <vt:lpstr>Презентація PowerPoint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Simple 3D Charts with Shadows for PowerPoint</dc:title>
  <dc:creator>Jithin</dc:creator>
  <cp:lastModifiedBy>Нікітчук Алла Вікторівна</cp:lastModifiedBy>
  <cp:revision>160</cp:revision>
  <dcterms:created xsi:type="dcterms:W3CDTF">2013-10-11T13:31:03Z</dcterms:created>
  <dcterms:modified xsi:type="dcterms:W3CDTF">2018-06-26T13:29:06Z</dcterms:modified>
</cp:coreProperties>
</file>