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D4D0E-750D-4406-936A-3E4A87088286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34F8A-D624-4EEF-8BF0-B887A48B6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 smtClean="0"/>
              <a:t>Зписування</a:t>
            </a:r>
            <a:r>
              <a:rPr lang="uk-UA" dirty="0" smtClean="0"/>
              <a:t> тексту з картинки,</a:t>
            </a:r>
            <a:br>
              <a:rPr lang="uk-UA" dirty="0" smtClean="0"/>
            </a:br>
            <a:r>
              <a:rPr lang="uk-UA" dirty="0" smtClean="0"/>
              <a:t>переклад тексту з англійської на українську мову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>
            <a:off x="395536" y="1535113"/>
            <a:ext cx="61664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Содержимое 6" descr="1901c1e6da5554c5a0474e3f203ac76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880"/>
            <a:ext cx="4040188" cy="307697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V="1">
            <a:off x="-1116631" y="6237312"/>
            <a:ext cx="216024" cy="300807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2132856"/>
            <a:ext cx="4041775" cy="39512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uk-UA" dirty="0"/>
              <a:t>Інший </a:t>
            </a:r>
            <a:r>
              <a:rPr lang="uk-UA" dirty="0" smtClean="0"/>
              <a:t>День</a:t>
            </a:r>
            <a:r>
              <a:rPr lang="uk-UA" dirty="0"/>
              <a:t>, Інший </a:t>
            </a:r>
            <a:r>
              <a:rPr lang="uk-UA" dirty="0" smtClean="0"/>
              <a:t>Місяць</a:t>
            </a:r>
            <a:r>
              <a:rPr lang="uk-UA" dirty="0"/>
              <a:t>, Інший </a:t>
            </a:r>
            <a:r>
              <a:rPr lang="uk-UA" dirty="0" smtClean="0"/>
              <a:t>Рік</a:t>
            </a:r>
            <a:endParaRPr lang="ru-RU" dirty="0"/>
          </a:p>
          <a:p>
            <a:r>
              <a:rPr lang="uk-UA" dirty="0"/>
              <a:t>Інша </a:t>
            </a:r>
            <a:r>
              <a:rPr lang="uk-UA" dirty="0" smtClean="0"/>
              <a:t>Посмішка,інша Сльоза,інша Зима</a:t>
            </a:r>
            <a:endParaRPr lang="ru-RU" dirty="0"/>
          </a:p>
          <a:p>
            <a:r>
              <a:rPr lang="uk-UA" dirty="0"/>
              <a:t>І </a:t>
            </a:r>
            <a:r>
              <a:rPr lang="uk-UA" dirty="0" smtClean="0"/>
              <a:t>Літо </a:t>
            </a:r>
            <a:r>
              <a:rPr lang="uk-UA" dirty="0"/>
              <a:t>теж,але </a:t>
            </a:r>
            <a:r>
              <a:rPr lang="uk-UA" dirty="0" smtClean="0"/>
              <a:t>ніколи </a:t>
            </a:r>
            <a:r>
              <a:rPr lang="uk-UA" dirty="0"/>
              <a:t>не </a:t>
            </a:r>
            <a:r>
              <a:rPr lang="uk-UA" dirty="0" smtClean="0"/>
              <a:t>буде іншої Тебе!</a:t>
            </a:r>
            <a:endParaRPr lang="ru-RU" dirty="0"/>
          </a:p>
          <a:p>
            <a:r>
              <a:rPr lang="uk-UA" dirty="0"/>
              <a:t>Може мило,щасливий час</a:t>
            </a:r>
            <a:endParaRPr lang="ru-RU" dirty="0"/>
          </a:p>
          <a:p>
            <a:r>
              <a:rPr lang="uk-UA" dirty="0"/>
              <a:t>прикрашати цей час і сезон</a:t>
            </a:r>
            <a:endParaRPr lang="ru-RU" dirty="0"/>
          </a:p>
          <a:p>
            <a:r>
              <a:rPr lang="uk-UA" dirty="0"/>
              <a:t>Можна передбачити, що спогади скрасять твій </a:t>
            </a:r>
            <a:r>
              <a:rPr lang="uk-UA" dirty="0" smtClean="0"/>
              <a:t>Новий Рік,</a:t>
            </a:r>
            <a:endParaRPr lang="ru-RU" dirty="0"/>
          </a:p>
          <a:p>
            <a:r>
              <a:rPr lang="uk-UA" dirty="0"/>
              <a:t>Можливо це </a:t>
            </a:r>
            <a:r>
              <a:rPr lang="uk-UA" dirty="0" smtClean="0"/>
              <a:t>Різдвяне </a:t>
            </a:r>
            <a:r>
              <a:rPr lang="uk-UA" dirty="0"/>
              <a:t>диво бути з тобою </a:t>
            </a:r>
            <a:r>
              <a:rPr lang="uk-UA" dirty="0" smtClean="0"/>
              <a:t>Назавжди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52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Зписування тексту з картинки, переклад тексту з англійської на українську мову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Юзер</dc:creator>
  <cp:lastModifiedBy>Юзер</cp:lastModifiedBy>
  <cp:revision>3</cp:revision>
  <dcterms:created xsi:type="dcterms:W3CDTF">2024-03-09T11:30:05Z</dcterms:created>
  <dcterms:modified xsi:type="dcterms:W3CDTF">2024-03-09T11:51:00Z</dcterms:modified>
</cp:coreProperties>
</file>