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10" autoAdjust="0"/>
  </p:normalViewPr>
  <p:slideViewPr>
    <p:cSldViewPr snapToGrid="0" snapToObjects="1">
      <p:cViewPr>
        <p:scale>
          <a:sx n="125" d="100"/>
          <a:sy n="125" d="100"/>
        </p:scale>
        <p:origin x="-72" y="-3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B2B60-EE56-4AA1-AD0D-BE0F218506DA}" type="datetimeFigureOut">
              <a:rPr lang="ru-RU" smtClean="0"/>
              <a:t>29.06.2025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08C2A-FC94-4E00-BA0E-B5DC185CD20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85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-1-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2959" y="362991"/>
            <a:ext cx="209966" cy="196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</Words>
  <Application>Microsoft Office PowerPoint</Application>
  <PresentationFormat>Екран (16:9)</PresentationFormat>
  <Paragraphs>1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2" baseType="lpstr">
      <vt:lpstr>Office Theme</vt:lpstr>
      <vt:lpstr>Презентація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Оля</cp:lastModifiedBy>
  <cp:revision>16</cp:revision>
  <dcterms:created xsi:type="dcterms:W3CDTF">2025-05-04T17:58:48Z</dcterms:created>
  <dcterms:modified xsi:type="dcterms:W3CDTF">2025-06-29T07:25:50Z</dcterms:modified>
</cp:coreProperties>
</file>