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7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smtClean="0"/>
              <a:t>6/18/2022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764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6/18/2022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319908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6/18/2022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7610348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6/18/2022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391414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6/18/2022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63987019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6/18/2022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813192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smtClean="0"/>
              <a:t>6/18/2022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9449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smtClean="0"/>
              <a:t>6/18/2022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192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smtClean="0"/>
              <a:t>6/18/2022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514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smtClean="0"/>
              <a:t>6/18/2022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141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smtClean="0"/>
              <a:t>6/18/2022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197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smtClean="0"/>
              <a:t>6/18/2022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0752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smtClean="0"/>
              <a:t>6/18/2022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381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smtClean="0"/>
              <a:t>6/18/2022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275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BBEA6-7C60-4B02-AE87-00D78D8422AF}" type="datetimeFigureOut">
              <a:rPr lang="en-US" smtClean="0"/>
              <a:t>6/18/2022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064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smtClean="0"/>
              <a:t>6/18/2022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6336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24D31-43A5-475A-80CF-332C9F6DCF35}" type="datetimeFigureOut">
              <a:rPr lang="en-US" smtClean="0"/>
              <a:t>6/18/2022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121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1601" y="1734052"/>
            <a:ext cx="8911687" cy="1280890"/>
          </a:xfrm>
        </p:spPr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Студія дизайну: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9558" y="2702284"/>
            <a:ext cx="3632467" cy="2281550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2804" y="172489"/>
            <a:ext cx="3870203" cy="6408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941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2590" y="1394966"/>
            <a:ext cx="8911687" cy="1280890"/>
          </a:xfrm>
        </p:spPr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Косметологія: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023" y="2035411"/>
            <a:ext cx="2313315" cy="346997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055" y="488323"/>
            <a:ext cx="3866681" cy="5795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339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6920" y="1584149"/>
            <a:ext cx="8911687" cy="1280890"/>
          </a:xfrm>
        </p:spPr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Бари/ресторани: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797" y="2243022"/>
            <a:ext cx="3030829" cy="303082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9616" y="196254"/>
            <a:ext cx="4286395" cy="32166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2644" y="3412901"/>
            <a:ext cx="3979403" cy="3159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157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03458" y="1434228"/>
            <a:ext cx="8911687" cy="1280890"/>
          </a:xfrm>
        </p:spPr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Лікарня: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312" y="2070483"/>
            <a:ext cx="4344866" cy="289435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4275" y="631688"/>
            <a:ext cx="4993215" cy="5441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886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9083" y="1353079"/>
            <a:ext cx="8911687" cy="1280890"/>
          </a:xfrm>
        </p:spPr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Танцювальна студія: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460" y="1993524"/>
            <a:ext cx="2969044" cy="292870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8999" y="842771"/>
            <a:ext cx="4103723" cy="4964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5651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2932" y="1406501"/>
            <a:ext cx="8911687" cy="1280890"/>
          </a:xfrm>
        </p:spPr>
        <p:txBody>
          <a:bodyPr/>
          <a:lstStyle/>
          <a:p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Веломагазин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208" y="2046946"/>
            <a:ext cx="2521074" cy="377825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3935" y="257577"/>
            <a:ext cx="3522053" cy="40983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045" y="1262131"/>
            <a:ext cx="3172408" cy="496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9623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3860" y="1764618"/>
            <a:ext cx="8911687" cy="1280890"/>
          </a:xfrm>
        </p:spPr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 техніки: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206" y="2405063"/>
            <a:ext cx="3684811" cy="245654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0305" y="1318967"/>
            <a:ext cx="3679150" cy="51021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2632" y="247103"/>
            <a:ext cx="3519368" cy="325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705317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59</TotalTime>
  <Words>19</Words>
  <Application>Microsoft Office PowerPoint</Application>
  <PresentationFormat>Широкоэкранный</PresentationFormat>
  <Paragraphs>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Century Gothic</vt:lpstr>
      <vt:lpstr>Times New Roman</vt:lpstr>
      <vt:lpstr>Wingdings 3</vt:lpstr>
      <vt:lpstr>Легкий дым</vt:lpstr>
      <vt:lpstr>Студія дизайну:</vt:lpstr>
      <vt:lpstr>Косметологія:</vt:lpstr>
      <vt:lpstr>Бари/ресторани:</vt:lpstr>
      <vt:lpstr>Лікарня:</vt:lpstr>
      <vt:lpstr>Танцювальна студія:</vt:lpstr>
      <vt:lpstr>Веломагазин:</vt:lpstr>
      <vt:lpstr>Магазин техніки: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Приклади постів для різноманітних сфер</dc:title>
  <dc:creator>Андрей</dc:creator>
  <cp:lastModifiedBy>Mister PC</cp:lastModifiedBy>
  <cp:revision>8</cp:revision>
  <dcterms:created xsi:type="dcterms:W3CDTF">2021-03-24T16:48:57Z</dcterms:created>
  <dcterms:modified xsi:type="dcterms:W3CDTF">2022-06-18T13:18:52Z</dcterms:modified>
</cp:coreProperties>
</file>