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F71F97-BE3F-4459-AD43-1F5980ADAFF1}" type="datetimeFigureOut">
              <a:rPr lang="ru-RU" smtClean="0"/>
              <a:t>09.02.2020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0430CA-3C06-4004-BE96-F63CB5584E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1538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501238c550_0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501238c550_0_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50659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7DD89-C7E5-416A-9562-4FD6CF2A3F0F}" type="datetimeFigureOut">
              <a:rPr lang="ru-RU" smtClean="0"/>
              <a:t>09.02.2020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B7B7C-7057-4502-AB5F-7763DBAC1C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0975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7DD89-C7E5-416A-9562-4FD6CF2A3F0F}" type="datetimeFigureOut">
              <a:rPr lang="ru-RU" smtClean="0"/>
              <a:t>09.02.2020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B7B7C-7057-4502-AB5F-7763DBAC1C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6739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7DD89-C7E5-416A-9562-4FD6CF2A3F0F}" type="datetimeFigureOut">
              <a:rPr lang="ru-RU" smtClean="0"/>
              <a:t>09.02.2020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B7B7C-7057-4502-AB5F-7763DBAC1C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38747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3740262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7DD89-C7E5-416A-9562-4FD6CF2A3F0F}" type="datetimeFigureOut">
              <a:rPr lang="ru-RU" smtClean="0"/>
              <a:t>09.02.2020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B7B7C-7057-4502-AB5F-7763DBAC1C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3408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7DD89-C7E5-416A-9562-4FD6CF2A3F0F}" type="datetimeFigureOut">
              <a:rPr lang="ru-RU" smtClean="0"/>
              <a:t>09.02.2020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B7B7C-7057-4502-AB5F-7763DBAC1C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4996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7DD89-C7E5-416A-9562-4FD6CF2A3F0F}" type="datetimeFigureOut">
              <a:rPr lang="ru-RU" smtClean="0"/>
              <a:t>09.02.2020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B7B7C-7057-4502-AB5F-7763DBAC1C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4199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7DD89-C7E5-416A-9562-4FD6CF2A3F0F}" type="datetimeFigureOut">
              <a:rPr lang="ru-RU" smtClean="0"/>
              <a:t>09.02.2020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B7B7C-7057-4502-AB5F-7763DBAC1C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6810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7DD89-C7E5-416A-9562-4FD6CF2A3F0F}" type="datetimeFigureOut">
              <a:rPr lang="ru-RU" smtClean="0"/>
              <a:t>09.02.2020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B7B7C-7057-4502-AB5F-7763DBAC1C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6767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7DD89-C7E5-416A-9562-4FD6CF2A3F0F}" type="datetimeFigureOut">
              <a:rPr lang="ru-RU" smtClean="0"/>
              <a:t>09.02.2020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B7B7C-7057-4502-AB5F-7763DBAC1C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8876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7DD89-C7E5-416A-9562-4FD6CF2A3F0F}" type="datetimeFigureOut">
              <a:rPr lang="ru-RU" smtClean="0"/>
              <a:t>09.02.2020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B7B7C-7057-4502-AB5F-7763DBAC1C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5648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7DD89-C7E5-416A-9562-4FD6CF2A3F0F}" type="datetimeFigureOut">
              <a:rPr lang="ru-RU" smtClean="0"/>
              <a:t>09.02.2020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B7B7C-7057-4502-AB5F-7763DBAC1C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1371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97DD89-C7E5-416A-9562-4FD6CF2A3F0F}" type="datetimeFigureOut">
              <a:rPr lang="ru-RU" smtClean="0"/>
              <a:t>09.02.2020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3B7B7C-7057-4502-AB5F-7763DBAC1C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1860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Google Shape;267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8901" y="937417"/>
            <a:ext cx="2790833" cy="4983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36865" y="953267"/>
            <a:ext cx="2790832" cy="4951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4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49136" y="934134"/>
            <a:ext cx="2790833" cy="4989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4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161401" y="945017"/>
            <a:ext cx="2790833" cy="4967955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48"/>
          <p:cNvSpPr txBox="1"/>
          <p:nvPr/>
        </p:nvSpPr>
        <p:spPr>
          <a:xfrm>
            <a:off x="1843100" y="142867"/>
            <a:ext cx="8615200" cy="6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ru" sz="3200" b="1"/>
              <a:t>ПРИМЕР ОФФЕРА С ВИЗУАЛИЗАЦИЕЙ</a:t>
            </a:r>
            <a:endParaRPr sz="3200" b="1"/>
          </a:p>
        </p:txBody>
      </p:sp>
    </p:spTree>
    <p:extLst>
      <p:ext uri="{BB962C8B-B14F-4D97-AF65-F5344CB8AC3E}">
        <p14:creationId xmlns:p14="http://schemas.microsoft.com/office/powerpoint/2010/main" val="298730842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Оксана</dc:creator>
  <cp:lastModifiedBy>Оксана</cp:lastModifiedBy>
  <cp:revision>1</cp:revision>
  <dcterms:created xsi:type="dcterms:W3CDTF">2020-02-09T15:40:06Z</dcterms:created>
  <dcterms:modified xsi:type="dcterms:W3CDTF">2020-02-09T15:40:26Z</dcterms:modified>
</cp:coreProperties>
</file>