
<file path=[Content_Types].xml><?xml version="1.0" encoding="utf-8"?>
<Types xmlns="http://schemas.openxmlformats.org/package/2006/content-types">
  <Default Extension="bmp" ContentType="image/bmp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9" r:id="rId3"/>
    <p:sldId id="257" r:id="rId4"/>
    <p:sldId id="270" r:id="rId5"/>
    <p:sldId id="259" r:id="rId6"/>
    <p:sldId id="260" r:id="rId7"/>
    <p:sldId id="271" r:id="rId8"/>
    <p:sldId id="261" r:id="rId9"/>
    <p:sldId id="262" r:id="rId10"/>
    <p:sldId id="266" r:id="rId11"/>
    <p:sldId id="268" r:id="rId12"/>
    <p:sldId id="27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A52820-4A0F-4AD5-A78C-AEF9304AAA3B}" type="doc">
      <dgm:prSet loTypeId="urn:microsoft.com/office/officeart/2008/layout/LinedList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F4A8A5C-963F-4CA2-A9A3-0C094986DA38}">
      <dgm:prSet phldrT="[Текст]"/>
      <dgm:spPr/>
      <dgm:t>
        <a:bodyPr/>
        <a:lstStyle/>
        <a:p>
          <a:r>
            <a:rPr lang="ru-RU" dirty="0" err="1" smtClean="0"/>
            <a:t>Цей</a:t>
          </a:r>
          <a:r>
            <a:rPr lang="ru-RU" dirty="0" smtClean="0"/>
            <a:t> Протокол, </a:t>
          </a:r>
          <a:r>
            <a:rPr lang="ru-RU" dirty="0" err="1" smtClean="0"/>
            <a:t>зокрема</a:t>
          </a:r>
          <a:r>
            <a:rPr lang="ru-RU" dirty="0" smtClean="0"/>
            <a:t>: –  </a:t>
          </a:r>
          <a:r>
            <a:rPr lang="ru-RU" dirty="0" err="1" smtClean="0"/>
            <a:t>уповноважив</a:t>
          </a:r>
          <a:r>
            <a:rPr lang="ru-RU" dirty="0" smtClean="0"/>
            <a:t> </a:t>
          </a:r>
          <a:r>
            <a:rPr lang="ru-RU" dirty="0" err="1" smtClean="0"/>
            <a:t>суддю</a:t>
          </a:r>
          <a:r>
            <a:rPr lang="ru-RU" dirty="0" smtClean="0"/>
            <a:t> </a:t>
          </a:r>
          <a:r>
            <a:rPr lang="ru-RU" dirty="0" err="1" smtClean="0"/>
            <a:t>одноособово</a:t>
          </a:r>
          <a:r>
            <a:rPr lang="ru-RU" dirty="0" smtClean="0"/>
            <a:t> </a:t>
          </a:r>
          <a:r>
            <a:rPr lang="ru-RU" dirty="0" err="1" smtClean="0"/>
            <a:t>вирішувати</a:t>
          </a:r>
          <a:r>
            <a:rPr lang="ru-RU" dirty="0" smtClean="0"/>
            <a:t> </a:t>
          </a:r>
          <a:r>
            <a:rPr lang="ru-RU" dirty="0" err="1" smtClean="0"/>
            <a:t>питання</a:t>
          </a:r>
          <a:r>
            <a:rPr lang="ru-RU" dirty="0" smtClean="0"/>
            <a:t> </a:t>
          </a:r>
          <a:r>
            <a:rPr lang="ru-RU" dirty="0" err="1" smtClean="0"/>
            <a:t>щодо</a:t>
          </a:r>
          <a:r>
            <a:rPr lang="ru-RU" dirty="0" smtClean="0"/>
            <a:t> </a:t>
          </a:r>
          <a:r>
            <a:rPr lang="ru-RU" dirty="0" err="1" smtClean="0"/>
            <a:t>прийнятності</a:t>
          </a:r>
          <a:r>
            <a:rPr lang="ru-RU" dirty="0" smtClean="0"/>
            <a:t> заяви та, в </a:t>
          </a:r>
          <a:r>
            <a:rPr lang="ru-RU" dirty="0" err="1" smtClean="0"/>
            <a:t>разі</a:t>
          </a:r>
          <a:r>
            <a:rPr lang="ru-RU" dirty="0" smtClean="0"/>
            <a:t> </a:t>
          </a:r>
          <a:r>
            <a:rPr lang="ru-RU" dirty="0" err="1" smtClean="0"/>
            <a:t>наявності</a:t>
          </a:r>
          <a:r>
            <a:rPr lang="ru-RU" dirty="0" smtClean="0"/>
            <a:t> на те </a:t>
          </a:r>
          <a:r>
            <a:rPr lang="ru-RU" dirty="0" err="1" smtClean="0"/>
            <a:t>підстав</a:t>
          </a:r>
          <a:r>
            <a:rPr lang="ru-RU" dirty="0" smtClean="0"/>
            <a:t>, </a:t>
          </a:r>
          <a:r>
            <a:rPr lang="ru-RU" dirty="0" err="1" smtClean="0"/>
            <a:t>визнавати</a:t>
          </a:r>
          <a:r>
            <a:rPr lang="ru-RU" dirty="0" smtClean="0"/>
            <a:t> заяви </a:t>
          </a:r>
          <a:r>
            <a:rPr lang="ru-RU" dirty="0" err="1" smtClean="0"/>
            <a:t>неприйнятними</a:t>
          </a:r>
          <a:r>
            <a:rPr lang="ru-RU" dirty="0" smtClean="0"/>
            <a:t> </a:t>
          </a:r>
          <a:endParaRPr lang="ru-RU" dirty="0"/>
        </a:p>
      </dgm:t>
    </dgm:pt>
    <dgm:pt modelId="{DAA5E51E-AAD9-485B-9EBE-57DCF48821C5}" type="parTrans" cxnId="{FCD63866-2C5C-4D85-AEBB-4DE9872AFA9B}">
      <dgm:prSet/>
      <dgm:spPr/>
      <dgm:t>
        <a:bodyPr/>
        <a:lstStyle/>
        <a:p>
          <a:endParaRPr lang="ru-RU"/>
        </a:p>
      </dgm:t>
    </dgm:pt>
    <dgm:pt modelId="{94B44462-C58B-49AE-925D-772A9044902F}" type="sibTrans" cxnId="{FCD63866-2C5C-4D85-AEBB-4DE9872AFA9B}">
      <dgm:prSet/>
      <dgm:spPr/>
      <dgm:t>
        <a:bodyPr/>
        <a:lstStyle/>
        <a:p>
          <a:endParaRPr lang="ru-RU"/>
        </a:p>
      </dgm:t>
    </dgm:pt>
    <dgm:pt modelId="{28BD32F1-7D98-4FB4-A966-1419F4B4BE71}">
      <dgm:prSet phldrT="[Текст]"/>
      <dgm:spPr/>
      <dgm:t>
        <a:bodyPr/>
        <a:lstStyle/>
        <a:p>
          <a:r>
            <a:rPr lang="ru-RU" dirty="0" smtClean="0"/>
            <a:t> </a:t>
          </a:r>
          <a:r>
            <a:rPr lang="ru-RU" dirty="0" err="1" smtClean="0"/>
            <a:t>Розширив</a:t>
          </a:r>
          <a:r>
            <a:rPr lang="ru-RU" dirty="0" smtClean="0"/>
            <a:t> </a:t>
          </a:r>
          <a:r>
            <a:rPr lang="ru-RU" dirty="0" err="1" smtClean="0"/>
            <a:t>повноваження</a:t>
          </a:r>
          <a:r>
            <a:rPr lang="ru-RU" dirty="0" smtClean="0"/>
            <a:t> </a:t>
          </a:r>
          <a:r>
            <a:rPr lang="ru-RU" dirty="0" err="1" smtClean="0"/>
            <a:t>комітетів</a:t>
          </a:r>
          <a:r>
            <a:rPr lang="ru-RU" dirty="0" smtClean="0"/>
            <a:t>, </a:t>
          </a:r>
          <a:r>
            <a:rPr lang="ru-RU" dirty="0" err="1" smtClean="0"/>
            <a:t>уповноваживши</a:t>
          </a:r>
          <a:r>
            <a:rPr lang="ru-RU" dirty="0" smtClean="0"/>
            <a:t> </a:t>
          </a:r>
          <a:r>
            <a:rPr lang="ru-RU" dirty="0" err="1" smtClean="0"/>
            <a:t>їх</a:t>
          </a:r>
          <a:r>
            <a:rPr lang="ru-RU" dirty="0" smtClean="0"/>
            <a:t> </a:t>
          </a:r>
          <a:r>
            <a:rPr lang="ru-RU" dirty="0" err="1" smtClean="0"/>
            <a:t>постановляти</a:t>
          </a:r>
          <a:r>
            <a:rPr lang="ru-RU" dirty="0" smtClean="0"/>
            <a:t> </a:t>
          </a:r>
          <a:r>
            <a:rPr lang="ru-RU" dirty="0" err="1" smtClean="0"/>
            <a:t>рішення</a:t>
          </a:r>
          <a:r>
            <a:rPr lang="ru-RU" dirty="0" smtClean="0"/>
            <a:t> по </a:t>
          </a:r>
          <a:r>
            <a:rPr lang="ru-RU" dirty="0" err="1" smtClean="0"/>
            <a:t>суті</a:t>
          </a:r>
          <a:r>
            <a:rPr lang="ru-RU" dirty="0" smtClean="0"/>
            <a:t>, </a:t>
          </a:r>
          <a:r>
            <a:rPr lang="ru-RU" dirty="0" err="1" smtClean="0"/>
            <a:t>якщо</a:t>
          </a:r>
          <a:r>
            <a:rPr lang="ru-RU" dirty="0" smtClean="0"/>
            <a:t> </a:t>
          </a:r>
          <a:r>
            <a:rPr lang="ru-RU" dirty="0" err="1" smtClean="0"/>
            <a:t>покладене</a:t>
          </a:r>
          <a:r>
            <a:rPr lang="ru-RU" dirty="0" smtClean="0"/>
            <a:t> в основу </a:t>
          </a:r>
          <a:r>
            <a:rPr lang="ru-RU" dirty="0" err="1" smtClean="0"/>
            <a:t>справи</a:t>
          </a:r>
          <a:r>
            <a:rPr lang="ru-RU" dirty="0" smtClean="0"/>
            <a:t> </a:t>
          </a:r>
          <a:r>
            <a:rPr lang="ru-RU" dirty="0" err="1" smtClean="0"/>
            <a:t>питання</a:t>
          </a:r>
          <a:r>
            <a:rPr lang="ru-RU" dirty="0" smtClean="0"/>
            <a:t> </a:t>
          </a:r>
          <a:r>
            <a:rPr lang="ru-RU" dirty="0" err="1" smtClean="0"/>
            <a:t>щодо</a:t>
          </a:r>
          <a:r>
            <a:rPr lang="ru-RU" dirty="0" smtClean="0"/>
            <a:t> </a:t>
          </a:r>
          <a:r>
            <a:rPr lang="ru-RU" dirty="0" err="1" smtClean="0"/>
            <a:t>тлумачення</a:t>
          </a:r>
          <a:r>
            <a:rPr lang="ru-RU" dirty="0" smtClean="0"/>
            <a:t> </a:t>
          </a:r>
          <a:r>
            <a:rPr lang="ru-RU" dirty="0" err="1" smtClean="0"/>
            <a:t>або</a:t>
          </a:r>
          <a:r>
            <a:rPr lang="ru-RU" dirty="0" smtClean="0"/>
            <a:t> </a:t>
          </a:r>
          <a:r>
            <a:rPr lang="ru-RU" dirty="0" err="1" smtClean="0"/>
            <a:t>застосування</a:t>
          </a:r>
          <a:r>
            <a:rPr lang="ru-RU" dirty="0" smtClean="0"/>
            <a:t> </a:t>
          </a:r>
          <a:r>
            <a:rPr lang="ru-RU" dirty="0" err="1" smtClean="0"/>
            <a:t>Конвенції</a:t>
          </a:r>
          <a:r>
            <a:rPr lang="ru-RU" dirty="0" smtClean="0"/>
            <a:t> </a:t>
          </a:r>
          <a:r>
            <a:rPr lang="ru-RU" dirty="0" err="1" smtClean="0"/>
            <a:t>чи</a:t>
          </a:r>
          <a:r>
            <a:rPr lang="ru-RU" dirty="0" smtClean="0"/>
            <a:t> </a:t>
          </a:r>
          <a:r>
            <a:rPr lang="ru-RU" dirty="0" err="1" smtClean="0"/>
            <a:t>протоколів</a:t>
          </a:r>
          <a:r>
            <a:rPr lang="ru-RU" dirty="0" smtClean="0"/>
            <a:t> до </a:t>
          </a:r>
          <a:r>
            <a:rPr lang="ru-RU" dirty="0" err="1" smtClean="0"/>
            <a:t>неї</a:t>
          </a:r>
          <a:r>
            <a:rPr lang="ru-RU" dirty="0" smtClean="0"/>
            <a:t> є предметом </a:t>
          </a:r>
          <a:r>
            <a:rPr lang="ru-RU" dirty="0" err="1" smtClean="0"/>
            <a:t>усталеної</a:t>
          </a:r>
          <a:r>
            <a:rPr lang="ru-RU" dirty="0" smtClean="0"/>
            <a:t> практики Суду </a:t>
          </a:r>
          <a:endParaRPr lang="ru-RU" dirty="0"/>
        </a:p>
      </dgm:t>
    </dgm:pt>
    <dgm:pt modelId="{C5B8AD1F-68DA-454C-8276-A2FCF3EDC3D5}" type="parTrans" cxnId="{6A3CB443-134A-4D6B-89DA-830A15609A51}">
      <dgm:prSet/>
      <dgm:spPr/>
      <dgm:t>
        <a:bodyPr/>
        <a:lstStyle/>
        <a:p>
          <a:endParaRPr lang="ru-RU"/>
        </a:p>
      </dgm:t>
    </dgm:pt>
    <dgm:pt modelId="{2E131357-54FE-4810-BA0F-6B7DF74D7360}" type="sibTrans" cxnId="{6A3CB443-134A-4D6B-89DA-830A15609A51}">
      <dgm:prSet/>
      <dgm:spPr/>
      <dgm:t>
        <a:bodyPr/>
        <a:lstStyle/>
        <a:p>
          <a:endParaRPr lang="ru-RU"/>
        </a:p>
      </dgm:t>
    </dgm:pt>
    <dgm:pt modelId="{19C93B95-0CE4-4443-AE20-5A64625DE173}">
      <dgm:prSet phldrT="[Текст]"/>
      <dgm:spPr/>
      <dgm:t>
        <a:bodyPr/>
        <a:lstStyle/>
        <a:p>
          <a:r>
            <a:rPr lang="ru-RU" dirty="0" err="1" smtClean="0"/>
            <a:t>розширив</a:t>
          </a:r>
          <a:r>
            <a:rPr lang="ru-RU" dirty="0" smtClean="0"/>
            <a:t> </a:t>
          </a:r>
          <a:r>
            <a:rPr lang="ru-RU" dirty="0" err="1" smtClean="0"/>
            <a:t>наглядові</a:t>
          </a:r>
          <a:r>
            <a:rPr lang="ru-RU" dirty="0" smtClean="0"/>
            <a:t> </a:t>
          </a:r>
          <a:r>
            <a:rPr lang="ru-RU" dirty="0" err="1" smtClean="0"/>
            <a:t>повноваження</a:t>
          </a:r>
          <a:r>
            <a:rPr lang="ru-RU" dirty="0" smtClean="0"/>
            <a:t> </a:t>
          </a:r>
          <a:r>
            <a:rPr lang="ru-RU" dirty="0" err="1" smtClean="0"/>
            <a:t>Комітету</a:t>
          </a:r>
          <a:r>
            <a:rPr lang="ru-RU" dirty="0" smtClean="0"/>
            <a:t> </a:t>
          </a:r>
          <a:r>
            <a:rPr lang="ru-RU" dirty="0" err="1" smtClean="0"/>
            <a:t>Міністрів</a:t>
          </a:r>
          <a:r>
            <a:rPr lang="ru-RU" dirty="0" smtClean="0"/>
            <a:t> Ради </a:t>
          </a:r>
          <a:r>
            <a:rPr lang="ru-RU" dirty="0" err="1" smtClean="0"/>
            <a:t>Європи</a:t>
          </a:r>
          <a:r>
            <a:rPr lang="ru-RU" dirty="0" smtClean="0"/>
            <a:t> і </a:t>
          </a:r>
          <a:r>
            <a:rPr lang="ru-RU" dirty="0" err="1" smtClean="0"/>
            <a:t>уповноважив</a:t>
          </a:r>
          <a:r>
            <a:rPr lang="ru-RU" dirty="0" smtClean="0"/>
            <a:t> </a:t>
          </a:r>
          <a:r>
            <a:rPr lang="ru-RU" dirty="0" err="1" smtClean="0"/>
            <a:t>його</a:t>
          </a:r>
          <a:r>
            <a:rPr lang="ru-RU" dirty="0" smtClean="0"/>
            <a:t> </a:t>
          </a:r>
          <a:r>
            <a:rPr lang="ru-RU" dirty="0" err="1" smtClean="0"/>
            <a:t>звертатись</a:t>
          </a:r>
          <a:r>
            <a:rPr lang="ru-RU" dirty="0" smtClean="0"/>
            <a:t> до Суду з метою </a:t>
          </a:r>
          <a:r>
            <a:rPr lang="ru-RU" dirty="0" err="1" smtClean="0"/>
            <a:t>отримання</a:t>
          </a:r>
          <a:r>
            <a:rPr lang="ru-RU" dirty="0" smtClean="0"/>
            <a:t> </a:t>
          </a:r>
          <a:r>
            <a:rPr lang="ru-RU" dirty="0" err="1" smtClean="0"/>
            <a:t>відповідного</a:t>
          </a:r>
          <a:r>
            <a:rPr lang="ru-RU" dirty="0" smtClean="0"/>
            <a:t> </a:t>
          </a:r>
          <a:r>
            <a:rPr lang="ru-RU" dirty="0" err="1" smtClean="0"/>
            <a:t>роз’яснення</a:t>
          </a:r>
          <a:r>
            <a:rPr lang="ru-RU" dirty="0" smtClean="0"/>
            <a:t> в </a:t>
          </a:r>
          <a:r>
            <a:rPr lang="ru-RU" dirty="0" err="1" smtClean="0"/>
            <a:t>разі</a:t>
          </a:r>
          <a:r>
            <a:rPr lang="ru-RU" dirty="0" smtClean="0"/>
            <a:t>, коли </a:t>
          </a:r>
          <a:r>
            <a:rPr lang="ru-RU" dirty="0" err="1" smtClean="0"/>
            <a:t>він</a:t>
          </a:r>
          <a:r>
            <a:rPr lang="ru-RU" dirty="0" smtClean="0"/>
            <a:t> </a:t>
          </a:r>
          <a:r>
            <a:rPr lang="ru-RU" dirty="0" err="1" smtClean="0"/>
            <a:t>вважає</a:t>
          </a:r>
          <a:r>
            <a:rPr lang="ru-RU" dirty="0" smtClean="0"/>
            <a:t>, </a:t>
          </a:r>
          <a:r>
            <a:rPr lang="ru-RU" dirty="0" err="1" smtClean="0"/>
            <a:t>що</a:t>
          </a:r>
          <a:r>
            <a:rPr lang="ru-RU" dirty="0" smtClean="0"/>
            <a:t> </a:t>
          </a:r>
          <a:r>
            <a:rPr lang="ru-RU" dirty="0" err="1" smtClean="0"/>
            <a:t>нагляд</a:t>
          </a:r>
          <a:r>
            <a:rPr lang="ru-RU" dirty="0" smtClean="0"/>
            <a:t> за </a:t>
          </a:r>
          <a:r>
            <a:rPr lang="ru-RU" dirty="0" err="1" smtClean="0"/>
            <a:t>виконанням</a:t>
          </a:r>
          <a:r>
            <a:rPr lang="ru-RU" dirty="0" smtClean="0"/>
            <a:t> остаточного </a:t>
          </a:r>
          <a:r>
            <a:rPr lang="ru-RU" dirty="0" err="1" smtClean="0"/>
            <a:t>рішення</a:t>
          </a:r>
          <a:r>
            <a:rPr lang="ru-RU" dirty="0" smtClean="0"/>
            <a:t> </a:t>
          </a:r>
          <a:endParaRPr lang="ru-RU" dirty="0"/>
        </a:p>
      </dgm:t>
    </dgm:pt>
    <dgm:pt modelId="{5C34B435-DAC2-4833-BC6B-FEBB69FE1E14}" type="parTrans" cxnId="{E1A10D11-F84A-4D21-9441-BA8822758D89}">
      <dgm:prSet/>
      <dgm:spPr/>
      <dgm:t>
        <a:bodyPr/>
        <a:lstStyle/>
        <a:p>
          <a:endParaRPr lang="ru-RU"/>
        </a:p>
      </dgm:t>
    </dgm:pt>
    <dgm:pt modelId="{B32794B5-CA99-45BB-AF40-40A68EA2E7E5}" type="sibTrans" cxnId="{E1A10D11-F84A-4D21-9441-BA8822758D89}">
      <dgm:prSet/>
      <dgm:spPr/>
      <dgm:t>
        <a:bodyPr/>
        <a:lstStyle/>
        <a:p>
          <a:endParaRPr lang="ru-RU"/>
        </a:p>
      </dgm:t>
    </dgm:pt>
    <dgm:pt modelId="{127B71A5-DFA7-422C-B6E1-126083DB5330}">
      <dgm:prSet phldrT="[Текст]"/>
      <dgm:spPr/>
      <dgm:t>
        <a:bodyPr/>
        <a:lstStyle/>
        <a:p>
          <a:r>
            <a:rPr lang="ru-RU" dirty="0" smtClean="0"/>
            <a:t>В </a:t>
          </a:r>
          <a:r>
            <a:rPr lang="ru-RU" dirty="0" err="1" smtClean="0"/>
            <a:t>останньому</a:t>
          </a:r>
          <a:r>
            <a:rPr lang="ru-RU" dirty="0" smtClean="0"/>
            <a:t> </a:t>
          </a:r>
          <a:r>
            <a:rPr lang="ru-RU" dirty="0" err="1" smtClean="0"/>
            <a:t>випадку</a:t>
          </a:r>
          <a:r>
            <a:rPr lang="ru-RU" dirty="0" smtClean="0"/>
            <a:t>, </a:t>
          </a:r>
          <a:r>
            <a:rPr lang="ru-RU" dirty="0" err="1" smtClean="0"/>
            <a:t>якщо</a:t>
          </a:r>
          <a:r>
            <a:rPr lang="ru-RU" dirty="0" smtClean="0"/>
            <a:t> Суд </a:t>
          </a:r>
          <a:r>
            <a:rPr lang="ru-RU" dirty="0" err="1" smtClean="0"/>
            <a:t>встановлює</a:t>
          </a:r>
          <a:r>
            <a:rPr lang="ru-RU" dirty="0" smtClean="0"/>
            <a:t> </a:t>
          </a:r>
          <a:r>
            <a:rPr lang="ru-RU" dirty="0" err="1" smtClean="0"/>
            <a:t>порушення</a:t>
          </a:r>
          <a:r>
            <a:rPr lang="ru-RU" dirty="0" smtClean="0"/>
            <a:t> державою </a:t>
          </a:r>
          <a:r>
            <a:rPr lang="ru-RU" dirty="0" err="1" smtClean="0"/>
            <a:t>свого</a:t>
          </a:r>
          <a:r>
            <a:rPr lang="ru-RU" dirty="0" smtClean="0"/>
            <a:t> </a:t>
          </a:r>
          <a:r>
            <a:rPr lang="ru-RU" dirty="0" err="1" smtClean="0"/>
            <a:t>обов’язку</a:t>
          </a:r>
          <a:r>
            <a:rPr lang="ru-RU" dirty="0" smtClean="0"/>
            <a:t> </a:t>
          </a:r>
          <a:r>
            <a:rPr lang="ru-RU" dirty="0" err="1" smtClean="0"/>
            <a:t>виконувати</a:t>
          </a:r>
          <a:r>
            <a:rPr lang="ru-RU" dirty="0" smtClean="0"/>
            <a:t> </a:t>
          </a:r>
          <a:r>
            <a:rPr lang="ru-RU" dirty="0" err="1" smtClean="0"/>
            <a:t>рішення</a:t>
          </a:r>
          <a:r>
            <a:rPr lang="ru-RU" dirty="0" smtClean="0"/>
            <a:t> суду, в </a:t>
          </a:r>
          <a:r>
            <a:rPr lang="ru-RU" dirty="0" err="1" smtClean="0"/>
            <a:t>яких</a:t>
          </a:r>
          <a:r>
            <a:rPr lang="ru-RU" dirty="0" smtClean="0"/>
            <a:t> вона є стороною, </a:t>
          </a:r>
          <a:r>
            <a:rPr lang="ru-RU" dirty="0" err="1" smtClean="0"/>
            <a:t>він</a:t>
          </a:r>
          <a:r>
            <a:rPr lang="ru-RU" dirty="0" smtClean="0"/>
            <a:t> </a:t>
          </a:r>
          <a:r>
            <a:rPr lang="ru-RU" dirty="0" err="1" smtClean="0"/>
            <a:t>передає</a:t>
          </a:r>
          <a:r>
            <a:rPr lang="ru-RU" dirty="0" smtClean="0"/>
            <a:t> справу </a:t>
          </a:r>
          <a:r>
            <a:rPr lang="ru-RU" dirty="0" err="1" smtClean="0"/>
            <a:t>Комітетові</a:t>
          </a:r>
          <a:r>
            <a:rPr lang="ru-RU" dirty="0" smtClean="0"/>
            <a:t> </a:t>
          </a:r>
          <a:r>
            <a:rPr lang="ru-RU" dirty="0" err="1" smtClean="0"/>
            <a:t>Міністрів</a:t>
          </a:r>
          <a:r>
            <a:rPr lang="ru-RU" dirty="0" smtClean="0"/>
            <a:t> з метою </a:t>
          </a:r>
          <a:r>
            <a:rPr lang="ru-RU" dirty="0" err="1" smtClean="0"/>
            <a:t>визначення</a:t>
          </a:r>
          <a:r>
            <a:rPr lang="ru-RU" dirty="0" smtClean="0"/>
            <a:t> </a:t>
          </a:r>
          <a:r>
            <a:rPr lang="ru-RU" dirty="0" err="1" smtClean="0"/>
            <a:t>заходів</a:t>
          </a:r>
          <a:r>
            <a:rPr lang="ru-RU" dirty="0" smtClean="0"/>
            <a:t>, </a:t>
          </a:r>
          <a:r>
            <a:rPr lang="ru-RU" dirty="0" err="1" smtClean="0"/>
            <a:t>яких</a:t>
          </a:r>
          <a:r>
            <a:rPr lang="ru-RU" dirty="0" smtClean="0"/>
            <a:t> </a:t>
          </a:r>
          <a:r>
            <a:rPr lang="ru-RU" dirty="0" err="1" smtClean="0"/>
            <a:t>потрібно</a:t>
          </a:r>
          <a:r>
            <a:rPr lang="ru-RU" dirty="0" smtClean="0"/>
            <a:t> </a:t>
          </a:r>
          <a:r>
            <a:rPr lang="ru-RU" dirty="0" err="1" smtClean="0"/>
            <a:t>вжити</a:t>
          </a:r>
          <a:endParaRPr lang="ru-RU" dirty="0"/>
        </a:p>
      </dgm:t>
    </dgm:pt>
    <dgm:pt modelId="{9440054D-5FF9-4B8B-888D-B0409F0731BB}" type="parTrans" cxnId="{B057193E-8FB1-44A9-B4E1-B2610017CA1C}">
      <dgm:prSet/>
      <dgm:spPr/>
      <dgm:t>
        <a:bodyPr/>
        <a:lstStyle/>
        <a:p>
          <a:endParaRPr lang="ru-RU"/>
        </a:p>
      </dgm:t>
    </dgm:pt>
    <dgm:pt modelId="{DDF95C4F-DBC6-46E8-B093-23BFB4FE7781}" type="sibTrans" cxnId="{B057193E-8FB1-44A9-B4E1-B2610017CA1C}">
      <dgm:prSet/>
      <dgm:spPr/>
      <dgm:t>
        <a:bodyPr/>
        <a:lstStyle/>
        <a:p>
          <a:endParaRPr lang="ru-RU"/>
        </a:p>
      </dgm:t>
    </dgm:pt>
    <dgm:pt modelId="{1ED6D97C-5272-4A6C-86F4-1B362785E6B0}" type="pres">
      <dgm:prSet presAssocID="{02A52820-4A0F-4AD5-A78C-AEF9304AAA3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9460FB1-2241-4710-8CBD-C7B283E6FE84}" type="pres">
      <dgm:prSet presAssocID="{1F4A8A5C-963F-4CA2-A9A3-0C094986DA38}" presName="thickLine" presStyleLbl="alignNode1" presStyleIdx="0" presStyleCnt="1"/>
      <dgm:spPr/>
    </dgm:pt>
    <dgm:pt modelId="{CDCEA270-1A75-472C-B6B2-46012EE447D0}" type="pres">
      <dgm:prSet presAssocID="{1F4A8A5C-963F-4CA2-A9A3-0C094986DA38}" presName="horz1" presStyleCnt="0"/>
      <dgm:spPr/>
    </dgm:pt>
    <dgm:pt modelId="{6ABAC005-2E42-4313-8640-7EBB7788BFC4}" type="pres">
      <dgm:prSet presAssocID="{1F4A8A5C-963F-4CA2-A9A3-0C094986DA38}" presName="tx1" presStyleLbl="revTx" presStyleIdx="0" presStyleCnt="4"/>
      <dgm:spPr/>
      <dgm:t>
        <a:bodyPr/>
        <a:lstStyle/>
        <a:p>
          <a:endParaRPr lang="ru-RU"/>
        </a:p>
      </dgm:t>
    </dgm:pt>
    <dgm:pt modelId="{A488496A-ABF5-4C62-9997-CF1AB03F4ECA}" type="pres">
      <dgm:prSet presAssocID="{1F4A8A5C-963F-4CA2-A9A3-0C094986DA38}" presName="vert1" presStyleCnt="0"/>
      <dgm:spPr/>
    </dgm:pt>
    <dgm:pt modelId="{A2C240A8-BB68-4EF5-9943-66C5D17212AC}" type="pres">
      <dgm:prSet presAssocID="{28BD32F1-7D98-4FB4-A966-1419F4B4BE71}" presName="vertSpace2a" presStyleCnt="0"/>
      <dgm:spPr/>
    </dgm:pt>
    <dgm:pt modelId="{20DAC4B3-0EA8-4168-A0B2-AA6191B4363D}" type="pres">
      <dgm:prSet presAssocID="{28BD32F1-7D98-4FB4-A966-1419F4B4BE71}" presName="horz2" presStyleCnt="0"/>
      <dgm:spPr/>
    </dgm:pt>
    <dgm:pt modelId="{8E61569F-0F1B-498E-B912-98C047782EA3}" type="pres">
      <dgm:prSet presAssocID="{28BD32F1-7D98-4FB4-A966-1419F4B4BE71}" presName="horzSpace2" presStyleCnt="0"/>
      <dgm:spPr/>
    </dgm:pt>
    <dgm:pt modelId="{17E7DD1A-17CA-435F-9A50-54C013D76AAA}" type="pres">
      <dgm:prSet presAssocID="{28BD32F1-7D98-4FB4-A966-1419F4B4BE71}" presName="tx2" presStyleLbl="revTx" presStyleIdx="1" presStyleCnt="4"/>
      <dgm:spPr/>
      <dgm:t>
        <a:bodyPr/>
        <a:lstStyle/>
        <a:p>
          <a:endParaRPr lang="ru-RU"/>
        </a:p>
      </dgm:t>
    </dgm:pt>
    <dgm:pt modelId="{CA8F03C8-087F-4A0E-BAF1-36ED5787D042}" type="pres">
      <dgm:prSet presAssocID="{28BD32F1-7D98-4FB4-A966-1419F4B4BE71}" presName="vert2" presStyleCnt="0"/>
      <dgm:spPr/>
    </dgm:pt>
    <dgm:pt modelId="{0CA7D70B-5A4B-467A-8AFD-4B898FF68FA4}" type="pres">
      <dgm:prSet presAssocID="{28BD32F1-7D98-4FB4-A966-1419F4B4BE71}" presName="thinLine2b" presStyleLbl="callout" presStyleIdx="0" presStyleCnt="3"/>
      <dgm:spPr/>
    </dgm:pt>
    <dgm:pt modelId="{9CA6EA3F-FCBC-4150-86D9-225CC7E66039}" type="pres">
      <dgm:prSet presAssocID="{28BD32F1-7D98-4FB4-A966-1419F4B4BE71}" presName="vertSpace2b" presStyleCnt="0"/>
      <dgm:spPr/>
    </dgm:pt>
    <dgm:pt modelId="{283318DA-862B-405C-B2F8-DE727EEC3BEF}" type="pres">
      <dgm:prSet presAssocID="{19C93B95-0CE4-4443-AE20-5A64625DE173}" presName="horz2" presStyleCnt="0"/>
      <dgm:spPr/>
    </dgm:pt>
    <dgm:pt modelId="{235D2DDD-ACD3-4D45-B8CB-F14D925963FC}" type="pres">
      <dgm:prSet presAssocID="{19C93B95-0CE4-4443-AE20-5A64625DE173}" presName="horzSpace2" presStyleCnt="0"/>
      <dgm:spPr/>
    </dgm:pt>
    <dgm:pt modelId="{3AC51972-74CC-47FE-A0BB-234F3B15E257}" type="pres">
      <dgm:prSet presAssocID="{19C93B95-0CE4-4443-AE20-5A64625DE173}" presName="tx2" presStyleLbl="revTx" presStyleIdx="2" presStyleCnt="4"/>
      <dgm:spPr/>
      <dgm:t>
        <a:bodyPr/>
        <a:lstStyle/>
        <a:p>
          <a:endParaRPr lang="ru-RU"/>
        </a:p>
      </dgm:t>
    </dgm:pt>
    <dgm:pt modelId="{D66B1D6D-AB80-46C7-9E74-CB01FEFE428A}" type="pres">
      <dgm:prSet presAssocID="{19C93B95-0CE4-4443-AE20-5A64625DE173}" presName="vert2" presStyleCnt="0"/>
      <dgm:spPr/>
    </dgm:pt>
    <dgm:pt modelId="{3A9EC513-A790-4A47-AAFB-77C415054F16}" type="pres">
      <dgm:prSet presAssocID="{19C93B95-0CE4-4443-AE20-5A64625DE173}" presName="thinLine2b" presStyleLbl="callout" presStyleIdx="1" presStyleCnt="3"/>
      <dgm:spPr/>
    </dgm:pt>
    <dgm:pt modelId="{00EDAB99-D414-4218-A021-932CE9B952E1}" type="pres">
      <dgm:prSet presAssocID="{19C93B95-0CE4-4443-AE20-5A64625DE173}" presName="vertSpace2b" presStyleCnt="0"/>
      <dgm:spPr/>
    </dgm:pt>
    <dgm:pt modelId="{C8B49CF5-2ABB-4641-BCEE-8F2522C5F95D}" type="pres">
      <dgm:prSet presAssocID="{127B71A5-DFA7-422C-B6E1-126083DB5330}" presName="horz2" presStyleCnt="0"/>
      <dgm:spPr/>
    </dgm:pt>
    <dgm:pt modelId="{82E66C3E-95CC-4186-AAB2-D7AC1C61665C}" type="pres">
      <dgm:prSet presAssocID="{127B71A5-DFA7-422C-B6E1-126083DB5330}" presName="horzSpace2" presStyleCnt="0"/>
      <dgm:spPr/>
    </dgm:pt>
    <dgm:pt modelId="{98A59EEB-16E7-4D5E-9AA9-2F5DB13BE6AF}" type="pres">
      <dgm:prSet presAssocID="{127B71A5-DFA7-422C-B6E1-126083DB5330}" presName="tx2" presStyleLbl="revTx" presStyleIdx="3" presStyleCnt="4"/>
      <dgm:spPr/>
      <dgm:t>
        <a:bodyPr/>
        <a:lstStyle/>
        <a:p>
          <a:endParaRPr lang="ru-RU"/>
        </a:p>
      </dgm:t>
    </dgm:pt>
    <dgm:pt modelId="{21D0D2A1-B6CF-404F-951F-20F1157AA0FD}" type="pres">
      <dgm:prSet presAssocID="{127B71A5-DFA7-422C-B6E1-126083DB5330}" presName="vert2" presStyleCnt="0"/>
      <dgm:spPr/>
    </dgm:pt>
    <dgm:pt modelId="{25229E87-E1E9-49F9-AF48-FD092CFF5EEE}" type="pres">
      <dgm:prSet presAssocID="{127B71A5-DFA7-422C-B6E1-126083DB5330}" presName="thinLine2b" presStyleLbl="callout" presStyleIdx="2" presStyleCnt="3"/>
      <dgm:spPr/>
    </dgm:pt>
    <dgm:pt modelId="{D2933DD9-F534-4C6C-B5A4-A7C7F35F6885}" type="pres">
      <dgm:prSet presAssocID="{127B71A5-DFA7-422C-B6E1-126083DB5330}" presName="vertSpace2b" presStyleCnt="0"/>
      <dgm:spPr/>
    </dgm:pt>
  </dgm:ptLst>
  <dgm:cxnLst>
    <dgm:cxn modelId="{6A3CB443-134A-4D6B-89DA-830A15609A51}" srcId="{1F4A8A5C-963F-4CA2-A9A3-0C094986DA38}" destId="{28BD32F1-7D98-4FB4-A966-1419F4B4BE71}" srcOrd="0" destOrd="0" parTransId="{C5B8AD1F-68DA-454C-8276-A2FCF3EDC3D5}" sibTransId="{2E131357-54FE-4810-BA0F-6B7DF74D7360}"/>
    <dgm:cxn modelId="{709EADE1-A4A3-4BBC-88BA-3206D23265D5}" type="presOf" srcId="{28BD32F1-7D98-4FB4-A966-1419F4B4BE71}" destId="{17E7DD1A-17CA-435F-9A50-54C013D76AAA}" srcOrd="0" destOrd="0" presId="urn:microsoft.com/office/officeart/2008/layout/LinedList"/>
    <dgm:cxn modelId="{48E55F1F-A8E4-4E6F-B14E-CCF5A860C5E3}" type="presOf" srcId="{02A52820-4A0F-4AD5-A78C-AEF9304AAA3B}" destId="{1ED6D97C-5272-4A6C-86F4-1B362785E6B0}" srcOrd="0" destOrd="0" presId="urn:microsoft.com/office/officeart/2008/layout/LinedList"/>
    <dgm:cxn modelId="{CF7BC239-7F22-4226-A650-B81E255090D5}" type="presOf" srcId="{1F4A8A5C-963F-4CA2-A9A3-0C094986DA38}" destId="{6ABAC005-2E42-4313-8640-7EBB7788BFC4}" srcOrd="0" destOrd="0" presId="urn:microsoft.com/office/officeart/2008/layout/LinedList"/>
    <dgm:cxn modelId="{46401844-8C6F-4CCE-98D4-F93C7C6E7D97}" type="presOf" srcId="{19C93B95-0CE4-4443-AE20-5A64625DE173}" destId="{3AC51972-74CC-47FE-A0BB-234F3B15E257}" srcOrd="0" destOrd="0" presId="urn:microsoft.com/office/officeart/2008/layout/LinedList"/>
    <dgm:cxn modelId="{7BFBB2E1-ADC0-41A5-BD29-2FD54D229E6A}" type="presOf" srcId="{127B71A5-DFA7-422C-B6E1-126083DB5330}" destId="{98A59EEB-16E7-4D5E-9AA9-2F5DB13BE6AF}" srcOrd="0" destOrd="0" presId="urn:microsoft.com/office/officeart/2008/layout/LinedList"/>
    <dgm:cxn modelId="{B057193E-8FB1-44A9-B4E1-B2610017CA1C}" srcId="{1F4A8A5C-963F-4CA2-A9A3-0C094986DA38}" destId="{127B71A5-DFA7-422C-B6E1-126083DB5330}" srcOrd="2" destOrd="0" parTransId="{9440054D-5FF9-4B8B-888D-B0409F0731BB}" sibTransId="{DDF95C4F-DBC6-46E8-B093-23BFB4FE7781}"/>
    <dgm:cxn modelId="{FCD63866-2C5C-4D85-AEBB-4DE9872AFA9B}" srcId="{02A52820-4A0F-4AD5-A78C-AEF9304AAA3B}" destId="{1F4A8A5C-963F-4CA2-A9A3-0C094986DA38}" srcOrd="0" destOrd="0" parTransId="{DAA5E51E-AAD9-485B-9EBE-57DCF48821C5}" sibTransId="{94B44462-C58B-49AE-925D-772A9044902F}"/>
    <dgm:cxn modelId="{E1A10D11-F84A-4D21-9441-BA8822758D89}" srcId="{1F4A8A5C-963F-4CA2-A9A3-0C094986DA38}" destId="{19C93B95-0CE4-4443-AE20-5A64625DE173}" srcOrd="1" destOrd="0" parTransId="{5C34B435-DAC2-4833-BC6B-FEBB69FE1E14}" sibTransId="{B32794B5-CA99-45BB-AF40-40A68EA2E7E5}"/>
    <dgm:cxn modelId="{4B18F465-F6A4-4FEE-8C52-557FCD76AF84}" type="presParOf" srcId="{1ED6D97C-5272-4A6C-86F4-1B362785E6B0}" destId="{69460FB1-2241-4710-8CBD-C7B283E6FE84}" srcOrd="0" destOrd="0" presId="urn:microsoft.com/office/officeart/2008/layout/LinedList"/>
    <dgm:cxn modelId="{B5970A2B-63A5-4C3A-A28A-3A53F67D9576}" type="presParOf" srcId="{1ED6D97C-5272-4A6C-86F4-1B362785E6B0}" destId="{CDCEA270-1A75-472C-B6B2-46012EE447D0}" srcOrd="1" destOrd="0" presId="urn:microsoft.com/office/officeart/2008/layout/LinedList"/>
    <dgm:cxn modelId="{EFDF30F2-5DC7-46EF-8FF1-9745E0FD2BC6}" type="presParOf" srcId="{CDCEA270-1A75-472C-B6B2-46012EE447D0}" destId="{6ABAC005-2E42-4313-8640-7EBB7788BFC4}" srcOrd="0" destOrd="0" presId="urn:microsoft.com/office/officeart/2008/layout/LinedList"/>
    <dgm:cxn modelId="{ECABAFD8-9859-4A63-9450-735B9420F92E}" type="presParOf" srcId="{CDCEA270-1A75-472C-B6B2-46012EE447D0}" destId="{A488496A-ABF5-4C62-9997-CF1AB03F4ECA}" srcOrd="1" destOrd="0" presId="urn:microsoft.com/office/officeart/2008/layout/LinedList"/>
    <dgm:cxn modelId="{D761548E-1AD7-4E17-81B1-D98817DD0A96}" type="presParOf" srcId="{A488496A-ABF5-4C62-9997-CF1AB03F4ECA}" destId="{A2C240A8-BB68-4EF5-9943-66C5D17212AC}" srcOrd="0" destOrd="0" presId="urn:microsoft.com/office/officeart/2008/layout/LinedList"/>
    <dgm:cxn modelId="{BE3B3023-1A16-4575-8FE0-B301E19B8CDE}" type="presParOf" srcId="{A488496A-ABF5-4C62-9997-CF1AB03F4ECA}" destId="{20DAC4B3-0EA8-4168-A0B2-AA6191B4363D}" srcOrd="1" destOrd="0" presId="urn:microsoft.com/office/officeart/2008/layout/LinedList"/>
    <dgm:cxn modelId="{F17A3F32-CB98-4F9B-81DE-AF708CDC822C}" type="presParOf" srcId="{20DAC4B3-0EA8-4168-A0B2-AA6191B4363D}" destId="{8E61569F-0F1B-498E-B912-98C047782EA3}" srcOrd="0" destOrd="0" presId="urn:microsoft.com/office/officeart/2008/layout/LinedList"/>
    <dgm:cxn modelId="{16B1F448-F3D1-49E3-9E6C-D900939D7B21}" type="presParOf" srcId="{20DAC4B3-0EA8-4168-A0B2-AA6191B4363D}" destId="{17E7DD1A-17CA-435F-9A50-54C013D76AAA}" srcOrd="1" destOrd="0" presId="urn:microsoft.com/office/officeart/2008/layout/LinedList"/>
    <dgm:cxn modelId="{BC149F78-F56F-4FDA-86BB-3BB822630ABC}" type="presParOf" srcId="{20DAC4B3-0EA8-4168-A0B2-AA6191B4363D}" destId="{CA8F03C8-087F-4A0E-BAF1-36ED5787D042}" srcOrd="2" destOrd="0" presId="urn:microsoft.com/office/officeart/2008/layout/LinedList"/>
    <dgm:cxn modelId="{49F36B86-4E42-4DB0-A75B-48D3A49FA91B}" type="presParOf" srcId="{A488496A-ABF5-4C62-9997-CF1AB03F4ECA}" destId="{0CA7D70B-5A4B-467A-8AFD-4B898FF68FA4}" srcOrd="2" destOrd="0" presId="urn:microsoft.com/office/officeart/2008/layout/LinedList"/>
    <dgm:cxn modelId="{F8AF40BD-86CD-4441-8DB7-68EEA355A663}" type="presParOf" srcId="{A488496A-ABF5-4C62-9997-CF1AB03F4ECA}" destId="{9CA6EA3F-FCBC-4150-86D9-225CC7E66039}" srcOrd="3" destOrd="0" presId="urn:microsoft.com/office/officeart/2008/layout/LinedList"/>
    <dgm:cxn modelId="{CA599AC2-9E97-49BF-A697-3381557148F0}" type="presParOf" srcId="{A488496A-ABF5-4C62-9997-CF1AB03F4ECA}" destId="{283318DA-862B-405C-B2F8-DE727EEC3BEF}" srcOrd="4" destOrd="0" presId="urn:microsoft.com/office/officeart/2008/layout/LinedList"/>
    <dgm:cxn modelId="{23B0A115-27E1-459F-861C-6F0E8544F6FF}" type="presParOf" srcId="{283318DA-862B-405C-B2F8-DE727EEC3BEF}" destId="{235D2DDD-ACD3-4D45-B8CB-F14D925963FC}" srcOrd="0" destOrd="0" presId="urn:microsoft.com/office/officeart/2008/layout/LinedList"/>
    <dgm:cxn modelId="{6C0E8B03-A09F-4755-92A5-EE024E7989EB}" type="presParOf" srcId="{283318DA-862B-405C-B2F8-DE727EEC3BEF}" destId="{3AC51972-74CC-47FE-A0BB-234F3B15E257}" srcOrd="1" destOrd="0" presId="urn:microsoft.com/office/officeart/2008/layout/LinedList"/>
    <dgm:cxn modelId="{7A995A54-C846-44E5-9C92-384A6C635C6A}" type="presParOf" srcId="{283318DA-862B-405C-B2F8-DE727EEC3BEF}" destId="{D66B1D6D-AB80-46C7-9E74-CB01FEFE428A}" srcOrd="2" destOrd="0" presId="urn:microsoft.com/office/officeart/2008/layout/LinedList"/>
    <dgm:cxn modelId="{A20F5E57-21BF-4A00-BBAC-FF42DAB798A4}" type="presParOf" srcId="{A488496A-ABF5-4C62-9997-CF1AB03F4ECA}" destId="{3A9EC513-A790-4A47-AAFB-77C415054F16}" srcOrd="5" destOrd="0" presId="urn:microsoft.com/office/officeart/2008/layout/LinedList"/>
    <dgm:cxn modelId="{A7915919-1D10-4C07-82AF-BF664A8447FD}" type="presParOf" srcId="{A488496A-ABF5-4C62-9997-CF1AB03F4ECA}" destId="{00EDAB99-D414-4218-A021-932CE9B952E1}" srcOrd="6" destOrd="0" presId="urn:microsoft.com/office/officeart/2008/layout/LinedList"/>
    <dgm:cxn modelId="{112EEDDB-B341-4CE8-B2C9-3F0FAEF5825D}" type="presParOf" srcId="{A488496A-ABF5-4C62-9997-CF1AB03F4ECA}" destId="{C8B49CF5-2ABB-4641-BCEE-8F2522C5F95D}" srcOrd="7" destOrd="0" presId="urn:microsoft.com/office/officeart/2008/layout/LinedList"/>
    <dgm:cxn modelId="{D3BEC758-169E-4162-8C8A-1EEF929BE8A5}" type="presParOf" srcId="{C8B49CF5-2ABB-4641-BCEE-8F2522C5F95D}" destId="{82E66C3E-95CC-4186-AAB2-D7AC1C61665C}" srcOrd="0" destOrd="0" presId="urn:microsoft.com/office/officeart/2008/layout/LinedList"/>
    <dgm:cxn modelId="{CB5E6DB5-9ACD-4542-99FF-1E86805CB1E2}" type="presParOf" srcId="{C8B49CF5-2ABB-4641-BCEE-8F2522C5F95D}" destId="{98A59EEB-16E7-4D5E-9AA9-2F5DB13BE6AF}" srcOrd="1" destOrd="0" presId="urn:microsoft.com/office/officeart/2008/layout/LinedList"/>
    <dgm:cxn modelId="{0F3A2F20-50BB-4265-B0F9-B135E3004210}" type="presParOf" srcId="{C8B49CF5-2ABB-4641-BCEE-8F2522C5F95D}" destId="{21D0D2A1-B6CF-404F-951F-20F1157AA0FD}" srcOrd="2" destOrd="0" presId="urn:microsoft.com/office/officeart/2008/layout/LinedList"/>
    <dgm:cxn modelId="{C4F13A04-2B29-4AEF-B7C5-ED05E9CDDD50}" type="presParOf" srcId="{A488496A-ABF5-4C62-9997-CF1AB03F4ECA}" destId="{25229E87-E1E9-49F9-AF48-FD092CFF5EEE}" srcOrd="8" destOrd="0" presId="urn:microsoft.com/office/officeart/2008/layout/LinedList"/>
    <dgm:cxn modelId="{2AAE18D7-F19B-4B9E-A580-10784CA568F0}" type="presParOf" srcId="{A488496A-ABF5-4C62-9997-CF1AB03F4ECA}" destId="{D2933DD9-F534-4C6C-B5A4-A7C7F35F6885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E17E0F-A29D-4BCC-BD20-B663696284E0}" type="doc">
      <dgm:prSet loTypeId="urn:microsoft.com/office/officeart/2005/8/layout/cycle8" loCatId="cycle" qsTypeId="urn:microsoft.com/office/officeart/2005/8/quickstyle/simple1" qsCatId="simple" csTypeId="urn:microsoft.com/office/officeart/2005/8/colors/colorful3" csCatId="colorful" phldr="1"/>
      <dgm:spPr/>
    </dgm:pt>
    <dgm:pt modelId="{C1B47C2F-6428-4084-91F5-265E4F67D435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</a:rPr>
            <a:t>Той факт, </a:t>
          </a:r>
          <a:r>
            <a:rPr lang="ru-RU" b="1" dirty="0" err="1" smtClean="0">
              <a:solidFill>
                <a:schemeClr val="bg1"/>
              </a:solidFill>
            </a:rPr>
            <a:t>що</a:t>
          </a:r>
          <a:r>
            <a:rPr lang="ru-RU" b="1" dirty="0" smtClean="0">
              <a:solidFill>
                <a:schemeClr val="bg1"/>
              </a:solidFill>
            </a:rPr>
            <a:t> </a:t>
          </a:r>
          <a:r>
            <a:rPr lang="ru-RU" b="1" dirty="0" err="1" smtClean="0">
              <a:solidFill>
                <a:schemeClr val="bg1"/>
              </a:solidFill>
            </a:rPr>
            <a:t>дедалі</a:t>
          </a:r>
          <a:r>
            <a:rPr lang="ru-RU" b="1" dirty="0" smtClean="0">
              <a:solidFill>
                <a:schemeClr val="bg1"/>
              </a:solidFill>
            </a:rPr>
            <a:t> </a:t>
          </a:r>
          <a:r>
            <a:rPr lang="ru-RU" b="1" dirty="0" err="1" smtClean="0">
              <a:solidFill>
                <a:schemeClr val="bg1"/>
              </a:solidFill>
            </a:rPr>
            <a:t>більше</a:t>
          </a:r>
          <a:r>
            <a:rPr lang="ru-RU" b="1" dirty="0" smtClean="0">
              <a:solidFill>
                <a:schemeClr val="bg1"/>
              </a:solidFill>
            </a:rPr>
            <a:t> людей </a:t>
          </a:r>
          <a:r>
            <a:rPr lang="ru-RU" b="1" dirty="0" err="1" smtClean="0">
              <a:solidFill>
                <a:schemeClr val="bg1"/>
              </a:solidFill>
            </a:rPr>
            <a:t>звертаються</a:t>
          </a:r>
          <a:r>
            <a:rPr lang="ru-RU" b="1" dirty="0" smtClean="0">
              <a:solidFill>
                <a:schemeClr val="bg1"/>
              </a:solidFill>
            </a:rPr>
            <a:t> до </a:t>
          </a:r>
          <a:r>
            <a:rPr lang="ru-RU" b="1" dirty="0" err="1" smtClean="0">
              <a:solidFill>
                <a:schemeClr val="bg1"/>
              </a:solidFill>
            </a:rPr>
            <a:t>Європейського</a:t>
          </a:r>
          <a:r>
            <a:rPr lang="ru-RU" b="1" dirty="0" smtClean="0">
              <a:solidFill>
                <a:schemeClr val="bg1"/>
              </a:solidFill>
            </a:rPr>
            <a:t> суду з прав </a:t>
          </a:r>
          <a:r>
            <a:rPr lang="ru-RU" b="1" dirty="0" err="1" smtClean="0">
              <a:solidFill>
                <a:schemeClr val="bg1"/>
              </a:solidFill>
            </a:rPr>
            <a:t>людини</a:t>
          </a:r>
          <a:r>
            <a:rPr lang="ru-RU" b="1" dirty="0" smtClean="0">
              <a:solidFill>
                <a:schemeClr val="bg1"/>
              </a:solidFill>
            </a:rPr>
            <a:t>, </a:t>
          </a:r>
          <a:r>
            <a:rPr lang="ru-RU" b="1" dirty="0" err="1" smtClean="0">
              <a:solidFill>
                <a:schemeClr val="bg1"/>
              </a:solidFill>
            </a:rPr>
            <a:t>свідчить</a:t>
          </a:r>
          <a:r>
            <a:rPr lang="ru-RU" b="1" dirty="0" smtClean="0">
              <a:solidFill>
                <a:schemeClr val="bg1"/>
              </a:solidFill>
            </a:rPr>
            <a:t> про те, </a:t>
          </a:r>
          <a:r>
            <a:rPr lang="ru-RU" b="1" dirty="0" err="1" smtClean="0">
              <a:solidFill>
                <a:schemeClr val="bg1"/>
              </a:solidFill>
            </a:rPr>
            <a:t>що</a:t>
          </a:r>
          <a:r>
            <a:rPr lang="ru-RU" b="1" dirty="0" smtClean="0">
              <a:solidFill>
                <a:schemeClr val="bg1"/>
              </a:solidFill>
            </a:rPr>
            <a:t> </a:t>
          </a:r>
          <a:r>
            <a:rPr lang="ru-RU" b="1" dirty="0" err="1" smtClean="0">
              <a:solidFill>
                <a:schemeClr val="bg1"/>
              </a:solidFill>
            </a:rPr>
            <a:t>він</a:t>
          </a:r>
          <a:r>
            <a:rPr lang="ru-RU" b="1" dirty="0" smtClean="0">
              <a:solidFill>
                <a:schemeClr val="bg1"/>
              </a:solidFill>
            </a:rPr>
            <a:t> є </a:t>
          </a:r>
          <a:r>
            <a:rPr lang="ru-RU" b="1" dirty="0" err="1" smtClean="0">
              <a:solidFill>
                <a:schemeClr val="bg1"/>
              </a:solidFill>
            </a:rPr>
            <a:t>ефективним</a:t>
          </a:r>
          <a:r>
            <a:rPr lang="ru-RU" b="1" dirty="0" smtClean="0">
              <a:solidFill>
                <a:schemeClr val="bg1"/>
              </a:solidFill>
            </a:rPr>
            <a:t> </a:t>
          </a:r>
          <a:r>
            <a:rPr lang="ru-RU" b="1" dirty="0" err="1" smtClean="0">
              <a:solidFill>
                <a:schemeClr val="bg1"/>
              </a:solidFill>
            </a:rPr>
            <a:t>механізмом</a:t>
          </a:r>
          <a:r>
            <a:rPr lang="ru-RU" b="1" dirty="0" smtClean="0">
              <a:solidFill>
                <a:schemeClr val="bg1"/>
              </a:solidFill>
            </a:rPr>
            <a:t> </a:t>
          </a:r>
          <a:r>
            <a:rPr lang="ru-RU" b="1" dirty="0" err="1" smtClean="0">
              <a:solidFill>
                <a:schemeClr val="bg1"/>
              </a:solidFill>
            </a:rPr>
            <a:t>захисту</a:t>
          </a:r>
          <a:r>
            <a:rPr lang="ru-RU" b="1" dirty="0" smtClean="0">
              <a:solidFill>
                <a:schemeClr val="bg1"/>
              </a:solidFill>
            </a:rPr>
            <a:t> </a:t>
          </a:r>
          <a:r>
            <a:rPr lang="ru-RU" b="1" dirty="0" err="1" smtClean="0">
              <a:solidFill>
                <a:schemeClr val="bg1"/>
              </a:solidFill>
            </a:rPr>
            <a:t>їхніх</a:t>
          </a:r>
          <a:r>
            <a:rPr lang="ru-RU" b="1" dirty="0" smtClean="0">
              <a:solidFill>
                <a:schemeClr val="bg1"/>
              </a:solidFill>
            </a:rPr>
            <a:t> прав та свобод. </a:t>
          </a:r>
          <a:endParaRPr lang="ru-RU" b="1" dirty="0">
            <a:solidFill>
              <a:schemeClr val="bg1"/>
            </a:solidFill>
          </a:endParaRPr>
        </a:p>
      </dgm:t>
    </dgm:pt>
    <dgm:pt modelId="{4CAFC463-AEA3-46A3-AF59-E044BC648D27}" type="parTrans" cxnId="{9F773123-649F-46C1-B2B4-7641F4624F08}">
      <dgm:prSet/>
      <dgm:spPr/>
      <dgm:t>
        <a:bodyPr/>
        <a:lstStyle/>
        <a:p>
          <a:endParaRPr lang="ru-RU"/>
        </a:p>
      </dgm:t>
    </dgm:pt>
    <dgm:pt modelId="{B0AFBA93-7F1A-4939-9C38-37BB2B09ADB5}" type="sibTrans" cxnId="{9F773123-649F-46C1-B2B4-7641F4624F08}">
      <dgm:prSet/>
      <dgm:spPr/>
      <dgm:t>
        <a:bodyPr/>
        <a:lstStyle/>
        <a:p>
          <a:endParaRPr lang="ru-RU"/>
        </a:p>
      </dgm:t>
    </dgm:pt>
    <dgm:pt modelId="{BFCE3A8B-6DF0-46E6-950E-D75770BFB0C0}">
      <dgm:prSet phldrT="[Текст]" custT="1"/>
      <dgm:spPr/>
      <dgm:t>
        <a:bodyPr/>
        <a:lstStyle/>
        <a:p>
          <a:r>
            <a:rPr lang="ru-RU" sz="1400" dirty="0" err="1" smtClean="0">
              <a:solidFill>
                <a:schemeClr val="bg1"/>
              </a:solidFill>
            </a:rPr>
            <a:t>поваги</a:t>
          </a:r>
          <a:r>
            <a:rPr lang="ru-RU" sz="1400" dirty="0" smtClean="0">
              <a:solidFill>
                <a:schemeClr val="bg1"/>
              </a:solidFill>
            </a:rPr>
            <a:t> до </a:t>
          </a:r>
          <a:r>
            <a:rPr lang="ru-RU" sz="1400" dirty="0" err="1" smtClean="0">
              <a:solidFill>
                <a:schemeClr val="bg1"/>
              </a:solidFill>
            </a:rPr>
            <a:t>суверенітету</a:t>
          </a:r>
          <a:r>
            <a:rPr lang="ru-RU" sz="1400" dirty="0" smtClean="0">
              <a:solidFill>
                <a:schemeClr val="bg1"/>
              </a:solidFill>
            </a:rPr>
            <a:t> держав-</a:t>
          </a:r>
          <a:r>
            <a:rPr lang="ru-RU" sz="1400" dirty="0" err="1" smtClean="0">
              <a:solidFill>
                <a:schemeClr val="bg1"/>
              </a:solidFill>
            </a:rPr>
            <a:t>членів</a:t>
          </a:r>
          <a:r>
            <a:rPr lang="ru-RU" sz="1400" dirty="0" smtClean="0">
              <a:solidFill>
                <a:schemeClr val="bg1"/>
              </a:solidFill>
            </a:rPr>
            <a:t>, </a:t>
          </a:r>
          <a:r>
            <a:rPr lang="ru-RU" sz="1400" dirty="0" err="1" smtClean="0">
              <a:solidFill>
                <a:schemeClr val="bg1"/>
              </a:solidFill>
            </a:rPr>
            <a:t>які</a:t>
          </a:r>
          <a:r>
            <a:rPr lang="ru-RU" sz="1400" dirty="0" smtClean="0">
              <a:solidFill>
                <a:schemeClr val="bg1"/>
              </a:solidFill>
            </a:rPr>
            <a:t> </a:t>
          </a:r>
          <a:r>
            <a:rPr lang="ru-RU" sz="1400" dirty="0" err="1" smtClean="0">
              <a:solidFill>
                <a:schemeClr val="bg1"/>
              </a:solidFill>
            </a:rPr>
            <a:t>добровільно</a:t>
          </a:r>
          <a:r>
            <a:rPr lang="ru-RU" sz="1400" dirty="0" smtClean="0">
              <a:solidFill>
                <a:schemeClr val="bg1"/>
              </a:solidFill>
            </a:rPr>
            <a:t> взяли на себе </a:t>
          </a:r>
          <a:r>
            <a:rPr lang="ru-RU" sz="1400" dirty="0" err="1" smtClean="0">
              <a:solidFill>
                <a:schemeClr val="bg1"/>
              </a:solidFill>
            </a:rPr>
            <a:t>зобов’язання</a:t>
          </a:r>
          <a:r>
            <a:rPr lang="ru-RU" sz="1400" dirty="0" smtClean="0">
              <a:solidFill>
                <a:schemeClr val="bg1"/>
              </a:solidFill>
            </a:rPr>
            <a:t> </a:t>
          </a:r>
          <a:r>
            <a:rPr lang="ru-RU" sz="1400" dirty="0" err="1" smtClean="0">
              <a:solidFill>
                <a:schemeClr val="bg1"/>
              </a:solidFill>
            </a:rPr>
            <a:t>виконувати</a:t>
          </a:r>
          <a:r>
            <a:rPr lang="ru-RU" sz="1400" dirty="0" smtClean="0">
              <a:solidFill>
                <a:schemeClr val="bg1"/>
              </a:solidFill>
            </a:rPr>
            <a:t> </a:t>
          </a:r>
          <a:r>
            <a:rPr lang="ru-RU" sz="1400" dirty="0" err="1" smtClean="0">
              <a:solidFill>
                <a:schemeClr val="bg1"/>
              </a:solidFill>
            </a:rPr>
            <a:t>рішення</a:t>
          </a:r>
          <a:r>
            <a:rPr lang="ru-RU" sz="1400" dirty="0" smtClean="0">
              <a:solidFill>
                <a:schemeClr val="bg1"/>
              </a:solidFill>
            </a:rPr>
            <a:t> Суду</a:t>
          </a:r>
          <a:endParaRPr lang="ru-RU" sz="1400" dirty="0">
            <a:solidFill>
              <a:schemeClr val="bg1"/>
            </a:solidFill>
          </a:endParaRPr>
        </a:p>
      </dgm:t>
    </dgm:pt>
    <dgm:pt modelId="{E56BC10D-8BA1-4A69-A998-D67807B55A50}" type="parTrans" cxnId="{48E45DCB-2DEA-40C8-83A5-EF20D06322F2}">
      <dgm:prSet/>
      <dgm:spPr/>
      <dgm:t>
        <a:bodyPr/>
        <a:lstStyle/>
        <a:p>
          <a:endParaRPr lang="ru-RU"/>
        </a:p>
      </dgm:t>
    </dgm:pt>
    <dgm:pt modelId="{AA9E7567-D5A2-422E-91E5-4F761B2167F1}" type="sibTrans" cxnId="{48E45DCB-2DEA-40C8-83A5-EF20D06322F2}">
      <dgm:prSet/>
      <dgm:spPr/>
      <dgm:t>
        <a:bodyPr/>
        <a:lstStyle/>
        <a:p>
          <a:endParaRPr lang="ru-RU"/>
        </a:p>
      </dgm:t>
    </dgm:pt>
    <dgm:pt modelId="{3D69E875-0295-4531-8EB0-861B0BC30C6C}">
      <dgm:prSet phldrT="[Текст]" custT="1"/>
      <dgm:spPr/>
      <dgm:t>
        <a:bodyPr/>
        <a:lstStyle/>
        <a:p>
          <a:r>
            <a:rPr lang="ru-RU" sz="1200" b="1" dirty="0" err="1" smtClean="0">
              <a:solidFill>
                <a:schemeClr val="bg1"/>
              </a:solidFill>
            </a:rPr>
            <a:t>Однак</a:t>
          </a:r>
          <a:r>
            <a:rPr lang="ru-RU" sz="1200" b="1" dirty="0" smtClean="0">
              <a:solidFill>
                <a:schemeClr val="bg1"/>
              </a:solidFill>
            </a:rPr>
            <a:t> </a:t>
          </a:r>
          <a:r>
            <a:rPr lang="ru-RU" sz="1200" b="1" dirty="0" err="1" smtClean="0">
              <a:solidFill>
                <a:schemeClr val="bg1"/>
              </a:solidFill>
            </a:rPr>
            <a:t>Європейський</a:t>
          </a:r>
          <a:r>
            <a:rPr lang="ru-RU" sz="1200" b="1" dirty="0" smtClean="0">
              <a:solidFill>
                <a:schemeClr val="bg1"/>
              </a:solidFill>
            </a:rPr>
            <a:t> </a:t>
          </a:r>
          <a:r>
            <a:rPr lang="en-US" sz="1200" b="1" dirty="0" smtClean="0">
              <a:solidFill>
                <a:schemeClr val="bg1"/>
              </a:solidFill>
            </a:rPr>
            <a:t>c</a:t>
          </a:r>
          <a:r>
            <a:rPr lang="ru-RU" sz="1200" b="1" dirty="0" smtClean="0">
              <a:solidFill>
                <a:schemeClr val="bg1"/>
              </a:solidFill>
            </a:rPr>
            <a:t>уд з прав </a:t>
          </a:r>
          <a:r>
            <a:rPr lang="ru-RU" sz="1200" b="1" dirty="0" err="1" smtClean="0">
              <a:solidFill>
                <a:schemeClr val="bg1"/>
              </a:solidFill>
            </a:rPr>
            <a:t>людини</a:t>
          </a:r>
          <a:r>
            <a:rPr lang="ru-RU" sz="1200" b="1" dirty="0" smtClean="0">
              <a:solidFill>
                <a:schemeClr val="bg1"/>
              </a:solidFill>
            </a:rPr>
            <a:t> є </a:t>
          </a:r>
          <a:r>
            <a:rPr lang="ru-RU" sz="1200" b="1" dirty="0" err="1" smtClean="0">
              <a:solidFill>
                <a:schemeClr val="bg1"/>
              </a:solidFill>
            </a:rPr>
            <a:t>наддержавним</a:t>
          </a:r>
          <a:r>
            <a:rPr lang="ru-RU" sz="1200" b="1" dirty="0" smtClean="0">
              <a:solidFill>
                <a:schemeClr val="bg1"/>
              </a:solidFill>
            </a:rPr>
            <a:t> </a:t>
          </a:r>
          <a:r>
            <a:rPr lang="ru-RU" sz="1200" b="1" dirty="0" err="1" smtClean="0">
              <a:solidFill>
                <a:schemeClr val="bg1"/>
              </a:solidFill>
            </a:rPr>
            <a:t>механізмом</a:t>
          </a:r>
          <a:r>
            <a:rPr lang="ru-RU" sz="1200" b="1" dirty="0" smtClean="0">
              <a:solidFill>
                <a:schemeClr val="bg1"/>
              </a:solidFill>
            </a:rPr>
            <a:t> </a:t>
          </a:r>
          <a:r>
            <a:rPr lang="ru-RU" sz="1200" b="1" dirty="0" err="1" smtClean="0">
              <a:solidFill>
                <a:schemeClr val="bg1"/>
              </a:solidFill>
            </a:rPr>
            <a:t>захисту</a:t>
          </a:r>
          <a:r>
            <a:rPr lang="ru-RU" sz="1200" b="1" dirty="0" smtClean="0">
              <a:solidFill>
                <a:schemeClr val="bg1"/>
              </a:solidFill>
            </a:rPr>
            <a:t> прав </a:t>
          </a:r>
          <a:r>
            <a:rPr lang="ru-RU" sz="1200" b="1" dirty="0" err="1" smtClean="0">
              <a:solidFill>
                <a:schemeClr val="bg1"/>
              </a:solidFill>
            </a:rPr>
            <a:t>людини</a:t>
          </a:r>
          <a:r>
            <a:rPr lang="ru-RU" sz="1200" b="1" dirty="0" smtClean="0">
              <a:solidFill>
                <a:schemeClr val="bg1"/>
              </a:solidFill>
            </a:rPr>
            <a:t>: </a:t>
          </a:r>
          <a:r>
            <a:rPr lang="ru-RU" sz="1200" b="1" dirty="0" err="1" smtClean="0">
              <a:solidFill>
                <a:schemeClr val="bg1"/>
              </a:solidFill>
            </a:rPr>
            <a:t>його</a:t>
          </a:r>
          <a:r>
            <a:rPr lang="ru-RU" sz="1200" b="1" dirty="0" smtClean="0">
              <a:solidFill>
                <a:schemeClr val="bg1"/>
              </a:solidFill>
            </a:rPr>
            <a:t> </a:t>
          </a:r>
          <a:r>
            <a:rPr lang="ru-RU" sz="1200" b="1" dirty="0" err="1" smtClean="0">
              <a:solidFill>
                <a:schemeClr val="bg1"/>
              </a:solidFill>
            </a:rPr>
            <a:t>можливості</a:t>
          </a:r>
          <a:r>
            <a:rPr lang="ru-RU" sz="1200" b="1" dirty="0" smtClean="0">
              <a:solidFill>
                <a:schemeClr val="bg1"/>
              </a:solidFill>
            </a:rPr>
            <a:t> </a:t>
          </a:r>
          <a:r>
            <a:rPr lang="ru-RU" sz="1200" b="1" dirty="0" err="1" smtClean="0">
              <a:solidFill>
                <a:schemeClr val="bg1"/>
              </a:solidFill>
            </a:rPr>
            <a:t>обмежені</a:t>
          </a:r>
          <a:r>
            <a:rPr lang="ru-RU" sz="1200" b="1" dirty="0" smtClean="0">
              <a:solidFill>
                <a:schemeClr val="bg1"/>
              </a:solidFill>
            </a:rPr>
            <a:t> </a:t>
          </a:r>
          <a:r>
            <a:rPr lang="ru-RU" sz="1200" b="1" dirty="0" err="1" smtClean="0">
              <a:solidFill>
                <a:schemeClr val="bg1"/>
              </a:solidFill>
            </a:rPr>
            <a:t>його</a:t>
          </a:r>
          <a:r>
            <a:rPr lang="ru-RU" sz="1200" b="1" dirty="0" smtClean="0">
              <a:solidFill>
                <a:schemeClr val="bg1"/>
              </a:solidFill>
            </a:rPr>
            <a:t> </a:t>
          </a:r>
          <a:r>
            <a:rPr lang="ru-RU" sz="1200" b="1" dirty="0" err="1" smtClean="0">
              <a:solidFill>
                <a:schemeClr val="bg1"/>
              </a:solidFill>
            </a:rPr>
            <a:t>повноваженнями</a:t>
          </a:r>
          <a:r>
            <a:rPr lang="ru-RU" sz="1200" b="1" dirty="0" smtClean="0">
              <a:solidFill>
                <a:schemeClr val="bg1"/>
              </a:solidFill>
            </a:rPr>
            <a:t>, широта </a:t>
          </a:r>
          <a:r>
            <a:rPr lang="ru-RU" sz="1200" b="1" dirty="0" err="1" smtClean="0">
              <a:solidFill>
                <a:schemeClr val="bg1"/>
              </a:solidFill>
            </a:rPr>
            <a:t>яких</a:t>
          </a:r>
          <a:r>
            <a:rPr lang="ru-RU" sz="1200" b="1" dirty="0" smtClean="0">
              <a:solidFill>
                <a:schemeClr val="bg1"/>
              </a:solidFill>
            </a:rPr>
            <a:t> </a:t>
          </a:r>
          <a:r>
            <a:rPr lang="ru-RU" sz="1200" b="1" dirty="0" err="1" smtClean="0">
              <a:solidFill>
                <a:schemeClr val="bg1"/>
              </a:solidFill>
            </a:rPr>
            <a:t>викладена</a:t>
          </a:r>
          <a:r>
            <a:rPr lang="ru-RU" sz="1200" b="1" dirty="0" smtClean="0">
              <a:solidFill>
                <a:schemeClr val="bg1"/>
              </a:solidFill>
            </a:rPr>
            <a:t> </a:t>
          </a:r>
          <a:r>
            <a:rPr lang="ru-RU" sz="1200" b="1" dirty="0" err="1" smtClean="0">
              <a:solidFill>
                <a:schemeClr val="bg1"/>
              </a:solidFill>
            </a:rPr>
            <a:t>із</a:t>
          </a:r>
          <a:r>
            <a:rPr lang="ru-RU" sz="1200" b="1" dirty="0" smtClean="0">
              <a:solidFill>
                <a:schemeClr val="bg1"/>
              </a:solidFill>
            </a:rPr>
            <a:t> </a:t>
          </a:r>
          <a:r>
            <a:rPr lang="ru-RU" sz="1200" b="1" dirty="0" err="1" smtClean="0">
              <a:solidFill>
                <a:schemeClr val="bg1"/>
              </a:solidFill>
            </a:rPr>
            <a:t>врахуванням</a:t>
          </a:r>
          <a:endParaRPr lang="ru-RU" sz="1200" b="1" dirty="0">
            <a:solidFill>
              <a:schemeClr val="bg1"/>
            </a:solidFill>
          </a:endParaRPr>
        </a:p>
      </dgm:t>
    </dgm:pt>
    <dgm:pt modelId="{4EF90A40-4148-4018-87B1-1C0119958616}" type="parTrans" cxnId="{5FF3BD8A-9CCA-434F-8449-7CEF3B5AC97C}">
      <dgm:prSet/>
      <dgm:spPr/>
      <dgm:t>
        <a:bodyPr/>
        <a:lstStyle/>
        <a:p>
          <a:endParaRPr lang="ru-RU"/>
        </a:p>
      </dgm:t>
    </dgm:pt>
    <dgm:pt modelId="{54173A8A-744D-4537-95FC-C717738C8463}" type="sibTrans" cxnId="{5FF3BD8A-9CCA-434F-8449-7CEF3B5AC97C}">
      <dgm:prSet/>
      <dgm:spPr/>
      <dgm:t>
        <a:bodyPr/>
        <a:lstStyle/>
        <a:p>
          <a:endParaRPr lang="ru-RU"/>
        </a:p>
      </dgm:t>
    </dgm:pt>
    <dgm:pt modelId="{77BF878F-587A-4708-BE22-331937F5E5EB}" type="pres">
      <dgm:prSet presAssocID="{99E17E0F-A29D-4BCC-BD20-B663696284E0}" presName="compositeShape" presStyleCnt="0">
        <dgm:presLayoutVars>
          <dgm:chMax val="7"/>
          <dgm:dir/>
          <dgm:resizeHandles val="exact"/>
        </dgm:presLayoutVars>
      </dgm:prSet>
      <dgm:spPr/>
    </dgm:pt>
    <dgm:pt modelId="{CB115471-3721-4923-86EB-5E43074B48B3}" type="pres">
      <dgm:prSet presAssocID="{99E17E0F-A29D-4BCC-BD20-B663696284E0}" presName="wedge1" presStyleLbl="node1" presStyleIdx="0" presStyleCnt="3" custScaleX="111918"/>
      <dgm:spPr/>
      <dgm:t>
        <a:bodyPr/>
        <a:lstStyle/>
        <a:p>
          <a:endParaRPr lang="ru-RU"/>
        </a:p>
      </dgm:t>
    </dgm:pt>
    <dgm:pt modelId="{C30382D9-26C4-4BB2-BEBE-82F1B9EBF65D}" type="pres">
      <dgm:prSet presAssocID="{99E17E0F-A29D-4BCC-BD20-B663696284E0}" presName="dummy1a" presStyleCnt="0"/>
      <dgm:spPr/>
    </dgm:pt>
    <dgm:pt modelId="{BB566C61-7ED0-437A-B05E-355E5491419D}" type="pres">
      <dgm:prSet presAssocID="{99E17E0F-A29D-4BCC-BD20-B663696284E0}" presName="dummy1b" presStyleCnt="0"/>
      <dgm:spPr/>
    </dgm:pt>
    <dgm:pt modelId="{72254F42-295B-4487-BD4F-D454C1616C30}" type="pres">
      <dgm:prSet presAssocID="{99E17E0F-A29D-4BCC-BD20-B663696284E0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C0A7EC-2BDD-4D70-8955-22852AABAAD3}" type="pres">
      <dgm:prSet presAssocID="{99E17E0F-A29D-4BCC-BD20-B663696284E0}" presName="wedge2" presStyleLbl="node1" presStyleIdx="1" presStyleCnt="3"/>
      <dgm:spPr/>
      <dgm:t>
        <a:bodyPr/>
        <a:lstStyle/>
        <a:p>
          <a:endParaRPr lang="ru-RU"/>
        </a:p>
      </dgm:t>
    </dgm:pt>
    <dgm:pt modelId="{1D173A92-5433-4280-A025-BD3E43FCD009}" type="pres">
      <dgm:prSet presAssocID="{99E17E0F-A29D-4BCC-BD20-B663696284E0}" presName="dummy2a" presStyleCnt="0"/>
      <dgm:spPr/>
    </dgm:pt>
    <dgm:pt modelId="{3329C587-8889-4D9F-B16B-0412A4BD6EDE}" type="pres">
      <dgm:prSet presAssocID="{99E17E0F-A29D-4BCC-BD20-B663696284E0}" presName="dummy2b" presStyleCnt="0"/>
      <dgm:spPr/>
    </dgm:pt>
    <dgm:pt modelId="{1315D3DF-053D-439C-BFEE-EE714A35192D}" type="pres">
      <dgm:prSet presAssocID="{99E17E0F-A29D-4BCC-BD20-B663696284E0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501907-66C3-49BC-B692-AB6E780C292C}" type="pres">
      <dgm:prSet presAssocID="{99E17E0F-A29D-4BCC-BD20-B663696284E0}" presName="wedge3" presStyleLbl="node1" presStyleIdx="2" presStyleCnt="3"/>
      <dgm:spPr/>
      <dgm:t>
        <a:bodyPr/>
        <a:lstStyle/>
        <a:p>
          <a:endParaRPr lang="ru-RU"/>
        </a:p>
      </dgm:t>
    </dgm:pt>
    <dgm:pt modelId="{2BDCF659-BBB2-4494-A4D9-5ECE48E5D823}" type="pres">
      <dgm:prSet presAssocID="{99E17E0F-A29D-4BCC-BD20-B663696284E0}" presName="dummy3a" presStyleCnt="0"/>
      <dgm:spPr/>
    </dgm:pt>
    <dgm:pt modelId="{940BD61F-4A26-4EEC-959D-FC62630C2737}" type="pres">
      <dgm:prSet presAssocID="{99E17E0F-A29D-4BCC-BD20-B663696284E0}" presName="dummy3b" presStyleCnt="0"/>
      <dgm:spPr/>
    </dgm:pt>
    <dgm:pt modelId="{4F70CAE0-90C2-4A87-95A5-A97CBC214106}" type="pres">
      <dgm:prSet presAssocID="{99E17E0F-A29D-4BCC-BD20-B663696284E0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F57EA3-8504-4D23-B216-840F39E9C779}" type="pres">
      <dgm:prSet presAssocID="{B0AFBA93-7F1A-4939-9C38-37BB2B09ADB5}" presName="arrowWedge1" presStyleLbl="fgSibTrans2D1" presStyleIdx="0" presStyleCnt="3"/>
      <dgm:spPr/>
    </dgm:pt>
    <dgm:pt modelId="{BAE6AD9B-6E59-46DC-8288-FDC64DF176B7}" type="pres">
      <dgm:prSet presAssocID="{AA9E7567-D5A2-422E-91E5-4F761B2167F1}" presName="arrowWedge2" presStyleLbl="fgSibTrans2D1" presStyleIdx="1" presStyleCnt="3"/>
      <dgm:spPr/>
    </dgm:pt>
    <dgm:pt modelId="{7E1C6651-1F64-4FA5-B4D3-489FF20D8C0B}" type="pres">
      <dgm:prSet presAssocID="{54173A8A-744D-4537-95FC-C717738C8463}" presName="arrowWedge3" presStyleLbl="fgSibTrans2D1" presStyleIdx="2" presStyleCnt="3"/>
      <dgm:spPr/>
    </dgm:pt>
  </dgm:ptLst>
  <dgm:cxnLst>
    <dgm:cxn modelId="{9F773123-649F-46C1-B2B4-7641F4624F08}" srcId="{99E17E0F-A29D-4BCC-BD20-B663696284E0}" destId="{C1B47C2F-6428-4084-91F5-265E4F67D435}" srcOrd="0" destOrd="0" parTransId="{4CAFC463-AEA3-46A3-AF59-E044BC648D27}" sibTransId="{B0AFBA93-7F1A-4939-9C38-37BB2B09ADB5}"/>
    <dgm:cxn modelId="{ABC0ACAB-5D75-4916-B2E8-DD3D9D0E94F0}" type="presOf" srcId="{3D69E875-0295-4531-8EB0-861B0BC30C6C}" destId="{4F70CAE0-90C2-4A87-95A5-A97CBC214106}" srcOrd="1" destOrd="0" presId="urn:microsoft.com/office/officeart/2005/8/layout/cycle8"/>
    <dgm:cxn modelId="{48E45DCB-2DEA-40C8-83A5-EF20D06322F2}" srcId="{99E17E0F-A29D-4BCC-BD20-B663696284E0}" destId="{BFCE3A8B-6DF0-46E6-950E-D75770BFB0C0}" srcOrd="1" destOrd="0" parTransId="{E56BC10D-8BA1-4A69-A998-D67807B55A50}" sibTransId="{AA9E7567-D5A2-422E-91E5-4F761B2167F1}"/>
    <dgm:cxn modelId="{00F6861B-EE2C-4FCD-92FE-705D8F54FA2F}" type="presOf" srcId="{BFCE3A8B-6DF0-46E6-950E-D75770BFB0C0}" destId="{1315D3DF-053D-439C-BFEE-EE714A35192D}" srcOrd="1" destOrd="0" presId="urn:microsoft.com/office/officeart/2005/8/layout/cycle8"/>
    <dgm:cxn modelId="{5FF3BD8A-9CCA-434F-8449-7CEF3B5AC97C}" srcId="{99E17E0F-A29D-4BCC-BD20-B663696284E0}" destId="{3D69E875-0295-4531-8EB0-861B0BC30C6C}" srcOrd="2" destOrd="0" parTransId="{4EF90A40-4148-4018-87B1-1C0119958616}" sibTransId="{54173A8A-744D-4537-95FC-C717738C8463}"/>
    <dgm:cxn modelId="{C18FA2F2-692D-4065-89E1-0DFF25FFFFC3}" type="presOf" srcId="{BFCE3A8B-6DF0-46E6-950E-D75770BFB0C0}" destId="{7AC0A7EC-2BDD-4D70-8955-22852AABAAD3}" srcOrd="0" destOrd="0" presId="urn:microsoft.com/office/officeart/2005/8/layout/cycle8"/>
    <dgm:cxn modelId="{75E7A366-AED0-44F2-B3A6-263C3757142A}" type="presOf" srcId="{C1B47C2F-6428-4084-91F5-265E4F67D435}" destId="{CB115471-3721-4923-86EB-5E43074B48B3}" srcOrd="0" destOrd="0" presId="urn:microsoft.com/office/officeart/2005/8/layout/cycle8"/>
    <dgm:cxn modelId="{C48F4354-7CCE-4164-91F8-9440F664D722}" type="presOf" srcId="{3D69E875-0295-4531-8EB0-861B0BC30C6C}" destId="{24501907-66C3-49BC-B692-AB6E780C292C}" srcOrd="0" destOrd="0" presId="urn:microsoft.com/office/officeart/2005/8/layout/cycle8"/>
    <dgm:cxn modelId="{BD1C1BC9-71FD-466A-B875-C187661D5ECD}" type="presOf" srcId="{C1B47C2F-6428-4084-91F5-265E4F67D435}" destId="{72254F42-295B-4487-BD4F-D454C1616C30}" srcOrd="1" destOrd="0" presId="urn:microsoft.com/office/officeart/2005/8/layout/cycle8"/>
    <dgm:cxn modelId="{7D3A7E45-B85E-40BD-B6C8-5CBFBC031090}" type="presOf" srcId="{99E17E0F-A29D-4BCC-BD20-B663696284E0}" destId="{77BF878F-587A-4708-BE22-331937F5E5EB}" srcOrd="0" destOrd="0" presId="urn:microsoft.com/office/officeart/2005/8/layout/cycle8"/>
    <dgm:cxn modelId="{258AD5C3-0B13-48C8-B8A8-549789C9D584}" type="presParOf" srcId="{77BF878F-587A-4708-BE22-331937F5E5EB}" destId="{CB115471-3721-4923-86EB-5E43074B48B3}" srcOrd="0" destOrd="0" presId="urn:microsoft.com/office/officeart/2005/8/layout/cycle8"/>
    <dgm:cxn modelId="{857DFCC3-5A9D-411C-A92F-E91564525C93}" type="presParOf" srcId="{77BF878F-587A-4708-BE22-331937F5E5EB}" destId="{C30382D9-26C4-4BB2-BEBE-82F1B9EBF65D}" srcOrd="1" destOrd="0" presId="urn:microsoft.com/office/officeart/2005/8/layout/cycle8"/>
    <dgm:cxn modelId="{B8B3581D-7B62-4CCB-95D5-C22EBD325EBE}" type="presParOf" srcId="{77BF878F-587A-4708-BE22-331937F5E5EB}" destId="{BB566C61-7ED0-437A-B05E-355E5491419D}" srcOrd="2" destOrd="0" presId="urn:microsoft.com/office/officeart/2005/8/layout/cycle8"/>
    <dgm:cxn modelId="{B683D8B8-4D87-43E0-A78F-A3C7C2A4F6DE}" type="presParOf" srcId="{77BF878F-587A-4708-BE22-331937F5E5EB}" destId="{72254F42-295B-4487-BD4F-D454C1616C30}" srcOrd="3" destOrd="0" presId="urn:microsoft.com/office/officeart/2005/8/layout/cycle8"/>
    <dgm:cxn modelId="{1DF967B9-F81E-40F4-8562-CB6C3CD5C0EA}" type="presParOf" srcId="{77BF878F-587A-4708-BE22-331937F5E5EB}" destId="{7AC0A7EC-2BDD-4D70-8955-22852AABAAD3}" srcOrd="4" destOrd="0" presId="urn:microsoft.com/office/officeart/2005/8/layout/cycle8"/>
    <dgm:cxn modelId="{F876D8E4-C3DC-4374-9083-920F24D681AD}" type="presParOf" srcId="{77BF878F-587A-4708-BE22-331937F5E5EB}" destId="{1D173A92-5433-4280-A025-BD3E43FCD009}" srcOrd="5" destOrd="0" presId="urn:microsoft.com/office/officeart/2005/8/layout/cycle8"/>
    <dgm:cxn modelId="{1AB37A59-C146-4630-8AB3-A201B23C7702}" type="presParOf" srcId="{77BF878F-587A-4708-BE22-331937F5E5EB}" destId="{3329C587-8889-4D9F-B16B-0412A4BD6EDE}" srcOrd="6" destOrd="0" presId="urn:microsoft.com/office/officeart/2005/8/layout/cycle8"/>
    <dgm:cxn modelId="{21916B91-65B2-46E9-B4EF-C9DC4CD5C7DF}" type="presParOf" srcId="{77BF878F-587A-4708-BE22-331937F5E5EB}" destId="{1315D3DF-053D-439C-BFEE-EE714A35192D}" srcOrd="7" destOrd="0" presId="urn:microsoft.com/office/officeart/2005/8/layout/cycle8"/>
    <dgm:cxn modelId="{607A53E6-B8CB-41E8-BA53-CA28AF04315B}" type="presParOf" srcId="{77BF878F-587A-4708-BE22-331937F5E5EB}" destId="{24501907-66C3-49BC-B692-AB6E780C292C}" srcOrd="8" destOrd="0" presId="urn:microsoft.com/office/officeart/2005/8/layout/cycle8"/>
    <dgm:cxn modelId="{3A4C2344-3E26-49A1-A696-11FB603EF43B}" type="presParOf" srcId="{77BF878F-587A-4708-BE22-331937F5E5EB}" destId="{2BDCF659-BBB2-4494-A4D9-5ECE48E5D823}" srcOrd="9" destOrd="0" presId="urn:microsoft.com/office/officeart/2005/8/layout/cycle8"/>
    <dgm:cxn modelId="{4470DFB0-15AB-4D50-9A7A-5D7030410933}" type="presParOf" srcId="{77BF878F-587A-4708-BE22-331937F5E5EB}" destId="{940BD61F-4A26-4EEC-959D-FC62630C2737}" srcOrd="10" destOrd="0" presId="urn:microsoft.com/office/officeart/2005/8/layout/cycle8"/>
    <dgm:cxn modelId="{9BE00F06-ACA1-43F9-8DF8-72145D29C7B0}" type="presParOf" srcId="{77BF878F-587A-4708-BE22-331937F5E5EB}" destId="{4F70CAE0-90C2-4A87-95A5-A97CBC214106}" srcOrd="11" destOrd="0" presId="urn:microsoft.com/office/officeart/2005/8/layout/cycle8"/>
    <dgm:cxn modelId="{D0A99533-1901-4C89-8CA0-09AF8D7FFA21}" type="presParOf" srcId="{77BF878F-587A-4708-BE22-331937F5E5EB}" destId="{31F57EA3-8504-4D23-B216-840F39E9C779}" srcOrd="12" destOrd="0" presId="urn:microsoft.com/office/officeart/2005/8/layout/cycle8"/>
    <dgm:cxn modelId="{F3058751-0A79-44BC-853B-F91456DE20ED}" type="presParOf" srcId="{77BF878F-587A-4708-BE22-331937F5E5EB}" destId="{BAE6AD9B-6E59-46DC-8288-FDC64DF176B7}" srcOrd="13" destOrd="0" presId="urn:microsoft.com/office/officeart/2005/8/layout/cycle8"/>
    <dgm:cxn modelId="{6FBC41C4-8A1E-4AD2-9D8F-933C97440665}" type="presParOf" srcId="{77BF878F-587A-4708-BE22-331937F5E5EB}" destId="{7E1C6651-1F64-4FA5-B4D3-489FF20D8C0B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956643-2B93-44E2-8B64-CC68FD7044AD}" type="doc">
      <dgm:prSet loTypeId="urn:microsoft.com/office/officeart/2005/8/layout/arrow5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C5A2E42-6D26-44C7-A39C-C4F5037BD926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bg1"/>
              </a:solidFill>
            </a:rPr>
            <a:t>З </a:t>
          </a:r>
          <a:r>
            <a:rPr lang="ru-RU" sz="1600" b="1" dirty="0" err="1" smtClean="0">
              <a:solidFill>
                <a:schemeClr val="bg1"/>
              </a:solidFill>
            </a:rPr>
            <a:t>огляду</a:t>
          </a:r>
          <a:r>
            <a:rPr lang="ru-RU" sz="1600" b="1" dirty="0" smtClean="0">
              <a:solidFill>
                <a:schemeClr val="bg1"/>
              </a:solidFill>
            </a:rPr>
            <a:t> на </a:t>
          </a:r>
          <a:r>
            <a:rPr lang="ru-RU" sz="1600" b="1" dirty="0" err="1" smtClean="0">
              <a:solidFill>
                <a:schemeClr val="bg1"/>
              </a:solidFill>
            </a:rPr>
            <a:t>це</a:t>
          </a:r>
          <a:r>
            <a:rPr lang="ru-RU" sz="1600" b="1" dirty="0" smtClean="0">
              <a:solidFill>
                <a:schemeClr val="bg1"/>
              </a:solidFill>
            </a:rPr>
            <a:t>, </a:t>
          </a:r>
          <a:r>
            <a:rPr lang="ru-RU" sz="1600" b="1" dirty="0" err="1" smtClean="0">
              <a:solidFill>
                <a:schemeClr val="bg1"/>
              </a:solidFill>
            </a:rPr>
            <a:t>ефективність</a:t>
          </a:r>
          <a:r>
            <a:rPr lang="ru-RU" sz="1600" b="1" dirty="0" smtClean="0">
              <a:solidFill>
                <a:schemeClr val="bg1"/>
              </a:solidFill>
            </a:rPr>
            <a:t> </a:t>
          </a:r>
          <a:r>
            <a:rPr lang="ru-RU" sz="1600" b="1" dirty="0" err="1" smtClean="0">
              <a:solidFill>
                <a:schemeClr val="bg1"/>
              </a:solidFill>
            </a:rPr>
            <a:t>механізму</a:t>
          </a:r>
          <a:r>
            <a:rPr lang="ru-RU" sz="1600" b="1" dirty="0" smtClean="0">
              <a:solidFill>
                <a:schemeClr val="bg1"/>
              </a:solidFill>
            </a:rPr>
            <a:t> правового </a:t>
          </a:r>
          <a:r>
            <a:rPr lang="ru-RU" sz="1600" b="1" dirty="0" err="1" smtClean="0">
              <a:solidFill>
                <a:schemeClr val="bg1"/>
              </a:solidFill>
            </a:rPr>
            <a:t>захисту</a:t>
          </a:r>
          <a:r>
            <a:rPr lang="ru-RU" sz="1600" b="1" dirty="0" smtClean="0">
              <a:solidFill>
                <a:schemeClr val="bg1"/>
              </a:solidFill>
            </a:rPr>
            <a:t>, </a:t>
          </a:r>
          <a:r>
            <a:rPr lang="ru-RU" sz="1600" b="1" dirty="0" err="1" smtClean="0">
              <a:solidFill>
                <a:schemeClr val="bg1"/>
              </a:solidFill>
            </a:rPr>
            <a:t>створеного</a:t>
          </a:r>
          <a:r>
            <a:rPr lang="ru-RU" sz="1600" b="1" dirty="0" smtClean="0">
              <a:solidFill>
                <a:schemeClr val="bg1"/>
              </a:solidFill>
            </a:rPr>
            <a:t> </a:t>
          </a:r>
          <a:r>
            <a:rPr lang="ru-RU" sz="1600" b="1" dirty="0" err="1" smtClean="0">
              <a:solidFill>
                <a:schemeClr val="bg1"/>
              </a:solidFill>
            </a:rPr>
            <a:t>Європейською</a:t>
          </a:r>
          <a:r>
            <a:rPr lang="ru-RU" sz="1600" b="1" dirty="0" smtClean="0">
              <a:solidFill>
                <a:schemeClr val="bg1"/>
              </a:solidFill>
            </a:rPr>
            <a:t> </a:t>
          </a:r>
          <a:r>
            <a:rPr lang="ru-RU" sz="1600" b="1" dirty="0" err="1" smtClean="0">
              <a:solidFill>
                <a:schemeClr val="bg1"/>
              </a:solidFill>
            </a:rPr>
            <a:t>конвенцією</a:t>
          </a:r>
          <a:r>
            <a:rPr lang="ru-RU" sz="1600" b="1" dirty="0" smtClean="0">
              <a:solidFill>
                <a:schemeClr val="bg1"/>
              </a:solidFill>
            </a:rPr>
            <a:t> з прав </a:t>
          </a:r>
          <a:r>
            <a:rPr lang="ru-RU" sz="1600" b="1" dirty="0" err="1" smtClean="0">
              <a:solidFill>
                <a:schemeClr val="bg1"/>
              </a:solidFill>
            </a:rPr>
            <a:t>людини</a:t>
          </a:r>
          <a:r>
            <a:rPr lang="ru-RU" sz="1600" b="1" dirty="0" smtClean="0">
              <a:solidFill>
                <a:schemeClr val="bg1"/>
              </a:solidFill>
            </a:rPr>
            <a:t>, </a:t>
          </a:r>
          <a:r>
            <a:rPr lang="ru-RU" sz="1600" b="1" dirty="0" err="1" smtClean="0">
              <a:solidFill>
                <a:schemeClr val="bg1"/>
              </a:solidFill>
            </a:rPr>
            <a:t>залежить</a:t>
          </a:r>
          <a:r>
            <a:rPr lang="ru-RU" sz="1600" b="1" dirty="0" smtClean="0">
              <a:solidFill>
                <a:schemeClr val="bg1"/>
              </a:solidFill>
            </a:rPr>
            <a:t> не </a:t>
          </a:r>
          <a:r>
            <a:rPr lang="ru-RU" sz="1600" b="1" dirty="0" err="1" smtClean="0">
              <a:solidFill>
                <a:schemeClr val="bg1"/>
              </a:solidFill>
            </a:rPr>
            <a:t>лише</a:t>
          </a:r>
          <a:r>
            <a:rPr lang="ru-RU" sz="1600" b="1" dirty="0" smtClean="0">
              <a:solidFill>
                <a:schemeClr val="bg1"/>
              </a:solidFill>
            </a:rPr>
            <a:t> </a:t>
          </a:r>
          <a:r>
            <a:rPr lang="ru-RU" sz="1600" b="1" dirty="0" err="1" smtClean="0">
              <a:solidFill>
                <a:schemeClr val="bg1"/>
              </a:solidFill>
            </a:rPr>
            <a:t>від</a:t>
          </a:r>
          <a:r>
            <a:rPr lang="ru-RU" sz="1600" b="1" dirty="0" smtClean="0">
              <a:solidFill>
                <a:schemeClr val="bg1"/>
              </a:solidFill>
            </a:rPr>
            <a:t> </a:t>
          </a:r>
          <a:r>
            <a:rPr lang="ru-RU" sz="1600" b="1" dirty="0" err="1" smtClean="0">
              <a:solidFill>
                <a:schemeClr val="bg1"/>
              </a:solidFill>
            </a:rPr>
            <a:t>ефективності</a:t>
          </a:r>
          <a:r>
            <a:rPr lang="ru-RU" sz="1600" b="1" dirty="0" smtClean="0">
              <a:solidFill>
                <a:schemeClr val="bg1"/>
              </a:solidFill>
            </a:rPr>
            <a:t> </a:t>
          </a:r>
          <a:r>
            <a:rPr lang="ru-RU" sz="1600" b="1" dirty="0" err="1" smtClean="0">
              <a:solidFill>
                <a:schemeClr val="bg1"/>
              </a:solidFill>
            </a:rPr>
            <a:t>діяльності</a:t>
          </a:r>
          <a:r>
            <a:rPr lang="ru-RU" sz="1600" b="1" dirty="0" smtClean="0">
              <a:solidFill>
                <a:schemeClr val="bg1"/>
              </a:solidFill>
            </a:rPr>
            <a:t> Суду, але й </a:t>
          </a:r>
          <a:r>
            <a:rPr lang="ru-RU" sz="1600" b="1" dirty="0" err="1" smtClean="0">
              <a:solidFill>
                <a:schemeClr val="bg1"/>
              </a:solidFill>
            </a:rPr>
            <a:t>від</a:t>
          </a:r>
          <a:r>
            <a:rPr lang="ru-RU" sz="1600" b="1" dirty="0" smtClean="0">
              <a:solidFill>
                <a:schemeClr val="bg1"/>
              </a:solidFill>
            </a:rPr>
            <a:t> того, </a:t>
          </a:r>
          <a:r>
            <a:rPr lang="ru-RU" sz="1600" b="1" dirty="0" err="1" smtClean="0">
              <a:solidFill>
                <a:schemeClr val="bg1"/>
              </a:solidFill>
            </a:rPr>
            <a:t>наскільки</a:t>
          </a:r>
          <a:r>
            <a:rPr lang="ru-RU" sz="1600" b="1" dirty="0" smtClean="0">
              <a:solidFill>
                <a:schemeClr val="bg1"/>
              </a:solidFill>
            </a:rPr>
            <a:t> </a:t>
          </a:r>
          <a:r>
            <a:rPr lang="ru-RU" sz="1600" b="1" dirty="0" err="1" smtClean="0">
              <a:solidFill>
                <a:schemeClr val="bg1"/>
              </a:solidFill>
            </a:rPr>
            <a:t>сумлінно</a:t>
          </a:r>
          <a:r>
            <a:rPr lang="ru-RU" sz="1600" b="1" dirty="0" smtClean="0">
              <a:solidFill>
                <a:schemeClr val="bg1"/>
              </a:solidFill>
            </a:rPr>
            <a:t> </a:t>
          </a:r>
          <a:r>
            <a:rPr lang="ru-RU" sz="1600" b="1" dirty="0" err="1" smtClean="0">
              <a:solidFill>
                <a:schemeClr val="bg1"/>
              </a:solidFill>
            </a:rPr>
            <a:t>держави</a:t>
          </a:r>
          <a:r>
            <a:rPr lang="ru-RU" sz="1600" b="1" dirty="0" smtClean="0">
              <a:solidFill>
                <a:schemeClr val="bg1"/>
              </a:solidFill>
            </a:rPr>
            <a:t> </a:t>
          </a:r>
          <a:r>
            <a:rPr lang="ru-RU" sz="1600" b="1" dirty="0" err="1" smtClean="0">
              <a:solidFill>
                <a:schemeClr val="bg1"/>
              </a:solidFill>
            </a:rPr>
            <a:t>виконують</a:t>
          </a:r>
          <a:r>
            <a:rPr lang="ru-RU" sz="1600" b="1" dirty="0" smtClean="0">
              <a:solidFill>
                <a:schemeClr val="bg1"/>
              </a:solidFill>
            </a:rPr>
            <a:t> </a:t>
          </a:r>
          <a:r>
            <a:rPr lang="ru-RU" sz="1600" b="1" dirty="0" err="1" smtClean="0">
              <a:solidFill>
                <a:schemeClr val="bg1"/>
              </a:solidFill>
            </a:rPr>
            <a:t>його</a:t>
          </a:r>
          <a:r>
            <a:rPr lang="ru-RU" sz="1600" b="1" dirty="0" smtClean="0">
              <a:solidFill>
                <a:schemeClr val="bg1"/>
              </a:solidFill>
            </a:rPr>
            <a:t> </a:t>
          </a:r>
          <a:r>
            <a:rPr lang="ru-RU" sz="1600" b="1" dirty="0" err="1" smtClean="0">
              <a:solidFill>
                <a:schemeClr val="bg1"/>
              </a:solidFill>
            </a:rPr>
            <a:t>рішення</a:t>
          </a:r>
          <a:r>
            <a:rPr lang="ru-RU" sz="1600" b="1" dirty="0" smtClean="0">
              <a:solidFill>
                <a:schemeClr val="bg1"/>
              </a:solidFill>
            </a:rPr>
            <a:t>. </a:t>
          </a:r>
          <a:endParaRPr lang="ru-RU" sz="1600" b="1" dirty="0">
            <a:solidFill>
              <a:schemeClr val="bg1"/>
            </a:solidFill>
          </a:endParaRPr>
        </a:p>
      </dgm:t>
    </dgm:pt>
    <dgm:pt modelId="{14CEC609-5224-48D5-B692-74B82A46BA28}" type="parTrans" cxnId="{5F5D8F62-B9AA-4794-9724-2499B1F2E651}">
      <dgm:prSet/>
      <dgm:spPr/>
      <dgm:t>
        <a:bodyPr/>
        <a:lstStyle/>
        <a:p>
          <a:endParaRPr lang="ru-RU"/>
        </a:p>
      </dgm:t>
    </dgm:pt>
    <dgm:pt modelId="{A757A8AE-FBE3-422E-A589-2DA2A23B06C8}" type="sibTrans" cxnId="{5F5D8F62-B9AA-4794-9724-2499B1F2E651}">
      <dgm:prSet/>
      <dgm:spPr/>
      <dgm:t>
        <a:bodyPr/>
        <a:lstStyle/>
        <a:p>
          <a:endParaRPr lang="ru-RU"/>
        </a:p>
      </dgm:t>
    </dgm:pt>
    <dgm:pt modelId="{BDD6163F-C80B-44F6-9B12-2C7737E9010C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bg1"/>
              </a:solidFill>
            </a:rPr>
            <a:t>І </a:t>
          </a:r>
          <a:r>
            <a:rPr lang="ru-RU" sz="1600" b="1" dirty="0" err="1" smtClean="0">
              <a:solidFill>
                <a:schemeClr val="bg1"/>
              </a:solidFill>
            </a:rPr>
            <a:t>лише</a:t>
          </a:r>
          <a:r>
            <a:rPr lang="ru-RU" sz="1600" b="1" dirty="0" smtClean="0">
              <a:solidFill>
                <a:schemeClr val="bg1"/>
              </a:solidFill>
            </a:rPr>
            <a:t> </a:t>
          </a:r>
          <a:r>
            <a:rPr lang="ru-RU" sz="1600" b="1" dirty="0" err="1" smtClean="0">
              <a:solidFill>
                <a:schemeClr val="bg1"/>
              </a:solidFill>
            </a:rPr>
            <a:t>сукупність</a:t>
          </a:r>
          <a:r>
            <a:rPr lang="ru-RU" sz="1600" b="1" dirty="0" smtClean="0">
              <a:solidFill>
                <a:schemeClr val="bg1"/>
              </a:solidFill>
            </a:rPr>
            <a:t> </a:t>
          </a:r>
          <a:r>
            <a:rPr lang="ru-RU" sz="1600" b="1" dirty="0" err="1" smtClean="0">
              <a:solidFill>
                <a:schemeClr val="bg1"/>
              </a:solidFill>
            </a:rPr>
            <a:t>цих</a:t>
          </a:r>
          <a:r>
            <a:rPr lang="ru-RU" sz="1600" b="1" dirty="0" smtClean="0">
              <a:solidFill>
                <a:schemeClr val="bg1"/>
              </a:solidFill>
            </a:rPr>
            <a:t> </a:t>
          </a:r>
          <a:r>
            <a:rPr lang="ru-RU" sz="1600" b="1" dirty="0" err="1" smtClean="0">
              <a:solidFill>
                <a:schemeClr val="bg1"/>
              </a:solidFill>
            </a:rPr>
            <a:t>двох</a:t>
          </a:r>
          <a:r>
            <a:rPr lang="ru-RU" sz="1600" b="1" dirty="0" smtClean="0">
              <a:solidFill>
                <a:schemeClr val="bg1"/>
              </a:solidFill>
            </a:rPr>
            <a:t> </a:t>
          </a:r>
          <a:r>
            <a:rPr lang="ru-RU" sz="1600" b="1" dirty="0" err="1" smtClean="0">
              <a:solidFill>
                <a:schemeClr val="bg1"/>
              </a:solidFill>
            </a:rPr>
            <a:t>факторів</a:t>
          </a:r>
          <a:r>
            <a:rPr lang="ru-RU" sz="1600" b="1" dirty="0" smtClean="0">
              <a:solidFill>
                <a:schemeClr val="bg1"/>
              </a:solidFill>
            </a:rPr>
            <a:t> </a:t>
          </a:r>
          <a:r>
            <a:rPr lang="ru-RU" sz="1600" b="1" dirty="0" err="1" smtClean="0">
              <a:solidFill>
                <a:schemeClr val="bg1"/>
              </a:solidFill>
            </a:rPr>
            <a:t>має</a:t>
          </a:r>
          <a:r>
            <a:rPr lang="ru-RU" sz="1600" b="1" dirty="0" smtClean="0">
              <a:solidFill>
                <a:schemeClr val="bg1"/>
              </a:solidFill>
            </a:rPr>
            <a:t> </a:t>
          </a:r>
          <a:r>
            <a:rPr lang="ru-RU" sz="1600" b="1" dirty="0" err="1" smtClean="0">
              <a:solidFill>
                <a:schemeClr val="bg1"/>
              </a:solidFill>
            </a:rPr>
            <a:t>своїм</a:t>
          </a:r>
          <a:r>
            <a:rPr lang="ru-RU" sz="1600" b="1" dirty="0" smtClean="0">
              <a:solidFill>
                <a:schemeClr val="bg1"/>
              </a:solidFill>
            </a:rPr>
            <a:t> </a:t>
          </a:r>
          <a:r>
            <a:rPr lang="ru-RU" sz="1600" b="1" dirty="0" err="1" smtClean="0">
              <a:solidFill>
                <a:schemeClr val="bg1"/>
              </a:solidFill>
            </a:rPr>
            <a:t>наслідком</a:t>
          </a:r>
          <a:r>
            <a:rPr lang="ru-RU" sz="1600" b="1" dirty="0" smtClean="0">
              <a:solidFill>
                <a:schemeClr val="bg1"/>
              </a:solidFill>
            </a:rPr>
            <a:t> </a:t>
          </a:r>
          <a:r>
            <a:rPr lang="ru-RU" sz="1600" b="1" dirty="0" err="1" smtClean="0">
              <a:solidFill>
                <a:schemeClr val="bg1"/>
              </a:solidFill>
            </a:rPr>
            <a:t>забезпечення</a:t>
          </a:r>
          <a:r>
            <a:rPr lang="ru-RU" sz="1600" b="1" dirty="0" smtClean="0">
              <a:solidFill>
                <a:schemeClr val="bg1"/>
              </a:solidFill>
            </a:rPr>
            <a:t> прав </a:t>
          </a:r>
          <a:r>
            <a:rPr lang="ru-RU" sz="1600" b="1" dirty="0" err="1" smtClean="0">
              <a:solidFill>
                <a:schemeClr val="bg1"/>
              </a:solidFill>
            </a:rPr>
            <a:t>людини</a:t>
          </a:r>
          <a:r>
            <a:rPr lang="ru-RU" sz="1600" b="1" dirty="0" smtClean="0">
              <a:solidFill>
                <a:schemeClr val="bg1"/>
              </a:solidFill>
            </a:rPr>
            <a:t> та </a:t>
          </a:r>
          <a:r>
            <a:rPr lang="ru-RU" sz="1600" b="1" dirty="0" err="1" smtClean="0">
              <a:solidFill>
                <a:schemeClr val="bg1"/>
              </a:solidFill>
            </a:rPr>
            <a:t>основоположних</a:t>
          </a:r>
          <a:r>
            <a:rPr lang="ru-RU" sz="1600" b="1" dirty="0" smtClean="0">
              <a:solidFill>
                <a:schemeClr val="bg1"/>
              </a:solidFill>
            </a:rPr>
            <a:t> свобод, </a:t>
          </a:r>
          <a:r>
            <a:rPr lang="ru-RU" sz="1600" b="1" dirty="0" err="1" smtClean="0">
              <a:solidFill>
                <a:schemeClr val="bg1"/>
              </a:solidFill>
            </a:rPr>
            <a:t>передбачених</a:t>
          </a:r>
          <a:r>
            <a:rPr lang="ru-RU" sz="1600" b="1" dirty="0" smtClean="0">
              <a:solidFill>
                <a:schemeClr val="bg1"/>
              </a:solidFill>
            </a:rPr>
            <a:t> </a:t>
          </a:r>
          <a:r>
            <a:rPr lang="ru-RU" sz="1600" b="1" dirty="0" err="1" smtClean="0">
              <a:solidFill>
                <a:schemeClr val="bg1"/>
              </a:solidFill>
            </a:rPr>
            <a:t>Конвенцією</a:t>
          </a:r>
          <a:r>
            <a:rPr lang="ru-RU" sz="1600" b="1" dirty="0" smtClean="0">
              <a:solidFill>
                <a:schemeClr val="bg1"/>
              </a:solidFill>
            </a:rPr>
            <a:t> про </a:t>
          </a:r>
          <a:r>
            <a:rPr lang="ru-RU" sz="1600" b="1" dirty="0" err="1" smtClean="0">
              <a:solidFill>
                <a:schemeClr val="bg1"/>
              </a:solidFill>
            </a:rPr>
            <a:t>захист</a:t>
          </a:r>
          <a:r>
            <a:rPr lang="ru-RU" sz="1600" b="1" dirty="0" smtClean="0">
              <a:solidFill>
                <a:schemeClr val="bg1"/>
              </a:solidFill>
            </a:rPr>
            <a:t> прав </a:t>
          </a:r>
          <a:r>
            <a:rPr lang="ru-RU" sz="1600" b="1" dirty="0" err="1" smtClean="0">
              <a:solidFill>
                <a:schemeClr val="bg1"/>
              </a:solidFill>
            </a:rPr>
            <a:t>людини</a:t>
          </a:r>
          <a:r>
            <a:rPr lang="ru-RU" sz="1600" b="1" dirty="0" smtClean="0">
              <a:solidFill>
                <a:schemeClr val="bg1"/>
              </a:solidFill>
            </a:rPr>
            <a:t> і </a:t>
          </a:r>
          <a:r>
            <a:rPr lang="ru-RU" sz="1600" b="1" dirty="0" err="1" smtClean="0">
              <a:solidFill>
                <a:schemeClr val="bg1"/>
              </a:solidFill>
            </a:rPr>
            <a:t>основоположних</a:t>
          </a:r>
          <a:r>
            <a:rPr lang="ru-RU" sz="1600" b="1" dirty="0" smtClean="0">
              <a:solidFill>
                <a:schemeClr val="bg1"/>
              </a:solidFill>
            </a:rPr>
            <a:t> свобод. </a:t>
          </a:r>
          <a:endParaRPr lang="ru-RU" sz="1600" b="1" dirty="0">
            <a:solidFill>
              <a:schemeClr val="bg1"/>
            </a:solidFill>
          </a:endParaRPr>
        </a:p>
      </dgm:t>
    </dgm:pt>
    <dgm:pt modelId="{C3BF3C45-471D-4492-A200-B4CB913BE251}" type="parTrans" cxnId="{4966A8A3-0457-4D59-8E79-A85CA2639557}">
      <dgm:prSet/>
      <dgm:spPr/>
      <dgm:t>
        <a:bodyPr/>
        <a:lstStyle/>
        <a:p>
          <a:endParaRPr lang="ru-RU"/>
        </a:p>
      </dgm:t>
    </dgm:pt>
    <dgm:pt modelId="{DE6F6932-0BE1-4790-A448-22422889C928}" type="sibTrans" cxnId="{4966A8A3-0457-4D59-8E79-A85CA2639557}">
      <dgm:prSet/>
      <dgm:spPr/>
      <dgm:t>
        <a:bodyPr/>
        <a:lstStyle/>
        <a:p>
          <a:endParaRPr lang="ru-RU"/>
        </a:p>
      </dgm:t>
    </dgm:pt>
    <dgm:pt modelId="{31070B67-812D-4FC8-A760-0954F206020B}" type="pres">
      <dgm:prSet presAssocID="{36956643-2B93-44E2-8B64-CC68FD7044A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27AD3B-B94A-4B31-9FA7-0EE82A13E7AD}" type="pres">
      <dgm:prSet presAssocID="{BC5A2E42-6D26-44C7-A39C-C4F5037BD926}" presName="arrow" presStyleLbl="node1" presStyleIdx="0" presStyleCnt="2" custScaleY="100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28CB9F-B5DD-4824-95F5-4E5D789676CD}" type="pres">
      <dgm:prSet presAssocID="{BDD6163F-C80B-44F6-9B12-2C7737E9010C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46D9B4-4AC9-45AF-B2E5-7380F977E424}" type="presOf" srcId="{BDD6163F-C80B-44F6-9B12-2C7737E9010C}" destId="{CE28CB9F-B5DD-4824-95F5-4E5D789676CD}" srcOrd="0" destOrd="0" presId="urn:microsoft.com/office/officeart/2005/8/layout/arrow5"/>
    <dgm:cxn modelId="{3131B32B-8583-4756-BF1E-51B416CF01CA}" type="presOf" srcId="{36956643-2B93-44E2-8B64-CC68FD7044AD}" destId="{31070B67-812D-4FC8-A760-0954F206020B}" srcOrd="0" destOrd="0" presId="urn:microsoft.com/office/officeart/2005/8/layout/arrow5"/>
    <dgm:cxn modelId="{5F5D8F62-B9AA-4794-9724-2499B1F2E651}" srcId="{36956643-2B93-44E2-8B64-CC68FD7044AD}" destId="{BC5A2E42-6D26-44C7-A39C-C4F5037BD926}" srcOrd="0" destOrd="0" parTransId="{14CEC609-5224-48D5-B692-74B82A46BA28}" sibTransId="{A757A8AE-FBE3-422E-A589-2DA2A23B06C8}"/>
    <dgm:cxn modelId="{4966A8A3-0457-4D59-8E79-A85CA2639557}" srcId="{36956643-2B93-44E2-8B64-CC68FD7044AD}" destId="{BDD6163F-C80B-44F6-9B12-2C7737E9010C}" srcOrd="1" destOrd="0" parTransId="{C3BF3C45-471D-4492-A200-B4CB913BE251}" sibTransId="{DE6F6932-0BE1-4790-A448-22422889C928}"/>
    <dgm:cxn modelId="{2A077030-A35A-4456-843F-407056E1B5F2}" type="presOf" srcId="{BC5A2E42-6D26-44C7-A39C-C4F5037BD926}" destId="{5327AD3B-B94A-4B31-9FA7-0EE82A13E7AD}" srcOrd="0" destOrd="0" presId="urn:microsoft.com/office/officeart/2005/8/layout/arrow5"/>
    <dgm:cxn modelId="{E0310AAE-410A-4082-99EA-5799431CE235}" type="presParOf" srcId="{31070B67-812D-4FC8-A760-0954F206020B}" destId="{5327AD3B-B94A-4B31-9FA7-0EE82A13E7AD}" srcOrd="0" destOrd="0" presId="urn:microsoft.com/office/officeart/2005/8/layout/arrow5"/>
    <dgm:cxn modelId="{EBB53E79-E48B-499C-8E63-E53407B609C6}" type="presParOf" srcId="{31070B67-812D-4FC8-A760-0954F206020B}" destId="{CE28CB9F-B5DD-4824-95F5-4E5D789676CD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EB683AD-4A82-4BB2-85DD-813D54C65761}" type="doc">
      <dgm:prSet loTypeId="urn:microsoft.com/office/officeart/2005/8/layout/pyramid2" loCatId="list" qsTypeId="urn:microsoft.com/office/officeart/2005/8/quickstyle/simple1" qsCatId="simple" csTypeId="urn:microsoft.com/office/officeart/2005/8/colors/colorful5" csCatId="colorful" phldr="1"/>
      <dgm:spPr/>
    </dgm:pt>
    <dgm:pt modelId="{6FDE1F71-082D-43C4-9F4D-BCD8606A1E49}">
      <dgm:prSet phldrT="[Текст]"/>
      <dgm:spPr/>
      <dgm:t>
        <a:bodyPr/>
        <a:lstStyle/>
        <a:p>
          <a:r>
            <a:rPr lang="uk-UA" dirty="0" smtClean="0"/>
            <a:t>Подання великої кількості однорідних скарг, </a:t>
          </a:r>
          <a:r>
            <a:rPr lang="en-US" dirty="0" smtClean="0"/>
            <a:t>“</a:t>
          </a:r>
          <a:r>
            <a:rPr lang="uk-UA" dirty="0" smtClean="0"/>
            <a:t>клонованих</a:t>
          </a:r>
          <a:r>
            <a:rPr lang="en-US" dirty="0" smtClean="0"/>
            <a:t>”</a:t>
          </a:r>
          <a:endParaRPr lang="ru-RU" dirty="0"/>
        </a:p>
      </dgm:t>
    </dgm:pt>
    <dgm:pt modelId="{7F03F634-5735-4E25-8DC6-183224972BB3}" type="parTrans" cxnId="{21439FF0-CED6-4FB0-8C49-D50C22FEDA39}">
      <dgm:prSet/>
      <dgm:spPr/>
      <dgm:t>
        <a:bodyPr/>
        <a:lstStyle/>
        <a:p>
          <a:endParaRPr lang="ru-RU"/>
        </a:p>
      </dgm:t>
    </dgm:pt>
    <dgm:pt modelId="{1876D195-82B6-43A5-A5D6-B152D5BF537A}" type="sibTrans" cxnId="{21439FF0-CED6-4FB0-8C49-D50C22FEDA39}">
      <dgm:prSet/>
      <dgm:spPr/>
      <dgm:t>
        <a:bodyPr/>
        <a:lstStyle/>
        <a:p>
          <a:endParaRPr lang="ru-RU"/>
        </a:p>
      </dgm:t>
    </dgm:pt>
    <dgm:pt modelId="{085E3F2F-8B65-40BB-A60F-8170C10644CF}">
      <dgm:prSet phldrT="[Текст]"/>
      <dgm:spPr/>
      <dgm:t>
        <a:bodyPr/>
        <a:lstStyle/>
        <a:p>
          <a:r>
            <a:rPr lang="uk-UA" dirty="0" smtClean="0"/>
            <a:t>Порушення </a:t>
          </a:r>
          <a:r>
            <a:rPr lang="uk-UA" dirty="0" err="1" smtClean="0"/>
            <a:t>обов</a:t>
          </a:r>
          <a:r>
            <a:rPr lang="en-US" dirty="0" smtClean="0"/>
            <a:t>’</a:t>
          </a:r>
          <a:r>
            <a:rPr lang="uk-UA" dirty="0" err="1" smtClean="0"/>
            <a:t>язку</a:t>
          </a:r>
          <a:r>
            <a:rPr lang="uk-UA" dirty="0" smtClean="0"/>
            <a:t> держави виконувати рішення ЄСПЛ</a:t>
          </a:r>
          <a:endParaRPr lang="ru-RU" dirty="0"/>
        </a:p>
      </dgm:t>
    </dgm:pt>
    <dgm:pt modelId="{A3400B56-5534-49D1-A44F-B89B77A55E19}" type="parTrans" cxnId="{EA9EFD5A-3DC3-48F1-AF91-9D9504419B8D}">
      <dgm:prSet/>
      <dgm:spPr/>
      <dgm:t>
        <a:bodyPr/>
        <a:lstStyle/>
        <a:p>
          <a:endParaRPr lang="ru-RU"/>
        </a:p>
      </dgm:t>
    </dgm:pt>
    <dgm:pt modelId="{EF009048-7A2C-486A-8662-C3A4A405071D}" type="sibTrans" cxnId="{EA9EFD5A-3DC3-48F1-AF91-9D9504419B8D}">
      <dgm:prSet/>
      <dgm:spPr/>
      <dgm:t>
        <a:bodyPr/>
        <a:lstStyle/>
        <a:p>
          <a:endParaRPr lang="ru-RU"/>
        </a:p>
      </dgm:t>
    </dgm:pt>
    <dgm:pt modelId="{87C8E56E-2623-4399-BF6E-304188237812}">
      <dgm:prSet phldrT="[Текст]"/>
      <dgm:spPr/>
      <dgm:t>
        <a:bodyPr/>
        <a:lstStyle/>
        <a:p>
          <a:r>
            <a:rPr lang="uk-UA" dirty="0" smtClean="0"/>
            <a:t>У механізмі є прогалини стосовно </a:t>
          </a:r>
          <a:r>
            <a:rPr lang="uk-UA" dirty="0" err="1" smtClean="0"/>
            <a:t>ратифікування</a:t>
          </a:r>
          <a:r>
            <a:rPr lang="uk-UA" dirty="0" smtClean="0"/>
            <a:t> деяких конвенцій</a:t>
          </a:r>
          <a:endParaRPr lang="ru-RU" dirty="0"/>
        </a:p>
      </dgm:t>
    </dgm:pt>
    <dgm:pt modelId="{9C4F81B2-E49B-4E8B-B223-5375D6C2FEE0}" type="parTrans" cxnId="{BD9AA86D-693C-46B9-948D-A47201C42662}">
      <dgm:prSet/>
      <dgm:spPr/>
      <dgm:t>
        <a:bodyPr/>
        <a:lstStyle/>
        <a:p>
          <a:endParaRPr lang="ru-RU"/>
        </a:p>
      </dgm:t>
    </dgm:pt>
    <dgm:pt modelId="{BEA796F9-681A-4A70-9325-2CD0F576074D}" type="sibTrans" cxnId="{BD9AA86D-693C-46B9-948D-A47201C42662}">
      <dgm:prSet/>
      <dgm:spPr/>
      <dgm:t>
        <a:bodyPr/>
        <a:lstStyle/>
        <a:p>
          <a:endParaRPr lang="ru-RU"/>
        </a:p>
      </dgm:t>
    </dgm:pt>
    <dgm:pt modelId="{52A3114C-777F-4A5B-B1F8-24FE19C1630D}" type="pres">
      <dgm:prSet presAssocID="{8EB683AD-4A82-4BB2-85DD-813D54C65761}" presName="compositeShape" presStyleCnt="0">
        <dgm:presLayoutVars>
          <dgm:dir/>
          <dgm:resizeHandles/>
        </dgm:presLayoutVars>
      </dgm:prSet>
      <dgm:spPr/>
    </dgm:pt>
    <dgm:pt modelId="{761B7D93-0BAD-4C69-9B8C-31C1B004B811}" type="pres">
      <dgm:prSet presAssocID="{8EB683AD-4A82-4BB2-85DD-813D54C65761}" presName="pyramid" presStyleLbl="node1" presStyleIdx="0" presStyleCnt="1" custLinFactNeighborX="2344"/>
      <dgm:spPr/>
    </dgm:pt>
    <dgm:pt modelId="{17EE1390-52F4-451D-BE7B-806A5D662F86}" type="pres">
      <dgm:prSet presAssocID="{8EB683AD-4A82-4BB2-85DD-813D54C65761}" presName="theList" presStyleCnt="0"/>
      <dgm:spPr/>
    </dgm:pt>
    <dgm:pt modelId="{2025F445-7E23-4FC3-B325-37B0AD674230}" type="pres">
      <dgm:prSet presAssocID="{6FDE1F71-082D-43C4-9F4D-BCD8606A1E49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1D8756-E55D-45D4-9BA8-B1AFF6F7ABC7}" type="pres">
      <dgm:prSet presAssocID="{6FDE1F71-082D-43C4-9F4D-BCD8606A1E49}" presName="aSpace" presStyleCnt="0"/>
      <dgm:spPr/>
    </dgm:pt>
    <dgm:pt modelId="{98ACC776-68D6-4CD4-ADCC-C5BF759D27B0}" type="pres">
      <dgm:prSet presAssocID="{085E3F2F-8B65-40BB-A60F-8170C10644CF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7857F8-2695-40AB-986D-589C36EC4B09}" type="pres">
      <dgm:prSet presAssocID="{085E3F2F-8B65-40BB-A60F-8170C10644CF}" presName="aSpace" presStyleCnt="0"/>
      <dgm:spPr/>
    </dgm:pt>
    <dgm:pt modelId="{56BA9340-D72F-48E2-8AC3-DDEE2FDFBDB1}" type="pres">
      <dgm:prSet presAssocID="{87C8E56E-2623-4399-BF6E-304188237812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E956C8-463E-4B33-862C-AB32E054D4AF}" type="pres">
      <dgm:prSet presAssocID="{87C8E56E-2623-4399-BF6E-304188237812}" presName="aSpace" presStyleCnt="0"/>
      <dgm:spPr/>
    </dgm:pt>
  </dgm:ptLst>
  <dgm:cxnLst>
    <dgm:cxn modelId="{EA9EFD5A-3DC3-48F1-AF91-9D9504419B8D}" srcId="{8EB683AD-4A82-4BB2-85DD-813D54C65761}" destId="{085E3F2F-8B65-40BB-A60F-8170C10644CF}" srcOrd="1" destOrd="0" parTransId="{A3400B56-5534-49D1-A44F-B89B77A55E19}" sibTransId="{EF009048-7A2C-486A-8662-C3A4A405071D}"/>
    <dgm:cxn modelId="{21439FF0-CED6-4FB0-8C49-D50C22FEDA39}" srcId="{8EB683AD-4A82-4BB2-85DD-813D54C65761}" destId="{6FDE1F71-082D-43C4-9F4D-BCD8606A1E49}" srcOrd="0" destOrd="0" parTransId="{7F03F634-5735-4E25-8DC6-183224972BB3}" sibTransId="{1876D195-82B6-43A5-A5D6-B152D5BF537A}"/>
    <dgm:cxn modelId="{FBED2F08-1D7B-46C8-96B3-F0A772E4AE0D}" type="presOf" srcId="{87C8E56E-2623-4399-BF6E-304188237812}" destId="{56BA9340-D72F-48E2-8AC3-DDEE2FDFBDB1}" srcOrd="0" destOrd="0" presId="urn:microsoft.com/office/officeart/2005/8/layout/pyramid2"/>
    <dgm:cxn modelId="{B2ED368E-4A0C-4264-A59D-04B1CD9BEC63}" type="presOf" srcId="{6FDE1F71-082D-43C4-9F4D-BCD8606A1E49}" destId="{2025F445-7E23-4FC3-B325-37B0AD674230}" srcOrd="0" destOrd="0" presId="urn:microsoft.com/office/officeart/2005/8/layout/pyramid2"/>
    <dgm:cxn modelId="{038AE38B-3209-4DC0-B1C3-85B4AC1D549E}" type="presOf" srcId="{8EB683AD-4A82-4BB2-85DD-813D54C65761}" destId="{52A3114C-777F-4A5B-B1F8-24FE19C1630D}" srcOrd="0" destOrd="0" presId="urn:microsoft.com/office/officeart/2005/8/layout/pyramid2"/>
    <dgm:cxn modelId="{F4F042AF-D57D-488B-A129-9CDBE4DBE624}" type="presOf" srcId="{085E3F2F-8B65-40BB-A60F-8170C10644CF}" destId="{98ACC776-68D6-4CD4-ADCC-C5BF759D27B0}" srcOrd="0" destOrd="0" presId="urn:microsoft.com/office/officeart/2005/8/layout/pyramid2"/>
    <dgm:cxn modelId="{BD9AA86D-693C-46B9-948D-A47201C42662}" srcId="{8EB683AD-4A82-4BB2-85DD-813D54C65761}" destId="{87C8E56E-2623-4399-BF6E-304188237812}" srcOrd="2" destOrd="0" parTransId="{9C4F81B2-E49B-4E8B-B223-5375D6C2FEE0}" sibTransId="{BEA796F9-681A-4A70-9325-2CD0F576074D}"/>
    <dgm:cxn modelId="{EEAFDB1E-A1AE-4518-960E-7FF11F6CFA5A}" type="presParOf" srcId="{52A3114C-777F-4A5B-B1F8-24FE19C1630D}" destId="{761B7D93-0BAD-4C69-9B8C-31C1B004B811}" srcOrd="0" destOrd="0" presId="urn:microsoft.com/office/officeart/2005/8/layout/pyramid2"/>
    <dgm:cxn modelId="{2A07E281-DA5A-488F-BCB8-1E57569CBB14}" type="presParOf" srcId="{52A3114C-777F-4A5B-B1F8-24FE19C1630D}" destId="{17EE1390-52F4-451D-BE7B-806A5D662F86}" srcOrd="1" destOrd="0" presId="urn:microsoft.com/office/officeart/2005/8/layout/pyramid2"/>
    <dgm:cxn modelId="{CFCCC155-157D-4561-B3FB-E7C3735F8011}" type="presParOf" srcId="{17EE1390-52F4-451D-BE7B-806A5D662F86}" destId="{2025F445-7E23-4FC3-B325-37B0AD674230}" srcOrd="0" destOrd="0" presId="urn:microsoft.com/office/officeart/2005/8/layout/pyramid2"/>
    <dgm:cxn modelId="{F0BCEF1C-C004-457B-9DF9-5C94AE0FD305}" type="presParOf" srcId="{17EE1390-52F4-451D-BE7B-806A5D662F86}" destId="{611D8756-E55D-45D4-9BA8-B1AFF6F7ABC7}" srcOrd="1" destOrd="0" presId="urn:microsoft.com/office/officeart/2005/8/layout/pyramid2"/>
    <dgm:cxn modelId="{6C669B99-EAFB-473B-9A5A-5D253D60F1BF}" type="presParOf" srcId="{17EE1390-52F4-451D-BE7B-806A5D662F86}" destId="{98ACC776-68D6-4CD4-ADCC-C5BF759D27B0}" srcOrd="2" destOrd="0" presId="urn:microsoft.com/office/officeart/2005/8/layout/pyramid2"/>
    <dgm:cxn modelId="{310DF5B1-C6FD-49EE-9EA9-AFCE3248E395}" type="presParOf" srcId="{17EE1390-52F4-451D-BE7B-806A5D662F86}" destId="{C67857F8-2695-40AB-986D-589C36EC4B09}" srcOrd="3" destOrd="0" presId="urn:microsoft.com/office/officeart/2005/8/layout/pyramid2"/>
    <dgm:cxn modelId="{64BE602F-872D-45C8-BAC1-4C2FD7A582E1}" type="presParOf" srcId="{17EE1390-52F4-451D-BE7B-806A5D662F86}" destId="{56BA9340-D72F-48E2-8AC3-DDEE2FDFBDB1}" srcOrd="4" destOrd="0" presId="urn:microsoft.com/office/officeart/2005/8/layout/pyramid2"/>
    <dgm:cxn modelId="{094AD98E-BF30-495B-B36A-DFC4E504231F}" type="presParOf" srcId="{17EE1390-52F4-451D-BE7B-806A5D662F86}" destId="{FCE956C8-463E-4B33-862C-AB32E054D4AF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60FB1-2241-4710-8CBD-C7B283E6FE84}">
      <dsp:nvSpPr>
        <dsp:cNvPr id="0" name=""/>
        <dsp:cNvSpPr/>
      </dsp:nvSpPr>
      <dsp:spPr>
        <a:xfrm>
          <a:off x="0" y="0"/>
          <a:ext cx="81280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BAC005-2E42-4313-8640-7EBB7788BFC4}">
      <dsp:nvSpPr>
        <dsp:cNvPr id="0" name=""/>
        <dsp:cNvSpPr/>
      </dsp:nvSpPr>
      <dsp:spPr>
        <a:xfrm>
          <a:off x="0" y="0"/>
          <a:ext cx="1625600" cy="5418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err="1" smtClean="0"/>
            <a:t>Цей</a:t>
          </a:r>
          <a:r>
            <a:rPr lang="ru-RU" sz="1500" kern="1200" dirty="0" smtClean="0"/>
            <a:t> Протокол, </a:t>
          </a:r>
          <a:r>
            <a:rPr lang="ru-RU" sz="1500" kern="1200" dirty="0" err="1" smtClean="0"/>
            <a:t>зокрема</a:t>
          </a:r>
          <a:r>
            <a:rPr lang="ru-RU" sz="1500" kern="1200" dirty="0" smtClean="0"/>
            <a:t>: –  </a:t>
          </a:r>
          <a:r>
            <a:rPr lang="ru-RU" sz="1500" kern="1200" dirty="0" err="1" smtClean="0"/>
            <a:t>уповноважив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суддю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одноособово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вирішувати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питання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щодо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прийнятності</a:t>
          </a:r>
          <a:r>
            <a:rPr lang="ru-RU" sz="1500" kern="1200" dirty="0" smtClean="0"/>
            <a:t> заяви та, в </a:t>
          </a:r>
          <a:r>
            <a:rPr lang="ru-RU" sz="1500" kern="1200" dirty="0" err="1" smtClean="0"/>
            <a:t>разі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наявності</a:t>
          </a:r>
          <a:r>
            <a:rPr lang="ru-RU" sz="1500" kern="1200" dirty="0" smtClean="0"/>
            <a:t> на те </a:t>
          </a:r>
          <a:r>
            <a:rPr lang="ru-RU" sz="1500" kern="1200" dirty="0" err="1" smtClean="0"/>
            <a:t>підстав</a:t>
          </a:r>
          <a:r>
            <a:rPr lang="ru-RU" sz="1500" kern="1200" dirty="0" smtClean="0"/>
            <a:t>, </a:t>
          </a:r>
          <a:r>
            <a:rPr lang="ru-RU" sz="1500" kern="1200" dirty="0" err="1" smtClean="0"/>
            <a:t>визнавати</a:t>
          </a:r>
          <a:r>
            <a:rPr lang="ru-RU" sz="1500" kern="1200" dirty="0" smtClean="0"/>
            <a:t> заяви </a:t>
          </a:r>
          <a:r>
            <a:rPr lang="ru-RU" sz="1500" kern="1200" dirty="0" err="1" smtClean="0"/>
            <a:t>неприйнятними</a:t>
          </a:r>
          <a:r>
            <a:rPr lang="ru-RU" sz="1500" kern="1200" dirty="0" smtClean="0"/>
            <a:t> </a:t>
          </a:r>
          <a:endParaRPr lang="ru-RU" sz="1500" kern="1200" dirty="0"/>
        </a:p>
      </dsp:txBody>
      <dsp:txXfrm>
        <a:off x="0" y="0"/>
        <a:ext cx="1625600" cy="5418667"/>
      </dsp:txXfrm>
    </dsp:sp>
    <dsp:sp modelId="{17E7DD1A-17CA-435F-9A50-54C013D76AAA}">
      <dsp:nvSpPr>
        <dsp:cNvPr id="0" name=""/>
        <dsp:cNvSpPr/>
      </dsp:nvSpPr>
      <dsp:spPr>
        <a:xfrm>
          <a:off x="1747520" y="84666"/>
          <a:ext cx="6380480" cy="16933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 </a:t>
          </a:r>
          <a:r>
            <a:rPr lang="ru-RU" sz="1800" kern="1200" dirty="0" err="1" smtClean="0"/>
            <a:t>Розширив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повноваження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комітетів</a:t>
          </a:r>
          <a:r>
            <a:rPr lang="ru-RU" sz="1800" kern="1200" dirty="0" smtClean="0"/>
            <a:t>, </a:t>
          </a:r>
          <a:r>
            <a:rPr lang="ru-RU" sz="1800" kern="1200" dirty="0" err="1" smtClean="0"/>
            <a:t>уповноваживши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їх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постановляти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рішення</a:t>
          </a:r>
          <a:r>
            <a:rPr lang="ru-RU" sz="1800" kern="1200" dirty="0" smtClean="0"/>
            <a:t> по </a:t>
          </a:r>
          <a:r>
            <a:rPr lang="ru-RU" sz="1800" kern="1200" dirty="0" err="1" smtClean="0"/>
            <a:t>суті</a:t>
          </a:r>
          <a:r>
            <a:rPr lang="ru-RU" sz="1800" kern="1200" dirty="0" smtClean="0"/>
            <a:t>, </a:t>
          </a:r>
          <a:r>
            <a:rPr lang="ru-RU" sz="1800" kern="1200" dirty="0" err="1" smtClean="0"/>
            <a:t>якщо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покладене</a:t>
          </a:r>
          <a:r>
            <a:rPr lang="ru-RU" sz="1800" kern="1200" dirty="0" smtClean="0"/>
            <a:t> в основу </a:t>
          </a:r>
          <a:r>
            <a:rPr lang="ru-RU" sz="1800" kern="1200" dirty="0" err="1" smtClean="0"/>
            <a:t>справи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питання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щодо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тлумачення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або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застосування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Конвенції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чи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протоколів</a:t>
          </a:r>
          <a:r>
            <a:rPr lang="ru-RU" sz="1800" kern="1200" dirty="0" smtClean="0"/>
            <a:t> до </a:t>
          </a:r>
          <a:r>
            <a:rPr lang="ru-RU" sz="1800" kern="1200" dirty="0" err="1" smtClean="0"/>
            <a:t>неї</a:t>
          </a:r>
          <a:r>
            <a:rPr lang="ru-RU" sz="1800" kern="1200" dirty="0" smtClean="0"/>
            <a:t> є предметом </a:t>
          </a:r>
          <a:r>
            <a:rPr lang="ru-RU" sz="1800" kern="1200" dirty="0" err="1" smtClean="0"/>
            <a:t>усталеної</a:t>
          </a:r>
          <a:r>
            <a:rPr lang="ru-RU" sz="1800" kern="1200" dirty="0" smtClean="0"/>
            <a:t> практики Суду </a:t>
          </a:r>
          <a:endParaRPr lang="ru-RU" sz="1800" kern="1200" dirty="0"/>
        </a:p>
      </dsp:txBody>
      <dsp:txXfrm>
        <a:off x="1747520" y="84666"/>
        <a:ext cx="6380480" cy="1693333"/>
      </dsp:txXfrm>
    </dsp:sp>
    <dsp:sp modelId="{0CA7D70B-5A4B-467A-8AFD-4B898FF68FA4}">
      <dsp:nvSpPr>
        <dsp:cNvPr id="0" name=""/>
        <dsp:cNvSpPr/>
      </dsp:nvSpPr>
      <dsp:spPr>
        <a:xfrm>
          <a:off x="1625599" y="1778000"/>
          <a:ext cx="65024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C51972-74CC-47FE-A0BB-234F3B15E257}">
      <dsp:nvSpPr>
        <dsp:cNvPr id="0" name=""/>
        <dsp:cNvSpPr/>
      </dsp:nvSpPr>
      <dsp:spPr>
        <a:xfrm>
          <a:off x="1747520" y="1862666"/>
          <a:ext cx="6380480" cy="16933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розширив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наглядові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повноваження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Комітету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Міністрів</a:t>
          </a:r>
          <a:r>
            <a:rPr lang="ru-RU" sz="1800" kern="1200" dirty="0" smtClean="0"/>
            <a:t> Ради </a:t>
          </a:r>
          <a:r>
            <a:rPr lang="ru-RU" sz="1800" kern="1200" dirty="0" err="1" smtClean="0"/>
            <a:t>Європи</a:t>
          </a:r>
          <a:r>
            <a:rPr lang="ru-RU" sz="1800" kern="1200" dirty="0" smtClean="0"/>
            <a:t> і </a:t>
          </a:r>
          <a:r>
            <a:rPr lang="ru-RU" sz="1800" kern="1200" dirty="0" err="1" smtClean="0"/>
            <a:t>уповноважив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його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звертатись</a:t>
          </a:r>
          <a:r>
            <a:rPr lang="ru-RU" sz="1800" kern="1200" dirty="0" smtClean="0"/>
            <a:t> до Суду з метою </a:t>
          </a:r>
          <a:r>
            <a:rPr lang="ru-RU" sz="1800" kern="1200" dirty="0" err="1" smtClean="0"/>
            <a:t>отримання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відповідного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роз’яснення</a:t>
          </a:r>
          <a:r>
            <a:rPr lang="ru-RU" sz="1800" kern="1200" dirty="0" smtClean="0"/>
            <a:t> в </a:t>
          </a:r>
          <a:r>
            <a:rPr lang="ru-RU" sz="1800" kern="1200" dirty="0" err="1" smtClean="0"/>
            <a:t>разі</a:t>
          </a:r>
          <a:r>
            <a:rPr lang="ru-RU" sz="1800" kern="1200" dirty="0" smtClean="0"/>
            <a:t>, коли </a:t>
          </a:r>
          <a:r>
            <a:rPr lang="ru-RU" sz="1800" kern="1200" dirty="0" err="1" smtClean="0"/>
            <a:t>він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вважає</a:t>
          </a:r>
          <a:r>
            <a:rPr lang="ru-RU" sz="1800" kern="1200" dirty="0" smtClean="0"/>
            <a:t>, </a:t>
          </a:r>
          <a:r>
            <a:rPr lang="ru-RU" sz="1800" kern="1200" dirty="0" err="1" smtClean="0"/>
            <a:t>що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нагляд</a:t>
          </a:r>
          <a:r>
            <a:rPr lang="ru-RU" sz="1800" kern="1200" dirty="0" smtClean="0"/>
            <a:t> за </a:t>
          </a:r>
          <a:r>
            <a:rPr lang="ru-RU" sz="1800" kern="1200" dirty="0" err="1" smtClean="0"/>
            <a:t>виконанням</a:t>
          </a:r>
          <a:r>
            <a:rPr lang="ru-RU" sz="1800" kern="1200" dirty="0" smtClean="0"/>
            <a:t> остаточного </a:t>
          </a:r>
          <a:r>
            <a:rPr lang="ru-RU" sz="1800" kern="1200" dirty="0" err="1" smtClean="0"/>
            <a:t>рішення</a:t>
          </a:r>
          <a:r>
            <a:rPr lang="ru-RU" sz="1800" kern="1200" dirty="0" smtClean="0"/>
            <a:t> </a:t>
          </a:r>
          <a:endParaRPr lang="ru-RU" sz="1800" kern="1200" dirty="0"/>
        </a:p>
      </dsp:txBody>
      <dsp:txXfrm>
        <a:off x="1747520" y="1862666"/>
        <a:ext cx="6380480" cy="1693333"/>
      </dsp:txXfrm>
    </dsp:sp>
    <dsp:sp modelId="{3A9EC513-A790-4A47-AAFB-77C415054F16}">
      <dsp:nvSpPr>
        <dsp:cNvPr id="0" name=""/>
        <dsp:cNvSpPr/>
      </dsp:nvSpPr>
      <dsp:spPr>
        <a:xfrm>
          <a:off x="1625599" y="3556000"/>
          <a:ext cx="65024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A59EEB-16E7-4D5E-9AA9-2F5DB13BE6AF}">
      <dsp:nvSpPr>
        <dsp:cNvPr id="0" name=""/>
        <dsp:cNvSpPr/>
      </dsp:nvSpPr>
      <dsp:spPr>
        <a:xfrm>
          <a:off x="1747520" y="3640666"/>
          <a:ext cx="6380480" cy="16933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 </a:t>
          </a:r>
          <a:r>
            <a:rPr lang="ru-RU" sz="1800" kern="1200" dirty="0" err="1" smtClean="0"/>
            <a:t>останньому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випадку</a:t>
          </a:r>
          <a:r>
            <a:rPr lang="ru-RU" sz="1800" kern="1200" dirty="0" smtClean="0"/>
            <a:t>, </a:t>
          </a:r>
          <a:r>
            <a:rPr lang="ru-RU" sz="1800" kern="1200" dirty="0" err="1" smtClean="0"/>
            <a:t>якщо</a:t>
          </a:r>
          <a:r>
            <a:rPr lang="ru-RU" sz="1800" kern="1200" dirty="0" smtClean="0"/>
            <a:t> Суд </a:t>
          </a:r>
          <a:r>
            <a:rPr lang="ru-RU" sz="1800" kern="1200" dirty="0" err="1" smtClean="0"/>
            <a:t>встановлює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порушення</a:t>
          </a:r>
          <a:r>
            <a:rPr lang="ru-RU" sz="1800" kern="1200" dirty="0" smtClean="0"/>
            <a:t> державою </a:t>
          </a:r>
          <a:r>
            <a:rPr lang="ru-RU" sz="1800" kern="1200" dirty="0" err="1" smtClean="0"/>
            <a:t>свого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обов’язку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виконувати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рішення</a:t>
          </a:r>
          <a:r>
            <a:rPr lang="ru-RU" sz="1800" kern="1200" dirty="0" smtClean="0"/>
            <a:t> суду, в </a:t>
          </a:r>
          <a:r>
            <a:rPr lang="ru-RU" sz="1800" kern="1200" dirty="0" err="1" smtClean="0"/>
            <a:t>яких</a:t>
          </a:r>
          <a:r>
            <a:rPr lang="ru-RU" sz="1800" kern="1200" dirty="0" smtClean="0"/>
            <a:t> вона є стороною, </a:t>
          </a:r>
          <a:r>
            <a:rPr lang="ru-RU" sz="1800" kern="1200" dirty="0" err="1" smtClean="0"/>
            <a:t>він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передає</a:t>
          </a:r>
          <a:r>
            <a:rPr lang="ru-RU" sz="1800" kern="1200" dirty="0" smtClean="0"/>
            <a:t> справу </a:t>
          </a:r>
          <a:r>
            <a:rPr lang="ru-RU" sz="1800" kern="1200" dirty="0" err="1" smtClean="0"/>
            <a:t>Комітетові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Міністрів</a:t>
          </a:r>
          <a:r>
            <a:rPr lang="ru-RU" sz="1800" kern="1200" dirty="0" smtClean="0"/>
            <a:t> з метою </a:t>
          </a:r>
          <a:r>
            <a:rPr lang="ru-RU" sz="1800" kern="1200" dirty="0" err="1" smtClean="0"/>
            <a:t>визначення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заходів</a:t>
          </a:r>
          <a:r>
            <a:rPr lang="ru-RU" sz="1800" kern="1200" dirty="0" smtClean="0"/>
            <a:t>, </a:t>
          </a:r>
          <a:r>
            <a:rPr lang="ru-RU" sz="1800" kern="1200" dirty="0" err="1" smtClean="0"/>
            <a:t>яких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потрібно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вжити</a:t>
          </a:r>
          <a:endParaRPr lang="ru-RU" sz="1800" kern="1200" dirty="0"/>
        </a:p>
      </dsp:txBody>
      <dsp:txXfrm>
        <a:off x="1747520" y="3640666"/>
        <a:ext cx="6380480" cy="1693333"/>
      </dsp:txXfrm>
    </dsp:sp>
    <dsp:sp modelId="{25229E87-E1E9-49F9-AF48-FD092CFF5EEE}">
      <dsp:nvSpPr>
        <dsp:cNvPr id="0" name=""/>
        <dsp:cNvSpPr/>
      </dsp:nvSpPr>
      <dsp:spPr>
        <a:xfrm>
          <a:off x="1625599" y="5334000"/>
          <a:ext cx="65024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115471-3721-4923-86EB-5E43074B48B3}">
      <dsp:nvSpPr>
        <dsp:cNvPr id="0" name=""/>
        <dsp:cNvSpPr/>
      </dsp:nvSpPr>
      <dsp:spPr>
        <a:xfrm>
          <a:off x="1516925" y="352213"/>
          <a:ext cx="5094149" cy="4551680"/>
        </a:xfrm>
        <a:prstGeom prst="pie">
          <a:avLst>
            <a:gd name="adj1" fmla="val 16200000"/>
            <a:gd name="adj2" fmla="val 18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bg1"/>
              </a:solidFill>
            </a:rPr>
            <a:t>Той факт, </a:t>
          </a:r>
          <a:r>
            <a:rPr lang="ru-RU" sz="1000" b="1" kern="1200" dirty="0" err="1" smtClean="0">
              <a:solidFill>
                <a:schemeClr val="bg1"/>
              </a:solidFill>
            </a:rPr>
            <a:t>що</a:t>
          </a:r>
          <a:r>
            <a:rPr lang="ru-RU" sz="1000" b="1" kern="1200" dirty="0" smtClean="0">
              <a:solidFill>
                <a:schemeClr val="bg1"/>
              </a:solidFill>
            </a:rPr>
            <a:t> </a:t>
          </a:r>
          <a:r>
            <a:rPr lang="ru-RU" sz="1000" b="1" kern="1200" dirty="0" err="1" smtClean="0">
              <a:solidFill>
                <a:schemeClr val="bg1"/>
              </a:solidFill>
            </a:rPr>
            <a:t>дедалі</a:t>
          </a:r>
          <a:r>
            <a:rPr lang="ru-RU" sz="1000" b="1" kern="1200" dirty="0" smtClean="0">
              <a:solidFill>
                <a:schemeClr val="bg1"/>
              </a:solidFill>
            </a:rPr>
            <a:t> </a:t>
          </a:r>
          <a:r>
            <a:rPr lang="ru-RU" sz="1000" b="1" kern="1200" dirty="0" err="1" smtClean="0">
              <a:solidFill>
                <a:schemeClr val="bg1"/>
              </a:solidFill>
            </a:rPr>
            <a:t>більше</a:t>
          </a:r>
          <a:r>
            <a:rPr lang="ru-RU" sz="1000" b="1" kern="1200" dirty="0" smtClean="0">
              <a:solidFill>
                <a:schemeClr val="bg1"/>
              </a:solidFill>
            </a:rPr>
            <a:t> людей </a:t>
          </a:r>
          <a:r>
            <a:rPr lang="ru-RU" sz="1000" b="1" kern="1200" dirty="0" err="1" smtClean="0">
              <a:solidFill>
                <a:schemeClr val="bg1"/>
              </a:solidFill>
            </a:rPr>
            <a:t>звертаються</a:t>
          </a:r>
          <a:r>
            <a:rPr lang="ru-RU" sz="1000" b="1" kern="1200" dirty="0" smtClean="0">
              <a:solidFill>
                <a:schemeClr val="bg1"/>
              </a:solidFill>
            </a:rPr>
            <a:t> до </a:t>
          </a:r>
          <a:r>
            <a:rPr lang="ru-RU" sz="1000" b="1" kern="1200" dirty="0" err="1" smtClean="0">
              <a:solidFill>
                <a:schemeClr val="bg1"/>
              </a:solidFill>
            </a:rPr>
            <a:t>Європейського</a:t>
          </a:r>
          <a:r>
            <a:rPr lang="ru-RU" sz="1000" b="1" kern="1200" dirty="0" smtClean="0">
              <a:solidFill>
                <a:schemeClr val="bg1"/>
              </a:solidFill>
            </a:rPr>
            <a:t> суду з прав </a:t>
          </a:r>
          <a:r>
            <a:rPr lang="ru-RU" sz="1000" b="1" kern="1200" dirty="0" err="1" smtClean="0">
              <a:solidFill>
                <a:schemeClr val="bg1"/>
              </a:solidFill>
            </a:rPr>
            <a:t>людини</a:t>
          </a:r>
          <a:r>
            <a:rPr lang="ru-RU" sz="1000" b="1" kern="1200" dirty="0" smtClean="0">
              <a:solidFill>
                <a:schemeClr val="bg1"/>
              </a:solidFill>
            </a:rPr>
            <a:t>, </a:t>
          </a:r>
          <a:r>
            <a:rPr lang="ru-RU" sz="1000" b="1" kern="1200" dirty="0" err="1" smtClean="0">
              <a:solidFill>
                <a:schemeClr val="bg1"/>
              </a:solidFill>
            </a:rPr>
            <a:t>свідчить</a:t>
          </a:r>
          <a:r>
            <a:rPr lang="ru-RU" sz="1000" b="1" kern="1200" dirty="0" smtClean="0">
              <a:solidFill>
                <a:schemeClr val="bg1"/>
              </a:solidFill>
            </a:rPr>
            <a:t> про те, </a:t>
          </a:r>
          <a:r>
            <a:rPr lang="ru-RU" sz="1000" b="1" kern="1200" dirty="0" err="1" smtClean="0">
              <a:solidFill>
                <a:schemeClr val="bg1"/>
              </a:solidFill>
            </a:rPr>
            <a:t>що</a:t>
          </a:r>
          <a:r>
            <a:rPr lang="ru-RU" sz="1000" b="1" kern="1200" dirty="0" smtClean="0">
              <a:solidFill>
                <a:schemeClr val="bg1"/>
              </a:solidFill>
            </a:rPr>
            <a:t> </a:t>
          </a:r>
          <a:r>
            <a:rPr lang="ru-RU" sz="1000" b="1" kern="1200" dirty="0" err="1" smtClean="0">
              <a:solidFill>
                <a:schemeClr val="bg1"/>
              </a:solidFill>
            </a:rPr>
            <a:t>він</a:t>
          </a:r>
          <a:r>
            <a:rPr lang="ru-RU" sz="1000" b="1" kern="1200" dirty="0" smtClean="0">
              <a:solidFill>
                <a:schemeClr val="bg1"/>
              </a:solidFill>
            </a:rPr>
            <a:t> є </a:t>
          </a:r>
          <a:r>
            <a:rPr lang="ru-RU" sz="1000" b="1" kern="1200" dirty="0" err="1" smtClean="0">
              <a:solidFill>
                <a:schemeClr val="bg1"/>
              </a:solidFill>
            </a:rPr>
            <a:t>ефективним</a:t>
          </a:r>
          <a:r>
            <a:rPr lang="ru-RU" sz="1000" b="1" kern="1200" dirty="0" smtClean="0">
              <a:solidFill>
                <a:schemeClr val="bg1"/>
              </a:solidFill>
            </a:rPr>
            <a:t> </a:t>
          </a:r>
          <a:r>
            <a:rPr lang="ru-RU" sz="1000" b="1" kern="1200" dirty="0" err="1" smtClean="0">
              <a:solidFill>
                <a:schemeClr val="bg1"/>
              </a:solidFill>
            </a:rPr>
            <a:t>механізмом</a:t>
          </a:r>
          <a:r>
            <a:rPr lang="ru-RU" sz="1000" b="1" kern="1200" dirty="0" smtClean="0">
              <a:solidFill>
                <a:schemeClr val="bg1"/>
              </a:solidFill>
            </a:rPr>
            <a:t> </a:t>
          </a:r>
          <a:r>
            <a:rPr lang="ru-RU" sz="1000" b="1" kern="1200" dirty="0" err="1" smtClean="0">
              <a:solidFill>
                <a:schemeClr val="bg1"/>
              </a:solidFill>
            </a:rPr>
            <a:t>захисту</a:t>
          </a:r>
          <a:r>
            <a:rPr lang="ru-RU" sz="1000" b="1" kern="1200" dirty="0" smtClean="0">
              <a:solidFill>
                <a:schemeClr val="bg1"/>
              </a:solidFill>
            </a:rPr>
            <a:t> </a:t>
          </a:r>
          <a:r>
            <a:rPr lang="ru-RU" sz="1000" b="1" kern="1200" dirty="0" err="1" smtClean="0">
              <a:solidFill>
                <a:schemeClr val="bg1"/>
              </a:solidFill>
            </a:rPr>
            <a:t>їхніх</a:t>
          </a:r>
          <a:r>
            <a:rPr lang="ru-RU" sz="1000" b="1" kern="1200" dirty="0" smtClean="0">
              <a:solidFill>
                <a:schemeClr val="bg1"/>
              </a:solidFill>
            </a:rPr>
            <a:t> прав та свобод. </a:t>
          </a:r>
          <a:endParaRPr lang="ru-RU" sz="1000" b="1" kern="1200" dirty="0">
            <a:solidFill>
              <a:schemeClr val="bg1"/>
            </a:solidFill>
          </a:endParaRPr>
        </a:p>
      </dsp:txBody>
      <dsp:txXfrm>
        <a:off x="4201663" y="1316736"/>
        <a:ext cx="1819339" cy="1354666"/>
      </dsp:txXfrm>
    </dsp:sp>
    <dsp:sp modelId="{7AC0A7EC-2BDD-4D70-8955-22852AABAAD3}">
      <dsp:nvSpPr>
        <dsp:cNvPr id="0" name=""/>
        <dsp:cNvSpPr/>
      </dsp:nvSpPr>
      <dsp:spPr>
        <a:xfrm>
          <a:off x="1694416" y="514773"/>
          <a:ext cx="4551680" cy="4551680"/>
        </a:xfrm>
        <a:prstGeom prst="pie">
          <a:avLst>
            <a:gd name="adj1" fmla="val 1800000"/>
            <a:gd name="adj2" fmla="val 9000000"/>
          </a:avLst>
        </a:prstGeom>
        <a:solidFill>
          <a:schemeClr val="accent3">
            <a:hueOff val="3029567"/>
            <a:satOff val="18270"/>
            <a:lumOff val="-110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chemeClr val="bg1"/>
              </a:solidFill>
            </a:rPr>
            <a:t>поваги</a:t>
          </a:r>
          <a:r>
            <a:rPr lang="ru-RU" sz="1400" kern="1200" dirty="0" smtClean="0">
              <a:solidFill>
                <a:schemeClr val="bg1"/>
              </a:solidFill>
            </a:rPr>
            <a:t> до </a:t>
          </a:r>
          <a:r>
            <a:rPr lang="ru-RU" sz="1400" kern="1200" dirty="0" err="1" smtClean="0">
              <a:solidFill>
                <a:schemeClr val="bg1"/>
              </a:solidFill>
            </a:rPr>
            <a:t>суверенітету</a:t>
          </a:r>
          <a:r>
            <a:rPr lang="ru-RU" sz="1400" kern="1200" dirty="0" smtClean="0">
              <a:solidFill>
                <a:schemeClr val="bg1"/>
              </a:solidFill>
            </a:rPr>
            <a:t> держав-</a:t>
          </a:r>
          <a:r>
            <a:rPr lang="ru-RU" sz="1400" kern="1200" dirty="0" err="1" smtClean="0">
              <a:solidFill>
                <a:schemeClr val="bg1"/>
              </a:solidFill>
            </a:rPr>
            <a:t>членів</a:t>
          </a:r>
          <a:r>
            <a:rPr lang="ru-RU" sz="1400" kern="1200" dirty="0" smtClean="0">
              <a:solidFill>
                <a:schemeClr val="bg1"/>
              </a:solidFill>
            </a:rPr>
            <a:t>, </a:t>
          </a:r>
          <a:r>
            <a:rPr lang="ru-RU" sz="1400" kern="1200" dirty="0" err="1" smtClean="0">
              <a:solidFill>
                <a:schemeClr val="bg1"/>
              </a:solidFill>
            </a:rPr>
            <a:t>які</a:t>
          </a:r>
          <a:r>
            <a:rPr lang="ru-RU" sz="1400" kern="1200" dirty="0" smtClean="0">
              <a:solidFill>
                <a:schemeClr val="bg1"/>
              </a:solidFill>
            </a:rPr>
            <a:t> </a:t>
          </a:r>
          <a:r>
            <a:rPr lang="ru-RU" sz="1400" kern="1200" dirty="0" err="1" smtClean="0">
              <a:solidFill>
                <a:schemeClr val="bg1"/>
              </a:solidFill>
            </a:rPr>
            <a:t>добровільно</a:t>
          </a:r>
          <a:r>
            <a:rPr lang="ru-RU" sz="1400" kern="1200" dirty="0" smtClean="0">
              <a:solidFill>
                <a:schemeClr val="bg1"/>
              </a:solidFill>
            </a:rPr>
            <a:t> взяли на себе </a:t>
          </a:r>
          <a:r>
            <a:rPr lang="ru-RU" sz="1400" kern="1200" dirty="0" err="1" smtClean="0">
              <a:solidFill>
                <a:schemeClr val="bg1"/>
              </a:solidFill>
            </a:rPr>
            <a:t>зобов’язання</a:t>
          </a:r>
          <a:r>
            <a:rPr lang="ru-RU" sz="1400" kern="1200" dirty="0" smtClean="0">
              <a:solidFill>
                <a:schemeClr val="bg1"/>
              </a:solidFill>
            </a:rPr>
            <a:t> </a:t>
          </a:r>
          <a:r>
            <a:rPr lang="ru-RU" sz="1400" kern="1200" dirty="0" err="1" smtClean="0">
              <a:solidFill>
                <a:schemeClr val="bg1"/>
              </a:solidFill>
            </a:rPr>
            <a:t>виконувати</a:t>
          </a:r>
          <a:r>
            <a:rPr lang="ru-RU" sz="1400" kern="1200" dirty="0" smtClean="0">
              <a:solidFill>
                <a:schemeClr val="bg1"/>
              </a:solidFill>
            </a:rPr>
            <a:t> </a:t>
          </a:r>
          <a:r>
            <a:rPr lang="ru-RU" sz="1400" kern="1200" dirty="0" err="1" smtClean="0">
              <a:solidFill>
                <a:schemeClr val="bg1"/>
              </a:solidFill>
            </a:rPr>
            <a:t>рішення</a:t>
          </a:r>
          <a:r>
            <a:rPr lang="ru-RU" sz="1400" kern="1200" dirty="0" smtClean="0">
              <a:solidFill>
                <a:schemeClr val="bg1"/>
              </a:solidFill>
            </a:rPr>
            <a:t> Суду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2778150" y="3467946"/>
        <a:ext cx="2438400" cy="1192106"/>
      </dsp:txXfrm>
    </dsp:sp>
    <dsp:sp modelId="{24501907-66C3-49BC-B692-AB6E780C292C}">
      <dsp:nvSpPr>
        <dsp:cNvPr id="0" name=""/>
        <dsp:cNvSpPr/>
      </dsp:nvSpPr>
      <dsp:spPr>
        <a:xfrm>
          <a:off x="1600673" y="352213"/>
          <a:ext cx="4551680" cy="4551680"/>
        </a:xfrm>
        <a:prstGeom prst="pie">
          <a:avLst>
            <a:gd name="adj1" fmla="val 9000000"/>
            <a:gd name="adj2" fmla="val 16200000"/>
          </a:avLst>
        </a:prstGeom>
        <a:solidFill>
          <a:schemeClr val="accent3">
            <a:hueOff val="6059134"/>
            <a:satOff val="36540"/>
            <a:lumOff val="-221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>
              <a:solidFill>
                <a:schemeClr val="bg1"/>
              </a:solidFill>
            </a:rPr>
            <a:t>Однак</a:t>
          </a:r>
          <a:r>
            <a:rPr lang="ru-RU" sz="1200" b="1" kern="1200" dirty="0" smtClean="0">
              <a:solidFill>
                <a:schemeClr val="bg1"/>
              </a:solidFill>
            </a:rPr>
            <a:t> </a:t>
          </a:r>
          <a:r>
            <a:rPr lang="ru-RU" sz="1200" b="1" kern="1200" dirty="0" err="1" smtClean="0">
              <a:solidFill>
                <a:schemeClr val="bg1"/>
              </a:solidFill>
            </a:rPr>
            <a:t>Європейський</a:t>
          </a:r>
          <a:r>
            <a:rPr lang="ru-RU" sz="1200" b="1" kern="1200" dirty="0" smtClean="0">
              <a:solidFill>
                <a:schemeClr val="bg1"/>
              </a:solidFill>
            </a:rPr>
            <a:t> </a:t>
          </a:r>
          <a:r>
            <a:rPr lang="en-US" sz="1200" b="1" kern="1200" dirty="0" smtClean="0">
              <a:solidFill>
                <a:schemeClr val="bg1"/>
              </a:solidFill>
            </a:rPr>
            <a:t>c</a:t>
          </a:r>
          <a:r>
            <a:rPr lang="ru-RU" sz="1200" b="1" kern="1200" dirty="0" smtClean="0">
              <a:solidFill>
                <a:schemeClr val="bg1"/>
              </a:solidFill>
            </a:rPr>
            <a:t>уд з прав </a:t>
          </a:r>
          <a:r>
            <a:rPr lang="ru-RU" sz="1200" b="1" kern="1200" dirty="0" err="1" smtClean="0">
              <a:solidFill>
                <a:schemeClr val="bg1"/>
              </a:solidFill>
            </a:rPr>
            <a:t>людини</a:t>
          </a:r>
          <a:r>
            <a:rPr lang="ru-RU" sz="1200" b="1" kern="1200" dirty="0" smtClean="0">
              <a:solidFill>
                <a:schemeClr val="bg1"/>
              </a:solidFill>
            </a:rPr>
            <a:t> є </a:t>
          </a:r>
          <a:r>
            <a:rPr lang="ru-RU" sz="1200" b="1" kern="1200" dirty="0" err="1" smtClean="0">
              <a:solidFill>
                <a:schemeClr val="bg1"/>
              </a:solidFill>
            </a:rPr>
            <a:t>наддержавним</a:t>
          </a:r>
          <a:r>
            <a:rPr lang="ru-RU" sz="1200" b="1" kern="1200" dirty="0" smtClean="0">
              <a:solidFill>
                <a:schemeClr val="bg1"/>
              </a:solidFill>
            </a:rPr>
            <a:t> </a:t>
          </a:r>
          <a:r>
            <a:rPr lang="ru-RU" sz="1200" b="1" kern="1200" dirty="0" err="1" smtClean="0">
              <a:solidFill>
                <a:schemeClr val="bg1"/>
              </a:solidFill>
            </a:rPr>
            <a:t>механізмом</a:t>
          </a:r>
          <a:r>
            <a:rPr lang="ru-RU" sz="1200" b="1" kern="1200" dirty="0" smtClean="0">
              <a:solidFill>
                <a:schemeClr val="bg1"/>
              </a:solidFill>
            </a:rPr>
            <a:t> </a:t>
          </a:r>
          <a:r>
            <a:rPr lang="ru-RU" sz="1200" b="1" kern="1200" dirty="0" err="1" smtClean="0">
              <a:solidFill>
                <a:schemeClr val="bg1"/>
              </a:solidFill>
            </a:rPr>
            <a:t>захисту</a:t>
          </a:r>
          <a:r>
            <a:rPr lang="ru-RU" sz="1200" b="1" kern="1200" dirty="0" smtClean="0">
              <a:solidFill>
                <a:schemeClr val="bg1"/>
              </a:solidFill>
            </a:rPr>
            <a:t> прав </a:t>
          </a:r>
          <a:r>
            <a:rPr lang="ru-RU" sz="1200" b="1" kern="1200" dirty="0" err="1" smtClean="0">
              <a:solidFill>
                <a:schemeClr val="bg1"/>
              </a:solidFill>
            </a:rPr>
            <a:t>людини</a:t>
          </a:r>
          <a:r>
            <a:rPr lang="ru-RU" sz="1200" b="1" kern="1200" dirty="0" smtClean="0">
              <a:solidFill>
                <a:schemeClr val="bg1"/>
              </a:solidFill>
            </a:rPr>
            <a:t>: </a:t>
          </a:r>
          <a:r>
            <a:rPr lang="ru-RU" sz="1200" b="1" kern="1200" dirty="0" err="1" smtClean="0">
              <a:solidFill>
                <a:schemeClr val="bg1"/>
              </a:solidFill>
            </a:rPr>
            <a:t>його</a:t>
          </a:r>
          <a:r>
            <a:rPr lang="ru-RU" sz="1200" b="1" kern="1200" dirty="0" smtClean="0">
              <a:solidFill>
                <a:schemeClr val="bg1"/>
              </a:solidFill>
            </a:rPr>
            <a:t> </a:t>
          </a:r>
          <a:r>
            <a:rPr lang="ru-RU" sz="1200" b="1" kern="1200" dirty="0" err="1" smtClean="0">
              <a:solidFill>
                <a:schemeClr val="bg1"/>
              </a:solidFill>
            </a:rPr>
            <a:t>можливості</a:t>
          </a:r>
          <a:r>
            <a:rPr lang="ru-RU" sz="1200" b="1" kern="1200" dirty="0" smtClean="0">
              <a:solidFill>
                <a:schemeClr val="bg1"/>
              </a:solidFill>
            </a:rPr>
            <a:t> </a:t>
          </a:r>
          <a:r>
            <a:rPr lang="ru-RU" sz="1200" b="1" kern="1200" dirty="0" err="1" smtClean="0">
              <a:solidFill>
                <a:schemeClr val="bg1"/>
              </a:solidFill>
            </a:rPr>
            <a:t>обмежені</a:t>
          </a:r>
          <a:r>
            <a:rPr lang="ru-RU" sz="1200" b="1" kern="1200" dirty="0" smtClean="0">
              <a:solidFill>
                <a:schemeClr val="bg1"/>
              </a:solidFill>
            </a:rPr>
            <a:t> </a:t>
          </a:r>
          <a:r>
            <a:rPr lang="ru-RU" sz="1200" b="1" kern="1200" dirty="0" err="1" smtClean="0">
              <a:solidFill>
                <a:schemeClr val="bg1"/>
              </a:solidFill>
            </a:rPr>
            <a:t>його</a:t>
          </a:r>
          <a:r>
            <a:rPr lang="ru-RU" sz="1200" b="1" kern="1200" dirty="0" smtClean="0">
              <a:solidFill>
                <a:schemeClr val="bg1"/>
              </a:solidFill>
            </a:rPr>
            <a:t> </a:t>
          </a:r>
          <a:r>
            <a:rPr lang="ru-RU" sz="1200" b="1" kern="1200" dirty="0" err="1" smtClean="0">
              <a:solidFill>
                <a:schemeClr val="bg1"/>
              </a:solidFill>
            </a:rPr>
            <a:t>повноваженнями</a:t>
          </a:r>
          <a:r>
            <a:rPr lang="ru-RU" sz="1200" b="1" kern="1200" dirty="0" smtClean="0">
              <a:solidFill>
                <a:schemeClr val="bg1"/>
              </a:solidFill>
            </a:rPr>
            <a:t>, широта </a:t>
          </a:r>
          <a:r>
            <a:rPr lang="ru-RU" sz="1200" b="1" kern="1200" dirty="0" err="1" smtClean="0">
              <a:solidFill>
                <a:schemeClr val="bg1"/>
              </a:solidFill>
            </a:rPr>
            <a:t>яких</a:t>
          </a:r>
          <a:r>
            <a:rPr lang="ru-RU" sz="1200" b="1" kern="1200" dirty="0" smtClean="0">
              <a:solidFill>
                <a:schemeClr val="bg1"/>
              </a:solidFill>
            </a:rPr>
            <a:t> </a:t>
          </a:r>
          <a:r>
            <a:rPr lang="ru-RU" sz="1200" b="1" kern="1200" dirty="0" err="1" smtClean="0">
              <a:solidFill>
                <a:schemeClr val="bg1"/>
              </a:solidFill>
            </a:rPr>
            <a:t>викладена</a:t>
          </a:r>
          <a:r>
            <a:rPr lang="ru-RU" sz="1200" b="1" kern="1200" dirty="0" smtClean="0">
              <a:solidFill>
                <a:schemeClr val="bg1"/>
              </a:solidFill>
            </a:rPr>
            <a:t> </a:t>
          </a:r>
          <a:r>
            <a:rPr lang="ru-RU" sz="1200" b="1" kern="1200" dirty="0" err="1" smtClean="0">
              <a:solidFill>
                <a:schemeClr val="bg1"/>
              </a:solidFill>
            </a:rPr>
            <a:t>із</a:t>
          </a:r>
          <a:r>
            <a:rPr lang="ru-RU" sz="1200" b="1" kern="1200" dirty="0" smtClean="0">
              <a:solidFill>
                <a:schemeClr val="bg1"/>
              </a:solidFill>
            </a:rPr>
            <a:t> </a:t>
          </a:r>
          <a:r>
            <a:rPr lang="ru-RU" sz="1200" b="1" kern="1200" dirty="0" err="1" smtClean="0">
              <a:solidFill>
                <a:schemeClr val="bg1"/>
              </a:solidFill>
            </a:rPr>
            <a:t>врахуванням</a:t>
          </a:r>
          <a:endParaRPr lang="ru-RU" sz="1200" b="1" kern="1200" dirty="0">
            <a:solidFill>
              <a:schemeClr val="bg1"/>
            </a:solidFill>
          </a:endParaRPr>
        </a:p>
      </dsp:txBody>
      <dsp:txXfrm>
        <a:off x="2127910" y="1316736"/>
        <a:ext cx="1625600" cy="1354666"/>
      </dsp:txXfrm>
    </dsp:sp>
    <dsp:sp modelId="{31F57EA3-8504-4D23-B216-840F39E9C779}">
      <dsp:nvSpPr>
        <dsp:cNvPr id="0" name=""/>
        <dsp:cNvSpPr/>
      </dsp:nvSpPr>
      <dsp:spPr>
        <a:xfrm>
          <a:off x="1504363" y="70442"/>
          <a:ext cx="5115221" cy="5115221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E6AD9B-6E59-46DC-8288-FDC64DF176B7}">
      <dsp:nvSpPr>
        <dsp:cNvPr id="0" name=""/>
        <dsp:cNvSpPr/>
      </dsp:nvSpPr>
      <dsp:spPr>
        <a:xfrm>
          <a:off x="1412646" y="232714"/>
          <a:ext cx="5115221" cy="5115221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3">
            <a:hueOff val="3029567"/>
            <a:satOff val="18270"/>
            <a:lumOff val="-110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1C6651-1F64-4FA5-B4D3-489FF20D8C0B}">
      <dsp:nvSpPr>
        <dsp:cNvPr id="0" name=""/>
        <dsp:cNvSpPr/>
      </dsp:nvSpPr>
      <dsp:spPr>
        <a:xfrm>
          <a:off x="1318527" y="70442"/>
          <a:ext cx="5115221" cy="5115221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3">
            <a:hueOff val="6059134"/>
            <a:satOff val="36540"/>
            <a:lumOff val="-2215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27AD3B-B94A-4B31-9FA7-0EE82A13E7AD}">
      <dsp:nvSpPr>
        <dsp:cNvPr id="0" name=""/>
        <dsp:cNvSpPr/>
      </dsp:nvSpPr>
      <dsp:spPr>
        <a:xfrm rot="16200000">
          <a:off x="144" y="1655"/>
          <a:ext cx="4089732" cy="4097217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4200000"/>
          </a:lightRig>
        </a:scene3d>
        <a:sp3d prstMaterial="flat">
          <a:bevelT w="50800" h="63500" prst="ribl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</a:rPr>
            <a:t>З </a:t>
          </a:r>
          <a:r>
            <a:rPr lang="ru-RU" sz="1600" b="1" kern="1200" dirty="0" err="1" smtClean="0">
              <a:solidFill>
                <a:schemeClr val="bg1"/>
              </a:solidFill>
            </a:rPr>
            <a:t>огляду</a:t>
          </a:r>
          <a:r>
            <a:rPr lang="ru-RU" sz="1600" b="1" kern="1200" dirty="0" smtClean="0">
              <a:solidFill>
                <a:schemeClr val="bg1"/>
              </a:solidFill>
            </a:rPr>
            <a:t> на </a:t>
          </a:r>
          <a:r>
            <a:rPr lang="ru-RU" sz="1600" b="1" kern="1200" dirty="0" err="1" smtClean="0">
              <a:solidFill>
                <a:schemeClr val="bg1"/>
              </a:solidFill>
            </a:rPr>
            <a:t>це</a:t>
          </a:r>
          <a:r>
            <a:rPr lang="ru-RU" sz="1600" b="1" kern="1200" dirty="0" smtClean="0">
              <a:solidFill>
                <a:schemeClr val="bg1"/>
              </a:solidFill>
            </a:rPr>
            <a:t>, </a:t>
          </a:r>
          <a:r>
            <a:rPr lang="ru-RU" sz="1600" b="1" kern="1200" dirty="0" err="1" smtClean="0">
              <a:solidFill>
                <a:schemeClr val="bg1"/>
              </a:solidFill>
            </a:rPr>
            <a:t>ефективність</a:t>
          </a:r>
          <a:r>
            <a:rPr lang="ru-RU" sz="1600" b="1" kern="1200" dirty="0" smtClean="0">
              <a:solidFill>
                <a:schemeClr val="bg1"/>
              </a:solidFill>
            </a:rPr>
            <a:t> </a:t>
          </a:r>
          <a:r>
            <a:rPr lang="ru-RU" sz="1600" b="1" kern="1200" dirty="0" err="1" smtClean="0">
              <a:solidFill>
                <a:schemeClr val="bg1"/>
              </a:solidFill>
            </a:rPr>
            <a:t>механізму</a:t>
          </a:r>
          <a:r>
            <a:rPr lang="ru-RU" sz="1600" b="1" kern="1200" dirty="0" smtClean="0">
              <a:solidFill>
                <a:schemeClr val="bg1"/>
              </a:solidFill>
            </a:rPr>
            <a:t> правового </a:t>
          </a:r>
          <a:r>
            <a:rPr lang="ru-RU" sz="1600" b="1" kern="1200" dirty="0" err="1" smtClean="0">
              <a:solidFill>
                <a:schemeClr val="bg1"/>
              </a:solidFill>
            </a:rPr>
            <a:t>захисту</a:t>
          </a:r>
          <a:r>
            <a:rPr lang="ru-RU" sz="1600" b="1" kern="1200" dirty="0" smtClean="0">
              <a:solidFill>
                <a:schemeClr val="bg1"/>
              </a:solidFill>
            </a:rPr>
            <a:t>, </a:t>
          </a:r>
          <a:r>
            <a:rPr lang="ru-RU" sz="1600" b="1" kern="1200" dirty="0" err="1" smtClean="0">
              <a:solidFill>
                <a:schemeClr val="bg1"/>
              </a:solidFill>
            </a:rPr>
            <a:t>створеного</a:t>
          </a:r>
          <a:r>
            <a:rPr lang="ru-RU" sz="1600" b="1" kern="1200" dirty="0" smtClean="0">
              <a:solidFill>
                <a:schemeClr val="bg1"/>
              </a:solidFill>
            </a:rPr>
            <a:t> </a:t>
          </a:r>
          <a:r>
            <a:rPr lang="ru-RU" sz="1600" b="1" kern="1200" dirty="0" err="1" smtClean="0">
              <a:solidFill>
                <a:schemeClr val="bg1"/>
              </a:solidFill>
            </a:rPr>
            <a:t>Європейською</a:t>
          </a:r>
          <a:r>
            <a:rPr lang="ru-RU" sz="1600" b="1" kern="1200" dirty="0" smtClean="0">
              <a:solidFill>
                <a:schemeClr val="bg1"/>
              </a:solidFill>
            </a:rPr>
            <a:t> </a:t>
          </a:r>
          <a:r>
            <a:rPr lang="ru-RU" sz="1600" b="1" kern="1200" dirty="0" err="1" smtClean="0">
              <a:solidFill>
                <a:schemeClr val="bg1"/>
              </a:solidFill>
            </a:rPr>
            <a:t>конвенцією</a:t>
          </a:r>
          <a:r>
            <a:rPr lang="ru-RU" sz="1600" b="1" kern="1200" dirty="0" smtClean="0">
              <a:solidFill>
                <a:schemeClr val="bg1"/>
              </a:solidFill>
            </a:rPr>
            <a:t> з прав </a:t>
          </a:r>
          <a:r>
            <a:rPr lang="ru-RU" sz="1600" b="1" kern="1200" dirty="0" err="1" smtClean="0">
              <a:solidFill>
                <a:schemeClr val="bg1"/>
              </a:solidFill>
            </a:rPr>
            <a:t>людини</a:t>
          </a:r>
          <a:r>
            <a:rPr lang="ru-RU" sz="1600" b="1" kern="1200" dirty="0" smtClean="0">
              <a:solidFill>
                <a:schemeClr val="bg1"/>
              </a:solidFill>
            </a:rPr>
            <a:t>, </a:t>
          </a:r>
          <a:r>
            <a:rPr lang="ru-RU" sz="1600" b="1" kern="1200" dirty="0" err="1" smtClean="0">
              <a:solidFill>
                <a:schemeClr val="bg1"/>
              </a:solidFill>
            </a:rPr>
            <a:t>залежить</a:t>
          </a:r>
          <a:r>
            <a:rPr lang="ru-RU" sz="1600" b="1" kern="1200" dirty="0" smtClean="0">
              <a:solidFill>
                <a:schemeClr val="bg1"/>
              </a:solidFill>
            </a:rPr>
            <a:t> не </a:t>
          </a:r>
          <a:r>
            <a:rPr lang="ru-RU" sz="1600" b="1" kern="1200" dirty="0" err="1" smtClean="0">
              <a:solidFill>
                <a:schemeClr val="bg1"/>
              </a:solidFill>
            </a:rPr>
            <a:t>лише</a:t>
          </a:r>
          <a:r>
            <a:rPr lang="ru-RU" sz="1600" b="1" kern="1200" dirty="0" smtClean="0">
              <a:solidFill>
                <a:schemeClr val="bg1"/>
              </a:solidFill>
            </a:rPr>
            <a:t> </a:t>
          </a:r>
          <a:r>
            <a:rPr lang="ru-RU" sz="1600" b="1" kern="1200" dirty="0" err="1" smtClean="0">
              <a:solidFill>
                <a:schemeClr val="bg1"/>
              </a:solidFill>
            </a:rPr>
            <a:t>від</a:t>
          </a:r>
          <a:r>
            <a:rPr lang="ru-RU" sz="1600" b="1" kern="1200" dirty="0" smtClean="0">
              <a:solidFill>
                <a:schemeClr val="bg1"/>
              </a:solidFill>
            </a:rPr>
            <a:t> </a:t>
          </a:r>
          <a:r>
            <a:rPr lang="ru-RU" sz="1600" b="1" kern="1200" dirty="0" err="1" smtClean="0">
              <a:solidFill>
                <a:schemeClr val="bg1"/>
              </a:solidFill>
            </a:rPr>
            <a:t>ефективності</a:t>
          </a:r>
          <a:r>
            <a:rPr lang="ru-RU" sz="1600" b="1" kern="1200" dirty="0" smtClean="0">
              <a:solidFill>
                <a:schemeClr val="bg1"/>
              </a:solidFill>
            </a:rPr>
            <a:t> </a:t>
          </a:r>
          <a:r>
            <a:rPr lang="ru-RU" sz="1600" b="1" kern="1200" dirty="0" err="1" smtClean="0">
              <a:solidFill>
                <a:schemeClr val="bg1"/>
              </a:solidFill>
            </a:rPr>
            <a:t>діяльності</a:t>
          </a:r>
          <a:r>
            <a:rPr lang="ru-RU" sz="1600" b="1" kern="1200" dirty="0" smtClean="0">
              <a:solidFill>
                <a:schemeClr val="bg1"/>
              </a:solidFill>
            </a:rPr>
            <a:t> Суду, але й </a:t>
          </a:r>
          <a:r>
            <a:rPr lang="ru-RU" sz="1600" b="1" kern="1200" dirty="0" err="1" smtClean="0">
              <a:solidFill>
                <a:schemeClr val="bg1"/>
              </a:solidFill>
            </a:rPr>
            <a:t>від</a:t>
          </a:r>
          <a:r>
            <a:rPr lang="ru-RU" sz="1600" b="1" kern="1200" dirty="0" smtClean="0">
              <a:solidFill>
                <a:schemeClr val="bg1"/>
              </a:solidFill>
            </a:rPr>
            <a:t> того, </a:t>
          </a:r>
          <a:r>
            <a:rPr lang="ru-RU" sz="1600" b="1" kern="1200" dirty="0" err="1" smtClean="0">
              <a:solidFill>
                <a:schemeClr val="bg1"/>
              </a:solidFill>
            </a:rPr>
            <a:t>наскільки</a:t>
          </a:r>
          <a:r>
            <a:rPr lang="ru-RU" sz="1600" b="1" kern="1200" dirty="0" smtClean="0">
              <a:solidFill>
                <a:schemeClr val="bg1"/>
              </a:solidFill>
            </a:rPr>
            <a:t> </a:t>
          </a:r>
          <a:r>
            <a:rPr lang="ru-RU" sz="1600" b="1" kern="1200" dirty="0" err="1" smtClean="0">
              <a:solidFill>
                <a:schemeClr val="bg1"/>
              </a:solidFill>
            </a:rPr>
            <a:t>сумлінно</a:t>
          </a:r>
          <a:r>
            <a:rPr lang="ru-RU" sz="1600" b="1" kern="1200" dirty="0" smtClean="0">
              <a:solidFill>
                <a:schemeClr val="bg1"/>
              </a:solidFill>
            </a:rPr>
            <a:t> </a:t>
          </a:r>
          <a:r>
            <a:rPr lang="ru-RU" sz="1600" b="1" kern="1200" dirty="0" err="1" smtClean="0">
              <a:solidFill>
                <a:schemeClr val="bg1"/>
              </a:solidFill>
            </a:rPr>
            <a:t>держави</a:t>
          </a:r>
          <a:r>
            <a:rPr lang="ru-RU" sz="1600" b="1" kern="1200" dirty="0" smtClean="0">
              <a:solidFill>
                <a:schemeClr val="bg1"/>
              </a:solidFill>
            </a:rPr>
            <a:t> </a:t>
          </a:r>
          <a:r>
            <a:rPr lang="ru-RU" sz="1600" b="1" kern="1200" dirty="0" err="1" smtClean="0">
              <a:solidFill>
                <a:schemeClr val="bg1"/>
              </a:solidFill>
            </a:rPr>
            <a:t>виконують</a:t>
          </a:r>
          <a:r>
            <a:rPr lang="ru-RU" sz="1600" b="1" kern="1200" dirty="0" smtClean="0">
              <a:solidFill>
                <a:schemeClr val="bg1"/>
              </a:solidFill>
            </a:rPr>
            <a:t> </a:t>
          </a:r>
          <a:r>
            <a:rPr lang="ru-RU" sz="1600" b="1" kern="1200" dirty="0" err="1" smtClean="0">
              <a:solidFill>
                <a:schemeClr val="bg1"/>
              </a:solidFill>
            </a:rPr>
            <a:t>його</a:t>
          </a:r>
          <a:r>
            <a:rPr lang="ru-RU" sz="1600" b="1" kern="1200" dirty="0" smtClean="0">
              <a:solidFill>
                <a:schemeClr val="bg1"/>
              </a:solidFill>
            </a:rPr>
            <a:t> </a:t>
          </a:r>
          <a:r>
            <a:rPr lang="ru-RU" sz="1600" b="1" kern="1200" dirty="0" err="1" smtClean="0">
              <a:solidFill>
                <a:schemeClr val="bg1"/>
              </a:solidFill>
            </a:rPr>
            <a:t>рішення</a:t>
          </a:r>
          <a:r>
            <a:rPr lang="ru-RU" sz="1600" b="1" kern="1200" dirty="0" smtClean="0">
              <a:solidFill>
                <a:schemeClr val="bg1"/>
              </a:solidFill>
            </a:rPr>
            <a:t>. </a:t>
          </a:r>
          <a:endParaRPr lang="ru-RU" sz="1600" b="1" kern="1200" dirty="0">
            <a:solidFill>
              <a:schemeClr val="bg1"/>
            </a:solidFill>
          </a:endParaRPr>
        </a:p>
      </dsp:txBody>
      <dsp:txXfrm rot="5400000">
        <a:off x="-3598" y="1027831"/>
        <a:ext cx="3381514" cy="2044866"/>
      </dsp:txXfrm>
    </dsp:sp>
    <dsp:sp modelId="{CE28CB9F-B5DD-4824-95F5-4E5D789676CD}">
      <dsp:nvSpPr>
        <dsp:cNvPr id="0" name=""/>
        <dsp:cNvSpPr/>
      </dsp:nvSpPr>
      <dsp:spPr>
        <a:xfrm rot="5400000">
          <a:off x="4662236" y="5398"/>
          <a:ext cx="4089732" cy="4089732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4200000"/>
          </a:lightRig>
        </a:scene3d>
        <a:sp3d prstMaterial="flat">
          <a:bevelT w="50800" h="63500" prst="ribl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</a:rPr>
            <a:t>І </a:t>
          </a:r>
          <a:r>
            <a:rPr lang="ru-RU" sz="1600" b="1" kern="1200" dirty="0" err="1" smtClean="0">
              <a:solidFill>
                <a:schemeClr val="bg1"/>
              </a:solidFill>
            </a:rPr>
            <a:t>лише</a:t>
          </a:r>
          <a:r>
            <a:rPr lang="ru-RU" sz="1600" b="1" kern="1200" dirty="0" smtClean="0">
              <a:solidFill>
                <a:schemeClr val="bg1"/>
              </a:solidFill>
            </a:rPr>
            <a:t> </a:t>
          </a:r>
          <a:r>
            <a:rPr lang="ru-RU" sz="1600" b="1" kern="1200" dirty="0" err="1" smtClean="0">
              <a:solidFill>
                <a:schemeClr val="bg1"/>
              </a:solidFill>
            </a:rPr>
            <a:t>сукупність</a:t>
          </a:r>
          <a:r>
            <a:rPr lang="ru-RU" sz="1600" b="1" kern="1200" dirty="0" smtClean="0">
              <a:solidFill>
                <a:schemeClr val="bg1"/>
              </a:solidFill>
            </a:rPr>
            <a:t> </a:t>
          </a:r>
          <a:r>
            <a:rPr lang="ru-RU" sz="1600" b="1" kern="1200" dirty="0" err="1" smtClean="0">
              <a:solidFill>
                <a:schemeClr val="bg1"/>
              </a:solidFill>
            </a:rPr>
            <a:t>цих</a:t>
          </a:r>
          <a:r>
            <a:rPr lang="ru-RU" sz="1600" b="1" kern="1200" dirty="0" smtClean="0">
              <a:solidFill>
                <a:schemeClr val="bg1"/>
              </a:solidFill>
            </a:rPr>
            <a:t> </a:t>
          </a:r>
          <a:r>
            <a:rPr lang="ru-RU" sz="1600" b="1" kern="1200" dirty="0" err="1" smtClean="0">
              <a:solidFill>
                <a:schemeClr val="bg1"/>
              </a:solidFill>
            </a:rPr>
            <a:t>двох</a:t>
          </a:r>
          <a:r>
            <a:rPr lang="ru-RU" sz="1600" b="1" kern="1200" dirty="0" smtClean="0">
              <a:solidFill>
                <a:schemeClr val="bg1"/>
              </a:solidFill>
            </a:rPr>
            <a:t> </a:t>
          </a:r>
          <a:r>
            <a:rPr lang="ru-RU" sz="1600" b="1" kern="1200" dirty="0" err="1" smtClean="0">
              <a:solidFill>
                <a:schemeClr val="bg1"/>
              </a:solidFill>
            </a:rPr>
            <a:t>факторів</a:t>
          </a:r>
          <a:r>
            <a:rPr lang="ru-RU" sz="1600" b="1" kern="1200" dirty="0" smtClean="0">
              <a:solidFill>
                <a:schemeClr val="bg1"/>
              </a:solidFill>
            </a:rPr>
            <a:t> </a:t>
          </a:r>
          <a:r>
            <a:rPr lang="ru-RU" sz="1600" b="1" kern="1200" dirty="0" err="1" smtClean="0">
              <a:solidFill>
                <a:schemeClr val="bg1"/>
              </a:solidFill>
            </a:rPr>
            <a:t>має</a:t>
          </a:r>
          <a:r>
            <a:rPr lang="ru-RU" sz="1600" b="1" kern="1200" dirty="0" smtClean="0">
              <a:solidFill>
                <a:schemeClr val="bg1"/>
              </a:solidFill>
            </a:rPr>
            <a:t> </a:t>
          </a:r>
          <a:r>
            <a:rPr lang="ru-RU" sz="1600" b="1" kern="1200" dirty="0" err="1" smtClean="0">
              <a:solidFill>
                <a:schemeClr val="bg1"/>
              </a:solidFill>
            </a:rPr>
            <a:t>своїм</a:t>
          </a:r>
          <a:r>
            <a:rPr lang="ru-RU" sz="1600" b="1" kern="1200" dirty="0" smtClean="0">
              <a:solidFill>
                <a:schemeClr val="bg1"/>
              </a:solidFill>
            </a:rPr>
            <a:t> </a:t>
          </a:r>
          <a:r>
            <a:rPr lang="ru-RU" sz="1600" b="1" kern="1200" dirty="0" err="1" smtClean="0">
              <a:solidFill>
                <a:schemeClr val="bg1"/>
              </a:solidFill>
            </a:rPr>
            <a:t>наслідком</a:t>
          </a:r>
          <a:r>
            <a:rPr lang="ru-RU" sz="1600" b="1" kern="1200" dirty="0" smtClean="0">
              <a:solidFill>
                <a:schemeClr val="bg1"/>
              </a:solidFill>
            </a:rPr>
            <a:t> </a:t>
          </a:r>
          <a:r>
            <a:rPr lang="ru-RU" sz="1600" b="1" kern="1200" dirty="0" err="1" smtClean="0">
              <a:solidFill>
                <a:schemeClr val="bg1"/>
              </a:solidFill>
            </a:rPr>
            <a:t>забезпечення</a:t>
          </a:r>
          <a:r>
            <a:rPr lang="ru-RU" sz="1600" b="1" kern="1200" dirty="0" smtClean="0">
              <a:solidFill>
                <a:schemeClr val="bg1"/>
              </a:solidFill>
            </a:rPr>
            <a:t> прав </a:t>
          </a:r>
          <a:r>
            <a:rPr lang="ru-RU" sz="1600" b="1" kern="1200" dirty="0" err="1" smtClean="0">
              <a:solidFill>
                <a:schemeClr val="bg1"/>
              </a:solidFill>
            </a:rPr>
            <a:t>людини</a:t>
          </a:r>
          <a:r>
            <a:rPr lang="ru-RU" sz="1600" b="1" kern="1200" dirty="0" smtClean="0">
              <a:solidFill>
                <a:schemeClr val="bg1"/>
              </a:solidFill>
            </a:rPr>
            <a:t> та </a:t>
          </a:r>
          <a:r>
            <a:rPr lang="ru-RU" sz="1600" b="1" kern="1200" dirty="0" err="1" smtClean="0">
              <a:solidFill>
                <a:schemeClr val="bg1"/>
              </a:solidFill>
            </a:rPr>
            <a:t>основоположних</a:t>
          </a:r>
          <a:r>
            <a:rPr lang="ru-RU" sz="1600" b="1" kern="1200" dirty="0" smtClean="0">
              <a:solidFill>
                <a:schemeClr val="bg1"/>
              </a:solidFill>
            </a:rPr>
            <a:t> свобод, </a:t>
          </a:r>
          <a:r>
            <a:rPr lang="ru-RU" sz="1600" b="1" kern="1200" dirty="0" err="1" smtClean="0">
              <a:solidFill>
                <a:schemeClr val="bg1"/>
              </a:solidFill>
            </a:rPr>
            <a:t>передбачених</a:t>
          </a:r>
          <a:r>
            <a:rPr lang="ru-RU" sz="1600" b="1" kern="1200" dirty="0" smtClean="0">
              <a:solidFill>
                <a:schemeClr val="bg1"/>
              </a:solidFill>
            </a:rPr>
            <a:t> </a:t>
          </a:r>
          <a:r>
            <a:rPr lang="ru-RU" sz="1600" b="1" kern="1200" dirty="0" err="1" smtClean="0">
              <a:solidFill>
                <a:schemeClr val="bg1"/>
              </a:solidFill>
            </a:rPr>
            <a:t>Конвенцією</a:t>
          </a:r>
          <a:r>
            <a:rPr lang="ru-RU" sz="1600" b="1" kern="1200" dirty="0" smtClean="0">
              <a:solidFill>
                <a:schemeClr val="bg1"/>
              </a:solidFill>
            </a:rPr>
            <a:t> про </a:t>
          </a:r>
          <a:r>
            <a:rPr lang="ru-RU" sz="1600" b="1" kern="1200" dirty="0" err="1" smtClean="0">
              <a:solidFill>
                <a:schemeClr val="bg1"/>
              </a:solidFill>
            </a:rPr>
            <a:t>захист</a:t>
          </a:r>
          <a:r>
            <a:rPr lang="ru-RU" sz="1600" b="1" kern="1200" dirty="0" smtClean="0">
              <a:solidFill>
                <a:schemeClr val="bg1"/>
              </a:solidFill>
            </a:rPr>
            <a:t> прав </a:t>
          </a:r>
          <a:r>
            <a:rPr lang="ru-RU" sz="1600" b="1" kern="1200" dirty="0" err="1" smtClean="0">
              <a:solidFill>
                <a:schemeClr val="bg1"/>
              </a:solidFill>
            </a:rPr>
            <a:t>людини</a:t>
          </a:r>
          <a:r>
            <a:rPr lang="ru-RU" sz="1600" b="1" kern="1200" dirty="0" smtClean="0">
              <a:solidFill>
                <a:schemeClr val="bg1"/>
              </a:solidFill>
            </a:rPr>
            <a:t> і </a:t>
          </a:r>
          <a:r>
            <a:rPr lang="ru-RU" sz="1600" b="1" kern="1200" dirty="0" err="1" smtClean="0">
              <a:solidFill>
                <a:schemeClr val="bg1"/>
              </a:solidFill>
            </a:rPr>
            <a:t>основоположних</a:t>
          </a:r>
          <a:r>
            <a:rPr lang="ru-RU" sz="1600" b="1" kern="1200" dirty="0" smtClean="0">
              <a:solidFill>
                <a:schemeClr val="bg1"/>
              </a:solidFill>
            </a:rPr>
            <a:t> свобод. </a:t>
          </a:r>
          <a:endParaRPr lang="ru-RU" sz="1600" b="1" kern="1200" dirty="0">
            <a:solidFill>
              <a:schemeClr val="bg1"/>
            </a:solidFill>
          </a:endParaRPr>
        </a:p>
      </dsp:txBody>
      <dsp:txXfrm rot="-5400000">
        <a:off x="5377940" y="1027830"/>
        <a:ext cx="3374029" cy="20448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1B7D93-0BAD-4C69-9B8C-31C1B004B811}">
      <dsp:nvSpPr>
        <dsp:cNvPr id="0" name=""/>
        <dsp:cNvSpPr/>
      </dsp:nvSpPr>
      <dsp:spPr>
        <a:xfrm>
          <a:off x="1075280" y="0"/>
          <a:ext cx="5418667" cy="5418667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25F445-7E23-4FC3-B325-37B0AD674230}">
      <dsp:nvSpPr>
        <dsp:cNvPr id="0" name=""/>
        <dsp:cNvSpPr/>
      </dsp:nvSpPr>
      <dsp:spPr>
        <a:xfrm>
          <a:off x="3657599" y="544777"/>
          <a:ext cx="3522133" cy="128270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Подання великої кількості однорідних скарг, </a:t>
          </a:r>
          <a:r>
            <a:rPr lang="en-US" sz="2000" kern="1200" dirty="0" smtClean="0"/>
            <a:t>“</a:t>
          </a:r>
          <a:r>
            <a:rPr lang="uk-UA" sz="2000" kern="1200" dirty="0" smtClean="0"/>
            <a:t>клонованих</a:t>
          </a:r>
          <a:r>
            <a:rPr lang="en-US" sz="2000" kern="1200" dirty="0" smtClean="0"/>
            <a:t>”</a:t>
          </a:r>
          <a:endParaRPr lang="ru-RU" sz="2000" kern="1200" dirty="0"/>
        </a:p>
      </dsp:txBody>
      <dsp:txXfrm>
        <a:off x="3720215" y="607393"/>
        <a:ext cx="3396901" cy="1157468"/>
      </dsp:txXfrm>
    </dsp:sp>
    <dsp:sp modelId="{98ACC776-68D6-4CD4-ADCC-C5BF759D27B0}">
      <dsp:nvSpPr>
        <dsp:cNvPr id="0" name=""/>
        <dsp:cNvSpPr/>
      </dsp:nvSpPr>
      <dsp:spPr>
        <a:xfrm>
          <a:off x="3657599" y="1987814"/>
          <a:ext cx="3522133" cy="128270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207253"/>
              <a:satOff val="19748"/>
              <a:lumOff val="-82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Порушення </a:t>
          </a:r>
          <a:r>
            <a:rPr lang="uk-UA" sz="2000" kern="1200" dirty="0" err="1" smtClean="0"/>
            <a:t>обов</a:t>
          </a:r>
          <a:r>
            <a:rPr lang="en-US" sz="2000" kern="1200" dirty="0" smtClean="0"/>
            <a:t>’</a:t>
          </a:r>
          <a:r>
            <a:rPr lang="uk-UA" sz="2000" kern="1200" dirty="0" err="1" smtClean="0"/>
            <a:t>язку</a:t>
          </a:r>
          <a:r>
            <a:rPr lang="uk-UA" sz="2000" kern="1200" dirty="0" smtClean="0"/>
            <a:t> держави виконувати рішення ЄСПЛ</a:t>
          </a:r>
          <a:endParaRPr lang="ru-RU" sz="2000" kern="1200" dirty="0"/>
        </a:p>
      </dsp:txBody>
      <dsp:txXfrm>
        <a:off x="3720215" y="2050430"/>
        <a:ext cx="3396901" cy="1157468"/>
      </dsp:txXfrm>
    </dsp:sp>
    <dsp:sp modelId="{56BA9340-D72F-48E2-8AC3-DDEE2FDFBDB1}">
      <dsp:nvSpPr>
        <dsp:cNvPr id="0" name=""/>
        <dsp:cNvSpPr/>
      </dsp:nvSpPr>
      <dsp:spPr>
        <a:xfrm>
          <a:off x="3657599" y="3430852"/>
          <a:ext cx="3522133" cy="128270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414507"/>
              <a:satOff val="39495"/>
              <a:lumOff val="-1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У механізмі є прогалини стосовно </a:t>
          </a:r>
          <a:r>
            <a:rPr lang="uk-UA" sz="2000" kern="1200" dirty="0" err="1" smtClean="0"/>
            <a:t>ратифікування</a:t>
          </a:r>
          <a:r>
            <a:rPr lang="uk-UA" sz="2000" kern="1200" dirty="0" smtClean="0"/>
            <a:t> деяких конвенцій</a:t>
          </a:r>
          <a:endParaRPr lang="ru-RU" sz="2000" kern="1200" dirty="0"/>
        </a:p>
      </dsp:txBody>
      <dsp:txXfrm>
        <a:off x="3720215" y="3493468"/>
        <a:ext cx="3396901" cy="11574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1632B246-1DBB-4F44-9764-6F8A48CC8999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67E4C9-B6CC-438E-B6A0-5082817BB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647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632B246-1DBB-4F44-9764-6F8A48CC8999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67E4C9-B6CC-438E-B6A0-5082817BB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041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632B246-1DBB-4F44-9764-6F8A48CC8999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67E4C9-B6CC-438E-B6A0-5082817BB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304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632B246-1DBB-4F44-9764-6F8A48CC8999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67E4C9-B6CC-438E-B6A0-5082817BB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589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632B246-1DBB-4F44-9764-6F8A48CC8999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67E4C9-B6CC-438E-B6A0-5082817BB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842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632B246-1DBB-4F44-9764-6F8A48CC8999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67E4C9-B6CC-438E-B6A0-5082817BB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327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632B246-1DBB-4F44-9764-6F8A48CC8999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67E4C9-B6CC-438E-B6A0-5082817BB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4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632B246-1DBB-4F44-9764-6F8A48CC8999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67E4C9-B6CC-438E-B6A0-5082817BB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46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632B246-1DBB-4F44-9764-6F8A48CC8999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67E4C9-B6CC-438E-B6A0-5082817BB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934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632B246-1DBB-4F44-9764-6F8A48CC8999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967E4C9-B6CC-438E-B6A0-5082817BB4C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87883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1632B246-1DBB-4F44-9764-6F8A48CC8999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67E4C9-B6CC-438E-B6A0-5082817BB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942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1632B246-1DBB-4F44-9764-6F8A48CC8999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2967E4C9-B6CC-438E-B6A0-5082817BB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7137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62100" y="1960635"/>
            <a:ext cx="9068586" cy="2590800"/>
          </a:xfrm>
        </p:spPr>
        <p:txBody>
          <a:bodyPr/>
          <a:lstStyle/>
          <a:p>
            <a:r>
              <a:rPr lang="ru-RU" sz="4400" dirty="0" err="1">
                <a:solidFill>
                  <a:schemeClr val="bg1"/>
                </a:solidFill>
              </a:rPr>
              <a:t>Проблеми</a:t>
            </a:r>
            <a:r>
              <a:rPr lang="ru-RU" sz="4400" dirty="0">
                <a:solidFill>
                  <a:schemeClr val="bg1"/>
                </a:solidFill>
              </a:rPr>
              <a:t> </a:t>
            </a:r>
            <a:r>
              <a:rPr lang="ru-RU" sz="4400" dirty="0" err="1">
                <a:solidFill>
                  <a:schemeClr val="bg1"/>
                </a:solidFill>
              </a:rPr>
              <a:t>підвищення</a:t>
            </a:r>
            <a:r>
              <a:rPr lang="ru-RU" sz="4400" dirty="0">
                <a:solidFill>
                  <a:schemeClr val="bg1"/>
                </a:solidFill>
              </a:rPr>
              <a:t> </a:t>
            </a:r>
            <a:r>
              <a:rPr lang="ru-RU" sz="4400" dirty="0" err="1">
                <a:solidFill>
                  <a:schemeClr val="bg1"/>
                </a:solidFill>
              </a:rPr>
              <a:t>ефективності</a:t>
            </a:r>
            <a:r>
              <a:rPr lang="ru-RU" sz="4400" dirty="0">
                <a:solidFill>
                  <a:schemeClr val="bg1"/>
                </a:solidFill>
              </a:rPr>
              <a:t> </a:t>
            </a:r>
            <a:r>
              <a:rPr lang="ru-RU" sz="4400" dirty="0" err="1">
                <a:solidFill>
                  <a:schemeClr val="bg1"/>
                </a:solidFill>
              </a:rPr>
              <a:t>європейського</a:t>
            </a:r>
            <a:r>
              <a:rPr lang="ru-RU" sz="4400" dirty="0">
                <a:solidFill>
                  <a:schemeClr val="bg1"/>
                </a:solidFill>
              </a:rPr>
              <a:t> </a:t>
            </a:r>
            <a:r>
              <a:rPr lang="ru-RU" sz="4400" dirty="0" err="1">
                <a:solidFill>
                  <a:schemeClr val="bg1"/>
                </a:solidFill>
              </a:rPr>
              <a:t>механізму</a:t>
            </a:r>
            <a:r>
              <a:rPr lang="ru-RU" sz="4400" dirty="0">
                <a:solidFill>
                  <a:schemeClr val="bg1"/>
                </a:solidFill>
              </a:rPr>
              <a:t> </a:t>
            </a:r>
            <a:r>
              <a:rPr lang="ru-RU" sz="4400" dirty="0" err="1">
                <a:solidFill>
                  <a:schemeClr val="bg1"/>
                </a:solidFill>
              </a:rPr>
              <a:t>захисту</a:t>
            </a:r>
            <a:r>
              <a:rPr lang="ru-RU" sz="4400" dirty="0">
                <a:solidFill>
                  <a:schemeClr val="bg1"/>
                </a:solidFill>
              </a:rPr>
              <a:t> прав </a:t>
            </a:r>
            <a:r>
              <a:rPr lang="ru-RU" sz="4400" dirty="0" err="1">
                <a:solidFill>
                  <a:schemeClr val="bg1"/>
                </a:solidFill>
              </a:rPr>
              <a:t>людини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2100" y="4322834"/>
            <a:ext cx="9070848" cy="457201"/>
          </a:xfrm>
        </p:spPr>
        <p:txBody>
          <a:bodyPr>
            <a:noAutofit/>
          </a:bodyPr>
          <a:lstStyle/>
          <a:p>
            <a:pPr algn="r"/>
            <a:r>
              <a:rPr lang="uk-UA" dirty="0"/>
              <a:t>Підготувала:</a:t>
            </a:r>
            <a:br>
              <a:rPr lang="uk-UA" dirty="0"/>
            </a:br>
            <a:r>
              <a:rPr lang="uk-UA" dirty="0"/>
              <a:t>Студентка 4 курсу 2 групи</a:t>
            </a:r>
            <a:br>
              <a:rPr lang="uk-UA" dirty="0"/>
            </a:br>
            <a:r>
              <a:rPr lang="uk-UA" dirty="0"/>
              <a:t>Спеціальність: Право</a:t>
            </a:r>
          </a:p>
          <a:p>
            <a:pPr algn="r"/>
            <a:r>
              <a:rPr lang="uk-UA" dirty="0" err="1"/>
              <a:t>Юренко</a:t>
            </a:r>
            <a:r>
              <a:rPr lang="uk-UA" dirty="0"/>
              <a:t> Єлизавета</a:t>
            </a:r>
            <a:endParaRPr lang="ru-RU" dirty="0"/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6709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04860" y="1159002"/>
            <a:ext cx="6096000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dirty="0"/>
              <a:t>З самого початку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</a:t>
            </a:r>
            <a:r>
              <a:rPr lang="ru-RU" dirty="0" err="1"/>
              <a:t>європейські</a:t>
            </a:r>
            <a:r>
              <a:rPr lang="ru-RU" dirty="0"/>
              <a:t> </a:t>
            </a:r>
            <a:r>
              <a:rPr lang="ru-RU" dirty="0" err="1"/>
              <a:t>співтовариства</a:t>
            </a:r>
            <a:r>
              <a:rPr lang="ru-RU" dirty="0"/>
              <a:t> </a:t>
            </a:r>
            <a:r>
              <a:rPr lang="ru-RU" dirty="0" err="1"/>
              <a:t>започаткували</a:t>
            </a:r>
            <a:r>
              <a:rPr lang="ru-RU" dirty="0"/>
              <a:t> </a:t>
            </a:r>
            <a:r>
              <a:rPr lang="ru-RU" dirty="0" err="1"/>
              <a:t>тісні</a:t>
            </a:r>
            <a:r>
              <a:rPr lang="ru-RU" dirty="0"/>
              <a:t> </a:t>
            </a:r>
            <a:r>
              <a:rPr lang="ru-RU" dirty="0" err="1"/>
              <a:t>стосунки</a:t>
            </a:r>
            <a:r>
              <a:rPr lang="ru-RU" dirty="0"/>
              <a:t> з Радою </a:t>
            </a:r>
            <a:r>
              <a:rPr lang="ru-RU" dirty="0" err="1" smtClean="0"/>
              <a:t>Європи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747000" y="2289041"/>
            <a:ext cx="3640916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Як </a:t>
            </a:r>
            <a:r>
              <a:rPr lang="ru-RU" dirty="0" err="1"/>
              <a:t>показує</a:t>
            </a:r>
            <a:r>
              <a:rPr lang="ru-RU" dirty="0"/>
              <a:t> практика, </a:t>
            </a:r>
            <a:r>
              <a:rPr lang="ru-RU" dirty="0" err="1"/>
              <a:t>європейська</a:t>
            </a:r>
            <a:r>
              <a:rPr lang="ru-RU" dirty="0"/>
              <a:t> </a:t>
            </a:r>
            <a:r>
              <a:rPr lang="ru-RU" dirty="0" err="1"/>
              <a:t>країна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приєднатися</a:t>
            </a:r>
            <a:r>
              <a:rPr lang="ru-RU" dirty="0"/>
              <a:t> до </a:t>
            </a:r>
            <a:r>
              <a:rPr lang="ru-RU" dirty="0" err="1"/>
              <a:t>Євросоюзу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вона не є членом Ради </a:t>
            </a:r>
            <a:r>
              <a:rPr lang="ru-RU" dirty="0" err="1" smtClean="0"/>
              <a:t>Європи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05783" y="3397037"/>
            <a:ext cx="3903633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err="1"/>
              <a:t>Європейська</a:t>
            </a:r>
            <a:r>
              <a:rPr lang="ru-RU" dirty="0"/>
              <a:t> </a:t>
            </a:r>
            <a:r>
              <a:rPr lang="ru-RU" dirty="0" err="1"/>
              <a:t>конвенція</a:t>
            </a:r>
            <a:r>
              <a:rPr lang="ru-RU" dirty="0"/>
              <a:t> 1950 р.,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84505" y="3954937"/>
            <a:ext cx="4716356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err="1"/>
              <a:t>Європейська</a:t>
            </a:r>
            <a:r>
              <a:rPr lang="ru-RU" dirty="0"/>
              <a:t> </a:t>
            </a:r>
            <a:r>
              <a:rPr lang="ru-RU" dirty="0" err="1"/>
              <a:t>соціальна</a:t>
            </a:r>
            <a:r>
              <a:rPr lang="ru-RU" dirty="0"/>
              <a:t> </a:t>
            </a:r>
            <a:r>
              <a:rPr lang="ru-RU" dirty="0" err="1"/>
              <a:t>хартія</a:t>
            </a:r>
            <a:r>
              <a:rPr lang="ru-RU" dirty="0"/>
              <a:t> 1961 р.,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486400" y="5375310"/>
            <a:ext cx="6096000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dirty="0" err="1"/>
              <a:t>Європейська</a:t>
            </a:r>
            <a:r>
              <a:rPr lang="ru-RU" dirty="0"/>
              <a:t> </a:t>
            </a:r>
            <a:r>
              <a:rPr lang="ru-RU" dirty="0" err="1"/>
              <a:t>конвенція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тортур</a:t>
            </a:r>
            <a:r>
              <a:rPr lang="ru-RU" dirty="0"/>
              <a:t> і </a:t>
            </a:r>
            <a:r>
              <a:rPr lang="ru-RU" dirty="0" err="1"/>
              <a:t>нелюдського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такого,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принижує</a:t>
            </a:r>
            <a:r>
              <a:rPr lang="ru-RU" dirty="0"/>
              <a:t> </a:t>
            </a:r>
            <a:r>
              <a:rPr lang="ru-RU" dirty="0" err="1"/>
              <a:t>гідність</a:t>
            </a:r>
            <a:r>
              <a:rPr lang="ru-RU" dirty="0"/>
              <a:t>, </a:t>
            </a:r>
            <a:r>
              <a:rPr lang="ru-RU" dirty="0" err="1"/>
              <a:t>поводження</a:t>
            </a:r>
            <a:r>
              <a:rPr lang="ru-RU" dirty="0"/>
              <a:t> та </a:t>
            </a:r>
            <a:r>
              <a:rPr lang="ru-RU" dirty="0" err="1"/>
              <a:t>покарання</a:t>
            </a:r>
            <a:r>
              <a:rPr lang="ru-RU" dirty="0"/>
              <a:t> 1983 р.,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48038" y="4590480"/>
            <a:ext cx="609600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dirty="0" err="1"/>
              <a:t>Рамкова</a:t>
            </a:r>
            <a:r>
              <a:rPr lang="ru-RU" dirty="0"/>
              <a:t> </a:t>
            </a:r>
            <a:r>
              <a:rPr lang="ru-RU" dirty="0" err="1"/>
              <a:t>конвенція</a:t>
            </a:r>
            <a:r>
              <a:rPr lang="ru-RU" dirty="0"/>
              <a:t> про 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національних</a:t>
            </a:r>
            <a:r>
              <a:rPr lang="ru-RU" dirty="0"/>
              <a:t> </a:t>
            </a:r>
            <a:r>
              <a:rPr lang="ru-RU" dirty="0" err="1"/>
              <a:t>меншин</a:t>
            </a:r>
            <a:r>
              <a:rPr lang="ru-RU" dirty="0"/>
              <a:t> 1995 р.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74699" y="2638281"/>
            <a:ext cx="64261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chemeClr val="bg1"/>
                </a:solidFill>
              </a:rPr>
              <a:t>Основними</a:t>
            </a:r>
            <a:r>
              <a:rPr lang="ru-RU" b="1" dirty="0">
                <a:solidFill>
                  <a:schemeClr val="bg1"/>
                </a:solidFill>
              </a:rPr>
              <a:t> документами, на </a:t>
            </a:r>
            <a:r>
              <a:rPr lang="ru-RU" b="1" dirty="0" err="1">
                <a:solidFill>
                  <a:schemeClr val="bg1"/>
                </a:solidFill>
              </a:rPr>
              <a:t>яких</a:t>
            </a:r>
            <a:r>
              <a:rPr lang="ru-RU" b="1" dirty="0">
                <a:solidFill>
                  <a:schemeClr val="bg1"/>
                </a:solidFill>
              </a:rPr>
              <a:t> вона </a:t>
            </a:r>
            <a:r>
              <a:rPr lang="ru-RU" b="1" dirty="0" err="1">
                <a:solidFill>
                  <a:schemeClr val="bg1"/>
                </a:solidFill>
              </a:rPr>
              <a:t>базується</a:t>
            </a:r>
            <a:r>
              <a:rPr lang="ru-RU" b="1" dirty="0">
                <a:solidFill>
                  <a:schemeClr val="bg1"/>
                </a:solidFill>
              </a:rPr>
              <a:t>, є </a:t>
            </a:r>
          </a:p>
        </p:txBody>
      </p:sp>
    </p:spTree>
    <p:extLst>
      <p:ext uri="{BB962C8B-B14F-4D97-AF65-F5344CB8AC3E}">
        <p14:creationId xmlns:p14="http://schemas.microsoft.com/office/powerpoint/2010/main" val="782622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01700" y="1031125"/>
            <a:ext cx="6096000" cy="92333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dirty="0"/>
              <a:t>ЄС </a:t>
            </a:r>
            <a:r>
              <a:rPr lang="ru-RU" dirty="0" err="1"/>
              <a:t>визнає</a:t>
            </a:r>
            <a:r>
              <a:rPr lang="ru-RU" dirty="0"/>
              <a:t> </a:t>
            </a:r>
            <a:r>
              <a:rPr lang="ru-RU" dirty="0" err="1"/>
              <a:t>Європейську</a:t>
            </a:r>
            <a:r>
              <a:rPr lang="ru-RU" dirty="0"/>
              <a:t> </a:t>
            </a:r>
            <a:r>
              <a:rPr lang="ru-RU" dirty="0" err="1"/>
              <a:t>конвенцію</a:t>
            </a:r>
            <a:r>
              <a:rPr lang="ru-RU" dirty="0"/>
              <a:t> 1950 р., але не є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учасником</a:t>
            </a:r>
            <a:r>
              <a:rPr lang="ru-RU" dirty="0"/>
              <a:t>, і тому </a:t>
            </a:r>
            <a:r>
              <a:rPr lang="ru-RU" dirty="0" err="1"/>
              <a:t>Конвенція</a:t>
            </a:r>
            <a:r>
              <a:rPr lang="ru-RU" dirty="0"/>
              <a:t> не становить </a:t>
            </a:r>
            <a:r>
              <a:rPr lang="ru-RU" dirty="0" err="1"/>
              <a:t>частину</a:t>
            </a:r>
            <a:r>
              <a:rPr lang="ru-RU" dirty="0"/>
              <a:t> права </a:t>
            </a:r>
            <a:r>
              <a:rPr lang="ru-RU" dirty="0" err="1"/>
              <a:t>Євросоюзу</a:t>
            </a:r>
            <a:r>
              <a:rPr lang="ru-RU" dirty="0"/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842000" y="2421235"/>
            <a:ext cx="5753100" cy="92333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err="1"/>
              <a:t>Хоча</a:t>
            </a:r>
            <a:r>
              <a:rPr lang="ru-RU" dirty="0"/>
              <a:t> Союз не </a:t>
            </a:r>
            <a:r>
              <a:rPr lang="ru-RU" dirty="0" err="1"/>
              <a:t>претендує</a:t>
            </a:r>
            <a:r>
              <a:rPr lang="ru-RU" dirty="0"/>
              <a:t> на </a:t>
            </a:r>
            <a:r>
              <a:rPr lang="ru-RU" dirty="0" err="1"/>
              <a:t>провідну</a:t>
            </a:r>
            <a:r>
              <a:rPr lang="ru-RU" dirty="0"/>
              <a:t> роль у </a:t>
            </a:r>
            <a:r>
              <a:rPr lang="ru-RU" dirty="0" err="1"/>
              <a:t>захисті</a:t>
            </a:r>
            <a:r>
              <a:rPr lang="ru-RU" dirty="0"/>
              <a:t> прав </a:t>
            </a:r>
            <a:r>
              <a:rPr lang="ru-RU" dirty="0" err="1"/>
              <a:t>людини</a:t>
            </a:r>
            <a:r>
              <a:rPr lang="ru-RU" dirty="0"/>
              <a:t> в </a:t>
            </a:r>
            <a:r>
              <a:rPr lang="ru-RU" dirty="0" err="1"/>
              <a:t>Європі</a:t>
            </a:r>
            <a:r>
              <a:rPr lang="ru-RU" dirty="0"/>
              <a:t>, </a:t>
            </a:r>
            <a:r>
              <a:rPr lang="ru-RU" dirty="0" err="1"/>
              <a:t>існує</a:t>
            </a:r>
            <a:r>
              <a:rPr lang="ru-RU" dirty="0"/>
              <a:t> </a:t>
            </a:r>
            <a:r>
              <a:rPr lang="ru-RU" dirty="0" err="1"/>
              <a:t>певна</a:t>
            </a:r>
            <a:r>
              <a:rPr lang="ru-RU" dirty="0"/>
              <a:t> </a:t>
            </a:r>
            <a:r>
              <a:rPr lang="ru-RU" dirty="0" err="1"/>
              <a:t>конкуренція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Радою </a:t>
            </a:r>
            <a:r>
              <a:rPr lang="ru-RU" dirty="0" err="1"/>
              <a:t>Європи</a:t>
            </a:r>
            <a:r>
              <a:rPr lang="ru-RU" dirty="0"/>
              <a:t> і </a:t>
            </a:r>
            <a:r>
              <a:rPr lang="ru-RU" dirty="0" err="1"/>
              <a:t>Євросоюзом</a:t>
            </a:r>
            <a:r>
              <a:rPr lang="ru-RU" dirty="0"/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33500" y="4100325"/>
            <a:ext cx="6096000" cy="175432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приєднання</a:t>
            </a:r>
            <a:r>
              <a:rPr lang="ru-RU" dirty="0"/>
              <a:t> до 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конвенції</a:t>
            </a:r>
            <a:r>
              <a:rPr lang="ru-RU" dirty="0"/>
              <a:t> без </a:t>
            </a:r>
            <a:r>
              <a:rPr lang="ru-RU" dirty="0" err="1"/>
              <a:t>внесення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до </a:t>
            </a:r>
            <a:r>
              <a:rPr lang="ru-RU" dirty="0" err="1"/>
              <a:t>установчих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про </a:t>
            </a:r>
            <a:r>
              <a:rPr lang="ru-RU" dirty="0" err="1"/>
              <a:t>європейські</a:t>
            </a:r>
            <a:r>
              <a:rPr lang="ru-RU" dirty="0"/>
              <a:t> </a:t>
            </a:r>
            <a:r>
              <a:rPr lang="ru-RU" dirty="0" err="1"/>
              <a:t>інтеграційні</a:t>
            </a:r>
            <a:r>
              <a:rPr lang="ru-RU" dirty="0"/>
              <a:t> </a:t>
            </a:r>
            <a:r>
              <a:rPr lang="ru-RU" dirty="0" err="1"/>
              <a:t>об’єднання</a:t>
            </a:r>
            <a:r>
              <a:rPr lang="ru-RU" dirty="0"/>
              <a:t> </a:t>
            </a:r>
            <a:r>
              <a:rPr lang="ru-RU" dirty="0" err="1"/>
              <a:t>виступив</a:t>
            </a:r>
            <a:r>
              <a:rPr lang="ru-RU" dirty="0"/>
              <a:t> Суд ЄС</a:t>
            </a:r>
            <a:r>
              <a:rPr lang="ru-RU" dirty="0" smtClean="0"/>
              <a:t>.</a:t>
            </a:r>
            <a:r>
              <a:rPr lang="ru-RU" dirty="0"/>
              <a:t> Одною з </a:t>
            </a:r>
            <a:r>
              <a:rPr lang="ru-RU" dirty="0" err="1"/>
              <a:t>важливих</a:t>
            </a:r>
            <a:r>
              <a:rPr lang="ru-RU" dirty="0"/>
              <a:t> причин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позиції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приєднання</a:t>
            </a:r>
            <a:r>
              <a:rPr lang="ru-RU" dirty="0"/>
              <a:t> </a:t>
            </a:r>
            <a:r>
              <a:rPr lang="ru-RU" dirty="0" err="1"/>
              <a:t>передбачало</a:t>
            </a:r>
            <a:r>
              <a:rPr lang="ru-RU" dirty="0"/>
              <a:t> б </a:t>
            </a:r>
            <a:r>
              <a:rPr lang="ru-RU" dirty="0" err="1"/>
              <a:t>запозичення</a:t>
            </a:r>
            <a:r>
              <a:rPr lang="ru-RU" dirty="0"/>
              <a:t> норм без </a:t>
            </a:r>
            <a:r>
              <a:rPr lang="ru-RU" dirty="0" err="1"/>
              <a:t>врахування</a:t>
            </a:r>
            <a:r>
              <a:rPr lang="ru-RU" dirty="0"/>
              <a:t> </a:t>
            </a:r>
            <a:r>
              <a:rPr lang="ru-RU" dirty="0" err="1"/>
              <a:t>специфіки</a:t>
            </a:r>
            <a:r>
              <a:rPr lang="ru-RU" dirty="0"/>
              <a:t> ЄС і </a:t>
            </a:r>
            <a:r>
              <a:rPr lang="ru-RU" dirty="0" err="1"/>
              <a:t>його</a:t>
            </a:r>
            <a:r>
              <a:rPr lang="ru-RU" dirty="0"/>
              <a:t> права. </a:t>
            </a:r>
          </a:p>
        </p:txBody>
      </p:sp>
      <p:cxnSp>
        <p:nvCxnSpPr>
          <p:cNvPr id="7" name="Соединительная линия уступом 6"/>
          <p:cNvCxnSpPr/>
          <p:nvPr/>
        </p:nvCxnSpPr>
        <p:spPr>
          <a:xfrm>
            <a:off x="3505200" y="2286000"/>
            <a:ext cx="1905000" cy="596900"/>
          </a:xfrm>
          <a:prstGeom prst="bentConnector3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Соединительная линия уступом 8"/>
          <p:cNvCxnSpPr/>
          <p:nvPr/>
        </p:nvCxnSpPr>
        <p:spPr>
          <a:xfrm rot="5400000">
            <a:off x="3144138" y="2874665"/>
            <a:ext cx="1026925" cy="939800"/>
          </a:xfrm>
          <a:prstGeom prst="bentConnector3">
            <a:avLst/>
          </a:prstGeom>
          <a:ln w="762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1816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721258"/>
            <a:ext cx="37211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Отже,</a:t>
            </a:r>
            <a:r>
              <a:rPr lang="uk-UA" sz="2000" dirty="0" smtClean="0">
                <a:solidFill>
                  <a:schemeClr val="bg1"/>
                </a:solidFill>
              </a:rPr>
              <a:t> основними проблемами 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підвищення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ефективності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європейського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механізму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захисту</a:t>
            </a:r>
            <a:r>
              <a:rPr lang="ru-RU" sz="2000" dirty="0">
                <a:solidFill>
                  <a:schemeClr val="bg1"/>
                </a:solidFill>
              </a:rPr>
              <a:t> прав </a:t>
            </a:r>
            <a:r>
              <a:rPr lang="ru-RU" sz="2000" dirty="0" err="1">
                <a:solidFill>
                  <a:schemeClr val="bg1"/>
                </a:solidFill>
              </a:rPr>
              <a:t>людини</a:t>
            </a:r>
            <a:endParaRPr lang="ru-RU" sz="2000" dirty="0">
              <a:solidFill>
                <a:schemeClr val="bg1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056687501"/>
              </p:ext>
            </p:extLst>
          </p:nvPr>
        </p:nvGraphicFramePr>
        <p:xfrm>
          <a:off x="3314700" y="86360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трелка вправо 3"/>
          <p:cNvSpPr/>
          <p:nvPr/>
        </p:nvSpPr>
        <p:spPr>
          <a:xfrm rot="1223681">
            <a:off x="3781425" y="2952136"/>
            <a:ext cx="1403350" cy="60960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575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2447" y="1111974"/>
            <a:ext cx="6096000" cy="14773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міжнародно-правових</a:t>
            </a:r>
            <a:r>
              <a:rPr lang="ru-RU" dirty="0"/>
              <a:t> </a:t>
            </a:r>
            <a:r>
              <a:rPr lang="ru-RU" dirty="0" err="1"/>
              <a:t>механізмів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прав </a:t>
            </a:r>
            <a:r>
              <a:rPr lang="ru-RU" dirty="0" err="1"/>
              <a:t>людини</a:t>
            </a:r>
            <a:r>
              <a:rPr lang="ru-RU" dirty="0"/>
              <a:t>, </a:t>
            </a:r>
            <a:r>
              <a:rPr lang="ru-RU" dirty="0" err="1"/>
              <a:t>доступних</a:t>
            </a:r>
            <a:r>
              <a:rPr lang="ru-RU" dirty="0"/>
              <a:t> на </a:t>
            </a:r>
            <a:r>
              <a:rPr lang="ru-RU" dirty="0" err="1"/>
              <a:t>теренах</a:t>
            </a:r>
            <a:r>
              <a:rPr lang="ru-RU" dirty="0"/>
              <a:t> </a:t>
            </a:r>
            <a:r>
              <a:rPr lang="ru-RU" dirty="0" err="1"/>
              <a:t>Європи</a:t>
            </a:r>
            <a:r>
              <a:rPr lang="ru-RU" dirty="0"/>
              <a:t>, </a:t>
            </a:r>
            <a:r>
              <a:rPr lang="ru-RU" dirty="0" err="1"/>
              <a:t>Європейський</a:t>
            </a:r>
            <a:r>
              <a:rPr lang="ru-RU" dirty="0"/>
              <a:t> суд з прав </a:t>
            </a:r>
            <a:r>
              <a:rPr lang="ru-RU" dirty="0" err="1"/>
              <a:t>людини</a:t>
            </a:r>
            <a:r>
              <a:rPr lang="ru-RU" dirty="0"/>
              <a:t> (</a:t>
            </a:r>
            <a:r>
              <a:rPr lang="ru-RU" dirty="0" err="1"/>
              <a:t>далі</a:t>
            </a:r>
            <a:r>
              <a:rPr lang="ru-RU" dirty="0"/>
              <a:t> – ЄСПЛ) </a:t>
            </a:r>
            <a:r>
              <a:rPr lang="ru-RU" dirty="0" err="1"/>
              <a:t>справді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вважати</a:t>
            </a:r>
            <a:r>
              <a:rPr lang="ru-RU" dirty="0"/>
              <a:t> </a:t>
            </a:r>
            <a:r>
              <a:rPr lang="ru-RU" dirty="0" err="1"/>
              <a:t>найефективнішим</a:t>
            </a:r>
            <a:r>
              <a:rPr lang="ru-RU" dirty="0"/>
              <a:t> </a:t>
            </a:r>
            <a:r>
              <a:rPr lang="ru-RU" dirty="0" err="1"/>
              <a:t>засобом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прав та свобод </a:t>
            </a:r>
            <a:r>
              <a:rPr lang="ru-RU" dirty="0" err="1"/>
              <a:t>людини</a:t>
            </a:r>
            <a:r>
              <a:rPr lang="ru-RU" dirty="0"/>
              <a:t>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22021" y="305129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 </a:t>
            </a:r>
            <a:r>
              <a:rPr lang="ru-RU" dirty="0" err="1"/>
              <a:t>По-перше</a:t>
            </a:r>
            <a:r>
              <a:rPr lang="ru-RU" dirty="0"/>
              <a:t>,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, на </a:t>
            </a:r>
            <a:r>
              <a:rPr lang="ru-RU" dirty="0" err="1"/>
              <a:t>відміну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інституційних</a:t>
            </a:r>
            <a:r>
              <a:rPr lang="ru-RU" dirty="0"/>
              <a:t> </a:t>
            </a:r>
            <a:r>
              <a:rPr lang="ru-RU" dirty="0" err="1"/>
              <a:t>механізмів</a:t>
            </a:r>
            <a:r>
              <a:rPr lang="ru-RU" dirty="0"/>
              <a:t>, </a:t>
            </a:r>
            <a:r>
              <a:rPr lang="ru-RU" dirty="0" err="1"/>
              <a:t>доступних</a:t>
            </a:r>
            <a:r>
              <a:rPr lang="ru-RU" dirty="0"/>
              <a:t> </a:t>
            </a:r>
            <a:r>
              <a:rPr lang="ru-RU" dirty="0" err="1"/>
              <a:t>країнам</a:t>
            </a:r>
            <a:r>
              <a:rPr lang="ru-RU" dirty="0"/>
              <a:t> </a:t>
            </a:r>
            <a:r>
              <a:rPr lang="ru-RU" dirty="0" err="1"/>
              <a:t>Європи</a:t>
            </a:r>
            <a:r>
              <a:rPr lang="ru-RU" dirty="0"/>
              <a:t>,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7157" y="905185"/>
            <a:ext cx="2619375" cy="17430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5056277" y="478069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зобов’язальний</a:t>
            </a:r>
            <a:r>
              <a:rPr lang="ru-RU" dirty="0"/>
              <a:t> характер, </a:t>
            </a:r>
            <a:r>
              <a:rPr lang="ru-RU" dirty="0" err="1"/>
              <a:t>тобто</a:t>
            </a:r>
            <a:r>
              <a:rPr lang="ru-RU" dirty="0"/>
              <a:t> є </a:t>
            </a:r>
            <a:r>
              <a:rPr lang="ru-RU" dirty="0" err="1"/>
              <a:t>обов’язковими</a:t>
            </a:r>
            <a:r>
              <a:rPr lang="ru-RU" dirty="0"/>
              <a:t> до </a:t>
            </a:r>
            <a:r>
              <a:rPr lang="ru-RU" dirty="0" err="1"/>
              <a:t>виконання</a:t>
            </a:r>
            <a:r>
              <a:rPr lang="ru-RU" dirty="0"/>
              <a:t> державами-членами </a:t>
            </a:r>
            <a:r>
              <a:rPr lang="ru-RU" dirty="0" err="1"/>
              <a:t>Конвенції</a:t>
            </a:r>
            <a:r>
              <a:rPr lang="ru-RU" dirty="0"/>
              <a:t> про </a:t>
            </a:r>
            <a:r>
              <a:rPr lang="ru-RU" dirty="0" err="1"/>
              <a:t>захист</a:t>
            </a:r>
            <a:r>
              <a:rPr lang="ru-RU" dirty="0"/>
              <a:t> прав </a:t>
            </a:r>
            <a:r>
              <a:rPr lang="ru-RU" dirty="0" err="1"/>
              <a:t>людини</a:t>
            </a:r>
            <a:r>
              <a:rPr lang="ru-RU" dirty="0"/>
              <a:t> і </a:t>
            </a:r>
            <a:r>
              <a:rPr lang="ru-RU" dirty="0" err="1"/>
              <a:t>основоположних</a:t>
            </a:r>
            <a:r>
              <a:rPr lang="ru-RU" dirty="0"/>
              <a:t> свобод</a:t>
            </a:r>
          </a:p>
        </p:txBody>
      </p:sp>
      <p:pic>
        <p:nvPicPr>
          <p:cNvPr id="1030" name="Picture 6" descr="Консультативні висновки ЄСПЛ: нові можливості у захисті прав і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132" y="4283678"/>
            <a:ext cx="2507818" cy="16563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33773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206275" y="4289040"/>
            <a:ext cx="6096000" cy="14773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dirty="0"/>
              <a:t>Так, </a:t>
            </a:r>
            <a:r>
              <a:rPr lang="ru-RU" dirty="0" err="1"/>
              <a:t>наприклад</a:t>
            </a:r>
            <a:r>
              <a:rPr lang="ru-RU" dirty="0"/>
              <a:t>, у </a:t>
            </a:r>
            <a:r>
              <a:rPr lang="ru-RU" dirty="0" err="1"/>
              <a:t>відповідь</a:t>
            </a:r>
            <a:r>
              <a:rPr lang="ru-RU" dirty="0"/>
              <a:t> на </a:t>
            </a:r>
            <a:r>
              <a:rPr lang="ru-RU" dirty="0" err="1"/>
              <a:t>перенавантаження</a:t>
            </a:r>
            <a:r>
              <a:rPr lang="ru-RU" dirty="0"/>
              <a:t> Суду великою </a:t>
            </a:r>
            <a:r>
              <a:rPr lang="ru-RU" dirty="0" err="1"/>
              <a:t>кількістю</a:t>
            </a:r>
            <a:r>
              <a:rPr lang="ru-RU" dirty="0"/>
              <a:t> </a:t>
            </a:r>
            <a:r>
              <a:rPr lang="ru-RU" dirty="0" err="1"/>
              <a:t>заяв</a:t>
            </a:r>
            <a:r>
              <a:rPr lang="ru-RU" dirty="0"/>
              <a:t> Рада </a:t>
            </a:r>
            <a:r>
              <a:rPr lang="ru-RU" dirty="0" err="1"/>
              <a:t>Європи</a:t>
            </a:r>
            <a:r>
              <a:rPr lang="ru-RU" dirty="0"/>
              <a:t> </a:t>
            </a:r>
            <a:r>
              <a:rPr lang="ru-RU" dirty="0" err="1"/>
              <a:t>здійснила</a:t>
            </a:r>
            <a:r>
              <a:rPr lang="ru-RU" dirty="0"/>
              <a:t> </a:t>
            </a:r>
            <a:r>
              <a:rPr lang="ru-RU" dirty="0" err="1"/>
              <a:t>реформування</a:t>
            </a:r>
            <a:r>
              <a:rPr lang="ru-RU" dirty="0"/>
              <a:t> Суду, </a:t>
            </a:r>
            <a:r>
              <a:rPr lang="ru-RU" dirty="0" err="1"/>
              <a:t>прийнявши</a:t>
            </a:r>
            <a:r>
              <a:rPr lang="ru-RU" dirty="0"/>
              <a:t> в 2004 р. Протокол № 14 до </a:t>
            </a:r>
            <a:r>
              <a:rPr lang="ru-RU" dirty="0" err="1"/>
              <a:t>Конвенції</a:t>
            </a:r>
            <a:r>
              <a:rPr lang="ru-RU" dirty="0"/>
              <a:t> про </a:t>
            </a:r>
            <a:r>
              <a:rPr lang="ru-RU" dirty="0" err="1"/>
              <a:t>захист</a:t>
            </a:r>
            <a:r>
              <a:rPr lang="ru-RU" dirty="0"/>
              <a:t> прав </a:t>
            </a:r>
            <a:r>
              <a:rPr lang="ru-RU" dirty="0" err="1"/>
              <a:t>людини</a:t>
            </a:r>
            <a:r>
              <a:rPr lang="ru-RU" dirty="0"/>
              <a:t> і </a:t>
            </a:r>
            <a:r>
              <a:rPr lang="ru-RU" dirty="0" err="1"/>
              <a:t>основоположних</a:t>
            </a:r>
            <a:r>
              <a:rPr lang="ru-RU" dirty="0"/>
              <a:t> свобод. </a:t>
            </a:r>
          </a:p>
        </p:txBody>
      </p:sp>
      <p:sp>
        <p:nvSpPr>
          <p:cNvPr id="4" name="Стрелка вправо 3"/>
          <p:cNvSpPr/>
          <p:nvPr/>
        </p:nvSpPr>
        <p:spPr>
          <a:xfrm rot="513469">
            <a:off x="940527" y="899840"/>
            <a:ext cx="6230982" cy="26778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</a:t>
            </a:r>
            <a:r>
              <a:rPr lang="ru-RU"/>
              <a:t>По-друге, Європейський суд з прав людини здатний до змін відповідно до потреб міжнародної спільноти та викликів, що вона перед ним ставить.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6546" y="1618684"/>
            <a:ext cx="3252379" cy="1844470"/>
          </a:xfrm>
          <a:prstGeom prst="rect">
            <a:avLst/>
          </a:prstGeom>
        </p:spPr>
      </p:pic>
      <p:pic>
        <p:nvPicPr>
          <p:cNvPr id="2052" name="Picture 4" descr="Люстрація порушила права українських чиновників – рішення ЄСП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112" y="4026427"/>
            <a:ext cx="2828925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914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214232362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2708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38206" y="4601081"/>
            <a:ext cx="6096000" cy="14773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dirty="0" smtClean="0"/>
              <a:t>Таким </a:t>
            </a:r>
            <a:r>
              <a:rPr lang="ru-RU" dirty="0"/>
              <a:t>чином, </a:t>
            </a:r>
            <a:r>
              <a:rPr lang="ru-RU" dirty="0" smtClean="0"/>
              <a:t>Рада </a:t>
            </a:r>
            <a:r>
              <a:rPr lang="ru-RU" dirty="0" err="1"/>
              <a:t>Європи</a:t>
            </a:r>
            <a:r>
              <a:rPr lang="ru-RU" dirty="0"/>
              <a:t> </a:t>
            </a:r>
            <a:r>
              <a:rPr lang="ru-RU" dirty="0" err="1"/>
              <a:t>намагається</a:t>
            </a:r>
            <a:r>
              <a:rPr lang="ru-RU" dirty="0"/>
              <a:t> </a:t>
            </a:r>
            <a:r>
              <a:rPr lang="ru-RU" dirty="0" err="1"/>
              <a:t>підкреслити</a:t>
            </a:r>
            <a:r>
              <a:rPr lang="ru-RU" dirty="0"/>
              <a:t> свою </a:t>
            </a:r>
            <a:r>
              <a:rPr lang="ru-RU" dirty="0" err="1"/>
              <a:t>субсидіарність</a:t>
            </a:r>
            <a:r>
              <a:rPr lang="ru-RU" dirty="0"/>
              <a:t> </a:t>
            </a:r>
            <a:r>
              <a:rPr lang="ru-RU" dirty="0" err="1"/>
              <a:t>відносно</a:t>
            </a:r>
            <a:r>
              <a:rPr lang="ru-RU" dirty="0"/>
              <a:t> </a:t>
            </a:r>
            <a:r>
              <a:rPr lang="ru-RU" dirty="0" err="1"/>
              <a:t>національних</a:t>
            </a:r>
            <a:r>
              <a:rPr lang="ru-RU" dirty="0"/>
              <a:t> </a:t>
            </a:r>
            <a:r>
              <a:rPr lang="ru-RU" dirty="0" err="1"/>
              <a:t>правових</a:t>
            </a:r>
            <a:r>
              <a:rPr lang="ru-RU" dirty="0"/>
              <a:t> систем шляхом </a:t>
            </a:r>
            <a:r>
              <a:rPr lang="ru-RU" dirty="0" err="1"/>
              <a:t>стимулювання</a:t>
            </a:r>
            <a:r>
              <a:rPr lang="ru-RU" dirty="0"/>
              <a:t> </a:t>
            </a:r>
            <a:r>
              <a:rPr lang="ru-RU" dirty="0" err="1"/>
              <a:t>належного</a:t>
            </a:r>
            <a:r>
              <a:rPr lang="ru-RU" dirty="0"/>
              <a:t> </a:t>
            </a:r>
            <a:r>
              <a:rPr lang="ru-RU" dirty="0" err="1"/>
              <a:t>суддівства</a:t>
            </a:r>
            <a:r>
              <a:rPr lang="ru-RU" dirty="0"/>
              <a:t> на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самої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48335" y="661409"/>
            <a:ext cx="6096000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dirty="0"/>
              <a:t>У 2013 р. Рада </a:t>
            </a:r>
            <a:r>
              <a:rPr lang="ru-RU" dirty="0" err="1"/>
              <a:t>Європи</a:t>
            </a:r>
            <a:r>
              <a:rPr lang="ru-RU" dirty="0"/>
              <a:t> </a:t>
            </a:r>
            <a:r>
              <a:rPr lang="ru-RU" dirty="0" err="1"/>
              <a:t>прийняла</a:t>
            </a:r>
            <a:r>
              <a:rPr lang="ru-RU" dirty="0"/>
              <a:t> два </a:t>
            </a:r>
            <a:r>
              <a:rPr lang="ru-RU" dirty="0" err="1"/>
              <a:t>додаткові</a:t>
            </a:r>
            <a:r>
              <a:rPr lang="ru-RU" dirty="0"/>
              <a:t> </a:t>
            </a:r>
            <a:r>
              <a:rPr lang="ru-RU" dirty="0" err="1"/>
              <a:t>протоколи</a:t>
            </a:r>
            <a:r>
              <a:rPr lang="ru-RU" dirty="0"/>
              <a:t> до </a:t>
            </a:r>
            <a:r>
              <a:rPr lang="ru-RU" dirty="0" err="1"/>
              <a:t>Конвенції</a:t>
            </a:r>
            <a:r>
              <a:rPr lang="ru-RU" dirty="0"/>
              <a:t> про </a:t>
            </a:r>
            <a:r>
              <a:rPr lang="ru-RU" dirty="0" err="1"/>
              <a:t>захист</a:t>
            </a:r>
            <a:r>
              <a:rPr lang="ru-RU" dirty="0"/>
              <a:t> прав </a:t>
            </a:r>
            <a:r>
              <a:rPr lang="ru-RU" dirty="0" err="1"/>
              <a:t>людини</a:t>
            </a:r>
            <a:r>
              <a:rPr lang="ru-RU" dirty="0"/>
              <a:t> і </a:t>
            </a:r>
            <a:r>
              <a:rPr lang="ru-RU" dirty="0" err="1"/>
              <a:t>основоположних</a:t>
            </a:r>
            <a:r>
              <a:rPr lang="ru-RU" dirty="0"/>
              <a:t> свобод: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607363" y="1816633"/>
            <a:ext cx="4600568" cy="40011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dirty="0"/>
              <a:t>Протокол № 15 та Протокол № </a:t>
            </a:r>
            <a:r>
              <a:rPr lang="ru-RU" sz="2000" dirty="0" smtClean="0"/>
              <a:t>16 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79100" y="2548122"/>
            <a:ext cx="6096000" cy="14773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dirty="0" err="1"/>
              <a:t>Останній</a:t>
            </a:r>
            <a:r>
              <a:rPr lang="ru-RU" dirty="0"/>
              <a:t> дозволив </a:t>
            </a:r>
            <a:r>
              <a:rPr lang="ru-RU" dirty="0" err="1"/>
              <a:t>вищим</a:t>
            </a:r>
            <a:r>
              <a:rPr lang="ru-RU" dirty="0"/>
              <a:t> </a:t>
            </a:r>
            <a:r>
              <a:rPr lang="ru-RU" dirty="0" err="1"/>
              <a:t>судовим</a:t>
            </a:r>
            <a:r>
              <a:rPr lang="ru-RU" dirty="0"/>
              <a:t> органам держав-</a:t>
            </a:r>
            <a:r>
              <a:rPr lang="ru-RU" dirty="0" err="1"/>
              <a:t>членів</a:t>
            </a:r>
            <a:r>
              <a:rPr lang="ru-RU" dirty="0"/>
              <a:t> </a:t>
            </a:r>
            <a:r>
              <a:rPr lang="ru-RU" dirty="0" err="1"/>
              <a:t>звертатись</a:t>
            </a:r>
            <a:r>
              <a:rPr lang="ru-RU" dirty="0"/>
              <a:t> до суду за </a:t>
            </a:r>
            <a:r>
              <a:rPr lang="ru-RU" dirty="0" err="1"/>
              <a:t>отриманням</a:t>
            </a:r>
            <a:r>
              <a:rPr lang="ru-RU" dirty="0"/>
              <a:t> </a:t>
            </a:r>
            <a:r>
              <a:rPr lang="ru-RU" dirty="0" err="1"/>
              <a:t>консультативних</a:t>
            </a:r>
            <a:r>
              <a:rPr lang="ru-RU" dirty="0"/>
              <a:t> </a:t>
            </a:r>
            <a:r>
              <a:rPr lang="ru-RU" dirty="0" err="1"/>
              <a:t>висновків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принципів</a:t>
            </a:r>
            <a:r>
              <a:rPr lang="ru-RU" dirty="0"/>
              <a:t>, </a:t>
            </a:r>
            <a:r>
              <a:rPr lang="ru-RU" dirty="0" err="1"/>
              <a:t>покладених</a:t>
            </a:r>
            <a:r>
              <a:rPr lang="ru-RU" dirty="0"/>
              <a:t> в основу </a:t>
            </a:r>
            <a:r>
              <a:rPr lang="ru-RU" dirty="0" err="1"/>
              <a:t>тлумачення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прав і свобод, </a:t>
            </a:r>
            <a:r>
              <a:rPr lang="ru-RU" dirty="0" err="1"/>
              <a:t>визначених</a:t>
            </a:r>
            <a:r>
              <a:rPr lang="ru-RU" dirty="0"/>
              <a:t> у </a:t>
            </a:r>
            <a:r>
              <a:rPr lang="ru-RU" dirty="0" err="1"/>
              <a:t>Конвенції</a:t>
            </a:r>
            <a:r>
              <a:rPr lang="ru-RU" dirty="0"/>
              <a:t> </a:t>
            </a:r>
          </a:p>
        </p:txBody>
      </p:sp>
      <p:cxnSp>
        <p:nvCxnSpPr>
          <p:cNvPr id="7" name="Соединительная линия уступом 6"/>
          <p:cNvCxnSpPr/>
          <p:nvPr/>
        </p:nvCxnSpPr>
        <p:spPr>
          <a:xfrm>
            <a:off x="4310743" y="1506810"/>
            <a:ext cx="1854926" cy="465681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t="18882" b="19878"/>
          <a:stretch/>
        </p:blipFill>
        <p:spPr>
          <a:xfrm>
            <a:off x="1386504" y="4669579"/>
            <a:ext cx="3028950" cy="92746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900979" y="5153796"/>
            <a:ext cx="795356" cy="37189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519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788884134"/>
              </p:ext>
            </p:extLst>
          </p:nvPr>
        </p:nvGraphicFramePr>
        <p:xfrm>
          <a:off x="2078446" y="65435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0219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626479381"/>
              </p:ext>
            </p:extLst>
          </p:nvPr>
        </p:nvGraphicFramePr>
        <p:xfrm>
          <a:off x="1711234" y="1111551"/>
          <a:ext cx="8752114" cy="4100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0747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136468" y="1950105"/>
            <a:ext cx="3553097" cy="156754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</a:t>
            </a:r>
            <a:r>
              <a:rPr lang="ru-RU" dirty="0" err="1"/>
              <a:t>Європейського</a:t>
            </a:r>
            <a:r>
              <a:rPr lang="ru-RU" dirty="0"/>
              <a:t> суду з прав </a:t>
            </a:r>
            <a:r>
              <a:rPr lang="ru-RU" dirty="0" err="1"/>
              <a:t>людини</a:t>
            </a:r>
            <a:r>
              <a:rPr lang="ru-RU" dirty="0"/>
              <a:t> є </a:t>
            </a:r>
            <a:r>
              <a:rPr lang="ru-RU" dirty="0" err="1"/>
              <a:t>необхідною</a:t>
            </a:r>
            <a:r>
              <a:rPr lang="ru-RU" dirty="0"/>
              <a:t> </a:t>
            </a:r>
            <a:r>
              <a:rPr lang="ru-RU" dirty="0" err="1"/>
              <a:t>умовою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96297" y="1676969"/>
            <a:ext cx="4804954" cy="211381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Адже</a:t>
            </a:r>
            <a:r>
              <a:rPr lang="ru-RU" dirty="0" smtClean="0"/>
              <a:t> </a:t>
            </a:r>
            <a:r>
              <a:rPr lang="ru-RU" dirty="0"/>
              <a:t>без </a:t>
            </a:r>
            <a:r>
              <a:rPr lang="ru-RU" dirty="0" err="1"/>
              <a:t>здійснення</a:t>
            </a:r>
            <a:r>
              <a:rPr lang="ru-RU" dirty="0"/>
              <a:t> державою </a:t>
            </a:r>
            <a:r>
              <a:rPr lang="ru-RU" dirty="0" err="1"/>
              <a:t>заходів</a:t>
            </a:r>
            <a:r>
              <a:rPr lang="ru-RU" dirty="0"/>
              <a:t>, </a:t>
            </a:r>
            <a:r>
              <a:rPr lang="ru-RU" dirty="0" err="1"/>
              <a:t>спрямованих</a:t>
            </a:r>
            <a:r>
              <a:rPr lang="ru-RU" dirty="0"/>
              <a:t> на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ЄСПЛ, </a:t>
            </a:r>
            <a:r>
              <a:rPr lang="ru-RU" dirty="0" err="1"/>
              <a:t>констатоване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та заходи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усунення</a:t>
            </a:r>
            <a:r>
              <a:rPr lang="ru-RU" dirty="0"/>
              <a:t> та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завданої</a:t>
            </a:r>
            <a:r>
              <a:rPr lang="ru-RU" dirty="0"/>
              <a:t> ним </a:t>
            </a:r>
            <a:r>
              <a:rPr lang="ru-RU" dirty="0" err="1"/>
              <a:t>шкоди</a:t>
            </a:r>
            <a:r>
              <a:rPr lang="ru-RU" dirty="0"/>
              <a:t> </a:t>
            </a:r>
            <a:r>
              <a:rPr lang="ru-RU" dirty="0" err="1"/>
              <a:t>залишаються</a:t>
            </a:r>
            <a:r>
              <a:rPr lang="ru-RU" dirty="0"/>
              <a:t> на </a:t>
            </a:r>
            <a:r>
              <a:rPr lang="ru-RU" dirty="0" err="1"/>
              <a:t>папері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690949" y="4148076"/>
            <a:ext cx="5799908" cy="187130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Однак</a:t>
            </a:r>
            <a:r>
              <a:rPr lang="ru-RU" dirty="0"/>
              <a:t> </a:t>
            </a:r>
            <a:r>
              <a:rPr lang="ru-RU" dirty="0" err="1"/>
              <a:t>збільшення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«</a:t>
            </a:r>
            <a:r>
              <a:rPr lang="ru-RU" dirty="0" err="1"/>
              <a:t>клонових</a:t>
            </a:r>
            <a:r>
              <a:rPr lang="ru-RU" dirty="0"/>
              <a:t>» </a:t>
            </a:r>
            <a:r>
              <a:rPr lang="ru-RU" dirty="0" err="1"/>
              <a:t>заяв</a:t>
            </a:r>
            <a:r>
              <a:rPr lang="ru-RU" dirty="0"/>
              <a:t>, </a:t>
            </a:r>
            <a:r>
              <a:rPr lang="ru-RU" dirty="0" err="1"/>
              <a:t>поданих</a:t>
            </a:r>
            <a:r>
              <a:rPr lang="ru-RU" dirty="0"/>
              <a:t> до </a:t>
            </a:r>
            <a:r>
              <a:rPr lang="ru-RU" dirty="0" err="1"/>
              <a:t>Європейського</a:t>
            </a:r>
            <a:r>
              <a:rPr lang="ru-RU" dirty="0"/>
              <a:t> суду з прав </a:t>
            </a:r>
            <a:r>
              <a:rPr lang="ru-RU" dirty="0" err="1"/>
              <a:t>людини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, </a:t>
            </a:r>
            <a:r>
              <a:rPr lang="ru-RU" dirty="0" err="1"/>
              <a:t>свідчить</a:t>
            </a:r>
            <a:r>
              <a:rPr lang="ru-RU" dirty="0"/>
              <a:t> про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Суду в </a:t>
            </a:r>
            <a:r>
              <a:rPr lang="ru-RU" dirty="0" err="1"/>
              <a:t>частині</a:t>
            </a:r>
            <a:r>
              <a:rPr lang="ru-RU" dirty="0"/>
              <a:t> </a:t>
            </a:r>
            <a:r>
              <a:rPr lang="ru-RU" dirty="0" err="1"/>
              <a:t>усунення</a:t>
            </a:r>
            <a:r>
              <a:rPr lang="ru-RU" dirty="0"/>
              <a:t> </a:t>
            </a:r>
            <a:r>
              <a:rPr lang="ru-RU" dirty="0" err="1"/>
              <a:t>констатованої</a:t>
            </a:r>
            <a:r>
              <a:rPr lang="ru-RU" dirty="0"/>
              <a:t> в </a:t>
            </a:r>
            <a:r>
              <a:rPr lang="ru-RU" dirty="0" err="1"/>
              <a:t>рішенні</a:t>
            </a:r>
            <a:r>
              <a:rPr lang="ru-RU" dirty="0"/>
              <a:t> </a:t>
            </a:r>
            <a:r>
              <a:rPr lang="ru-RU" dirty="0" err="1"/>
              <a:t>структурної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 є </a:t>
            </a:r>
            <a:r>
              <a:rPr lang="ru-RU" dirty="0" err="1"/>
              <a:t>недосконалим</a:t>
            </a:r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4924697" y="2390503"/>
            <a:ext cx="1031966" cy="248194"/>
          </a:xfrm>
          <a:prstGeom prst="straightConnector1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5290457" y="2952206"/>
            <a:ext cx="757646" cy="953588"/>
          </a:xfrm>
          <a:prstGeom prst="straightConnector1">
            <a:avLst/>
          </a:prstGeom>
          <a:ln w="76200">
            <a:solidFill>
              <a:schemeClr val="accent4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7850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ЄСПЛ зобов'язав Росію виплатити €34 тисячі вдові та матері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524" y="791845"/>
            <a:ext cx="2884108" cy="16508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965200" y="791845"/>
            <a:ext cx="5889716" cy="121475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У </a:t>
            </a:r>
            <a:r>
              <a:rPr lang="ru-RU" dirty="0" err="1"/>
              <a:t>механізмі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прав і свобод </a:t>
            </a:r>
            <a:r>
              <a:rPr lang="ru-RU" dirty="0" err="1"/>
              <a:t>людини</a:t>
            </a:r>
            <a:r>
              <a:rPr lang="ru-RU" dirty="0"/>
              <a:t>, </a:t>
            </a:r>
            <a:r>
              <a:rPr lang="ru-RU" dirty="0" err="1"/>
              <a:t>створеному</a:t>
            </a:r>
            <a:r>
              <a:rPr lang="ru-RU" dirty="0"/>
              <a:t> </a:t>
            </a:r>
            <a:r>
              <a:rPr lang="ru-RU" dirty="0" err="1"/>
              <a:t>Європейською</a:t>
            </a:r>
            <a:r>
              <a:rPr lang="ru-RU" dirty="0"/>
              <a:t> </a:t>
            </a:r>
            <a:r>
              <a:rPr lang="ru-RU" dirty="0" err="1"/>
              <a:t>конвенцією</a:t>
            </a:r>
            <a:r>
              <a:rPr lang="ru-RU" dirty="0"/>
              <a:t> з прав </a:t>
            </a:r>
            <a:r>
              <a:rPr lang="ru-RU" dirty="0" err="1"/>
              <a:t>людини</a:t>
            </a:r>
            <a:r>
              <a:rPr lang="ru-RU" dirty="0"/>
              <a:t>, </a:t>
            </a:r>
            <a:r>
              <a:rPr lang="ru-RU" dirty="0" err="1"/>
              <a:t>відповідна</a:t>
            </a:r>
            <a:r>
              <a:rPr lang="ru-RU" dirty="0"/>
              <a:t> роль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Комітету</a:t>
            </a:r>
            <a:r>
              <a:rPr lang="ru-RU" dirty="0"/>
              <a:t> </a:t>
            </a:r>
            <a:r>
              <a:rPr lang="ru-RU" dirty="0" err="1"/>
              <a:t>Міністрів</a:t>
            </a:r>
            <a:r>
              <a:rPr lang="ru-RU" dirty="0"/>
              <a:t> Ради </a:t>
            </a:r>
            <a:r>
              <a:rPr lang="ru-RU" dirty="0" err="1"/>
              <a:t>Європи</a:t>
            </a:r>
            <a:r>
              <a:rPr lang="ru-RU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34524" y="4657636"/>
            <a:ext cx="6096000" cy="120032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dirty="0" err="1">
                <a:solidFill>
                  <a:schemeClr val="bg1"/>
                </a:solidFill>
              </a:rPr>
              <a:t>Саме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цей</a:t>
            </a:r>
            <a:r>
              <a:rPr lang="ru-RU" dirty="0">
                <a:solidFill>
                  <a:schemeClr val="bg1"/>
                </a:solidFill>
              </a:rPr>
              <a:t> орган, </a:t>
            </a:r>
            <a:r>
              <a:rPr lang="ru-RU" dirty="0" err="1">
                <a:solidFill>
                  <a:schemeClr val="bg1"/>
                </a:solidFill>
              </a:rPr>
              <a:t>відповідно</a:t>
            </a:r>
            <a:r>
              <a:rPr lang="ru-RU" dirty="0">
                <a:solidFill>
                  <a:schemeClr val="bg1"/>
                </a:solidFill>
              </a:rPr>
              <a:t> до </a:t>
            </a:r>
            <a:r>
              <a:rPr lang="ru-RU" dirty="0" err="1">
                <a:solidFill>
                  <a:schemeClr val="bg1"/>
                </a:solidFill>
              </a:rPr>
              <a:t>статті</a:t>
            </a:r>
            <a:r>
              <a:rPr lang="ru-RU" dirty="0">
                <a:solidFill>
                  <a:schemeClr val="bg1"/>
                </a:solidFill>
              </a:rPr>
              <a:t> 46 </a:t>
            </a:r>
            <a:r>
              <a:rPr lang="ru-RU" dirty="0" err="1">
                <a:solidFill>
                  <a:schemeClr val="bg1"/>
                </a:solidFill>
              </a:rPr>
              <a:t>Конвенції</a:t>
            </a:r>
            <a:r>
              <a:rPr lang="ru-RU" dirty="0">
                <a:solidFill>
                  <a:schemeClr val="bg1"/>
                </a:solidFill>
              </a:rPr>
              <a:t> про </a:t>
            </a:r>
            <a:r>
              <a:rPr lang="ru-RU" dirty="0" err="1">
                <a:solidFill>
                  <a:schemeClr val="bg1"/>
                </a:solidFill>
              </a:rPr>
              <a:t>захист</a:t>
            </a:r>
            <a:r>
              <a:rPr lang="ru-RU" dirty="0">
                <a:solidFill>
                  <a:schemeClr val="bg1"/>
                </a:solidFill>
              </a:rPr>
              <a:t> прав </a:t>
            </a:r>
            <a:r>
              <a:rPr lang="ru-RU" dirty="0" err="1">
                <a:solidFill>
                  <a:schemeClr val="bg1"/>
                </a:solidFill>
              </a:rPr>
              <a:t>людини</a:t>
            </a:r>
            <a:r>
              <a:rPr lang="ru-RU" dirty="0">
                <a:solidFill>
                  <a:schemeClr val="bg1"/>
                </a:solidFill>
              </a:rPr>
              <a:t> і </a:t>
            </a:r>
            <a:r>
              <a:rPr lang="ru-RU" dirty="0" err="1">
                <a:solidFill>
                  <a:schemeClr val="bg1"/>
                </a:solidFill>
              </a:rPr>
              <a:t>основоположних</a:t>
            </a:r>
            <a:r>
              <a:rPr lang="ru-RU" dirty="0">
                <a:solidFill>
                  <a:schemeClr val="bg1"/>
                </a:solidFill>
              </a:rPr>
              <a:t> свобод, </a:t>
            </a:r>
            <a:r>
              <a:rPr lang="ru-RU" dirty="0" err="1">
                <a:solidFill>
                  <a:schemeClr val="bg1"/>
                </a:solidFill>
              </a:rPr>
              <a:t>здійснює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нагляд</a:t>
            </a:r>
            <a:r>
              <a:rPr lang="ru-RU" dirty="0">
                <a:solidFill>
                  <a:schemeClr val="bg1"/>
                </a:solidFill>
              </a:rPr>
              <a:t> за </a:t>
            </a:r>
            <a:r>
              <a:rPr lang="ru-RU" dirty="0" err="1">
                <a:solidFill>
                  <a:schemeClr val="bg1"/>
                </a:solidFill>
              </a:rPr>
              <a:t>виконанням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рішень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Європейського</a:t>
            </a:r>
            <a:r>
              <a:rPr lang="ru-RU" dirty="0">
                <a:solidFill>
                  <a:schemeClr val="bg1"/>
                </a:solidFill>
              </a:rPr>
              <a:t> суду з прав </a:t>
            </a:r>
            <a:r>
              <a:rPr lang="ru-RU" dirty="0" err="1">
                <a:solidFill>
                  <a:schemeClr val="bg1"/>
                </a:solidFill>
              </a:rPr>
              <a:t>людини</a:t>
            </a: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21132" y="2974194"/>
            <a:ext cx="6096000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Система </a:t>
            </a:r>
            <a:r>
              <a:rPr lang="ru-RU" dirty="0" err="1">
                <a:solidFill>
                  <a:schemeClr val="bg1"/>
                </a:solidFill>
              </a:rPr>
              <a:t>нагляду</a:t>
            </a:r>
            <a:r>
              <a:rPr lang="ru-RU" dirty="0">
                <a:solidFill>
                  <a:schemeClr val="bg1"/>
                </a:solidFill>
              </a:rPr>
              <a:t> КМ РЄ за </a:t>
            </a:r>
            <a:r>
              <a:rPr lang="ru-RU" dirty="0" err="1">
                <a:solidFill>
                  <a:schemeClr val="bg1"/>
                </a:solidFill>
              </a:rPr>
              <a:t>виконанням</a:t>
            </a:r>
            <a:r>
              <a:rPr lang="ru-RU" dirty="0">
                <a:solidFill>
                  <a:schemeClr val="bg1"/>
                </a:solidFill>
              </a:rPr>
              <a:t> державою </a:t>
            </a:r>
            <a:r>
              <a:rPr lang="ru-RU" dirty="0" err="1">
                <a:solidFill>
                  <a:schemeClr val="bg1"/>
                </a:solidFill>
              </a:rPr>
              <a:t>рішень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винесених</a:t>
            </a:r>
            <a:r>
              <a:rPr lang="ru-RU" dirty="0">
                <a:solidFill>
                  <a:schemeClr val="bg1"/>
                </a:solidFill>
              </a:rPr>
              <a:t> Судом </a:t>
            </a:r>
            <a:r>
              <a:rPr lang="ru-RU" dirty="0" err="1">
                <a:solidFill>
                  <a:schemeClr val="bg1"/>
                </a:solidFill>
              </a:rPr>
              <a:t>проти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неї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базується</a:t>
            </a:r>
            <a:r>
              <a:rPr lang="ru-RU" dirty="0">
                <a:solidFill>
                  <a:schemeClr val="bg1"/>
                </a:solidFill>
              </a:rPr>
              <a:t> на </a:t>
            </a:r>
            <a:r>
              <a:rPr lang="ru-RU" dirty="0" err="1">
                <a:solidFill>
                  <a:schemeClr val="bg1"/>
                </a:solidFill>
              </a:rPr>
              <a:t>принципі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субсидіарності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виконання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122" name="Picture 2" descr="Інформаційний лист Вищого господарського суду України з питань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10" y="4453353"/>
            <a:ext cx="2989444" cy="168124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9560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Савон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306</TotalTime>
  <Words>804</Words>
  <Application>Microsoft Office PowerPoint</Application>
  <PresentationFormat>Широкоэкранный</PresentationFormat>
  <Paragraphs>41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Century Gothic</vt:lpstr>
      <vt:lpstr>Савон</vt:lpstr>
      <vt:lpstr>Проблеми підвищення ефективності європейського механізму захисту прав людини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Проблеми підвищення ефективності європейського механізму захисту прав людини</dc:title>
  <dc:creator>Пользователь</dc:creator>
  <cp:lastModifiedBy>Пользователь</cp:lastModifiedBy>
  <cp:revision>16</cp:revision>
  <dcterms:created xsi:type="dcterms:W3CDTF">2020-03-21T14:31:25Z</dcterms:created>
  <dcterms:modified xsi:type="dcterms:W3CDTF">2023-02-13T09:41:30Z</dcterms:modified>
</cp:coreProperties>
</file>