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ink/ink1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6" r:id="rId2"/>
    <p:sldId id="257" r:id="rId3"/>
    <p:sldId id="263" r:id="rId4"/>
    <p:sldId id="264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Владислав Марчук" userId="57b8704470158380" providerId="LiveId" clId="{CE655483-C92A-42C3-B20F-D6807BE99E5E}"/>
    <pc:docChg chg="undo redo custSel addSld delSld modSld sldOrd">
      <pc:chgData name="Владислав Марчук" userId="57b8704470158380" providerId="LiveId" clId="{CE655483-C92A-42C3-B20F-D6807BE99E5E}" dt="2023-11-14T11:44:56.290" v="1345" actId="1076"/>
      <pc:docMkLst>
        <pc:docMk/>
      </pc:docMkLst>
      <pc:sldChg chg="delSp modSp new mod">
        <pc:chgData name="Владислав Марчук" userId="57b8704470158380" providerId="LiveId" clId="{CE655483-C92A-42C3-B20F-D6807BE99E5E}" dt="2023-11-14T10:20:49.799" v="60" actId="1076"/>
        <pc:sldMkLst>
          <pc:docMk/>
          <pc:sldMk cId="2328246091" sldId="256"/>
        </pc:sldMkLst>
        <pc:spChg chg="mod">
          <ac:chgData name="Владислав Марчук" userId="57b8704470158380" providerId="LiveId" clId="{CE655483-C92A-42C3-B20F-D6807BE99E5E}" dt="2023-11-14T10:20:49.799" v="60" actId="1076"/>
          <ac:spMkLst>
            <pc:docMk/>
            <pc:sldMk cId="2328246091" sldId="256"/>
            <ac:spMk id="2" creationId="{1DD2BEDF-A056-00D1-D43B-6DF348C1C4EA}"/>
          </ac:spMkLst>
        </pc:spChg>
        <pc:spChg chg="del mod">
          <ac:chgData name="Владислав Марчук" userId="57b8704470158380" providerId="LiveId" clId="{CE655483-C92A-42C3-B20F-D6807BE99E5E}" dt="2023-11-14T10:20:14.333" v="54" actId="21"/>
          <ac:spMkLst>
            <pc:docMk/>
            <pc:sldMk cId="2328246091" sldId="256"/>
            <ac:spMk id="3" creationId="{0A55670E-52E8-682D-B718-1698BA09A1AB}"/>
          </ac:spMkLst>
        </pc:spChg>
      </pc:sldChg>
      <pc:sldChg chg="addSp delSp modSp new mod">
        <pc:chgData name="Владислав Марчук" userId="57b8704470158380" providerId="LiveId" clId="{CE655483-C92A-42C3-B20F-D6807BE99E5E}" dt="2023-11-14T11:36:53.166" v="1170" actId="255"/>
        <pc:sldMkLst>
          <pc:docMk/>
          <pc:sldMk cId="3539822037" sldId="257"/>
        </pc:sldMkLst>
        <pc:spChg chg="add mod">
          <ac:chgData name="Владислав Марчук" userId="57b8704470158380" providerId="LiveId" clId="{CE655483-C92A-42C3-B20F-D6807BE99E5E}" dt="2023-11-14T11:36:53.166" v="1170" actId="255"/>
          <ac:spMkLst>
            <pc:docMk/>
            <pc:sldMk cId="3539822037" sldId="257"/>
            <ac:spMk id="2" creationId="{C0E65EEF-3E9F-3533-7CE3-22B54E4E29F7}"/>
          </ac:spMkLst>
        </pc:spChg>
        <pc:picChg chg="add del mod">
          <ac:chgData name="Владислав Марчук" userId="57b8704470158380" providerId="LiveId" clId="{CE655483-C92A-42C3-B20F-D6807BE99E5E}" dt="2023-11-14T11:31:18.032" v="1156" actId="21"/>
          <ac:picMkLst>
            <pc:docMk/>
            <pc:sldMk cId="3539822037" sldId="257"/>
            <ac:picMk id="3" creationId="{6AD7C17E-26ED-A972-612F-FC7E13001500}"/>
          </ac:picMkLst>
        </pc:picChg>
        <pc:picChg chg="add mod">
          <ac:chgData name="Владислав Марчук" userId="57b8704470158380" providerId="LiveId" clId="{CE655483-C92A-42C3-B20F-D6807BE99E5E}" dt="2023-11-14T11:36:38.654" v="1168" actId="1076"/>
          <ac:picMkLst>
            <pc:docMk/>
            <pc:sldMk cId="3539822037" sldId="257"/>
            <ac:picMk id="4" creationId="{AF1C8285-EF74-2A55-551D-33FCA0F56AC0}"/>
          </ac:picMkLst>
        </pc:picChg>
      </pc:sldChg>
      <pc:sldChg chg="addSp delSp modSp new del mod">
        <pc:chgData name="Владислав Марчук" userId="57b8704470158380" providerId="LiveId" clId="{CE655483-C92A-42C3-B20F-D6807BE99E5E}" dt="2023-11-14T11:20:09.089" v="921" actId="2696"/>
        <pc:sldMkLst>
          <pc:docMk/>
          <pc:sldMk cId="580229456" sldId="258"/>
        </pc:sldMkLst>
        <pc:spChg chg="add mod">
          <ac:chgData name="Владислав Марчук" userId="57b8704470158380" providerId="LiveId" clId="{CE655483-C92A-42C3-B20F-D6807BE99E5E}" dt="2023-11-14T11:02:19.720" v="754" actId="20577"/>
          <ac:spMkLst>
            <pc:docMk/>
            <pc:sldMk cId="580229456" sldId="258"/>
            <ac:spMk id="2" creationId="{008A816F-AE9E-791B-2D89-D6881AC56B3F}"/>
          </ac:spMkLst>
        </pc:spChg>
        <pc:graphicFrameChg chg="add del mod modGraphic">
          <ac:chgData name="Владислав Марчук" userId="57b8704470158380" providerId="LiveId" clId="{CE655483-C92A-42C3-B20F-D6807BE99E5E}" dt="2023-11-14T10:29:39.038" v="151" actId="21"/>
          <ac:graphicFrameMkLst>
            <pc:docMk/>
            <pc:sldMk cId="580229456" sldId="258"/>
            <ac:graphicFrameMk id="3" creationId="{08799580-C490-9454-9641-9ACAE260E2DF}"/>
          </ac:graphicFrameMkLst>
        </pc:graphicFrameChg>
        <pc:graphicFrameChg chg="add del modGraphic">
          <ac:chgData name="Владислав Марчук" userId="57b8704470158380" providerId="LiveId" clId="{CE655483-C92A-42C3-B20F-D6807BE99E5E}" dt="2023-11-14T10:30:20.461" v="153" actId="21"/>
          <ac:graphicFrameMkLst>
            <pc:docMk/>
            <pc:sldMk cId="580229456" sldId="258"/>
            <ac:graphicFrameMk id="4" creationId="{CE5CEF50-68EC-2CFD-97D5-AFF583C21774}"/>
          </ac:graphicFrameMkLst>
        </pc:graphicFrameChg>
        <pc:picChg chg="add del mod">
          <ac:chgData name="Владислав Марчук" userId="57b8704470158380" providerId="LiveId" clId="{CE655483-C92A-42C3-B20F-D6807BE99E5E}" dt="2023-11-14T10:31:16.798" v="157" actId="21"/>
          <ac:picMkLst>
            <pc:docMk/>
            <pc:sldMk cId="580229456" sldId="258"/>
            <ac:picMk id="6" creationId="{AF6021E0-1374-6019-5C1F-3250916FB461}"/>
          </ac:picMkLst>
        </pc:picChg>
      </pc:sldChg>
      <pc:sldChg chg="new del">
        <pc:chgData name="Владислав Марчук" userId="57b8704470158380" providerId="LiveId" clId="{CE655483-C92A-42C3-B20F-D6807BE99E5E}" dt="2023-11-14T10:19:13.871" v="3" actId="680"/>
        <pc:sldMkLst>
          <pc:docMk/>
          <pc:sldMk cId="3524236573" sldId="258"/>
        </pc:sldMkLst>
      </pc:sldChg>
      <pc:sldChg chg="addSp delSp modSp new mod ord">
        <pc:chgData name="Владислав Марчук" userId="57b8704470158380" providerId="LiveId" clId="{CE655483-C92A-42C3-B20F-D6807BE99E5E}" dt="2023-11-14T11:44:56.290" v="1345" actId="1076"/>
        <pc:sldMkLst>
          <pc:docMk/>
          <pc:sldMk cId="1360615754" sldId="259"/>
        </pc:sldMkLst>
        <pc:spChg chg="add del mod">
          <ac:chgData name="Владислав Марчук" userId="57b8704470158380" providerId="LiveId" clId="{CE655483-C92A-42C3-B20F-D6807BE99E5E}" dt="2023-11-14T10:52:02.949" v="504" actId="21"/>
          <ac:spMkLst>
            <pc:docMk/>
            <pc:sldMk cId="1360615754" sldId="259"/>
            <ac:spMk id="2" creationId="{DA837058-4496-CF8F-8DA7-43DA99266554}"/>
          </ac:spMkLst>
        </pc:spChg>
        <pc:spChg chg="add del">
          <ac:chgData name="Владислав Марчук" userId="57b8704470158380" providerId="LiveId" clId="{CE655483-C92A-42C3-B20F-D6807BE99E5E}" dt="2023-11-14T10:41:39.518" v="443" actId="22"/>
          <ac:spMkLst>
            <pc:docMk/>
            <pc:sldMk cId="1360615754" sldId="259"/>
            <ac:spMk id="6" creationId="{69778149-7534-327A-BAA5-4BCB1B5D37E2}"/>
          </ac:spMkLst>
        </pc:spChg>
        <pc:spChg chg="add mod">
          <ac:chgData name="Владислав Марчук" userId="57b8704470158380" providerId="LiveId" clId="{CE655483-C92A-42C3-B20F-D6807BE99E5E}" dt="2023-11-14T11:02:36.675" v="756" actId="1076"/>
          <ac:spMkLst>
            <pc:docMk/>
            <pc:sldMk cId="1360615754" sldId="259"/>
            <ac:spMk id="8" creationId="{9FCB9105-346A-51CC-D276-A53B2C41CA6F}"/>
          </ac:spMkLst>
        </pc:spChg>
        <pc:spChg chg="add del">
          <ac:chgData name="Владислав Марчук" userId="57b8704470158380" providerId="LiveId" clId="{CE655483-C92A-42C3-B20F-D6807BE99E5E}" dt="2023-11-14T10:53:03.226" v="513" actId="11529"/>
          <ac:spMkLst>
            <pc:docMk/>
            <pc:sldMk cId="1360615754" sldId="259"/>
            <ac:spMk id="9" creationId="{8EBB1733-DB2F-6EED-CC9B-E856419BC54E}"/>
          </ac:spMkLst>
        </pc:spChg>
        <pc:spChg chg="add del mod">
          <ac:chgData name="Владислав Марчук" userId="57b8704470158380" providerId="LiveId" clId="{CE655483-C92A-42C3-B20F-D6807BE99E5E}" dt="2023-11-14T10:53:02.757" v="512" actId="767"/>
          <ac:spMkLst>
            <pc:docMk/>
            <pc:sldMk cId="1360615754" sldId="259"/>
            <ac:spMk id="10" creationId="{D06CE573-920E-0828-B5B8-EDE2A66BFD3D}"/>
          </ac:spMkLst>
        </pc:spChg>
        <pc:graphicFrameChg chg="add del mod modGraphic">
          <ac:chgData name="Владислав Марчук" userId="57b8704470158380" providerId="LiveId" clId="{CE655483-C92A-42C3-B20F-D6807BE99E5E}" dt="2023-11-14T10:51:45.621" v="501" actId="21"/>
          <ac:graphicFrameMkLst>
            <pc:docMk/>
            <pc:sldMk cId="1360615754" sldId="259"/>
            <ac:graphicFrameMk id="3" creationId="{37426ED8-7DAC-E32D-EAD9-33894BCD17C5}"/>
          </ac:graphicFrameMkLst>
        </pc:graphicFrameChg>
        <pc:graphicFrameChg chg="add del mod modGraphic">
          <ac:chgData name="Владислав Марчук" userId="57b8704470158380" providerId="LiveId" clId="{CE655483-C92A-42C3-B20F-D6807BE99E5E}" dt="2023-11-14T10:50:48.785" v="496" actId="21"/>
          <ac:graphicFrameMkLst>
            <pc:docMk/>
            <pc:sldMk cId="1360615754" sldId="259"/>
            <ac:graphicFrameMk id="4" creationId="{A5AF0A28-1451-E896-F3BC-504F6998583C}"/>
          </ac:graphicFrameMkLst>
        </pc:graphicFrameChg>
        <pc:graphicFrameChg chg="add del modGraphic">
          <ac:chgData name="Владислав Марчук" userId="57b8704470158380" providerId="LiveId" clId="{CE655483-C92A-42C3-B20F-D6807BE99E5E}" dt="2023-11-14T10:51:43.491" v="499" actId="1032"/>
          <ac:graphicFrameMkLst>
            <pc:docMk/>
            <pc:sldMk cId="1360615754" sldId="259"/>
            <ac:graphicFrameMk id="7" creationId="{C1366472-517B-6858-8B3B-B72EA2A961A6}"/>
          </ac:graphicFrameMkLst>
        </pc:graphicFrameChg>
        <pc:graphicFrameChg chg="add del modGraphic">
          <ac:chgData name="Владислав Марчук" userId="57b8704470158380" providerId="LiveId" clId="{CE655483-C92A-42C3-B20F-D6807BE99E5E}" dt="2023-11-14T10:53:25.315" v="516" actId="1032"/>
          <ac:graphicFrameMkLst>
            <pc:docMk/>
            <pc:sldMk cId="1360615754" sldId="259"/>
            <ac:graphicFrameMk id="11" creationId="{B3125797-CE47-F561-5D1F-57D6E2619147}"/>
          </ac:graphicFrameMkLst>
        </pc:graphicFrameChg>
        <pc:graphicFrameChg chg="add mod modGraphic">
          <ac:chgData name="Владислав Марчук" userId="57b8704470158380" providerId="LiveId" clId="{CE655483-C92A-42C3-B20F-D6807BE99E5E}" dt="2023-11-14T11:44:56.290" v="1345" actId="1076"/>
          <ac:graphicFrameMkLst>
            <pc:docMk/>
            <pc:sldMk cId="1360615754" sldId="259"/>
            <ac:graphicFrameMk id="12" creationId="{41E0445B-E16B-F038-DAA4-E5F597AE7243}"/>
          </ac:graphicFrameMkLst>
        </pc:graphicFrameChg>
      </pc:sldChg>
      <pc:sldChg chg="addSp delSp modSp new mod">
        <pc:chgData name="Владислав Марчук" userId="57b8704470158380" providerId="LiveId" clId="{CE655483-C92A-42C3-B20F-D6807BE99E5E}" dt="2023-11-14T11:20:39.508" v="922" actId="9405"/>
        <pc:sldMkLst>
          <pc:docMk/>
          <pc:sldMk cId="1171685436" sldId="260"/>
        </pc:sldMkLst>
        <pc:spChg chg="add mod">
          <ac:chgData name="Владислав Марчук" userId="57b8704470158380" providerId="LiveId" clId="{CE655483-C92A-42C3-B20F-D6807BE99E5E}" dt="2023-11-14T11:12:30.808" v="841" actId="1076"/>
          <ac:spMkLst>
            <pc:docMk/>
            <pc:sldMk cId="1171685436" sldId="260"/>
            <ac:spMk id="2" creationId="{B23F2141-04B1-C8F3-890A-24B20A9D681F}"/>
          </ac:spMkLst>
        </pc:spChg>
        <pc:spChg chg="add del mod">
          <ac:chgData name="Владислав Марчук" userId="57b8704470158380" providerId="LiveId" clId="{CE655483-C92A-42C3-B20F-D6807BE99E5E}" dt="2023-11-14T11:05:36.447" v="777"/>
          <ac:spMkLst>
            <pc:docMk/>
            <pc:sldMk cId="1171685436" sldId="260"/>
            <ac:spMk id="3" creationId="{2A328F91-1A0A-1497-CF69-F90BF013401F}"/>
          </ac:spMkLst>
        </pc:spChg>
        <pc:spChg chg="add del mod">
          <ac:chgData name="Владислав Марчук" userId="57b8704470158380" providerId="LiveId" clId="{CE655483-C92A-42C3-B20F-D6807BE99E5E}" dt="2023-11-14T11:05:37.942" v="778" actId="21"/>
          <ac:spMkLst>
            <pc:docMk/>
            <pc:sldMk cId="1171685436" sldId="260"/>
            <ac:spMk id="4" creationId="{5F23678E-90F7-EF51-7DD6-AD08DE58D63A}"/>
          </ac:spMkLst>
        </pc:spChg>
        <pc:spChg chg="add del mod">
          <ac:chgData name="Владислав Марчук" userId="57b8704470158380" providerId="LiveId" clId="{CE655483-C92A-42C3-B20F-D6807BE99E5E}" dt="2023-11-14T11:05:36.421" v="775" actId="21"/>
          <ac:spMkLst>
            <pc:docMk/>
            <pc:sldMk cId="1171685436" sldId="260"/>
            <ac:spMk id="5" creationId="{BA584F10-F7B7-2BD9-21D8-C811A36871D0}"/>
          </ac:spMkLst>
        </pc:spChg>
        <pc:spChg chg="add mod">
          <ac:chgData name="Владислав Марчук" userId="57b8704470158380" providerId="LiveId" clId="{CE655483-C92A-42C3-B20F-D6807BE99E5E}" dt="2023-11-14T11:18:08.377" v="911" actId="1076"/>
          <ac:spMkLst>
            <pc:docMk/>
            <pc:sldMk cId="1171685436" sldId="260"/>
            <ac:spMk id="6" creationId="{C0EF8AE7-01E8-219D-4F08-94CD85809744}"/>
          </ac:spMkLst>
        </pc:spChg>
        <pc:spChg chg="add mod">
          <ac:chgData name="Владислав Марчук" userId="57b8704470158380" providerId="LiveId" clId="{CE655483-C92A-42C3-B20F-D6807BE99E5E}" dt="2023-11-14T11:12:00.041" v="836" actId="1076"/>
          <ac:spMkLst>
            <pc:docMk/>
            <pc:sldMk cId="1171685436" sldId="260"/>
            <ac:spMk id="7" creationId="{504F3EBA-2482-76BC-14C4-BD3F6B9A87D6}"/>
          </ac:spMkLst>
        </pc:spChg>
        <pc:spChg chg="add mod">
          <ac:chgData name="Владислав Марчук" userId="57b8704470158380" providerId="LiveId" clId="{CE655483-C92A-42C3-B20F-D6807BE99E5E}" dt="2023-11-14T11:12:05.237" v="837" actId="1076"/>
          <ac:spMkLst>
            <pc:docMk/>
            <pc:sldMk cId="1171685436" sldId="260"/>
            <ac:spMk id="8" creationId="{4D717354-FC05-5DEA-E97D-9CAA269EFD06}"/>
          </ac:spMkLst>
        </pc:spChg>
        <pc:spChg chg="add mod">
          <ac:chgData name="Владислав Марчук" userId="57b8704470158380" providerId="LiveId" clId="{CE655483-C92A-42C3-B20F-D6807BE99E5E}" dt="2023-11-14T11:12:24.011" v="840" actId="1076"/>
          <ac:spMkLst>
            <pc:docMk/>
            <pc:sldMk cId="1171685436" sldId="260"/>
            <ac:spMk id="9" creationId="{CE00899B-8659-FC9B-FDFE-47973594536B}"/>
          </ac:spMkLst>
        </pc:spChg>
        <pc:spChg chg="add mod">
          <ac:chgData name="Владислав Марчук" userId="57b8704470158380" providerId="LiveId" clId="{CE655483-C92A-42C3-B20F-D6807BE99E5E}" dt="2023-11-14T11:12:15.929" v="839" actId="1076"/>
          <ac:spMkLst>
            <pc:docMk/>
            <pc:sldMk cId="1171685436" sldId="260"/>
            <ac:spMk id="10" creationId="{D0EFBEDA-1661-8B9F-E965-74C8D8993B8E}"/>
          </ac:spMkLst>
        </pc:spChg>
        <pc:spChg chg="add mod">
          <ac:chgData name="Владислав Марчук" userId="57b8704470158380" providerId="LiveId" clId="{CE655483-C92A-42C3-B20F-D6807BE99E5E}" dt="2023-11-14T11:12:10.691" v="838" actId="1076"/>
          <ac:spMkLst>
            <pc:docMk/>
            <pc:sldMk cId="1171685436" sldId="260"/>
            <ac:spMk id="11" creationId="{88D0D830-1A21-4F6B-FCF8-9A3AD0608754}"/>
          </ac:spMkLst>
        </pc:spChg>
        <pc:spChg chg="add mod">
          <ac:chgData name="Владислав Марчук" userId="57b8704470158380" providerId="LiveId" clId="{CE655483-C92A-42C3-B20F-D6807BE99E5E}" dt="2023-11-14T11:18:20.122" v="913" actId="14100"/>
          <ac:spMkLst>
            <pc:docMk/>
            <pc:sldMk cId="1171685436" sldId="260"/>
            <ac:spMk id="12" creationId="{D5DFE61C-433D-575A-138D-EBA198219763}"/>
          </ac:spMkLst>
        </pc:spChg>
        <pc:spChg chg="add mod">
          <ac:chgData name="Владислав Марчук" userId="57b8704470158380" providerId="LiveId" clId="{CE655483-C92A-42C3-B20F-D6807BE99E5E}" dt="2023-11-14T11:18:23.614" v="914" actId="14100"/>
          <ac:spMkLst>
            <pc:docMk/>
            <pc:sldMk cId="1171685436" sldId="260"/>
            <ac:spMk id="13" creationId="{CD903FE4-012A-8733-15EB-52E0BAEBB791}"/>
          </ac:spMkLst>
        </pc:spChg>
        <pc:spChg chg="add mod">
          <ac:chgData name="Владислав Марчук" userId="57b8704470158380" providerId="LiveId" clId="{CE655483-C92A-42C3-B20F-D6807BE99E5E}" dt="2023-11-14T11:17:33.508" v="904" actId="14100"/>
          <ac:spMkLst>
            <pc:docMk/>
            <pc:sldMk cId="1171685436" sldId="260"/>
            <ac:spMk id="14" creationId="{0816E1C3-569E-8715-95A7-77E61D281FFB}"/>
          </ac:spMkLst>
        </pc:spChg>
        <pc:spChg chg="add mod">
          <ac:chgData name="Владислав Марчук" userId="57b8704470158380" providerId="LiveId" clId="{CE655483-C92A-42C3-B20F-D6807BE99E5E}" dt="2023-11-14T11:18:45.181" v="917" actId="1076"/>
          <ac:spMkLst>
            <pc:docMk/>
            <pc:sldMk cId="1171685436" sldId="260"/>
            <ac:spMk id="15" creationId="{FD766498-5BBA-BA8A-4996-4676FBB4C2C0}"/>
          </ac:spMkLst>
        </pc:spChg>
        <pc:spChg chg="add mod">
          <ac:chgData name="Владислав Марчук" userId="57b8704470158380" providerId="LiveId" clId="{CE655483-C92A-42C3-B20F-D6807BE99E5E}" dt="2023-11-14T11:19:08.581" v="920" actId="688"/>
          <ac:spMkLst>
            <pc:docMk/>
            <pc:sldMk cId="1171685436" sldId="260"/>
            <ac:spMk id="16" creationId="{37E0BEC0-8B9E-7DE1-0830-3936DFA62FED}"/>
          </ac:spMkLst>
        </pc:spChg>
        <pc:spChg chg="add mod">
          <ac:chgData name="Владислав Марчук" userId="57b8704470158380" providerId="LiveId" clId="{CE655483-C92A-42C3-B20F-D6807BE99E5E}" dt="2023-11-14T11:19:04.837" v="919" actId="688"/>
          <ac:spMkLst>
            <pc:docMk/>
            <pc:sldMk cId="1171685436" sldId="260"/>
            <ac:spMk id="17" creationId="{A1978898-6EAD-3EC3-808A-AA30ACD8A45F}"/>
          </ac:spMkLst>
        </pc:spChg>
        <pc:inkChg chg="add">
          <ac:chgData name="Владислав Марчук" userId="57b8704470158380" providerId="LiveId" clId="{CE655483-C92A-42C3-B20F-D6807BE99E5E}" dt="2023-11-14T11:20:39.508" v="922" actId="9405"/>
          <ac:inkMkLst>
            <pc:docMk/>
            <pc:sldMk cId="1171685436" sldId="260"/>
            <ac:inkMk id="18" creationId="{09993338-F875-684E-FCBB-01FAF87B19EE}"/>
          </ac:inkMkLst>
        </pc:inkChg>
      </pc:sldChg>
      <pc:sldChg chg="addSp modSp new mod">
        <pc:chgData name="Владислав Марчук" userId="57b8704470158380" providerId="LiveId" clId="{CE655483-C92A-42C3-B20F-D6807BE99E5E}" dt="2023-11-14T11:42:37.624" v="1236" actId="1076"/>
        <pc:sldMkLst>
          <pc:docMk/>
          <pc:sldMk cId="3341977086" sldId="261"/>
        </pc:sldMkLst>
        <pc:spChg chg="add mod">
          <ac:chgData name="Владислав Марчук" userId="57b8704470158380" providerId="LiveId" clId="{CE655483-C92A-42C3-B20F-D6807BE99E5E}" dt="2023-11-14T11:42:37.624" v="1236" actId="1076"/>
          <ac:spMkLst>
            <pc:docMk/>
            <pc:sldMk cId="3341977086" sldId="261"/>
            <ac:spMk id="2" creationId="{18D1DB80-3D55-6E45-37DC-35F956A2B592}"/>
          </ac:spMkLst>
        </pc:spChg>
      </pc:sldChg>
      <pc:sldChg chg="new del">
        <pc:chgData name="Владислав Марчук" userId="57b8704470158380" providerId="LiveId" clId="{CE655483-C92A-42C3-B20F-D6807BE99E5E}" dt="2023-11-14T11:42:43.302" v="1237" actId="2696"/>
        <pc:sldMkLst>
          <pc:docMk/>
          <pc:sldMk cId="890657611" sldId="262"/>
        </pc:sldMkLst>
      </pc:sldChg>
      <pc:sldChg chg="addSp modSp new mod">
        <pc:chgData name="Владислав Марчук" userId="57b8704470158380" providerId="LiveId" clId="{CE655483-C92A-42C3-B20F-D6807BE99E5E}" dt="2023-11-14T11:37:15.787" v="1174" actId="1076"/>
        <pc:sldMkLst>
          <pc:docMk/>
          <pc:sldMk cId="3543780468" sldId="263"/>
        </pc:sldMkLst>
        <pc:spChg chg="add mod">
          <ac:chgData name="Владислав Марчук" userId="57b8704470158380" providerId="LiveId" clId="{CE655483-C92A-42C3-B20F-D6807BE99E5E}" dt="2023-11-14T11:37:15.787" v="1174" actId="1076"/>
          <ac:spMkLst>
            <pc:docMk/>
            <pc:sldMk cId="3543780468" sldId="263"/>
            <ac:spMk id="2" creationId="{9319B092-CC20-4030-F9C9-1795A41EAAC1}"/>
          </ac:spMkLst>
        </pc:spChg>
        <pc:picChg chg="add mod">
          <ac:chgData name="Владислав Марчук" userId="57b8704470158380" providerId="LiveId" clId="{CE655483-C92A-42C3-B20F-D6807BE99E5E}" dt="2023-11-14T11:37:10.473" v="1173" actId="14100"/>
          <ac:picMkLst>
            <pc:docMk/>
            <pc:sldMk cId="3543780468" sldId="263"/>
            <ac:picMk id="3" creationId="{03B045A7-EF01-3EE2-8894-70F808F63E83}"/>
          </ac:picMkLst>
        </pc:picChg>
      </pc:sldChg>
      <pc:sldChg chg="addSp delSp modSp new mod">
        <pc:chgData name="Владислав Марчук" userId="57b8704470158380" providerId="LiveId" clId="{CE655483-C92A-42C3-B20F-D6807BE99E5E}" dt="2023-11-14T11:41:10.761" v="1186" actId="1076"/>
        <pc:sldMkLst>
          <pc:docMk/>
          <pc:sldMk cId="883041016" sldId="264"/>
        </pc:sldMkLst>
        <pc:spChg chg="add mod">
          <ac:chgData name="Владислав Марчук" userId="57b8704470158380" providerId="LiveId" clId="{CE655483-C92A-42C3-B20F-D6807BE99E5E}" dt="2023-11-14T11:41:05.738" v="1184" actId="1076"/>
          <ac:spMkLst>
            <pc:docMk/>
            <pc:sldMk cId="883041016" sldId="264"/>
            <ac:spMk id="2" creationId="{59FC6AC4-FE57-563C-D5EB-C4440E763944}"/>
          </ac:spMkLst>
        </pc:spChg>
        <pc:picChg chg="add del mod">
          <ac:chgData name="Владислав Марчук" userId="57b8704470158380" providerId="LiveId" clId="{CE655483-C92A-42C3-B20F-D6807BE99E5E}" dt="2023-11-14T11:40:04.104" v="1179" actId="21"/>
          <ac:picMkLst>
            <pc:docMk/>
            <pc:sldMk cId="883041016" sldId="264"/>
            <ac:picMk id="3" creationId="{CA084E70-8275-5776-287A-2AC022B0D94D}"/>
          </ac:picMkLst>
        </pc:picChg>
        <pc:picChg chg="add mod">
          <ac:chgData name="Владислав Марчук" userId="57b8704470158380" providerId="LiveId" clId="{CE655483-C92A-42C3-B20F-D6807BE99E5E}" dt="2023-11-14T11:41:10.761" v="1186" actId="1076"/>
          <ac:picMkLst>
            <pc:docMk/>
            <pc:sldMk cId="883041016" sldId="264"/>
            <ac:picMk id="4" creationId="{CE1CC8DE-3925-B66C-15B5-5B3A0A4F992B}"/>
          </ac:picMkLst>
        </pc:pic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1-14T11:20:39.50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92BD-11BD-4CC6-9F4D-50FC5BEFB6AF}" type="datetimeFigureOut">
              <a:rPr lang="uk-UA" smtClean="0"/>
              <a:t>14.11.2023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4A7FC-3ACB-4AFA-B611-6E8463AAC40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9028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92BD-11BD-4CC6-9F4D-50FC5BEFB6AF}" type="datetimeFigureOut">
              <a:rPr lang="uk-UA" smtClean="0"/>
              <a:t>14.11.2023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4A7FC-3ACB-4AFA-B611-6E8463AAC40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0847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92BD-11BD-4CC6-9F4D-50FC5BEFB6AF}" type="datetimeFigureOut">
              <a:rPr lang="uk-UA" smtClean="0"/>
              <a:t>14.11.2023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4A7FC-3ACB-4AFA-B611-6E8463AAC40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047226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92BD-11BD-4CC6-9F4D-50FC5BEFB6AF}" type="datetimeFigureOut">
              <a:rPr lang="uk-UA" smtClean="0"/>
              <a:t>14.11.2023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4A7FC-3ACB-4AFA-B611-6E8463AAC402}" type="slidenum">
              <a:rPr lang="uk-UA" smtClean="0"/>
              <a:t>‹№›</a:t>
            </a:fld>
            <a:endParaRPr lang="uk-UA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250032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92BD-11BD-4CC6-9F4D-50FC5BEFB6AF}" type="datetimeFigureOut">
              <a:rPr lang="uk-UA" smtClean="0"/>
              <a:t>14.11.2023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4A7FC-3ACB-4AFA-B611-6E8463AAC40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193154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92BD-11BD-4CC6-9F4D-50FC5BEFB6AF}" type="datetimeFigureOut">
              <a:rPr lang="uk-UA" smtClean="0"/>
              <a:t>14.11.2023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4A7FC-3ACB-4AFA-B611-6E8463AAC40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41043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92BD-11BD-4CC6-9F4D-50FC5BEFB6AF}" type="datetimeFigureOut">
              <a:rPr lang="uk-UA" smtClean="0"/>
              <a:t>14.11.2023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4A7FC-3ACB-4AFA-B611-6E8463AAC40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51880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92BD-11BD-4CC6-9F4D-50FC5BEFB6AF}" type="datetimeFigureOut">
              <a:rPr lang="uk-UA" smtClean="0"/>
              <a:t>14.11.2023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4A7FC-3ACB-4AFA-B611-6E8463AAC40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829527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92BD-11BD-4CC6-9F4D-50FC5BEFB6AF}" type="datetimeFigureOut">
              <a:rPr lang="uk-UA" smtClean="0"/>
              <a:t>14.11.2023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4A7FC-3ACB-4AFA-B611-6E8463AAC40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3270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92BD-11BD-4CC6-9F4D-50FC5BEFB6AF}" type="datetimeFigureOut">
              <a:rPr lang="uk-UA" smtClean="0"/>
              <a:t>14.11.2023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4A7FC-3ACB-4AFA-B611-6E8463AAC40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1105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92BD-11BD-4CC6-9F4D-50FC5BEFB6AF}" type="datetimeFigureOut">
              <a:rPr lang="uk-UA" smtClean="0"/>
              <a:t>14.11.2023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4A7FC-3ACB-4AFA-B611-6E8463AAC40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29119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92BD-11BD-4CC6-9F4D-50FC5BEFB6AF}" type="datetimeFigureOut">
              <a:rPr lang="uk-UA" smtClean="0"/>
              <a:t>14.11.2023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4A7FC-3ACB-4AFA-B611-6E8463AAC40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53854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92BD-11BD-4CC6-9F4D-50FC5BEFB6AF}" type="datetimeFigureOut">
              <a:rPr lang="uk-UA" smtClean="0"/>
              <a:t>14.11.2023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4A7FC-3ACB-4AFA-B611-6E8463AAC40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67009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92BD-11BD-4CC6-9F4D-50FC5BEFB6AF}" type="datetimeFigureOut">
              <a:rPr lang="uk-UA" smtClean="0"/>
              <a:t>14.11.2023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4A7FC-3ACB-4AFA-B611-6E8463AAC40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73118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92BD-11BD-4CC6-9F4D-50FC5BEFB6AF}" type="datetimeFigureOut">
              <a:rPr lang="uk-UA" smtClean="0"/>
              <a:t>14.11.2023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4A7FC-3ACB-4AFA-B611-6E8463AAC40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45561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92BD-11BD-4CC6-9F4D-50FC5BEFB6AF}" type="datetimeFigureOut">
              <a:rPr lang="uk-UA" smtClean="0"/>
              <a:t>14.11.2023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4A7FC-3ACB-4AFA-B611-6E8463AAC40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8854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92BD-11BD-4CC6-9F4D-50FC5BEFB6AF}" type="datetimeFigureOut">
              <a:rPr lang="uk-UA" smtClean="0"/>
              <a:t>14.11.2023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4A7FC-3ACB-4AFA-B611-6E8463AAC40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6931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49692BD-11BD-4CC6-9F4D-50FC5BEFB6AF}" type="datetimeFigureOut">
              <a:rPr lang="uk-UA" smtClean="0"/>
              <a:t>14.11.2023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EA4A7FC-3ACB-4AFA-B611-6E8463AAC40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34246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D2BEDF-A056-00D1-D43B-6DF348C1C4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4129" y="1812062"/>
            <a:ext cx="11503742" cy="2509213"/>
          </a:xfrm>
        </p:spPr>
        <p:txBody>
          <a:bodyPr>
            <a:noAutofit/>
          </a:bodyPr>
          <a:lstStyle/>
          <a:p>
            <a:r>
              <a:rPr lang="uk-UA" sz="6600" dirty="0" err="1">
                <a:latin typeface="Bookman Old Style" panose="02050604050505020204" pitchFamily="18" charset="0"/>
              </a:rPr>
              <a:t>Презантація</a:t>
            </a:r>
            <a:r>
              <a:rPr lang="uk-UA" sz="6600" dirty="0">
                <a:latin typeface="Bookman Old Style" panose="02050604050505020204" pitchFamily="18" charset="0"/>
              </a:rPr>
              <a:t> на тему: «Ділове спілкування»</a:t>
            </a:r>
          </a:p>
        </p:txBody>
      </p:sp>
    </p:spTree>
    <p:extLst>
      <p:ext uri="{BB962C8B-B14F-4D97-AF65-F5344CB8AC3E}">
        <p14:creationId xmlns:p14="http://schemas.microsoft.com/office/powerpoint/2010/main" val="2328246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0E65EEF-3E9F-3533-7CE3-22B54E4E29F7}"/>
              </a:ext>
            </a:extLst>
          </p:cNvPr>
          <p:cNvSpPr txBox="1"/>
          <p:nvPr/>
        </p:nvSpPr>
        <p:spPr>
          <a:xfrm>
            <a:off x="221223" y="5574890"/>
            <a:ext cx="117495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Ділове спілкування — різновид спілкування, метою якого є досягнення будь-якої узгодженості у сферах трудової, підприємницької, професійної, суспільної діяльності, кооперації, співпраці.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F1C8285-EF74-2A55-551D-33FCA0F56A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045" y="176981"/>
            <a:ext cx="10131907" cy="5319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822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319B092-CC20-4030-F9C9-1795A41EAAC1}"/>
              </a:ext>
            </a:extLst>
          </p:cNvPr>
          <p:cNvSpPr txBox="1"/>
          <p:nvPr/>
        </p:nvSpPr>
        <p:spPr>
          <a:xfrm>
            <a:off x="127819" y="5288340"/>
            <a:ext cx="125459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 ділового спілкування залежить від правильної оцінки ситуації й ділових партнерів, їх фінансового положення й традицій, психологічних особливостей учасників переговорів, а також від загальної підготовленості спеціалістів, що здійснюють ділове спілкування.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3B045A7-EF01-3EE2-8894-70F808F63E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2425" y="99030"/>
            <a:ext cx="7857587" cy="5242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780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9FC6AC4-FE57-563C-D5EB-C4440E763944}"/>
              </a:ext>
            </a:extLst>
          </p:cNvPr>
          <p:cNvSpPr txBox="1"/>
          <p:nvPr/>
        </p:nvSpPr>
        <p:spPr>
          <a:xfrm>
            <a:off x="196645" y="4837470"/>
            <a:ext cx="1199535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питань, які доводиться вирішувати у ході </a:t>
            </a:r>
            <a:r>
              <a:rPr lang="uk-UA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ділового спілкування</a:t>
            </a:r>
            <a:r>
              <a:rPr lang="uk-UA" sz="2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висуває певні вимоги до рівня підготовленості спеціалістів, їх загальної культури спілкування, вміння швидко орієнтуватися в ситуації. Тому необхідно постійно вчитися у ході ділового спілкування, щоб виключати можливості повторення помилок й відпрацьовувати ефективні прийоми діяльності. Необхідні безперервне самонавчання й самовиховання, щоб сформувати в собі необхідні якості та навички для ефективного ділового спілкування і зміцнення ділової репутації.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E1CC8DE-3925-B66C-15B5-5B3A0A4F99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050" y="0"/>
            <a:ext cx="11119899" cy="4837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041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FCB9105-346A-51CC-D276-A53B2C41CA6F}"/>
              </a:ext>
            </a:extLst>
          </p:cNvPr>
          <p:cNvSpPr txBox="1"/>
          <p:nvPr/>
        </p:nvSpPr>
        <p:spPr>
          <a:xfrm>
            <a:off x="1401094" y="1042218"/>
            <a:ext cx="93898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Види ділового спілкування:</a:t>
            </a:r>
          </a:p>
        </p:txBody>
      </p:sp>
      <p:graphicFrame>
        <p:nvGraphicFramePr>
          <p:cNvPr id="12" name="Таблиця 11">
            <a:extLst>
              <a:ext uri="{FF2B5EF4-FFF2-40B4-BE49-F238E27FC236}">
                <a16:creationId xmlns:a16="http://schemas.microsoft.com/office/drawing/2014/main" id="{41E0445B-E16B-F038-DAA4-E5F597AE72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5834926"/>
              </p:ext>
            </p:extLst>
          </p:nvPr>
        </p:nvGraphicFramePr>
        <p:xfrm>
          <a:off x="478293" y="1503883"/>
          <a:ext cx="11235407" cy="399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9918">
                  <a:extLst>
                    <a:ext uri="{9D8B030D-6E8A-4147-A177-3AD203B41FA5}">
                      <a16:colId xmlns:a16="http://schemas.microsoft.com/office/drawing/2014/main" val="2418860088"/>
                    </a:ext>
                  </a:extLst>
                </a:gridCol>
                <a:gridCol w="9515489">
                  <a:extLst>
                    <a:ext uri="{9D8B030D-6E8A-4147-A177-3AD203B41FA5}">
                      <a16:colId xmlns:a16="http://schemas.microsoft.com/office/drawing/2014/main" val="679023979"/>
                    </a:ext>
                  </a:extLst>
                </a:gridCol>
              </a:tblGrid>
              <a:tr h="299630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4017108"/>
                  </a:ext>
                </a:extLst>
              </a:tr>
              <a:tr h="162757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Вербальне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endParaRPr lang="uk-UA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один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із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видів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спілкування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який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включає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себе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використання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слів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86360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Невербальне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спосіб спілкування, який переважно використовує мову тіла та інші фізичні жести як засіб спілкування.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4935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Робоче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спосіб спілкування, що особливо часто застосовується під час прийому на роботу.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3619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Письмове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вид </a:t>
                      </a:r>
                      <a:r>
                        <a:rPr lang="ru-RU" sz="20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спілкування</a:t>
                      </a:r>
                      <a:r>
                        <a:rPr lang="ru-RU" sz="20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який</a:t>
                      </a:r>
                      <a:r>
                        <a:rPr lang="ru-RU" sz="20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включає</a:t>
                      </a:r>
                      <a:r>
                        <a:rPr lang="ru-RU" sz="20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 себе </a:t>
                      </a:r>
                      <a:r>
                        <a:rPr lang="ru-RU" sz="20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тільки</a:t>
                      </a:r>
                      <a:r>
                        <a:rPr lang="ru-RU" sz="20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письмові</a:t>
                      </a:r>
                      <a:r>
                        <a:rPr lang="ru-RU" sz="20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форми</a:t>
                      </a:r>
                      <a:r>
                        <a:rPr lang="ru-RU" sz="20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uk-UA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4940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Електронне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сучасний спосіб спілкування, який включає електронні та новітні технології для спілкування, такі як телеконференції, електронні повідомлення і т. д.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05459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Командне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сучасний спосіб спілкування, який включає електронні та новітні технології для спілкування, такі як телеконференції, електронні повідомлення і т. д.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11493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06157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23F2141-04B1-C8F3-890A-24B20A9D681F}"/>
              </a:ext>
            </a:extLst>
          </p:cNvPr>
          <p:cNvSpPr txBox="1"/>
          <p:nvPr/>
        </p:nvSpPr>
        <p:spPr>
          <a:xfrm>
            <a:off x="9906001" y="2853429"/>
            <a:ext cx="245806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Мовний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бар'єр.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Мовний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бар'єр є ще одним важливим фактором ділового спілкування. Якщо спілкування відбувається без розуміння мови одне одного, тоді воно того не варте.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EF8AE7-01E8-219D-4F08-94CD85809744}"/>
              </a:ext>
            </a:extLst>
          </p:cNvPr>
          <p:cNvSpPr txBox="1"/>
          <p:nvPr/>
        </p:nvSpPr>
        <p:spPr>
          <a:xfrm>
            <a:off x="4104967" y="-72170"/>
            <a:ext cx="4109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Бар'єри ділового спілкування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4F3EBA-2482-76BC-14C4-BD3F6B9A87D6}"/>
              </a:ext>
            </a:extLst>
          </p:cNvPr>
          <p:cNvSpPr txBox="1"/>
          <p:nvPr/>
        </p:nvSpPr>
        <p:spPr>
          <a:xfrm>
            <a:off x="0" y="2853429"/>
            <a:ext cx="2438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Складні повідомлення. Використання складних технічних термінів може призвести до відсутності спілкування. Щоб запобігти цьому, потрібно використовувати чіткі та короткі повідомлення, які легко зрозуміти.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717354-FC05-5DEA-E97D-9CAA269EFD06}"/>
              </a:ext>
            </a:extLst>
          </p:cNvPr>
          <p:cNvSpPr txBox="1"/>
          <p:nvPr/>
        </p:nvSpPr>
        <p:spPr>
          <a:xfrm>
            <a:off x="2285999" y="2831868"/>
            <a:ext cx="181896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Приховування інформації. В організаціях більша частина інформації є конфіденційною у зв'язку з політикою компанії. Переконайтеся, що необхідна інформація є легкодоступною.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00899B-8659-FC9B-FDFE-47973594536B}"/>
              </a:ext>
            </a:extLst>
          </p:cNvPr>
          <p:cNvSpPr txBox="1"/>
          <p:nvPr/>
        </p:nvSpPr>
        <p:spPr>
          <a:xfrm>
            <a:off x="4090219" y="2831868"/>
            <a:ext cx="184846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Різні позиції. Управління повинне тримати співробітників в курсі та підтримувати зворотний зв'язок.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EFBEDA-1661-8B9F-E965-74C8D8993B8E}"/>
              </a:ext>
            </a:extLst>
          </p:cNvPr>
          <p:cNvSpPr txBox="1"/>
          <p:nvPr/>
        </p:nvSpPr>
        <p:spPr>
          <a:xfrm>
            <a:off x="5788743" y="2853429"/>
            <a:ext cx="21336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Неефективні процеси комунікації. Підтримка ієрархії в організації є необхідною, але це може зменшити потік комунікації. Тому дуже важливо зменшувати ієрархічну структуру і підвищувати взаємодію та спілкування.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D0D830-1A21-4F6B-FCF8-9A3AD0608754}"/>
              </a:ext>
            </a:extLst>
          </p:cNvPr>
          <p:cNvSpPr txBox="1"/>
          <p:nvPr/>
        </p:nvSpPr>
        <p:spPr>
          <a:xfrm>
            <a:off x="7772402" y="2831868"/>
            <a:ext cx="213359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Відсутність довіри. Найбільш важливим фактором відсутності спілкування в організації є конкуренція, яка призводить до відсутності довіри між співробітниками. Обмінюйтеся інформацією, спілкуйтеся відкрито і чесно, залучайте інших під час прийняття рішень.</a:t>
            </a:r>
          </a:p>
        </p:txBody>
      </p:sp>
      <p:sp>
        <p:nvSpPr>
          <p:cNvPr id="12" name="Стрілка: униз 11">
            <a:extLst>
              <a:ext uri="{FF2B5EF4-FFF2-40B4-BE49-F238E27FC236}">
                <a16:creationId xmlns:a16="http://schemas.microsoft.com/office/drawing/2014/main" id="{D5DFE61C-433D-575A-138D-EBA198219763}"/>
              </a:ext>
            </a:extLst>
          </p:cNvPr>
          <p:cNvSpPr/>
          <p:nvPr/>
        </p:nvSpPr>
        <p:spPr>
          <a:xfrm>
            <a:off x="4327379" y="389495"/>
            <a:ext cx="1230698" cy="2353705"/>
          </a:xfrm>
          <a:prstGeom prst="down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Стрілка: униз 12">
            <a:extLst>
              <a:ext uri="{FF2B5EF4-FFF2-40B4-BE49-F238E27FC236}">
                <a16:creationId xmlns:a16="http://schemas.microsoft.com/office/drawing/2014/main" id="{CD903FE4-012A-8733-15EB-52E0BAEBB791}"/>
              </a:ext>
            </a:extLst>
          </p:cNvPr>
          <p:cNvSpPr/>
          <p:nvPr/>
        </p:nvSpPr>
        <p:spPr>
          <a:xfrm>
            <a:off x="5982360" y="411056"/>
            <a:ext cx="1230698" cy="2332144"/>
          </a:xfrm>
          <a:prstGeom prst="down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Стрілка: униз 13">
            <a:extLst>
              <a:ext uri="{FF2B5EF4-FFF2-40B4-BE49-F238E27FC236}">
                <a16:creationId xmlns:a16="http://schemas.microsoft.com/office/drawing/2014/main" id="{0816E1C3-569E-8715-95A7-77E61D281FFB}"/>
              </a:ext>
            </a:extLst>
          </p:cNvPr>
          <p:cNvSpPr/>
          <p:nvPr/>
        </p:nvSpPr>
        <p:spPr>
          <a:xfrm rot="3308433">
            <a:off x="2072942" y="-702549"/>
            <a:ext cx="531656" cy="4404480"/>
          </a:xfrm>
          <a:prstGeom prst="down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Стрілка: униз 14">
            <a:extLst>
              <a:ext uri="{FF2B5EF4-FFF2-40B4-BE49-F238E27FC236}">
                <a16:creationId xmlns:a16="http://schemas.microsoft.com/office/drawing/2014/main" id="{FD766498-5BBA-BA8A-4996-4676FBB4C2C0}"/>
              </a:ext>
            </a:extLst>
          </p:cNvPr>
          <p:cNvSpPr/>
          <p:nvPr/>
        </p:nvSpPr>
        <p:spPr>
          <a:xfrm rot="1901370">
            <a:off x="3442412" y="167706"/>
            <a:ext cx="453480" cy="2875010"/>
          </a:xfrm>
          <a:prstGeom prst="down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6" name="Стрілка: униз 15">
            <a:extLst>
              <a:ext uri="{FF2B5EF4-FFF2-40B4-BE49-F238E27FC236}">
                <a16:creationId xmlns:a16="http://schemas.microsoft.com/office/drawing/2014/main" id="{37E0BEC0-8B9E-7DE1-0830-3936DFA62FED}"/>
              </a:ext>
            </a:extLst>
          </p:cNvPr>
          <p:cNvSpPr/>
          <p:nvPr/>
        </p:nvSpPr>
        <p:spPr>
          <a:xfrm rot="18748783">
            <a:off x="9140150" y="-298435"/>
            <a:ext cx="614548" cy="3768031"/>
          </a:xfrm>
          <a:prstGeom prst="down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Стрілка: униз 16">
            <a:extLst>
              <a:ext uri="{FF2B5EF4-FFF2-40B4-BE49-F238E27FC236}">
                <a16:creationId xmlns:a16="http://schemas.microsoft.com/office/drawing/2014/main" id="{A1978898-6EAD-3EC3-808A-AA30ACD8A45F}"/>
              </a:ext>
            </a:extLst>
          </p:cNvPr>
          <p:cNvSpPr/>
          <p:nvPr/>
        </p:nvSpPr>
        <p:spPr>
          <a:xfrm rot="19989128">
            <a:off x="7751344" y="231176"/>
            <a:ext cx="543248" cy="2780572"/>
          </a:xfrm>
          <a:prstGeom prst="down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18" name="Рукописні дані 17">
                <a:extLst>
                  <a:ext uri="{FF2B5EF4-FFF2-40B4-BE49-F238E27FC236}">
                    <a16:creationId xmlns:a16="http://schemas.microsoft.com/office/drawing/2014/main" id="{09993338-F875-684E-FCBB-01FAF87B19EE}"/>
                  </a:ext>
                </a:extLst>
              </p14:cNvPr>
              <p14:cNvContentPartPr/>
              <p14:nvPr/>
            </p14:nvContentPartPr>
            <p14:xfrm>
              <a:off x="-1081870" y="589932"/>
              <a:ext cx="360" cy="360"/>
            </p14:xfrm>
          </p:contentPart>
        </mc:Choice>
        <mc:Fallback>
          <p:pic>
            <p:nvPicPr>
              <p:cNvPr id="18" name="Рукописні дані 17">
                <a:extLst>
                  <a:ext uri="{FF2B5EF4-FFF2-40B4-BE49-F238E27FC236}">
                    <a16:creationId xmlns:a16="http://schemas.microsoft.com/office/drawing/2014/main" id="{09993338-F875-684E-FCBB-01FAF87B19E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1135510" y="481932"/>
                <a:ext cx="108000" cy="2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71685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8D1DB80-3D55-6E45-37DC-35F956A2B592}"/>
              </a:ext>
            </a:extLst>
          </p:cNvPr>
          <p:cNvSpPr txBox="1"/>
          <p:nvPr/>
        </p:nvSpPr>
        <p:spPr>
          <a:xfrm>
            <a:off x="2861188" y="2084438"/>
            <a:ext cx="112972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 !</a:t>
            </a:r>
          </a:p>
          <a:p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Презентація закінчена !</a:t>
            </a:r>
          </a:p>
        </p:txBody>
      </p:sp>
    </p:spTree>
    <p:extLst>
      <p:ext uri="{BB962C8B-B14F-4D97-AF65-F5344CB8AC3E}">
        <p14:creationId xmlns:p14="http://schemas.microsoft.com/office/powerpoint/2010/main" val="3341977086"/>
      </p:ext>
    </p:extLst>
  </p:cSld>
  <p:clrMapOvr>
    <a:masterClrMapping/>
  </p:clrMapOvr>
</p:sld>
</file>

<file path=ppt/theme/theme1.xml><?xml version="1.0" encoding="utf-8"?>
<a:theme xmlns:a="http://schemas.openxmlformats.org/drawingml/2006/main" name="Краплинка">
  <a:themeElements>
    <a:clrScheme name="Краплинка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раплинка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раплинка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TM04033925[[fn=Краплинка]]</Template>
  <TotalTime>87</TotalTime>
  <Words>440</Words>
  <Application>Microsoft Office PowerPoint</Application>
  <PresentationFormat>Широкий екран</PresentationFormat>
  <Paragraphs>28</Paragraphs>
  <Slides>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12" baseType="lpstr">
      <vt:lpstr>Arial</vt:lpstr>
      <vt:lpstr>Bookman Old Style</vt:lpstr>
      <vt:lpstr>Times New Roman</vt:lpstr>
      <vt:lpstr>Tw Cen MT</vt:lpstr>
      <vt:lpstr>Краплинка</vt:lpstr>
      <vt:lpstr>Презантація на тему: «Ділове спілкування»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Презантація на тему: «Ділове спілкування»</dc:title>
  <dc:creator>Владислав Марчук</dc:creator>
  <cp:lastModifiedBy>Владислав Марчук</cp:lastModifiedBy>
  <cp:revision>1</cp:revision>
  <dcterms:created xsi:type="dcterms:W3CDTF">2023-11-14T10:18:25Z</dcterms:created>
  <dcterms:modified xsi:type="dcterms:W3CDTF">2023-11-14T11:45:28Z</dcterms:modified>
</cp:coreProperties>
</file>