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2"/>
  </p:notesMasterIdLst>
  <p:handoutMasterIdLst>
    <p:handoutMasterId r:id="rId13"/>
  </p:handoutMasterIdLst>
  <p:sldIdLst>
    <p:sldId id="257"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7377" autoAdjust="0"/>
  </p:normalViewPr>
  <p:slideViewPr>
    <p:cSldViewPr snapToGrid="0">
      <p:cViewPr varScale="1">
        <p:scale>
          <a:sx n="86" d="100"/>
          <a:sy n="86" d="100"/>
        </p:scale>
        <p:origin x="562"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AFD7059-3730-4CC6-9BE6-F44642CD9C7D}" type="datetime1">
              <a:rPr lang="uk-UA" smtClean="0"/>
              <a:t>05.04.2020</a:t>
            </a:fld>
            <a:endParaRPr lang="en-US"/>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D62D957-BCCA-4E51-9DC4-FEADDA336173}" type="datetime1">
              <a:rPr lang="uk-UA" smtClean="0"/>
              <a:t>05.04.2020</a:t>
            </a:fld>
            <a:endParaRPr lang="en-US"/>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
              <a:t>Зразки заголовків</a:t>
            </a:r>
            <a:endParaRPr lang="en-US"/>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cs typeface="Calibri" panose="020F0502020204030204" pitchFamily="34" charset="0"/>
            </a:endParaRPr>
          </a:p>
        </p:txBody>
      </p:sp>
      <p:sp useBgFill="1">
        <p:nvSpPr>
          <p:cNvPr id="10" name="Прямокут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кут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кут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 сполучна ліні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 сполучна ліні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 сполучна ліні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Calibri" panose="020F0502020204030204" pitchFamily="34" charset="0"/>
                <a:ea typeface="+mn-ea"/>
                <a:cs typeface="Calibri" panose="020F0502020204030204" pitchFamily="34" charset="0"/>
              </a:defRPr>
            </a:lvl1pPr>
          </a:lstStyle>
          <a:p>
            <a:pPr rtl="0"/>
            <a:r>
              <a:rPr lang="uk-UA"/>
              <a:t>Клацніть, щоб редагувати стиль зразка заголовка</a:t>
            </a:r>
            <a:endParaRPr lang="en-US" dirty="0"/>
          </a:p>
        </p:txBody>
      </p:sp>
      <p:sp>
        <p:nvSpPr>
          <p:cNvPr id="3" name="Пі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a:t>Клацніть, щоб редагувати стиль зразка підзаголовка</a:t>
            </a:r>
            <a:endParaRPr lang="en-US" dirty="0"/>
          </a:p>
        </p:txBody>
      </p:sp>
      <p:sp>
        <p:nvSpPr>
          <p:cNvPr id="20" name="Місце для дати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Calibri" panose="020F0502020204030204" pitchFamily="34" charset="0"/>
                <a:cs typeface="Calibri" panose="020F0502020204030204" pitchFamily="34" charset="0"/>
              </a:defRPr>
            </a:lvl1pPr>
          </a:lstStyle>
          <a:p>
            <a:fld id="{D6C7B74F-BC04-4BDB-88B3-804B596BE4D0}" type="datetime1">
              <a:rPr lang="uk-UA" smtClean="0"/>
              <a:t>05.04.2020</a:t>
            </a:fld>
            <a:endParaRPr lang="en-US" dirty="0"/>
          </a:p>
        </p:txBody>
      </p:sp>
      <p:sp>
        <p:nvSpPr>
          <p:cNvPr id="21" name="Місце для нижнього колонтитула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latin typeface="Calibri" panose="020F0502020204030204" pitchFamily="34" charset="0"/>
                <a:cs typeface="Calibri" panose="020F0502020204030204" pitchFamily="34" charset="0"/>
              </a:defRPr>
            </a:lvl1pPr>
          </a:lstStyle>
          <a:p>
            <a:endParaRPr lang="en-US" dirty="0"/>
          </a:p>
        </p:txBody>
      </p:sp>
      <p:sp>
        <p:nvSpPr>
          <p:cNvPr id="22" name="Місце для номера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latin typeface="Calibri" panose="020F0502020204030204" pitchFamily="34" charset="0"/>
                <a:cs typeface="Calibri" panose="020F050202020403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atin typeface="Calibri" panose="020F0502020204030204" pitchFamily="34" charset="0"/>
                <a:cs typeface="Calibri" panose="020F0502020204030204" pitchFamily="34" charset="0"/>
              </a:defRPr>
            </a:lvl1pPr>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p:txBody>
          <a:bodyPr vert="eaVert" rtlCol="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lvl1pPr>
              <a:defRPr>
                <a:latin typeface="Calibri" panose="020F0502020204030204" pitchFamily="34" charset="0"/>
                <a:cs typeface="Calibri" panose="020F0502020204030204" pitchFamily="34" charset="0"/>
              </a:defRPr>
            </a:lvl1pPr>
          </a:lstStyle>
          <a:p>
            <a:fld id="{5804CC38-D0D4-4A43-AEDC-F3FBF70A273B}" type="datetime1">
              <a:rPr lang="uk-UA" smtClean="0"/>
              <a:t>05.04.2020</a:t>
            </a:fld>
            <a:endParaRPr lang="en-US"/>
          </a:p>
        </p:txBody>
      </p:sp>
      <p:sp>
        <p:nvSpPr>
          <p:cNvPr id="5" name="Місце для нижнього колонтитула 4"/>
          <p:cNvSpPr>
            <a:spLocks noGrp="1"/>
          </p:cNvSpPr>
          <p:nvPr>
            <p:ph type="ftr" sz="quarter" idx="11"/>
          </p:nvPr>
        </p:nvSpPr>
        <p:spPr/>
        <p:txBody>
          <a:bodyPr rtlCol="0"/>
          <a:lstStyle>
            <a:lvl1pPr>
              <a:defRPr>
                <a:latin typeface="Calibri" panose="020F0502020204030204" pitchFamily="34" charset="0"/>
                <a:cs typeface="Calibri" panose="020F0502020204030204" pitchFamily="34" charset="0"/>
              </a:defRPr>
            </a:lvl1pPr>
          </a:lstStyle>
          <a:p>
            <a:endParaRPr lang="en-US"/>
          </a:p>
        </p:txBody>
      </p:sp>
      <p:sp>
        <p:nvSpPr>
          <p:cNvPr id="6" name="Місце для номера слайда 5"/>
          <p:cNvSpPr>
            <a:spLocks noGrp="1"/>
          </p:cNvSpPr>
          <p:nvPr>
            <p:ph type="sldNum" sz="quarter" idx="12"/>
          </p:nvPr>
        </p:nvSpPr>
        <p:spPr/>
        <p:txBody>
          <a:bodyPr rtlCol="0"/>
          <a:lstStyle>
            <a:lvl1pPr>
              <a:defRPr>
                <a:latin typeface="Calibri" panose="020F0502020204030204" pitchFamily="34" charset="0"/>
                <a:cs typeface="Calibri" panose="020F050202020403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991600" y="762000"/>
            <a:ext cx="2362200" cy="5257800"/>
          </a:xfrm>
        </p:spPr>
        <p:txBody>
          <a:bodyPr vert="eaVert" rtlCol="0"/>
          <a:lstStyle>
            <a:lvl1pPr>
              <a:defRPr>
                <a:latin typeface="Calibri" panose="020F0502020204030204" pitchFamily="34" charset="0"/>
                <a:cs typeface="Calibri" panose="020F0502020204030204" pitchFamily="34" charset="0"/>
              </a:defRPr>
            </a:lvl1pPr>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a:xfrm>
            <a:off x="838200" y="762000"/>
            <a:ext cx="8077200" cy="5257800"/>
          </a:xfrm>
        </p:spPr>
        <p:txBody>
          <a:bodyPr vert="eaVert" rtlCol="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lvl1pPr>
              <a:defRPr>
                <a:latin typeface="Calibri" panose="020F0502020204030204" pitchFamily="34" charset="0"/>
                <a:cs typeface="Calibri" panose="020F0502020204030204" pitchFamily="34" charset="0"/>
              </a:defRPr>
            </a:lvl1pPr>
          </a:lstStyle>
          <a:p>
            <a:fld id="{556F57D2-D3FA-43DD-8E49-FFC44D04CD92}" type="datetime1">
              <a:rPr lang="uk-UA" smtClean="0"/>
              <a:t>05.04.2020</a:t>
            </a:fld>
            <a:endParaRPr lang="en-US"/>
          </a:p>
        </p:txBody>
      </p:sp>
      <p:sp>
        <p:nvSpPr>
          <p:cNvPr id="5" name="Місце для нижнього колонтитула 4"/>
          <p:cNvSpPr>
            <a:spLocks noGrp="1"/>
          </p:cNvSpPr>
          <p:nvPr>
            <p:ph type="ftr" sz="quarter" idx="11"/>
          </p:nvPr>
        </p:nvSpPr>
        <p:spPr/>
        <p:txBody>
          <a:bodyPr rtlCol="0"/>
          <a:lstStyle>
            <a:lvl1pPr>
              <a:defRPr>
                <a:latin typeface="Calibri" panose="020F0502020204030204" pitchFamily="34" charset="0"/>
                <a:cs typeface="Calibri" panose="020F0502020204030204" pitchFamily="34" charset="0"/>
              </a:defRPr>
            </a:lvl1pPr>
          </a:lstStyle>
          <a:p>
            <a:endParaRPr lang="en-US"/>
          </a:p>
        </p:txBody>
      </p:sp>
      <p:sp>
        <p:nvSpPr>
          <p:cNvPr id="6" name="Місце для номера слайда 5"/>
          <p:cNvSpPr>
            <a:spLocks noGrp="1"/>
          </p:cNvSpPr>
          <p:nvPr>
            <p:ph type="sldNum" sz="quarter" idx="12"/>
          </p:nvPr>
        </p:nvSpPr>
        <p:spPr/>
        <p:txBody>
          <a:bodyPr rtlCol="0"/>
          <a:lstStyle>
            <a:lvl1pPr>
              <a:defRPr>
                <a:latin typeface="Calibri" panose="020F0502020204030204" pitchFamily="34" charset="0"/>
                <a:cs typeface="Calibri" panose="020F050202020403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atin typeface="Calibri" panose="020F0502020204030204" pitchFamily="34" charset="0"/>
                <a:cs typeface="Calibri" panose="020F0502020204030204" pitchFamily="34" charset="0"/>
              </a:defRPr>
            </a:lvl1pPr>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p:txBody>
          <a:bodyPr rtlCol="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lvl1pPr>
              <a:defRPr>
                <a:latin typeface="Calibri" panose="020F0502020204030204" pitchFamily="34" charset="0"/>
                <a:cs typeface="Calibri" panose="020F0502020204030204" pitchFamily="34" charset="0"/>
              </a:defRPr>
            </a:lvl1pPr>
          </a:lstStyle>
          <a:p>
            <a:fld id="{40B48BBE-F1FC-4196-A160-D9D3866333D4}" type="datetime1">
              <a:rPr lang="uk-UA" smtClean="0"/>
              <a:t>05.04.2020</a:t>
            </a:fld>
            <a:endParaRPr lang="en-US"/>
          </a:p>
        </p:txBody>
      </p:sp>
      <p:sp>
        <p:nvSpPr>
          <p:cNvPr id="5" name="Місце для нижнього колонтитула 4"/>
          <p:cNvSpPr>
            <a:spLocks noGrp="1"/>
          </p:cNvSpPr>
          <p:nvPr>
            <p:ph type="ftr" sz="quarter" idx="11"/>
          </p:nvPr>
        </p:nvSpPr>
        <p:spPr/>
        <p:txBody>
          <a:bodyPr rtlCol="0"/>
          <a:lstStyle>
            <a:lvl1pPr>
              <a:defRPr>
                <a:latin typeface="Calibri" panose="020F0502020204030204" pitchFamily="34" charset="0"/>
                <a:cs typeface="Calibri" panose="020F0502020204030204" pitchFamily="34" charset="0"/>
              </a:defRPr>
            </a:lvl1pPr>
          </a:lstStyle>
          <a:p>
            <a:endParaRPr lang="en-US"/>
          </a:p>
        </p:txBody>
      </p:sp>
      <p:sp>
        <p:nvSpPr>
          <p:cNvPr id="6" name="Місце для номера слайда 5"/>
          <p:cNvSpPr>
            <a:spLocks noGrp="1"/>
          </p:cNvSpPr>
          <p:nvPr>
            <p:ph type="sldNum" sz="quarter" idx="12"/>
          </p:nvPr>
        </p:nvSpPr>
        <p:spPr/>
        <p:txBody>
          <a:bodyPr rtlCol="0"/>
          <a:lstStyle>
            <a:lvl1pPr>
              <a:defRPr>
                <a:latin typeface="Calibri" panose="020F0502020204030204" pitchFamily="34" charset="0"/>
                <a:cs typeface="Calibri" panose="020F050202020403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15" name="Прямокут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cs typeface="Calibri" panose="020F0502020204030204" pitchFamily="34" charset="0"/>
            </a:endParaRPr>
          </a:p>
        </p:txBody>
      </p:sp>
      <p:sp useBgFill="1">
        <p:nvSpPr>
          <p:cNvPr id="23" name="Прямокут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кут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кут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Calibri" panose="020F0502020204030204" pitchFamily="34" charset="0"/>
                <a:ea typeface="+mn-ea"/>
                <a:cs typeface="Calibri" panose="020F0502020204030204" pitchFamily="34" charset="0"/>
              </a:defRPr>
            </a:lvl1pPr>
          </a:lstStyle>
          <a:p>
            <a:pPr rtl="0"/>
            <a:r>
              <a:rPr lang="uk-UA"/>
              <a:t>Клацніть, щоб редагувати стиль зразка заголовка</a:t>
            </a:r>
            <a:endParaRPr lang="en-US" dirty="0"/>
          </a:p>
        </p:txBody>
      </p:sp>
      <p:grpSp>
        <p:nvGrpSpPr>
          <p:cNvPr id="16" name="Гру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 сполучна ліні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 сполучна ліні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 сполучна ліні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Місце для тексту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latin typeface="Calibri" panose="020F0502020204030204" pitchFamily="34" charset="0"/>
                <a:cs typeface="Calibri" panose="020F0502020204030204" pitchFamily="34" charset="0"/>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uk-UA"/>
              <a:t>Клацніть, щоб відредагувати стилі зразків тексту</a:t>
            </a:r>
          </a:p>
        </p:txBody>
      </p:sp>
      <p:sp>
        <p:nvSpPr>
          <p:cNvPr id="4" name="Місце для дати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Calibri" panose="020F0502020204030204" pitchFamily="34" charset="0"/>
                <a:ea typeface="+mn-ea"/>
                <a:cs typeface="Calibri" panose="020F0502020204030204" pitchFamily="34" charset="0"/>
              </a:defRPr>
            </a:lvl1pPr>
          </a:lstStyle>
          <a:p>
            <a:fld id="{8AE1B601-58FC-46A5-B215-D00BE76BC9F2}" type="datetime1">
              <a:rPr lang="uk-UA" smtClean="0"/>
              <a:t>05.04.2020</a:t>
            </a:fld>
            <a:endParaRPr dirty="0"/>
          </a:p>
        </p:txBody>
      </p:sp>
      <p:sp>
        <p:nvSpPr>
          <p:cNvPr id="5" name="Місце для нижнього колонтитула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latin typeface="Calibri" panose="020F0502020204030204" pitchFamily="34" charset="0"/>
                <a:cs typeface="Calibri" panose="020F0502020204030204" pitchFamily="34" charset="0"/>
              </a:defRPr>
            </a:lvl1pPr>
          </a:lstStyle>
          <a:p>
            <a:endParaRPr lang="en-US" dirty="0"/>
          </a:p>
        </p:txBody>
      </p:sp>
      <p:sp>
        <p:nvSpPr>
          <p:cNvPr id="6" name="Місце для номера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latin typeface="Calibri" panose="020F0502020204030204" pitchFamily="34" charset="0"/>
                <a:cs typeface="Calibri" panose="020F050202020403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lvl1pPr>
              <a:defRPr>
                <a:latin typeface="Calibri" panose="020F0502020204030204" pitchFamily="34" charset="0"/>
                <a:cs typeface="Calibri" panose="020F0502020204030204" pitchFamily="34" charset="0"/>
              </a:defRPr>
            </a:lvl1pPr>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sz="half" idx="1"/>
          </p:nvPr>
        </p:nvSpPr>
        <p:spPr>
          <a:xfrm>
            <a:off x="1066800" y="2103120"/>
            <a:ext cx="4663440" cy="3749040"/>
          </a:xfrm>
        </p:spPr>
        <p:txBody>
          <a:bodyPr rtlCol="0"/>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вмісту 3"/>
          <p:cNvSpPr>
            <a:spLocks noGrp="1"/>
          </p:cNvSpPr>
          <p:nvPr>
            <p:ph sz="half" idx="2"/>
          </p:nvPr>
        </p:nvSpPr>
        <p:spPr>
          <a:xfrm>
            <a:off x="6461760" y="2103120"/>
            <a:ext cx="4663440" cy="3749040"/>
          </a:xfrm>
        </p:spPr>
        <p:txBody>
          <a:bodyPr rtlCol="0"/>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5" name="Місце для дати 4"/>
          <p:cNvSpPr>
            <a:spLocks noGrp="1"/>
          </p:cNvSpPr>
          <p:nvPr>
            <p:ph type="dt" sz="half" idx="10"/>
          </p:nvPr>
        </p:nvSpPr>
        <p:spPr/>
        <p:txBody>
          <a:bodyPr rtlCol="0"/>
          <a:lstStyle>
            <a:lvl1pPr>
              <a:defRPr>
                <a:latin typeface="Calibri" panose="020F0502020204030204" pitchFamily="34" charset="0"/>
                <a:cs typeface="Calibri" panose="020F0502020204030204" pitchFamily="34" charset="0"/>
              </a:defRPr>
            </a:lvl1pPr>
          </a:lstStyle>
          <a:p>
            <a:fld id="{416CB902-F502-4490-9091-46C69B2CCE83}" type="datetime1">
              <a:rPr lang="uk-UA" smtClean="0"/>
              <a:t>05.04.2020</a:t>
            </a:fld>
            <a:endParaRPr lang="en-US"/>
          </a:p>
        </p:txBody>
      </p:sp>
      <p:sp>
        <p:nvSpPr>
          <p:cNvPr id="6" name="Місце для нижнього колонтитула 5"/>
          <p:cNvSpPr>
            <a:spLocks noGrp="1"/>
          </p:cNvSpPr>
          <p:nvPr>
            <p:ph type="ftr" sz="quarter" idx="11"/>
          </p:nvPr>
        </p:nvSpPr>
        <p:spPr/>
        <p:txBody>
          <a:bodyPr rtlCol="0"/>
          <a:lstStyle>
            <a:lvl1pPr>
              <a:defRPr>
                <a:latin typeface="Calibri" panose="020F0502020204030204" pitchFamily="34" charset="0"/>
                <a:cs typeface="Calibri" panose="020F0502020204030204" pitchFamily="34" charset="0"/>
              </a:defRPr>
            </a:lvl1pPr>
          </a:lstStyle>
          <a:p>
            <a:endParaRPr lang="en-US"/>
          </a:p>
        </p:txBody>
      </p:sp>
      <p:sp>
        <p:nvSpPr>
          <p:cNvPr id="7" name="Місце для номера слайда 6"/>
          <p:cNvSpPr>
            <a:spLocks noGrp="1"/>
          </p:cNvSpPr>
          <p:nvPr>
            <p:ph type="sldNum" sz="quarter" idx="12"/>
          </p:nvPr>
        </p:nvSpPr>
        <p:spPr/>
        <p:txBody>
          <a:bodyPr rtlCol="0"/>
          <a:lstStyle>
            <a:lvl1pPr>
              <a:defRPr>
                <a:latin typeface="Calibri" panose="020F0502020204030204" pitchFamily="34" charset="0"/>
                <a:cs typeface="Calibri" panose="020F050202020403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atin typeface="Calibri" panose="020F0502020204030204" pitchFamily="34" charset="0"/>
                <a:cs typeface="Calibri" panose="020F0502020204030204" pitchFamily="34" charset="0"/>
              </a:defRPr>
            </a:lvl1pPr>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Calibri" panose="020F0502020204030204" pitchFamily="34" charset="0"/>
                <a:cs typeface="Calibri" panose="020F050202020403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4" name="Місце для вмісту 3"/>
          <p:cNvSpPr>
            <a:spLocks noGrp="1"/>
          </p:cNvSpPr>
          <p:nvPr>
            <p:ph sz="half" idx="2"/>
          </p:nvPr>
        </p:nvSpPr>
        <p:spPr>
          <a:xfrm>
            <a:off x="1069848" y="2792472"/>
            <a:ext cx="4663440" cy="3163825"/>
          </a:xfrm>
        </p:spPr>
        <p:txBody>
          <a:bodyPr rtlCol="0"/>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uk"/>
          </a:p>
        </p:txBody>
      </p:sp>
      <p:sp>
        <p:nvSpPr>
          <p:cNvPr id="5" name="Місце для тексту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latin typeface="Calibri" panose="020F0502020204030204" pitchFamily="34" charset="0"/>
                <a:cs typeface="Calibri" panose="020F050202020403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6" name="Місце для вмісту 5"/>
          <p:cNvSpPr>
            <a:spLocks noGrp="1"/>
          </p:cNvSpPr>
          <p:nvPr>
            <p:ph sz="quarter" idx="4"/>
          </p:nvPr>
        </p:nvSpPr>
        <p:spPr>
          <a:xfrm>
            <a:off x="6458712" y="2792471"/>
            <a:ext cx="4663440" cy="3164509"/>
          </a:xfrm>
        </p:spPr>
        <p:txBody>
          <a:bodyPr rtlCol="0"/>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uk"/>
          </a:p>
        </p:txBody>
      </p:sp>
      <p:sp>
        <p:nvSpPr>
          <p:cNvPr id="7" name="Місце для дати 6"/>
          <p:cNvSpPr>
            <a:spLocks noGrp="1"/>
          </p:cNvSpPr>
          <p:nvPr>
            <p:ph type="dt" sz="half" idx="10"/>
          </p:nvPr>
        </p:nvSpPr>
        <p:spPr/>
        <p:txBody>
          <a:bodyPr rtlCol="0"/>
          <a:lstStyle>
            <a:lvl1pPr>
              <a:defRPr>
                <a:latin typeface="Calibri" panose="020F0502020204030204" pitchFamily="34" charset="0"/>
                <a:cs typeface="Calibri" panose="020F0502020204030204" pitchFamily="34" charset="0"/>
              </a:defRPr>
            </a:lvl1pPr>
          </a:lstStyle>
          <a:p>
            <a:fld id="{90643C22-3DCD-4382-B95F-515C3D5CABF1}" type="datetime1">
              <a:rPr lang="uk-UA" smtClean="0"/>
              <a:t>05.04.2020</a:t>
            </a:fld>
            <a:endParaRPr lang="en-US"/>
          </a:p>
        </p:txBody>
      </p:sp>
      <p:sp>
        <p:nvSpPr>
          <p:cNvPr id="8" name="Місце для нижнього колонтитула 7"/>
          <p:cNvSpPr>
            <a:spLocks noGrp="1"/>
          </p:cNvSpPr>
          <p:nvPr>
            <p:ph type="ftr" sz="quarter" idx="11"/>
          </p:nvPr>
        </p:nvSpPr>
        <p:spPr/>
        <p:txBody>
          <a:bodyPr rtlCol="0"/>
          <a:lstStyle>
            <a:lvl1pPr>
              <a:defRPr>
                <a:latin typeface="Calibri" panose="020F0502020204030204" pitchFamily="34" charset="0"/>
                <a:cs typeface="Calibri" panose="020F0502020204030204" pitchFamily="34" charset="0"/>
              </a:defRPr>
            </a:lvl1pPr>
          </a:lstStyle>
          <a:p>
            <a:endParaRPr lang="en-US"/>
          </a:p>
        </p:txBody>
      </p:sp>
      <p:sp>
        <p:nvSpPr>
          <p:cNvPr id="9" name="Місце для номера слайда 8"/>
          <p:cNvSpPr>
            <a:spLocks noGrp="1"/>
          </p:cNvSpPr>
          <p:nvPr>
            <p:ph type="sldNum" sz="quarter" idx="12"/>
          </p:nvPr>
        </p:nvSpPr>
        <p:spPr/>
        <p:txBody>
          <a:bodyPr rtlCol="0"/>
          <a:lstStyle>
            <a:lvl1pPr>
              <a:defRPr>
                <a:latin typeface="Calibri" panose="020F0502020204030204" pitchFamily="34" charset="0"/>
                <a:cs typeface="Calibri" panose="020F050202020403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atin typeface="Calibri" panose="020F0502020204030204" pitchFamily="34" charset="0"/>
                <a:cs typeface="Calibri" panose="020F0502020204030204" pitchFamily="34" charset="0"/>
              </a:defRPr>
            </a:lvl1pPr>
          </a:lstStyle>
          <a:p>
            <a:pPr rtl="0"/>
            <a:r>
              <a:rPr lang="uk-UA"/>
              <a:t>Клацніть, щоб редагувати стиль зразка заголовка</a:t>
            </a:r>
            <a:endParaRPr lang="en-US" dirty="0"/>
          </a:p>
        </p:txBody>
      </p:sp>
      <p:sp>
        <p:nvSpPr>
          <p:cNvPr id="3" name="Місце для дати 2"/>
          <p:cNvSpPr>
            <a:spLocks noGrp="1"/>
          </p:cNvSpPr>
          <p:nvPr>
            <p:ph type="dt" sz="half" idx="10"/>
          </p:nvPr>
        </p:nvSpPr>
        <p:spPr/>
        <p:txBody>
          <a:bodyPr rtlCol="0"/>
          <a:lstStyle>
            <a:lvl1pPr>
              <a:defRPr>
                <a:latin typeface="Calibri" panose="020F0502020204030204" pitchFamily="34" charset="0"/>
                <a:cs typeface="Calibri" panose="020F0502020204030204" pitchFamily="34" charset="0"/>
              </a:defRPr>
            </a:lvl1pPr>
          </a:lstStyle>
          <a:p>
            <a:fld id="{D165F000-D59B-429A-A801-1425FF2FC926}" type="datetime1">
              <a:rPr lang="uk-UA" smtClean="0"/>
              <a:t>05.04.2020</a:t>
            </a:fld>
            <a:endParaRPr lang="en-US"/>
          </a:p>
        </p:txBody>
      </p:sp>
      <p:sp>
        <p:nvSpPr>
          <p:cNvPr id="4" name="Місце для нижнього колонтитула 3"/>
          <p:cNvSpPr>
            <a:spLocks noGrp="1"/>
          </p:cNvSpPr>
          <p:nvPr>
            <p:ph type="ftr" sz="quarter" idx="11"/>
          </p:nvPr>
        </p:nvSpPr>
        <p:spPr/>
        <p:txBody>
          <a:bodyPr rtlCol="0"/>
          <a:lstStyle>
            <a:lvl1pPr>
              <a:defRPr>
                <a:latin typeface="Calibri" panose="020F0502020204030204" pitchFamily="34" charset="0"/>
                <a:cs typeface="Calibri" panose="020F0502020204030204" pitchFamily="34" charset="0"/>
              </a:defRPr>
            </a:lvl1pPr>
          </a:lstStyle>
          <a:p>
            <a:endParaRPr lang="en-US"/>
          </a:p>
        </p:txBody>
      </p:sp>
      <p:sp>
        <p:nvSpPr>
          <p:cNvPr id="5" name="Місце для номера слайда 4"/>
          <p:cNvSpPr>
            <a:spLocks noGrp="1"/>
          </p:cNvSpPr>
          <p:nvPr>
            <p:ph type="sldNum" sz="quarter" idx="12"/>
          </p:nvPr>
        </p:nvSpPr>
        <p:spPr/>
        <p:txBody>
          <a:bodyPr rtlCol="0"/>
          <a:lstStyle>
            <a:lvl1pPr>
              <a:defRPr>
                <a:latin typeface="Calibri" panose="020F0502020204030204" pitchFamily="34" charset="0"/>
                <a:cs typeface="Calibri" panose="020F050202020403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67A5CA1C-F97F-4F33-B6EB-049AC2A675A5}" type="datetime1">
              <a:rPr lang="uk-UA" smtClean="0"/>
              <a:t>05.04.2020</a:t>
            </a:fld>
            <a:endParaRPr lang="en-US"/>
          </a:p>
        </p:txBody>
      </p:sp>
      <p:sp>
        <p:nvSpPr>
          <p:cNvPr id="3" name="Місце для нижнього колонтитула 2"/>
          <p:cNvSpPr>
            <a:spLocks noGrp="1"/>
          </p:cNvSpPr>
          <p:nvPr>
            <p:ph type="ftr" sz="quarter" idx="11"/>
          </p:nvPr>
        </p:nvSpPr>
        <p:spPr/>
        <p:txBody>
          <a:bodyPr rtlCol="0"/>
          <a:lstStyle/>
          <a:p>
            <a:pPr rtl="0"/>
            <a:endParaRPr lang="en-US"/>
          </a:p>
        </p:txBody>
      </p:sp>
      <p:sp>
        <p:nvSpPr>
          <p:cNvPr id="4" name="Місце для номера слайда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кут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тексту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8" name="Місце для дати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F7D72BFE-4384-439A-A03D-D270EE373474}" type="datetime1">
              <a:rPr lang="uk-UA" smtClean="0"/>
              <a:t>05.04.2020</a:t>
            </a:fld>
            <a:endParaRPr lang="en-US"/>
          </a:p>
        </p:txBody>
      </p:sp>
      <p:sp>
        <p:nvSpPr>
          <p:cNvPr id="9" name="Місце для нижнього колонтитула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Місце для номера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1" name="Прямокут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Місце для зображення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a:t>Клацніть піктограму, щоб додати зображення</a:t>
            </a:r>
            <a:endParaRPr lang="en-US" dirty="0"/>
          </a:p>
        </p:txBody>
      </p:sp>
      <p:sp>
        <p:nvSpPr>
          <p:cNvPr id="5" name="Місце для дати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latin typeface="Calibri" panose="020F0502020204030204" pitchFamily="34" charset="0"/>
                <a:cs typeface="Calibri" panose="020F0502020204030204" pitchFamily="34" charset="0"/>
              </a:defRPr>
            </a:lvl1pPr>
          </a:lstStyle>
          <a:p>
            <a:fld id="{05AB0646-915A-4FCC-82F1-5CF79185B7BF}" type="datetime1">
              <a:rPr lang="uk-UA" smtClean="0"/>
              <a:t>05.04.2020</a:t>
            </a:fld>
            <a:endParaRPr lang="en-US" dirty="0"/>
          </a:p>
        </p:txBody>
      </p:sp>
      <p:sp>
        <p:nvSpPr>
          <p:cNvPr id="6" name="Місце для нижнього колонтитула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Calibri" panose="020F0502020204030204" pitchFamily="34" charset="0"/>
                <a:ea typeface="+mn-ea"/>
                <a:cs typeface="Calibri" panose="020F0502020204030204" pitchFamily="34" charset="0"/>
              </a:defRPr>
            </a:lvl1pPr>
          </a:lstStyle>
          <a:p>
            <a:pPr algn="l"/>
            <a:endParaRPr lang="uk-UA"/>
          </a:p>
        </p:txBody>
      </p:sp>
      <p:sp>
        <p:nvSpPr>
          <p:cNvPr id="7" name="Місце для номера слайда 6"/>
          <p:cNvSpPr>
            <a:spLocks noGrp="1"/>
          </p:cNvSpPr>
          <p:nvPr>
            <p:ph type="sldNum" sz="quarter" idx="12"/>
          </p:nvPr>
        </p:nvSpPr>
        <p:spPr>
          <a:xfrm>
            <a:off x="10396728" y="6035040"/>
            <a:ext cx="1225296" cy="365760"/>
          </a:xfrm>
        </p:spPr>
        <p:txBody>
          <a:bodyPr rtlCol="0"/>
          <a:lstStyle>
            <a:lvl1pPr>
              <a:defRPr>
                <a:latin typeface="Calibri" panose="020F0502020204030204" pitchFamily="34" charset="0"/>
                <a:cs typeface="Calibri" panose="020F0502020204030204" pitchFamily="34" charset="0"/>
              </a:defRPr>
            </a:lvl1pPr>
          </a:lstStyle>
          <a:p>
            <a:fld id="{34B7E4EF-A1BD-40F4-AB7B-04F084DD991D}" type="slidenum">
              <a:rPr lang="en-US" smtClean="0"/>
              <a:pPr/>
              <a:t>‹№›</a:t>
            </a:fld>
            <a:endParaRPr lang="en-US"/>
          </a:p>
        </p:txBody>
      </p:sp>
      <p:sp>
        <p:nvSpPr>
          <p:cNvPr id="12" name="Прямокут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Calibri" panose="020F0502020204030204" pitchFamily="34" charset="0"/>
                <a:cs typeface="Calibri" panose="020F0502020204030204" pitchFamily="34" charset="0"/>
              </a:defRPr>
            </a:lvl1pPr>
          </a:lstStyle>
          <a:p>
            <a:pPr rtl="0"/>
            <a:r>
              <a:rPr lang="uk-UA"/>
              <a:t>Клацніть, щоб редагувати стиль зразка заголовка</a:t>
            </a:r>
            <a:endParaRPr lang="en-US" dirty="0"/>
          </a:p>
        </p:txBody>
      </p:sp>
      <p:sp>
        <p:nvSpPr>
          <p:cNvPr id="4" name="Місце для тексту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кут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cs typeface="Calibri" panose="020F0502020204030204" pitchFamily="34" charset="0"/>
            </a:endParaRPr>
          </a:p>
        </p:txBody>
      </p:sp>
      <p:sp>
        <p:nvSpPr>
          <p:cNvPr id="7" name="Прямокут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кут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Місце для заголовка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uk" dirty="0"/>
              <a:t>Зразок заголовка</a:t>
            </a:r>
            <a:endParaRPr lang="en-US" dirty="0"/>
          </a:p>
        </p:txBody>
      </p:sp>
      <p:sp>
        <p:nvSpPr>
          <p:cNvPr id="3" name="Місце для тексту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4" name="Місце для дати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Calibri" panose="020F0502020204030204" pitchFamily="34" charset="0"/>
                <a:cs typeface="Calibri" panose="020F0502020204030204" pitchFamily="34" charset="0"/>
              </a:defRPr>
            </a:lvl1pPr>
          </a:lstStyle>
          <a:p>
            <a:fld id="{959BCBF3-45BE-4CA9-9ED7-C50D2FD67A9B}" type="datetime1">
              <a:rPr lang="uk-UA" smtClean="0"/>
              <a:t>05.04.2020</a:t>
            </a:fld>
            <a:endParaRPr lang="en-US" dirty="0"/>
          </a:p>
        </p:txBody>
      </p:sp>
      <p:sp>
        <p:nvSpPr>
          <p:cNvPr id="5" name="Місце для нижнього колонтитула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Calibri" panose="020F0502020204030204" pitchFamily="34" charset="0"/>
                <a:cs typeface="Calibri" panose="020F0502020204030204" pitchFamily="34" charset="0"/>
              </a:defRPr>
            </a:lvl1pPr>
          </a:lstStyle>
          <a:p>
            <a:endParaRPr lang="en-US" dirty="0"/>
          </a:p>
        </p:txBody>
      </p:sp>
      <p:sp>
        <p:nvSpPr>
          <p:cNvPr id="6" name="Місце для номера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Calibri" panose="020F0502020204030204" pitchFamily="34" charset="0"/>
                <a:cs typeface="Calibri" panose="020F050202020403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alibri" panose="020F0502020204030204" pitchFamily="34" charset="0"/>
          <a:ea typeface="+mn-ea"/>
          <a:cs typeface="Calibri" panose="020F0502020204030204" pitchFamily="34" charset="0"/>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Calibri" panose="020F050202020403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alibri" panose="020F0502020204030204" pitchFamily="34" charset="0"/>
          <a:ea typeface="+mn-ea"/>
          <a:cs typeface="Calibri" panose="020F050202020403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Зображення, опис якого включає слова: тканина, стіл, червона, накритий&#10;&#10;Автоматично створений опис">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64" name="Прямокутник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Прямокутник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1276054" y="2613547"/>
            <a:ext cx="4775075" cy="1630906"/>
          </a:xfrm>
        </p:spPr>
        <p:txBody>
          <a:bodyPr rtlCol="0">
            <a:noAutofit/>
          </a:bodyPr>
          <a:lstStyle/>
          <a:p>
            <a:pPr rtl="0"/>
            <a:r>
              <a:rPr lang="en-US" sz="7200" dirty="0">
                <a:solidFill>
                  <a:schemeClr val="tx1"/>
                </a:solidFill>
                <a:latin typeface="Bodoni MT Poster Compressed" panose="02070706080601050204" pitchFamily="18" charset="0"/>
              </a:rPr>
              <a:t>Youth Subcultures</a:t>
            </a:r>
            <a:endParaRPr lang="uk" sz="7200"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Зображення, опис якого включає слова: тканина, стіл, червона, накритий&#10;&#10;Автоматично створений опис">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64" name="Прямокутник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Прямокутник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1276054" y="2613547"/>
            <a:ext cx="4775075" cy="1630906"/>
          </a:xfrm>
        </p:spPr>
        <p:txBody>
          <a:bodyPr rtlCol="0">
            <a:noAutofit/>
          </a:bodyPr>
          <a:lstStyle/>
          <a:p>
            <a:pPr rtl="0"/>
            <a:r>
              <a:rPr lang="en-US" sz="7200" dirty="0">
                <a:solidFill>
                  <a:schemeClr val="tx1"/>
                </a:solidFill>
                <a:latin typeface="Bodoni MT Poster Compressed" panose="02070706080601050204" pitchFamily="18" charset="0"/>
              </a:rPr>
              <a:t>Thank you for Attention</a:t>
            </a:r>
            <a:endParaRPr lang="uk" sz="7200" dirty="0">
              <a:solidFill>
                <a:schemeClr val="tx1"/>
              </a:solidFill>
            </a:endParaRPr>
          </a:p>
        </p:txBody>
      </p:sp>
    </p:spTree>
    <p:extLst>
      <p:ext uri="{BB962C8B-B14F-4D97-AF65-F5344CB8AC3E}">
        <p14:creationId xmlns:p14="http://schemas.microsoft.com/office/powerpoint/2010/main" val="375041700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Date Placeholder 2">
            <a:extLst>
              <a:ext uri="{FF2B5EF4-FFF2-40B4-BE49-F238E27FC236}">
                <a16:creationId xmlns:a16="http://schemas.microsoft.com/office/drawing/2014/main" id="{18FCA3F7-ABAE-491B-9824-2EDB04EA9022}"/>
              </a:ext>
            </a:extLst>
          </p:cNvPr>
          <p:cNvSpPr>
            <a:spLocks noGrp="1"/>
          </p:cNvSpPr>
          <p:nvPr>
            <p:ph type="dt" sz="half" idx="10"/>
          </p:nvPr>
        </p:nvSpPr>
        <p:spPr>
          <a:xfrm>
            <a:off x="5662337" y="6035040"/>
            <a:ext cx="2071963" cy="365760"/>
          </a:xfrm>
        </p:spPr>
        <p:txBody>
          <a:bodyPr/>
          <a:lstStyle/>
          <a:p>
            <a:pPr>
              <a:spcAft>
                <a:spcPts val="600"/>
              </a:spcAft>
            </a:pPr>
            <a:fld id="{05AB0646-915A-4FCC-82F1-5CF79185B7BF}" type="datetime1">
              <a:rPr lang="uk-UA" smtClean="0"/>
              <a:pPr>
                <a:spcAft>
                  <a:spcPts val="600"/>
                </a:spcAft>
              </a:pPr>
              <a:t>05.04.2020</a:t>
            </a:fld>
            <a:endParaRPr lang="en-US"/>
          </a:p>
        </p:txBody>
      </p:sp>
      <p:sp>
        <p:nvSpPr>
          <p:cNvPr id="72" name="Text Placeholder 4">
            <a:extLst>
              <a:ext uri="{FF2B5EF4-FFF2-40B4-BE49-F238E27FC236}">
                <a16:creationId xmlns:a16="http://schemas.microsoft.com/office/drawing/2014/main" id="{8BE5315D-F22C-4E0F-875E-B667EB6656D8}"/>
              </a:ext>
            </a:extLst>
          </p:cNvPr>
          <p:cNvSpPr>
            <a:spLocks noGrp="1"/>
          </p:cNvSpPr>
          <p:nvPr>
            <p:ph type="body" sz="half" idx="2"/>
          </p:nvPr>
        </p:nvSpPr>
        <p:spPr>
          <a:xfrm>
            <a:off x="8353425" y="476250"/>
            <a:ext cx="3409950" cy="5924550"/>
          </a:xfrm>
        </p:spPr>
        <p:txBody>
          <a:bodyPr>
            <a:normAutofit lnSpcReduction="10000"/>
          </a:bodyPr>
          <a:lstStyle/>
          <a:p>
            <a:r>
              <a:rPr lang="en-US" sz="3200" dirty="0">
                <a:latin typeface="Bodoni MT Poster Compressed" panose="02070706080601050204" pitchFamily="18" charset="0"/>
              </a:rPr>
              <a:t>Belonging to a social group or youth subculture is often about exploring who you are and what you stand for.</a:t>
            </a:r>
          </a:p>
          <a:p>
            <a:r>
              <a:rPr lang="en-US" sz="3200" dirty="0">
                <a:latin typeface="Bodoni MT Poster Compressed" panose="02070706080601050204" pitchFamily="18" charset="0"/>
              </a:rPr>
              <a:t>During adolescence, teenagers strive to form independent adult identities. Experimenting with different social groups is one way of doing this. It’s how your child can test out being someone new.</a:t>
            </a:r>
          </a:p>
          <a:p>
            <a:endParaRPr lang="en-US" sz="2000" dirty="0"/>
          </a:p>
        </p:txBody>
      </p:sp>
      <p:pic>
        <p:nvPicPr>
          <p:cNvPr id="1028" name="Picture 4">
            <a:extLst>
              <a:ext uri="{FF2B5EF4-FFF2-40B4-BE49-F238E27FC236}">
                <a16:creationId xmlns:a16="http://schemas.microsoft.com/office/drawing/2014/main" id="{7759E986-2B44-4B60-8C63-E5CE55758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281113"/>
            <a:ext cx="6858000"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24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Зображення, опис якого включає слова: тканина, стіл, червона, накритий&#10;&#10;Автоматично створений опис">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79" cy="6857990"/>
          </a:xfrm>
          <a:prstGeom prst="rect">
            <a:avLst/>
          </a:prstGeom>
        </p:spPr>
      </p:pic>
      <p:sp>
        <p:nvSpPr>
          <p:cNvPr id="9" name="Прямокутник 8">
            <a:extLst>
              <a:ext uri="{FF2B5EF4-FFF2-40B4-BE49-F238E27FC236}">
                <a16:creationId xmlns:a16="http://schemas.microsoft.com/office/drawing/2014/main" id="{704F53DA-F67B-447D-B909-2FA990B926F7}"/>
              </a:ext>
            </a:extLst>
          </p:cNvPr>
          <p:cNvSpPr/>
          <p:nvPr/>
        </p:nvSpPr>
        <p:spPr>
          <a:xfrm>
            <a:off x="147950" y="1184244"/>
            <a:ext cx="11896077" cy="402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Підзаголовок 5">
            <a:extLst>
              <a:ext uri="{FF2B5EF4-FFF2-40B4-BE49-F238E27FC236}">
                <a16:creationId xmlns:a16="http://schemas.microsoft.com/office/drawing/2014/main" id="{E8222EB3-4268-46B5-844C-0AADFB5856C5}"/>
              </a:ext>
            </a:extLst>
          </p:cNvPr>
          <p:cNvSpPr>
            <a:spLocks noGrp="1"/>
          </p:cNvSpPr>
          <p:nvPr>
            <p:ph type="subTitle" idx="1"/>
          </p:nvPr>
        </p:nvSpPr>
        <p:spPr>
          <a:xfrm>
            <a:off x="355107" y="1255265"/>
            <a:ext cx="11688920" cy="3654086"/>
          </a:xfrm>
        </p:spPr>
        <p:txBody>
          <a:bodyPr>
            <a:noAutofit/>
          </a:bodyPr>
          <a:lstStyle/>
          <a:p>
            <a:r>
              <a:rPr lang="en-US" sz="4400" dirty="0">
                <a:solidFill>
                  <a:schemeClr val="bg1"/>
                </a:solidFill>
                <a:latin typeface="Bodoni MT Poster Compressed" panose="02070706080601050204" pitchFamily="18" charset="0"/>
              </a:rPr>
              <a:t>Youth music genres are associated with many youth subcultures, such as hip hop, punks, ravers, Juggalos, metalheads and goths. The study of subcultures often consists of the study of the symbolism attached to clothing, music, other visible affections by members of the subculture, and also the ways in which these same symbols are interpreted by members of the dominant culture</a:t>
            </a:r>
            <a:endParaRPr lang="sk-SK" sz="4400" dirty="0">
              <a:solidFill>
                <a:schemeClr val="bg1"/>
              </a:solidFill>
              <a:latin typeface="Bodoni MT Poster Compressed" panose="02070706080601050204" pitchFamily="18" charset="0"/>
            </a:endParaRPr>
          </a:p>
        </p:txBody>
      </p:sp>
    </p:spTree>
    <p:extLst>
      <p:ext uri="{BB962C8B-B14F-4D97-AF65-F5344CB8AC3E}">
        <p14:creationId xmlns:p14="http://schemas.microsoft.com/office/powerpoint/2010/main" val="370611846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Зображення, опис якого включає слова: тканина, стіл, червона, накритий&#10;&#10;Автоматично створений опис">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463" y="10"/>
            <a:ext cx="12191979" cy="6857990"/>
          </a:xfrm>
          <a:prstGeom prst="rect">
            <a:avLst/>
          </a:prstGeom>
        </p:spPr>
      </p:pic>
      <p:sp>
        <p:nvSpPr>
          <p:cNvPr id="8" name="Прямокутник: зрізані протилежні кути 7">
            <a:extLst>
              <a:ext uri="{FF2B5EF4-FFF2-40B4-BE49-F238E27FC236}">
                <a16:creationId xmlns:a16="http://schemas.microsoft.com/office/drawing/2014/main" id="{2B9DA19F-EE49-46DA-B7C3-CEB86055CD71}"/>
              </a:ext>
            </a:extLst>
          </p:cNvPr>
          <p:cNvSpPr/>
          <p:nvPr/>
        </p:nvSpPr>
        <p:spPr>
          <a:xfrm>
            <a:off x="3992685" y="2624137"/>
            <a:ext cx="4029075" cy="1609725"/>
          </a:xfrm>
          <a:prstGeom prst="snip2Diag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bg1"/>
              </a:solidFill>
            </a:endParaRPr>
          </a:p>
        </p:txBody>
      </p:sp>
      <p:sp>
        <p:nvSpPr>
          <p:cNvPr id="9" name="TextBox 8">
            <a:extLst>
              <a:ext uri="{FF2B5EF4-FFF2-40B4-BE49-F238E27FC236}">
                <a16:creationId xmlns:a16="http://schemas.microsoft.com/office/drawing/2014/main" id="{56586248-FDFB-48AA-8D7B-692BA8F9D5CA}"/>
              </a:ext>
            </a:extLst>
          </p:cNvPr>
          <p:cNvSpPr txBox="1"/>
          <p:nvPr/>
        </p:nvSpPr>
        <p:spPr>
          <a:xfrm>
            <a:off x="4258322" y="3105833"/>
            <a:ext cx="3675355" cy="646331"/>
          </a:xfrm>
          <a:prstGeom prst="rect">
            <a:avLst/>
          </a:prstGeom>
          <a:noFill/>
        </p:spPr>
        <p:txBody>
          <a:bodyPr wrap="square" rtlCol="0">
            <a:spAutoFit/>
          </a:bodyPr>
          <a:lstStyle/>
          <a:p>
            <a:r>
              <a:rPr lang="en-US" sz="3600" dirty="0">
                <a:solidFill>
                  <a:schemeClr val="bg1"/>
                </a:solidFill>
                <a:latin typeface="Bodoni MT Poster Compressed" panose="02070706080601050204" pitchFamily="18" charset="0"/>
              </a:rPr>
              <a:t>The most popular Subcultures</a:t>
            </a:r>
            <a:endParaRPr lang="sk-SK" sz="3600" dirty="0">
              <a:solidFill>
                <a:schemeClr val="bg1"/>
              </a:solidFill>
              <a:latin typeface="Bodoni MT Poster Compressed" panose="02070706080601050204" pitchFamily="18" charset="0"/>
            </a:endParaRPr>
          </a:p>
        </p:txBody>
      </p:sp>
      <p:sp>
        <p:nvSpPr>
          <p:cNvPr id="10" name="Прямокутник 9">
            <a:extLst>
              <a:ext uri="{FF2B5EF4-FFF2-40B4-BE49-F238E27FC236}">
                <a16:creationId xmlns:a16="http://schemas.microsoft.com/office/drawing/2014/main" id="{B37C333A-1F22-4659-B5CE-86B38CACCFDC}"/>
              </a:ext>
            </a:extLst>
          </p:cNvPr>
          <p:cNvSpPr/>
          <p:nvPr/>
        </p:nvSpPr>
        <p:spPr>
          <a:xfrm>
            <a:off x="5061750" y="1118221"/>
            <a:ext cx="1890943" cy="84337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Прямокутник 12">
            <a:extLst>
              <a:ext uri="{FF2B5EF4-FFF2-40B4-BE49-F238E27FC236}">
                <a16:creationId xmlns:a16="http://schemas.microsoft.com/office/drawing/2014/main" id="{2DB49038-CE91-4F99-9B24-47A422475484}"/>
              </a:ext>
            </a:extLst>
          </p:cNvPr>
          <p:cNvSpPr/>
          <p:nvPr/>
        </p:nvSpPr>
        <p:spPr>
          <a:xfrm>
            <a:off x="1288740" y="2904193"/>
            <a:ext cx="1890943" cy="84337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Прямокутник 13">
            <a:extLst>
              <a:ext uri="{FF2B5EF4-FFF2-40B4-BE49-F238E27FC236}">
                <a16:creationId xmlns:a16="http://schemas.microsoft.com/office/drawing/2014/main" id="{DB66B5C5-8066-4EB3-9143-562577D1D095}"/>
              </a:ext>
            </a:extLst>
          </p:cNvPr>
          <p:cNvSpPr/>
          <p:nvPr/>
        </p:nvSpPr>
        <p:spPr>
          <a:xfrm>
            <a:off x="8215936" y="1118220"/>
            <a:ext cx="1890943" cy="84337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Прямокутник 14">
            <a:extLst>
              <a:ext uri="{FF2B5EF4-FFF2-40B4-BE49-F238E27FC236}">
                <a16:creationId xmlns:a16="http://schemas.microsoft.com/office/drawing/2014/main" id="{4303E542-C396-4006-ACAA-C0DA5B6A08BF}"/>
              </a:ext>
            </a:extLst>
          </p:cNvPr>
          <p:cNvSpPr/>
          <p:nvPr/>
        </p:nvSpPr>
        <p:spPr>
          <a:xfrm>
            <a:off x="2234212" y="1118221"/>
            <a:ext cx="1890943" cy="84337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6" name="Прямокутник 15">
            <a:extLst>
              <a:ext uri="{FF2B5EF4-FFF2-40B4-BE49-F238E27FC236}">
                <a16:creationId xmlns:a16="http://schemas.microsoft.com/office/drawing/2014/main" id="{18AD9C90-2D0F-4E40-BE82-3095ECC077D8}"/>
              </a:ext>
            </a:extLst>
          </p:cNvPr>
          <p:cNvSpPr/>
          <p:nvPr/>
        </p:nvSpPr>
        <p:spPr>
          <a:xfrm>
            <a:off x="2234211" y="4702551"/>
            <a:ext cx="1890943" cy="84337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Прямокутник 16">
            <a:extLst>
              <a:ext uri="{FF2B5EF4-FFF2-40B4-BE49-F238E27FC236}">
                <a16:creationId xmlns:a16="http://schemas.microsoft.com/office/drawing/2014/main" id="{6963B79A-3312-4DFB-B2E5-B27667BA7887}"/>
              </a:ext>
            </a:extLst>
          </p:cNvPr>
          <p:cNvSpPr/>
          <p:nvPr/>
        </p:nvSpPr>
        <p:spPr>
          <a:xfrm>
            <a:off x="5214150" y="4715558"/>
            <a:ext cx="1890943" cy="84337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Прямокутник 17">
            <a:extLst>
              <a:ext uri="{FF2B5EF4-FFF2-40B4-BE49-F238E27FC236}">
                <a16:creationId xmlns:a16="http://schemas.microsoft.com/office/drawing/2014/main" id="{787C69A3-8A9D-46C0-B8BE-3969D2F0AEC8}"/>
              </a:ext>
            </a:extLst>
          </p:cNvPr>
          <p:cNvSpPr/>
          <p:nvPr/>
        </p:nvSpPr>
        <p:spPr>
          <a:xfrm>
            <a:off x="9081508" y="2908784"/>
            <a:ext cx="1890943" cy="84337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Прямокутник 18">
            <a:extLst>
              <a:ext uri="{FF2B5EF4-FFF2-40B4-BE49-F238E27FC236}">
                <a16:creationId xmlns:a16="http://schemas.microsoft.com/office/drawing/2014/main" id="{258E4AE1-44E3-4955-8DD0-17BA305DEC3D}"/>
              </a:ext>
            </a:extLst>
          </p:cNvPr>
          <p:cNvSpPr/>
          <p:nvPr/>
        </p:nvSpPr>
        <p:spPr>
          <a:xfrm>
            <a:off x="8312457" y="4699348"/>
            <a:ext cx="1890943" cy="84337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TextBox 10">
            <a:extLst>
              <a:ext uri="{FF2B5EF4-FFF2-40B4-BE49-F238E27FC236}">
                <a16:creationId xmlns:a16="http://schemas.microsoft.com/office/drawing/2014/main" id="{1DFA94CD-CEC1-4348-9774-021423F3667F}"/>
              </a:ext>
            </a:extLst>
          </p:cNvPr>
          <p:cNvSpPr txBox="1"/>
          <p:nvPr/>
        </p:nvSpPr>
        <p:spPr>
          <a:xfrm>
            <a:off x="5438258" y="1118220"/>
            <a:ext cx="1294536" cy="830997"/>
          </a:xfrm>
          <a:prstGeom prst="rect">
            <a:avLst/>
          </a:prstGeom>
          <a:noFill/>
        </p:spPr>
        <p:txBody>
          <a:bodyPr wrap="square" rtlCol="0">
            <a:spAutoFit/>
          </a:bodyPr>
          <a:lstStyle/>
          <a:p>
            <a:pPr fontAlgn="base"/>
            <a:r>
              <a:rPr lang="sk-SK" sz="4800" b="1" dirty="0" err="1">
                <a:solidFill>
                  <a:schemeClr val="bg1"/>
                </a:solidFill>
                <a:latin typeface="Bodoni MT Poster Compressed" panose="02070706080601050204" pitchFamily="18" charset="0"/>
              </a:rPr>
              <a:t>Hippies</a:t>
            </a:r>
            <a:endParaRPr lang="sk-SK" sz="4800" b="1" dirty="0">
              <a:solidFill>
                <a:schemeClr val="bg1"/>
              </a:solidFill>
              <a:latin typeface="Bodoni MT Poster Compressed" panose="02070706080601050204" pitchFamily="18" charset="0"/>
            </a:endParaRPr>
          </a:p>
        </p:txBody>
      </p:sp>
      <p:sp>
        <p:nvSpPr>
          <p:cNvPr id="21" name="TextBox 20">
            <a:extLst>
              <a:ext uri="{FF2B5EF4-FFF2-40B4-BE49-F238E27FC236}">
                <a16:creationId xmlns:a16="http://schemas.microsoft.com/office/drawing/2014/main" id="{C7CD5901-A450-4687-A735-2FCE7751333B}"/>
              </a:ext>
            </a:extLst>
          </p:cNvPr>
          <p:cNvSpPr txBox="1"/>
          <p:nvPr/>
        </p:nvSpPr>
        <p:spPr>
          <a:xfrm>
            <a:off x="9635180" y="2921166"/>
            <a:ext cx="1294536" cy="830997"/>
          </a:xfrm>
          <a:prstGeom prst="rect">
            <a:avLst/>
          </a:prstGeom>
          <a:noFill/>
        </p:spPr>
        <p:txBody>
          <a:bodyPr wrap="square" rtlCol="0">
            <a:spAutoFit/>
          </a:bodyPr>
          <a:lstStyle/>
          <a:p>
            <a:pPr fontAlgn="base"/>
            <a:r>
              <a:rPr lang="sk-SK" sz="4800" b="1" dirty="0" err="1">
                <a:solidFill>
                  <a:schemeClr val="bg1"/>
                </a:solidFill>
                <a:latin typeface="Bodoni MT Poster Compressed" panose="02070706080601050204" pitchFamily="18" charset="0"/>
              </a:rPr>
              <a:t>Emo</a:t>
            </a:r>
            <a:endParaRPr lang="sk-SK" sz="4800" b="1" dirty="0">
              <a:solidFill>
                <a:schemeClr val="bg1"/>
              </a:solidFill>
              <a:latin typeface="Bodoni MT Poster Compressed" panose="02070706080601050204" pitchFamily="18" charset="0"/>
            </a:endParaRPr>
          </a:p>
        </p:txBody>
      </p:sp>
      <p:sp>
        <p:nvSpPr>
          <p:cNvPr id="22" name="TextBox 21">
            <a:extLst>
              <a:ext uri="{FF2B5EF4-FFF2-40B4-BE49-F238E27FC236}">
                <a16:creationId xmlns:a16="http://schemas.microsoft.com/office/drawing/2014/main" id="{EDCBC539-F1CA-4ABC-A907-5A49FC211475}"/>
              </a:ext>
            </a:extLst>
          </p:cNvPr>
          <p:cNvSpPr txBox="1"/>
          <p:nvPr/>
        </p:nvSpPr>
        <p:spPr>
          <a:xfrm>
            <a:off x="8717596" y="4705538"/>
            <a:ext cx="1294536" cy="830997"/>
          </a:xfrm>
          <a:prstGeom prst="rect">
            <a:avLst/>
          </a:prstGeom>
          <a:noFill/>
        </p:spPr>
        <p:txBody>
          <a:bodyPr wrap="square" rtlCol="0">
            <a:spAutoFit/>
          </a:bodyPr>
          <a:lstStyle/>
          <a:p>
            <a:pPr fontAlgn="base"/>
            <a:r>
              <a:rPr lang="sk-SK" sz="4800" b="1" dirty="0" err="1">
                <a:solidFill>
                  <a:schemeClr val="bg1"/>
                </a:solidFill>
                <a:latin typeface="Bodoni MT Poster Compressed" panose="02070706080601050204" pitchFamily="18" charset="0"/>
              </a:rPr>
              <a:t>Punks</a:t>
            </a:r>
            <a:endParaRPr lang="sk-SK" sz="4800" b="1" dirty="0">
              <a:solidFill>
                <a:schemeClr val="bg1"/>
              </a:solidFill>
              <a:latin typeface="Bodoni MT Poster Compressed" panose="02070706080601050204" pitchFamily="18" charset="0"/>
            </a:endParaRPr>
          </a:p>
        </p:txBody>
      </p:sp>
      <p:sp>
        <p:nvSpPr>
          <p:cNvPr id="23" name="TextBox 22">
            <a:extLst>
              <a:ext uri="{FF2B5EF4-FFF2-40B4-BE49-F238E27FC236}">
                <a16:creationId xmlns:a16="http://schemas.microsoft.com/office/drawing/2014/main" id="{0E834168-73C8-4C8C-A068-69BCF985C16D}"/>
              </a:ext>
            </a:extLst>
          </p:cNvPr>
          <p:cNvSpPr txBox="1"/>
          <p:nvPr/>
        </p:nvSpPr>
        <p:spPr>
          <a:xfrm>
            <a:off x="8514139" y="1130602"/>
            <a:ext cx="1294536" cy="830997"/>
          </a:xfrm>
          <a:prstGeom prst="rect">
            <a:avLst/>
          </a:prstGeom>
          <a:noFill/>
        </p:spPr>
        <p:txBody>
          <a:bodyPr wrap="square" rtlCol="0">
            <a:spAutoFit/>
          </a:bodyPr>
          <a:lstStyle/>
          <a:p>
            <a:pPr fontAlgn="base"/>
            <a:r>
              <a:rPr lang="sk-SK" sz="4800" b="1" dirty="0" err="1">
                <a:solidFill>
                  <a:schemeClr val="bg1"/>
                </a:solidFill>
                <a:latin typeface="Bodoni MT Poster Compressed" panose="02070706080601050204" pitchFamily="18" charset="0"/>
              </a:rPr>
              <a:t>Grunge</a:t>
            </a:r>
            <a:endParaRPr lang="sk-SK" sz="4800" b="1" dirty="0">
              <a:solidFill>
                <a:schemeClr val="bg1"/>
              </a:solidFill>
              <a:latin typeface="Bodoni MT Poster Compressed" panose="02070706080601050204" pitchFamily="18" charset="0"/>
            </a:endParaRPr>
          </a:p>
        </p:txBody>
      </p:sp>
      <p:sp>
        <p:nvSpPr>
          <p:cNvPr id="24" name="TextBox 23">
            <a:extLst>
              <a:ext uri="{FF2B5EF4-FFF2-40B4-BE49-F238E27FC236}">
                <a16:creationId xmlns:a16="http://schemas.microsoft.com/office/drawing/2014/main" id="{EBF16038-9DFB-419E-B625-C411E8B54E9F}"/>
              </a:ext>
            </a:extLst>
          </p:cNvPr>
          <p:cNvSpPr txBox="1"/>
          <p:nvPr/>
        </p:nvSpPr>
        <p:spPr>
          <a:xfrm>
            <a:off x="5427214" y="4795171"/>
            <a:ext cx="1583182" cy="707886"/>
          </a:xfrm>
          <a:prstGeom prst="rect">
            <a:avLst/>
          </a:prstGeom>
          <a:noFill/>
        </p:spPr>
        <p:txBody>
          <a:bodyPr wrap="square" rtlCol="0">
            <a:spAutoFit/>
          </a:bodyPr>
          <a:lstStyle/>
          <a:p>
            <a:pPr fontAlgn="base"/>
            <a:r>
              <a:rPr lang="sk-SK" sz="4000" b="1" dirty="0">
                <a:solidFill>
                  <a:schemeClr val="bg1"/>
                </a:solidFill>
                <a:latin typeface="Bodoni MT Poster Compressed" panose="02070706080601050204" pitchFamily="18" charset="0"/>
              </a:rPr>
              <a:t>Geek </a:t>
            </a:r>
            <a:r>
              <a:rPr lang="sk-SK" sz="4000" b="1" dirty="0" err="1">
                <a:solidFill>
                  <a:schemeClr val="bg1"/>
                </a:solidFill>
                <a:latin typeface="Bodoni MT Poster Compressed" panose="02070706080601050204" pitchFamily="18" charset="0"/>
              </a:rPr>
              <a:t>Chic</a:t>
            </a:r>
            <a:endParaRPr lang="sk-SK" sz="4000" b="1" dirty="0">
              <a:solidFill>
                <a:schemeClr val="bg1"/>
              </a:solidFill>
              <a:latin typeface="Bodoni MT Poster Compressed" panose="02070706080601050204" pitchFamily="18" charset="0"/>
            </a:endParaRPr>
          </a:p>
        </p:txBody>
      </p:sp>
      <p:sp>
        <p:nvSpPr>
          <p:cNvPr id="12" name="TextBox 11">
            <a:extLst>
              <a:ext uri="{FF2B5EF4-FFF2-40B4-BE49-F238E27FC236}">
                <a16:creationId xmlns:a16="http://schemas.microsoft.com/office/drawing/2014/main" id="{472131A0-3027-4BAF-9745-342DC880B7B4}"/>
              </a:ext>
            </a:extLst>
          </p:cNvPr>
          <p:cNvSpPr txBox="1"/>
          <p:nvPr/>
        </p:nvSpPr>
        <p:spPr>
          <a:xfrm>
            <a:off x="2477669" y="4705538"/>
            <a:ext cx="1529117" cy="830997"/>
          </a:xfrm>
          <a:prstGeom prst="rect">
            <a:avLst/>
          </a:prstGeom>
          <a:noFill/>
        </p:spPr>
        <p:txBody>
          <a:bodyPr wrap="square" rtlCol="0">
            <a:spAutoFit/>
          </a:bodyPr>
          <a:lstStyle/>
          <a:p>
            <a:pPr fontAlgn="base"/>
            <a:r>
              <a:rPr lang="sk-SK" sz="4800" b="1" dirty="0" err="1">
                <a:solidFill>
                  <a:schemeClr val="bg1"/>
                </a:solidFill>
                <a:latin typeface="Bodoni MT Poster Compressed" panose="02070706080601050204" pitchFamily="18" charset="0"/>
              </a:rPr>
              <a:t>Rockers</a:t>
            </a:r>
            <a:endParaRPr lang="sk-SK" sz="4800" b="1" dirty="0">
              <a:solidFill>
                <a:schemeClr val="bg1"/>
              </a:solidFill>
              <a:latin typeface="Bodoni MT Poster Compressed" panose="02070706080601050204" pitchFamily="18" charset="0"/>
            </a:endParaRPr>
          </a:p>
        </p:txBody>
      </p:sp>
      <p:sp>
        <p:nvSpPr>
          <p:cNvPr id="26" name="TextBox 25">
            <a:extLst>
              <a:ext uri="{FF2B5EF4-FFF2-40B4-BE49-F238E27FC236}">
                <a16:creationId xmlns:a16="http://schemas.microsoft.com/office/drawing/2014/main" id="{BCBA0450-1DA3-4CDB-B072-BFCD24BFF3B0}"/>
              </a:ext>
            </a:extLst>
          </p:cNvPr>
          <p:cNvSpPr txBox="1"/>
          <p:nvPr/>
        </p:nvSpPr>
        <p:spPr>
          <a:xfrm>
            <a:off x="2654264" y="1130602"/>
            <a:ext cx="1167290" cy="769441"/>
          </a:xfrm>
          <a:prstGeom prst="rect">
            <a:avLst/>
          </a:prstGeom>
          <a:noFill/>
        </p:spPr>
        <p:txBody>
          <a:bodyPr wrap="square" rtlCol="0">
            <a:spAutoFit/>
          </a:bodyPr>
          <a:lstStyle/>
          <a:p>
            <a:pPr fontAlgn="base"/>
            <a:r>
              <a:rPr lang="sk-SK" sz="4400" b="1" dirty="0" err="1">
                <a:solidFill>
                  <a:schemeClr val="bg1"/>
                </a:solidFill>
                <a:latin typeface="Bodoni MT Poster Compressed" panose="02070706080601050204" pitchFamily="18" charset="0"/>
              </a:rPr>
              <a:t>Goths</a:t>
            </a:r>
            <a:endParaRPr lang="sk-SK" sz="4400" b="1" dirty="0">
              <a:solidFill>
                <a:schemeClr val="bg1"/>
              </a:solidFill>
              <a:latin typeface="Bodoni MT Poster Compressed" panose="02070706080601050204" pitchFamily="18" charset="0"/>
            </a:endParaRPr>
          </a:p>
        </p:txBody>
      </p:sp>
      <p:sp>
        <p:nvSpPr>
          <p:cNvPr id="27" name="TextBox 26">
            <a:extLst>
              <a:ext uri="{FF2B5EF4-FFF2-40B4-BE49-F238E27FC236}">
                <a16:creationId xmlns:a16="http://schemas.microsoft.com/office/drawing/2014/main" id="{E094F58F-F34B-4B9E-833E-FE95B39B649C}"/>
              </a:ext>
            </a:extLst>
          </p:cNvPr>
          <p:cNvSpPr txBox="1"/>
          <p:nvPr/>
        </p:nvSpPr>
        <p:spPr>
          <a:xfrm>
            <a:off x="1536423" y="2894798"/>
            <a:ext cx="1529116" cy="830997"/>
          </a:xfrm>
          <a:prstGeom prst="rect">
            <a:avLst/>
          </a:prstGeom>
          <a:noFill/>
        </p:spPr>
        <p:txBody>
          <a:bodyPr wrap="square" rtlCol="0">
            <a:spAutoFit/>
          </a:bodyPr>
          <a:lstStyle/>
          <a:p>
            <a:pPr fontAlgn="base"/>
            <a:r>
              <a:rPr lang="sk-SK" sz="4800" b="1" dirty="0" err="1">
                <a:solidFill>
                  <a:schemeClr val="bg1"/>
                </a:solidFill>
                <a:latin typeface="Bodoni MT Poster Compressed" panose="02070706080601050204" pitchFamily="18" charset="0"/>
              </a:rPr>
              <a:t>Gangsta</a:t>
            </a:r>
            <a:endParaRPr lang="sk-SK" sz="4800" b="1" dirty="0">
              <a:solidFill>
                <a:schemeClr val="bg1"/>
              </a:solidFill>
              <a:latin typeface="Bodoni MT Poster Compressed" panose="02070706080601050204" pitchFamily="18" charset="0"/>
            </a:endParaRPr>
          </a:p>
        </p:txBody>
      </p:sp>
    </p:spTree>
    <p:extLst>
      <p:ext uri="{BB962C8B-B14F-4D97-AF65-F5344CB8AC3E}">
        <p14:creationId xmlns:p14="http://schemas.microsoft.com/office/powerpoint/2010/main" val="328318415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Зображення, опис якого включає слова: тканина, стіл, червона, накритий&#10;&#10;Автоматично створений опис">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l="14040" r="18133" b="1"/>
          <a:stretch/>
        </p:blipFill>
        <p:spPr>
          <a:xfrm>
            <a:off x="228599" y="237744"/>
            <a:ext cx="7696201" cy="6382512"/>
          </a:xfrm>
          <a:prstGeom prst="rect">
            <a:avLst/>
          </a:prstGeom>
          <a:noFill/>
          <a:ln>
            <a:noFill/>
          </a:ln>
        </p:spPr>
      </p:pic>
      <p:sp>
        <p:nvSpPr>
          <p:cNvPr id="12" name="Text Placeholder 4">
            <a:extLst>
              <a:ext uri="{FF2B5EF4-FFF2-40B4-BE49-F238E27FC236}">
                <a16:creationId xmlns:a16="http://schemas.microsoft.com/office/drawing/2014/main" id="{C1E36E54-76D2-49C5-AD79-0FF29624BF96}"/>
              </a:ext>
            </a:extLst>
          </p:cNvPr>
          <p:cNvSpPr>
            <a:spLocks noGrp="1"/>
          </p:cNvSpPr>
          <p:nvPr>
            <p:ph type="body" sz="half" idx="2"/>
          </p:nvPr>
        </p:nvSpPr>
        <p:spPr>
          <a:xfrm>
            <a:off x="8459495" y="1673352"/>
            <a:ext cx="3144774" cy="3511296"/>
          </a:xfrm>
        </p:spPr>
        <p:txBody>
          <a:bodyPr>
            <a:noAutofit/>
          </a:bodyPr>
          <a:lstStyle/>
          <a:p>
            <a:r>
              <a:rPr lang="en-US" sz="3200" dirty="0">
                <a:latin typeface="Bodoni MT Poster Compressed" panose="02070706080601050204" pitchFamily="18" charset="0"/>
              </a:rPr>
              <a:t>The </a:t>
            </a:r>
            <a:r>
              <a:rPr lang="en-US" sz="3200" b="1" dirty="0">
                <a:latin typeface="Bodoni MT Poster Compressed" panose="02070706080601050204" pitchFamily="18" charset="0"/>
              </a:rPr>
              <a:t>goth subculture</a:t>
            </a:r>
            <a:r>
              <a:rPr lang="en-US" sz="3200" dirty="0">
                <a:latin typeface="Bodoni MT Poster Compressed" panose="02070706080601050204" pitchFamily="18" charset="0"/>
              </a:rPr>
              <a:t> is a subculture that began in England during the early 1980s, where it developed from the audience of gothic rock, an offshoot of the post-punk genre.</a:t>
            </a:r>
          </a:p>
        </p:txBody>
      </p:sp>
      <p:pic>
        <p:nvPicPr>
          <p:cNvPr id="3074" name="Picture 2">
            <a:extLst>
              <a:ext uri="{FF2B5EF4-FFF2-40B4-BE49-F238E27FC236}">
                <a16:creationId xmlns:a16="http://schemas.microsoft.com/office/drawing/2014/main" id="{71C2F296-DF8A-48CD-BFC0-C1F5A90B0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412" y="232718"/>
            <a:ext cx="4311588" cy="638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056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Зображення, опис якого включає слова: тканина, стіл, червона, накритий&#10;&#10;Автоматично створений опис">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l="14040" r="18133" b="1"/>
          <a:stretch/>
        </p:blipFill>
        <p:spPr>
          <a:xfrm>
            <a:off x="228598" y="237744"/>
            <a:ext cx="7696201" cy="6382512"/>
          </a:xfrm>
          <a:prstGeom prst="rect">
            <a:avLst/>
          </a:prstGeom>
          <a:noFill/>
          <a:ln>
            <a:noFill/>
          </a:ln>
        </p:spPr>
      </p:pic>
      <p:sp>
        <p:nvSpPr>
          <p:cNvPr id="12" name="Text Placeholder 4">
            <a:extLst>
              <a:ext uri="{FF2B5EF4-FFF2-40B4-BE49-F238E27FC236}">
                <a16:creationId xmlns:a16="http://schemas.microsoft.com/office/drawing/2014/main" id="{C1E36E54-76D2-49C5-AD79-0FF29624BF96}"/>
              </a:ext>
            </a:extLst>
          </p:cNvPr>
          <p:cNvSpPr>
            <a:spLocks noGrp="1"/>
          </p:cNvSpPr>
          <p:nvPr>
            <p:ph type="body" sz="half" idx="2"/>
          </p:nvPr>
        </p:nvSpPr>
        <p:spPr>
          <a:xfrm>
            <a:off x="8273989" y="794463"/>
            <a:ext cx="3577701" cy="3511296"/>
          </a:xfrm>
        </p:spPr>
        <p:txBody>
          <a:bodyPr>
            <a:noAutofit/>
          </a:bodyPr>
          <a:lstStyle/>
          <a:p>
            <a:r>
              <a:rPr lang="en-US" sz="3200" b="1" dirty="0">
                <a:latin typeface="Bodoni MT Poster Compressed" panose="02070706080601050204" pitchFamily="18" charset="0"/>
              </a:rPr>
              <a:t>Hippie</a:t>
            </a:r>
            <a:r>
              <a:rPr lang="en-US" sz="3200" dirty="0">
                <a:latin typeface="Bodoni MT Poster Compressed" panose="02070706080601050204" pitchFamily="18" charset="0"/>
              </a:rPr>
              <a:t>, member, of a countercultural movement that rejected the mores of mainstream American life, during the 1960s and 1970s. The movement originated on college campuses in the United States. The movement arose in part as opposition to U.S. involvement in the Vietnam War (1955–75).</a:t>
            </a:r>
          </a:p>
        </p:txBody>
      </p:sp>
      <p:pic>
        <p:nvPicPr>
          <p:cNvPr id="4100" name="Picture 4">
            <a:extLst>
              <a:ext uri="{FF2B5EF4-FFF2-40B4-BE49-F238E27FC236}">
                <a16:creationId xmlns:a16="http://schemas.microsoft.com/office/drawing/2014/main" id="{6A95C01F-21DE-4185-B9F8-94283649F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929936"/>
            <a:ext cx="7696201" cy="499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6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Зображення, опис якого включає слова: тканина, стіл, червона, накритий&#10;&#10;Автоматично створений опис">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l="14040" r="18133" b="1"/>
          <a:stretch/>
        </p:blipFill>
        <p:spPr>
          <a:xfrm>
            <a:off x="228599" y="237744"/>
            <a:ext cx="7696201" cy="6382512"/>
          </a:xfrm>
          <a:prstGeom prst="rect">
            <a:avLst/>
          </a:prstGeom>
          <a:noFill/>
          <a:ln>
            <a:noFill/>
          </a:ln>
        </p:spPr>
      </p:pic>
      <p:sp>
        <p:nvSpPr>
          <p:cNvPr id="12" name="Text Placeholder 4">
            <a:extLst>
              <a:ext uri="{FF2B5EF4-FFF2-40B4-BE49-F238E27FC236}">
                <a16:creationId xmlns:a16="http://schemas.microsoft.com/office/drawing/2014/main" id="{C1E36E54-76D2-49C5-AD79-0FF29624BF96}"/>
              </a:ext>
            </a:extLst>
          </p:cNvPr>
          <p:cNvSpPr>
            <a:spLocks noGrp="1"/>
          </p:cNvSpPr>
          <p:nvPr>
            <p:ph type="body" sz="half" idx="2"/>
          </p:nvPr>
        </p:nvSpPr>
        <p:spPr>
          <a:xfrm>
            <a:off x="8273989" y="399495"/>
            <a:ext cx="3689412" cy="3906264"/>
          </a:xfrm>
        </p:spPr>
        <p:txBody>
          <a:bodyPr>
            <a:noAutofit/>
          </a:bodyPr>
          <a:lstStyle/>
          <a:p>
            <a:r>
              <a:rPr lang="en-US" sz="3200" dirty="0">
                <a:latin typeface="Bodoni MT Poster Compressed" panose="02070706080601050204" pitchFamily="18" charset="0"/>
              </a:rPr>
              <a:t>The </a:t>
            </a:r>
            <a:r>
              <a:rPr lang="en-US" sz="3200" b="1" dirty="0">
                <a:latin typeface="Bodoni MT Poster Compressed" panose="02070706080601050204" pitchFamily="18" charset="0"/>
              </a:rPr>
              <a:t>punk subculture</a:t>
            </a:r>
            <a:r>
              <a:rPr lang="en-US" sz="3200" dirty="0">
                <a:latin typeface="Bodoni MT Poster Compressed" panose="02070706080601050204" pitchFamily="18" charset="0"/>
              </a:rPr>
              <a:t> includes a diverse array of ideologies, fashion, and other forms of expression, visual art, dance, literature and film. It is largely </a:t>
            </a:r>
            <a:r>
              <a:rPr lang="en-US" sz="3200" dirty="0" err="1">
                <a:latin typeface="Bodoni MT Poster Compressed" panose="02070706080601050204" pitchFamily="18" charset="0"/>
              </a:rPr>
              <a:t>characterised</a:t>
            </a:r>
            <a:r>
              <a:rPr lang="en-US" sz="3200" dirty="0">
                <a:latin typeface="Bodoni MT Poster Compressed" panose="02070706080601050204" pitchFamily="18" charset="0"/>
              </a:rPr>
              <a:t> by anti-establishment views, the promotion of individual freedom, DIY ethics, and is </a:t>
            </a:r>
            <a:r>
              <a:rPr lang="en-US" sz="3200" dirty="0" err="1">
                <a:latin typeface="Bodoni MT Poster Compressed" panose="02070706080601050204" pitchFamily="18" charset="0"/>
              </a:rPr>
              <a:t>centred</a:t>
            </a:r>
            <a:r>
              <a:rPr lang="en-US" sz="3200" dirty="0">
                <a:latin typeface="Bodoni MT Poster Compressed" panose="02070706080601050204" pitchFamily="18" charset="0"/>
              </a:rPr>
              <a:t> on a loud, aggressive genre of rock music called punk rock.</a:t>
            </a:r>
          </a:p>
        </p:txBody>
      </p:sp>
      <p:pic>
        <p:nvPicPr>
          <p:cNvPr id="5122" name="Picture 2">
            <a:extLst>
              <a:ext uri="{FF2B5EF4-FFF2-40B4-BE49-F238E27FC236}">
                <a16:creationId xmlns:a16="http://schemas.microsoft.com/office/drawing/2014/main" id="{E906B989-605A-4CFA-BD6E-38111E329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55" y="550415"/>
            <a:ext cx="6386073" cy="552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898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Зображення, опис якого включає слова: тканина, стіл, червона, накритий&#10;&#10;Автоматично створений опис">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l="14040" r="18133" b="1"/>
          <a:stretch/>
        </p:blipFill>
        <p:spPr>
          <a:xfrm>
            <a:off x="228599" y="237744"/>
            <a:ext cx="7696201" cy="6382512"/>
          </a:xfrm>
          <a:prstGeom prst="rect">
            <a:avLst/>
          </a:prstGeom>
          <a:noFill/>
          <a:ln>
            <a:noFill/>
          </a:ln>
        </p:spPr>
      </p:pic>
      <p:sp>
        <p:nvSpPr>
          <p:cNvPr id="12" name="Text Placeholder 4">
            <a:extLst>
              <a:ext uri="{FF2B5EF4-FFF2-40B4-BE49-F238E27FC236}">
                <a16:creationId xmlns:a16="http://schemas.microsoft.com/office/drawing/2014/main" id="{C1E36E54-76D2-49C5-AD79-0FF29624BF96}"/>
              </a:ext>
            </a:extLst>
          </p:cNvPr>
          <p:cNvSpPr>
            <a:spLocks noGrp="1"/>
          </p:cNvSpPr>
          <p:nvPr>
            <p:ph type="body" sz="half" idx="2"/>
          </p:nvPr>
        </p:nvSpPr>
        <p:spPr>
          <a:xfrm>
            <a:off x="8273989" y="949910"/>
            <a:ext cx="3689412" cy="4279037"/>
          </a:xfrm>
        </p:spPr>
        <p:txBody>
          <a:bodyPr>
            <a:noAutofit/>
          </a:bodyPr>
          <a:lstStyle/>
          <a:p>
            <a:r>
              <a:rPr lang="en-US" sz="3200" b="1" dirty="0">
                <a:latin typeface="Bodoni MT Poster Compressed" panose="02070706080601050204" pitchFamily="18" charset="0"/>
              </a:rPr>
              <a:t>Rockers</a:t>
            </a:r>
            <a:r>
              <a:rPr lang="en-US" sz="3200" dirty="0">
                <a:latin typeface="Bodoni MT Poster Compressed" panose="02070706080601050204" pitchFamily="18" charset="0"/>
              </a:rPr>
              <a:t> originally a British youth</a:t>
            </a:r>
          </a:p>
          <a:p>
            <a:r>
              <a:rPr lang="en-US" sz="3200" dirty="0">
                <a:latin typeface="Bodoni MT Poster Compressed" panose="02070706080601050204" pitchFamily="18" charset="0"/>
              </a:rPr>
              <a:t>subculture that evolved out of the </a:t>
            </a:r>
          </a:p>
          <a:p>
            <a:r>
              <a:rPr lang="en-US" sz="3200" dirty="0">
                <a:latin typeface="Bodoni MT Poster Compressed" panose="02070706080601050204" pitchFamily="18" charset="0"/>
              </a:rPr>
              <a:t>teddy boys in the 1960s; wore black leather jackets and jeans and boots; had greased hair and rode </a:t>
            </a:r>
          </a:p>
          <a:p>
            <a:r>
              <a:rPr lang="en-US" sz="3200" dirty="0">
                <a:latin typeface="Bodoni MT Poster Compressed" panose="02070706080601050204" pitchFamily="18" charset="0"/>
              </a:rPr>
              <a:t>motorcycles and listened to </a:t>
            </a:r>
          </a:p>
          <a:p>
            <a:r>
              <a:rPr lang="en-US" sz="3200" dirty="0" err="1">
                <a:latin typeface="Bodoni MT Poster Compressed" panose="02070706080601050204" pitchFamily="18" charset="0"/>
              </a:rPr>
              <a:t>rock'n'roll</a:t>
            </a:r>
            <a:endParaRPr lang="en-US" sz="3200" dirty="0">
              <a:latin typeface="Bodoni MT Poster Compressed" panose="02070706080601050204" pitchFamily="18" charset="0"/>
            </a:endParaRPr>
          </a:p>
        </p:txBody>
      </p:sp>
      <p:pic>
        <p:nvPicPr>
          <p:cNvPr id="6148" name="Picture 4" descr="Generic Fashion: SUBCULTURE-ROCKERS">
            <a:extLst>
              <a:ext uri="{FF2B5EF4-FFF2-40B4-BE49-F238E27FC236}">
                <a16:creationId xmlns:a16="http://schemas.microsoft.com/office/drawing/2014/main" id="{87AF2C2E-EB74-4627-B39F-9C1D200CE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49911"/>
            <a:ext cx="7696200" cy="498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73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Зображення, опис якого включає слова: тканина, стіл, червона, накритий&#10;&#10;Автоматично створений опис">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l="14040" r="18133" b="1"/>
          <a:stretch/>
        </p:blipFill>
        <p:spPr>
          <a:xfrm>
            <a:off x="228599" y="237744"/>
            <a:ext cx="7696201" cy="6382512"/>
          </a:xfrm>
          <a:prstGeom prst="rect">
            <a:avLst/>
          </a:prstGeom>
          <a:noFill/>
          <a:ln>
            <a:noFill/>
          </a:ln>
        </p:spPr>
      </p:pic>
      <p:sp>
        <p:nvSpPr>
          <p:cNvPr id="12" name="Text Placeholder 4">
            <a:extLst>
              <a:ext uri="{FF2B5EF4-FFF2-40B4-BE49-F238E27FC236}">
                <a16:creationId xmlns:a16="http://schemas.microsoft.com/office/drawing/2014/main" id="{C1E36E54-76D2-49C5-AD79-0FF29624BF96}"/>
              </a:ext>
            </a:extLst>
          </p:cNvPr>
          <p:cNvSpPr>
            <a:spLocks noGrp="1"/>
          </p:cNvSpPr>
          <p:nvPr>
            <p:ph type="body" sz="half" idx="2"/>
          </p:nvPr>
        </p:nvSpPr>
        <p:spPr>
          <a:xfrm>
            <a:off x="8273988" y="754601"/>
            <a:ext cx="3689412" cy="4279037"/>
          </a:xfrm>
        </p:spPr>
        <p:txBody>
          <a:bodyPr>
            <a:noAutofit/>
          </a:bodyPr>
          <a:lstStyle/>
          <a:p>
            <a:r>
              <a:rPr lang="en-US" sz="3600" dirty="0">
                <a:latin typeface="Bodoni MT Poster Compressed" panose="02070706080601050204" pitchFamily="18" charset="0"/>
              </a:rPr>
              <a:t>The </a:t>
            </a:r>
            <a:r>
              <a:rPr lang="en-US" sz="3600" b="1" dirty="0">
                <a:latin typeface="Bodoni MT Poster Compressed" panose="02070706080601050204" pitchFamily="18" charset="0"/>
              </a:rPr>
              <a:t>emo subculture</a:t>
            </a:r>
            <a:r>
              <a:rPr lang="en-US" sz="3600" dirty="0">
                <a:latin typeface="Bodoni MT Poster Compressed" panose="02070706080601050204" pitchFamily="18" charset="0"/>
              </a:rPr>
              <a:t> is a lifestyle based on emocore, or emotional hardcore punk rock music. </a:t>
            </a:r>
            <a:r>
              <a:rPr lang="en-US" sz="3600" b="1" dirty="0">
                <a:latin typeface="Bodoni MT Poster Compressed" panose="02070706080601050204" pitchFamily="18" charset="0"/>
              </a:rPr>
              <a:t>Emo</a:t>
            </a:r>
            <a:r>
              <a:rPr lang="en-US" sz="3600" dirty="0">
                <a:latin typeface="Bodoni MT Poster Compressed" panose="02070706080601050204" pitchFamily="18" charset="0"/>
              </a:rPr>
              <a:t> youth may identify with the expressive and confessional lyrics of this genre. Rites of Spring and Embrace were the pioneer emocore bands of the 1980s</a:t>
            </a:r>
          </a:p>
        </p:txBody>
      </p:sp>
      <p:pic>
        <p:nvPicPr>
          <p:cNvPr id="7174" name="Picture 6" descr="Week 9: Subcultures and Countercultures | It's a Material World">
            <a:extLst>
              <a:ext uri="{FF2B5EF4-FFF2-40B4-BE49-F238E27FC236}">
                <a16:creationId xmlns:a16="http://schemas.microsoft.com/office/drawing/2014/main" id="{6AA605FF-C469-466E-9B55-30631D9EE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896645"/>
            <a:ext cx="7696201" cy="497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772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112_TF56410444" id="{A9F2C4FD-CBFB-4859-A002-F48A6544719F}" vid="{A0A8FB41-2422-42C7-AAED-B8A15B652D76}"/>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Широкий екран</PresentationFormat>
  <Paragraphs>24</Paragraphs>
  <Slides>10</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10</vt:i4>
      </vt:variant>
    </vt:vector>
  </HeadingPairs>
  <TitlesOfParts>
    <vt:vector size="17" baseType="lpstr">
      <vt:lpstr>Arial</vt:lpstr>
      <vt:lpstr>Avenir Next LT Pro</vt:lpstr>
      <vt:lpstr>Avenir Next LT Pro Light</vt:lpstr>
      <vt:lpstr>Bodoni MT Poster Compressed</vt:lpstr>
      <vt:lpstr>Calibri</vt:lpstr>
      <vt:lpstr>Garamond</vt:lpstr>
      <vt:lpstr>SavonVTI</vt:lpstr>
      <vt:lpstr>Youth Subcultures</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2020-04-05T15:08:20Z</dcterms:created>
  <dcterms:modified xsi:type="dcterms:W3CDTF">2020-04-05T15:34:41Z</dcterms:modified>
</cp:coreProperties>
</file>