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8.jpg" ContentType="image/png"/>
  <Override PartName="/ppt/media/image11.jpg" ContentType="image/png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83" r:id="rId5"/>
    <p:sldId id="302" r:id="rId6"/>
    <p:sldId id="301" r:id="rId7"/>
    <p:sldId id="285" r:id="rId8"/>
    <p:sldId id="286" r:id="rId9"/>
    <p:sldId id="288" r:id="rId10"/>
    <p:sldId id="289" r:id="rId11"/>
    <p:sldId id="290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3" r:id="rId22"/>
  </p:sldIdLst>
  <p:sldSz cx="12192000" cy="6858000"/>
  <p:notesSz cx="6858000" cy="9144000"/>
  <p:defaultTextStyle>
    <a:defPPr rtl="0">
      <a:defRPr lang="ru-MO"/>
    </a:defPPr>
    <a:lvl1pPr marL="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3A2F"/>
    <a:srgbClr val="474134"/>
    <a:srgbClr val="554D3D"/>
    <a:srgbClr val="595515"/>
    <a:srgbClr val="5A532C"/>
    <a:srgbClr val="5B542C"/>
    <a:srgbClr val="59522B"/>
    <a:srgbClr val="5D562D"/>
    <a:srgbClr val="655D31"/>
    <a:srgbClr val="6B6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879" autoAdjust="0"/>
  </p:normalViewPr>
  <p:slideViewPr>
    <p:cSldViewPr snapToGrid="0" showGuides="1">
      <p:cViewPr varScale="1">
        <p:scale>
          <a:sx n="112" d="100"/>
          <a:sy n="112" d="100"/>
        </p:scale>
        <p:origin x="576" y="7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764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C3ECA9-818F-49B8-B8E2-0A033104B799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3C97573-7B34-45EF-B723-3DAE89594AFD}">
      <dgm:prSet phldrT="[Текст]" custT="1"/>
      <dgm:spPr/>
      <dgm:t>
        <a:bodyPr/>
        <a:lstStyle/>
        <a:p>
          <a:r>
            <a:rPr lang="uk-UA" sz="1800" dirty="0">
              <a:latin typeface="Calibri" panose="020F0502020204030204" pitchFamily="34" charset="0"/>
              <a:cs typeface="Calibri" panose="020F0502020204030204" pitchFamily="34" charset="0"/>
            </a:rPr>
            <a:t>1. Вступ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2F0A15D-EB46-4E14-85C4-A165BBEA6B19}" type="parTrans" cxnId="{7AFFE373-834B-4B54-9381-33232DA816B4}">
      <dgm:prSet/>
      <dgm:spPr/>
      <dgm:t>
        <a:bodyPr/>
        <a:lstStyle/>
        <a:p>
          <a:endParaRPr lang="ru-RU"/>
        </a:p>
      </dgm:t>
    </dgm:pt>
    <dgm:pt modelId="{C5525AC2-D99D-4E2C-968C-5FF52DF51BB5}" type="sibTrans" cxnId="{7AFFE373-834B-4B54-9381-33232DA816B4}">
      <dgm:prSet/>
      <dgm:spPr/>
      <dgm:t>
        <a:bodyPr/>
        <a:lstStyle/>
        <a:p>
          <a:endParaRPr lang="ru-RU"/>
        </a:p>
      </dgm:t>
    </dgm:pt>
    <dgm:pt modelId="{552B98C6-8FC6-4269-912C-3E42BAD1F938}">
      <dgm:prSet custT="1"/>
      <dgm:spPr/>
      <dgm:t>
        <a:bodyPr/>
        <a:lstStyle/>
        <a:p>
          <a:r>
            <a:rPr lang="uk-UA" sz="1800" dirty="0">
              <a:latin typeface="Calibri" panose="020F0502020204030204" pitchFamily="34" charset="0"/>
              <a:cs typeface="Calibri" panose="020F0502020204030204" pitchFamily="34" charset="0"/>
            </a:rPr>
            <a:t>3. Література</a:t>
          </a:r>
        </a:p>
      </dgm:t>
    </dgm:pt>
    <dgm:pt modelId="{9B8F2EA5-B297-42B1-898D-33EB504AC3D9}" type="parTrans" cxnId="{6359B9A4-E958-4E48-898A-BE9F8A486B67}">
      <dgm:prSet/>
      <dgm:spPr/>
      <dgm:t>
        <a:bodyPr/>
        <a:lstStyle/>
        <a:p>
          <a:endParaRPr lang="ru-RU"/>
        </a:p>
      </dgm:t>
    </dgm:pt>
    <dgm:pt modelId="{BB4D34A9-EBE0-416B-BC44-2C6459DB6806}" type="sibTrans" cxnId="{6359B9A4-E958-4E48-898A-BE9F8A486B67}">
      <dgm:prSet/>
      <dgm:spPr/>
      <dgm:t>
        <a:bodyPr/>
        <a:lstStyle/>
        <a:p>
          <a:endParaRPr lang="ru-RU"/>
        </a:p>
      </dgm:t>
    </dgm:pt>
    <dgm:pt modelId="{32CAF067-7B89-40FD-AA19-72A9560FAFDA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4.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Поезія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1186C6E-1543-4070-B789-87201A90E44A}" type="parTrans" cxnId="{5550EC0A-4CEE-45AF-B722-6EFB7A9937DA}">
      <dgm:prSet/>
      <dgm:spPr/>
      <dgm:t>
        <a:bodyPr/>
        <a:lstStyle/>
        <a:p>
          <a:endParaRPr lang="ru-RU"/>
        </a:p>
      </dgm:t>
    </dgm:pt>
    <dgm:pt modelId="{2F7EEBC5-4F0A-4EB5-A7CF-0808BDB22FF4}" type="sibTrans" cxnId="{5550EC0A-4CEE-45AF-B722-6EFB7A9937DA}">
      <dgm:prSet/>
      <dgm:spPr/>
      <dgm:t>
        <a:bodyPr/>
        <a:lstStyle/>
        <a:p>
          <a:endParaRPr lang="ru-RU"/>
        </a:p>
      </dgm:t>
    </dgm:pt>
    <dgm:pt modelId="{587BB84E-167B-4482-B3FA-0796DDF8EEDC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5.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Драматургія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21BA27-6BF5-41F6-BB12-C06FF449A913}" type="parTrans" cxnId="{60809A27-DD30-4836-A0A7-A4C12BE4EBD9}">
      <dgm:prSet/>
      <dgm:spPr/>
      <dgm:t>
        <a:bodyPr/>
        <a:lstStyle/>
        <a:p>
          <a:endParaRPr lang="ru-RU"/>
        </a:p>
      </dgm:t>
    </dgm:pt>
    <dgm:pt modelId="{A2554233-4E10-428A-B060-1A660CE842E8}" type="sibTrans" cxnId="{60809A27-DD30-4836-A0A7-A4C12BE4EBD9}">
      <dgm:prSet/>
      <dgm:spPr/>
      <dgm:t>
        <a:bodyPr/>
        <a:lstStyle/>
        <a:p>
          <a:endParaRPr lang="ru-RU"/>
        </a:p>
      </dgm:t>
    </dgm:pt>
    <dgm:pt modelId="{BCE7B389-2A78-4D46-9B9F-095807EE1D49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6.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Музика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0DEAD73-6C9F-42E2-8287-B917B2A68CA0}" type="parTrans" cxnId="{4332FFDC-981F-427C-8699-754470A2B3AE}">
      <dgm:prSet/>
      <dgm:spPr/>
      <dgm:t>
        <a:bodyPr/>
        <a:lstStyle/>
        <a:p>
          <a:endParaRPr lang="ru-RU"/>
        </a:p>
      </dgm:t>
    </dgm:pt>
    <dgm:pt modelId="{724D3E98-DEDA-41D9-8A71-57BE78F0D33E}" type="sibTrans" cxnId="{4332FFDC-981F-427C-8699-754470A2B3AE}">
      <dgm:prSet/>
      <dgm:spPr/>
      <dgm:t>
        <a:bodyPr/>
        <a:lstStyle/>
        <a:p>
          <a:endParaRPr lang="ru-RU"/>
        </a:p>
      </dgm:t>
    </dgm:pt>
    <dgm:pt modelId="{23579047-1239-4012-A264-2824E8DB74FC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7.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Кінематограф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C1AF97-152A-4B0E-8477-674E0D1655B2}" type="parTrans" cxnId="{B6700369-D575-460A-8DD8-CC5A1ED92B2D}">
      <dgm:prSet/>
      <dgm:spPr/>
      <dgm:t>
        <a:bodyPr/>
        <a:lstStyle/>
        <a:p>
          <a:endParaRPr lang="ru-RU"/>
        </a:p>
      </dgm:t>
    </dgm:pt>
    <dgm:pt modelId="{E2518C95-A85B-4BD6-A6BB-19C7E77F615E}" type="sibTrans" cxnId="{B6700369-D575-460A-8DD8-CC5A1ED92B2D}">
      <dgm:prSet/>
      <dgm:spPr/>
      <dgm:t>
        <a:bodyPr/>
        <a:lstStyle/>
        <a:p>
          <a:endParaRPr lang="ru-RU"/>
        </a:p>
      </dgm:t>
    </dgm:pt>
    <dgm:pt modelId="{67EA735B-BB72-4EE5-AC54-D03F2CB4E89D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8.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Образотворче</a:t>
          </a:r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мистецтво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6224A41-7052-455B-9B5F-BD56A07366C6}" type="parTrans" cxnId="{A0EB9370-DD14-47F6-AAC6-799B0AE9754A}">
      <dgm:prSet/>
      <dgm:spPr/>
      <dgm:t>
        <a:bodyPr/>
        <a:lstStyle/>
        <a:p>
          <a:endParaRPr lang="ru-RU"/>
        </a:p>
      </dgm:t>
    </dgm:pt>
    <dgm:pt modelId="{78C72775-3B7C-4E24-BFE9-D228C97FEB7C}" type="sibTrans" cxnId="{A0EB9370-DD14-47F6-AAC6-799B0AE9754A}">
      <dgm:prSet/>
      <dgm:spPr/>
      <dgm:t>
        <a:bodyPr/>
        <a:lstStyle/>
        <a:p>
          <a:endParaRPr lang="ru-RU"/>
        </a:p>
      </dgm:t>
    </dgm:pt>
    <dgm:pt modelId="{C396F5EC-8C09-4A56-8514-0244D8546BFE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9.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Релігія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62E65A5-82C9-4CC3-AD04-5D3B7D7A9CBF}" type="parTrans" cxnId="{51797F49-F333-49F1-A8A7-6D7FB07A7ED4}">
      <dgm:prSet/>
      <dgm:spPr/>
      <dgm:t>
        <a:bodyPr/>
        <a:lstStyle/>
        <a:p>
          <a:endParaRPr lang="ru-RU"/>
        </a:p>
      </dgm:t>
    </dgm:pt>
    <dgm:pt modelId="{CA1C299B-D0A9-4337-B8DA-1FDFCC0E5FA4}" type="sibTrans" cxnId="{51797F49-F333-49F1-A8A7-6D7FB07A7ED4}">
      <dgm:prSet/>
      <dgm:spPr/>
      <dgm:t>
        <a:bodyPr/>
        <a:lstStyle/>
        <a:p>
          <a:endParaRPr lang="ru-RU"/>
        </a:p>
      </dgm:t>
    </dgm:pt>
    <dgm:pt modelId="{27A5A47E-559B-4CEB-AD92-3C121660CCBC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10.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Державна</a:t>
          </a:r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премія</a:t>
          </a:r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ім</a:t>
          </a:r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. Т. Шевченка</a:t>
          </a:r>
        </a:p>
      </dgm:t>
    </dgm:pt>
    <dgm:pt modelId="{8B8F5D11-8014-4302-8388-EF7F466229BA}" type="parTrans" cxnId="{E2B8428C-8083-4033-B41E-5165897FA465}">
      <dgm:prSet/>
      <dgm:spPr/>
      <dgm:t>
        <a:bodyPr/>
        <a:lstStyle/>
        <a:p>
          <a:endParaRPr lang="ru-RU"/>
        </a:p>
      </dgm:t>
    </dgm:pt>
    <dgm:pt modelId="{1A3B10F4-2EF0-43AF-9BAE-C154ADB72791}" type="sibTrans" cxnId="{E2B8428C-8083-4033-B41E-5165897FA465}">
      <dgm:prSet/>
      <dgm:spPr/>
      <dgm:t>
        <a:bodyPr/>
        <a:lstStyle/>
        <a:p>
          <a:endParaRPr lang="ru-RU"/>
        </a:p>
      </dgm:t>
    </dgm:pt>
    <dgm:pt modelId="{713E3F14-BE71-4595-BD82-B747D69FFC62}">
      <dgm:prSet custT="1"/>
      <dgm:spPr/>
      <dgm:t>
        <a:bodyPr/>
        <a:lstStyle/>
        <a:p>
          <a:r>
            <a:rPr lang="ru-RU" sz="1800" dirty="0">
              <a:latin typeface="Calibri" panose="020F0502020204030204" pitchFamily="34" charset="0"/>
              <a:cs typeface="Calibri" panose="020F0502020204030204" pitchFamily="34" charset="0"/>
            </a:rPr>
            <a:t>11. </a:t>
          </a:r>
          <a:r>
            <a:rPr lang="ru-RU" sz="1800" dirty="0" err="1">
              <a:latin typeface="Calibri" panose="020F0502020204030204" pitchFamily="34" charset="0"/>
              <a:cs typeface="Calibri" panose="020F0502020204030204" pitchFamily="34" charset="0"/>
            </a:rPr>
            <a:t>Висновок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24DF0A7-3389-4413-9973-01A17C79ADBA}" type="parTrans" cxnId="{F99A3EDE-8C38-4315-9E73-48BDE5A82F46}">
      <dgm:prSet/>
      <dgm:spPr/>
      <dgm:t>
        <a:bodyPr/>
        <a:lstStyle/>
        <a:p>
          <a:endParaRPr lang="ru-RU"/>
        </a:p>
      </dgm:t>
    </dgm:pt>
    <dgm:pt modelId="{A4910AAC-13C7-4849-8771-6ED195CDB1DC}" type="sibTrans" cxnId="{F99A3EDE-8C38-4315-9E73-48BDE5A82F46}">
      <dgm:prSet/>
      <dgm:spPr/>
      <dgm:t>
        <a:bodyPr/>
        <a:lstStyle/>
        <a:p>
          <a:endParaRPr lang="ru-RU"/>
        </a:p>
      </dgm:t>
    </dgm:pt>
    <dgm:pt modelId="{17552B79-917D-4BEE-B078-71EEE6A4494F}">
      <dgm:prSet phldrT="[Текст]" custT="1"/>
      <dgm:spPr/>
      <dgm:t>
        <a:bodyPr/>
        <a:lstStyle/>
        <a:p>
          <a:r>
            <a:rPr lang="uk-UA" sz="1800" dirty="0">
              <a:latin typeface="Calibri" panose="020F0502020204030204" pitchFamily="34" charset="0"/>
              <a:cs typeface="Calibri" panose="020F0502020204030204" pitchFamily="34" charset="0"/>
            </a:rPr>
            <a:t>2. Наука і освіта</a:t>
          </a:r>
          <a:endParaRPr lang="ru-RU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A3F97D2-0354-4FFD-9C06-C9AB714B0C06}" type="parTrans" cxnId="{D20A92E5-2C85-449C-9008-A1E96686877B}">
      <dgm:prSet/>
      <dgm:spPr/>
      <dgm:t>
        <a:bodyPr/>
        <a:lstStyle/>
        <a:p>
          <a:endParaRPr lang="ru-RU"/>
        </a:p>
      </dgm:t>
    </dgm:pt>
    <dgm:pt modelId="{9A275A0F-6541-4D36-A539-8FAECD018541}" type="sibTrans" cxnId="{D20A92E5-2C85-449C-9008-A1E96686877B}">
      <dgm:prSet/>
      <dgm:spPr/>
      <dgm:t>
        <a:bodyPr/>
        <a:lstStyle/>
        <a:p>
          <a:endParaRPr lang="ru-RU"/>
        </a:p>
      </dgm:t>
    </dgm:pt>
    <dgm:pt modelId="{13C886C9-C1F8-4241-89BF-C817FA2DA3BD}" type="pres">
      <dgm:prSet presAssocID="{07C3ECA9-818F-49B8-B8E2-0A033104B799}" presName="vert0" presStyleCnt="0">
        <dgm:presLayoutVars>
          <dgm:dir/>
          <dgm:animOne val="branch"/>
          <dgm:animLvl val="lvl"/>
        </dgm:presLayoutVars>
      </dgm:prSet>
      <dgm:spPr/>
    </dgm:pt>
    <dgm:pt modelId="{CBEE1B17-C066-4B92-B279-1E905F0F11E5}" type="pres">
      <dgm:prSet presAssocID="{A3C97573-7B34-45EF-B723-3DAE89594AFD}" presName="thickLine" presStyleLbl="alignNode1" presStyleIdx="0" presStyleCnt="11"/>
      <dgm:spPr/>
    </dgm:pt>
    <dgm:pt modelId="{FA7C2D6D-0931-4C5F-AB9E-3F67E5E99F36}" type="pres">
      <dgm:prSet presAssocID="{A3C97573-7B34-45EF-B723-3DAE89594AFD}" presName="horz1" presStyleCnt="0"/>
      <dgm:spPr/>
    </dgm:pt>
    <dgm:pt modelId="{D0CD8DD1-858D-42E5-AB5E-A8DA90D97C24}" type="pres">
      <dgm:prSet presAssocID="{A3C97573-7B34-45EF-B723-3DAE89594AFD}" presName="tx1" presStyleLbl="revTx" presStyleIdx="0" presStyleCnt="11"/>
      <dgm:spPr/>
    </dgm:pt>
    <dgm:pt modelId="{10A8B4E9-1C3E-47F1-BE43-5165B8A892FE}" type="pres">
      <dgm:prSet presAssocID="{A3C97573-7B34-45EF-B723-3DAE89594AFD}" presName="vert1" presStyleCnt="0"/>
      <dgm:spPr/>
    </dgm:pt>
    <dgm:pt modelId="{56DF9F67-E451-4589-A78C-6BAFE00A570F}" type="pres">
      <dgm:prSet presAssocID="{17552B79-917D-4BEE-B078-71EEE6A4494F}" presName="thickLine" presStyleLbl="alignNode1" presStyleIdx="1" presStyleCnt="11"/>
      <dgm:spPr/>
    </dgm:pt>
    <dgm:pt modelId="{2D2A964E-E7FC-4AD8-B4F2-DCE18C9B4CD1}" type="pres">
      <dgm:prSet presAssocID="{17552B79-917D-4BEE-B078-71EEE6A4494F}" presName="horz1" presStyleCnt="0"/>
      <dgm:spPr/>
    </dgm:pt>
    <dgm:pt modelId="{A39D1326-F9D5-479E-AE70-3A417B2E7DA5}" type="pres">
      <dgm:prSet presAssocID="{17552B79-917D-4BEE-B078-71EEE6A4494F}" presName="tx1" presStyleLbl="revTx" presStyleIdx="1" presStyleCnt="11"/>
      <dgm:spPr/>
    </dgm:pt>
    <dgm:pt modelId="{52563204-2157-41E8-BAC1-5A11908C886C}" type="pres">
      <dgm:prSet presAssocID="{17552B79-917D-4BEE-B078-71EEE6A4494F}" presName="vert1" presStyleCnt="0"/>
      <dgm:spPr/>
    </dgm:pt>
    <dgm:pt modelId="{40BDD90E-7F2E-4799-B1F7-F44FA3D6DB26}" type="pres">
      <dgm:prSet presAssocID="{552B98C6-8FC6-4269-912C-3E42BAD1F938}" presName="thickLine" presStyleLbl="alignNode1" presStyleIdx="2" presStyleCnt="11"/>
      <dgm:spPr/>
    </dgm:pt>
    <dgm:pt modelId="{DF397248-F1F9-4236-BD50-EF4872F670C0}" type="pres">
      <dgm:prSet presAssocID="{552B98C6-8FC6-4269-912C-3E42BAD1F938}" presName="horz1" presStyleCnt="0"/>
      <dgm:spPr/>
    </dgm:pt>
    <dgm:pt modelId="{729BEE9F-2A2C-422A-9B20-7CB872F80B40}" type="pres">
      <dgm:prSet presAssocID="{552B98C6-8FC6-4269-912C-3E42BAD1F938}" presName="tx1" presStyleLbl="revTx" presStyleIdx="2" presStyleCnt="11"/>
      <dgm:spPr/>
    </dgm:pt>
    <dgm:pt modelId="{613378BD-3054-4DA1-9E6F-4E3DDCC035F3}" type="pres">
      <dgm:prSet presAssocID="{552B98C6-8FC6-4269-912C-3E42BAD1F938}" presName="vert1" presStyleCnt="0"/>
      <dgm:spPr/>
    </dgm:pt>
    <dgm:pt modelId="{3A20A2AC-4561-4E72-8D8E-CCE8B5DED7AB}" type="pres">
      <dgm:prSet presAssocID="{32CAF067-7B89-40FD-AA19-72A9560FAFDA}" presName="thickLine" presStyleLbl="alignNode1" presStyleIdx="3" presStyleCnt="11"/>
      <dgm:spPr/>
    </dgm:pt>
    <dgm:pt modelId="{E45EEEFC-FDF2-46E1-BDA9-C5B8FF94C805}" type="pres">
      <dgm:prSet presAssocID="{32CAF067-7B89-40FD-AA19-72A9560FAFDA}" presName="horz1" presStyleCnt="0"/>
      <dgm:spPr/>
    </dgm:pt>
    <dgm:pt modelId="{C3CC8294-870E-418F-BDE1-CD7442C66B6F}" type="pres">
      <dgm:prSet presAssocID="{32CAF067-7B89-40FD-AA19-72A9560FAFDA}" presName="tx1" presStyleLbl="revTx" presStyleIdx="3" presStyleCnt="11"/>
      <dgm:spPr/>
    </dgm:pt>
    <dgm:pt modelId="{70B8FC82-FD84-4E03-BCA1-ADDB59D9391C}" type="pres">
      <dgm:prSet presAssocID="{32CAF067-7B89-40FD-AA19-72A9560FAFDA}" presName="vert1" presStyleCnt="0"/>
      <dgm:spPr/>
    </dgm:pt>
    <dgm:pt modelId="{DDFD9883-0A9F-422B-82B8-6C2E79FC00D1}" type="pres">
      <dgm:prSet presAssocID="{587BB84E-167B-4482-B3FA-0796DDF8EEDC}" presName="thickLine" presStyleLbl="alignNode1" presStyleIdx="4" presStyleCnt="11"/>
      <dgm:spPr/>
    </dgm:pt>
    <dgm:pt modelId="{488D5D20-9939-43A9-B568-D54772F6999F}" type="pres">
      <dgm:prSet presAssocID="{587BB84E-167B-4482-B3FA-0796DDF8EEDC}" presName="horz1" presStyleCnt="0"/>
      <dgm:spPr/>
    </dgm:pt>
    <dgm:pt modelId="{541559A1-EC1D-4F0A-8ABC-FB31890F8B06}" type="pres">
      <dgm:prSet presAssocID="{587BB84E-167B-4482-B3FA-0796DDF8EEDC}" presName="tx1" presStyleLbl="revTx" presStyleIdx="4" presStyleCnt="11"/>
      <dgm:spPr/>
    </dgm:pt>
    <dgm:pt modelId="{B3B08141-F7A7-4A43-8B9F-F5E4FFCDB1AE}" type="pres">
      <dgm:prSet presAssocID="{587BB84E-167B-4482-B3FA-0796DDF8EEDC}" presName="vert1" presStyleCnt="0"/>
      <dgm:spPr/>
    </dgm:pt>
    <dgm:pt modelId="{265FCB32-69BE-4A27-9B95-388C77F69B6D}" type="pres">
      <dgm:prSet presAssocID="{BCE7B389-2A78-4D46-9B9F-095807EE1D49}" presName="thickLine" presStyleLbl="alignNode1" presStyleIdx="5" presStyleCnt="11"/>
      <dgm:spPr/>
    </dgm:pt>
    <dgm:pt modelId="{29364ABC-CF56-4FB3-975F-9BF96692B538}" type="pres">
      <dgm:prSet presAssocID="{BCE7B389-2A78-4D46-9B9F-095807EE1D49}" presName="horz1" presStyleCnt="0"/>
      <dgm:spPr/>
    </dgm:pt>
    <dgm:pt modelId="{3038F285-BDD4-458D-8955-F4E00730EF75}" type="pres">
      <dgm:prSet presAssocID="{BCE7B389-2A78-4D46-9B9F-095807EE1D49}" presName="tx1" presStyleLbl="revTx" presStyleIdx="5" presStyleCnt="11"/>
      <dgm:spPr/>
    </dgm:pt>
    <dgm:pt modelId="{F649D9D4-261D-469E-A64B-272FDFAFB1E3}" type="pres">
      <dgm:prSet presAssocID="{BCE7B389-2A78-4D46-9B9F-095807EE1D49}" presName="vert1" presStyleCnt="0"/>
      <dgm:spPr/>
    </dgm:pt>
    <dgm:pt modelId="{537F1FA4-3679-43EF-B7A7-A0D78B0F07EE}" type="pres">
      <dgm:prSet presAssocID="{23579047-1239-4012-A264-2824E8DB74FC}" presName="thickLine" presStyleLbl="alignNode1" presStyleIdx="6" presStyleCnt="11"/>
      <dgm:spPr/>
    </dgm:pt>
    <dgm:pt modelId="{361AE67F-D5F3-41DD-BE16-3B8D6A3B7EA1}" type="pres">
      <dgm:prSet presAssocID="{23579047-1239-4012-A264-2824E8DB74FC}" presName="horz1" presStyleCnt="0"/>
      <dgm:spPr/>
    </dgm:pt>
    <dgm:pt modelId="{633D0E42-8EAF-47E9-936F-A76733A9B1BC}" type="pres">
      <dgm:prSet presAssocID="{23579047-1239-4012-A264-2824E8DB74FC}" presName="tx1" presStyleLbl="revTx" presStyleIdx="6" presStyleCnt="11"/>
      <dgm:spPr/>
    </dgm:pt>
    <dgm:pt modelId="{A9CB7758-FF71-49E9-B156-3592A75D663C}" type="pres">
      <dgm:prSet presAssocID="{23579047-1239-4012-A264-2824E8DB74FC}" presName="vert1" presStyleCnt="0"/>
      <dgm:spPr/>
    </dgm:pt>
    <dgm:pt modelId="{387D2C78-F178-4100-8EFB-264822C83DA0}" type="pres">
      <dgm:prSet presAssocID="{67EA735B-BB72-4EE5-AC54-D03F2CB4E89D}" presName="thickLine" presStyleLbl="alignNode1" presStyleIdx="7" presStyleCnt="11"/>
      <dgm:spPr/>
    </dgm:pt>
    <dgm:pt modelId="{E337CF5B-0DB7-42B8-89D1-0DBC5B102B20}" type="pres">
      <dgm:prSet presAssocID="{67EA735B-BB72-4EE5-AC54-D03F2CB4E89D}" presName="horz1" presStyleCnt="0"/>
      <dgm:spPr/>
    </dgm:pt>
    <dgm:pt modelId="{B1315A5B-E9BD-4C0B-BDE8-207F77FFF1DD}" type="pres">
      <dgm:prSet presAssocID="{67EA735B-BB72-4EE5-AC54-D03F2CB4E89D}" presName="tx1" presStyleLbl="revTx" presStyleIdx="7" presStyleCnt="11"/>
      <dgm:spPr/>
    </dgm:pt>
    <dgm:pt modelId="{0CF02BD0-4812-4E1B-9734-CDAA9A7AF1D9}" type="pres">
      <dgm:prSet presAssocID="{67EA735B-BB72-4EE5-AC54-D03F2CB4E89D}" presName="vert1" presStyleCnt="0"/>
      <dgm:spPr/>
    </dgm:pt>
    <dgm:pt modelId="{771A2EF9-CE00-4BC0-BB47-DE794252DC7C}" type="pres">
      <dgm:prSet presAssocID="{C396F5EC-8C09-4A56-8514-0244D8546BFE}" presName="thickLine" presStyleLbl="alignNode1" presStyleIdx="8" presStyleCnt="11"/>
      <dgm:spPr/>
    </dgm:pt>
    <dgm:pt modelId="{17E4B850-FAE7-4762-90A7-AC7676586C32}" type="pres">
      <dgm:prSet presAssocID="{C396F5EC-8C09-4A56-8514-0244D8546BFE}" presName="horz1" presStyleCnt="0"/>
      <dgm:spPr/>
    </dgm:pt>
    <dgm:pt modelId="{2849F8AA-B546-4C45-90F0-53A680918523}" type="pres">
      <dgm:prSet presAssocID="{C396F5EC-8C09-4A56-8514-0244D8546BFE}" presName="tx1" presStyleLbl="revTx" presStyleIdx="8" presStyleCnt="11"/>
      <dgm:spPr/>
    </dgm:pt>
    <dgm:pt modelId="{119B5785-44E3-4632-8761-5C25B8F61DA4}" type="pres">
      <dgm:prSet presAssocID="{C396F5EC-8C09-4A56-8514-0244D8546BFE}" presName="vert1" presStyleCnt="0"/>
      <dgm:spPr/>
    </dgm:pt>
    <dgm:pt modelId="{416CA177-AA8B-48FF-AA77-B826BB7ECA2F}" type="pres">
      <dgm:prSet presAssocID="{27A5A47E-559B-4CEB-AD92-3C121660CCBC}" presName="thickLine" presStyleLbl="alignNode1" presStyleIdx="9" presStyleCnt="11"/>
      <dgm:spPr/>
    </dgm:pt>
    <dgm:pt modelId="{7D25D4FB-58B2-4D61-9785-F67C11AB818B}" type="pres">
      <dgm:prSet presAssocID="{27A5A47E-559B-4CEB-AD92-3C121660CCBC}" presName="horz1" presStyleCnt="0"/>
      <dgm:spPr/>
    </dgm:pt>
    <dgm:pt modelId="{AA55BBF8-0287-4D7E-911D-5994001DC0F3}" type="pres">
      <dgm:prSet presAssocID="{27A5A47E-559B-4CEB-AD92-3C121660CCBC}" presName="tx1" presStyleLbl="revTx" presStyleIdx="9" presStyleCnt="11"/>
      <dgm:spPr/>
    </dgm:pt>
    <dgm:pt modelId="{2CFF36DD-A369-40D8-A58C-6222B824A13F}" type="pres">
      <dgm:prSet presAssocID="{27A5A47E-559B-4CEB-AD92-3C121660CCBC}" presName="vert1" presStyleCnt="0"/>
      <dgm:spPr/>
    </dgm:pt>
    <dgm:pt modelId="{7209B1DB-5618-42AE-A041-265F16EEECBE}" type="pres">
      <dgm:prSet presAssocID="{713E3F14-BE71-4595-BD82-B747D69FFC62}" presName="thickLine" presStyleLbl="alignNode1" presStyleIdx="10" presStyleCnt="11"/>
      <dgm:spPr/>
    </dgm:pt>
    <dgm:pt modelId="{E24AE7A5-D98C-4635-A048-19C00AA930FD}" type="pres">
      <dgm:prSet presAssocID="{713E3F14-BE71-4595-BD82-B747D69FFC62}" presName="horz1" presStyleCnt="0"/>
      <dgm:spPr/>
    </dgm:pt>
    <dgm:pt modelId="{7DA082A7-00DE-410E-9A83-885B16B196F3}" type="pres">
      <dgm:prSet presAssocID="{713E3F14-BE71-4595-BD82-B747D69FFC62}" presName="tx1" presStyleLbl="revTx" presStyleIdx="10" presStyleCnt="11"/>
      <dgm:spPr/>
    </dgm:pt>
    <dgm:pt modelId="{1455E905-8B82-4EAD-98E4-CCF8D046D903}" type="pres">
      <dgm:prSet presAssocID="{713E3F14-BE71-4595-BD82-B747D69FFC62}" presName="vert1" presStyleCnt="0"/>
      <dgm:spPr/>
    </dgm:pt>
  </dgm:ptLst>
  <dgm:cxnLst>
    <dgm:cxn modelId="{A3C6D303-325A-4C03-BCE0-2DF7D30357D1}" type="presOf" srcId="{23579047-1239-4012-A264-2824E8DB74FC}" destId="{633D0E42-8EAF-47E9-936F-A76733A9B1BC}" srcOrd="0" destOrd="0" presId="urn:microsoft.com/office/officeart/2008/layout/LinedList"/>
    <dgm:cxn modelId="{5550EC0A-4CEE-45AF-B722-6EFB7A9937DA}" srcId="{07C3ECA9-818F-49B8-B8E2-0A033104B799}" destId="{32CAF067-7B89-40FD-AA19-72A9560FAFDA}" srcOrd="3" destOrd="0" parTransId="{91186C6E-1543-4070-B789-87201A90E44A}" sibTransId="{2F7EEBC5-4F0A-4EB5-A7CF-0808BDB22FF4}"/>
    <dgm:cxn modelId="{2262E621-CA0C-444A-A74C-7C180F95B2E8}" type="presOf" srcId="{C396F5EC-8C09-4A56-8514-0244D8546BFE}" destId="{2849F8AA-B546-4C45-90F0-53A680918523}" srcOrd="0" destOrd="0" presId="urn:microsoft.com/office/officeart/2008/layout/LinedList"/>
    <dgm:cxn modelId="{60809A27-DD30-4836-A0A7-A4C12BE4EBD9}" srcId="{07C3ECA9-818F-49B8-B8E2-0A033104B799}" destId="{587BB84E-167B-4482-B3FA-0796DDF8EEDC}" srcOrd="4" destOrd="0" parTransId="{AB21BA27-6BF5-41F6-BB12-C06FF449A913}" sibTransId="{A2554233-4E10-428A-B060-1A660CE842E8}"/>
    <dgm:cxn modelId="{2D2CE73F-93D4-4383-8F70-18EAB91B4AB1}" type="presOf" srcId="{BCE7B389-2A78-4D46-9B9F-095807EE1D49}" destId="{3038F285-BDD4-458D-8955-F4E00730EF75}" srcOrd="0" destOrd="0" presId="urn:microsoft.com/office/officeart/2008/layout/LinedList"/>
    <dgm:cxn modelId="{24FE0867-8D67-49D7-9C2B-88B85C31CC71}" type="presOf" srcId="{552B98C6-8FC6-4269-912C-3E42BAD1F938}" destId="{729BEE9F-2A2C-422A-9B20-7CB872F80B40}" srcOrd="0" destOrd="0" presId="urn:microsoft.com/office/officeart/2008/layout/LinedList"/>
    <dgm:cxn modelId="{B6700369-D575-460A-8DD8-CC5A1ED92B2D}" srcId="{07C3ECA9-818F-49B8-B8E2-0A033104B799}" destId="{23579047-1239-4012-A264-2824E8DB74FC}" srcOrd="6" destOrd="0" parTransId="{9FC1AF97-152A-4B0E-8477-674E0D1655B2}" sibTransId="{E2518C95-A85B-4BD6-A6BB-19C7E77F615E}"/>
    <dgm:cxn modelId="{51797F49-F333-49F1-A8A7-6D7FB07A7ED4}" srcId="{07C3ECA9-818F-49B8-B8E2-0A033104B799}" destId="{C396F5EC-8C09-4A56-8514-0244D8546BFE}" srcOrd="8" destOrd="0" parTransId="{162E65A5-82C9-4CC3-AD04-5D3B7D7A9CBF}" sibTransId="{CA1C299B-D0A9-4337-B8DA-1FDFCC0E5FA4}"/>
    <dgm:cxn modelId="{A0EB9370-DD14-47F6-AAC6-799B0AE9754A}" srcId="{07C3ECA9-818F-49B8-B8E2-0A033104B799}" destId="{67EA735B-BB72-4EE5-AC54-D03F2CB4E89D}" srcOrd="7" destOrd="0" parTransId="{76224A41-7052-455B-9B5F-BD56A07366C6}" sibTransId="{78C72775-3B7C-4E24-BFE9-D228C97FEB7C}"/>
    <dgm:cxn modelId="{7AFFE373-834B-4B54-9381-33232DA816B4}" srcId="{07C3ECA9-818F-49B8-B8E2-0A033104B799}" destId="{A3C97573-7B34-45EF-B723-3DAE89594AFD}" srcOrd="0" destOrd="0" parTransId="{D2F0A15D-EB46-4E14-85C4-A165BBEA6B19}" sibTransId="{C5525AC2-D99D-4E2C-968C-5FF52DF51BB5}"/>
    <dgm:cxn modelId="{A0C37854-F231-45FC-9FAB-ED98FF698125}" type="presOf" srcId="{713E3F14-BE71-4595-BD82-B747D69FFC62}" destId="{7DA082A7-00DE-410E-9A83-885B16B196F3}" srcOrd="0" destOrd="0" presId="urn:microsoft.com/office/officeart/2008/layout/LinedList"/>
    <dgm:cxn modelId="{E2B8428C-8083-4033-B41E-5165897FA465}" srcId="{07C3ECA9-818F-49B8-B8E2-0A033104B799}" destId="{27A5A47E-559B-4CEB-AD92-3C121660CCBC}" srcOrd="9" destOrd="0" parTransId="{8B8F5D11-8014-4302-8388-EF7F466229BA}" sibTransId="{1A3B10F4-2EF0-43AF-9BAE-C154ADB72791}"/>
    <dgm:cxn modelId="{28BB0D95-22F7-46AD-AC90-46870DFE0AF5}" type="presOf" srcId="{67EA735B-BB72-4EE5-AC54-D03F2CB4E89D}" destId="{B1315A5B-E9BD-4C0B-BDE8-207F77FFF1DD}" srcOrd="0" destOrd="0" presId="urn:microsoft.com/office/officeart/2008/layout/LinedList"/>
    <dgm:cxn modelId="{7F118E9D-0ED4-4A64-BAD0-D07EDCA7E201}" type="presOf" srcId="{32CAF067-7B89-40FD-AA19-72A9560FAFDA}" destId="{C3CC8294-870E-418F-BDE1-CD7442C66B6F}" srcOrd="0" destOrd="0" presId="urn:microsoft.com/office/officeart/2008/layout/LinedList"/>
    <dgm:cxn modelId="{59344EA3-B90A-4D62-A5B4-0DCF1B231DA8}" type="presOf" srcId="{587BB84E-167B-4482-B3FA-0796DDF8EEDC}" destId="{541559A1-EC1D-4F0A-8ABC-FB31890F8B06}" srcOrd="0" destOrd="0" presId="urn:microsoft.com/office/officeart/2008/layout/LinedList"/>
    <dgm:cxn modelId="{6359B9A4-E958-4E48-898A-BE9F8A486B67}" srcId="{07C3ECA9-818F-49B8-B8E2-0A033104B799}" destId="{552B98C6-8FC6-4269-912C-3E42BAD1F938}" srcOrd="2" destOrd="0" parTransId="{9B8F2EA5-B297-42B1-898D-33EB504AC3D9}" sibTransId="{BB4D34A9-EBE0-416B-BC44-2C6459DB6806}"/>
    <dgm:cxn modelId="{613AC3A9-DFE8-40B5-B659-C136D2470ECE}" type="presOf" srcId="{07C3ECA9-818F-49B8-B8E2-0A033104B799}" destId="{13C886C9-C1F8-4241-89BF-C817FA2DA3BD}" srcOrd="0" destOrd="0" presId="urn:microsoft.com/office/officeart/2008/layout/LinedList"/>
    <dgm:cxn modelId="{517A54B6-BD23-4071-B380-B40D364CE29C}" type="presOf" srcId="{17552B79-917D-4BEE-B078-71EEE6A4494F}" destId="{A39D1326-F9D5-479E-AE70-3A417B2E7DA5}" srcOrd="0" destOrd="0" presId="urn:microsoft.com/office/officeart/2008/layout/LinedList"/>
    <dgm:cxn modelId="{94C165BF-BB37-48D5-BE70-FC7D3C7AB651}" type="presOf" srcId="{27A5A47E-559B-4CEB-AD92-3C121660CCBC}" destId="{AA55BBF8-0287-4D7E-911D-5994001DC0F3}" srcOrd="0" destOrd="0" presId="urn:microsoft.com/office/officeart/2008/layout/LinedList"/>
    <dgm:cxn modelId="{F749F7C8-24D9-49C9-8002-E8CA6C54B4BF}" type="presOf" srcId="{A3C97573-7B34-45EF-B723-3DAE89594AFD}" destId="{D0CD8DD1-858D-42E5-AB5E-A8DA90D97C24}" srcOrd="0" destOrd="0" presId="urn:microsoft.com/office/officeart/2008/layout/LinedList"/>
    <dgm:cxn modelId="{4332FFDC-981F-427C-8699-754470A2B3AE}" srcId="{07C3ECA9-818F-49B8-B8E2-0A033104B799}" destId="{BCE7B389-2A78-4D46-9B9F-095807EE1D49}" srcOrd="5" destOrd="0" parTransId="{80DEAD73-6C9F-42E2-8287-B917B2A68CA0}" sibTransId="{724D3E98-DEDA-41D9-8A71-57BE78F0D33E}"/>
    <dgm:cxn modelId="{F99A3EDE-8C38-4315-9E73-48BDE5A82F46}" srcId="{07C3ECA9-818F-49B8-B8E2-0A033104B799}" destId="{713E3F14-BE71-4595-BD82-B747D69FFC62}" srcOrd="10" destOrd="0" parTransId="{E24DF0A7-3389-4413-9973-01A17C79ADBA}" sibTransId="{A4910AAC-13C7-4849-8771-6ED195CDB1DC}"/>
    <dgm:cxn modelId="{D20A92E5-2C85-449C-9008-A1E96686877B}" srcId="{07C3ECA9-818F-49B8-B8E2-0A033104B799}" destId="{17552B79-917D-4BEE-B078-71EEE6A4494F}" srcOrd="1" destOrd="0" parTransId="{9A3F97D2-0354-4FFD-9C06-C9AB714B0C06}" sibTransId="{9A275A0F-6541-4D36-A539-8FAECD018541}"/>
    <dgm:cxn modelId="{BF8B997D-8E55-41E3-8F01-CD70110CF9F7}" type="presParOf" srcId="{13C886C9-C1F8-4241-89BF-C817FA2DA3BD}" destId="{CBEE1B17-C066-4B92-B279-1E905F0F11E5}" srcOrd="0" destOrd="0" presId="urn:microsoft.com/office/officeart/2008/layout/LinedList"/>
    <dgm:cxn modelId="{7BB4F142-06EE-4882-8A68-B1597B895DDF}" type="presParOf" srcId="{13C886C9-C1F8-4241-89BF-C817FA2DA3BD}" destId="{FA7C2D6D-0931-4C5F-AB9E-3F67E5E99F36}" srcOrd="1" destOrd="0" presId="urn:microsoft.com/office/officeart/2008/layout/LinedList"/>
    <dgm:cxn modelId="{95B978DC-8C73-4EBD-8CE9-A49A9E17E540}" type="presParOf" srcId="{FA7C2D6D-0931-4C5F-AB9E-3F67E5E99F36}" destId="{D0CD8DD1-858D-42E5-AB5E-A8DA90D97C24}" srcOrd="0" destOrd="0" presId="urn:microsoft.com/office/officeart/2008/layout/LinedList"/>
    <dgm:cxn modelId="{32B2C42F-A787-4806-9284-F4314872FD47}" type="presParOf" srcId="{FA7C2D6D-0931-4C5F-AB9E-3F67E5E99F36}" destId="{10A8B4E9-1C3E-47F1-BE43-5165B8A892FE}" srcOrd="1" destOrd="0" presId="urn:microsoft.com/office/officeart/2008/layout/LinedList"/>
    <dgm:cxn modelId="{820E6581-F487-43AE-8B22-7DBE0886B8A8}" type="presParOf" srcId="{13C886C9-C1F8-4241-89BF-C817FA2DA3BD}" destId="{56DF9F67-E451-4589-A78C-6BAFE00A570F}" srcOrd="2" destOrd="0" presId="urn:microsoft.com/office/officeart/2008/layout/LinedList"/>
    <dgm:cxn modelId="{143A62CE-F81E-4116-BE28-1C9C6EBC82B1}" type="presParOf" srcId="{13C886C9-C1F8-4241-89BF-C817FA2DA3BD}" destId="{2D2A964E-E7FC-4AD8-B4F2-DCE18C9B4CD1}" srcOrd="3" destOrd="0" presId="urn:microsoft.com/office/officeart/2008/layout/LinedList"/>
    <dgm:cxn modelId="{57A9DCD8-9687-492B-85A8-DD574EE4A767}" type="presParOf" srcId="{2D2A964E-E7FC-4AD8-B4F2-DCE18C9B4CD1}" destId="{A39D1326-F9D5-479E-AE70-3A417B2E7DA5}" srcOrd="0" destOrd="0" presId="urn:microsoft.com/office/officeart/2008/layout/LinedList"/>
    <dgm:cxn modelId="{77F2D17E-22E2-460A-8234-0E5F7734FFE2}" type="presParOf" srcId="{2D2A964E-E7FC-4AD8-B4F2-DCE18C9B4CD1}" destId="{52563204-2157-41E8-BAC1-5A11908C886C}" srcOrd="1" destOrd="0" presId="urn:microsoft.com/office/officeart/2008/layout/LinedList"/>
    <dgm:cxn modelId="{177B8FE2-36BA-4209-9256-A8CD9941E084}" type="presParOf" srcId="{13C886C9-C1F8-4241-89BF-C817FA2DA3BD}" destId="{40BDD90E-7F2E-4799-B1F7-F44FA3D6DB26}" srcOrd="4" destOrd="0" presId="urn:microsoft.com/office/officeart/2008/layout/LinedList"/>
    <dgm:cxn modelId="{60735814-6A04-43BD-961B-26A2F69BC0F3}" type="presParOf" srcId="{13C886C9-C1F8-4241-89BF-C817FA2DA3BD}" destId="{DF397248-F1F9-4236-BD50-EF4872F670C0}" srcOrd="5" destOrd="0" presId="urn:microsoft.com/office/officeart/2008/layout/LinedList"/>
    <dgm:cxn modelId="{D729FAC8-F7DD-4580-8A15-795D55EEF303}" type="presParOf" srcId="{DF397248-F1F9-4236-BD50-EF4872F670C0}" destId="{729BEE9F-2A2C-422A-9B20-7CB872F80B40}" srcOrd="0" destOrd="0" presId="urn:microsoft.com/office/officeart/2008/layout/LinedList"/>
    <dgm:cxn modelId="{2580BF38-5CD0-4A35-8F49-4FDD6A712C3C}" type="presParOf" srcId="{DF397248-F1F9-4236-BD50-EF4872F670C0}" destId="{613378BD-3054-4DA1-9E6F-4E3DDCC035F3}" srcOrd="1" destOrd="0" presId="urn:microsoft.com/office/officeart/2008/layout/LinedList"/>
    <dgm:cxn modelId="{C6E713E2-AEDB-4172-9321-91755E05D4FE}" type="presParOf" srcId="{13C886C9-C1F8-4241-89BF-C817FA2DA3BD}" destId="{3A20A2AC-4561-4E72-8D8E-CCE8B5DED7AB}" srcOrd="6" destOrd="0" presId="urn:microsoft.com/office/officeart/2008/layout/LinedList"/>
    <dgm:cxn modelId="{A1E5CD4A-8358-4CC6-B38E-3E7CA2A492BF}" type="presParOf" srcId="{13C886C9-C1F8-4241-89BF-C817FA2DA3BD}" destId="{E45EEEFC-FDF2-46E1-BDA9-C5B8FF94C805}" srcOrd="7" destOrd="0" presId="urn:microsoft.com/office/officeart/2008/layout/LinedList"/>
    <dgm:cxn modelId="{23FE51D5-1130-4E67-8030-70756A5A8EFF}" type="presParOf" srcId="{E45EEEFC-FDF2-46E1-BDA9-C5B8FF94C805}" destId="{C3CC8294-870E-418F-BDE1-CD7442C66B6F}" srcOrd="0" destOrd="0" presId="urn:microsoft.com/office/officeart/2008/layout/LinedList"/>
    <dgm:cxn modelId="{E0B8AB3C-C4D3-4118-8B5C-B568F7745030}" type="presParOf" srcId="{E45EEEFC-FDF2-46E1-BDA9-C5B8FF94C805}" destId="{70B8FC82-FD84-4E03-BCA1-ADDB59D9391C}" srcOrd="1" destOrd="0" presId="urn:microsoft.com/office/officeart/2008/layout/LinedList"/>
    <dgm:cxn modelId="{63966C1E-DABD-4346-BCF1-086B26378D6F}" type="presParOf" srcId="{13C886C9-C1F8-4241-89BF-C817FA2DA3BD}" destId="{DDFD9883-0A9F-422B-82B8-6C2E79FC00D1}" srcOrd="8" destOrd="0" presId="urn:microsoft.com/office/officeart/2008/layout/LinedList"/>
    <dgm:cxn modelId="{5C8DE8C8-C241-40F5-96B3-10CFAFD04A01}" type="presParOf" srcId="{13C886C9-C1F8-4241-89BF-C817FA2DA3BD}" destId="{488D5D20-9939-43A9-B568-D54772F6999F}" srcOrd="9" destOrd="0" presId="urn:microsoft.com/office/officeart/2008/layout/LinedList"/>
    <dgm:cxn modelId="{F54A5F56-35F6-4CE1-970A-D905260256A6}" type="presParOf" srcId="{488D5D20-9939-43A9-B568-D54772F6999F}" destId="{541559A1-EC1D-4F0A-8ABC-FB31890F8B06}" srcOrd="0" destOrd="0" presId="urn:microsoft.com/office/officeart/2008/layout/LinedList"/>
    <dgm:cxn modelId="{50A2E893-37C7-49D4-BD95-B842BABE3067}" type="presParOf" srcId="{488D5D20-9939-43A9-B568-D54772F6999F}" destId="{B3B08141-F7A7-4A43-8B9F-F5E4FFCDB1AE}" srcOrd="1" destOrd="0" presId="urn:microsoft.com/office/officeart/2008/layout/LinedList"/>
    <dgm:cxn modelId="{201711F4-5F0E-49C9-A4F3-7ED003E90234}" type="presParOf" srcId="{13C886C9-C1F8-4241-89BF-C817FA2DA3BD}" destId="{265FCB32-69BE-4A27-9B95-388C77F69B6D}" srcOrd="10" destOrd="0" presId="urn:microsoft.com/office/officeart/2008/layout/LinedList"/>
    <dgm:cxn modelId="{0B38279D-0EBE-4C77-A021-51DCB9B85FA1}" type="presParOf" srcId="{13C886C9-C1F8-4241-89BF-C817FA2DA3BD}" destId="{29364ABC-CF56-4FB3-975F-9BF96692B538}" srcOrd="11" destOrd="0" presId="urn:microsoft.com/office/officeart/2008/layout/LinedList"/>
    <dgm:cxn modelId="{BA7BFA85-0529-44EC-91ED-2596273D5AA2}" type="presParOf" srcId="{29364ABC-CF56-4FB3-975F-9BF96692B538}" destId="{3038F285-BDD4-458D-8955-F4E00730EF75}" srcOrd="0" destOrd="0" presId="urn:microsoft.com/office/officeart/2008/layout/LinedList"/>
    <dgm:cxn modelId="{F7A6DB3A-9AD8-4D8D-BA22-CEEC9ACD6AC7}" type="presParOf" srcId="{29364ABC-CF56-4FB3-975F-9BF96692B538}" destId="{F649D9D4-261D-469E-A64B-272FDFAFB1E3}" srcOrd="1" destOrd="0" presId="urn:microsoft.com/office/officeart/2008/layout/LinedList"/>
    <dgm:cxn modelId="{5ABC8CD6-20A4-49A7-A75B-178F1E1012A4}" type="presParOf" srcId="{13C886C9-C1F8-4241-89BF-C817FA2DA3BD}" destId="{537F1FA4-3679-43EF-B7A7-A0D78B0F07EE}" srcOrd="12" destOrd="0" presId="urn:microsoft.com/office/officeart/2008/layout/LinedList"/>
    <dgm:cxn modelId="{F3952933-0F78-4864-A79B-194A1829603F}" type="presParOf" srcId="{13C886C9-C1F8-4241-89BF-C817FA2DA3BD}" destId="{361AE67F-D5F3-41DD-BE16-3B8D6A3B7EA1}" srcOrd="13" destOrd="0" presId="urn:microsoft.com/office/officeart/2008/layout/LinedList"/>
    <dgm:cxn modelId="{11AC3A86-69DD-4F3A-A6E7-896B72A24BCE}" type="presParOf" srcId="{361AE67F-D5F3-41DD-BE16-3B8D6A3B7EA1}" destId="{633D0E42-8EAF-47E9-936F-A76733A9B1BC}" srcOrd="0" destOrd="0" presId="urn:microsoft.com/office/officeart/2008/layout/LinedList"/>
    <dgm:cxn modelId="{1E79F8E0-0C46-4D0C-8CAF-51D66151C2B2}" type="presParOf" srcId="{361AE67F-D5F3-41DD-BE16-3B8D6A3B7EA1}" destId="{A9CB7758-FF71-49E9-B156-3592A75D663C}" srcOrd="1" destOrd="0" presId="urn:microsoft.com/office/officeart/2008/layout/LinedList"/>
    <dgm:cxn modelId="{90D48175-DDBD-4D4F-A13E-2802F9309F0B}" type="presParOf" srcId="{13C886C9-C1F8-4241-89BF-C817FA2DA3BD}" destId="{387D2C78-F178-4100-8EFB-264822C83DA0}" srcOrd="14" destOrd="0" presId="urn:microsoft.com/office/officeart/2008/layout/LinedList"/>
    <dgm:cxn modelId="{90353672-CF26-4234-8DC9-0719CFDEA3E1}" type="presParOf" srcId="{13C886C9-C1F8-4241-89BF-C817FA2DA3BD}" destId="{E337CF5B-0DB7-42B8-89D1-0DBC5B102B20}" srcOrd="15" destOrd="0" presId="urn:microsoft.com/office/officeart/2008/layout/LinedList"/>
    <dgm:cxn modelId="{6F5CCD6F-AA34-4257-950F-F06F53A65FD3}" type="presParOf" srcId="{E337CF5B-0DB7-42B8-89D1-0DBC5B102B20}" destId="{B1315A5B-E9BD-4C0B-BDE8-207F77FFF1DD}" srcOrd="0" destOrd="0" presId="urn:microsoft.com/office/officeart/2008/layout/LinedList"/>
    <dgm:cxn modelId="{F994CFF3-81E7-426B-B5B3-A2CCC36F5B86}" type="presParOf" srcId="{E337CF5B-0DB7-42B8-89D1-0DBC5B102B20}" destId="{0CF02BD0-4812-4E1B-9734-CDAA9A7AF1D9}" srcOrd="1" destOrd="0" presId="urn:microsoft.com/office/officeart/2008/layout/LinedList"/>
    <dgm:cxn modelId="{FBA7D322-7085-461C-A365-660CFA35083D}" type="presParOf" srcId="{13C886C9-C1F8-4241-89BF-C817FA2DA3BD}" destId="{771A2EF9-CE00-4BC0-BB47-DE794252DC7C}" srcOrd="16" destOrd="0" presId="urn:microsoft.com/office/officeart/2008/layout/LinedList"/>
    <dgm:cxn modelId="{7ED5E1D2-89A3-4CFB-8388-D941105E61FF}" type="presParOf" srcId="{13C886C9-C1F8-4241-89BF-C817FA2DA3BD}" destId="{17E4B850-FAE7-4762-90A7-AC7676586C32}" srcOrd="17" destOrd="0" presId="urn:microsoft.com/office/officeart/2008/layout/LinedList"/>
    <dgm:cxn modelId="{C63EC128-E9F6-46B1-ABE9-B32C025D97A9}" type="presParOf" srcId="{17E4B850-FAE7-4762-90A7-AC7676586C32}" destId="{2849F8AA-B546-4C45-90F0-53A680918523}" srcOrd="0" destOrd="0" presId="urn:microsoft.com/office/officeart/2008/layout/LinedList"/>
    <dgm:cxn modelId="{AA9BDA45-A1B2-499C-A808-486C2628CC52}" type="presParOf" srcId="{17E4B850-FAE7-4762-90A7-AC7676586C32}" destId="{119B5785-44E3-4632-8761-5C25B8F61DA4}" srcOrd="1" destOrd="0" presId="urn:microsoft.com/office/officeart/2008/layout/LinedList"/>
    <dgm:cxn modelId="{4C0142B9-EB99-4E55-939C-24B3EE00036F}" type="presParOf" srcId="{13C886C9-C1F8-4241-89BF-C817FA2DA3BD}" destId="{416CA177-AA8B-48FF-AA77-B826BB7ECA2F}" srcOrd="18" destOrd="0" presId="urn:microsoft.com/office/officeart/2008/layout/LinedList"/>
    <dgm:cxn modelId="{9C1102E4-9790-4078-96AA-3DA8A6BA6965}" type="presParOf" srcId="{13C886C9-C1F8-4241-89BF-C817FA2DA3BD}" destId="{7D25D4FB-58B2-4D61-9785-F67C11AB818B}" srcOrd="19" destOrd="0" presId="urn:microsoft.com/office/officeart/2008/layout/LinedList"/>
    <dgm:cxn modelId="{CBD57E7C-6393-4EA6-81B3-DFE732EF8F6A}" type="presParOf" srcId="{7D25D4FB-58B2-4D61-9785-F67C11AB818B}" destId="{AA55BBF8-0287-4D7E-911D-5994001DC0F3}" srcOrd="0" destOrd="0" presId="urn:microsoft.com/office/officeart/2008/layout/LinedList"/>
    <dgm:cxn modelId="{7B0FF20C-6416-482B-9F0D-53E874C9C172}" type="presParOf" srcId="{7D25D4FB-58B2-4D61-9785-F67C11AB818B}" destId="{2CFF36DD-A369-40D8-A58C-6222B824A13F}" srcOrd="1" destOrd="0" presId="urn:microsoft.com/office/officeart/2008/layout/LinedList"/>
    <dgm:cxn modelId="{B6C7317A-E7C5-4DF7-BAAC-84CA57B6BA35}" type="presParOf" srcId="{13C886C9-C1F8-4241-89BF-C817FA2DA3BD}" destId="{7209B1DB-5618-42AE-A041-265F16EEECBE}" srcOrd="20" destOrd="0" presId="urn:microsoft.com/office/officeart/2008/layout/LinedList"/>
    <dgm:cxn modelId="{12F4B1F6-0BEF-4CBF-A354-E4B2C303A5FD}" type="presParOf" srcId="{13C886C9-C1F8-4241-89BF-C817FA2DA3BD}" destId="{E24AE7A5-D98C-4635-A048-19C00AA930FD}" srcOrd="21" destOrd="0" presId="urn:microsoft.com/office/officeart/2008/layout/LinedList"/>
    <dgm:cxn modelId="{784A663F-647E-43F3-B9D1-56CD0FF35C21}" type="presParOf" srcId="{E24AE7A5-D98C-4635-A048-19C00AA930FD}" destId="{7DA082A7-00DE-410E-9A83-885B16B196F3}" srcOrd="0" destOrd="0" presId="urn:microsoft.com/office/officeart/2008/layout/LinedList"/>
    <dgm:cxn modelId="{FAAB4E8B-229C-4036-AE2D-9E4C970E645C}" type="presParOf" srcId="{E24AE7A5-D98C-4635-A048-19C00AA930FD}" destId="{1455E905-8B82-4EAD-98E4-CCF8D046D90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E1B17-C066-4B92-B279-1E905F0F11E5}">
      <dsp:nvSpPr>
        <dsp:cNvPr id="0" name=""/>
        <dsp:cNvSpPr/>
      </dsp:nvSpPr>
      <dsp:spPr>
        <a:xfrm>
          <a:off x="0" y="2367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D8DD1-858D-42E5-AB5E-A8DA90D97C24}">
      <dsp:nvSpPr>
        <dsp:cNvPr id="0" name=""/>
        <dsp:cNvSpPr/>
      </dsp:nvSpPr>
      <dsp:spPr>
        <a:xfrm>
          <a:off x="0" y="2367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latin typeface="Calibri" panose="020F0502020204030204" pitchFamily="34" charset="0"/>
              <a:cs typeface="Calibri" panose="020F0502020204030204" pitchFamily="34" charset="0"/>
            </a:rPr>
            <a:t>1. Вступ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367"/>
        <a:ext cx="10268712" cy="440289"/>
      </dsp:txXfrm>
    </dsp:sp>
    <dsp:sp modelId="{56DF9F67-E451-4589-A78C-6BAFE00A570F}">
      <dsp:nvSpPr>
        <dsp:cNvPr id="0" name=""/>
        <dsp:cNvSpPr/>
      </dsp:nvSpPr>
      <dsp:spPr>
        <a:xfrm>
          <a:off x="0" y="442656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9D1326-F9D5-479E-AE70-3A417B2E7DA5}">
      <dsp:nvSpPr>
        <dsp:cNvPr id="0" name=""/>
        <dsp:cNvSpPr/>
      </dsp:nvSpPr>
      <dsp:spPr>
        <a:xfrm>
          <a:off x="0" y="442656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latin typeface="Calibri" panose="020F0502020204030204" pitchFamily="34" charset="0"/>
              <a:cs typeface="Calibri" panose="020F0502020204030204" pitchFamily="34" charset="0"/>
            </a:rPr>
            <a:t>2. Наука і освіта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42656"/>
        <a:ext cx="10268712" cy="440289"/>
      </dsp:txXfrm>
    </dsp:sp>
    <dsp:sp modelId="{40BDD90E-7F2E-4799-B1F7-F44FA3D6DB26}">
      <dsp:nvSpPr>
        <dsp:cNvPr id="0" name=""/>
        <dsp:cNvSpPr/>
      </dsp:nvSpPr>
      <dsp:spPr>
        <a:xfrm>
          <a:off x="0" y="882946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BEE9F-2A2C-422A-9B20-7CB872F80B40}">
      <dsp:nvSpPr>
        <dsp:cNvPr id="0" name=""/>
        <dsp:cNvSpPr/>
      </dsp:nvSpPr>
      <dsp:spPr>
        <a:xfrm>
          <a:off x="0" y="882946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latin typeface="Calibri" panose="020F0502020204030204" pitchFamily="34" charset="0"/>
              <a:cs typeface="Calibri" panose="020F0502020204030204" pitchFamily="34" charset="0"/>
            </a:rPr>
            <a:t>3. Література</a:t>
          </a:r>
        </a:p>
      </dsp:txBody>
      <dsp:txXfrm>
        <a:off x="0" y="882946"/>
        <a:ext cx="10268712" cy="440289"/>
      </dsp:txXfrm>
    </dsp:sp>
    <dsp:sp modelId="{3A20A2AC-4561-4E72-8D8E-CCE8B5DED7AB}">
      <dsp:nvSpPr>
        <dsp:cNvPr id="0" name=""/>
        <dsp:cNvSpPr/>
      </dsp:nvSpPr>
      <dsp:spPr>
        <a:xfrm>
          <a:off x="0" y="1323235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C8294-870E-418F-BDE1-CD7442C66B6F}">
      <dsp:nvSpPr>
        <dsp:cNvPr id="0" name=""/>
        <dsp:cNvSpPr/>
      </dsp:nvSpPr>
      <dsp:spPr>
        <a:xfrm>
          <a:off x="0" y="1323235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4.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Поезія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323235"/>
        <a:ext cx="10268712" cy="440289"/>
      </dsp:txXfrm>
    </dsp:sp>
    <dsp:sp modelId="{DDFD9883-0A9F-422B-82B8-6C2E79FC00D1}">
      <dsp:nvSpPr>
        <dsp:cNvPr id="0" name=""/>
        <dsp:cNvSpPr/>
      </dsp:nvSpPr>
      <dsp:spPr>
        <a:xfrm>
          <a:off x="0" y="1763524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559A1-EC1D-4F0A-8ABC-FB31890F8B06}">
      <dsp:nvSpPr>
        <dsp:cNvPr id="0" name=""/>
        <dsp:cNvSpPr/>
      </dsp:nvSpPr>
      <dsp:spPr>
        <a:xfrm>
          <a:off x="0" y="1763524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5.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Драматургія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763524"/>
        <a:ext cx="10268712" cy="440289"/>
      </dsp:txXfrm>
    </dsp:sp>
    <dsp:sp modelId="{265FCB32-69BE-4A27-9B95-388C77F69B6D}">
      <dsp:nvSpPr>
        <dsp:cNvPr id="0" name=""/>
        <dsp:cNvSpPr/>
      </dsp:nvSpPr>
      <dsp:spPr>
        <a:xfrm>
          <a:off x="0" y="2203814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8F285-BDD4-458D-8955-F4E00730EF75}">
      <dsp:nvSpPr>
        <dsp:cNvPr id="0" name=""/>
        <dsp:cNvSpPr/>
      </dsp:nvSpPr>
      <dsp:spPr>
        <a:xfrm>
          <a:off x="0" y="2203814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6.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Музика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203814"/>
        <a:ext cx="10268712" cy="440289"/>
      </dsp:txXfrm>
    </dsp:sp>
    <dsp:sp modelId="{537F1FA4-3679-43EF-B7A7-A0D78B0F07EE}">
      <dsp:nvSpPr>
        <dsp:cNvPr id="0" name=""/>
        <dsp:cNvSpPr/>
      </dsp:nvSpPr>
      <dsp:spPr>
        <a:xfrm>
          <a:off x="0" y="2644103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D0E42-8EAF-47E9-936F-A76733A9B1BC}">
      <dsp:nvSpPr>
        <dsp:cNvPr id="0" name=""/>
        <dsp:cNvSpPr/>
      </dsp:nvSpPr>
      <dsp:spPr>
        <a:xfrm>
          <a:off x="0" y="2644103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7.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Кінематограф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644103"/>
        <a:ext cx="10268712" cy="440289"/>
      </dsp:txXfrm>
    </dsp:sp>
    <dsp:sp modelId="{387D2C78-F178-4100-8EFB-264822C83DA0}">
      <dsp:nvSpPr>
        <dsp:cNvPr id="0" name=""/>
        <dsp:cNvSpPr/>
      </dsp:nvSpPr>
      <dsp:spPr>
        <a:xfrm>
          <a:off x="0" y="3084393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315A5B-E9BD-4C0B-BDE8-207F77FFF1DD}">
      <dsp:nvSpPr>
        <dsp:cNvPr id="0" name=""/>
        <dsp:cNvSpPr/>
      </dsp:nvSpPr>
      <dsp:spPr>
        <a:xfrm>
          <a:off x="0" y="3084393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8.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Образотворче</a:t>
          </a: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мистецтво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084393"/>
        <a:ext cx="10268712" cy="440289"/>
      </dsp:txXfrm>
    </dsp:sp>
    <dsp:sp modelId="{771A2EF9-CE00-4BC0-BB47-DE794252DC7C}">
      <dsp:nvSpPr>
        <dsp:cNvPr id="0" name=""/>
        <dsp:cNvSpPr/>
      </dsp:nvSpPr>
      <dsp:spPr>
        <a:xfrm>
          <a:off x="0" y="3524682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9F8AA-B546-4C45-90F0-53A680918523}">
      <dsp:nvSpPr>
        <dsp:cNvPr id="0" name=""/>
        <dsp:cNvSpPr/>
      </dsp:nvSpPr>
      <dsp:spPr>
        <a:xfrm>
          <a:off x="0" y="3524682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9.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Релігія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524682"/>
        <a:ext cx="10268712" cy="440289"/>
      </dsp:txXfrm>
    </dsp:sp>
    <dsp:sp modelId="{416CA177-AA8B-48FF-AA77-B826BB7ECA2F}">
      <dsp:nvSpPr>
        <dsp:cNvPr id="0" name=""/>
        <dsp:cNvSpPr/>
      </dsp:nvSpPr>
      <dsp:spPr>
        <a:xfrm>
          <a:off x="0" y="3964971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5BBF8-0287-4D7E-911D-5994001DC0F3}">
      <dsp:nvSpPr>
        <dsp:cNvPr id="0" name=""/>
        <dsp:cNvSpPr/>
      </dsp:nvSpPr>
      <dsp:spPr>
        <a:xfrm>
          <a:off x="0" y="3964971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10.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Державна</a:t>
          </a: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премія</a:t>
          </a: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ім</a:t>
          </a: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. Т. Шевченка</a:t>
          </a:r>
        </a:p>
      </dsp:txBody>
      <dsp:txXfrm>
        <a:off x="0" y="3964971"/>
        <a:ext cx="10268712" cy="440289"/>
      </dsp:txXfrm>
    </dsp:sp>
    <dsp:sp modelId="{7209B1DB-5618-42AE-A041-265F16EEECBE}">
      <dsp:nvSpPr>
        <dsp:cNvPr id="0" name=""/>
        <dsp:cNvSpPr/>
      </dsp:nvSpPr>
      <dsp:spPr>
        <a:xfrm>
          <a:off x="0" y="4405261"/>
          <a:ext cx="102687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A082A7-00DE-410E-9A83-885B16B196F3}">
      <dsp:nvSpPr>
        <dsp:cNvPr id="0" name=""/>
        <dsp:cNvSpPr/>
      </dsp:nvSpPr>
      <dsp:spPr>
        <a:xfrm>
          <a:off x="0" y="4405261"/>
          <a:ext cx="10268712" cy="44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Calibri" panose="020F0502020204030204" pitchFamily="34" charset="0"/>
              <a:cs typeface="Calibri" panose="020F0502020204030204" pitchFamily="34" charset="0"/>
            </a:rPr>
            <a:t>11. </a:t>
          </a:r>
          <a:r>
            <a:rPr lang="ru-RU" sz="1800" kern="1200" dirty="0" err="1">
              <a:latin typeface="Calibri" panose="020F0502020204030204" pitchFamily="34" charset="0"/>
              <a:cs typeface="Calibri" panose="020F0502020204030204" pitchFamily="34" charset="0"/>
            </a:rPr>
            <a:t>Висновок</a:t>
          </a:r>
          <a:endParaRPr lang="ru-RU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405261"/>
        <a:ext cx="10268712" cy="440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3FCFC70-A59A-436E-B5FF-ACFE56745B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64115D-CE3E-4E24-8B01-89E99FA55C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pPr rtl="0"/>
            <a:fld id="{3A57F5B3-4CE9-48CA-B22E-821CD934DBA2}" type="datetime1">
              <a:rPr lang="ru-RU" smtClean="0"/>
              <a:t>21.11.2023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8008DC-4974-4910-8C2F-F08C99A57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D3AA9C-7324-4A0F-BA80-C41F39C6FD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3D94777C-A8D2-4F46-A66E-A1890EBDE0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606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fld id="{4D194EF4-8F66-4BCF-BFB6-06FF4175F51D}" type="datetime1">
              <a:rPr lang="ru-RU" smtClean="0"/>
              <a:pPr/>
              <a:t>21.11.2023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MO"/>
            </a:defPPr>
          </a:lstStyle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MO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E22815FE-BC4D-474E-9AA3-6983BC3D877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135596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2815FE-BC4D-474E-9AA3-6983BC3D877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789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0177DF1D-D731-86FC-22F9-00221AD8C2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43" y="440217"/>
            <a:ext cx="9613711" cy="2327086"/>
          </a:xfrm>
          <a:ln w="15875">
            <a:solidFill>
              <a:schemeClr val="accent1"/>
            </a:solidFill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4FE67-D925-EFE3-2BA5-C28DA7C03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236976"/>
            <a:ext cx="6867144" cy="2386584"/>
          </a:xfrm>
        </p:spPr>
        <p:txBody>
          <a:bodyPr rtlCol="0" anchor="b">
            <a:noAutofit/>
          </a:bodyPr>
          <a:lstStyle>
            <a:lvl1pPr algn="l">
              <a:defRPr lang="ru-MO" sz="66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AA2A54F-058C-EF24-C892-91614AF2D7E8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A313A15-57C2-5BD9-DE2B-442792010C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9D750DB-651A-3C95-E822-712897C2D5A4}"/>
              </a:ext>
            </a:extLst>
          </p:cNvPr>
          <p:cNvCxnSpPr>
            <a:cxnSpLocks/>
          </p:cNvCxnSpPr>
          <p:nvPr userDrawn="1"/>
        </p:nvCxnSpPr>
        <p:spPr>
          <a:xfrm>
            <a:off x="398366" y="3226467"/>
            <a:ext cx="11395267" cy="443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136281F-EE75-A92A-B85E-00B02B5C0B67}"/>
              </a:ext>
            </a:extLst>
          </p:cNvPr>
          <p:cNvCxnSpPr>
            <a:cxnSpLocks/>
          </p:cNvCxnSpPr>
          <p:nvPr userDrawn="1"/>
        </p:nvCxnSpPr>
        <p:spPr>
          <a:xfrm>
            <a:off x="-11430" y="6165891"/>
            <a:ext cx="10257837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5B98AA9-64E2-C5F9-3E90-D02F312EDC52}"/>
              </a:ext>
            </a:extLst>
          </p:cNvPr>
          <p:cNvCxnSpPr>
            <a:cxnSpLocks/>
          </p:cNvCxnSpPr>
          <p:nvPr userDrawn="1"/>
        </p:nvCxnSpPr>
        <p:spPr>
          <a:xfrm>
            <a:off x="10103564" y="6165891"/>
            <a:ext cx="2088436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440359"/>
      </p:ext>
    </p:extLst>
  </p:cSld>
  <p:clrMapOvr>
    <a:masterClrMapping/>
  </p:clrMapOvr>
  <p:transition spd="med">
    <p:pull/>
  </p:transition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FEDE488-304D-8F7B-7181-CB5794855926}"/>
              </a:ext>
            </a:extLst>
          </p:cNvPr>
          <p:cNvCxnSpPr>
            <a:cxnSpLocks/>
          </p:cNvCxnSpPr>
          <p:nvPr userDrawn="1"/>
        </p:nvCxnSpPr>
        <p:spPr>
          <a:xfrm>
            <a:off x="1565155" y="1983947"/>
            <a:ext cx="10626845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3152"/>
            <a:ext cx="3227832" cy="969264"/>
          </a:xfr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2" name="Рисунок 31">
            <a:extLst>
              <a:ext uri="{FF2B5EF4-FFF2-40B4-BE49-F238E27FC236}">
                <a16:creationId xmlns:a16="http://schemas.microsoft.com/office/drawing/2014/main" id="{87F13219-232C-C38C-7D86-D48FAC7D827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94360" y="1481328"/>
            <a:ext cx="969264" cy="96926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CB1722C2-4C66-F8BA-B3DD-6199116EFB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2064" y="2743200"/>
            <a:ext cx="1389888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68F906E4-47B1-BEE5-E30F-146C6869BF2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12064" y="3218688"/>
            <a:ext cx="1801368" cy="1481328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F8C639A8-0897-2015-9829-94E98335DF2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17520" y="1481328"/>
            <a:ext cx="969264" cy="96926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EEF857FA-9C5E-BED3-1ABB-A734EE39340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916936" y="2743200"/>
            <a:ext cx="1389888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5C6EFDC5-2080-3126-AB93-FB89817B2C2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2916936" y="3218688"/>
            <a:ext cx="1801368" cy="1481328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Рисунок 31">
            <a:extLst>
              <a:ext uri="{FF2B5EF4-FFF2-40B4-BE49-F238E27FC236}">
                <a16:creationId xmlns:a16="http://schemas.microsoft.com/office/drawing/2014/main" id="{6CBA6ABC-D5D1-9758-59EA-8DE549CC612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440680" y="1481328"/>
            <a:ext cx="969264" cy="96926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F990F14B-1D1F-AA8D-BB23-FA8F7EEF666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358384" y="2743200"/>
            <a:ext cx="1389888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D6CD9CDA-E122-F6EB-30B5-26D7E17771A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358384" y="3218688"/>
            <a:ext cx="1801368" cy="1481328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8AC38C98-F011-6729-EA3D-B9F72D88DBB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744968" y="1481328"/>
            <a:ext cx="969264" cy="96926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01D32DAF-E8E7-6294-0961-BC9CCFB6F41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644384" y="2743200"/>
            <a:ext cx="1389888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C9875650-BD0D-32C5-3819-F8C14365B414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644384" y="3218688"/>
            <a:ext cx="1801368" cy="1481328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40E68EB8-B0D8-E5D4-CE19-45219E4D703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204704" y="1481328"/>
            <a:ext cx="969264" cy="96926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7D1D0610-E513-F5EA-0393-622F692CA0F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0113264" y="2743200"/>
            <a:ext cx="1389888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3BF37293-4E33-5570-29ED-04EB525DD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3264" y="3218688"/>
            <a:ext cx="1801368" cy="1481328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EEA677E-8DEA-5E75-BA4B-23D1BA7F8E99}"/>
              </a:ext>
            </a:extLst>
          </p:cNvPr>
          <p:cNvCxnSpPr>
            <a:cxnSpLocks/>
          </p:cNvCxnSpPr>
          <p:nvPr userDrawn="1"/>
        </p:nvCxnSpPr>
        <p:spPr>
          <a:xfrm>
            <a:off x="6033655" y="522548"/>
            <a:ext cx="6158345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B3319DB-4A46-5428-C6CC-D0751895D66F}"/>
              </a:ext>
            </a:extLst>
          </p:cNvPr>
          <p:cNvCxnSpPr>
            <a:cxnSpLocks/>
          </p:cNvCxnSpPr>
          <p:nvPr userDrawn="1"/>
        </p:nvCxnSpPr>
        <p:spPr>
          <a:xfrm>
            <a:off x="0" y="5757057"/>
            <a:ext cx="8504858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62B810B-B523-F767-647B-12432989B2E9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16">
            <a:extLst>
              <a:ext uri="{FF2B5EF4-FFF2-40B4-BE49-F238E27FC236}">
                <a16:creationId xmlns:a16="http://schemas.microsoft.com/office/drawing/2014/main" id="{2A089CB3-1FD6-52E9-890B-0C5EC799D8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36655" y="5143104"/>
            <a:ext cx="3355345" cy="1252728"/>
          </a:xfrm>
        </p:spPr>
        <p:txBody>
          <a:bodyPr rtlCol="0" anchor="ctr"/>
          <a:lstStyle>
            <a:lvl1pPr marL="0" indent="0">
              <a:buNone/>
              <a:defRPr lang="ru-MO" sz="40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961278214"/>
      </p:ext>
    </p:extLst>
  </p:cSld>
  <p:clrMapOvr>
    <a:masterClrMapping/>
  </p:clrMapOvr>
  <p:transition spd="med">
    <p:pull/>
  </p:transition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0672C-3B98-424B-3047-A14FF403A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36576"/>
            <a:ext cx="5294376" cy="969264"/>
          </a:xfrm>
        </p:spPr>
        <p:txBody>
          <a:bodyPr rtlCol="0"/>
          <a:lstStyle>
            <a:lvl1pPr>
              <a:lnSpc>
                <a:spcPct val="100000"/>
              </a:lnSpc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20">
            <a:extLst>
              <a:ext uri="{FF2B5EF4-FFF2-40B4-BE49-F238E27FC236}">
                <a16:creationId xmlns:a16="http://schemas.microsoft.com/office/drawing/2014/main" id="{656258F0-1496-C756-9648-B7772E2B11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4501" y="1592221"/>
            <a:ext cx="5207000" cy="4292599"/>
          </a:xfrm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FontTx/>
              <a:buNone/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399D7D-8B9F-47AD-ACF1-0FAA45069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65392" y="740664"/>
            <a:ext cx="5157787" cy="466344"/>
          </a:xfrm>
        </p:spPr>
        <p:txBody>
          <a:bodyPr rtlCol="0" anchor="ctr"/>
          <a:lstStyle>
            <a:lvl1pPr marL="0" indent="0"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2E9DC0-11F7-BF92-00BF-7C7E94670C1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65392" y="1417320"/>
            <a:ext cx="5157787" cy="2029968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800"/>
              </a:spcBef>
              <a:defRPr lang="ru-MO"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defRPr lang="ru-MO"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defRPr lang="ru-MO"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lang="ru-MO"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lang="ru-MO" sz="1200"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A110F4B-383C-979A-7C67-60731A902CC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565392" y="3941064"/>
            <a:ext cx="5183188" cy="466344"/>
          </a:xfrm>
        </p:spPr>
        <p:txBody>
          <a:bodyPr rtlCol="0" anchor="ctr"/>
          <a:lstStyle>
            <a:lvl1pPr marL="0" indent="0">
              <a:buNone/>
              <a:defRPr lang="ru-MO" sz="2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58E51B-C92F-F9B7-5D67-2EE0685CCF1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565392" y="4485555"/>
            <a:ext cx="5183188" cy="11978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800"/>
              </a:spcBef>
              <a:defRPr lang="ru-MO"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defRPr lang="ru-MO"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defRPr lang="ru-MO"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lang="ru-MO"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lang="ru-MO" sz="1200"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376A9B-4626-290B-917F-B57D3512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47E33F-E2CD-B99B-7A79-CDC2550A1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E816DB4-C374-189A-F1F8-5F1B43EC2B71}"/>
              </a:ext>
            </a:extLst>
          </p:cNvPr>
          <p:cNvCxnSpPr>
            <a:cxnSpLocks/>
          </p:cNvCxnSpPr>
          <p:nvPr userDrawn="1"/>
        </p:nvCxnSpPr>
        <p:spPr>
          <a:xfrm>
            <a:off x="0" y="1037557"/>
            <a:ext cx="6096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FEC7540-FB09-0AE1-04FF-3706800F4DB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6439485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69421D4-0B4D-95CB-4FCB-E139DCBAD9BB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848926"/>
      </p:ext>
    </p:extLst>
  </p:cSld>
  <p:clrMapOvr>
    <a:masterClrMapping/>
  </p:clrMapOvr>
  <p:transition spd="med">
    <p:pull/>
  </p:transition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B0F0B75-DD75-7194-E40A-3AA5DD203B15}"/>
              </a:ext>
            </a:extLst>
          </p:cNvPr>
          <p:cNvSpPr/>
          <p:nvPr userDrawn="1"/>
        </p:nvSpPr>
        <p:spPr>
          <a:xfrm>
            <a:off x="3886830" y="1031243"/>
            <a:ext cx="7906804" cy="54062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EB85F28-9AE2-01CA-E801-96F2F2ACC4FE}"/>
              </a:ext>
            </a:extLst>
          </p:cNvPr>
          <p:cNvSpPr/>
          <p:nvPr userDrawn="1"/>
        </p:nvSpPr>
        <p:spPr>
          <a:xfrm>
            <a:off x="409046" y="1042071"/>
            <a:ext cx="3455590" cy="53954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112" y="64008"/>
            <a:ext cx="8165592" cy="969264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77B3A0F7-4877-4804-831D-E094CB4C49B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67512" y="1673352"/>
            <a:ext cx="2907792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3F374C-57DC-E207-D494-6986428A2D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1307592"/>
            <a:ext cx="7598664" cy="1197864"/>
          </a:xfrm>
        </p:spPr>
        <p:txBody>
          <a:bodyPr rtlCol="0" anchor="ctr"/>
          <a:lstStyle>
            <a:lvl1pPr marL="283464">
              <a:lnSpc>
                <a:spcPct val="100000"/>
              </a:lnSpc>
              <a:spcBef>
                <a:spcPts val="0"/>
              </a:spcBef>
              <a:defRPr lang="ru-MO" sz="1800"/>
            </a:lvl1pPr>
            <a:lvl2pPr>
              <a:lnSpc>
                <a:spcPct val="100000"/>
              </a:lnSpc>
              <a:spcBef>
                <a:spcPts val="0"/>
              </a:spcBef>
              <a:defRPr lang="ru-MO" sz="1600"/>
            </a:lvl2pPr>
            <a:lvl3pPr>
              <a:lnSpc>
                <a:spcPct val="100000"/>
              </a:lnSpc>
              <a:spcBef>
                <a:spcPts val="0"/>
              </a:spcBef>
              <a:defRPr lang="ru-MO" sz="1400"/>
            </a:lvl3pPr>
            <a:lvl4pPr>
              <a:lnSpc>
                <a:spcPct val="100000"/>
              </a:lnSpc>
              <a:spcBef>
                <a:spcPts val="0"/>
              </a:spcBef>
              <a:defRPr lang="ru-MO" sz="1200"/>
            </a:lvl4pPr>
            <a:lvl5pPr>
              <a:lnSpc>
                <a:spcPct val="100000"/>
              </a:lnSpc>
              <a:spcBef>
                <a:spcPts val="0"/>
              </a:spcBef>
              <a:defRPr lang="ru-MO"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5160F9ED-11F2-C22D-919C-AD28524B13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7512" y="3452264"/>
            <a:ext cx="2907792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8C5B491A-910D-96D7-7910-D672B631333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23102" y="3086504"/>
            <a:ext cx="7598664" cy="1197864"/>
          </a:xfrm>
        </p:spPr>
        <p:txBody>
          <a:bodyPr rtlCol="0" anchor="ctr"/>
          <a:lstStyle>
            <a:lvl1pPr marL="283464">
              <a:lnSpc>
                <a:spcPct val="100000"/>
              </a:lnSpc>
              <a:spcBef>
                <a:spcPts val="0"/>
              </a:spcBef>
              <a:defRPr lang="ru-MO" sz="1800"/>
            </a:lvl1pPr>
            <a:lvl2pPr>
              <a:lnSpc>
                <a:spcPct val="100000"/>
              </a:lnSpc>
              <a:spcBef>
                <a:spcPts val="0"/>
              </a:spcBef>
              <a:defRPr lang="ru-MO" sz="1600"/>
            </a:lvl2pPr>
            <a:lvl3pPr>
              <a:lnSpc>
                <a:spcPct val="100000"/>
              </a:lnSpc>
              <a:spcBef>
                <a:spcPts val="0"/>
              </a:spcBef>
              <a:defRPr lang="ru-MO" sz="1400"/>
            </a:lvl3pPr>
            <a:lvl4pPr>
              <a:lnSpc>
                <a:spcPct val="100000"/>
              </a:lnSpc>
              <a:spcBef>
                <a:spcPts val="0"/>
              </a:spcBef>
              <a:defRPr lang="ru-MO" sz="1200"/>
            </a:lvl4pPr>
            <a:lvl5pPr>
              <a:lnSpc>
                <a:spcPct val="100000"/>
              </a:lnSpc>
              <a:spcBef>
                <a:spcPts val="0"/>
              </a:spcBef>
              <a:defRPr lang="ru-MO"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C7845D54-C197-EEDA-099F-45ED6EC803C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67512" y="5288457"/>
            <a:ext cx="2907792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B00C50B6-D96C-CEAF-4897-329D7DBC41E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114800" y="4922697"/>
            <a:ext cx="7598664" cy="1197864"/>
          </a:xfrm>
        </p:spPr>
        <p:txBody>
          <a:bodyPr rtlCol="0" anchor="ctr"/>
          <a:lstStyle>
            <a:lvl1pPr marL="283464">
              <a:lnSpc>
                <a:spcPct val="100000"/>
              </a:lnSpc>
              <a:spcBef>
                <a:spcPts val="0"/>
              </a:spcBef>
              <a:defRPr lang="ru-MO" sz="1800"/>
            </a:lvl1pPr>
            <a:lvl2pPr>
              <a:lnSpc>
                <a:spcPct val="100000"/>
              </a:lnSpc>
              <a:spcBef>
                <a:spcPts val="0"/>
              </a:spcBef>
              <a:defRPr lang="ru-MO" sz="1600"/>
            </a:lvl2pPr>
            <a:lvl3pPr>
              <a:lnSpc>
                <a:spcPct val="100000"/>
              </a:lnSpc>
              <a:spcBef>
                <a:spcPts val="0"/>
              </a:spcBef>
              <a:defRPr lang="ru-MO" sz="1400"/>
            </a:lvl3pPr>
            <a:lvl4pPr>
              <a:lnSpc>
                <a:spcPct val="100000"/>
              </a:lnSpc>
              <a:spcBef>
                <a:spcPts val="0"/>
              </a:spcBef>
              <a:defRPr lang="ru-MO" sz="1200"/>
            </a:lvl4pPr>
            <a:lvl5pPr>
              <a:lnSpc>
                <a:spcPct val="100000"/>
              </a:lnSpc>
              <a:spcBef>
                <a:spcPts val="0"/>
              </a:spcBef>
              <a:defRPr lang="ru-MO"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fld id="{84D792B7-0397-C047-AE12-1A03F7E3DC8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8A273E5-D639-4F22-9056-01A62C38E224}"/>
              </a:ext>
            </a:extLst>
          </p:cNvPr>
          <p:cNvCxnSpPr>
            <a:cxnSpLocks/>
          </p:cNvCxnSpPr>
          <p:nvPr userDrawn="1"/>
        </p:nvCxnSpPr>
        <p:spPr>
          <a:xfrm>
            <a:off x="398366" y="1038695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96F1646-E658-90F3-D203-86B50D2F5DEF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8793165-641B-DB78-F1A5-573C6041DE9A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4121FCC-C1AD-FD70-0727-3D611AEFAAD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3890A2E-4E9B-29B4-124F-FBBCB462EB7C}"/>
              </a:ext>
            </a:extLst>
          </p:cNvPr>
          <p:cNvCxnSpPr>
            <a:cxnSpLocks/>
          </p:cNvCxnSpPr>
          <p:nvPr userDrawn="1"/>
        </p:nvCxnSpPr>
        <p:spPr>
          <a:xfrm>
            <a:off x="398366" y="2767098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256AAD6-732C-A795-FCB1-69CE94E3F1C4}"/>
              </a:ext>
            </a:extLst>
          </p:cNvPr>
          <p:cNvCxnSpPr>
            <a:cxnSpLocks/>
          </p:cNvCxnSpPr>
          <p:nvPr userDrawn="1"/>
        </p:nvCxnSpPr>
        <p:spPr>
          <a:xfrm>
            <a:off x="398366" y="4603773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2162417-AD43-4C6C-A3F2-EC7D979B702A}"/>
              </a:ext>
            </a:extLst>
          </p:cNvPr>
          <p:cNvCxnSpPr>
            <a:cxnSpLocks/>
          </p:cNvCxnSpPr>
          <p:nvPr userDrawn="1"/>
        </p:nvCxnSpPr>
        <p:spPr>
          <a:xfrm flipV="1">
            <a:off x="3864636" y="1031243"/>
            <a:ext cx="0" cy="54072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348704"/>
      </p:ext>
    </p:extLst>
  </p:cSld>
  <p:clrMapOvr>
    <a:masterClrMapping/>
  </p:clrMapOvr>
  <p:transition spd="med">
    <p:pull/>
  </p:transition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5A4D4F6-5B85-FBD0-E507-B32E94BF2066}"/>
              </a:ext>
            </a:extLst>
          </p:cNvPr>
          <p:cNvSpPr/>
          <p:nvPr userDrawn="1"/>
        </p:nvSpPr>
        <p:spPr>
          <a:xfrm>
            <a:off x="3886830" y="1031243"/>
            <a:ext cx="7906804" cy="54062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7666C5-50ED-BD11-EBB3-5068C0F8FE27}"/>
              </a:ext>
            </a:extLst>
          </p:cNvPr>
          <p:cNvSpPr/>
          <p:nvPr userDrawn="1"/>
        </p:nvSpPr>
        <p:spPr>
          <a:xfrm>
            <a:off x="409046" y="1042071"/>
            <a:ext cx="3455590" cy="53954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2EAF0B87-8A17-7C9D-202E-F0AC8A92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112" y="64008"/>
            <a:ext cx="8165592" cy="969264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4" name="Текст 2">
            <a:extLst>
              <a:ext uri="{FF2B5EF4-FFF2-40B4-BE49-F238E27FC236}">
                <a16:creationId xmlns:a16="http://schemas.microsoft.com/office/drawing/2014/main" id="{C766325D-8175-9B95-4BB6-87E3195AAD3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67512" y="2155720"/>
            <a:ext cx="2907792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5F9AFE21-B015-59CC-B869-6CA584CD87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1283336"/>
            <a:ext cx="7598664" cy="2211112"/>
          </a:xfrm>
        </p:spPr>
        <p:txBody>
          <a:bodyPr rtlCol="0" anchor="ctr"/>
          <a:lstStyle>
            <a:lvl1pPr marL="283464">
              <a:lnSpc>
                <a:spcPct val="100000"/>
              </a:lnSpc>
              <a:spcBef>
                <a:spcPts val="0"/>
              </a:spcBef>
              <a:defRPr lang="ru-MO" sz="1800"/>
            </a:lvl1pPr>
            <a:lvl2pPr>
              <a:lnSpc>
                <a:spcPct val="100000"/>
              </a:lnSpc>
              <a:spcBef>
                <a:spcPts val="0"/>
              </a:spcBef>
              <a:defRPr lang="ru-MO" sz="1600"/>
            </a:lvl2pPr>
            <a:lvl3pPr>
              <a:lnSpc>
                <a:spcPct val="100000"/>
              </a:lnSpc>
              <a:spcBef>
                <a:spcPts val="0"/>
              </a:spcBef>
              <a:defRPr lang="ru-MO" sz="1400"/>
            </a:lvl3pPr>
            <a:lvl4pPr>
              <a:lnSpc>
                <a:spcPct val="100000"/>
              </a:lnSpc>
              <a:spcBef>
                <a:spcPts val="0"/>
              </a:spcBef>
              <a:defRPr lang="ru-MO" sz="1200"/>
            </a:lvl4pPr>
            <a:lvl5pPr>
              <a:lnSpc>
                <a:spcPct val="100000"/>
              </a:lnSpc>
              <a:spcBef>
                <a:spcPts val="0"/>
              </a:spcBef>
              <a:defRPr lang="ru-MO"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id="{81CCD754-FDAD-02A0-CC23-AE197F4DA1B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67512" y="4856116"/>
            <a:ext cx="2907792" cy="466344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 b="0"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8DA3CBCD-145A-E531-00B6-F66E3BB91D3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114800" y="3983732"/>
            <a:ext cx="7598664" cy="2211112"/>
          </a:xfrm>
        </p:spPr>
        <p:txBody>
          <a:bodyPr rtlCol="0" anchor="ctr"/>
          <a:lstStyle>
            <a:lvl1pPr marL="283464">
              <a:lnSpc>
                <a:spcPct val="100000"/>
              </a:lnSpc>
              <a:spcBef>
                <a:spcPts val="0"/>
              </a:spcBef>
              <a:defRPr lang="ru-MO" sz="1800"/>
            </a:lvl1pPr>
            <a:lvl2pPr>
              <a:lnSpc>
                <a:spcPct val="100000"/>
              </a:lnSpc>
              <a:spcBef>
                <a:spcPts val="0"/>
              </a:spcBef>
              <a:defRPr lang="ru-MO" sz="1600"/>
            </a:lvl2pPr>
            <a:lvl3pPr>
              <a:lnSpc>
                <a:spcPct val="100000"/>
              </a:lnSpc>
              <a:spcBef>
                <a:spcPts val="0"/>
              </a:spcBef>
              <a:defRPr lang="ru-MO" sz="1400"/>
            </a:lvl3pPr>
            <a:lvl4pPr>
              <a:lnSpc>
                <a:spcPct val="100000"/>
              </a:lnSpc>
              <a:spcBef>
                <a:spcPts val="0"/>
              </a:spcBef>
              <a:defRPr lang="ru-MO" sz="1200"/>
            </a:lvl4pPr>
            <a:lvl5pPr>
              <a:lnSpc>
                <a:spcPct val="100000"/>
              </a:lnSpc>
              <a:spcBef>
                <a:spcPts val="0"/>
              </a:spcBef>
              <a:defRPr lang="ru-MO"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7" name="Номер слайда 5">
            <a:extLst>
              <a:ext uri="{FF2B5EF4-FFF2-40B4-BE49-F238E27FC236}">
                <a16:creationId xmlns:a16="http://schemas.microsoft.com/office/drawing/2014/main" id="{C8C7A88B-B5E6-DF17-298C-3F1D6F2B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fld id="{84D792B7-0397-C047-AE12-1A03F7E3DC8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6" name="Нижний колонтитул 4">
            <a:extLst>
              <a:ext uri="{FF2B5EF4-FFF2-40B4-BE49-F238E27FC236}">
                <a16:creationId xmlns:a16="http://schemas.microsoft.com/office/drawing/2014/main" id="{F6BF98F2-CC55-EA67-AFEB-3B9BDA92B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526EBCF-823D-784A-BF8D-A377758CEB81}"/>
              </a:ext>
            </a:extLst>
          </p:cNvPr>
          <p:cNvCxnSpPr>
            <a:cxnSpLocks/>
          </p:cNvCxnSpPr>
          <p:nvPr userDrawn="1"/>
        </p:nvCxnSpPr>
        <p:spPr>
          <a:xfrm>
            <a:off x="398366" y="1038695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D6E25F4-4D19-CCBB-9F09-7369C86AAD57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6A4D074-D2CA-D6E0-115B-1CEDA471F0F3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B039A31-257E-2036-4142-307DD91B05CC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139C06B9-E1A2-A881-C800-86FBB69963F9}"/>
              </a:ext>
            </a:extLst>
          </p:cNvPr>
          <p:cNvCxnSpPr>
            <a:cxnSpLocks/>
          </p:cNvCxnSpPr>
          <p:nvPr userDrawn="1"/>
        </p:nvCxnSpPr>
        <p:spPr>
          <a:xfrm>
            <a:off x="398366" y="3739090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DDBBDAB-1770-6117-02A2-DF798EAD6320}"/>
              </a:ext>
            </a:extLst>
          </p:cNvPr>
          <p:cNvCxnSpPr>
            <a:cxnSpLocks/>
          </p:cNvCxnSpPr>
          <p:nvPr userDrawn="1"/>
        </p:nvCxnSpPr>
        <p:spPr>
          <a:xfrm flipV="1">
            <a:off x="3864636" y="1031243"/>
            <a:ext cx="0" cy="54072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785142"/>
      </p:ext>
    </p:extLst>
  </p:cSld>
  <p:clrMapOvr>
    <a:masterClrMapping/>
  </p:clrMapOvr>
  <p:transition spd="med">
    <p:pull/>
  </p:transition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872" y="4389120"/>
            <a:ext cx="4709160" cy="1645920"/>
          </a:xfrm>
        </p:spPr>
        <p:txBody>
          <a:bodyPr rtlCol="0"/>
          <a:lstStyle>
            <a:lvl1pPr algn="ctr">
              <a:defRPr lang="ru-MO" sz="72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D728F67-F092-A253-7F58-A329D8F438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11680" y="2130552"/>
            <a:ext cx="8165592" cy="175564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lang="ru-MO" sz="1800">
                <a:solidFill>
                  <a:schemeClr val="accent1"/>
                </a:solidFill>
              </a:defRPr>
            </a:lvl1pPr>
            <a:lvl2pPr marL="566928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600">
                <a:solidFill>
                  <a:schemeClr val="accent1"/>
                </a:solidFill>
              </a:defRPr>
            </a:lvl2pPr>
            <a:lvl3pPr marL="850392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400">
                <a:solidFill>
                  <a:schemeClr val="accent1"/>
                </a:solidFill>
              </a:defRPr>
            </a:lvl3pPr>
            <a:lvl4pPr marL="1133856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200">
                <a:solidFill>
                  <a:schemeClr val="accent1"/>
                </a:solidFill>
              </a:defRPr>
            </a:lvl4pPr>
            <a:lvl5pPr marL="1417320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200"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9E5CB43-9C58-7065-8F71-3D1335DCA2E8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7C51743-4A18-4275-9C86-2A02654EB16B}"/>
              </a:ext>
            </a:extLst>
          </p:cNvPr>
          <p:cNvSpPr/>
          <p:nvPr userDrawn="1"/>
        </p:nvSpPr>
        <p:spPr>
          <a:xfrm>
            <a:off x="1509823" y="1188365"/>
            <a:ext cx="9172353" cy="4481269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0105206-25D5-CAFF-D01A-6C366A0DDD06}"/>
              </a:ext>
            </a:extLst>
          </p:cNvPr>
          <p:cNvCxnSpPr>
            <a:cxnSpLocks/>
          </p:cNvCxnSpPr>
          <p:nvPr userDrawn="1"/>
        </p:nvCxnSpPr>
        <p:spPr>
          <a:xfrm>
            <a:off x="0" y="5208047"/>
            <a:ext cx="6096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568D0A6-8634-2DEB-AE13-929FDDFD954E}"/>
              </a:ext>
            </a:extLst>
          </p:cNvPr>
          <p:cNvCxnSpPr>
            <a:cxnSpLocks/>
          </p:cNvCxnSpPr>
          <p:nvPr userDrawn="1"/>
        </p:nvCxnSpPr>
        <p:spPr>
          <a:xfrm>
            <a:off x="10058400" y="5220132"/>
            <a:ext cx="21336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668005"/>
      </p:ext>
    </p:extLst>
  </p:cSld>
  <p:clrMapOvr>
    <a:masterClrMapping/>
  </p:clrMapOvr>
  <p:transition spd="med">
    <p:pull/>
  </p:transition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!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544" y="731520"/>
            <a:ext cx="5952744" cy="1645920"/>
          </a:xfrm>
        </p:spPr>
        <p:txBody>
          <a:bodyPr rtlCol="0"/>
          <a:lstStyle>
            <a:lvl1pPr algn="l">
              <a:defRPr lang="ru-MO" sz="7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2AA6941D-E239-2A54-E6C1-1574E59717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872540" cy="6858000"/>
          </a:xfrm>
          <a:ln w="15875">
            <a:solidFill>
              <a:schemeClr val="tx1"/>
            </a:solidFill>
          </a:ln>
        </p:spPr>
        <p:txBody>
          <a:bodyPr rtlCol="0" anchor="ctr"/>
          <a:lstStyle>
            <a:lvl1pPr marL="0" indent="0" algn="ctr">
              <a:buNone/>
              <a:defRPr lang="ru-MO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44C3332-D605-38F6-7D05-D7B329747768}"/>
              </a:ext>
            </a:extLst>
          </p:cNvPr>
          <p:cNvCxnSpPr>
            <a:cxnSpLocks/>
          </p:cNvCxnSpPr>
          <p:nvPr userDrawn="1"/>
        </p:nvCxnSpPr>
        <p:spPr>
          <a:xfrm>
            <a:off x="4863079" y="4150757"/>
            <a:ext cx="732892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7B2C081-8C69-001E-872F-68A1B1E48B94}"/>
              </a:ext>
            </a:extLst>
          </p:cNvPr>
          <p:cNvCxnSpPr>
            <a:cxnSpLocks/>
          </p:cNvCxnSpPr>
          <p:nvPr userDrawn="1"/>
        </p:nvCxnSpPr>
        <p:spPr>
          <a:xfrm>
            <a:off x="4872540" y="5515589"/>
            <a:ext cx="732892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5613557-EA43-56E7-5DE1-8A9813B2D7EB}"/>
              </a:ext>
            </a:extLst>
          </p:cNvPr>
          <p:cNvCxnSpPr>
            <a:cxnSpLocks/>
          </p:cNvCxnSpPr>
          <p:nvPr userDrawn="1"/>
        </p:nvCxnSpPr>
        <p:spPr>
          <a:xfrm>
            <a:off x="4872540" y="2766534"/>
            <a:ext cx="732892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21">
            <a:extLst>
              <a:ext uri="{FF2B5EF4-FFF2-40B4-BE49-F238E27FC236}">
                <a16:creationId xmlns:a16="http://schemas.microsoft.com/office/drawing/2014/main" id="{0CA79F44-DB47-D961-5554-E6CEF0F31D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95545" y="3191256"/>
            <a:ext cx="5953506" cy="73152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lang="ru-MO" sz="2400" baseline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D8CB894C-EA47-EEFE-AB8C-A9B9B10EDF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4782" y="4498848"/>
            <a:ext cx="5953506" cy="73152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lang="ru-MO" sz="2400" baseline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4" name="Текст 21">
            <a:extLst>
              <a:ext uri="{FF2B5EF4-FFF2-40B4-BE49-F238E27FC236}">
                <a16:creationId xmlns:a16="http://schemas.microsoft.com/office/drawing/2014/main" id="{B3C09B13-9367-B435-A76A-9DBB1332FC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4782" y="5797296"/>
            <a:ext cx="5953506" cy="73152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lang="ru-MO" sz="2400" baseline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614101259"/>
      </p:ext>
    </p:extLst>
  </p:cSld>
  <p:clrMapOvr>
    <a:masterClrMapping/>
  </p:clrMapOvr>
  <p:transition spd="med">
    <p:pull/>
  </p:transition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77913A3-071A-44D9-E59A-B9C86D99F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112" y="54864"/>
            <a:ext cx="8165592" cy="969264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A67C02-F658-3749-9924-99BDA9C1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fld id="{84D792B7-0397-C047-AE12-1A03F7E3DC8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7120C0-232E-AD3B-138D-B65A7AD49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94864F6-8550-2BFC-DC03-2BB296DF2E95}"/>
              </a:ext>
            </a:extLst>
          </p:cNvPr>
          <p:cNvCxnSpPr>
            <a:cxnSpLocks/>
          </p:cNvCxnSpPr>
          <p:nvPr userDrawn="1"/>
        </p:nvCxnSpPr>
        <p:spPr>
          <a:xfrm>
            <a:off x="398366" y="1031955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D95A92E-7815-7546-3201-42AEFA654F4C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FF23430-1681-F3A4-F071-7C338746014B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7B44D2F-F976-B752-100E-E994C9F0206A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943945"/>
      </p:ext>
    </p:extLst>
  </p:cSld>
  <p:clrMapOvr>
    <a:masterClrMapping/>
  </p:clrMapOvr>
  <p:transition spd="med">
    <p:pull/>
  </p:transition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2C2A94-01A4-034C-9AE7-87CF123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45BEB7-6CEE-98EF-C00B-19BF6407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fld id="{84D792B7-0397-C047-AE12-1A03F7E3DC83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4912249-F431-4F6C-4213-30FF47C81741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187535"/>
      </p:ext>
    </p:extLst>
  </p:cSld>
  <p:clrMapOvr>
    <a:masterClrMapping/>
  </p:clrMapOvr>
  <p:transition spd="med">
    <p:pull/>
  </p:transition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544" y="0"/>
            <a:ext cx="4370832" cy="2194560"/>
          </a:xfrm>
        </p:spPr>
        <p:txBody>
          <a:bodyPr rtlCol="0"/>
          <a:lstStyle>
            <a:lvl1pPr algn="l">
              <a:defRPr lang="ru-MO" sz="7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54A61420-31F3-2DF5-A319-19A8896350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810"/>
            <a:ext cx="4856184" cy="6850379"/>
          </a:xfrm>
          <a:ln w="15875">
            <a:solidFill>
              <a:schemeClr val="tx1"/>
            </a:solidFill>
          </a:ln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3F374C-57DC-E207-D494-6986428A2D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6185" y="2212849"/>
            <a:ext cx="7335814" cy="4645152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16354756"/>
      </p:ext>
    </p:extLst>
  </p:cSld>
  <p:clrMapOvr>
    <a:masterClrMapping/>
  </p:clrMapOvr>
  <p:transition spd="med">
    <p:pull/>
  </p:transition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F32D5F1B-4B4F-5C42-0EFC-AE54D2C4EC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/>
          <a:lstStyle>
            <a:lvl1pPr marL="0" indent="0">
              <a:buNone/>
              <a:defRPr lang="ru-MO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3A1AE-C2A2-3984-EE25-E51E8DD65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188720"/>
            <a:ext cx="9171432" cy="4480560"/>
          </a:xfrm>
          <a:ln w="15875">
            <a:solidFill>
              <a:schemeClr val="accent1"/>
            </a:solidFill>
          </a:ln>
        </p:spPr>
        <p:txBody>
          <a:bodyPr lIns="365760" bIns="640080" rtlCol="0" anchor="ctr"/>
          <a:lstStyle>
            <a:lvl1pPr>
              <a:defRPr lang="ru-MO" sz="72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7A141F-6D41-3734-9073-FB0B24ECBB3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65976" y="5102352"/>
            <a:ext cx="2889504" cy="1063124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800">
                <a:solidFill>
                  <a:schemeClr val="accent1"/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941374294"/>
      </p:ext>
    </p:extLst>
  </p:cSld>
  <p:clrMapOvr>
    <a:masterClrMapping/>
  </p:clrMapOvr>
  <p:transition spd="med">
    <p:pull/>
  </p:transition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B66CC86A-5147-8A3A-D69B-E3F6DBACAE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6301" y="928122"/>
            <a:ext cx="3251199" cy="5001754"/>
          </a:xfrm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1225296"/>
            <a:ext cx="4718304" cy="1645920"/>
          </a:xfrm>
        </p:spPr>
        <p:txBody>
          <a:bodyPr rtlCol="0"/>
          <a:lstStyle>
            <a:lvl1pPr>
              <a:defRPr lang="ru-MO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3F374C-57DC-E207-D494-6986428A2D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00800" y="2898648"/>
            <a:ext cx="4370832" cy="202996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lang="ru-MO" sz="1800">
                <a:solidFill>
                  <a:schemeClr val="accent1"/>
                </a:solidFill>
              </a:defRPr>
            </a:lvl1pPr>
            <a:lvl2pPr marL="566928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600">
                <a:solidFill>
                  <a:schemeClr val="accent1"/>
                </a:solidFill>
              </a:defRPr>
            </a:lvl2pPr>
            <a:lvl3pPr marL="850392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400">
                <a:solidFill>
                  <a:schemeClr val="accent1"/>
                </a:solidFill>
              </a:defRPr>
            </a:lvl3pPr>
            <a:lvl4pPr marL="1133856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200">
                <a:solidFill>
                  <a:schemeClr val="accent1"/>
                </a:solidFill>
              </a:defRPr>
            </a:lvl4pPr>
            <a:lvl5pPr marL="1417320" indent="-283464">
              <a:lnSpc>
                <a:spcPct val="100000"/>
              </a:lnSpc>
              <a:buFont typeface="Wingdings" panose="05000000000000000000" pitchFamily="2" charset="2"/>
              <a:buChar char="§"/>
              <a:defRPr lang="ru-MO" sz="1200"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11CC225-384C-A7E8-AFBF-89D35684100D}"/>
              </a:ext>
            </a:extLst>
          </p:cNvPr>
          <p:cNvCxnSpPr>
            <a:cxnSpLocks/>
          </p:cNvCxnSpPr>
          <p:nvPr userDrawn="1"/>
        </p:nvCxnSpPr>
        <p:spPr>
          <a:xfrm>
            <a:off x="0" y="395159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59E07A8-FF17-EE00-CEAE-9071F30D748F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352F90E-8B45-B50A-6BB9-250D96DE376E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3915D5E-49E8-33A0-1B5E-9B7880A4BC6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E56D179-21F4-E208-F1F2-385E53DC3F00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395159"/>
            <a:ext cx="0" cy="6044326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45589"/>
      </p:ext>
    </p:extLst>
  </p:cSld>
  <p:clrMapOvr>
    <a:masterClrMapping/>
  </p:clrMapOvr>
  <p:transition spd="med">
    <p:pull/>
  </p:transition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112" y="54864"/>
            <a:ext cx="8165592" cy="969264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3F374C-57DC-E207-D494-6986428A2D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7552" y="1444752"/>
            <a:ext cx="10287000" cy="4562856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fld id="{84D792B7-0397-C047-AE12-1A03F7E3DC8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1B47E35-6C3A-C32C-9037-4D421B7FAE15}"/>
              </a:ext>
            </a:extLst>
          </p:cNvPr>
          <p:cNvCxnSpPr>
            <a:cxnSpLocks/>
          </p:cNvCxnSpPr>
          <p:nvPr userDrawn="1"/>
        </p:nvCxnSpPr>
        <p:spPr>
          <a:xfrm>
            <a:off x="398366" y="1031955"/>
            <a:ext cx="113952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8DBFA4F-F38F-EF0F-7457-5210BB03F444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68DEE4A-F4AB-FB9A-FDD7-3AFBB5A2740B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C921DE1-D458-FC03-01B4-9ECBDF8B6F2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92642"/>
      </p:ext>
    </p:extLst>
  </p:cSld>
  <p:clrMapOvr>
    <a:masterClrMapping/>
  </p:clrMapOvr>
  <p:transition spd="med">
    <p:pull/>
  </p:transition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66344"/>
            <a:ext cx="3236976" cy="996696"/>
          </a:xfr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CB1722C2-4C66-F8BA-B3DD-6199116EFB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0936" y="1618488"/>
            <a:ext cx="1819656" cy="466344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EEF857FA-9C5E-BED3-1ABB-A734EE39340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584448" y="1618488"/>
            <a:ext cx="1819656" cy="466344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F990F14B-1D1F-AA8D-BB23-FA8F7EEF666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483096" y="1618488"/>
            <a:ext cx="1819656" cy="466344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7D1D0610-E513-F5EA-0393-622F692CA0F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528048" y="1618488"/>
            <a:ext cx="1819656" cy="466344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68F906E4-47B1-BEE5-E30F-146C6869BF2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30936" y="2414016"/>
            <a:ext cx="2167128" cy="310896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5C6EFDC5-2080-3126-AB93-FB89817B2C2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584448" y="2414016"/>
            <a:ext cx="2167128" cy="310896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D6CD9CDA-E122-F6EB-30B5-26D7E17771A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483096" y="2414016"/>
            <a:ext cx="2167128" cy="310896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3BF37293-4E33-5570-29ED-04EB525DD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8048" y="2414016"/>
            <a:ext cx="2167128" cy="310896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2" name="Рисунок 31">
            <a:extLst>
              <a:ext uri="{FF2B5EF4-FFF2-40B4-BE49-F238E27FC236}">
                <a16:creationId xmlns:a16="http://schemas.microsoft.com/office/drawing/2014/main" id="{87F13219-232C-C38C-7D86-D48FAC7D827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0664" y="2852928"/>
            <a:ext cx="1892808" cy="2715768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F8C639A8-0897-2015-9829-94E98335DF2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85032" y="2852928"/>
            <a:ext cx="1892808" cy="2715768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4" name="Рисунок 31">
            <a:extLst>
              <a:ext uri="{FF2B5EF4-FFF2-40B4-BE49-F238E27FC236}">
                <a16:creationId xmlns:a16="http://schemas.microsoft.com/office/drawing/2014/main" id="{6CBA6ABC-D5D1-9758-59EA-8DE549CC612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601968" y="2852928"/>
            <a:ext cx="1892808" cy="2715768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40E68EB8-B0D8-E5D4-CE19-45219E4D703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46336" y="2852928"/>
            <a:ext cx="1892808" cy="2715768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E26C148-CFEE-21C0-96F3-EBC299FD2285}"/>
              </a:ext>
            </a:extLst>
          </p:cNvPr>
          <p:cNvCxnSpPr>
            <a:cxnSpLocks/>
          </p:cNvCxnSpPr>
          <p:nvPr userDrawn="1"/>
        </p:nvCxnSpPr>
        <p:spPr>
          <a:xfrm>
            <a:off x="6585357" y="2355475"/>
            <a:ext cx="1925203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5BFA673-0676-EDA2-B7AA-6FA05B486C17}"/>
              </a:ext>
            </a:extLst>
          </p:cNvPr>
          <p:cNvCxnSpPr>
            <a:cxnSpLocks/>
          </p:cNvCxnSpPr>
          <p:nvPr userDrawn="1"/>
        </p:nvCxnSpPr>
        <p:spPr>
          <a:xfrm>
            <a:off x="9628632" y="2361693"/>
            <a:ext cx="1929384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75B0A4BB-506D-F90C-BF18-B86999FDC27A}"/>
              </a:ext>
            </a:extLst>
          </p:cNvPr>
          <p:cNvCxnSpPr>
            <a:cxnSpLocks/>
          </p:cNvCxnSpPr>
          <p:nvPr userDrawn="1"/>
        </p:nvCxnSpPr>
        <p:spPr>
          <a:xfrm>
            <a:off x="729735" y="2354726"/>
            <a:ext cx="1929384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1E4F1002-8ECA-FF8D-84D1-D74BB9C00127}"/>
              </a:ext>
            </a:extLst>
          </p:cNvPr>
          <p:cNvCxnSpPr>
            <a:cxnSpLocks/>
          </p:cNvCxnSpPr>
          <p:nvPr userDrawn="1"/>
        </p:nvCxnSpPr>
        <p:spPr>
          <a:xfrm>
            <a:off x="3672459" y="2349116"/>
            <a:ext cx="1929384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60493A2-A97C-AF3D-B912-358EF45F61BD}"/>
              </a:ext>
            </a:extLst>
          </p:cNvPr>
          <p:cNvCxnSpPr>
            <a:cxnSpLocks/>
          </p:cNvCxnSpPr>
          <p:nvPr userDrawn="1"/>
        </p:nvCxnSpPr>
        <p:spPr>
          <a:xfrm>
            <a:off x="5493327" y="929468"/>
            <a:ext cx="6698673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35BFB79-CBB3-07C6-9054-B6A67EB74CD0}"/>
              </a:ext>
            </a:extLst>
          </p:cNvPr>
          <p:cNvCxnSpPr>
            <a:cxnSpLocks/>
          </p:cNvCxnSpPr>
          <p:nvPr userDrawn="1"/>
        </p:nvCxnSpPr>
        <p:spPr>
          <a:xfrm>
            <a:off x="0" y="39708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2D070E1-5B92-2362-47F1-B8BCB4EFFA48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930157"/>
      </p:ext>
    </p:extLst>
  </p:cSld>
  <p:clrMapOvr>
    <a:masterClrMapping/>
  </p:clrMapOvr>
  <p:transition spd="med">
    <p:pull/>
  </p:transition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8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112" y="192024"/>
            <a:ext cx="8165592" cy="722376"/>
          </a:xfrm>
        </p:spPr>
        <p:txBody>
          <a:bodyPr rtlCol="0"/>
          <a:lstStyle>
            <a:lvl1pPr algn="ctr"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2" name="Рисунок 31">
            <a:extLst>
              <a:ext uri="{FF2B5EF4-FFF2-40B4-BE49-F238E27FC236}">
                <a16:creationId xmlns:a16="http://schemas.microsoft.com/office/drawing/2014/main" id="{87F13219-232C-C38C-7D86-D48FAC7D827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01852" y="1261872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CB1722C2-4C66-F8BA-B3DD-6199116EFB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2124" y="2889504"/>
            <a:ext cx="1828800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68F906E4-47B1-BEE5-E30F-146C6869BF2D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060704" y="315468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31">
            <a:extLst>
              <a:ext uri="{FF2B5EF4-FFF2-40B4-BE49-F238E27FC236}">
                <a16:creationId xmlns:a16="http://schemas.microsoft.com/office/drawing/2014/main" id="{19E34216-9950-3FAF-F3B8-AB91DE92628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101852" y="3877056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5" name="Текст 2">
            <a:extLst>
              <a:ext uri="{FF2B5EF4-FFF2-40B4-BE49-F238E27FC236}">
                <a16:creationId xmlns:a16="http://schemas.microsoft.com/office/drawing/2014/main" id="{C3F46F42-C5D7-B0CE-E3C5-46117B70A93B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78408" y="5477256"/>
            <a:ext cx="1856232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1" name="Текст 2">
            <a:extLst>
              <a:ext uri="{FF2B5EF4-FFF2-40B4-BE49-F238E27FC236}">
                <a16:creationId xmlns:a16="http://schemas.microsoft.com/office/drawing/2014/main" id="{F01F58CE-C433-DC58-1D16-405DC2D82D8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1060704" y="576072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F8C639A8-0897-2015-9829-94E98335DF2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962764" y="1261872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EEF857FA-9C5E-BED3-1ABB-A734EE39340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853036" y="2889504"/>
            <a:ext cx="1828800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5C6EFDC5-2080-3126-AB93-FB89817B2C2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921616" y="315468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D8E671C2-9C83-AF2B-0C7A-D8CE142046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962764" y="3877056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7" name="Текст 2">
            <a:extLst>
              <a:ext uri="{FF2B5EF4-FFF2-40B4-BE49-F238E27FC236}">
                <a16:creationId xmlns:a16="http://schemas.microsoft.com/office/drawing/2014/main" id="{1E0C8150-95EC-3B89-D427-0C4AD56ABB9E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839320" y="5477256"/>
            <a:ext cx="1856232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3" name="Текст 2">
            <a:extLst>
              <a:ext uri="{FF2B5EF4-FFF2-40B4-BE49-F238E27FC236}">
                <a16:creationId xmlns:a16="http://schemas.microsoft.com/office/drawing/2014/main" id="{8B6CA730-8E8F-2283-CFDB-358748B1ED30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3921616" y="576072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Рисунок 31">
            <a:extLst>
              <a:ext uri="{FF2B5EF4-FFF2-40B4-BE49-F238E27FC236}">
                <a16:creationId xmlns:a16="http://schemas.microsoft.com/office/drawing/2014/main" id="{6CBA6ABC-D5D1-9758-59EA-8DE549CC612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41853" y="1261872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F990F14B-1D1F-AA8D-BB23-FA8F7EEF666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732125" y="2889504"/>
            <a:ext cx="1828800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D6CD9CDA-E122-F6EB-30B5-26D7E17771A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800705" y="315468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8" name="Рисунок 31">
            <a:extLst>
              <a:ext uri="{FF2B5EF4-FFF2-40B4-BE49-F238E27FC236}">
                <a16:creationId xmlns:a16="http://schemas.microsoft.com/office/drawing/2014/main" id="{385AF281-7DED-566C-E62C-76BBF2A795A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841853" y="3877056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8" name="Текст 2">
            <a:extLst>
              <a:ext uri="{FF2B5EF4-FFF2-40B4-BE49-F238E27FC236}">
                <a16:creationId xmlns:a16="http://schemas.microsoft.com/office/drawing/2014/main" id="{D1C2E707-78B6-51F1-8B2D-EA2147D58C21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718409" y="5477256"/>
            <a:ext cx="1856232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4" name="Текст 2">
            <a:extLst>
              <a:ext uri="{FF2B5EF4-FFF2-40B4-BE49-F238E27FC236}">
                <a16:creationId xmlns:a16="http://schemas.microsoft.com/office/drawing/2014/main" id="{9E91D85A-CBAB-980E-5BD9-3BCF8CEAC7EA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800705" y="576072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40E68EB8-B0D8-E5D4-CE19-45219E4D703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685057" y="1261872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7D1D0610-E513-F5EA-0393-622F692CA0F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575329" y="2889504"/>
            <a:ext cx="1828800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3BF37293-4E33-5570-29ED-04EB525DD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43909" y="315468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0" name="Рисунок 31">
            <a:extLst>
              <a:ext uri="{FF2B5EF4-FFF2-40B4-BE49-F238E27FC236}">
                <a16:creationId xmlns:a16="http://schemas.microsoft.com/office/drawing/2014/main" id="{5993608C-B818-3AD4-B4D3-28D2DF627D0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685057" y="3877056"/>
            <a:ext cx="1609344" cy="1609344"/>
          </a:xfrm>
          <a:solidFill>
            <a:schemeClr val="tx2">
              <a:lumMod val="60000"/>
              <a:lumOff val="40000"/>
            </a:schemeClr>
          </a:solidFill>
          <a:ln w="15875">
            <a:solidFill>
              <a:schemeClr val="bg1"/>
            </a:solidFill>
          </a:ln>
        </p:spPr>
        <p:txBody>
          <a:bodyPr rtlCol="0" anchor="ctr"/>
          <a:lstStyle>
            <a:lvl1pPr marL="0" indent="0" algn="ctr">
              <a:buNone/>
              <a:defRPr lang="ru-MO" sz="12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6" name="Текст 4">
            <a:extLst>
              <a:ext uri="{FF2B5EF4-FFF2-40B4-BE49-F238E27FC236}">
                <a16:creationId xmlns:a16="http://schemas.microsoft.com/office/drawing/2014/main" id="{0E307E95-A0E7-5F5C-DFF3-F33EF29FFC3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61613" y="5477256"/>
            <a:ext cx="1856232" cy="310896"/>
          </a:xfrm>
        </p:spPr>
        <p:txBody>
          <a:bodyPr lIns="0" rIns="0"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b="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Текст 4">
            <a:extLst>
              <a:ext uri="{FF2B5EF4-FFF2-40B4-BE49-F238E27FC236}">
                <a16:creationId xmlns:a16="http://schemas.microsoft.com/office/drawing/2014/main" id="{93D6B271-D0F0-7CDA-BE9D-BD03B6C47BA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3909" y="5760720"/>
            <a:ext cx="1691640" cy="466344"/>
          </a:xfrm>
          <a:solidFill>
            <a:schemeClr val="accent2"/>
          </a:solidFill>
        </p:spPr>
        <p:txBody>
          <a:bodyPr lIns="0" rIns="0" rtlCol="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200" b="0">
                <a:solidFill>
                  <a:schemeClr val="accent1"/>
                </a:solidFill>
                <a:latin typeface="Calibri" panose="020F0502020204030204" pitchFamily="34" charset="0"/>
                <a:cs typeface="+mn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B211C01-E0D3-34B5-C635-7ED6C7C89E9C}"/>
              </a:ext>
            </a:extLst>
          </p:cNvPr>
          <p:cNvCxnSpPr>
            <a:cxnSpLocks/>
          </p:cNvCxnSpPr>
          <p:nvPr userDrawn="1"/>
        </p:nvCxnSpPr>
        <p:spPr>
          <a:xfrm>
            <a:off x="0" y="330022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D4CCE68-630E-A4CE-AF43-3FB81EADDF21}"/>
              </a:ext>
            </a:extLst>
          </p:cNvPr>
          <p:cNvCxnSpPr>
            <a:cxnSpLocks/>
          </p:cNvCxnSpPr>
          <p:nvPr userDrawn="1"/>
        </p:nvCxnSpPr>
        <p:spPr>
          <a:xfrm>
            <a:off x="398366" y="1042465"/>
            <a:ext cx="11395267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40AA902-F568-9A37-2C1B-1E3659DBE780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94CF9AA-8029-6D34-457C-9FC583E8DFD4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4CAFEB8-8359-AC67-8760-CFF0FC604D80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7E393C7-F0CA-6CFE-7A57-82D059DF9D96}"/>
              </a:ext>
            </a:extLst>
          </p:cNvPr>
          <p:cNvCxnSpPr>
            <a:cxnSpLocks/>
          </p:cNvCxnSpPr>
          <p:nvPr userDrawn="1"/>
        </p:nvCxnSpPr>
        <p:spPr>
          <a:xfrm>
            <a:off x="0" y="5915157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972500"/>
      </p:ext>
    </p:extLst>
  </p:cSld>
  <p:clrMapOvr>
    <a:masterClrMapping/>
  </p:clrMapOvr>
  <p:transition spd="med">
    <p:pull/>
  </p:transition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цитатами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832" y="1005840"/>
            <a:ext cx="7187184" cy="4251960"/>
          </a:xfrm>
        </p:spPr>
        <p:txBody>
          <a:bodyPr rtlCol="0" anchor="b"/>
          <a:lstStyle>
            <a:lvl1pPr>
              <a:lnSpc>
                <a:spcPct val="100000"/>
              </a:lnSpc>
              <a:defRPr lang="ru-MO" sz="5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BE3754CA-7CD5-66C6-9A94-42B6D2AEC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1832" y="5312664"/>
            <a:ext cx="2889504" cy="365760"/>
          </a:xfrm>
          <a:solidFill>
            <a:schemeClr val="accent3"/>
          </a:solidFill>
        </p:spPr>
        <p:txBody>
          <a:bodyPr rtlCol="0">
            <a:noAutofit/>
          </a:bodyPr>
          <a:lstStyle>
            <a:lvl1pPr marL="0" indent="0" algn="l">
              <a:buNone/>
              <a:defRPr lang="ru-MO" sz="18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457200" indent="0" algn="ctr">
              <a:buNone/>
              <a:defRPr lang="ru-MO" sz="2000"/>
            </a:lvl2pPr>
            <a:lvl3pPr marL="914400" indent="0" algn="ctr">
              <a:buNone/>
              <a:defRPr lang="ru-MO" sz="1800"/>
            </a:lvl3pPr>
            <a:lvl4pPr marL="1371600" indent="0" algn="ctr">
              <a:buNone/>
              <a:defRPr lang="ru-MO" sz="1600"/>
            </a:lvl4pPr>
            <a:lvl5pPr marL="1828800" indent="0" algn="ctr">
              <a:buNone/>
              <a:defRPr lang="ru-MO" sz="1600"/>
            </a:lvl5pPr>
            <a:lvl6pPr marL="2286000" indent="0" algn="ctr">
              <a:buNone/>
              <a:defRPr lang="ru-MO" sz="1600"/>
            </a:lvl6pPr>
            <a:lvl7pPr marL="2743200" indent="0" algn="ctr">
              <a:buNone/>
              <a:defRPr lang="ru-MO" sz="1600"/>
            </a:lvl7pPr>
            <a:lvl8pPr marL="3200400" indent="0" algn="ctr">
              <a:buNone/>
              <a:defRPr lang="ru-MO" sz="1600"/>
            </a:lvl8pPr>
            <a:lvl9pPr marL="3657600" indent="0" algn="ctr">
              <a:buNone/>
              <a:defRPr lang="ru-MO"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id="{47150B01-E47B-1FE6-D289-46641618F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7714" y="1028362"/>
            <a:ext cx="2451100" cy="4800597"/>
          </a:xfrm>
          <a:ln w="15875">
            <a:solidFill>
              <a:schemeClr val="tx1"/>
            </a:solidFill>
          </a:ln>
        </p:spPr>
        <p:txBody>
          <a:bodyPr rtlCol="0" anchor="ctr"/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tx1"/>
                </a:solidFill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lvl1pPr>
              <a:defRPr lang="ru-MO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2C5A325-67B4-EB21-61D9-11A62C1149D0}"/>
              </a:ext>
            </a:extLst>
          </p:cNvPr>
          <p:cNvCxnSpPr>
            <a:cxnSpLocks/>
          </p:cNvCxnSpPr>
          <p:nvPr userDrawn="1"/>
        </p:nvCxnSpPr>
        <p:spPr>
          <a:xfrm>
            <a:off x="0" y="395159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966DF71-8DDC-0AE8-6067-6C8BDF66AEE6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D53E1C8-4CA4-75B1-C371-4A379986E7A8}"/>
              </a:ext>
            </a:extLst>
          </p:cNvPr>
          <p:cNvCxnSpPr>
            <a:cxnSpLocks/>
          </p:cNvCxnSpPr>
          <p:nvPr userDrawn="1"/>
        </p:nvCxnSpPr>
        <p:spPr>
          <a:xfrm flipV="1">
            <a:off x="398367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74A3361-4A2D-2ED2-946A-46EA9B3FCC96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93633" y="0"/>
            <a:ext cx="0" cy="6858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9A1A3AD-F519-2787-F127-4698F8E5CA39}"/>
              </a:ext>
            </a:extLst>
          </p:cNvPr>
          <p:cNvCxnSpPr>
            <a:cxnSpLocks/>
          </p:cNvCxnSpPr>
          <p:nvPr userDrawn="1"/>
        </p:nvCxnSpPr>
        <p:spPr>
          <a:xfrm>
            <a:off x="0" y="5516519"/>
            <a:ext cx="914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5322AF-E7A0-773B-0886-72337FA4AC8E}"/>
              </a:ext>
            </a:extLst>
          </p:cNvPr>
          <p:cNvCxnSpPr>
            <a:cxnSpLocks/>
            <a:stCxn id="19" idx="3"/>
          </p:cNvCxnSpPr>
          <p:nvPr userDrawn="1"/>
        </p:nvCxnSpPr>
        <p:spPr>
          <a:xfrm>
            <a:off x="3831336" y="5495544"/>
            <a:ext cx="836066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44389"/>
      </p:ext>
    </p:extLst>
  </p:cSld>
  <p:clrMapOvr>
    <a:masterClrMapping/>
  </p:clrMapOvr>
  <p:transition spd="med">
    <p:pull/>
  </p:transition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есколько объекто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5CCC7076-FFA4-750E-431A-0BE2B1B6F2E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7796" y="1652080"/>
            <a:ext cx="4406901" cy="3124681"/>
          </a:xfrm>
          <a:ln w="15875">
            <a:solidFill>
              <a:schemeClr val="tx1"/>
            </a:solidFill>
          </a:ln>
        </p:spPr>
        <p:txBody>
          <a:bodyPr rtlCol="0" anchor="ctr"/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BF410FA-6919-A95F-E465-F3650BC704A5}"/>
              </a:ext>
            </a:extLst>
          </p:cNvPr>
          <p:cNvCxnSpPr>
            <a:cxnSpLocks/>
          </p:cNvCxnSpPr>
          <p:nvPr userDrawn="1"/>
        </p:nvCxnSpPr>
        <p:spPr>
          <a:xfrm>
            <a:off x="0" y="1037308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56D016C-FD2C-0B4B-A727-8A7CAF4A9846}"/>
              </a:ext>
            </a:extLst>
          </p:cNvPr>
          <p:cNvCxnSpPr>
            <a:cxnSpLocks/>
          </p:cNvCxnSpPr>
          <p:nvPr userDrawn="1"/>
        </p:nvCxnSpPr>
        <p:spPr>
          <a:xfrm flipV="1">
            <a:off x="5476731" y="1037308"/>
            <a:ext cx="0" cy="540217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A79FE8F-AD7E-5CA6-4AC2-165DA0C9BEF5}"/>
              </a:ext>
            </a:extLst>
          </p:cNvPr>
          <p:cNvCxnSpPr>
            <a:cxnSpLocks/>
          </p:cNvCxnSpPr>
          <p:nvPr userDrawn="1"/>
        </p:nvCxnSpPr>
        <p:spPr>
          <a:xfrm flipV="1">
            <a:off x="8792556" y="1027906"/>
            <a:ext cx="0" cy="541157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1AA6A48-79F7-A000-AA19-3EB390EBAFAF}"/>
              </a:ext>
            </a:extLst>
          </p:cNvPr>
          <p:cNvCxnSpPr>
            <a:cxnSpLocks/>
          </p:cNvCxnSpPr>
          <p:nvPr userDrawn="1"/>
        </p:nvCxnSpPr>
        <p:spPr>
          <a:xfrm>
            <a:off x="5476731" y="3833413"/>
            <a:ext cx="6715269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D2FB9E0-941D-A849-6C69-C8A3BDD784D2}"/>
              </a:ext>
            </a:extLst>
          </p:cNvPr>
          <p:cNvCxnSpPr>
            <a:cxnSpLocks/>
          </p:cNvCxnSpPr>
          <p:nvPr userDrawn="1"/>
        </p:nvCxnSpPr>
        <p:spPr>
          <a:xfrm>
            <a:off x="0" y="6439485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0BD26-4C3C-C934-E3C5-C4ABD369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68" y="54864"/>
            <a:ext cx="11256264" cy="969264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3F374C-57DC-E207-D494-6986428A2D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23483" y="1802860"/>
            <a:ext cx="2843784" cy="1827340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5317-E14C-8E61-2C1E-0430778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1ABA6-5EA3-1AE9-0825-523073F7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rtlCol="0"/>
          <a:lstStyle>
            <a:defPPr>
              <a:defRPr lang="ru-MO"/>
            </a:defPPr>
          </a:lstStyle>
          <a:p>
            <a:pPr rtl="0"/>
            <a:fld id="{84D792B7-0397-C047-AE12-1A03F7E3DC8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F9E7CC0C-0A82-6C16-C499-CE38E6A5E1A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634474" y="1802860"/>
            <a:ext cx="2843784" cy="1827340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57CEC54D-1FD6-3F78-8B9D-D145F9B1C3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4474" y="1279472"/>
            <a:ext cx="2843784" cy="46634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61EC6ED-86B0-89B9-F4F3-A17A7F150D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23483" y="1278001"/>
            <a:ext cx="2843784" cy="46634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D51AA82-3529-805D-5461-E1C5DC523EB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023483" y="4599432"/>
            <a:ext cx="2843784" cy="1645950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52A58E13-B509-86DD-D9FA-FE6B76B706C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634474" y="4599432"/>
            <a:ext cx="2843784" cy="1645950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D3275BA4-1A29-81A8-890F-A2019D6AD1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34474" y="4078224"/>
            <a:ext cx="2843784" cy="46634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97742C31-A952-F092-74D6-5D432DBE49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23483" y="4078224"/>
            <a:ext cx="2843784" cy="46634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1AF03A42-3FAC-6EF4-3C19-01EADE20F3D9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1207008" y="5788152"/>
            <a:ext cx="3858768" cy="532461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18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2" name="Текст 30">
            <a:extLst>
              <a:ext uri="{FF2B5EF4-FFF2-40B4-BE49-F238E27FC236}">
                <a16:creationId xmlns:a16="http://schemas.microsoft.com/office/drawing/2014/main" id="{D4A2DF13-0ACD-F5E4-200D-EF0469F75D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07008" y="5266944"/>
            <a:ext cx="3858768" cy="466344"/>
          </a:xfr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O" sz="24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4" name="Текст 43">
            <a:extLst>
              <a:ext uri="{FF2B5EF4-FFF2-40B4-BE49-F238E27FC236}">
                <a16:creationId xmlns:a16="http://schemas.microsoft.com/office/drawing/2014/main" id="{7B805FCC-6D7A-F1CC-3B04-A84A068DBB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695176" y="3310128"/>
            <a:ext cx="292608" cy="292608"/>
          </a:xfrm>
          <a:prstGeom prst="ellipse">
            <a:avLst/>
          </a:prstGeom>
          <a:ln w="15875">
            <a:solidFill>
              <a:schemeClr val="tx1"/>
            </a:solidFill>
          </a:ln>
        </p:spPr>
        <p:txBody>
          <a:bodyPr lIns="0" tIns="0" rIns="0" bIns="0" rtlCol="0" anchor="ctr"/>
          <a:lstStyle>
            <a:lvl1pPr marL="0" indent="0" algn="ctr">
              <a:buNone/>
              <a:defRPr lang="ru-MO" sz="16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X</a:t>
            </a:r>
          </a:p>
        </p:txBody>
      </p:sp>
      <p:sp>
        <p:nvSpPr>
          <p:cNvPr id="45" name="Текст 43">
            <a:extLst>
              <a:ext uri="{FF2B5EF4-FFF2-40B4-BE49-F238E27FC236}">
                <a16:creationId xmlns:a16="http://schemas.microsoft.com/office/drawing/2014/main" id="{FEE3F2FF-41FC-A05B-F6EB-A97A7D1B06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695176" y="5897880"/>
            <a:ext cx="292608" cy="292608"/>
          </a:xfrm>
          <a:prstGeom prst="ellipse">
            <a:avLst/>
          </a:prstGeom>
          <a:ln w="15875">
            <a:solidFill>
              <a:schemeClr val="tx1"/>
            </a:solidFill>
          </a:ln>
        </p:spPr>
        <p:txBody>
          <a:bodyPr lIns="0" tIns="0" rIns="0" bIns="0" rtlCol="0" anchor="ctr"/>
          <a:lstStyle>
            <a:lvl1pPr marL="0" indent="0" algn="ctr">
              <a:buNone/>
              <a:defRPr lang="ru-MO" sz="16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X</a:t>
            </a:r>
          </a:p>
        </p:txBody>
      </p:sp>
      <p:sp>
        <p:nvSpPr>
          <p:cNvPr id="46" name="Текст 43">
            <a:extLst>
              <a:ext uri="{FF2B5EF4-FFF2-40B4-BE49-F238E27FC236}">
                <a16:creationId xmlns:a16="http://schemas.microsoft.com/office/drawing/2014/main" id="{271E6249-39AB-A674-474B-129F0FC28F0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93608" y="3310128"/>
            <a:ext cx="292608" cy="292608"/>
          </a:xfrm>
          <a:prstGeom prst="ellipse">
            <a:avLst/>
          </a:prstGeom>
          <a:ln w="15875">
            <a:solidFill>
              <a:schemeClr val="tx1"/>
            </a:solidFill>
          </a:ln>
        </p:spPr>
        <p:txBody>
          <a:bodyPr lIns="0" tIns="0" rIns="0" bIns="0" rtlCol="0" anchor="ctr"/>
          <a:lstStyle>
            <a:lvl1pPr marL="0" indent="0" algn="ctr">
              <a:buNone/>
              <a:defRPr lang="ru-MO" sz="16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X</a:t>
            </a:r>
          </a:p>
        </p:txBody>
      </p:sp>
      <p:sp>
        <p:nvSpPr>
          <p:cNvPr id="47" name="Текст 43">
            <a:extLst>
              <a:ext uri="{FF2B5EF4-FFF2-40B4-BE49-F238E27FC236}">
                <a16:creationId xmlns:a16="http://schemas.microsoft.com/office/drawing/2014/main" id="{1743218C-8B3C-DC33-5CD2-D82FA77A52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93608" y="5897880"/>
            <a:ext cx="292608" cy="292608"/>
          </a:xfrm>
          <a:prstGeom prst="ellipse">
            <a:avLst/>
          </a:prstGeom>
          <a:ln w="15875">
            <a:solidFill>
              <a:schemeClr val="tx1"/>
            </a:solidFill>
          </a:ln>
        </p:spPr>
        <p:txBody>
          <a:bodyPr lIns="0" tIns="0" rIns="0" bIns="0" rtlCol="0" anchor="ctr"/>
          <a:lstStyle>
            <a:lvl1pPr marL="0" indent="0" algn="ctr">
              <a:buNone/>
              <a:defRPr lang="ru-MO" sz="16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X</a:t>
            </a:r>
          </a:p>
        </p:txBody>
      </p:sp>
      <p:sp>
        <p:nvSpPr>
          <p:cNvPr id="48" name="Текст 43">
            <a:extLst>
              <a:ext uri="{FF2B5EF4-FFF2-40B4-BE49-F238E27FC236}">
                <a16:creationId xmlns:a16="http://schemas.microsoft.com/office/drawing/2014/main" id="{6018CAD3-E7B7-16B7-5631-0C3F7C38C53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8640" y="5330952"/>
            <a:ext cx="512064" cy="512064"/>
          </a:xfrm>
          <a:prstGeom prst="ellipse">
            <a:avLst/>
          </a:prstGeom>
          <a:ln w="15875">
            <a:solidFill>
              <a:schemeClr val="tx1"/>
            </a:solidFill>
          </a:ln>
        </p:spPr>
        <p:txBody>
          <a:bodyPr lIns="0" tIns="0" rIns="0" bIns="0" rtlCol="0" anchor="ctr"/>
          <a:lstStyle>
            <a:lvl1pPr marL="0" indent="0" algn="ctr">
              <a:buNone/>
              <a:defRPr lang="ru-MO" sz="16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54059591"/>
      </p:ext>
    </p:extLst>
  </p:cSld>
  <p:clrMapOvr>
    <a:masterClrMapping/>
  </p:clrMapOvr>
  <p:transition spd="med">
    <p:pull/>
  </p:transition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22ECB-9F56-BDF6-8792-01F55B2EA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MO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62B5B1-8D0B-68C6-B628-3FF8E5DCD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MO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EF9CC0-D93B-C416-BCCE-87441F99C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6640" y="6517634"/>
            <a:ext cx="950258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MO" sz="1200" spc="300" baseline="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pPr rtl="0"/>
            <a:fld id="{84D792B7-0397-C047-AE12-1A03F7E3DC83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3" name="Нижний колонтитул 4">
            <a:extLst>
              <a:ext uri="{FF2B5EF4-FFF2-40B4-BE49-F238E27FC236}">
                <a16:creationId xmlns:a16="http://schemas.microsoft.com/office/drawing/2014/main" id="{54253F60-8B31-6272-41B3-5C95D6A908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08250" y="6517634"/>
            <a:ext cx="257287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MO" sz="1200" spc="300" baseline="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05320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60" r:id="rId4"/>
    <p:sldLayoutId id="2147483670" r:id="rId5"/>
    <p:sldLayoutId id="2147483668" r:id="rId6"/>
    <p:sldLayoutId id="2147483669" r:id="rId7"/>
    <p:sldLayoutId id="2147483667" r:id="rId8"/>
    <p:sldLayoutId id="2147483666" r:id="rId9"/>
    <p:sldLayoutId id="2147483665" r:id="rId10"/>
    <p:sldLayoutId id="2147483653" r:id="rId11"/>
    <p:sldLayoutId id="2147483664" r:id="rId12"/>
    <p:sldLayoutId id="2147483671" r:id="rId13"/>
    <p:sldLayoutId id="2147483663" r:id="rId14"/>
    <p:sldLayoutId id="2147483662" r:id="rId15"/>
    <p:sldLayoutId id="2147483654" r:id="rId16"/>
    <p:sldLayoutId id="2147483655" r:id="rId17"/>
  </p:sldLayoutIdLst>
  <p:transition spd="med">
    <p:pull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MO" sz="40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lang="ru-MO"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68800" indent="-284400" eaLnBrk="1" hangingPunct="1">
        <a:spcBef>
          <a:spcPts val="500"/>
        </a:spcBef>
        <a:buFont typeface="Wingdings" panose="05000000000000000000" pitchFamily="2" charset="2"/>
        <a:buChar char="§"/>
        <a:defRPr/>
      </a:lvl2pPr>
      <a:lvl3pPr marL="849600" indent="-284400" eaLnBrk="1" hangingPunct="1">
        <a:spcBef>
          <a:spcPts val="500"/>
        </a:spcBef>
        <a:buFont typeface="Wingdings" panose="05000000000000000000" pitchFamily="2" charset="2"/>
        <a:buChar char="§"/>
        <a:defRPr/>
      </a:lvl3pPr>
      <a:lvl4pPr marL="1134000" indent="-284400" eaLnBrk="1" hangingPunct="1">
        <a:spcBef>
          <a:spcPts val="500"/>
        </a:spcBef>
        <a:buFont typeface="Wingdings" panose="05000000000000000000" pitchFamily="2" charset="2"/>
        <a:buChar char="§"/>
        <a:defRPr/>
      </a:lvl4pPr>
      <a:lvl5pPr marL="1418400" indent="-284400" eaLnBrk="1" hangingPunct="1">
        <a:spcBef>
          <a:spcPts val="500"/>
        </a:spcBef>
        <a:buFont typeface="Wingdings" panose="05000000000000000000" pitchFamily="2" charset="2"/>
        <a:buChar char="§"/>
        <a:defRPr/>
      </a:lvl5pPr>
    </p:bodyStyle>
    <p:otherStyle>
      <a:defPPr>
        <a:defRPr lang="ru-MO"/>
      </a:defPPr>
      <a:lvl1pPr marL="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7B1341B-74CE-99E1-8A79-DB717AB6E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142" y="3751604"/>
            <a:ext cx="9613712" cy="1871956"/>
          </a:xfrm>
        </p:spPr>
        <p:txBody>
          <a:bodyPr rtlCol="0" anchor="ctr"/>
          <a:lstStyle>
            <a:defPPr>
              <a:defRPr lang="ru-MO"/>
            </a:defPPr>
          </a:lstStyle>
          <a:p>
            <a:pPr algn="ctr" rtl="0"/>
            <a:r>
              <a:rPr lang="ru-RU" sz="5400" b="1" dirty="0">
                <a:latin typeface="Century Gothic" panose="020B0502020202020204" pitchFamily="34" charset="0"/>
              </a:rPr>
              <a:t>УКРАЇНСЬКА КУЛЬТУРА ПЕРІОДУ ЗАСТОЮ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0AE51CB-4EFD-43E9-B3F6-C59086A6A1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32244" b="322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9628283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6D1D5-EAD6-438D-8BC1-DE70EF28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Драматургія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D1B4C1-86C6-4A51-997D-450D4B1B9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err="1">
                <a:cs typeface="Calibri" panose="020F0502020204030204" pitchFamily="34" charset="0"/>
              </a:rPr>
              <a:t>Головні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тенденції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української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драматургії</a:t>
            </a:r>
            <a:r>
              <a:rPr lang="ru-RU" sz="1600" dirty="0">
                <a:cs typeface="Calibri" panose="020F0502020204030204" pitchFamily="34" charset="0"/>
              </a:rPr>
              <a:t> — потяг до </a:t>
            </a:r>
            <a:r>
              <a:rPr lang="ru-RU" sz="1600" dirty="0" err="1">
                <a:cs typeface="Calibri" panose="020F0502020204030204" pitchFamily="34" charset="0"/>
              </a:rPr>
              <a:t>сучасної</a:t>
            </a:r>
            <a:r>
              <a:rPr lang="ru-RU" sz="1600" dirty="0">
                <a:cs typeface="Calibri" panose="020F0502020204030204" pitchFamily="34" charset="0"/>
              </a:rPr>
              <a:t> тематики, </a:t>
            </a:r>
            <a:r>
              <a:rPr lang="ru-RU" sz="1600" dirty="0" err="1">
                <a:cs typeface="Calibri" panose="020F0502020204030204" pitchFamily="34" charset="0"/>
              </a:rPr>
              <a:t>утвердження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боротьби</a:t>
            </a:r>
            <a:r>
              <a:rPr lang="ru-RU" sz="1600" dirty="0">
                <a:cs typeface="Calibri" panose="020F0502020204030204" pitchFamily="34" charset="0"/>
              </a:rPr>
              <a:t> за мир і </a:t>
            </a:r>
            <a:r>
              <a:rPr lang="ru-RU" sz="1600" dirty="0" err="1">
                <a:cs typeface="Calibri" panose="020F0502020204030204" pitchFamily="34" charset="0"/>
              </a:rPr>
              <a:t>творчу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працю</a:t>
            </a:r>
            <a:r>
              <a:rPr lang="ru-RU" sz="1600" dirty="0">
                <a:cs typeface="Calibri" panose="020F0502020204030204" pitchFamily="34" charset="0"/>
              </a:rPr>
              <a:t> — </a:t>
            </a:r>
            <a:r>
              <a:rPr lang="ru-RU" sz="1600" dirty="0" err="1">
                <a:cs typeface="Calibri" panose="020F0502020204030204" pitchFamily="34" charset="0"/>
              </a:rPr>
              <a:t>чітко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відбиваються</a:t>
            </a:r>
            <a:r>
              <a:rPr lang="ru-RU" sz="1600" dirty="0">
                <a:cs typeface="Calibri" panose="020F0502020204030204" pitchFamily="34" charset="0"/>
              </a:rPr>
              <a:t> в </a:t>
            </a:r>
            <a:r>
              <a:rPr lang="ru-RU" sz="1600" dirty="0" err="1">
                <a:cs typeface="Calibri" panose="020F0502020204030204" pitchFamily="34" charset="0"/>
              </a:rPr>
              <a:t>п'єсах</a:t>
            </a:r>
            <a:r>
              <a:rPr lang="ru-RU" sz="1600" dirty="0">
                <a:cs typeface="Calibri" panose="020F0502020204030204" pitchFamily="34" charset="0"/>
              </a:rPr>
              <a:t> «Планета </a:t>
            </a:r>
            <a:r>
              <a:rPr lang="ru-RU" sz="1600" dirty="0" err="1">
                <a:cs typeface="Calibri" panose="020F0502020204030204" pitchFamily="34" charset="0"/>
              </a:rPr>
              <a:t>сподівань</a:t>
            </a:r>
            <a:r>
              <a:rPr lang="ru-RU" sz="1600" dirty="0">
                <a:cs typeface="Calibri" panose="020F0502020204030204" pitchFamily="34" charset="0"/>
              </a:rPr>
              <a:t>», «Дикий Ангел», «</a:t>
            </a:r>
            <a:r>
              <a:rPr lang="ru-RU" sz="1600" dirty="0" err="1">
                <a:cs typeface="Calibri" panose="020F0502020204030204" pitchFamily="34" charset="0"/>
              </a:rPr>
              <a:t>Фараони</a:t>
            </a:r>
            <a:r>
              <a:rPr lang="ru-RU" sz="1600" dirty="0">
                <a:cs typeface="Calibri" panose="020F0502020204030204" pitchFamily="34" charset="0"/>
              </a:rPr>
              <a:t>» О. </a:t>
            </a:r>
            <a:r>
              <a:rPr lang="ru-RU" sz="1600" dirty="0" err="1">
                <a:cs typeface="Calibri" panose="020F0502020204030204" pitchFamily="34" charset="0"/>
              </a:rPr>
              <a:t>Коломійця</a:t>
            </a:r>
            <a:r>
              <a:rPr lang="ru-RU" sz="1600" dirty="0">
                <a:cs typeface="Calibri" panose="020F0502020204030204" pitchFamily="34" charset="0"/>
              </a:rPr>
              <a:t>, «Веселка», «</a:t>
            </a:r>
            <a:r>
              <a:rPr lang="ru-RU" sz="1600" dirty="0" err="1">
                <a:cs typeface="Calibri" panose="020F0502020204030204" pitchFamily="34" charset="0"/>
              </a:rPr>
              <a:t>Сині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роси</a:t>
            </a:r>
            <a:r>
              <a:rPr lang="ru-RU" sz="1600" dirty="0">
                <a:cs typeface="Calibri" panose="020F0502020204030204" pitchFamily="34" charset="0"/>
              </a:rPr>
              <a:t>», «</a:t>
            </a:r>
            <a:r>
              <a:rPr lang="ru-RU" sz="1600" dirty="0" err="1">
                <a:cs typeface="Calibri" panose="020F0502020204030204" pitchFamily="34" charset="0"/>
              </a:rPr>
              <a:t>Мертвий</a:t>
            </a:r>
            <a:r>
              <a:rPr lang="ru-RU" sz="1600" dirty="0">
                <a:cs typeface="Calibri" panose="020F0502020204030204" pitchFamily="34" charset="0"/>
              </a:rPr>
              <a:t> бог», «Бронзова фаза» М. Зарудного, «У </a:t>
            </a:r>
            <a:r>
              <a:rPr lang="ru-RU" sz="1600" dirty="0" err="1">
                <a:cs typeface="Calibri" panose="020F0502020204030204" pitchFamily="34" charset="0"/>
              </a:rPr>
              <a:t>золотій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рамі</a:t>
            </a:r>
            <a:r>
              <a:rPr lang="ru-RU" sz="1600" dirty="0">
                <a:cs typeface="Calibri" panose="020F0502020204030204" pitchFamily="34" charset="0"/>
              </a:rPr>
              <a:t>», «</a:t>
            </a:r>
            <a:r>
              <a:rPr lang="ru-RU" sz="1600" dirty="0" err="1">
                <a:cs typeface="Calibri" panose="020F0502020204030204" pitchFamily="34" charset="0"/>
              </a:rPr>
              <a:t>Дівоча</a:t>
            </a:r>
            <a:r>
              <a:rPr lang="ru-RU" sz="1600" dirty="0">
                <a:cs typeface="Calibri" panose="020F0502020204030204" pitchFamily="34" charset="0"/>
              </a:rPr>
              <a:t> доля» Л. </a:t>
            </a:r>
            <a:r>
              <a:rPr lang="ru-RU" sz="1600" dirty="0" err="1">
                <a:cs typeface="Calibri" panose="020F0502020204030204" pitchFamily="34" charset="0"/>
              </a:rPr>
              <a:t>Дмитерка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  <a:p>
            <a:r>
              <a:rPr lang="ru-RU" sz="1600" dirty="0">
                <a:cs typeface="Calibri" panose="020F0502020204030204" pitchFamily="34" charset="0"/>
              </a:rPr>
              <a:t>У </a:t>
            </a:r>
            <a:r>
              <a:rPr lang="ru-RU" sz="1600" dirty="0" err="1">
                <a:cs typeface="Calibri" panose="020F0502020204030204" pitchFamily="34" charset="0"/>
              </a:rPr>
              <a:t>республіці</a:t>
            </a:r>
            <a:r>
              <a:rPr lang="ru-RU" sz="1600" dirty="0">
                <a:cs typeface="Calibri" panose="020F0502020204030204" pitchFamily="34" charset="0"/>
              </a:rPr>
              <a:t> у </a:t>
            </a:r>
            <a:r>
              <a:rPr lang="ru-RU" sz="1600" dirty="0" err="1">
                <a:cs typeface="Calibri" panose="020F0502020204030204" pitchFamily="34" charset="0"/>
              </a:rPr>
              <a:t>цей</a:t>
            </a:r>
            <a:r>
              <a:rPr lang="ru-RU" sz="1600" dirty="0">
                <a:cs typeface="Calibri" panose="020F0502020204030204" pitchFamily="34" charset="0"/>
              </a:rPr>
              <a:t> час </a:t>
            </a:r>
            <a:r>
              <a:rPr lang="ru-RU" sz="1600" dirty="0" err="1">
                <a:cs typeface="Calibri" panose="020F0502020204030204" pitchFamily="34" charset="0"/>
              </a:rPr>
              <a:t>діяло</a:t>
            </a:r>
            <a:r>
              <a:rPr lang="ru-RU" sz="1600" dirty="0">
                <a:cs typeface="Calibri" panose="020F0502020204030204" pitchFamily="34" charset="0"/>
              </a:rPr>
              <a:t> 87 </a:t>
            </a:r>
            <a:r>
              <a:rPr lang="ru-RU" sz="1600" dirty="0" err="1">
                <a:cs typeface="Calibri" panose="020F0502020204030204" pitchFamily="34" charset="0"/>
              </a:rPr>
              <a:t>професійних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театрів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об’єднання</a:t>
            </a:r>
            <a:r>
              <a:rPr lang="ru-RU" sz="1600" dirty="0">
                <a:cs typeface="Calibri" panose="020F0502020204030204" pitchFamily="34" charset="0"/>
              </a:rPr>
              <a:t> «</a:t>
            </a:r>
            <a:r>
              <a:rPr lang="ru-RU" sz="1600" dirty="0" err="1">
                <a:cs typeface="Calibri" panose="020F0502020204030204" pitchFamily="34" charset="0"/>
              </a:rPr>
              <a:t>Укрконцерт</a:t>
            </a:r>
            <a:r>
              <a:rPr lang="ru-RU" sz="1600" dirty="0">
                <a:cs typeface="Calibri" panose="020F0502020204030204" pitchFamily="34" charset="0"/>
              </a:rPr>
              <a:t>», 25 </a:t>
            </a:r>
            <a:r>
              <a:rPr lang="ru-RU" sz="1600" dirty="0" err="1">
                <a:cs typeface="Calibri" panose="020F0502020204030204" pitchFamily="34" charset="0"/>
              </a:rPr>
              <a:t>філармоній</a:t>
            </a:r>
            <a:r>
              <a:rPr lang="ru-RU" sz="1600" dirty="0">
                <a:cs typeface="Calibri" panose="020F0502020204030204" pitchFamily="34" charset="0"/>
              </a:rPr>
              <a:t>, у </a:t>
            </a:r>
            <a:r>
              <a:rPr lang="ru-RU" sz="1600" dirty="0" err="1">
                <a:cs typeface="Calibri" panose="020F0502020204030204" pitchFamily="34" charset="0"/>
              </a:rPr>
              <a:t>складі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яких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було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понад</a:t>
            </a:r>
            <a:r>
              <a:rPr lang="ru-RU" sz="1600" dirty="0">
                <a:cs typeface="Calibri" panose="020F0502020204030204" pitchFamily="34" charset="0"/>
              </a:rPr>
              <a:t> 220 </a:t>
            </a:r>
            <a:r>
              <a:rPr lang="ru-RU" sz="1600" dirty="0" err="1">
                <a:cs typeface="Calibri" panose="020F0502020204030204" pitchFamily="34" charset="0"/>
              </a:rPr>
              <a:t>художніх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колективів</a:t>
            </a:r>
            <a:r>
              <a:rPr lang="ru-RU" sz="1600" dirty="0">
                <a:cs typeface="Calibri" panose="020F0502020204030204" pitchFamily="34" charset="0"/>
              </a:rPr>
              <a:t>, а </a:t>
            </a:r>
            <a:r>
              <a:rPr lang="ru-RU" sz="1600" dirty="0" err="1">
                <a:cs typeface="Calibri" panose="020F0502020204030204" pitchFamily="34" charset="0"/>
              </a:rPr>
              <a:t>також</a:t>
            </a:r>
            <a:r>
              <a:rPr lang="ru-RU" sz="1600" dirty="0">
                <a:cs typeface="Calibri" panose="020F0502020204030204" pitchFamily="34" charset="0"/>
              </a:rPr>
              <a:t> 286 </a:t>
            </a:r>
            <a:r>
              <a:rPr lang="ru-RU" sz="1600" dirty="0" err="1">
                <a:cs typeface="Calibri" panose="020F0502020204030204" pitchFamily="34" charset="0"/>
              </a:rPr>
              <a:t>народних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самодіяльних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театрів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  <a:p>
            <a:r>
              <a:rPr lang="ru-RU" sz="1600" dirty="0" err="1">
                <a:cs typeface="Calibri" panose="020F0502020204030204" pitchFamily="34" charset="0"/>
              </a:rPr>
              <a:t>П'єси</a:t>
            </a:r>
            <a:r>
              <a:rPr lang="ru-RU" sz="1600" dirty="0">
                <a:cs typeface="Calibri" panose="020F0502020204030204" pitchFamily="34" charset="0"/>
              </a:rPr>
              <a:t> «Фауст і смерть» О. </a:t>
            </a:r>
            <a:r>
              <a:rPr lang="ru-RU" sz="1600" dirty="0" err="1">
                <a:cs typeface="Calibri" panose="020F0502020204030204" pitchFamily="34" charset="0"/>
              </a:rPr>
              <a:t>Левади</a:t>
            </a:r>
            <a:r>
              <a:rPr lang="ru-RU" sz="1600" dirty="0">
                <a:cs typeface="Calibri" panose="020F0502020204030204" pitchFamily="34" charset="0"/>
              </a:rPr>
              <a:t>, «Планета </a:t>
            </a:r>
            <a:r>
              <a:rPr lang="ru-RU" sz="1600" dirty="0" err="1">
                <a:cs typeface="Calibri" panose="020F0502020204030204" pitchFamily="34" charset="0"/>
              </a:rPr>
              <a:t>надій</a:t>
            </a:r>
            <a:r>
              <a:rPr lang="ru-RU" sz="1600" dirty="0">
                <a:cs typeface="Calibri" panose="020F0502020204030204" pitchFamily="34" charset="0"/>
              </a:rPr>
              <a:t>» О. </a:t>
            </a:r>
            <a:r>
              <a:rPr lang="ru-RU" sz="1600" dirty="0" err="1">
                <a:cs typeface="Calibri" panose="020F0502020204030204" pitchFamily="34" charset="0"/>
              </a:rPr>
              <a:t>Коломійця</a:t>
            </a:r>
            <a:r>
              <a:rPr lang="ru-RU" sz="1600" dirty="0">
                <a:cs typeface="Calibri" panose="020F0502020204030204" pitchFamily="34" charset="0"/>
              </a:rPr>
              <a:t>, «</a:t>
            </a:r>
            <a:r>
              <a:rPr lang="ru-RU" sz="1600" dirty="0" err="1">
                <a:cs typeface="Calibri" panose="020F0502020204030204" pitchFamily="34" charset="0"/>
              </a:rPr>
              <a:t>Хто</a:t>
            </a:r>
            <a:r>
              <a:rPr lang="ru-RU" sz="1600" dirty="0">
                <a:cs typeface="Calibri" panose="020F0502020204030204" pitchFamily="34" charset="0"/>
              </a:rPr>
              <a:t> за? </a:t>
            </a:r>
            <a:r>
              <a:rPr lang="ru-RU" sz="1600" dirty="0" err="1">
                <a:cs typeface="Calibri" panose="020F0502020204030204" pitchFamily="34" charset="0"/>
              </a:rPr>
              <a:t>Хто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проти</a:t>
            </a:r>
            <a:r>
              <a:rPr lang="ru-RU" sz="1600" dirty="0">
                <a:cs typeface="Calibri" panose="020F0502020204030204" pitchFamily="34" charset="0"/>
              </a:rPr>
              <a:t>?» М. Стельмаха.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F36833-5920-4EB4-8168-E231771C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10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0B6628-7836-4BAD-9C19-3773A3F7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33303872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C62E4-2C91-403F-8086-1E49F58DA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Century Gothic" panose="020B0502020202020204" pitchFamily="34" charset="0"/>
                <a:ea typeface="Roboto" panose="02000000000000000000" pitchFamily="2" charset="0"/>
              </a:rPr>
              <a:t>Музика</a:t>
            </a:r>
            <a:endParaRPr lang="ru-RU" b="1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C3B206-EF06-4D6C-9D8B-E46B5DBADE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03" r="1403"/>
          <a:stretch>
            <a:fillRect/>
          </a:stretch>
        </p:blipFill>
        <p:spPr/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479BAE09-D369-4BC6-9C14-ACA204F8F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5392" y="521293"/>
            <a:ext cx="5157787" cy="5363527"/>
          </a:xfrm>
        </p:spPr>
        <p:txBody>
          <a:bodyPr/>
          <a:lstStyle/>
          <a:p>
            <a:r>
              <a:rPr lang="ru-RU" sz="1600" dirty="0" err="1">
                <a:cs typeface="Calibri" panose="020F0502020204030204" pitchFamily="34" charset="0"/>
              </a:rPr>
              <a:t>Розвиток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музики</a:t>
            </a:r>
            <a:r>
              <a:rPr lang="ru-RU" sz="1600" dirty="0">
                <a:cs typeface="Calibri" panose="020F0502020204030204" pitchFamily="34" charset="0"/>
              </a:rPr>
              <a:t> у </a:t>
            </a:r>
            <a:r>
              <a:rPr lang="ru-RU" sz="1600" dirty="0" err="1">
                <a:cs typeface="Calibri" panose="020F0502020204030204" pitchFamily="34" charset="0"/>
              </a:rPr>
              <a:t>другій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половині</a:t>
            </a:r>
            <a:r>
              <a:rPr lang="ru-RU" sz="1600" dirty="0">
                <a:cs typeface="Calibri" panose="020F0502020204030204" pitchFamily="34" charset="0"/>
              </a:rPr>
              <a:t> 60—80-х </a:t>
            </a:r>
            <a:r>
              <a:rPr lang="ru-RU" sz="1600" dirty="0" err="1">
                <a:cs typeface="Calibri" panose="020F0502020204030204" pitchFamily="34" charset="0"/>
              </a:rPr>
              <a:t>років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характеризується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вдосконаленням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усіх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жанрів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створенням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нових</a:t>
            </a:r>
            <a:r>
              <a:rPr lang="ru-RU" sz="1600" dirty="0">
                <a:cs typeface="Calibri" panose="020F0502020204030204" pitchFamily="34" charset="0"/>
              </a:rPr>
              <a:t> опер, </a:t>
            </a:r>
            <a:r>
              <a:rPr lang="ru-RU" sz="1600" dirty="0" err="1">
                <a:cs typeface="Calibri" panose="020F0502020204030204" pitchFamily="34" charset="0"/>
              </a:rPr>
              <a:t>оперет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балетів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симфоній</a:t>
            </a:r>
            <a:r>
              <a:rPr lang="ru-RU" sz="1600" dirty="0">
                <a:cs typeface="Calibri" panose="020F0502020204030204" pitchFamily="34" charset="0"/>
              </a:rPr>
              <a:t> та </a:t>
            </a:r>
            <a:r>
              <a:rPr lang="ru-RU" sz="1600" dirty="0" err="1">
                <a:cs typeface="Calibri" panose="020F0502020204030204" pitchFamily="34" charset="0"/>
              </a:rPr>
              <a:t>пісень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  <a:p>
            <a:r>
              <a:rPr lang="ru-RU" sz="1600" dirty="0" err="1">
                <a:cs typeface="Calibri" panose="020F0502020204030204" pitchFamily="34" charset="0"/>
              </a:rPr>
              <a:t>Значної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популярності</a:t>
            </a:r>
            <a:r>
              <a:rPr lang="ru-RU" sz="1600" dirty="0">
                <a:cs typeface="Calibri" panose="020F0502020204030204" pitchFamily="34" charset="0"/>
              </a:rPr>
              <a:t> у </a:t>
            </a:r>
            <a:r>
              <a:rPr lang="ru-RU" sz="1600" dirty="0" err="1">
                <a:cs typeface="Calibri" panose="020F0502020204030204" pitchFamily="34" charset="0"/>
              </a:rPr>
              <a:t>глядачів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набули</a:t>
            </a:r>
            <a:r>
              <a:rPr lang="ru-RU" sz="1600" dirty="0">
                <a:cs typeface="Calibri" panose="020F0502020204030204" pitchFamily="34" charset="0"/>
              </a:rPr>
              <a:t> опери «Милана» і «Ярослав </a:t>
            </a:r>
            <a:r>
              <a:rPr lang="ru-RU" sz="1600" dirty="0" err="1">
                <a:cs typeface="Calibri" panose="020F0502020204030204" pitchFamily="34" charset="0"/>
              </a:rPr>
              <a:t>Мудрий</a:t>
            </a:r>
            <a:r>
              <a:rPr lang="ru-RU" sz="1600" dirty="0">
                <a:cs typeface="Calibri" panose="020F0502020204030204" pitchFamily="34" charset="0"/>
              </a:rPr>
              <a:t>» Г. </a:t>
            </a:r>
            <a:r>
              <a:rPr lang="ru-RU" sz="1600" dirty="0" err="1">
                <a:cs typeface="Calibri" panose="020F0502020204030204" pitchFamily="34" charset="0"/>
              </a:rPr>
              <a:t>Майбороди</a:t>
            </a:r>
            <a:r>
              <a:rPr lang="ru-RU" sz="1600" dirty="0">
                <a:cs typeface="Calibri" panose="020F0502020204030204" pitchFamily="34" charset="0"/>
              </a:rPr>
              <a:t>, «</a:t>
            </a:r>
            <a:r>
              <a:rPr lang="ru-RU" sz="1600" dirty="0" err="1">
                <a:cs typeface="Calibri" panose="020F0502020204030204" pitchFamily="34" charset="0"/>
              </a:rPr>
              <a:t>Заграва</a:t>
            </a:r>
            <a:r>
              <a:rPr lang="ru-RU" sz="1600" dirty="0">
                <a:cs typeface="Calibri" panose="020F0502020204030204" pitchFamily="34" charset="0"/>
              </a:rPr>
              <a:t>» А. Кос-</a:t>
            </a:r>
            <a:r>
              <a:rPr lang="ru-RU" sz="1600" dirty="0" err="1">
                <a:cs typeface="Calibri" panose="020F0502020204030204" pitchFamily="34" charset="0"/>
              </a:rPr>
              <a:t>Анатольського</a:t>
            </a:r>
            <a:r>
              <a:rPr lang="ru-RU" sz="1600" dirty="0">
                <a:cs typeface="Calibri" panose="020F0502020204030204" pitchFamily="34" charset="0"/>
              </a:rPr>
              <a:t>, «</a:t>
            </a:r>
            <a:r>
              <a:rPr lang="ru-RU" sz="1600" dirty="0" err="1">
                <a:cs typeface="Calibri" panose="020F0502020204030204" pitchFamily="34" charset="0"/>
              </a:rPr>
              <a:t>Лісова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пісня</a:t>
            </a:r>
            <a:r>
              <a:rPr lang="ru-RU" sz="1600" dirty="0">
                <a:cs typeface="Calibri" panose="020F0502020204030204" pitchFamily="34" charset="0"/>
              </a:rPr>
              <a:t>» та «У </a:t>
            </a:r>
            <a:r>
              <a:rPr lang="ru-RU" sz="1600" dirty="0" err="1">
                <a:cs typeface="Calibri" panose="020F0502020204030204" pitchFamily="34" charset="0"/>
              </a:rPr>
              <a:t>неділю</a:t>
            </a:r>
            <a:r>
              <a:rPr lang="ru-RU" sz="1600" dirty="0">
                <a:cs typeface="Calibri" panose="020F0502020204030204" pitchFamily="34" charset="0"/>
              </a:rPr>
              <a:t> рано </a:t>
            </a:r>
            <a:r>
              <a:rPr lang="ru-RU" sz="1600" dirty="0" err="1">
                <a:cs typeface="Calibri" panose="020F0502020204030204" pitchFamily="34" charset="0"/>
              </a:rPr>
              <a:t>зілля</a:t>
            </a:r>
            <a:r>
              <a:rPr lang="ru-RU" sz="1600" dirty="0">
                <a:cs typeface="Calibri" panose="020F0502020204030204" pitchFamily="34" charset="0"/>
              </a:rPr>
              <a:t> копала» В. </a:t>
            </a:r>
            <a:r>
              <a:rPr lang="ru-RU" sz="1600" dirty="0" err="1">
                <a:cs typeface="Calibri" panose="020F0502020204030204" pitchFamily="34" charset="0"/>
              </a:rPr>
              <a:t>Кирейка</a:t>
            </a:r>
            <a:r>
              <a:rPr lang="ru-RU" sz="1600" dirty="0">
                <a:cs typeface="Calibri" panose="020F0502020204030204" pitchFamily="34" charset="0"/>
              </a:rPr>
              <a:t>, «Назар </a:t>
            </a:r>
            <a:r>
              <a:rPr lang="ru-RU" sz="1600" dirty="0" err="1">
                <a:cs typeface="Calibri" panose="020F0502020204030204" pitchFamily="34" charset="0"/>
              </a:rPr>
              <a:t>Стодоля</a:t>
            </a:r>
            <a:r>
              <a:rPr lang="ru-RU" sz="1600" dirty="0">
                <a:cs typeface="Calibri" panose="020F0502020204030204" pitchFamily="34" charset="0"/>
              </a:rPr>
              <a:t>» К. </a:t>
            </a:r>
            <a:r>
              <a:rPr lang="ru-RU" sz="1600" dirty="0" err="1">
                <a:cs typeface="Calibri" panose="020F0502020204030204" pitchFamily="34" charset="0"/>
              </a:rPr>
              <a:t>Данькевича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балети</a:t>
            </a:r>
            <a:r>
              <a:rPr lang="ru-RU" sz="1600" dirty="0">
                <a:cs typeface="Calibri" panose="020F0502020204030204" pitchFamily="34" charset="0"/>
              </a:rPr>
              <a:t> «</a:t>
            </a:r>
            <a:r>
              <a:rPr lang="ru-RU" sz="1600" dirty="0" err="1">
                <a:cs typeface="Calibri" panose="020F0502020204030204" pitchFamily="34" charset="0"/>
              </a:rPr>
              <a:t>Чіпполіно</a:t>
            </a:r>
            <a:r>
              <a:rPr lang="ru-RU" sz="1600" dirty="0">
                <a:cs typeface="Calibri" panose="020F0502020204030204" pitchFamily="34" charset="0"/>
              </a:rPr>
              <a:t>» К. Хачатуряна, «Ольга» Є. Стан-</a:t>
            </a:r>
            <a:r>
              <a:rPr lang="ru-RU" sz="1600" dirty="0" err="1">
                <a:cs typeface="Calibri" panose="020F0502020204030204" pitchFamily="34" charset="0"/>
              </a:rPr>
              <a:t>ковича</a:t>
            </a:r>
            <a:r>
              <a:rPr lang="ru-RU" sz="1600" dirty="0">
                <a:cs typeface="Calibri" panose="020F0502020204030204" pitchFamily="34" charset="0"/>
              </a:rPr>
              <a:t>, «</a:t>
            </a:r>
            <a:r>
              <a:rPr lang="ru-RU" sz="1600" dirty="0" err="1">
                <a:cs typeface="Calibri" panose="020F0502020204030204" pitchFamily="34" charset="0"/>
              </a:rPr>
              <a:t>Либідь</a:t>
            </a:r>
            <a:r>
              <a:rPr lang="ru-RU" sz="1600" dirty="0">
                <a:cs typeface="Calibri" panose="020F0502020204030204" pitchFamily="34" charset="0"/>
              </a:rPr>
              <a:t>» В. </a:t>
            </a:r>
            <a:r>
              <a:rPr lang="ru-RU" sz="1600" dirty="0" err="1">
                <a:cs typeface="Calibri" panose="020F0502020204030204" pitchFamily="34" charset="0"/>
              </a:rPr>
              <a:t>Гомоляки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  <a:p>
            <a:r>
              <a:rPr lang="ru-RU" sz="1600" dirty="0" err="1">
                <a:cs typeface="Calibri" panose="020F0502020204030204" pitchFamily="34" charset="0"/>
              </a:rPr>
              <a:t>Видатні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майстри</a:t>
            </a:r>
            <a:r>
              <a:rPr lang="ru-RU" sz="1600" dirty="0">
                <a:cs typeface="Calibri" panose="020F0502020204030204" pitchFamily="34" charset="0"/>
              </a:rPr>
              <a:t> оперного </a:t>
            </a:r>
            <a:r>
              <a:rPr lang="ru-RU" sz="1600" dirty="0" err="1">
                <a:cs typeface="Calibri" panose="020F0502020204030204" pitchFamily="34" charset="0"/>
              </a:rPr>
              <a:t>співу</a:t>
            </a:r>
            <a:r>
              <a:rPr lang="ru-RU" sz="1600" dirty="0">
                <a:cs typeface="Calibri" panose="020F0502020204030204" pitchFamily="34" charset="0"/>
              </a:rPr>
              <a:t>: Д. Гнатюк, Є. </a:t>
            </a:r>
            <a:r>
              <a:rPr lang="ru-RU" sz="1600" dirty="0" err="1">
                <a:cs typeface="Calibri" panose="020F0502020204030204" pitchFamily="34" charset="0"/>
              </a:rPr>
              <a:t>Мірошниченко</a:t>
            </a:r>
            <a:r>
              <a:rPr lang="ru-RU" sz="1600" dirty="0">
                <a:cs typeface="Calibri" panose="020F0502020204030204" pitchFamily="34" charset="0"/>
              </a:rPr>
              <a:t>, А. </a:t>
            </a:r>
            <a:r>
              <a:rPr lang="ru-RU" sz="1600" dirty="0" err="1">
                <a:cs typeface="Calibri" panose="020F0502020204030204" pitchFamily="34" charset="0"/>
              </a:rPr>
              <a:t>Солов'яненко</a:t>
            </a:r>
            <a:r>
              <a:rPr lang="ru-RU" sz="1600" dirty="0">
                <a:cs typeface="Calibri" panose="020F0502020204030204" pitchFamily="34" charset="0"/>
              </a:rPr>
              <a:t>, М. </a:t>
            </a:r>
            <a:r>
              <a:rPr lang="ru-RU" sz="1600" dirty="0" err="1">
                <a:cs typeface="Calibri" panose="020F0502020204030204" pitchFamily="34" charset="0"/>
              </a:rPr>
              <a:t>Стеф'юк</a:t>
            </a:r>
            <a:r>
              <a:rPr lang="ru-RU" sz="1600" dirty="0">
                <a:cs typeface="Calibri" panose="020F0502020204030204" pitchFamily="34" charset="0"/>
              </a:rPr>
              <a:t>; балету — В. </a:t>
            </a:r>
            <a:r>
              <a:rPr lang="ru-RU" sz="1600" dirty="0" err="1">
                <a:cs typeface="Calibri" panose="020F0502020204030204" pitchFamily="34" charset="0"/>
              </a:rPr>
              <a:t>Калиновджа</a:t>
            </a:r>
            <a:r>
              <a:rPr lang="ru-RU" sz="1600" dirty="0">
                <a:cs typeface="Calibri" panose="020F0502020204030204" pitchFamily="34" charset="0"/>
              </a:rPr>
              <a:t>, В. Ковтун, Т. </a:t>
            </a:r>
            <a:r>
              <a:rPr lang="ru-RU" sz="1600" dirty="0" err="1">
                <a:cs typeface="Calibri" panose="020F0502020204030204" pitchFamily="34" charset="0"/>
              </a:rPr>
              <a:t>Таякіна</a:t>
            </a:r>
            <a:r>
              <a:rPr lang="ru-RU" sz="1600" dirty="0">
                <a:cs typeface="Calibri" panose="020F0502020204030204" pitchFamily="34" charset="0"/>
              </a:rPr>
              <a:t>; </a:t>
            </a:r>
            <a:r>
              <a:rPr lang="ru-RU" sz="1600" dirty="0" err="1">
                <a:cs typeface="Calibri" panose="020F0502020204030204" pitchFamily="34" charset="0"/>
              </a:rPr>
              <a:t>диригентського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мистецтва</a:t>
            </a:r>
            <a:r>
              <a:rPr lang="ru-RU" sz="1600" dirty="0">
                <a:cs typeface="Calibri" panose="020F0502020204030204" pitchFamily="34" charset="0"/>
              </a:rPr>
              <a:t> — С. </a:t>
            </a:r>
            <a:r>
              <a:rPr lang="ru-RU" sz="1600" dirty="0" err="1">
                <a:cs typeface="Calibri" panose="020F0502020204030204" pitchFamily="34" charset="0"/>
              </a:rPr>
              <a:t>Турчак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AEE0794-05A2-4B35-8F05-65112AE44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pPr rtl="0"/>
              <a:t>11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D1351142-80BC-4658-B417-F2431FAC3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07842066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4FA8E-F198-4AD8-83D8-9DBD005CF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544" y="0"/>
            <a:ext cx="6109646" cy="1324598"/>
          </a:xfrm>
        </p:spPr>
        <p:txBody>
          <a:bodyPr/>
          <a:lstStyle/>
          <a:p>
            <a:pPr algn="ctr"/>
            <a:r>
              <a:rPr lang="uk-UA" sz="4000" b="1" dirty="0">
                <a:latin typeface="Century Gothic" panose="020B0502020202020204" pitchFamily="34" charset="0"/>
              </a:rPr>
              <a:t>Музика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6D2B99-6132-43E5-953B-824C511F4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544" y="1743342"/>
            <a:ext cx="6109646" cy="4768553"/>
          </a:xfrm>
        </p:spPr>
        <p:txBody>
          <a:bodyPr/>
          <a:lstStyle/>
          <a:p>
            <a:pPr marL="0" indent="0">
              <a:buNone/>
            </a:pP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допомогою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С.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Турчака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 1982 р. на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фестивалі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німецькому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місті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Вісбаден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прозвучала наша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національна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перлина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«Тарас Бульба» М. Лисенка.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ED9B9-77FA-41CE-9613-C97AA328315D}"/>
              </a:ext>
            </a:extLst>
          </p:cNvPr>
          <p:cNvSpPr txBox="1"/>
          <p:nvPr/>
        </p:nvSpPr>
        <p:spPr>
          <a:xfrm>
            <a:off x="-1" y="6255520"/>
            <a:ext cx="48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Степан Турчак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3F7BA1-7522-475E-AB6D-0CE74C1B8D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703" r="5703"/>
          <a:stretch>
            <a:fillRect/>
          </a:stretch>
        </p:blipFill>
        <p:spPr>
          <a:xfrm>
            <a:off x="1" y="3811"/>
            <a:ext cx="4856184" cy="6063704"/>
          </a:xfrm>
        </p:spPr>
      </p:pic>
    </p:spTree>
    <p:extLst>
      <p:ext uri="{BB962C8B-B14F-4D97-AF65-F5344CB8AC3E}">
        <p14:creationId xmlns:p14="http://schemas.microsoft.com/office/powerpoint/2010/main" val="242297497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972AB-1B29-44C9-9EF5-215ED2C16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Century Gothic" panose="020B0502020202020204" pitchFamily="34" charset="0"/>
              </a:rPr>
              <a:t>Кінематограф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ED891B-408C-419D-8A18-7589616DEC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1" t="7620" r="-21" b="36596"/>
          <a:stretch/>
        </p:blipFill>
        <p:spPr>
          <a:xfrm>
            <a:off x="444501" y="1592221"/>
            <a:ext cx="5207000" cy="4292599"/>
          </a:xfr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24DD08FC-5745-4EA7-AB2B-C19927DF2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392" y="521294"/>
            <a:ext cx="5183188" cy="5162126"/>
          </a:xfrm>
        </p:spPr>
        <p:txBody>
          <a:bodyPr/>
          <a:lstStyle/>
          <a:p>
            <a:r>
              <a:rPr lang="ru-RU" sz="1600" dirty="0"/>
              <a:t>В 1965 </a:t>
            </a:r>
            <a:r>
              <a:rPr lang="ru-RU" sz="1600" dirty="0" err="1"/>
              <a:t>році</a:t>
            </a:r>
            <a:r>
              <a:rPr lang="ru-RU" sz="1600" dirty="0"/>
              <a:t> </a:t>
            </a:r>
            <a:r>
              <a:rPr lang="ru-RU" sz="1600" dirty="0" err="1"/>
              <a:t>вийшов</a:t>
            </a:r>
            <a:r>
              <a:rPr lang="ru-RU" sz="1600" dirty="0"/>
              <a:t> </a:t>
            </a:r>
            <a:r>
              <a:rPr lang="ru-RU" sz="1600" dirty="0" err="1"/>
              <a:t>фільм</a:t>
            </a:r>
            <a:r>
              <a:rPr lang="ru-RU" sz="1600" dirty="0"/>
              <a:t> «</a:t>
            </a:r>
            <a:r>
              <a:rPr lang="ru-RU" sz="1600" dirty="0" err="1"/>
              <a:t>Тіні</a:t>
            </a:r>
            <a:r>
              <a:rPr lang="ru-RU" sz="1600" dirty="0"/>
              <a:t> </a:t>
            </a:r>
            <a:r>
              <a:rPr lang="ru-RU" sz="1600" dirty="0" err="1"/>
              <a:t>забутих</a:t>
            </a:r>
            <a:r>
              <a:rPr lang="ru-RU" sz="1600" dirty="0"/>
              <a:t> </a:t>
            </a:r>
            <a:r>
              <a:rPr lang="ru-RU" sz="1600" dirty="0" err="1"/>
              <a:t>предків</a:t>
            </a:r>
            <a:r>
              <a:rPr lang="ru-RU" sz="1600" dirty="0"/>
              <a:t>».</a:t>
            </a:r>
          </a:p>
          <a:p>
            <a:r>
              <a:rPr lang="ru-RU" sz="1600" dirty="0"/>
              <a:t>Великим </a:t>
            </a:r>
            <a:r>
              <a:rPr lang="ru-RU" sz="1600" dirty="0" err="1"/>
              <a:t>успіхом</a:t>
            </a:r>
            <a:r>
              <a:rPr lang="ru-RU" sz="1600" dirty="0"/>
              <a:t> у </a:t>
            </a:r>
            <a:r>
              <a:rPr lang="ru-RU" sz="1600" dirty="0" err="1"/>
              <a:t>дітей</a:t>
            </a:r>
            <a:r>
              <a:rPr lang="ru-RU" sz="1600" dirty="0"/>
              <a:t> і </a:t>
            </a:r>
            <a:r>
              <a:rPr lang="ru-RU" sz="1600" dirty="0" err="1"/>
              <a:t>дорослих</a:t>
            </a:r>
            <a:r>
              <a:rPr lang="ru-RU" sz="1600" dirty="0"/>
              <a:t> </a:t>
            </a:r>
            <a:r>
              <a:rPr lang="ru-RU" sz="1600" dirty="0" err="1"/>
              <a:t>користувалися</a:t>
            </a:r>
            <a:r>
              <a:rPr lang="ru-RU" sz="1600" dirty="0"/>
              <a:t> </a:t>
            </a:r>
            <a:r>
              <a:rPr lang="ru-RU" sz="1600" dirty="0" err="1"/>
              <a:t>стрічки</a:t>
            </a:r>
            <a:r>
              <a:rPr lang="ru-RU" sz="1600" dirty="0"/>
              <a:t> «</a:t>
            </a:r>
            <a:r>
              <a:rPr lang="ru-RU" sz="1600" dirty="0" err="1"/>
              <a:t>Лікар</a:t>
            </a:r>
            <a:r>
              <a:rPr lang="ru-RU" sz="1600" dirty="0"/>
              <a:t> </a:t>
            </a:r>
            <a:r>
              <a:rPr lang="ru-RU" sz="1600" dirty="0" err="1"/>
              <a:t>Айболить</a:t>
            </a:r>
            <a:r>
              <a:rPr lang="ru-RU" sz="1600" dirty="0"/>
              <a:t> та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друзі</a:t>
            </a:r>
            <a:r>
              <a:rPr lang="ru-RU" sz="1600" dirty="0"/>
              <a:t>», «Як </a:t>
            </a:r>
            <a:r>
              <a:rPr lang="ru-RU" sz="1600" dirty="0" err="1"/>
              <a:t>їжачок</a:t>
            </a:r>
            <a:r>
              <a:rPr lang="ru-RU" sz="1600" dirty="0"/>
              <a:t> і </a:t>
            </a:r>
            <a:r>
              <a:rPr lang="ru-RU" sz="1600" dirty="0" err="1"/>
              <a:t>ведмедик</a:t>
            </a:r>
            <a:r>
              <a:rPr lang="ru-RU" sz="1600" dirty="0"/>
              <a:t> </a:t>
            </a:r>
            <a:r>
              <a:rPr lang="ru-RU" sz="1600" dirty="0" err="1"/>
              <a:t>міняли</a:t>
            </a:r>
            <a:r>
              <a:rPr lang="ru-RU" sz="1600" dirty="0"/>
              <a:t> небо», особливо </a:t>
            </a:r>
            <a:r>
              <a:rPr lang="ru-RU" sz="1600" dirty="0" err="1"/>
              <a:t>серія</a:t>
            </a:r>
            <a:r>
              <a:rPr lang="ru-RU" sz="1600" dirty="0"/>
              <a:t> </a:t>
            </a:r>
            <a:r>
              <a:rPr lang="ru-RU" sz="1600" dirty="0" err="1"/>
              <a:t>фільмів</a:t>
            </a:r>
            <a:r>
              <a:rPr lang="ru-RU" sz="1600" dirty="0"/>
              <a:t> про </a:t>
            </a:r>
            <a:r>
              <a:rPr lang="ru-RU" sz="1600" dirty="0" err="1"/>
              <a:t>пригоди</a:t>
            </a:r>
            <a:r>
              <a:rPr lang="ru-RU" sz="1600" dirty="0"/>
              <a:t> </a:t>
            </a:r>
            <a:r>
              <a:rPr lang="ru-RU" sz="1600" dirty="0" err="1"/>
              <a:t>козаків</a:t>
            </a:r>
            <a:r>
              <a:rPr lang="ru-RU" sz="1600" dirty="0"/>
              <a:t>: «Як </a:t>
            </a:r>
            <a:r>
              <a:rPr lang="ru-RU" sz="1600" dirty="0" err="1"/>
              <a:t>козаки</a:t>
            </a:r>
            <a:r>
              <a:rPr lang="ru-RU" sz="1600" dirty="0"/>
              <a:t> </a:t>
            </a:r>
            <a:r>
              <a:rPr lang="ru-RU" sz="1600" dirty="0" err="1"/>
              <a:t>сіль</a:t>
            </a:r>
            <a:r>
              <a:rPr lang="ru-RU" sz="1600" dirty="0"/>
              <a:t> </a:t>
            </a:r>
            <a:r>
              <a:rPr lang="ru-RU" sz="1600" dirty="0" err="1"/>
              <a:t>купували</a:t>
            </a:r>
            <a:r>
              <a:rPr lang="ru-RU" sz="1600" dirty="0"/>
              <a:t>», «Як </a:t>
            </a:r>
            <a:r>
              <a:rPr lang="ru-RU" sz="1600" dirty="0" err="1"/>
              <a:t>козаки</a:t>
            </a:r>
            <a:r>
              <a:rPr lang="ru-RU" sz="1600" dirty="0"/>
              <a:t> </a:t>
            </a:r>
            <a:r>
              <a:rPr lang="ru-RU" sz="1600" dirty="0" err="1"/>
              <a:t>куліш</a:t>
            </a:r>
            <a:r>
              <a:rPr lang="ru-RU" sz="1600" dirty="0"/>
              <a:t> варили», «Як </a:t>
            </a:r>
            <a:r>
              <a:rPr lang="ru-RU" sz="1600" dirty="0" err="1"/>
              <a:t>козаки</a:t>
            </a:r>
            <a:r>
              <a:rPr lang="ru-RU" sz="1600" dirty="0"/>
              <a:t> </a:t>
            </a:r>
            <a:r>
              <a:rPr lang="ru-RU" sz="1600" dirty="0" err="1"/>
              <a:t>наречених</a:t>
            </a:r>
            <a:r>
              <a:rPr lang="ru-RU" sz="1600" dirty="0"/>
              <a:t> </a:t>
            </a:r>
            <a:r>
              <a:rPr lang="ru-RU" sz="1600" dirty="0" err="1"/>
              <a:t>виручали</a:t>
            </a:r>
            <a:r>
              <a:rPr lang="ru-RU" sz="1600" dirty="0"/>
              <a:t>», «Як </a:t>
            </a:r>
            <a:r>
              <a:rPr lang="ru-RU" sz="1600" dirty="0" err="1"/>
              <a:t>козаки</a:t>
            </a:r>
            <a:r>
              <a:rPr lang="ru-RU" sz="1600" dirty="0"/>
              <a:t> на </a:t>
            </a:r>
            <a:r>
              <a:rPr lang="ru-RU" sz="1600" dirty="0" err="1"/>
              <a:t>весіллі</a:t>
            </a:r>
            <a:r>
              <a:rPr lang="ru-RU" sz="1600" dirty="0"/>
              <a:t> гуляли», «Як </a:t>
            </a:r>
            <a:r>
              <a:rPr lang="ru-RU" sz="1600" dirty="0" err="1"/>
              <a:t>козаки</a:t>
            </a:r>
            <a:r>
              <a:rPr lang="ru-RU" sz="1600" dirty="0"/>
              <a:t> </a:t>
            </a:r>
            <a:r>
              <a:rPr lang="ru-RU" sz="1600" dirty="0" err="1"/>
              <a:t>олімпійцями</a:t>
            </a:r>
            <a:r>
              <a:rPr lang="ru-RU" sz="1600" dirty="0"/>
              <a:t> стали».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C65E6A3-90C2-4F2B-8D7E-777097454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pPr rtl="0"/>
              <a:t>13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F2E1F711-7F19-454E-9119-BD0C046CF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28508038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153352A-60ED-4CCD-A22C-A14686E95AF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/>
          <a:srcRect l="10343" r="10343"/>
          <a:stretch>
            <a:fillRect/>
          </a:stretch>
        </p:blipFill>
        <p:spPr>
          <a:xfrm>
            <a:off x="547688" y="1652588"/>
            <a:ext cx="4406900" cy="414337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89774AA-1740-47FB-A573-B0294872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Образотворче мистецтво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D0DFBB-2CDF-480C-B475-608562094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висвітлюють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картини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циклу «Степ» М.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Дерегуса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Вольниця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О.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Лопухова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  <a:endParaRPr lang="ru-RU" sz="1400" dirty="0">
              <a:cs typeface="Calibri" panose="020F050202020403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F9AC5E-8637-4C9D-B69A-18489AF9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E003F2-6E6C-4A3B-98B4-C74FB2C92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14</a:t>
            </a:fld>
            <a:endParaRPr lang="ru-RU" noProof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DDA9E46-B3BD-44D3-B6C1-81049565AFF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Безсмертя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Т.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Голембієвської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Матері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ждуть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...» В.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Гуріна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«Перемога» О.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Лопухова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A4D0CB9-071A-4A46-9C05-24EF9740EF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Високохудожні твори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E694EC5-29D9-40F9-9F04-4FD61B65F2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Історичне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минуле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82C08B2A-27CF-4A68-BCEA-4A39CB2FBE43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ru-RU" sz="1400" dirty="0" err="1"/>
              <a:t>України</a:t>
            </a:r>
            <a:r>
              <a:rPr lang="ru-RU" sz="1400" dirty="0"/>
              <a:t>, </a:t>
            </a:r>
            <a:r>
              <a:rPr lang="ru-RU" sz="1400" dirty="0" err="1"/>
              <a:t>її</a:t>
            </a:r>
            <a:r>
              <a:rPr lang="ru-RU" sz="1400" dirty="0"/>
              <a:t> </a:t>
            </a:r>
            <a:r>
              <a:rPr lang="ru-RU" sz="1400" dirty="0" err="1"/>
              <a:t>міст</a:t>
            </a:r>
            <a:r>
              <a:rPr lang="ru-RU" sz="1400" dirty="0"/>
              <a:t> і </a:t>
            </a:r>
            <a:r>
              <a:rPr lang="ru-RU" sz="1400" dirty="0" err="1"/>
              <a:t>сіл</a:t>
            </a:r>
            <a:r>
              <a:rPr lang="ru-RU" sz="1400" dirty="0"/>
              <a:t> показана в пейзажах «Весна» і «Зима» О. </a:t>
            </a:r>
            <a:r>
              <a:rPr lang="ru-RU" sz="1400" dirty="0" err="1"/>
              <a:t>Шовкуненка</a:t>
            </a:r>
            <a:r>
              <a:rPr lang="ru-RU" sz="1400" dirty="0"/>
              <a:t>, «Гроза </a:t>
            </a:r>
            <a:r>
              <a:rPr lang="ru-RU" sz="1400" dirty="0" err="1"/>
              <a:t>приближається</a:t>
            </a:r>
            <a:r>
              <a:rPr lang="ru-RU" sz="1400" dirty="0"/>
              <a:t>» М. Грищенка, </a:t>
            </a:r>
            <a:r>
              <a:rPr lang="ru-RU" sz="1400" dirty="0" err="1"/>
              <a:t>серії</a:t>
            </a:r>
            <a:r>
              <a:rPr lang="ru-RU" sz="1400" dirty="0"/>
              <a:t> «</a:t>
            </a:r>
            <a:r>
              <a:rPr lang="ru-RU" sz="1400" dirty="0" err="1"/>
              <a:t>Київська</a:t>
            </a:r>
            <a:r>
              <a:rPr lang="ru-RU" sz="1400" dirty="0"/>
              <a:t> </a:t>
            </a:r>
            <a:r>
              <a:rPr lang="ru-RU" sz="1400" dirty="0" err="1"/>
              <a:t>сюїта</a:t>
            </a:r>
            <a:r>
              <a:rPr lang="ru-RU" sz="1400" dirty="0"/>
              <a:t>» С. Шишка.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7F79F0BE-3CD9-4979-9C13-DB88DC9E7233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відтворені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 картинах «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Льон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Т.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Яблонської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«Ми —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мирні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люди» В.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Хитрикова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Ідуть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дощі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В.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Шаталіна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  <a:endParaRPr lang="ru-RU" sz="1400" dirty="0">
              <a:cs typeface="Calibri" panose="020F0502020204030204" pitchFamily="34" charset="0"/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A145410A-B84D-4CE1-8590-9B50FE7DBE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Сучасні події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938BE556-1A74-48DB-BD5A-8D389B4644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Мальовнича природа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89783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ABC99-52AF-465A-8257-9805DFEF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551" y="54864"/>
            <a:ext cx="10286999" cy="969264"/>
          </a:xfrm>
        </p:spPr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Образотворче мистецтво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82D5F67-FE92-40BF-BECD-B99CB1A84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313"/>
          <a:stretch/>
        </p:blipFill>
        <p:spPr>
          <a:xfrm>
            <a:off x="1269436" y="1602383"/>
            <a:ext cx="5108575" cy="3848785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1A78F5-CF26-4CAF-8A80-9BD4CEFA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15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EB00F-DBF9-4D61-9AB2-333D60DB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876BEC-5099-40C2-BF6D-1D684A43A9FE}"/>
              </a:ext>
            </a:extLst>
          </p:cNvPr>
          <p:cNvSpPr txBox="1"/>
          <p:nvPr/>
        </p:nvSpPr>
        <p:spPr>
          <a:xfrm>
            <a:off x="1268121" y="5462548"/>
            <a:ext cx="5108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Безсмертя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1244C4-0BD4-4C81-967E-336E38CE7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696" y="1602382"/>
            <a:ext cx="4526171" cy="38487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1BA33A-4874-4170-A2C0-F42897580DD8}"/>
              </a:ext>
            </a:extLst>
          </p:cNvPr>
          <p:cNvSpPr txBox="1"/>
          <p:nvPr/>
        </p:nvSpPr>
        <p:spPr>
          <a:xfrm>
            <a:off x="6376695" y="5466195"/>
            <a:ext cx="452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Льон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041109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CDA5B-D528-4DB4-856C-68139346B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553" y="54864"/>
            <a:ext cx="10287000" cy="969264"/>
          </a:xfrm>
        </p:spPr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Релігія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3A0BDB-2E9C-43F7-AB11-980197146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552" y="1444752"/>
            <a:ext cx="4327932" cy="4562856"/>
          </a:xfrm>
        </p:spPr>
        <p:txBody>
          <a:bodyPr anchor="ctr"/>
          <a:lstStyle/>
          <a:p>
            <a:pPr marL="0" indent="0">
              <a:buNone/>
            </a:pPr>
            <a:r>
              <a:rPr lang="ru-RU" sz="1600" dirty="0" err="1"/>
              <a:t>Серед</a:t>
            </a:r>
            <a:r>
              <a:rPr lang="ru-RU" sz="1600" dirty="0"/>
              <a:t> </a:t>
            </a:r>
            <a:r>
              <a:rPr lang="ru-RU" sz="1600" dirty="0" err="1"/>
              <a:t>української</a:t>
            </a:r>
            <a:r>
              <a:rPr lang="ru-RU" sz="1600" dirty="0"/>
              <a:t> </a:t>
            </a:r>
            <a:r>
              <a:rPr lang="ru-RU" sz="1600" dirty="0" err="1"/>
              <a:t>інтелігенції</a:t>
            </a:r>
            <a:r>
              <a:rPr lang="ru-RU" sz="1600" dirty="0"/>
              <a:t> </a:t>
            </a:r>
            <a:r>
              <a:rPr lang="ru-RU" sz="1600" dirty="0" err="1"/>
              <a:t>зросла</a:t>
            </a:r>
            <a:r>
              <a:rPr lang="ru-RU" sz="1600" dirty="0"/>
              <a:t> </a:t>
            </a:r>
            <a:r>
              <a:rPr lang="ru-RU" sz="1600" dirty="0" err="1"/>
              <a:t>увага</a:t>
            </a:r>
            <a:r>
              <a:rPr lang="ru-RU" sz="1600" dirty="0"/>
              <a:t> до </a:t>
            </a:r>
            <a:r>
              <a:rPr lang="ru-RU" sz="1600" dirty="0" err="1"/>
              <a:t>західних</a:t>
            </a:r>
            <a:r>
              <a:rPr lang="ru-RU" sz="1600" dirty="0"/>
              <a:t> (</a:t>
            </a:r>
            <a:r>
              <a:rPr lang="ru-RU" sz="1600" dirty="0" err="1"/>
              <a:t>психоаналіз</a:t>
            </a:r>
            <a:r>
              <a:rPr lang="ru-RU" sz="1600" dirty="0"/>
              <a:t>, </a:t>
            </a:r>
            <a:r>
              <a:rPr lang="ru-RU" sz="1600" dirty="0" err="1"/>
              <a:t>екзистенціалізм</a:t>
            </a:r>
            <a:r>
              <a:rPr lang="ru-RU" sz="1600" dirty="0"/>
              <a:t>) і </a:t>
            </a:r>
            <a:r>
              <a:rPr lang="ru-RU" sz="1600" dirty="0" err="1"/>
              <a:t>східних</a:t>
            </a:r>
            <a:r>
              <a:rPr lang="ru-RU" sz="1600" dirty="0"/>
              <a:t> (йога, дзен-буддизм, </a:t>
            </a:r>
            <a:r>
              <a:rPr lang="ru-RU" sz="1600" dirty="0" err="1"/>
              <a:t>кришнаїти</a:t>
            </a:r>
            <a:r>
              <a:rPr lang="ru-RU" sz="1600" dirty="0"/>
              <a:t>) </a:t>
            </a:r>
            <a:r>
              <a:rPr lang="ru-RU" sz="1600" dirty="0" err="1"/>
              <a:t>релігійних</a:t>
            </a:r>
            <a:r>
              <a:rPr lang="ru-RU" sz="1600" dirty="0"/>
              <a:t> </a:t>
            </a:r>
            <a:r>
              <a:rPr lang="ru-RU" sz="1600" dirty="0" err="1"/>
              <a:t>течій</a:t>
            </a:r>
            <a:r>
              <a:rPr lang="ru-RU" sz="1600" dirty="0"/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4B6CD1-3514-4D45-9E05-260338F25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16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5D6EF9-7E53-4D86-8FF4-A4806084C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460A899-CC5B-4B05-87FE-1D20DA7D9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685" y="1756210"/>
            <a:ext cx="5354607" cy="402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49306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43CB8-548B-4E9F-9D30-CB333DB8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185" y="0"/>
            <a:ext cx="7335814" cy="1495514"/>
          </a:xfrm>
        </p:spPr>
        <p:txBody>
          <a:bodyPr/>
          <a:lstStyle/>
          <a:p>
            <a:pPr algn="ctr"/>
            <a:r>
              <a:rPr lang="uk-UA" sz="4000" b="1" dirty="0">
                <a:latin typeface="Century Gothic" panose="020B0502020202020204" pitchFamily="34" charset="0"/>
              </a:rPr>
              <a:t>Державна премія України імені Т. Шевченка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5F7E69-B9D9-437D-925A-502566B2E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297" y="1572426"/>
            <a:ext cx="6614445" cy="4871103"/>
          </a:xfrm>
        </p:spPr>
        <p:txBody>
          <a:bodyPr/>
          <a:lstStyle/>
          <a:p>
            <a:pPr marL="0" indent="0">
              <a:buNone/>
            </a:pPr>
            <a:r>
              <a:rPr lang="ru-RU" sz="1600" b="1" i="0" dirty="0" err="1">
                <a:effectLst/>
                <a:cs typeface="Calibri" panose="020F0502020204030204" pitchFamily="34" charset="0"/>
              </a:rPr>
              <a:t>Національна</a:t>
            </a:r>
            <a:r>
              <a:rPr lang="ru-RU" sz="1600" b="1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1" i="0" dirty="0" err="1">
                <a:effectLst/>
                <a:cs typeface="Calibri" panose="020F0502020204030204" pitchFamily="34" charset="0"/>
              </a:rPr>
              <a:t>премія</a:t>
            </a:r>
            <a:r>
              <a:rPr lang="ru-RU" sz="1600" b="1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1" i="0" dirty="0" err="1">
                <a:effectLst/>
                <a:cs typeface="Calibri" panose="020F0502020204030204" pitchFamily="34" charset="0"/>
              </a:rPr>
              <a:t>України</a:t>
            </a:r>
            <a:r>
              <a:rPr lang="ru-RU" sz="1600" b="1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1" i="0" dirty="0" err="1">
                <a:effectLst/>
                <a:cs typeface="Calibri" panose="020F0502020204030204" pitchFamily="34" charset="0"/>
              </a:rPr>
              <a:t>імені</a:t>
            </a:r>
            <a:r>
              <a:rPr lang="ru-RU" sz="1600" b="1" i="0" dirty="0">
                <a:effectLst/>
                <a:cs typeface="Calibri" panose="020F0502020204030204" pitchFamily="34" charset="0"/>
              </a:rPr>
              <a:t> Тараса Шевченка 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часто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згадується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просто як </a:t>
            </a:r>
            <a:r>
              <a:rPr lang="ru-RU" sz="1600" b="1" i="0" dirty="0" err="1">
                <a:effectLst/>
                <a:cs typeface="Calibri" panose="020F0502020204030204" pitchFamily="34" charset="0"/>
              </a:rPr>
              <a:t>Шевченківська</a:t>
            </a:r>
            <a:r>
              <a:rPr lang="ru-RU" sz="1600" b="1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1" i="0" dirty="0" err="1">
                <a:effectLst/>
                <a:cs typeface="Calibri" panose="020F0502020204030204" pitchFamily="34" charset="0"/>
              </a:rPr>
              <a:t>премія</a:t>
            </a:r>
            <a:r>
              <a:rPr lang="ru-RU" sz="1600" b="1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— 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державна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нагорода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України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найвища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в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Україні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творча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відзнака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за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вагомий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внесок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у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розвиток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культури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 і </a:t>
            </a:r>
            <a:r>
              <a:rPr lang="ru-RU" sz="1600" b="0" i="0" dirty="0" err="1">
                <a:effectLst/>
                <a:cs typeface="Calibri" panose="020F0502020204030204" pitchFamily="34" charset="0"/>
              </a:rPr>
              <a:t>мистецтва</a:t>
            </a:r>
            <a:r>
              <a:rPr lang="ru-RU" sz="1600" b="0" i="0" dirty="0">
                <a:effectLst/>
                <a:cs typeface="Calibri" panose="020F0502020204030204" pitchFamily="34" charset="0"/>
              </a:rPr>
              <a:t>. Заснована 1961 року.</a:t>
            </a:r>
          </a:p>
          <a:p>
            <a:pPr marL="0" indent="0">
              <a:buNone/>
            </a:pPr>
            <a:r>
              <a:rPr lang="ru-RU" sz="1600" dirty="0">
                <a:cs typeface="Calibri" panose="020F0502020204030204" pitchFamily="34" charset="0"/>
              </a:rPr>
              <a:t>Лауреатами </a:t>
            </a:r>
            <a:r>
              <a:rPr lang="ru-RU" sz="1600" dirty="0" err="1">
                <a:cs typeface="Calibri" panose="020F0502020204030204" pitchFamily="34" charset="0"/>
              </a:rPr>
              <a:t>Державної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премії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України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ім</a:t>
            </a:r>
            <a:r>
              <a:rPr lang="ru-RU" sz="1600" dirty="0">
                <a:cs typeface="Calibri" panose="020F0502020204030204" pitchFamily="34" charset="0"/>
              </a:rPr>
              <a:t>. Т. Шевченка стали:</a:t>
            </a:r>
          </a:p>
          <a:p>
            <a:pPr>
              <a:lnSpc>
                <a:spcPct val="50000"/>
              </a:lnSpc>
            </a:pPr>
            <a:r>
              <a:rPr lang="ru-RU" sz="1600" dirty="0">
                <a:cs typeface="Calibri" panose="020F0502020204030204" pitchFamily="34" charset="0"/>
              </a:rPr>
              <a:t>М. </a:t>
            </a:r>
            <a:r>
              <a:rPr lang="ru-RU" sz="1600" dirty="0" err="1">
                <a:cs typeface="Calibri" panose="020F0502020204030204" pitchFamily="34" charset="0"/>
              </a:rPr>
              <a:t>Задніпровський</a:t>
            </a:r>
            <a:r>
              <a:rPr lang="ru-RU" sz="1600" dirty="0">
                <a:cs typeface="Calibri" panose="020F0502020204030204" pitchFamily="34" charset="0"/>
              </a:rPr>
              <a:t>;</a:t>
            </a:r>
          </a:p>
          <a:p>
            <a:pPr>
              <a:lnSpc>
                <a:spcPct val="50000"/>
              </a:lnSpc>
            </a:pPr>
            <a:r>
              <a:rPr lang="ru-RU" sz="1600" dirty="0">
                <a:cs typeface="Calibri" panose="020F0502020204030204" pitchFamily="34" charset="0"/>
              </a:rPr>
              <a:t>В. </a:t>
            </a:r>
            <a:r>
              <a:rPr lang="ru-RU" sz="1600" dirty="0" err="1">
                <a:cs typeface="Calibri" panose="020F0502020204030204" pitchFamily="34" charset="0"/>
              </a:rPr>
              <a:t>Заклунна</a:t>
            </a:r>
            <a:r>
              <a:rPr lang="ru-RU" sz="1600" dirty="0">
                <a:cs typeface="Calibri" panose="020F0502020204030204" pitchFamily="34" charset="0"/>
              </a:rPr>
              <a:t>;</a:t>
            </a:r>
          </a:p>
          <a:p>
            <a:pPr>
              <a:lnSpc>
                <a:spcPct val="50000"/>
              </a:lnSpc>
            </a:pPr>
            <a:r>
              <a:rPr lang="ru-RU" sz="1600" dirty="0">
                <a:cs typeface="Calibri" panose="020F0502020204030204" pitchFamily="34" charset="0"/>
              </a:rPr>
              <a:t>Ю. Мажуга;</a:t>
            </a:r>
          </a:p>
          <a:p>
            <a:pPr>
              <a:lnSpc>
                <a:spcPct val="50000"/>
              </a:lnSpc>
            </a:pPr>
            <a:r>
              <a:rPr lang="ru-RU" sz="1600" dirty="0">
                <a:cs typeface="Calibri" panose="020F0502020204030204" pitchFamily="34" charset="0"/>
              </a:rPr>
              <a:t>А. Роговцева;</a:t>
            </a:r>
          </a:p>
          <a:p>
            <a:pPr>
              <a:lnSpc>
                <a:spcPct val="50000"/>
              </a:lnSpc>
            </a:pPr>
            <a:r>
              <a:rPr lang="ru-RU" sz="1600" dirty="0">
                <a:cs typeface="Calibri" panose="020F0502020204030204" pitchFamily="34" charset="0"/>
              </a:rPr>
              <a:t>М. </a:t>
            </a:r>
            <a:r>
              <a:rPr lang="ru-RU" sz="1600" dirty="0" err="1">
                <a:cs typeface="Calibri" panose="020F0502020204030204" pitchFamily="34" charset="0"/>
              </a:rPr>
              <a:t>Рушківський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61D791C-69DB-46CA-BD07-8D53E9AB3A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193" r="91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4720469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2B2E6-70BB-45CA-BC51-83281D386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b="1" dirty="0">
                <a:latin typeface="Century Gothic" panose="020B0502020202020204" pitchFamily="34" charset="0"/>
              </a:rPr>
              <a:t>Висновок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78A8F9-5F07-4555-A822-40DB08ACC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1504059"/>
            <a:ext cx="8165592" cy="3179035"/>
          </a:xfrm>
        </p:spPr>
        <p:txBody>
          <a:bodyPr/>
          <a:lstStyle/>
          <a:p>
            <a:r>
              <a:rPr lang="ru-RU" sz="1600" dirty="0" err="1">
                <a:cs typeface="Calibri" panose="020F0502020204030204" pitchFamily="34" charset="0"/>
              </a:rPr>
              <a:t>Українська</a:t>
            </a:r>
            <a:r>
              <a:rPr lang="ru-RU" sz="1600" dirty="0">
                <a:cs typeface="Calibri" panose="020F0502020204030204" pitchFamily="34" charset="0"/>
              </a:rPr>
              <a:t> культура </a:t>
            </a:r>
            <a:r>
              <a:rPr lang="ru-RU" sz="1600" dirty="0" err="1">
                <a:cs typeface="Calibri" panose="020F0502020204030204" pitchFamily="34" charset="0"/>
              </a:rPr>
              <a:t>періоду</a:t>
            </a:r>
            <a:r>
              <a:rPr lang="ru-RU" sz="1600" dirty="0">
                <a:cs typeface="Calibri" panose="020F0502020204030204" pitchFamily="34" charset="0"/>
              </a:rPr>
              <a:t> застою </a:t>
            </a:r>
            <a:r>
              <a:rPr lang="ru-RU" sz="1600" dirty="0" err="1">
                <a:cs typeface="Calibri" panose="020F0502020204030204" pitchFamily="34" charset="0"/>
              </a:rPr>
              <a:t>була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піддана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впливу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політичних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обмежень</a:t>
            </a:r>
            <a:r>
              <a:rPr lang="ru-RU" sz="1600" dirty="0">
                <a:cs typeface="Calibri" panose="020F0502020204030204" pitchFamily="34" charset="0"/>
              </a:rPr>
              <a:t> та </a:t>
            </a:r>
            <a:r>
              <a:rPr lang="ru-RU" sz="1600" dirty="0" err="1">
                <a:cs typeface="Calibri" panose="020F0502020204030204" pitchFamily="34" charset="0"/>
              </a:rPr>
              <a:t>цензури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проте</a:t>
            </a:r>
            <a:r>
              <a:rPr lang="ru-RU" sz="1600" dirty="0">
                <a:cs typeface="Calibri" panose="020F0502020204030204" pitchFamily="34" charset="0"/>
              </a:rPr>
              <a:t> вона не </a:t>
            </a:r>
            <a:r>
              <a:rPr lang="ru-RU" sz="1600" dirty="0" err="1">
                <a:cs typeface="Calibri" panose="020F0502020204030204" pitchFamily="34" charset="0"/>
              </a:rPr>
              <a:t>зупинялася</a:t>
            </a:r>
            <a:r>
              <a:rPr lang="ru-RU" sz="1600" dirty="0">
                <a:cs typeface="Calibri" panose="020F0502020204030204" pitchFamily="34" charset="0"/>
              </a:rPr>
              <a:t> на </a:t>
            </a:r>
            <a:r>
              <a:rPr lang="ru-RU" sz="1600" dirty="0" err="1">
                <a:cs typeface="Calibri" panose="020F0502020204030204" pitchFamily="34" charset="0"/>
              </a:rPr>
              <a:t>цьому</a:t>
            </a:r>
            <a:r>
              <a:rPr lang="ru-RU" sz="1600" dirty="0">
                <a:cs typeface="Calibri" panose="020F0502020204030204" pitchFamily="34" charset="0"/>
              </a:rPr>
              <a:t> шляху. </a:t>
            </a:r>
            <a:r>
              <a:rPr lang="ru-RU" sz="1600" dirty="0" err="1">
                <a:cs typeface="Calibri" panose="020F0502020204030204" pitchFamily="34" charset="0"/>
              </a:rPr>
              <a:t>Цей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період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відображає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боротьбу</a:t>
            </a:r>
            <a:r>
              <a:rPr lang="ru-RU" sz="1600" dirty="0">
                <a:cs typeface="Calibri" panose="020F0502020204030204" pitchFamily="34" charset="0"/>
              </a:rPr>
              <a:t> та </a:t>
            </a:r>
            <a:r>
              <a:rPr lang="ru-RU" sz="1600" dirty="0" err="1">
                <a:cs typeface="Calibri" panose="020F0502020204030204" pitchFamily="34" charset="0"/>
              </a:rPr>
              <a:t>наполегливість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українських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творців</a:t>
            </a:r>
            <a:r>
              <a:rPr lang="ru-RU" sz="1600" dirty="0">
                <a:cs typeface="Calibri" panose="020F0502020204030204" pitchFamily="34" charset="0"/>
              </a:rPr>
              <a:t> у </a:t>
            </a:r>
            <a:r>
              <a:rPr lang="ru-RU" sz="1600" dirty="0" err="1">
                <a:cs typeface="Calibri" panose="020F0502020204030204" pitchFamily="34" charset="0"/>
              </a:rPr>
              <a:t>відстоюванні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своєї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ідентичності</a:t>
            </a:r>
            <a:r>
              <a:rPr lang="ru-RU" sz="1600" dirty="0">
                <a:cs typeface="Calibri" panose="020F0502020204030204" pitchFamily="34" charset="0"/>
              </a:rPr>
              <a:t> через </a:t>
            </a:r>
            <a:r>
              <a:rPr lang="ru-RU" sz="1600" dirty="0" err="1">
                <a:cs typeface="Calibri" panose="020F0502020204030204" pitchFamily="34" charset="0"/>
              </a:rPr>
              <a:t>мистецтво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літературу</a:t>
            </a:r>
            <a:r>
              <a:rPr lang="ru-RU" sz="1600" dirty="0">
                <a:cs typeface="Calibri" panose="020F0502020204030204" pitchFamily="34" charset="0"/>
              </a:rPr>
              <a:t> та </a:t>
            </a:r>
            <a:r>
              <a:rPr lang="ru-RU" sz="1600" dirty="0" err="1">
                <a:cs typeface="Calibri" panose="020F0502020204030204" pitchFamily="34" charset="0"/>
              </a:rPr>
              <a:t>інші</a:t>
            </a:r>
            <a:r>
              <a:rPr lang="ru-RU" sz="1600" dirty="0">
                <a:cs typeface="Calibri" panose="020F0502020204030204" pitchFamily="34" charset="0"/>
              </a:rPr>
              <a:t> прояви </a:t>
            </a:r>
            <a:r>
              <a:rPr lang="ru-RU" sz="1600" dirty="0" err="1">
                <a:cs typeface="Calibri" panose="020F0502020204030204" pitchFamily="34" charset="0"/>
              </a:rPr>
              <a:t>культури</a:t>
            </a:r>
            <a:r>
              <a:rPr lang="ru-RU" sz="1600" dirty="0">
                <a:cs typeface="Calibri" panose="020F0502020204030204" pitchFamily="34" charset="0"/>
              </a:rPr>
              <a:t>. </a:t>
            </a:r>
            <a:r>
              <a:rPr lang="ru-RU" sz="1600" dirty="0" err="1">
                <a:cs typeface="Calibri" panose="020F0502020204030204" pitchFamily="34" charset="0"/>
              </a:rPr>
              <a:t>Навіть</a:t>
            </a:r>
            <a:r>
              <a:rPr lang="ru-RU" sz="1600" dirty="0">
                <a:cs typeface="Calibri" panose="020F0502020204030204" pitchFamily="34" charset="0"/>
              </a:rPr>
              <a:t> у </a:t>
            </a:r>
            <a:r>
              <a:rPr lang="ru-RU" sz="1600" dirty="0" err="1">
                <a:cs typeface="Calibri" panose="020F0502020204030204" pitchFamily="34" charset="0"/>
              </a:rPr>
              <a:t>складних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умовах</a:t>
            </a:r>
            <a:r>
              <a:rPr lang="ru-RU" sz="1600" dirty="0">
                <a:cs typeface="Calibri" panose="020F0502020204030204" pitchFamily="34" charset="0"/>
              </a:rPr>
              <a:t> вони </a:t>
            </a:r>
            <a:r>
              <a:rPr lang="ru-RU" sz="1600" dirty="0" err="1">
                <a:cs typeface="Calibri" panose="020F0502020204030204" pitchFamily="34" charset="0"/>
              </a:rPr>
              <a:t>змогли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зберегти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національну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спадщину</a:t>
            </a:r>
            <a:r>
              <a:rPr lang="ru-RU" sz="1600" dirty="0">
                <a:cs typeface="Calibri" panose="020F0502020204030204" pitchFamily="34" charset="0"/>
              </a:rPr>
              <a:t> та </a:t>
            </a:r>
            <a:r>
              <a:rPr lang="ru-RU" sz="1600" dirty="0" err="1">
                <a:cs typeface="Calibri" panose="020F0502020204030204" pitchFamily="34" charset="0"/>
              </a:rPr>
              <a:t>передати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її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майбутнім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поколінням</a:t>
            </a:r>
            <a:r>
              <a:rPr lang="ru-RU" sz="1600" dirty="0">
                <a:cs typeface="Calibri" panose="020F0502020204030204" pitchFamily="34" charset="0"/>
              </a:rPr>
              <a:t>. </a:t>
            </a:r>
            <a:r>
              <a:rPr lang="ru-RU" sz="1600" dirty="0" err="1">
                <a:cs typeface="Calibri" panose="020F0502020204030204" pitchFamily="34" charset="0"/>
              </a:rPr>
              <a:t>Подолання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тодішніх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обмежень</a:t>
            </a:r>
            <a:r>
              <a:rPr lang="ru-RU" sz="1600" dirty="0">
                <a:cs typeface="Calibri" panose="020F0502020204030204" pitchFamily="34" charset="0"/>
              </a:rPr>
              <a:t> стало </a:t>
            </a:r>
            <a:r>
              <a:rPr lang="ru-RU" sz="1600" dirty="0" err="1">
                <a:cs typeface="Calibri" panose="020F0502020204030204" pitchFamily="34" charset="0"/>
              </a:rPr>
              <a:t>своєрідним</a:t>
            </a:r>
            <a:r>
              <a:rPr lang="ru-RU" sz="1600" dirty="0">
                <a:cs typeface="Calibri" panose="020F0502020204030204" pitchFamily="34" charset="0"/>
              </a:rPr>
              <a:t> витком в </a:t>
            </a:r>
            <a:r>
              <a:rPr lang="ru-RU" sz="1600" dirty="0" err="1">
                <a:cs typeface="Calibri" panose="020F0502020204030204" pitchFamily="34" charset="0"/>
              </a:rPr>
              <a:t>історії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української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культури</a:t>
            </a:r>
            <a:r>
              <a:rPr lang="ru-RU" sz="1600" dirty="0">
                <a:cs typeface="Calibri" panose="020F0502020204030204" pitchFamily="34" charset="0"/>
              </a:rPr>
              <a:t>, </a:t>
            </a:r>
            <a:r>
              <a:rPr lang="ru-RU" sz="1600" dirty="0" err="1">
                <a:cs typeface="Calibri" panose="020F0502020204030204" pitchFamily="34" charset="0"/>
              </a:rPr>
              <a:t>підкреслюючи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важливість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збереження</a:t>
            </a:r>
            <a:r>
              <a:rPr lang="ru-RU" sz="1600" dirty="0">
                <a:cs typeface="Calibri" panose="020F0502020204030204" pitchFamily="34" charset="0"/>
              </a:rPr>
              <a:t> й </a:t>
            </a:r>
            <a:r>
              <a:rPr lang="ru-RU" sz="1600" dirty="0" err="1">
                <a:cs typeface="Calibri" panose="020F0502020204030204" pitchFamily="34" charset="0"/>
              </a:rPr>
              <a:t>розвитку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національної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ідентичності</a:t>
            </a:r>
            <a:r>
              <a:rPr lang="ru-RU" sz="1600" dirty="0">
                <a:cs typeface="Calibri" panose="020F0502020204030204" pitchFamily="34" charset="0"/>
              </a:rPr>
              <a:t> в </a:t>
            </a:r>
            <a:r>
              <a:rPr lang="ru-RU" sz="1600" dirty="0" err="1">
                <a:cs typeface="Calibri" panose="020F0502020204030204" pitchFamily="34" charset="0"/>
              </a:rPr>
              <a:t>умовах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нав'язаного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ідеологічного</a:t>
            </a:r>
            <a:r>
              <a:rPr lang="ru-RU" sz="1600" dirty="0">
                <a:cs typeface="Calibri" panose="020F0502020204030204" pitchFamily="34" charset="0"/>
              </a:rPr>
              <a:t> </a:t>
            </a:r>
            <a:r>
              <a:rPr lang="ru-RU" sz="1600" dirty="0" err="1">
                <a:cs typeface="Calibri" panose="020F0502020204030204" pitchFamily="34" charset="0"/>
              </a:rPr>
              <a:t>тиску</a:t>
            </a:r>
            <a:r>
              <a:rPr lang="ru-RU" sz="1600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BA45D7-0B2A-4A20-9371-0449CA77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pPr rtl="0"/>
              <a:t>18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5C9ED8-4F5A-4982-B4F1-DC016982E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7064428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FF979-FBF3-48E1-AE39-6320C26D2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552" y="54864"/>
            <a:ext cx="10268712" cy="969264"/>
          </a:xfrm>
        </p:spPr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Зміст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C90870-62E3-4F83-A31F-8DC56663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2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D17C85-283A-4CB9-B737-02BE74516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DCC8DA0-EEF9-4395-B165-7464CB4319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884724"/>
              </p:ext>
            </p:extLst>
          </p:nvPr>
        </p:nvGraphicFramePr>
        <p:xfrm>
          <a:off x="987552" y="1346922"/>
          <a:ext cx="10268712" cy="4847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4750916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2B2E6-70BB-45CA-BC51-83281D386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b="1" dirty="0">
                <a:latin typeface="Century Gothic" panose="020B0502020202020204" pitchFamily="34" charset="0"/>
              </a:rPr>
              <a:t>Вступ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78A8F9-5F07-4555-A822-40DB08ACC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1504059"/>
            <a:ext cx="8165592" cy="3179035"/>
          </a:xfrm>
        </p:spPr>
        <p:txBody>
          <a:bodyPr/>
          <a:lstStyle/>
          <a:p>
            <a:r>
              <a:rPr lang="ru-RU" sz="1600" dirty="0" err="1"/>
              <a:t>Період</a:t>
            </a:r>
            <a:r>
              <a:rPr lang="ru-RU" sz="1600" dirty="0"/>
              <a:t> застою в </a:t>
            </a:r>
            <a:r>
              <a:rPr lang="ru-RU" sz="1600" dirty="0" err="1"/>
              <a:t>історії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</a:t>
            </a:r>
            <a:r>
              <a:rPr lang="ru-RU" sz="1600" dirty="0" err="1"/>
              <a:t>характеризувався</a:t>
            </a:r>
            <a:r>
              <a:rPr lang="ru-RU" sz="1600" dirty="0"/>
              <a:t> </a:t>
            </a:r>
            <a:r>
              <a:rPr lang="ru-RU" sz="1600" dirty="0" err="1"/>
              <a:t>певною</a:t>
            </a:r>
            <a:r>
              <a:rPr lang="ru-RU" sz="1600" dirty="0"/>
              <a:t> </a:t>
            </a:r>
            <a:r>
              <a:rPr lang="ru-RU" sz="1600" dirty="0" err="1"/>
              <a:t>затяжністю</a:t>
            </a:r>
            <a:r>
              <a:rPr lang="ru-RU" sz="1600" dirty="0"/>
              <a:t> та </a:t>
            </a:r>
            <a:r>
              <a:rPr lang="ru-RU" sz="1600" dirty="0" err="1"/>
              <a:t>обмеженістю</a:t>
            </a:r>
            <a:r>
              <a:rPr lang="ru-RU" sz="1600" dirty="0"/>
              <a:t> в </a:t>
            </a:r>
            <a:r>
              <a:rPr lang="ru-RU" sz="1600" dirty="0" err="1"/>
              <a:t>розвитку</a:t>
            </a:r>
            <a:r>
              <a:rPr lang="ru-RU" sz="1600" dirty="0"/>
              <a:t> </a:t>
            </a:r>
            <a:r>
              <a:rPr lang="ru-RU" sz="1600" dirty="0" err="1"/>
              <a:t>культурних</a:t>
            </a:r>
            <a:r>
              <a:rPr lang="ru-RU" sz="1600" dirty="0"/>
              <a:t> </a:t>
            </a:r>
            <a:r>
              <a:rPr lang="ru-RU" sz="1600" dirty="0" err="1"/>
              <a:t>процесів</a:t>
            </a:r>
            <a:r>
              <a:rPr lang="ru-RU" sz="1600" dirty="0"/>
              <a:t>.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був</a:t>
            </a:r>
            <a:r>
              <a:rPr lang="ru-RU" sz="1600" dirty="0"/>
              <a:t> </a:t>
            </a:r>
            <a:r>
              <a:rPr lang="ru-RU" sz="1600" dirty="0" err="1"/>
              <a:t>період</a:t>
            </a:r>
            <a:r>
              <a:rPr lang="ru-RU" sz="1600" dirty="0"/>
              <a:t> </a:t>
            </a:r>
            <a:r>
              <a:rPr lang="ru-RU" sz="1600" dirty="0" err="1"/>
              <a:t>певних</a:t>
            </a:r>
            <a:r>
              <a:rPr lang="ru-RU" sz="1600" dirty="0"/>
              <a:t> </a:t>
            </a:r>
            <a:r>
              <a:rPr lang="ru-RU" sz="1600" dirty="0" err="1"/>
              <a:t>обмежень</a:t>
            </a:r>
            <a:r>
              <a:rPr lang="ru-RU" sz="1600" dirty="0"/>
              <a:t> і </a:t>
            </a:r>
            <a:r>
              <a:rPr lang="ru-RU" sz="1600" dirty="0" err="1"/>
              <a:t>цензури</a:t>
            </a:r>
            <a:r>
              <a:rPr lang="ru-RU" sz="1600" dirty="0"/>
              <a:t>, але </a:t>
            </a:r>
            <a:r>
              <a:rPr lang="ru-RU" sz="1600" dirty="0" err="1"/>
              <a:t>навіть</a:t>
            </a:r>
            <a:r>
              <a:rPr lang="ru-RU" sz="1600" dirty="0"/>
              <a:t> у таких </a:t>
            </a:r>
            <a:r>
              <a:rPr lang="ru-RU" sz="1600" dirty="0" err="1"/>
              <a:t>складних</a:t>
            </a:r>
            <a:r>
              <a:rPr lang="ru-RU" sz="1600" dirty="0"/>
              <a:t> </a:t>
            </a:r>
            <a:r>
              <a:rPr lang="ru-RU" sz="1600" dirty="0" err="1"/>
              <a:t>умовах</a:t>
            </a:r>
            <a:r>
              <a:rPr lang="ru-RU" sz="1600" dirty="0"/>
              <a:t> </a:t>
            </a:r>
            <a:r>
              <a:rPr lang="ru-RU" sz="1600" dirty="0" err="1"/>
              <a:t>українська</a:t>
            </a:r>
            <a:r>
              <a:rPr lang="ru-RU" sz="1600" dirty="0"/>
              <a:t> культура </a:t>
            </a:r>
            <a:r>
              <a:rPr lang="ru-RU" sz="1600" dirty="0" err="1"/>
              <a:t>зуміла</a:t>
            </a:r>
            <a:r>
              <a:rPr lang="ru-RU" sz="1600" dirty="0"/>
              <a:t> </a:t>
            </a:r>
            <a:r>
              <a:rPr lang="ru-RU" sz="1600" dirty="0" err="1"/>
              <a:t>знайти</a:t>
            </a:r>
            <a:r>
              <a:rPr lang="ru-RU" sz="1600" dirty="0"/>
              <a:t> </a:t>
            </a:r>
            <a:r>
              <a:rPr lang="ru-RU" sz="1600" dirty="0" err="1"/>
              <a:t>свій</a:t>
            </a:r>
            <a:r>
              <a:rPr lang="ru-RU" sz="1600" dirty="0"/>
              <a:t> шлях до </a:t>
            </a:r>
            <a:r>
              <a:rPr lang="ru-RU" sz="1600" dirty="0" err="1"/>
              <a:t>вираження</a:t>
            </a:r>
            <a:r>
              <a:rPr lang="ru-RU" sz="1600" dirty="0"/>
              <a:t> та </a:t>
            </a:r>
            <a:r>
              <a:rPr lang="ru-RU" sz="1600" dirty="0" err="1"/>
              <a:t>збереження</a:t>
            </a:r>
            <a:r>
              <a:rPr lang="ru-RU" sz="1600" dirty="0"/>
              <a:t> </a:t>
            </a:r>
            <a:r>
              <a:rPr lang="ru-RU" sz="1600" dirty="0" err="1"/>
              <a:t>своєї</a:t>
            </a:r>
            <a:r>
              <a:rPr lang="ru-RU" sz="1600" dirty="0"/>
              <a:t> </a:t>
            </a:r>
            <a:r>
              <a:rPr lang="ru-RU" sz="1600" dirty="0" err="1"/>
              <a:t>національної</a:t>
            </a:r>
            <a:r>
              <a:rPr lang="ru-RU" sz="1600" dirty="0"/>
              <a:t> </a:t>
            </a:r>
            <a:r>
              <a:rPr lang="ru-RU" sz="1600" dirty="0" err="1"/>
              <a:t>самобутності</a:t>
            </a:r>
            <a:r>
              <a:rPr lang="ru-RU" sz="1600" dirty="0"/>
              <a:t>. </a:t>
            </a:r>
            <a:r>
              <a:rPr lang="ru-RU" sz="1600" dirty="0" err="1"/>
              <a:t>Важливо</a:t>
            </a:r>
            <a:r>
              <a:rPr lang="ru-RU" sz="1600" dirty="0"/>
              <a:t> </a:t>
            </a:r>
            <a:r>
              <a:rPr lang="ru-RU" sz="1600" dirty="0" err="1"/>
              <a:t>розглядати</a:t>
            </a:r>
            <a:r>
              <a:rPr lang="ru-RU" sz="1600" dirty="0"/>
              <a:t> </a:t>
            </a:r>
            <a:r>
              <a:rPr lang="ru-RU" sz="1600" dirty="0" err="1"/>
              <a:t>цей</a:t>
            </a:r>
            <a:r>
              <a:rPr lang="ru-RU" sz="1600" dirty="0"/>
              <a:t> </a:t>
            </a:r>
            <a:r>
              <a:rPr lang="ru-RU" sz="1600" dirty="0" err="1"/>
              <a:t>період</a:t>
            </a:r>
            <a:r>
              <a:rPr lang="ru-RU" sz="1600" dirty="0"/>
              <a:t> не </a:t>
            </a:r>
            <a:r>
              <a:rPr lang="ru-RU" sz="1600" dirty="0" err="1"/>
              <a:t>лише</a:t>
            </a:r>
            <a:r>
              <a:rPr lang="ru-RU" sz="1600" dirty="0"/>
              <a:t> через призму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обмежень</a:t>
            </a:r>
            <a:r>
              <a:rPr lang="ru-RU" sz="1600" dirty="0"/>
              <a:t>, але й як час, коли, </a:t>
            </a:r>
            <a:r>
              <a:rPr lang="ru-RU" sz="1600" dirty="0" err="1"/>
              <a:t>незважаючи</a:t>
            </a:r>
            <a:r>
              <a:rPr lang="ru-RU" sz="1600" dirty="0"/>
              <a:t> на </a:t>
            </a:r>
            <a:r>
              <a:rPr lang="ru-RU" sz="1600" dirty="0" err="1"/>
              <a:t>виклики</a:t>
            </a:r>
            <a:r>
              <a:rPr lang="ru-RU" sz="1600" dirty="0"/>
              <a:t>, </a:t>
            </a:r>
            <a:r>
              <a:rPr lang="ru-RU" sz="1600" dirty="0" err="1"/>
              <a:t>багато</a:t>
            </a:r>
            <a:r>
              <a:rPr lang="ru-RU" sz="1600" dirty="0"/>
              <a:t> </a:t>
            </a:r>
            <a:r>
              <a:rPr lang="ru-RU" sz="1600" dirty="0" err="1"/>
              <a:t>видатних</a:t>
            </a:r>
            <a:r>
              <a:rPr lang="ru-RU" sz="1600" dirty="0"/>
              <a:t> </a:t>
            </a:r>
            <a:r>
              <a:rPr lang="ru-RU" sz="1600" dirty="0" err="1"/>
              <a:t>творців</a:t>
            </a:r>
            <a:r>
              <a:rPr lang="ru-RU" sz="1600" dirty="0"/>
              <a:t> </a:t>
            </a:r>
            <a:r>
              <a:rPr lang="ru-RU" sz="1600" dirty="0" err="1"/>
              <a:t>зуміли</a:t>
            </a:r>
            <a:r>
              <a:rPr lang="ru-RU" sz="1600" dirty="0"/>
              <a:t> </a:t>
            </a:r>
            <a:r>
              <a:rPr lang="ru-RU" sz="1600" dirty="0" err="1"/>
              <a:t>залишити</a:t>
            </a:r>
            <a:r>
              <a:rPr lang="ru-RU" sz="1600" dirty="0"/>
              <a:t> </a:t>
            </a:r>
            <a:r>
              <a:rPr lang="ru-RU" sz="1600" dirty="0" err="1"/>
              <a:t>свій</a:t>
            </a:r>
            <a:r>
              <a:rPr lang="ru-RU" sz="1600" dirty="0"/>
              <a:t> </a:t>
            </a:r>
            <a:r>
              <a:rPr lang="ru-RU" sz="1600" dirty="0" err="1"/>
              <a:t>слід</a:t>
            </a:r>
            <a:r>
              <a:rPr lang="ru-RU" sz="1600" dirty="0"/>
              <a:t> у </a:t>
            </a:r>
            <a:r>
              <a:rPr lang="ru-RU" sz="1600" dirty="0" err="1"/>
              <a:t>культурній</a:t>
            </a:r>
            <a:r>
              <a:rPr lang="ru-RU" sz="1600" dirty="0"/>
              <a:t> </a:t>
            </a:r>
            <a:r>
              <a:rPr lang="ru-RU" sz="1600" dirty="0" err="1"/>
              <a:t>спадщині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додає</a:t>
            </a:r>
            <a:r>
              <a:rPr lang="ru-RU" sz="1600" dirty="0"/>
              <a:t> </a:t>
            </a:r>
            <a:r>
              <a:rPr lang="ru-RU" sz="1600" dirty="0" err="1"/>
              <a:t>глибини</a:t>
            </a:r>
            <a:r>
              <a:rPr lang="ru-RU" sz="1600" dirty="0"/>
              <a:t> й </a:t>
            </a:r>
            <a:r>
              <a:rPr lang="ru-RU" sz="1600" dirty="0" err="1"/>
              <a:t>різноманітності</a:t>
            </a:r>
            <a:r>
              <a:rPr lang="ru-RU" sz="1600" dirty="0"/>
              <a:t> </a:t>
            </a:r>
            <a:r>
              <a:rPr lang="ru-RU" sz="1600" dirty="0" err="1"/>
              <a:t>розвитку</a:t>
            </a:r>
            <a:r>
              <a:rPr lang="ru-RU" sz="1600" dirty="0"/>
              <a:t> </a:t>
            </a:r>
            <a:r>
              <a:rPr lang="ru-RU" sz="1600" dirty="0" err="1"/>
              <a:t>українського</a:t>
            </a:r>
            <a:r>
              <a:rPr lang="ru-RU" sz="1600" dirty="0"/>
              <a:t> </a:t>
            </a:r>
            <a:r>
              <a:rPr lang="ru-RU" sz="1600" dirty="0" err="1"/>
              <a:t>національного</a:t>
            </a:r>
            <a:r>
              <a:rPr lang="ru-RU" sz="1600" dirty="0"/>
              <a:t> духу.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BA45D7-0B2A-4A20-9371-0449CA77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pPr rtl="0"/>
              <a:t>3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5C9ED8-4F5A-4982-B4F1-DC016982E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4646322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2252DEA-E9E2-4CE7-81DE-7F3443F8B539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/>
          <a:srcRect t="5391" b="5391"/>
          <a:stretch>
            <a:fillRect/>
          </a:stretch>
        </p:blipFill>
        <p:spPr/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27FDA3B-FDB3-4761-814E-40B3C97A4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Наука і освіта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E36508-D414-44FB-B5B4-A6FB12146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одержала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майже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4 млн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фахівців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середньою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спеціальною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освітою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і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понад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2,5 млн — з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вищою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F35868-85BB-4433-9600-272293F7C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3F0194-8962-45DD-8DCD-9A60639F3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4</a:t>
            </a:fld>
            <a:endParaRPr lang="ru-RU" noProof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F07036BC-F831-4E1C-93D0-D3EAB7F62E5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закріпила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суспільній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практиці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пріоритети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за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матеріальною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виробничою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сферою,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відсунувши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на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другий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план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нематеріальну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сферу —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освіту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охорону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здоров'я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мистецтво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культуру та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ін</a:t>
            </a:r>
            <a:r>
              <a:rPr lang="ru-RU" sz="1400" dirty="0" err="1">
                <a:solidFill>
                  <a:srgbClr val="333333"/>
                </a:solidFill>
                <a:cs typeface="Calibri" panose="020F0502020204030204" pitchFamily="34" charset="0"/>
              </a:rPr>
              <a:t>ше</a:t>
            </a:r>
            <a:r>
              <a:rPr lang="ru-RU" sz="1400" dirty="0">
                <a:solidFill>
                  <a:srgbClr val="333333"/>
                </a:solidFill>
                <a:cs typeface="Calibri" panose="020F0502020204030204" pitchFamily="34" charset="0"/>
              </a:rPr>
              <a:t>.</a:t>
            </a:r>
            <a:endParaRPr lang="ru-RU" sz="1400" b="0" i="0" dirty="0">
              <a:solidFill>
                <a:srgbClr val="333333"/>
              </a:solidFill>
              <a:effectLst/>
              <a:cs typeface="Calibri" panose="020F0502020204030204" pitchFamily="34" charset="0"/>
            </a:endParaRPr>
          </a:p>
          <a:p>
            <a:endParaRPr lang="ru-RU" sz="1400" dirty="0">
              <a:cs typeface="Calibri" panose="020F050202020403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CB03AAC-C93F-443C-9787-D712D807EF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Радянська влада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D5652A13-FB24-4105-BBCB-3939261D66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Впродовж 60-70х років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C37DB10B-33A4-400F-BA67-BEFA8A7265C1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 УРСР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функціонувало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понад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ЗО тис.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Загальноосвітніх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шкіл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в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яких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навчалося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7,4 млн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учнів</a:t>
            </a:r>
            <a:r>
              <a:rPr lang="ru-RU" sz="1400" dirty="0">
                <a:solidFill>
                  <a:srgbClr val="333333"/>
                </a:solidFill>
                <a:cs typeface="Calibri" panose="020F0502020204030204" pitchFamily="34" charset="0"/>
              </a:rPr>
              <a:t> і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працювало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понад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450 тис. </a:t>
            </a:r>
            <a:r>
              <a:rPr lang="ru-RU" sz="1400" dirty="0" err="1">
                <a:solidFill>
                  <a:srgbClr val="333333"/>
                </a:solidFill>
                <a:cs typeface="Calibri" panose="020F0502020204030204" pitchFamily="34" charset="0"/>
              </a:rPr>
              <a:t>в</a:t>
            </a:r>
            <a:r>
              <a:rPr lang="ru-RU" sz="14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чителів</a:t>
            </a:r>
            <a:r>
              <a:rPr lang="ru-RU" sz="14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</a:p>
          <a:p>
            <a:endParaRPr lang="ru-RU" sz="1400" dirty="0">
              <a:cs typeface="Calibri" panose="020F0502020204030204" pitchFamily="34" charset="0"/>
            </a:endParaRP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890AA14-651D-4924-A8D5-0369470C29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uk-UA" sz="2000" b="1" dirty="0"/>
              <a:t>На </a:t>
            </a:r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кінець</a:t>
            </a:r>
            <a:r>
              <a:rPr lang="uk-UA" sz="2000" b="1" dirty="0"/>
              <a:t> 80-х років</a:t>
            </a:r>
            <a:endParaRPr lang="ru-RU" sz="2000" b="1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CA72EC3B-12DB-48F6-9DD6-BEC53CECC8B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01210" y="4972748"/>
            <a:ext cx="3100072" cy="466344"/>
          </a:xfrm>
        </p:spPr>
        <p:txBody>
          <a:bodyPr/>
          <a:lstStyle/>
          <a:p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Академія наук УРСР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58201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F5C55-6DBE-4C13-B9E4-E3EDB6377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Література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191E2F-B40E-45FE-A01F-FAC046B3E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зламі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60—70-х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років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утверджується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зневажливе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ставлення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лише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української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мови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а й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української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історії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літератури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мистецтва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Проявом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цього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стала заборона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художніх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творів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пов'язаних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сторінками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боротьби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національну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незалежність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</a:p>
          <a:p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24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травня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1964 р. 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рік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150-літнього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ювілею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Т. Шевченка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була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організована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пожежа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Центральній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бібліотеці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Академії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наук УРСР.</a:t>
            </a:r>
          </a:p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Восени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1964 р.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було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знищено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знаменитий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6-метровий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вітраж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вестибюлі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червоного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корпусу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Київського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університету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Цей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високохудожній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монументальний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твір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виконаний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художниками А.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Горською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Л.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Семикіною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Г.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Севрук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П.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Заливахою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був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присвячений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Т. Шевченку. 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8EE297-60E3-4D7A-946D-7C54FAE4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5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673BC4-1D8F-40BC-ABD4-1843DCB6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41EB7A09-B165-4761-AA60-A2AB995D2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959" y="3640946"/>
            <a:ext cx="3157376" cy="22812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2D2512-A1B1-4726-98BE-C10F85739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665" y="3640946"/>
            <a:ext cx="3157376" cy="22812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21CE14-6362-4B02-95F5-7EDC80EC636C}"/>
              </a:ext>
            </a:extLst>
          </p:cNvPr>
          <p:cNvSpPr txBox="1"/>
          <p:nvPr/>
        </p:nvSpPr>
        <p:spPr>
          <a:xfrm>
            <a:off x="1407959" y="5953515"/>
            <a:ext cx="3157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latin typeface="Calibri" panose="020F0502020204030204" pitchFamily="34" charset="0"/>
                <a:cs typeface="Calibri" panose="020F0502020204030204" pitchFamily="34" charset="0"/>
              </a:rPr>
              <a:t>Центральна бібліотека Академії наук УРСР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C31C03-CFC7-48CE-9FF1-38D2EA72D336}"/>
              </a:ext>
            </a:extLst>
          </p:cNvPr>
          <p:cNvSpPr txBox="1"/>
          <p:nvPr/>
        </p:nvSpPr>
        <p:spPr>
          <a:xfrm>
            <a:off x="7626665" y="5919006"/>
            <a:ext cx="315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latin typeface="Calibri" panose="020F0502020204030204" pitchFamily="34" charset="0"/>
                <a:cs typeface="Calibri" panose="020F0502020204030204" pitchFamily="34" charset="0"/>
              </a:rPr>
              <a:t>Червоний корпус Київського університету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09409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5E7DA-E724-44BC-BF6B-EDA0C809F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Century Gothic" panose="020B0502020202020204" pitchFamily="34" charset="0"/>
              </a:rPr>
              <a:t>Література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EAD8BA0-8F95-46A0-AB2A-BD0A6056B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Внаслідок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тяжких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табірних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умов у 1984—1985 </a:t>
            </a:r>
            <a:r>
              <a:rPr lang="en-US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pp. 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ув'язненні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померли О. Тихий, В. Марченко, Ю. Литвин, В.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Стус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Усі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вони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боролися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за правду 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літературі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і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житті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сповідували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чесні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погляди,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послідовно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їх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відстоювали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намагаючись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бути просто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українцями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Навіть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 тяжких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тюремних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умовах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вони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втрачали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присутності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духу та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вірили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кращу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долю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 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4C1F622-5A88-4FC7-9250-5B9C08558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 листі до друзів Стус писав: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1CB76C2-E32C-419F-B4D1-3C3B45D6A346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Як добре те,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що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смерті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не боюсь я і не питаю,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тяжкий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мій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хрест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Що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перед вами,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судді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клонюся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передчутті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недовідомих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верств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Що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жив, любив і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набрався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скверни,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ненависті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прокльону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каяття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Народе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мій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до тебе я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ще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верну, як 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смерті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обернуся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життя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Своїм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стражденним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і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незлим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обличчям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Як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син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тобі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доземно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уклонюсь і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чесно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гляну 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чесні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твої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вічі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смерті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рідним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краєм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поріднюсь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8AC810-C65B-4D0D-B68F-27586DBDD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t>6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846DB3-F9D5-4F17-A657-6CBDDAF03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648498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4FA8E-F198-4AD8-83D8-9DBD005CF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544" y="0"/>
            <a:ext cx="6109646" cy="1324598"/>
          </a:xfrm>
        </p:spPr>
        <p:txBody>
          <a:bodyPr/>
          <a:lstStyle/>
          <a:p>
            <a:pPr algn="ctr"/>
            <a:r>
              <a:rPr lang="uk-UA" sz="4000" b="1" dirty="0">
                <a:latin typeface="Century Gothic" panose="020B0502020202020204" pitchFamily="34" charset="0"/>
              </a:rPr>
              <a:t>Література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C1A2C4-8A99-4E19-9479-B01C480DB1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873" b="873"/>
          <a:stretch>
            <a:fillRect/>
          </a:stretch>
        </p:blipFill>
        <p:spPr>
          <a:xfrm>
            <a:off x="1" y="3810"/>
            <a:ext cx="4856184" cy="61149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A56D2B99-6132-43E5-953B-824C511F4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544" y="1743342"/>
            <a:ext cx="6109646" cy="4768553"/>
          </a:xfrm>
        </p:spPr>
        <p:txBody>
          <a:bodyPr/>
          <a:lstStyle/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Уцей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же час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активної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творчості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повернулися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реабілітовані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письменники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Л. Костенко, І. Драч,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літературні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критики І. Дзюба, І.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Світличний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Є.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Сверстюк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публіцист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В.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Чорновіл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живописець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О.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Заливаха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</a:p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Новим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підходом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висвітленні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різних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сторін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життя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сучасного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села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пройняті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романи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Ю. Мушкетика 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Позиція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і 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Рубіж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».</a:t>
            </a:r>
          </a:p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Ознайомленню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нового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покоління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справжньою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історією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та культурою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українського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народу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присвятили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свої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романи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і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повісті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«Диво», 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Роксолана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», «Я, Богдан» П.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Загребельний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«Манускрипт з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вулиці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Руської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», «Вода з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каменю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» Р.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Іваничук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«Гайдамаки» і «Яса» Ю. Мушкетик, «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Гнів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Перуна» Р.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Іванченко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Юрій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Мушкетик.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ED9B9-77FA-41CE-9613-C97AA328315D}"/>
              </a:ext>
            </a:extLst>
          </p:cNvPr>
          <p:cNvSpPr txBox="1"/>
          <p:nvPr/>
        </p:nvSpPr>
        <p:spPr>
          <a:xfrm>
            <a:off x="-1" y="6255520"/>
            <a:ext cx="48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alibri" panose="020F0502020204030204" pitchFamily="34" charset="0"/>
                <a:cs typeface="Calibri" panose="020F0502020204030204" pitchFamily="34" charset="0"/>
              </a:rPr>
              <a:t>Юрій Мушкетик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7731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BAECC3-8B69-4691-BD22-22EB2E8FBD7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5158" b="5158"/>
          <a:stretch>
            <a:fillRect/>
          </a:stretch>
        </p:blipFill>
        <p:spPr>
          <a:xfrm>
            <a:off x="1000125" y="598488"/>
            <a:ext cx="4443413" cy="5605462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90CF6E9-578C-4839-965A-0CB3C967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9" y="598205"/>
            <a:ext cx="5042018" cy="1645920"/>
          </a:xfrm>
        </p:spPr>
        <p:txBody>
          <a:bodyPr/>
          <a:lstStyle/>
          <a:p>
            <a:pPr algn="ctr"/>
            <a:r>
              <a:rPr lang="ru-RU" sz="2000" b="1" dirty="0" err="1">
                <a:latin typeface="Century Gothic" panose="020B0502020202020204" pitchFamily="34" charset="0"/>
              </a:rPr>
              <a:t>Палкою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любов'ю</a:t>
            </a:r>
            <a:r>
              <a:rPr lang="ru-RU" sz="2000" b="1" dirty="0">
                <a:latin typeface="Century Gothic" panose="020B0502020202020204" pitchFamily="34" charset="0"/>
              </a:rPr>
              <a:t> до </a:t>
            </a:r>
            <a:r>
              <a:rPr lang="ru-RU" sz="2000" b="1" dirty="0" err="1">
                <a:latin typeface="Century Gothic" panose="020B0502020202020204" pitchFamily="34" charset="0"/>
              </a:rPr>
              <a:t>рідної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землі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пройняті</a:t>
            </a:r>
            <a:r>
              <a:rPr lang="ru-RU" sz="2000" b="1" dirty="0">
                <a:latin typeface="Century Gothic" panose="020B0502020202020204" pitchFamily="34" charset="0"/>
              </a:rPr>
              <a:t> слова В. Симоненка — </a:t>
            </a:r>
            <a:r>
              <a:rPr lang="ru-RU" sz="2000" b="1" dirty="0" err="1">
                <a:latin typeface="Century Gothic" panose="020B0502020202020204" pitchFamily="34" charset="0"/>
              </a:rPr>
              <a:t>поета</a:t>
            </a:r>
            <a:r>
              <a:rPr lang="ru-RU" sz="2000" b="1" dirty="0">
                <a:latin typeface="Century Gothic" panose="020B0502020202020204" pitchFamily="34" charset="0"/>
              </a:rPr>
              <a:t>, </a:t>
            </a:r>
            <a:r>
              <a:rPr lang="ru-RU" sz="2000" b="1" dirty="0" err="1">
                <a:latin typeface="Century Gothic" panose="020B0502020202020204" pitchFamily="34" charset="0"/>
              </a:rPr>
              <a:t>який</a:t>
            </a:r>
            <a:r>
              <a:rPr lang="ru-RU" sz="2000" b="1" dirty="0">
                <a:latin typeface="Century Gothic" panose="020B0502020202020204" pitchFamily="34" charset="0"/>
              </a:rPr>
              <a:t> з </a:t>
            </a:r>
            <a:r>
              <a:rPr lang="ru-RU" sz="2000" b="1" dirty="0" err="1">
                <a:latin typeface="Century Gothic" panose="020B0502020202020204" pitchFamily="34" charset="0"/>
              </a:rPr>
              <a:t>величезним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запізненням</a:t>
            </a:r>
            <a:r>
              <a:rPr lang="ru-RU" sz="2000" b="1" dirty="0">
                <a:latin typeface="Century Gothic" panose="020B0502020202020204" pitchFamily="34" charset="0"/>
              </a:rPr>
              <a:t> став лауреатом </a:t>
            </a:r>
            <a:r>
              <a:rPr lang="ru-RU" sz="2000" b="1" dirty="0" err="1">
                <a:latin typeface="Century Gothic" panose="020B0502020202020204" pitchFamily="34" charset="0"/>
              </a:rPr>
              <a:t>Шевченківської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премії</a:t>
            </a:r>
            <a:r>
              <a:rPr lang="ru-RU" sz="2000" b="1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2419DF-C21D-46AC-9B37-62620538F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557513"/>
            <a:ext cx="5042019" cy="3646733"/>
          </a:xfrm>
        </p:spPr>
        <p:txBody>
          <a:bodyPr/>
          <a:lstStyle/>
          <a:p>
            <a:pPr algn="ctr"/>
            <a:r>
              <a:rPr lang="ru-RU" dirty="0" err="1"/>
              <a:t>Рідна</a:t>
            </a:r>
            <a:r>
              <a:rPr lang="ru-RU" dirty="0"/>
              <a:t> земле! </a:t>
            </a:r>
            <a:r>
              <a:rPr lang="ru-RU" dirty="0" err="1"/>
              <a:t>Мозок</a:t>
            </a:r>
            <a:r>
              <a:rPr lang="ru-RU" dirty="0"/>
              <a:t> </a:t>
            </a:r>
            <a:r>
              <a:rPr lang="ru-RU" dirty="0" err="1"/>
              <a:t>мій</a:t>
            </a:r>
            <a:r>
              <a:rPr lang="ru-RU" dirty="0"/>
              <a:t> </a:t>
            </a:r>
            <a:r>
              <a:rPr lang="ru-RU" dirty="0" err="1"/>
              <a:t>світліє</a:t>
            </a:r>
            <a:r>
              <a:rPr lang="ru-RU" dirty="0"/>
              <a:t>,</a:t>
            </a:r>
          </a:p>
          <a:p>
            <a:pPr algn="ctr"/>
            <a:r>
              <a:rPr lang="ru-RU" dirty="0"/>
              <a:t>І душа </a:t>
            </a:r>
            <a:r>
              <a:rPr lang="ru-RU" dirty="0" err="1"/>
              <a:t>ніжнішою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,</a:t>
            </a:r>
          </a:p>
          <a:p>
            <a:pPr algn="ctr"/>
            <a:r>
              <a:rPr lang="ru-RU" dirty="0"/>
              <a:t>Як </a:t>
            </a:r>
            <a:r>
              <a:rPr lang="ru-RU" dirty="0" err="1"/>
              <a:t>твої</a:t>
            </a:r>
            <a:r>
              <a:rPr lang="ru-RU" dirty="0"/>
              <a:t> </a:t>
            </a:r>
            <a:r>
              <a:rPr lang="ru-RU" dirty="0" err="1"/>
              <a:t>сподівання</a:t>
            </a:r>
            <a:r>
              <a:rPr lang="ru-RU" dirty="0"/>
              <a:t> і </a:t>
            </a:r>
            <a:r>
              <a:rPr lang="ru-RU" dirty="0" err="1"/>
              <a:t>мрії</a:t>
            </a:r>
            <a:endParaRPr lang="ru-RU" dirty="0"/>
          </a:p>
          <a:p>
            <a:pPr algn="ctr"/>
            <a:r>
              <a:rPr lang="ru-RU" dirty="0"/>
              <a:t>У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вриваються</a:t>
            </a:r>
            <a:r>
              <a:rPr lang="ru-RU" dirty="0"/>
              <a:t> </a:t>
            </a:r>
            <a:r>
              <a:rPr lang="ru-RU" dirty="0" err="1"/>
              <a:t>моє</a:t>
            </a:r>
            <a:r>
              <a:rPr lang="ru-RU" dirty="0"/>
              <a:t>.</a:t>
            </a:r>
          </a:p>
          <a:p>
            <a:pPr algn="ctr"/>
            <a:r>
              <a:rPr lang="ru-RU" dirty="0"/>
              <a:t>І живу тобою і для тебе,</a:t>
            </a:r>
          </a:p>
          <a:p>
            <a:pPr algn="ctr"/>
            <a:r>
              <a:rPr lang="ru-RU" dirty="0" err="1"/>
              <a:t>Вийшов</a:t>
            </a:r>
            <a:r>
              <a:rPr lang="ru-RU" dirty="0"/>
              <a:t> з тебе, в тебе перейду,</a:t>
            </a:r>
          </a:p>
          <a:p>
            <a:pPr algn="ctr"/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твоїм</a:t>
            </a:r>
            <a:r>
              <a:rPr lang="ru-RU" dirty="0"/>
              <a:t> </a:t>
            </a:r>
            <a:r>
              <a:rPr lang="ru-RU" dirty="0" err="1"/>
              <a:t>високочолим</a:t>
            </a:r>
            <a:r>
              <a:rPr lang="ru-RU" dirty="0"/>
              <a:t> небом.</a:t>
            </a:r>
          </a:p>
          <a:p>
            <a:pPr algn="ctr"/>
            <a:r>
              <a:rPr lang="ru-RU" dirty="0" err="1"/>
              <a:t>Гартував</a:t>
            </a:r>
            <a:r>
              <a:rPr lang="ru-RU" dirty="0"/>
              <a:t> я силу </a:t>
            </a:r>
            <a:r>
              <a:rPr lang="ru-RU" dirty="0" err="1"/>
              <a:t>молоду</a:t>
            </a:r>
            <a:r>
              <a:rPr lang="ru-RU" dirty="0"/>
              <a:t>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90C2B5-03C4-48C6-A82F-2D9E6ED76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4D792B7-0397-C047-AE12-1A03F7E3DC83}" type="slidenum">
              <a:rPr lang="ru-RU" noProof="0" smtClean="0"/>
              <a:pPr rtl="0"/>
              <a:t>8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FC1A87-75E0-4420-89DE-C0EF1B4FE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dirty="0"/>
              <a:t>Українська культура періоду застою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3664182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4FA8E-F198-4AD8-83D8-9DBD005CF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544" y="0"/>
            <a:ext cx="6109646" cy="1324598"/>
          </a:xfrm>
        </p:spPr>
        <p:txBody>
          <a:bodyPr/>
          <a:lstStyle/>
          <a:p>
            <a:pPr algn="ctr"/>
            <a:r>
              <a:rPr lang="uk-UA" sz="4000" b="1" dirty="0">
                <a:latin typeface="Century Gothic" panose="020B0502020202020204" pitchFamily="34" charset="0"/>
              </a:rPr>
              <a:t>Поезія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6D2B99-6132-43E5-953B-824C511F4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544" y="1743342"/>
            <a:ext cx="6109646" cy="4768553"/>
          </a:xfrm>
        </p:spPr>
        <p:txBody>
          <a:bodyPr/>
          <a:lstStyle/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Нові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збірки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віршів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Л. Костенко, І. Драча, Р.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Лубківського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Д.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Павличка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молодих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поетів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П.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Осадчука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І.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Римарука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.</a:t>
            </a:r>
          </a:p>
          <a:p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Головний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зміст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їхніх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творів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— палка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любов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України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вболівання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за долю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її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народу,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оспівування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людських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почуттів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праці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природи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рідного</a:t>
            </a:r>
            <a:r>
              <a:rPr lang="ru-RU" sz="1600" b="0" i="0" dirty="0">
                <a:solidFill>
                  <a:srgbClr val="333333"/>
                </a:solidFill>
                <a:effectLst/>
                <a:cs typeface="Calibri" panose="020F0502020204030204" pitchFamily="34" charset="0"/>
              </a:rPr>
              <a:t> краю. </a:t>
            </a:r>
            <a:endParaRPr lang="ru-RU" sz="2400" dirty="0">
              <a:cs typeface="Calibri" panose="020F050202020403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A6DEA1A-D885-4C02-BBB8-3CA5BE3220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3" b="7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2206746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Тема Office">
  <a:themeElements>
    <a:clrScheme name="Custom 33">
      <a:dk1>
        <a:srgbClr val="000000"/>
      </a:dk1>
      <a:lt1>
        <a:srgbClr val="FFFFFF"/>
      </a:lt1>
      <a:dk2>
        <a:srgbClr val="59512B"/>
      </a:dk2>
      <a:lt2>
        <a:srgbClr val="E7E4E6"/>
      </a:lt2>
      <a:accent1>
        <a:srgbClr val="F8F4EC"/>
      </a:accent1>
      <a:accent2>
        <a:srgbClr val="474134"/>
      </a:accent2>
      <a:accent3>
        <a:srgbClr val="E5E0D8"/>
      </a:accent3>
      <a:accent4>
        <a:srgbClr val="B6A592"/>
      </a:accent4>
      <a:accent5>
        <a:srgbClr val="F4F0ED"/>
      </a:accent5>
      <a:accent6>
        <a:srgbClr val="CEC5A7"/>
      </a:accent6>
      <a:hlink>
        <a:srgbClr val="827D57"/>
      </a:hlink>
      <a:folHlink>
        <a:srgbClr val="867052"/>
      </a:folHlink>
    </a:clrScheme>
    <a:fontScheme name="Custom 31">
      <a:majorFont>
        <a:latin typeface="Felix Titling"/>
        <a:ea typeface=""/>
        <a:cs typeface=""/>
      </a:majorFont>
      <a:minorFont>
        <a:latin typeface="Avenir Next LT Pro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493496_TF33492763_Win32" id="{E7535930-AE6F-4FA6-8DEA-BCE2C488C1D7}" vid="{AE454879-4C29-41F4-97EB-BDF24CFE1321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13cd20-357b-48a5-aff4-3bb4b52aae3e" xsi:nil="true"/>
    <MediaServiceKeyPoints xmlns="4f0d45a2-344c-4fe0-9811-4277bf2c2e17" xsi:nil="true"/>
    <lcf76f155ced4ddcb4097134ff3c332f xmlns="4f0d45a2-344c-4fe0-9811-4277bf2c2e1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9CED55E8F8543BEFD54205924B97E" ma:contentTypeVersion="15" ma:contentTypeDescription="Create a new document." ma:contentTypeScope="" ma:versionID="7934cfc98febfa177962bc8a36be076c">
  <xsd:schema xmlns:xsd="http://www.w3.org/2001/XMLSchema" xmlns:xs="http://www.w3.org/2001/XMLSchema" xmlns:p="http://schemas.microsoft.com/office/2006/metadata/properties" xmlns:ns2="4f0d45a2-344c-4fe0-9811-4277bf2c2e17" xmlns:ns3="bb13cd20-357b-48a5-aff4-3bb4b52aae3e" targetNamespace="http://schemas.microsoft.com/office/2006/metadata/properties" ma:root="true" ma:fieldsID="aa190bc864bcebc737c679dbb323a16d" ns2:_="" ns3:_="">
    <xsd:import namespace="4f0d45a2-344c-4fe0-9811-4277bf2c2e17"/>
    <xsd:import namespace="bb13cd20-357b-48a5-aff4-3bb4b52aa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d45a2-344c-4fe0-9811-4277bf2c2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42cf434-6fa7-423d-b9b2-a30b23ae4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3cd20-357b-48a5-aff4-3bb4b52aa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435a69-c5f6-4b2d-823a-b7e1eae613dc}" ma:internalName="TaxCatchAll" ma:showField="CatchAllData" ma:web="bb13cd20-357b-48a5-aff4-3bb4b52aa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9B373E-6FDE-4773-A0C6-CDA9846E30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bb13cd20-357b-48a5-aff4-3bb4b52aae3e"/>
    <ds:schemaRef ds:uri="4f0d45a2-344c-4fe0-9811-4277bf2c2e17"/>
  </ds:schemaRefs>
</ds:datastoreItem>
</file>

<file path=customXml/itemProps2.xml><?xml version="1.0" encoding="utf-8"?>
<ds:datastoreItem xmlns:ds="http://schemas.openxmlformats.org/officeDocument/2006/customXml" ds:itemID="{45AB0488-ACBF-45E0-82FC-6FEAA50031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d45a2-344c-4fe0-9811-4277bf2c2e17"/>
    <ds:schemaRef ds:uri="bb13cd20-357b-48a5-aff4-3bb4b52aa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B8FCA9-2C7D-45A4-87C8-02C272E9F4D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Город</Template>
  <TotalTime>88</TotalTime>
  <Words>1491</Words>
  <Application>Microsoft Office PowerPoint</Application>
  <PresentationFormat>Широкоэкранный</PresentationFormat>
  <Paragraphs>115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Avenir Next LT Pro</vt:lpstr>
      <vt:lpstr>Calibri</vt:lpstr>
      <vt:lpstr>Century Gothic</vt:lpstr>
      <vt:lpstr>Gill Sans Nova Light</vt:lpstr>
      <vt:lpstr>Times New Roman</vt:lpstr>
      <vt:lpstr>Wingdings</vt:lpstr>
      <vt:lpstr>Тема Office</vt:lpstr>
      <vt:lpstr>УКРАЇНСЬКА КУЛЬТУРА ПЕРІОДУ ЗАСТОЮ</vt:lpstr>
      <vt:lpstr>Зміст</vt:lpstr>
      <vt:lpstr>Вступ</vt:lpstr>
      <vt:lpstr>Наука і освіта</vt:lpstr>
      <vt:lpstr>Література</vt:lpstr>
      <vt:lpstr>Література</vt:lpstr>
      <vt:lpstr>Література</vt:lpstr>
      <vt:lpstr>Палкою любов'ю до рідної землі пройняті слова В. Симоненка — поета, який з величезним запізненням став лауреатом Шевченківської премії:</vt:lpstr>
      <vt:lpstr>Поезія</vt:lpstr>
      <vt:lpstr>Драматургія</vt:lpstr>
      <vt:lpstr>Музика</vt:lpstr>
      <vt:lpstr>Музика</vt:lpstr>
      <vt:lpstr>Кінематограф</vt:lpstr>
      <vt:lpstr>Образотворче мистецтво</vt:lpstr>
      <vt:lpstr>Образотворче мистецтво</vt:lpstr>
      <vt:lpstr>Релігія</vt:lpstr>
      <vt:lpstr>Державна премія України імені Т. Шевченка</vt:lpstr>
      <vt:lpstr>Висновок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Українська культура періоду застою.</dc:title>
  <dc:creator>brunixxq</dc:creator>
  <cp:lastModifiedBy>brunixxq</cp:lastModifiedBy>
  <cp:revision>15</cp:revision>
  <dcterms:created xsi:type="dcterms:W3CDTF">2023-11-21T18:59:09Z</dcterms:created>
  <dcterms:modified xsi:type="dcterms:W3CDTF">2023-11-21T20:27:31Z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0x0101003AB9CED55E8F8543BEFD54205924B97E</vt:lpwstr>
  </property>
</Properties>
</file>