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61" r:id="rId3"/>
    <p:sldId id="264" r:id="rId4"/>
    <p:sldId id="265" r:id="rId5"/>
    <p:sldId id="266" r:id="rId6"/>
    <p:sldId id="267" r:id="rId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tableStyles" Target="tableStyles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3010829" cy="6858000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038443" y="0"/>
            <a:ext cx="3067112" cy="6858000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077413" y="0"/>
            <a:ext cx="3010829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3030311" cy="6858000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066585" y="0"/>
            <a:ext cx="3010829" cy="6858000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077414" y="0"/>
            <a:ext cx="3010829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3010829" cy="6858000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765157" y="0"/>
            <a:ext cx="3010829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421780"/>
            <a:ext cx="9144000" cy="401443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X6837</dc:creator>
  <dcterms:created xsi:type="dcterms:W3CDTF">2015-05-12T05:30:45Z</dcterms:created>
  <dcterms:modified xsi:type="dcterms:W3CDTF">2026-06-06T18:38:17Z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3c2cec8426d54a6084e70a2e200942ca_21</vt:lpwstr>
  </property>
</Properties>
</file>