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84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esktop\Интерент маг Иде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427" y="1124744"/>
            <a:ext cx="7361595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38173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5</cp:revision>
  <dcterms:created xsi:type="dcterms:W3CDTF">2023-01-15T19:42:34Z</dcterms:created>
  <dcterms:modified xsi:type="dcterms:W3CDTF">2023-02-04T20:02:38Z</dcterms:modified>
</cp:coreProperties>
</file>