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9" r:id="rId13"/>
    <p:sldId id="270" r:id="rId14"/>
    <p:sldId id="25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2" y="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F013F-3EC7-431F-84B5-7F24F5B4D87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149F-BBC1-463B-8EC4-A4B64DB41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6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D8B6B-A208-4FA9-819D-ABCACEDEEE0B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7A57EA-28D3-4AC4-BA4B-B4276BF1206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215338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72140"/>
            <a:ext cx="4486284" cy="1114436"/>
          </a:xfrm>
        </p:spPr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79641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Healthy and unhealthy food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7650" name="Picture 2" descr="Диета: правильное питание, похудение, дюкана, диета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4000528" cy="400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714356"/>
            <a:ext cx="23341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salt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8914" name="Picture 2" descr="Види солі, які використовуються при приготуванні їж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096000" cy="406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product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well means eating a variety of foods that provide the body with the nutrients it needs to maintain health, well-being</a:t>
            </a:r>
            <a:r>
              <a:rPr lang="en-US" smtClean="0"/>
              <a:t>, and </a:t>
            </a:r>
            <a:r>
              <a:rPr lang="en-US" dirty="0" smtClean="0"/>
              <a:t>energy.</a:t>
            </a:r>
            <a:endParaRPr lang="ru-RU" dirty="0"/>
          </a:p>
        </p:txBody>
      </p:sp>
      <p:pic>
        <p:nvPicPr>
          <p:cNvPr id="3074" name="Picture 2" descr="Здорова їжа корисна не тільки для людей, а й для довкілля – дослід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4927887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356"/>
            <a:ext cx="4946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vegetables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62" name="Picture 2" descr="Борщовий набір» у травні. Скільки коштуватимуть овочі — Радіо ТР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096000" cy="3895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500042"/>
            <a:ext cx="31835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fruits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938" name="Picture 2" descr="Коли краще їсти фрук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334250" cy="4124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572924" y="1714488"/>
            <a:ext cx="171480" cy="1531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2350776"/>
          </a:xfrm>
        </p:spPr>
        <p:txBody>
          <a:bodyPr>
            <a:normAutofit/>
          </a:bodyPr>
          <a:lstStyle/>
          <a:p>
            <a:r>
              <a:rPr lang="en-US" dirty="0" smtClean="0"/>
              <a:t>A balanced diet can reduce the long-term risk of diseases such as stroke, diabetes and some cancers, and it also helps maintain a healthy body weight.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50" name="Picture 2" descr="Веселка» у тарілці: як отримати користь від буденних продуктів — Радіо ТР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85992"/>
            <a:ext cx="3515014" cy="2043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52" name="AutoShape 4" descr="Британський генетик розвіяв популярні міфи про здорове харчу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Британський генетик розвіяв популярні міфи про здорове харчу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Британський генетик розвіяв популярні міфи про здорове харчу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Здорова їжа: дешево і смачно. Не вірите? - Інститут Просві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143404" cy="276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Дякую: векторна графіка, зображення, Дякую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Дякую: векторна графіка, зображення, Дякую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Дякую: векторна графіка, зображення, Дякую малюнки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Міжнародний день «Дякую» (2023) - DAY TO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en-US" dirty="0" smtClean="0"/>
              <a:t>Harmful products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Nutritionists have compiled a list of the most harmful products and habits that destroy teeth, heart disease, and shorten life</a:t>
            </a:r>
            <a:r>
              <a:rPr lang="uk-UA" dirty="0" smtClean="0"/>
              <a:t>…</a:t>
            </a:r>
            <a:endParaRPr lang="ru-RU" dirty="0"/>
          </a:p>
        </p:txBody>
      </p:sp>
      <p:pic>
        <p:nvPicPr>
          <p:cNvPr id="4098" name="Picture 2" descr="Зловживання солодким завдає шкоди шкірі обличч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86058"/>
            <a:ext cx="4429148" cy="2952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Чому “солодкі свята” шкідливі для здоров'я :: Міський  лікувально-діагностичний центр м.Вінниця (МЛДЦ Вінниц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3835966" cy="2109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Шкідливість цукру і як він впливає на організм людини - Easy4Bu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00791" cy="4500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2976" y="642918"/>
            <a:ext cx="7353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Candies, "</a:t>
            </a:r>
            <a:r>
              <a:rPr lang="en-US" sz="4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Chupa-chupsy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714356"/>
            <a:ext cx="27622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chips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 descr="Чому в пачці чіпсів завжди багато - Інтереc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510218" cy="4257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71480"/>
            <a:ext cx="5919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Sweet drinks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746" name="Picture 2" descr="Батьки та бабусі: ось список продуктів, які дітям категорично не можна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428868"/>
            <a:ext cx="6516174" cy="3486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642918"/>
            <a:ext cx="71125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chocolate bars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22" name="Picture 2" descr="Шоколадные батончики ассортимент - 59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429420" cy="4184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7785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sausages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5842" name="Picture 2" descr="Замість ковбас чи сосисок крамниці України заполонили низькоякісні  &quot;м'ясовмісні&quot; продук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974912" cy="4232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8058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fatty meat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4818" name="Picture 2" descr="Класифікація м'яса свинини за якістю, свіжістю, термічним ста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6803591" cy="3571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14356"/>
            <a:ext cx="477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mayonnaise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6" name="Picture 2" descr="Домашній майонез рецепт, як зробити майонез вдома — УНІ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810264" cy="3878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103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Поток</vt:lpstr>
      <vt:lpstr>Презентация PowerPoint</vt:lpstr>
      <vt:lpstr>Harmful products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healthy product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2023-11-15T17:18:46Z</dcterms:created>
  <dcterms:modified xsi:type="dcterms:W3CDTF">2024-10-29T13:42:42Z</dcterms:modified>
</cp:coreProperties>
</file>