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65" r:id="rId7"/>
    <p:sldId id="270" r:id="rId8"/>
    <p:sldId id="269" r:id="rId9"/>
    <p:sldId id="266" r:id="rId10"/>
    <p:sldId id="262" r:id="rId11"/>
    <p:sldId id="263" r:id="rId12"/>
    <p:sldId id="260" r:id="rId13"/>
    <p:sldId id="267" r:id="rId14"/>
    <p:sldId id="268" r:id="rId15"/>
    <p:sldId id="259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legreya Bold" panose="020B0604020202020204" charset="0"/>
      <p:regular r:id="rId21"/>
    </p:embeddedFont>
    <p:embeddedFont>
      <p:font typeface="Klein Condensed Bold" panose="020B0604020202020204" charset="0"/>
      <p:regular r:id="rId22"/>
    </p:embeddedFont>
    <p:embeddedFont>
      <p:font typeface="Open Sans Light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svg"/><Relationship Id="rId10" Type="http://schemas.openxmlformats.org/officeDocument/2006/relationships/image" Target="../media/image22.jpe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0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32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12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52954" y="2592776"/>
            <a:ext cx="10034287" cy="324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9"/>
              </a:lnSpc>
              <a:spcBef>
                <a:spcPct val="0"/>
              </a:spcBef>
            </a:pPr>
            <a:r>
              <a:rPr lang="en-US" sz="9300">
                <a:solidFill>
                  <a:srgbClr val="433831"/>
                </a:solidFill>
                <a:latin typeface="Klein Condensed Bold"/>
              </a:rPr>
              <a:t>ALL ABOUT WRITER JOJO MOYES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37568" y="5842706"/>
            <a:ext cx="6465058" cy="9286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08260" y="7231994"/>
            <a:ext cx="2544579" cy="23959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715">
            <a:off x="1788107" y="6666677"/>
            <a:ext cx="1450030" cy="11306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294" t="19685" r="10243" b="43307"/>
          <a:stretch/>
        </p:blipFill>
        <p:spPr>
          <a:xfrm>
            <a:off x="32657" y="2781300"/>
            <a:ext cx="18102943" cy="48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13791" y="952500"/>
            <a:ext cx="5740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Jojo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Moyes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6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518" t="18750" r="9590" b="45253"/>
          <a:stretch/>
        </p:blipFill>
        <p:spPr>
          <a:xfrm>
            <a:off x="685800" y="2247900"/>
            <a:ext cx="1730297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1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  <a:spcBef>
                <a:spcPct val="0"/>
              </a:spcBef>
            </a:pPr>
            <a:r>
              <a:rPr lang="en-US" sz="6204">
                <a:solidFill>
                  <a:srgbClr val="FFFFFF"/>
                </a:solidFill>
                <a:latin typeface="Alegreya Bold"/>
              </a:rPr>
              <a:t>25%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98642" y="5752969"/>
            <a:ext cx="181039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6"/>
              </a:lnSpc>
              <a:spcBef>
                <a:spcPct val="0"/>
              </a:spcBef>
            </a:pPr>
            <a:r>
              <a:rPr lang="en-US" sz="6204" u="none">
                <a:solidFill>
                  <a:srgbClr val="FFFFFF"/>
                </a:solidFill>
                <a:latin typeface="Alegreya Bold"/>
              </a:rPr>
              <a:t>75%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6290593" y="8534931"/>
            <a:ext cx="1450030" cy="11306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86647" y="873310"/>
            <a:ext cx="9234386" cy="747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Beloved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awarded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Romantic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Novelists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Jojo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journalist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appeals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archival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Romantic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gentle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addressed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married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husband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mysterious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stranger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Отзывы о книге The Last Letter from Your L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344">
            <a:off x="11779539" y="1714500"/>
            <a:ext cx="4118898" cy="632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0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4600" y="1028700"/>
            <a:ext cx="6442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Awards and achievements</a:t>
            </a:r>
            <a:endParaRPr lang="en-US" sz="4400" b="1" i="0" dirty="0">
              <a:solidFill>
                <a:srgbClr val="745E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2933700"/>
            <a:ext cx="7543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Moyes</a:t>
            </a: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books have been translated into forty-six languages, have hit the number one spot in twelve countries and have sold over forty </a:t>
            </a:r>
            <a:r>
              <a:rPr lang="en-US" sz="3200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uk-UA" sz="3200" baseline="3000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copies </a:t>
            </a:r>
            <a:r>
              <a:rPr lang="en-US" sz="320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worldwide</a:t>
            </a:r>
            <a:r>
              <a:rPr lang="en-US" sz="320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745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Romantic Novel of the Year Award Winner (2004): </a:t>
            </a:r>
            <a:r>
              <a:rPr lang="en-US" sz="3200" i="1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Fruit</a:t>
            </a:r>
            <a:r>
              <a:rPr lang="en-US" sz="3200" i="1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745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Romantic Novel of the Year Award Nominee (2008): </a:t>
            </a:r>
            <a:r>
              <a:rPr lang="en-US" sz="3200" i="1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 Bay</a:t>
            </a:r>
            <a:r>
              <a:rPr lang="en-US" sz="3200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745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Romantic Novel of the Year Award Winner (2011): </a:t>
            </a:r>
            <a:r>
              <a:rPr lang="en-US" sz="3200" i="1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Letter From Your Lover</a:t>
            </a:r>
            <a:endParaRPr lang="en-US" sz="3200" b="0" i="0" dirty="0">
              <a:solidFill>
                <a:srgbClr val="745E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96400" y="29337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Hall of Fame Winner for </a:t>
            </a:r>
            <a:r>
              <a:rPr lang="en-US" sz="3200" i="1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You</a:t>
            </a: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&amp; </a:t>
            </a:r>
            <a:r>
              <a:rPr lang="en-US" sz="3200" i="1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Before You</a:t>
            </a: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Nielsen Awards</a:t>
            </a:r>
            <a:r>
              <a:rPr lang="en-US" sz="3200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745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Before You</a:t>
            </a: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hit the </a:t>
            </a:r>
            <a:r>
              <a:rPr lang="en-US" sz="3200" i="1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 </a:t>
            </a:r>
            <a:r>
              <a:rPr lang="en-US" sz="3200" i="1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bestseller Top Ten chart in </a:t>
            </a:r>
            <a:r>
              <a:rPr lang="en-US" sz="3200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spent 19 weeks on the chart.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Library Association winner for </a:t>
            </a:r>
            <a:r>
              <a:rPr lang="en-US" sz="3200" i="1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Before You</a:t>
            </a: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</a:t>
            </a:r>
            <a:r>
              <a:rPr lang="en-US" sz="3200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745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Reads Best Fiction Award Winner (2018): </a:t>
            </a:r>
            <a:r>
              <a:rPr lang="en-US" sz="3200" i="1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Me</a:t>
            </a:r>
            <a:r>
              <a:rPr lang="en-US" sz="3200" i="1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745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Giver of Stars</a:t>
            </a: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an international best-seller</a:t>
            </a:r>
            <a:endParaRPr lang="en-US" sz="3200" b="0" i="0" dirty="0">
              <a:solidFill>
                <a:srgbClr val="745E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3561627" y="848104"/>
            <a:ext cx="1450030" cy="113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9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18706" y="342808"/>
            <a:ext cx="9601384" cy="96013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5895753" y="8697133"/>
            <a:ext cx="1450030" cy="113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536298" y="4374909"/>
            <a:ext cx="2900009" cy="46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5"/>
              </a:lnSpc>
              <a:spcBef>
                <a:spcPct val="0"/>
              </a:spcBef>
            </a:pPr>
            <a:r>
              <a:rPr lang="en-US" sz="2753">
                <a:solidFill>
                  <a:srgbClr val="FFFFFF"/>
                </a:solidFill>
                <a:latin typeface="Open Sans Light Bold"/>
              </a:rPr>
              <a:t>Characteristics</a:t>
            </a:r>
          </a:p>
        </p:txBody>
      </p:sp>
      <p:sp>
        <p:nvSpPr>
          <p:cNvPr id="18" name="AutoShape 2" descr="Джоджо Мойес в молод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" descr="National Velvet (Dover Children's Classics): Bagnold, Enid: 9780486492971:  Amazon.com: Boo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76090" y="2283769"/>
            <a:ext cx="8854510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Jojo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Moyes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farm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Sampford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husband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journalist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Charles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Arthur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ex-racehorse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rescued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Pyrenean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787">
            <a:off x="731153" y="2160415"/>
            <a:ext cx="6569029" cy="6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94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26857" y="5873999"/>
            <a:ext cx="10034287" cy="367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7"/>
              </a:lnSpc>
              <a:spcBef>
                <a:spcPct val="0"/>
              </a:spcBef>
            </a:pPr>
            <a:r>
              <a:rPr lang="en-US" sz="10712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en-US" sz="10712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12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for attention!</a:t>
            </a:r>
            <a:endParaRPr lang="en-US" sz="10712" dirty="0">
              <a:solidFill>
                <a:srgbClr val="745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11470" y="9216508"/>
            <a:ext cx="6465058" cy="9286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1788107" y="6666677"/>
            <a:ext cx="1450030" cy="11306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41545">
            <a:off x="4888111" y="4445653"/>
            <a:ext cx="1120358" cy="9971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812159">
            <a:off x="11370430" y="2367352"/>
            <a:ext cx="1120358" cy="997119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2676135" y="5658866"/>
            <a:ext cx="261444" cy="249084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3663461" y="3237660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656264" y="2865912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6562" y="1734294"/>
            <a:ext cx="471487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  <a:spcBef>
                <a:spcPct val="0"/>
              </a:spcBef>
            </a:pPr>
            <a:r>
              <a:rPr lang="en-US" sz="6204">
                <a:solidFill>
                  <a:srgbClr val="FFFFFF"/>
                </a:solidFill>
                <a:latin typeface="Alegreya Bold"/>
              </a:rPr>
              <a:t>25%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98642" y="5752969"/>
            <a:ext cx="181039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6"/>
              </a:lnSpc>
              <a:spcBef>
                <a:spcPct val="0"/>
              </a:spcBef>
            </a:pPr>
            <a:r>
              <a:rPr lang="en-US" sz="6204" u="none">
                <a:solidFill>
                  <a:srgbClr val="FFFFFF"/>
                </a:solidFill>
                <a:latin typeface="Alegreya Bold"/>
              </a:rPr>
              <a:t>75%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6290593" y="8534931"/>
            <a:ext cx="1450030" cy="11306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1026" name="Picture 2" descr="Paris - Salon du livre de Paris 2017 - Jojo Moyes - 001 (cropped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73" y="1250187"/>
            <a:ext cx="5006614" cy="710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512665" y="1628767"/>
            <a:ext cx="8808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Jojo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Moyes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an English journalist and, since 2002, an award-winning romance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novelist. 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12665" y="4197098"/>
            <a:ext cx="9144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twice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Romantic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Romantic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Novelists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translated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twenty-eight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copies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worldwide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1257300"/>
            <a:ext cx="754380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Pauline Sara-Jo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Moyes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born on 4 August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</a:t>
            </a:r>
            <a:endParaRPr lang="uk-UA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 at Royal Holloway College and Bedford New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endParaRPr lang="uk-UA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scholarship from The Independent allowed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Jojo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graduate from City University in London.</a:t>
            </a:r>
            <a:endParaRPr lang="uk-UA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tream Jojo Moyes - The Literary Salon - February 2012 by Damian Barr's  Literary Salon | Listen online for free on Sound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1409700"/>
            <a:ext cx="6629400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72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18706" y="342808"/>
            <a:ext cx="9601384" cy="96013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5895753" y="8697133"/>
            <a:ext cx="1450030" cy="113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536298" y="4374909"/>
            <a:ext cx="2900009" cy="46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5"/>
              </a:lnSpc>
              <a:spcBef>
                <a:spcPct val="0"/>
              </a:spcBef>
            </a:pPr>
            <a:r>
              <a:rPr lang="en-US" sz="2753">
                <a:solidFill>
                  <a:srgbClr val="FFFFFF"/>
                </a:solidFill>
                <a:latin typeface="Open Sans Light Bold"/>
              </a:rPr>
              <a:t>Characteristics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30243" y="1219349"/>
            <a:ext cx="877831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Jojo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born and raised in London. She has described her parents as "bohemian" and her childhood as "eccentric."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attending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typist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NatWest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typing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statements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braille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blind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brochure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Club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18-30,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minicab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brief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Royal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Holloway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Egham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Staines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AutoShape 2" descr="Джоджо Мойес в молод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679266"/>
            <a:ext cx="9144000" cy="41477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Moyes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correspondent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betting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15200" y="5753100"/>
            <a:ext cx="10058400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Jojo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publishers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began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struggle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2527064" y="2808252"/>
            <a:ext cx="2008960" cy="156644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9200" y="6896100"/>
            <a:ext cx="3352965" cy="28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  <a:spcBef>
                <a:spcPct val="0"/>
              </a:spcBef>
            </a:pPr>
            <a:r>
              <a:rPr lang="en-US" sz="6204">
                <a:solidFill>
                  <a:srgbClr val="FFFFFF"/>
                </a:solidFill>
                <a:latin typeface="Alegreya Bold"/>
              </a:rPr>
              <a:t>25%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98642" y="5752969"/>
            <a:ext cx="181039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6"/>
              </a:lnSpc>
              <a:spcBef>
                <a:spcPct val="0"/>
              </a:spcBef>
            </a:pPr>
            <a:r>
              <a:rPr lang="en-US" sz="6204" u="none">
                <a:solidFill>
                  <a:srgbClr val="FFFFFF"/>
                </a:solidFill>
                <a:latin typeface="Alegreya Bold"/>
              </a:rPr>
              <a:t>75%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6290593" y="8534931"/>
            <a:ext cx="1450030" cy="11306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43000" y="1228264"/>
            <a:ext cx="1356244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commercially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eighth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copies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sequels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featuring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protagonist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600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sz="3600" dirty="0" smtClean="0">
              <a:solidFill>
                <a:srgbClr val="745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book was first published on 5 January 2012 in the United Kingdom. A sequel titled After You was released on 24 September 2015 through Pamela Dorman </a:t>
            </a:r>
            <a:r>
              <a:rPr lang="en-US" sz="3600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Books.</a:t>
            </a:r>
            <a:r>
              <a:rPr lang="uk-UA" sz="3600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sequel, Still Me, was published in January 2018.</a:t>
            </a:r>
            <a:endParaRPr lang="uk-UA" sz="3600" dirty="0">
              <a:solidFill>
                <a:srgbClr val="745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3600" dirty="0">
              <a:solidFill>
                <a:srgbClr val="745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6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1028700"/>
            <a:ext cx="9144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2013,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Scott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Neustadter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hired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screenplay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36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Moyes</a:t>
            </a:r>
            <a:endParaRPr lang="ru-RU" sz="3600" dirty="0">
              <a:solidFill>
                <a:srgbClr val="745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Prime Video: Me Before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272">
            <a:off x="11578464" y="2619744"/>
            <a:ext cx="5165881" cy="688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157">
            <a:off x="2849028" y="5484364"/>
            <a:ext cx="4912706" cy="434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139633" y="-723900"/>
            <a:ext cx="3352965" cy="28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4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  <a:spcBef>
                <a:spcPct val="0"/>
              </a:spcBef>
            </a:pPr>
            <a:r>
              <a:rPr lang="en-US" sz="6204">
                <a:solidFill>
                  <a:srgbClr val="FFFFFF"/>
                </a:solidFill>
                <a:latin typeface="Alegreya Bold"/>
              </a:rPr>
              <a:t>25%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98642" y="5752969"/>
            <a:ext cx="181039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6"/>
              </a:lnSpc>
              <a:spcBef>
                <a:spcPct val="0"/>
              </a:spcBef>
            </a:pPr>
            <a:r>
              <a:rPr lang="en-US" sz="6204" u="none">
                <a:solidFill>
                  <a:srgbClr val="FFFFFF"/>
                </a:solidFill>
                <a:latin typeface="Alegreya Bold"/>
              </a:rPr>
              <a:t>75%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2848212" y="7962504"/>
            <a:ext cx="1450030" cy="11306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58688" y="609162"/>
            <a:ext cx="11353064" cy="809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Jojo</a:t>
            </a:r>
            <a:r>
              <a:rPr lang="en-US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Moyes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ru-RU" sz="4400" dirty="0" smtClean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releasing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heroine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survived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beloved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meets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memories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establishing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ru-RU" sz="44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202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18706" y="342808"/>
            <a:ext cx="9601384" cy="96013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5895753" y="8697133"/>
            <a:ext cx="1450030" cy="113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536298" y="4374909"/>
            <a:ext cx="2900009" cy="46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5"/>
              </a:lnSpc>
              <a:spcBef>
                <a:spcPct val="0"/>
              </a:spcBef>
            </a:pPr>
            <a:r>
              <a:rPr lang="en-US" sz="2753">
                <a:solidFill>
                  <a:srgbClr val="FFFFFF"/>
                </a:solidFill>
                <a:latin typeface="Open Sans Light Bold"/>
              </a:rPr>
              <a:t>Characteristics</a:t>
            </a:r>
          </a:p>
        </p:txBody>
      </p:sp>
      <p:sp>
        <p:nvSpPr>
          <p:cNvPr id="18" name="AutoShape 2" descr="Джоджо Мойес в молод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733305" y="1368802"/>
            <a:ext cx="829009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2018,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Moyes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invested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£120,000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Reads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literacy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gave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ru-RU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3200" dirty="0" smtClean="0">
              <a:solidFill>
                <a:srgbClr val="745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Moyes</a:t>
            </a: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favorite book in childhood was National Velvet by Enid Bagnold. She cites Behind the Scenes at the Museum by Kate Atkinson as a book that made her want to be a better writer, and she is inspired by authors such as Nora </a:t>
            </a:r>
            <a:r>
              <a:rPr lang="en-US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Ephron,Marian</a:t>
            </a: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Keyes, Lisa Jewell, Jonathan </a:t>
            </a:r>
            <a:r>
              <a:rPr lang="en-US" sz="3200" dirty="0" err="1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Tropper</a:t>
            </a:r>
            <a:r>
              <a:rPr lang="en-US" sz="3200" dirty="0">
                <a:solidFill>
                  <a:srgbClr val="745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Jane Austen.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2" descr="National Velvet (Dover Children's Classics): Bagnold, Enid: 9780486492971:  Amazon.com: Boo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National Velvet by Enid Bagnol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528">
            <a:off x="2069101" y="2148487"/>
            <a:ext cx="3416792" cy="491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0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761</Words>
  <Application>Microsoft Office PowerPoint</Application>
  <PresentationFormat>Произвольный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Calibri</vt:lpstr>
      <vt:lpstr>Times New Roman</vt:lpstr>
      <vt:lpstr>Alegreya Bold</vt:lpstr>
      <vt:lpstr>Klein Condensed Bold</vt:lpstr>
      <vt:lpstr>Open Sans Light Bold</vt:lpstr>
      <vt:lpstr>Arial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Beige Minimalist Modern illustrated Book Lover Presentation</dc:title>
  <dc:creator>Админ</dc:creator>
  <cp:lastModifiedBy>Vika</cp:lastModifiedBy>
  <cp:revision>17</cp:revision>
  <dcterms:created xsi:type="dcterms:W3CDTF">2006-08-16T00:00:00Z</dcterms:created>
  <dcterms:modified xsi:type="dcterms:W3CDTF">2023-12-12T07:26:21Z</dcterms:modified>
  <dc:identifier>DAFNmttAFy4</dc:identifier>
</cp:coreProperties>
</file>