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85" r:id="rId5"/>
    <p:sldId id="260" r:id="rId6"/>
    <p:sldId id="295" r:id="rId7"/>
    <p:sldId id="287" r:id="rId8"/>
    <p:sldId id="286" r:id="rId9"/>
    <p:sldId id="288" r:id="rId10"/>
    <p:sldId id="289" r:id="rId11"/>
    <p:sldId id="292" r:id="rId12"/>
    <p:sldId id="290" r:id="rId13"/>
    <p:sldId id="293" r:id="rId14"/>
    <p:sldId id="291" r:id="rId15"/>
    <p:sldId id="294" r:id="rId16"/>
    <p:sldId id="296" r:id="rId17"/>
    <p:sldId id="300" r:id="rId18"/>
    <p:sldId id="297" r:id="rId19"/>
    <p:sldId id="298" r:id="rId20"/>
    <p:sldId id="299" r:id="rId21"/>
    <p:sldId id="301" r:id="rId22"/>
    <p:sldId id="302" r:id="rId23"/>
    <p:sldId id="268" r:id="rId24"/>
    <p:sldId id="303" r:id="rId25"/>
    <p:sldId id="270" r:id="rId26"/>
    <p:sldId id="278" r:id="rId27"/>
  </p:sldIdLst>
  <p:sldSz cx="9144000" cy="5143500" type="screen16x9"/>
  <p:notesSz cx="6858000" cy="9144000"/>
  <p:embeddedFontLst>
    <p:embeddedFont>
      <p:font typeface="Playfair Display" panose="020B0604020202020204" charset="-52"/>
      <p:regular r:id="rId29"/>
      <p:bold r:id="rId30"/>
      <p:italic r:id="rId31"/>
      <p:boldItalic r:id="rId32"/>
    </p:embeddedFont>
    <p:embeddedFont>
      <p:font typeface="Droid Sans" panose="020B06060308040202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0C2CEC-C744-4A1C-8D39-E0BBFF09251E}">
  <a:tblStyle styleId="{010C2CEC-C744-4A1C-8D39-E0BBFF0925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98C90-FD59-4E64-9DE7-CBA2B0F5AAD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9F0A4DA9-14A0-40C4-A5C6-D17DB34CC9F6}">
      <dgm:prSet phldrT="[Текст]"/>
      <dgm:spPr/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50D362E0-3CC2-4519-B7CC-B1A5E84E4EA7}" type="parTrans" cxnId="{C93A7005-49C3-447F-9E3E-456E9E8B1002}">
      <dgm:prSet/>
      <dgm:spPr/>
      <dgm:t>
        <a:bodyPr/>
        <a:lstStyle/>
        <a:p>
          <a:endParaRPr lang="uk-UA"/>
        </a:p>
      </dgm:t>
    </dgm:pt>
    <dgm:pt modelId="{EA8A35A6-8CCD-42F2-BA52-B13210D91490}" type="sibTrans" cxnId="{C93A7005-49C3-447F-9E3E-456E9E8B1002}">
      <dgm:prSet/>
      <dgm:spPr/>
      <dgm:t>
        <a:bodyPr/>
        <a:lstStyle/>
        <a:p>
          <a:endParaRPr lang="uk-UA"/>
        </a:p>
      </dgm:t>
    </dgm:pt>
    <dgm:pt modelId="{DC2543C2-6CEC-4A1E-9A46-1B90DE0DB179}" type="pres">
      <dgm:prSet presAssocID="{D6198C90-FD59-4E64-9DE7-CBA2B0F5AAD1}" presName="Name0" presStyleCnt="0">
        <dgm:presLayoutVars>
          <dgm:chMax/>
          <dgm:chPref/>
          <dgm:dir/>
          <dgm:animLvl val="lvl"/>
        </dgm:presLayoutVars>
      </dgm:prSet>
      <dgm:spPr/>
    </dgm:pt>
    <dgm:pt modelId="{B02692A5-0F94-4453-BFDF-4156B7558EEC}" type="pres">
      <dgm:prSet presAssocID="{9F0A4DA9-14A0-40C4-A5C6-D17DB34CC9F6}" presName="composite" presStyleCnt="0"/>
      <dgm:spPr/>
    </dgm:pt>
    <dgm:pt modelId="{66529D2C-B9DD-433F-B73E-9559EDB62A35}" type="pres">
      <dgm:prSet presAssocID="{9F0A4DA9-14A0-40C4-A5C6-D17DB34CC9F6}" presName="ParentAccentShape" presStyleLbl="trBgShp" presStyleIdx="0" presStyleCnt="1" custScaleX="188633" custScaleY="156166"/>
      <dgm:spPr/>
    </dgm:pt>
    <dgm:pt modelId="{E4CB15DD-D9CB-420A-AE8D-4D77B8EC5C77}" type="pres">
      <dgm:prSet presAssocID="{9F0A4DA9-14A0-40C4-A5C6-D17DB34CC9F6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241955-1D85-4086-957F-B753FCDA6736}" type="pres">
      <dgm:prSet presAssocID="{9F0A4DA9-14A0-40C4-A5C6-D17DB34CC9F6}" presName="ChildText" presStyleLbl="revTx" presStyleIdx="1" presStyleCnt="2">
        <dgm:presLayoutVars>
          <dgm:chMax val="0"/>
          <dgm:chPref val="0"/>
        </dgm:presLayoutVars>
      </dgm:prSet>
      <dgm:spPr/>
    </dgm:pt>
    <dgm:pt modelId="{9B162855-EEBB-4BC9-BCA4-4123F337A881}" type="pres">
      <dgm:prSet presAssocID="{9F0A4DA9-14A0-40C4-A5C6-D17DB34CC9F6}" presName="ChildAccentShape" presStyleLbl="trBgShp" presStyleIdx="0" presStyleCnt="1"/>
      <dgm:spPr/>
    </dgm:pt>
    <dgm:pt modelId="{8F2DB52F-99BE-40A1-8BE5-64041A1F9A9A}" type="pres">
      <dgm:prSet presAssocID="{9F0A4DA9-14A0-40C4-A5C6-D17DB34CC9F6}" presName="Image" presStyleLbl="alignImgPlace1" presStyleIdx="0" presStyleCnt="1" custScaleX="197350" custScaleY="1819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93A7005-49C3-447F-9E3E-456E9E8B1002}" srcId="{D6198C90-FD59-4E64-9DE7-CBA2B0F5AAD1}" destId="{9F0A4DA9-14A0-40C4-A5C6-D17DB34CC9F6}" srcOrd="0" destOrd="0" parTransId="{50D362E0-3CC2-4519-B7CC-B1A5E84E4EA7}" sibTransId="{EA8A35A6-8CCD-42F2-BA52-B13210D91490}"/>
    <dgm:cxn modelId="{6BDD469E-1DD8-44FB-B2DA-DA0D4FEA4C03}" type="presOf" srcId="{9F0A4DA9-14A0-40C4-A5C6-D17DB34CC9F6}" destId="{E4CB15DD-D9CB-420A-AE8D-4D77B8EC5C77}" srcOrd="0" destOrd="0" presId="urn:microsoft.com/office/officeart/2009/3/layout/SnapshotPictureList"/>
    <dgm:cxn modelId="{330FD1D8-F8C5-490A-A6AC-8BD9CC8A425B}" type="presOf" srcId="{D6198C90-FD59-4E64-9DE7-CBA2B0F5AAD1}" destId="{DC2543C2-6CEC-4A1E-9A46-1B90DE0DB179}" srcOrd="0" destOrd="0" presId="urn:microsoft.com/office/officeart/2009/3/layout/SnapshotPictureList"/>
    <dgm:cxn modelId="{820B1B4C-1558-4AA9-9BCC-357011ECC94C}" type="presParOf" srcId="{DC2543C2-6CEC-4A1E-9A46-1B90DE0DB179}" destId="{B02692A5-0F94-4453-BFDF-4156B7558EEC}" srcOrd="0" destOrd="0" presId="urn:microsoft.com/office/officeart/2009/3/layout/SnapshotPictureList"/>
    <dgm:cxn modelId="{36C5D13E-F402-4C7C-8080-F6F435FC0285}" type="presParOf" srcId="{B02692A5-0F94-4453-BFDF-4156B7558EEC}" destId="{66529D2C-B9DD-433F-B73E-9559EDB62A35}" srcOrd="0" destOrd="0" presId="urn:microsoft.com/office/officeart/2009/3/layout/SnapshotPictureList"/>
    <dgm:cxn modelId="{8CCD4C0D-3C6B-4AF6-9263-94C8B42B3ED9}" type="presParOf" srcId="{B02692A5-0F94-4453-BFDF-4156B7558EEC}" destId="{E4CB15DD-D9CB-420A-AE8D-4D77B8EC5C77}" srcOrd="1" destOrd="0" presId="urn:microsoft.com/office/officeart/2009/3/layout/SnapshotPictureList"/>
    <dgm:cxn modelId="{D76A72CB-6B61-4D3B-8D47-C470A7981733}" type="presParOf" srcId="{B02692A5-0F94-4453-BFDF-4156B7558EEC}" destId="{70241955-1D85-4086-957F-B753FCDA6736}" srcOrd="2" destOrd="0" presId="urn:microsoft.com/office/officeart/2009/3/layout/SnapshotPictureList"/>
    <dgm:cxn modelId="{7CCDC8E7-D605-434F-B09F-EF1C4BB22F63}" type="presParOf" srcId="{B02692A5-0F94-4453-BFDF-4156B7558EEC}" destId="{9B162855-EEBB-4BC9-BCA4-4123F337A881}" srcOrd="3" destOrd="0" presId="urn:microsoft.com/office/officeart/2009/3/layout/SnapshotPictureList"/>
    <dgm:cxn modelId="{B4D6F7B8-68D0-4279-B5D7-77B529106FFC}" type="presParOf" srcId="{B02692A5-0F94-4453-BFDF-4156B7558EEC}" destId="{8F2DB52F-99BE-40A1-8BE5-64041A1F9A9A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26C21-782F-45DA-9916-898AF92CB1DD}" type="doc">
      <dgm:prSet loTypeId="urn:microsoft.com/office/officeart/2005/8/layout/cycle4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07D642A-8D00-499C-B6A1-7FD389B8E2A7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0" i="0" dirty="0" smtClean="0"/>
            <a:t>Scrum team</a:t>
          </a:r>
          <a:endParaRPr lang="en-US" dirty="0"/>
        </a:p>
      </dgm:t>
    </dgm:pt>
    <dgm:pt modelId="{117E69E9-4338-4AC3-BBEA-45E1F8F6FF25}" type="parTrans" cxnId="{DEA77E46-1836-4D91-B2F6-5BDBBECC4B1E}">
      <dgm:prSet/>
      <dgm:spPr/>
      <dgm:t>
        <a:bodyPr/>
        <a:lstStyle/>
        <a:p>
          <a:endParaRPr lang="uk-UA"/>
        </a:p>
      </dgm:t>
    </dgm:pt>
    <dgm:pt modelId="{4F40C679-0652-4C16-88E1-372F0CBDDB57}" type="sibTrans" cxnId="{DEA77E46-1836-4D91-B2F6-5BDBBECC4B1E}">
      <dgm:prSet/>
      <dgm:spPr/>
      <dgm:t>
        <a:bodyPr/>
        <a:lstStyle/>
        <a:p>
          <a:endParaRPr lang="uk-UA"/>
        </a:p>
      </dgm:t>
    </dgm:pt>
    <dgm:pt modelId="{98828C17-AFA9-457A-8C55-93A207BD8B9F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0" i="0" dirty="0" smtClean="0"/>
            <a:t>Scrum master</a:t>
          </a:r>
          <a:endParaRPr lang="en-US" dirty="0"/>
        </a:p>
      </dgm:t>
    </dgm:pt>
    <dgm:pt modelId="{591FE011-37FC-408D-B926-7FFD80107CEA}" type="parTrans" cxnId="{25BF70D8-1340-4D54-B0E8-E647296C1028}">
      <dgm:prSet/>
      <dgm:spPr/>
      <dgm:t>
        <a:bodyPr/>
        <a:lstStyle/>
        <a:p>
          <a:endParaRPr lang="uk-UA"/>
        </a:p>
      </dgm:t>
    </dgm:pt>
    <dgm:pt modelId="{CE30213F-556F-4BB2-BB82-29E4E5BC1440}" type="sibTrans" cxnId="{25BF70D8-1340-4D54-B0E8-E647296C1028}">
      <dgm:prSet/>
      <dgm:spPr/>
      <dgm:t>
        <a:bodyPr/>
        <a:lstStyle/>
        <a:p>
          <a:endParaRPr lang="uk-UA"/>
        </a:p>
      </dgm:t>
    </dgm:pt>
    <dgm:pt modelId="{26ADD14A-6EEA-4BAA-9D71-AE6D25A8251E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0" i="0" smtClean="0"/>
            <a:t>Product owner</a:t>
          </a:r>
          <a:endParaRPr lang="en-US"/>
        </a:p>
      </dgm:t>
    </dgm:pt>
    <dgm:pt modelId="{85B70A4C-611C-43BD-AA14-86371ADB1589}" type="parTrans" cxnId="{D7DA9DCF-3FB3-475A-A202-4F3379739146}">
      <dgm:prSet/>
      <dgm:spPr/>
      <dgm:t>
        <a:bodyPr/>
        <a:lstStyle/>
        <a:p>
          <a:endParaRPr lang="uk-UA"/>
        </a:p>
      </dgm:t>
    </dgm:pt>
    <dgm:pt modelId="{BC20CECD-9C4D-43DD-A578-99DA9A128531}" type="sibTrans" cxnId="{D7DA9DCF-3FB3-475A-A202-4F3379739146}">
      <dgm:prSet/>
      <dgm:spPr/>
      <dgm:t>
        <a:bodyPr/>
        <a:lstStyle/>
        <a:p>
          <a:endParaRPr lang="uk-UA"/>
        </a:p>
      </dgm:t>
    </dgm:pt>
    <dgm:pt modelId="{E4DBF572-1AEA-4F16-A6BF-3E4ABCD7CA03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0" i="0" smtClean="0"/>
            <a:t>Customer</a:t>
          </a:r>
          <a:endParaRPr lang="en-US"/>
        </a:p>
      </dgm:t>
    </dgm:pt>
    <dgm:pt modelId="{E9FF46D5-EFD5-495D-AA77-4E2173F3C198}" type="parTrans" cxnId="{943005EE-326F-4604-8CB1-4DE9DDF65BF7}">
      <dgm:prSet/>
      <dgm:spPr/>
      <dgm:t>
        <a:bodyPr/>
        <a:lstStyle/>
        <a:p>
          <a:endParaRPr lang="uk-UA"/>
        </a:p>
      </dgm:t>
    </dgm:pt>
    <dgm:pt modelId="{0CA04A8B-95C6-4E7E-9F3E-81DE0FF61B81}" type="sibTrans" cxnId="{943005EE-326F-4604-8CB1-4DE9DDF65BF7}">
      <dgm:prSet/>
      <dgm:spPr/>
      <dgm:t>
        <a:bodyPr/>
        <a:lstStyle/>
        <a:p>
          <a:endParaRPr lang="uk-UA"/>
        </a:p>
      </dgm:t>
    </dgm:pt>
    <dgm:pt modelId="{530DB28A-8F1C-4BD0-94AB-6BE4B5D48B2C}" type="pres">
      <dgm:prSet presAssocID="{90426C21-782F-45DA-9916-898AF92CB1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CA75FA-8272-4C4F-8105-3336335E1B06}" type="pres">
      <dgm:prSet presAssocID="{90426C21-782F-45DA-9916-898AF92CB1DD}" presName="children" presStyleCnt="0"/>
      <dgm:spPr/>
    </dgm:pt>
    <dgm:pt modelId="{90AC8504-6DAC-49E7-AAA2-C4C74A5655DA}" type="pres">
      <dgm:prSet presAssocID="{90426C21-782F-45DA-9916-898AF92CB1DD}" presName="childPlaceholder" presStyleCnt="0"/>
      <dgm:spPr/>
    </dgm:pt>
    <dgm:pt modelId="{8D408310-EE92-4438-B411-BE57A999A12A}" type="pres">
      <dgm:prSet presAssocID="{90426C21-782F-45DA-9916-898AF92CB1DD}" presName="circle" presStyleCnt="0"/>
      <dgm:spPr/>
    </dgm:pt>
    <dgm:pt modelId="{3EE0956A-8155-4090-B2C2-7A7F2875966D}" type="pres">
      <dgm:prSet presAssocID="{90426C21-782F-45DA-9916-898AF92CB1D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AE674D-186D-47FB-94D8-CE9F6C803731}" type="pres">
      <dgm:prSet presAssocID="{90426C21-782F-45DA-9916-898AF92CB1D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37F70F-1505-4CF0-9274-884B2DECFCDB}" type="pres">
      <dgm:prSet presAssocID="{90426C21-782F-45DA-9916-898AF92CB1D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157540-AFCC-4A01-A60D-82E1448AF258}" type="pres">
      <dgm:prSet presAssocID="{90426C21-782F-45DA-9916-898AF92CB1D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E7F9CB-535B-4E53-9EF0-68EBA97DCDB2}" type="pres">
      <dgm:prSet presAssocID="{90426C21-782F-45DA-9916-898AF92CB1DD}" presName="quadrantPlaceholder" presStyleCnt="0"/>
      <dgm:spPr/>
    </dgm:pt>
    <dgm:pt modelId="{1049F7FC-FD57-4825-9987-9EF5E7C6F0FA}" type="pres">
      <dgm:prSet presAssocID="{90426C21-782F-45DA-9916-898AF92CB1DD}" presName="center1" presStyleLbl="fgShp" presStyleIdx="0" presStyleCnt="2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endParaRPr lang="uk-UA"/>
        </a:p>
      </dgm:t>
    </dgm:pt>
    <dgm:pt modelId="{FE9C989D-907C-4EDE-B353-E52620FF2F8C}" type="pres">
      <dgm:prSet presAssocID="{90426C21-782F-45DA-9916-898AF92CB1DD}" presName="center2" presStyleLbl="fgShp" presStyleIdx="1" presStyleCnt="2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endParaRPr lang="uk-UA"/>
        </a:p>
      </dgm:t>
    </dgm:pt>
  </dgm:ptLst>
  <dgm:cxnLst>
    <dgm:cxn modelId="{D7DA9DCF-3FB3-475A-A202-4F3379739146}" srcId="{90426C21-782F-45DA-9916-898AF92CB1DD}" destId="{26ADD14A-6EEA-4BAA-9D71-AE6D25A8251E}" srcOrd="2" destOrd="0" parTransId="{85B70A4C-611C-43BD-AA14-86371ADB1589}" sibTransId="{BC20CECD-9C4D-43DD-A578-99DA9A128531}"/>
    <dgm:cxn modelId="{25BF70D8-1340-4D54-B0E8-E647296C1028}" srcId="{90426C21-782F-45DA-9916-898AF92CB1DD}" destId="{98828C17-AFA9-457A-8C55-93A207BD8B9F}" srcOrd="1" destOrd="0" parTransId="{591FE011-37FC-408D-B926-7FFD80107CEA}" sibTransId="{CE30213F-556F-4BB2-BB82-29E4E5BC1440}"/>
    <dgm:cxn modelId="{ED27D82D-1C1D-4B7E-A515-B52F2F6FA29C}" type="presOf" srcId="{307D642A-8D00-499C-B6A1-7FD389B8E2A7}" destId="{3EE0956A-8155-4090-B2C2-7A7F2875966D}" srcOrd="0" destOrd="0" presId="urn:microsoft.com/office/officeart/2005/8/layout/cycle4"/>
    <dgm:cxn modelId="{75A1DD77-EF76-467B-A9BE-C2146D29E739}" type="presOf" srcId="{26ADD14A-6EEA-4BAA-9D71-AE6D25A8251E}" destId="{E637F70F-1505-4CF0-9274-884B2DECFCDB}" srcOrd="0" destOrd="0" presId="urn:microsoft.com/office/officeart/2005/8/layout/cycle4"/>
    <dgm:cxn modelId="{88CEF375-5F1F-4E70-8680-641A02A91CDE}" type="presOf" srcId="{90426C21-782F-45DA-9916-898AF92CB1DD}" destId="{530DB28A-8F1C-4BD0-94AB-6BE4B5D48B2C}" srcOrd="0" destOrd="0" presId="urn:microsoft.com/office/officeart/2005/8/layout/cycle4"/>
    <dgm:cxn modelId="{DEA77E46-1836-4D91-B2F6-5BDBBECC4B1E}" srcId="{90426C21-782F-45DA-9916-898AF92CB1DD}" destId="{307D642A-8D00-499C-B6A1-7FD389B8E2A7}" srcOrd="0" destOrd="0" parTransId="{117E69E9-4338-4AC3-BBEA-45E1F8F6FF25}" sibTransId="{4F40C679-0652-4C16-88E1-372F0CBDDB57}"/>
    <dgm:cxn modelId="{87473A0D-6606-4EA4-8082-3887604CAB0A}" type="presOf" srcId="{98828C17-AFA9-457A-8C55-93A207BD8B9F}" destId="{84AE674D-186D-47FB-94D8-CE9F6C803731}" srcOrd="0" destOrd="0" presId="urn:microsoft.com/office/officeart/2005/8/layout/cycle4"/>
    <dgm:cxn modelId="{943005EE-326F-4604-8CB1-4DE9DDF65BF7}" srcId="{90426C21-782F-45DA-9916-898AF92CB1DD}" destId="{E4DBF572-1AEA-4F16-A6BF-3E4ABCD7CA03}" srcOrd="3" destOrd="0" parTransId="{E9FF46D5-EFD5-495D-AA77-4E2173F3C198}" sibTransId="{0CA04A8B-95C6-4E7E-9F3E-81DE0FF61B81}"/>
    <dgm:cxn modelId="{7CA1514C-B61F-4A31-AF9D-D315ADD16C4E}" type="presOf" srcId="{E4DBF572-1AEA-4F16-A6BF-3E4ABCD7CA03}" destId="{1C157540-AFCC-4A01-A60D-82E1448AF258}" srcOrd="0" destOrd="0" presId="urn:microsoft.com/office/officeart/2005/8/layout/cycle4"/>
    <dgm:cxn modelId="{AAA40534-3887-4969-BB4C-D61150CF08A6}" type="presParOf" srcId="{530DB28A-8F1C-4BD0-94AB-6BE4B5D48B2C}" destId="{D2CA75FA-8272-4C4F-8105-3336335E1B06}" srcOrd="0" destOrd="0" presId="urn:microsoft.com/office/officeart/2005/8/layout/cycle4"/>
    <dgm:cxn modelId="{83765266-8DDF-4710-8097-24586D29038F}" type="presParOf" srcId="{D2CA75FA-8272-4C4F-8105-3336335E1B06}" destId="{90AC8504-6DAC-49E7-AAA2-C4C74A5655DA}" srcOrd="0" destOrd="0" presId="urn:microsoft.com/office/officeart/2005/8/layout/cycle4"/>
    <dgm:cxn modelId="{744B4C0C-9635-4C92-97B6-5D9650919E36}" type="presParOf" srcId="{530DB28A-8F1C-4BD0-94AB-6BE4B5D48B2C}" destId="{8D408310-EE92-4438-B411-BE57A999A12A}" srcOrd="1" destOrd="0" presId="urn:microsoft.com/office/officeart/2005/8/layout/cycle4"/>
    <dgm:cxn modelId="{40580986-FB0F-4D05-AEDC-699E1D1FA333}" type="presParOf" srcId="{8D408310-EE92-4438-B411-BE57A999A12A}" destId="{3EE0956A-8155-4090-B2C2-7A7F2875966D}" srcOrd="0" destOrd="0" presId="urn:microsoft.com/office/officeart/2005/8/layout/cycle4"/>
    <dgm:cxn modelId="{A47F5316-99F7-4182-9118-A247E03100DB}" type="presParOf" srcId="{8D408310-EE92-4438-B411-BE57A999A12A}" destId="{84AE674D-186D-47FB-94D8-CE9F6C803731}" srcOrd="1" destOrd="0" presId="urn:microsoft.com/office/officeart/2005/8/layout/cycle4"/>
    <dgm:cxn modelId="{B7451AA3-BAF9-44B1-8C38-67AED0E62529}" type="presParOf" srcId="{8D408310-EE92-4438-B411-BE57A999A12A}" destId="{E637F70F-1505-4CF0-9274-884B2DECFCDB}" srcOrd="2" destOrd="0" presId="urn:microsoft.com/office/officeart/2005/8/layout/cycle4"/>
    <dgm:cxn modelId="{88FF66A2-0C1D-4E41-B0E1-4345704E65B7}" type="presParOf" srcId="{8D408310-EE92-4438-B411-BE57A999A12A}" destId="{1C157540-AFCC-4A01-A60D-82E1448AF258}" srcOrd="3" destOrd="0" presId="urn:microsoft.com/office/officeart/2005/8/layout/cycle4"/>
    <dgm:cxn modelId="{632C248F-6168-4CDF-A1B1-82B0C025F2A4}" type="presParOf" srcId="{8D408310-EE92-4438-B411-BE57A999A12A}" destId="{FFE7F9CB-535B-4E53-9EF0-68EBA97DCDB2}" srcOrd="4" destOrd="0" presId="urn:microsoft.com/office/officeart/2005/8/layout/cycle4"/>
    <dgm:cxn modelId="{2CFE8BFE-4AEB-4DFA-9A0C-8D59EF26C947}" type="presParOf" srcId="{530DB28A-8F1C-4BD0-94AB-6BE4B5D48B2C}" destId="{1049F7FC-FD57-4825-9987-9EF5E7C6F0FA}" srcOrd="2" destOrd="0" presId="urn:microsoft.com/office/officeart/2005/8/layout/cycle4"/>
    <dgm:cxn modelId="{10BBAB1E-823B-4A86-A1B9-D0D3B2B358FB}" type="presParOf" srcId="{530DB28A-8F1C-4BD0-94AB-6BE4B5D48B2C}" destId="{FE9C989D-907C-4EDE-B353-E52620FF2F8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FDCA2-89C3-4826-9152-36C00BD8C72E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865215-29E6-465F-BB38-EB0518076DBA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Відповідає за формування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product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vision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endParaRPr lang="en-US" sz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B9AFD1D1-8CBC-411C-BF6B-473F383617DA}" type="parTrans" cxnId="{0DFAD307-37E7-4AB4-8EC9-8DCF1B9E61E1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5B88A9AF-36DD-4910-A2C6-3E73EEA292F4}" type="sibTrans" cxnId="{0DFAD307-37E7-4AB4-8EC9-8DCF1B9E61E1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1CA987F2-2945-4B30-8373-3677BAC9FFBB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Управляє очікуваннями замовників і всіх зацікавлених осіб</a:t>
          </a:r>
          <a:endParaRPr lang="en-US" sz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2C9941D-1518-4CF0-841A-72865C30B299}" type="parTrans" cxnId="{F348AB72-FE15-4A01-97C7-DD2F36E8E510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734F69C8-C7E4-4F0F-9E0C-A0E545A0AA00}" type="sibTrans" cxnId="{F348AB72-FE15-4A01-97C7-DD2F36E8E510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56F1FBD8-FF04-4B24-A74C-488E603F65EC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Координує і розкладає пріоритети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Product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backlog</a:t>
          </a:r>
          <a:endParaRPr lang="en-US" sz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F88D0BDC-4724-472C-8EE1-9C4D1EF42073}" type="parTrans" cxnId="{75A34717-B4D1-4208-8EF9-B4AB7C0D983E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624AE923-53BD-41A6-B36C-D018CC1B6238}" type="sibTrans" cxnId="{75A34717-B4D1-4208-8EF9-B4AB7C0D983E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B55836FB-B375-4373-8C8F-B09B89CFBA79}">
      <dgm:prSet custT="1"/>
      <dgm:spPr>
        <a:noFill/>
      </dgm:spPr>
      <dgm:t>
        <a:bodyPr/>
        <a:lstStyle/>
        <a:p>
          <a:pPr rtl="0"/>
          <a:r>
            <a:rPr lang="uk-UA" sz="1200" b="0" i="0" baseline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Надає зрозумілі і тестовані вимоги команді</a:t>
          </a:r>
          <a:endParaRPr lang="en-US" sz="120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B9EDDE9D-D8E6-433B-8FC9-0B628A58AF21}" type="parTrans" cxnId="{48BAA354-D2A7-4F33-B816-0B1DEE78CBDB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901CE85D-20B0-480A-9F54-DDAF3916A500}" type="sibTrans" cxnId="{48BAA354-D2A7-4F33-B816-0B1DEE78CBDB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A622147-E420-4AA4-9D4F-F4D0B6C1E091}">
      <dgm:prSet custT="1"/>
      <dgm:spPr>
        <a:noFill/>
      </dgm:spPr>
      <dgm:t>
        <a:bodyPr/>
        <a:lstStyle/>
        <a:p>
          <a:pPr rtl="0"/>
          <a:r>
            <a:rPr lang="uk-UA" sz="1200" b="0" i="0" baseline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Взаємодіє з командою і замовником</a:t>
          </a:r>
          <a:endParaRPr lang="en-US" sz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B043CE2-DA75-44D8-8804-BA7D04E79805}" type="parTrans" cxnId="{53AA3548-A42E-488A-AFA4-B3909112D68A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6B31EFD-FBF4-4F28-85BA-579CE264000D}" type="sibTrans" cxnId="{53AA3548-A42E-488A-AFA4-B3909112D68A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F4F59C09-3715-4EBD-9B04-E820A89C99F3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Ставить завдання команді, але він не має права ставити завдання конкретного члена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проєктної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команди протягом спринту.</a:t>
          </a:r>
          <a:endParaRPr lang="en-US" sz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D4E44AA0-E31C-47DD-A9D3-B10FCB588248}" type="parTrans" cxnId="{701F43AB-878F-44E3-978F-DE81C584AB3E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94F449CC-21A7-40A7-86F0-87F954DFC84A}" type="sibTrans" cxnId="{701F43AB-878F-44E3-978F-DE81C584AB3E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3CDFA5BF-6344-407F-955E-D027C13B980F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Єдина точка прийняття однозначних рішень для команди в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проєкті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, саме тому це завжди одна людина, а не група.</a:t>
          </a:r>
          <a:endParaRPr lang="en-US" sz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1BEAD9CA-8199-4AB0-B6A2-51597FB98D71}" type="parTrans" cxnId="{7439B8FE-F4B6-4AEB-BA63-2CD5613E2D1D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D593DC4D-D7E6-42EC-9F7D-E7454C13CEA9}" type="sibTrans" cxnId="{7439B8FE-F4B6-4AEB-BA63-2CD5613E2D1D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8F582EDE-F5A0-4E58-99C3-7CF719D8F2BC}">
      <dgm:prSet custT="1"/>
      <dgm:spPr/>
      <dgm:t>
        <a:bodyPr/>
        <a:lstStyle/>
        <a:p>
          <a:endParaRPr lang="uk-UA"/>
        </a:p>
      </dgm:t>
    </dgm:pt>
    <dgm:pt modelId="{48F6E002-9F4A-4F07-BCFE-2AE2449EFC86}" type="parTrans" cxnId="{79EFEE94-6B46-4F06-8BF8-76988F150783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3195A083-CC1B-4E33-ACDB-89E1EC5BCECA}" type="sibTrans" cxnId="{79EFEE94-6B46-4F06-8BF8-76988F150783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DF79DC8C-941A-4660-98FF-2711958EE506}">
      <dgm:prSet custT="1"/>
      <dgm:spPr/>
      <dgm:t>
        <a:bodyPr/>
        <a:lstStyle/>
        <a:p>
          <a:endParaRPr lang="uk-UA"/>
        </a:p>
      </dgm:t>
    </dgm:pt>
    <dgm:pt modelId="{CA6E7B5B-AAC1-437A-A805-767782AFFFF4}" type="parTrans" cxnId="{5DABC1BA-28B9-4A48-9481-4AB068DF2216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4241F058-CE7A-4E3A-8A3A-09AA8BAE00F7}" type="sibTrans" cxnId="{5DABC1BA-28B9-4A48-9481-4AB068DF2216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CB15E055-6FCF-479D-9304-3BF609675254}">
      <dgm:prSet custT="1"/>
      <dgm:spPr/>
      <dgm:t>
        <a:bodyPr/>
        <a:lstStyle/>
        <a:p>
          <a:endParaRPr lang="uk-UA"/>
        </a:p>
      </dgm:t>
    </dgm:pt>
    <dgm:pt modelId="{CEC6E883-C0A8-4E91-B5B1-F6AAD13889A9}" type="parTrans" cxnId="{F19637B5-0B62-4C17-BC37-D0AC2297EDD7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5F9F1C69-A19E-42A4-A9E4-1414F9D4D309}" type="sibTrans" cxnId="{F19637B5-0B62-4C17-BC37-D0AC2297EDD7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AE6C4D15-83E9-47DF-83A1-BE30434D3DF6}" type="pres">
      <dgm:prSet presAssocID="{5D8FDCA2-89C3-4826-9152-36C00BD8C7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D3F99353-F969-4D6C-B26E-685B01286C94}" type="pres">
      <dgm:prSet presAssocID="{5D8FDCA2-89C3-4826-9152-36C00BD8C72E}" presName="Name1" presStyleCnt="0"/>
      <dgm:spPr/>
    </dgm:pt>
    <dgm:pt modelId="{BE3E75C0-09DF-4319-AF1F-4D0060C712EB}" type="pres">
      <dgm:prSet presAssocID="{5D8FDCA2-89C3-4826-9152-36C00BD8C72E}" presName="cycle" presStyleCnt="0"/>
      <dgm:spPr/>
    </dgm:pt>
    <dgm:pt modelId="{AFB8BA16-CB52-4C01-B110-170A2A18AA03}" type="pres">
      <dgm:prSet presAssocID="{5D8FDCA2-89C3-4826-9152-36C00BD8C72E}" presName="srcNode" presStyleLbl="node1" presStyleIdx="0" presStyleCnt="7"/>
      <dgm:spPr/>
    </dgm:pt>
    <dgm:pt modelId="{84941D48-454E-4FFB-9AE3-F3694A33F75C}" type="pres">
      <dgm:prSet presAssocID="{5D8FDCA2-89C3-4826-9152-36C00BD8C72E}" presName="conn" presStyleLbl="parChTrans1D2" presStyleIdx="0" presStyleCnt="1"/>
      <dgm:spPr/>
      <dgm:t>
        <a:bodyPr/>
        <a:lstStyle/>
        <a:p>
          <a:endParaRPr lang="uk-UA"/>
        </a:p>
      </dgm:t>
    </dgm:pt>
    <dgm:pt modelId="{065B5148-66A2-4914-922B-EF3736D5C7E0}" type="pres">
      <dgm:prSet presAssocID="{5D8FDCA2-89C3-4826-9152-36C00BD8C72E}" presName="extraNode" presStyleLbl="node1" presStyleIdx="0" presStyleCnt="7"/>
      <dgm:spPr/>
    </dgm:pt>
    <dgm:pt modelId="{A81151C4-6C5F-4BEB-8546-FDC246456842}" type="pres">
      <dgm:prSet presAssocID="{5D8FDCA2-89C3-4826-9152-36C00BD8C72E}" presName="dstNode" presStyleLbl="node1" presStyleIdx="0" presStyleCnt="7"/>
      <dgm:spPr/>
    </dgm:pt>
    <dgm:pt modelId="{430A176B-AD17-4C15-B694-1B8F573E12CF}" type="pres">
      <dgm:prSet presAssocID="{0E865215-29E6-465F-BB38-EB0518076DB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4D54B0-AE73-4B8C-9809-6295C4789BE6}" type="pres">
      <dgm:prSet presAssocID="{0E865215-29E6-465F-BB38-EB0518076DBA}" presName="accent_1" presStyleCnt="0"/>
      <dgm:spPr/>
    </dgm:pt>
    <dgm:pt modelId="{D3D9E082-E4B5-4A2D-8743-A0E10674D2BF}" type="pres">
      <dgm:prSet presAssocID="{0E865215-29E6-465F-BB38-EB0518076DBA}" presName="accentRepeatNode" presStyleLbl="solidFgAcc1" presStyleIdx="0" presStyleCnt="7"/>
      <dgm:spPr/>
    </dgm:pt>
    <dgm:pt modelId="{56B133AA-E164-42E5-9C65-7678E2FE94F4}" type="pres">
      <dgm:prSet presAssocID="{1CA987F2-2945-4B30-8373-3677BAC9FFB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BA5DD0-3263-40BC-BA36-EE9B20AA8F35}" type="pres">
      <dgm:prSet presAssocID="{1CA987F2-2945-4B30-8373-3677BAC9FFBB}" presName="accent_2" presStyleCnt="0"/>
      <dgm:spPr/>
    </dgm:pt>
    <dgm:pt modelId="{A1E1A2E4-53C7-4575-A655-47210EB848B7}" type="pres">
      <dgm:prSet presAssocID="{1CA987F2-2945-4B30-8373-3677BAC9FFBB}" presName="accentRepeatNode" presStyleLbl="solidFgAcc1" presStyleIdx="1" presStyleCnt="7"/>
      <dgm:spPr/>
    </dgm:pt>
    <dgm:pt modelId="{3D22AF6C-8B92-47EC-B7BD-E59A96F3A92F}" type="pres">
      <dgm:prSet presAssocID="{56F1FBD8-FF04-4B24-A74C-488E603F65E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AAD59B-11B1-4DAF-86E8-D2AE9FC755B6}" type="pres">
      <dgm:prSet presAssocID="{56F1FBD8-FF04-4B24-A74C-488E603F65EC}" presName="accent_3" presStyleCnt="0"/>
      <dgm:spPr/>
    </dgm:pt>
    <dgm:pt modelId="{AAC60E30-0CFD-49B1-A2DD-C2105FC3B15D}" type="pres">
      <dgm:prSet presAssocID="{56F1FBD8-FF04-4B24-A74C-488E603F65EC}" presName="accentRepeatNode" presStyleLbl="solidFgAcc1" presStyleIdx="2" presStyleCnt="7"/>
      <dgm:spPr/>
    </dgm:pt>
    <dgm:pt modelId="{D57B2E2F-6282-4E77-B522-BD8C20C3FA9D}" type="pres">
      <dgm:prSet presAssocID="{B55836FB-B375-4373-8C8F-B09B89CFBA7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C655DB-0260-4111-A3CA-981077754B04}" type="pres">
      <dgm:prSet presAssocID="{B55836FB-B375-4373-8C8F-B09B89CFBA79}" presName="accent_4" presStyleCnt="0"/>
      <dgm:spPr/>
    </dgm:pt>
    <dgm:pt modelId="{E1676F5E-C5C8-4234-AEC6-61D2BC8AB289}" type="pres">
      <dgm:prSet presAssocID="{B55836FB-B375-4373-8C8F-B09B89CFBA79}" presName="accentRepeatNode" presStyleLbl="solidFgAcc1" presStyleIdx="3" presStyleCnt="7"/>
      <dgm:spPr/>
    </dgm:pt>
    <dgm:pt modelId="{BBF18393-7BE3-4704-B3FA-6F0DE6E829D2}" type="pres">
      <dgm:prSet presAssocID="{EA622147-E420-4AA4-9D4F-F4D0B6C1E09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19150F-0A18-4128-8EDA-50C822FF65FF}" type="pres">
      <dgm:prSet presAssocID="{EA622147-E420-4AA4-9D4F-F4D0B6C1E091}" presName="accent_5" presStyleCnt="0"/>
      <dgm:spPr/>
    </dgm:pt>
    <dgm:pt modelId="{EE9454D7-0855-4211-B8AE-31FF3015A4A5}" type="pres">
      <dgm:prSet presAssocID="{EA622147-E420-4AA4-9D4F-F4D0B6C1E091}" presName="accentRepeatNode" presStyleLbl="solidFgAcc1" presStyleIdx="4" presStyleCnt="7"/>
      <dgm:spPr/>
    </dgm:pt>
    <dgm:pt modelId="{43F180D2-B926-4EBB-B526-1D5D7D6EEE2D}" type="pres">
      <dgm:prSet presAssocID="{F4F59C09-3715-4EBD-9B04-E820A89C99F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A038E3-9DEE-4B49-B7DB-621A4B3C2A95}" type="pres">
      <dgm:prSet presAssocID="{F4F59C09-3715-4EBD-9B04-E820A89C99F3}" presName="accent_6" presStyleCnt="0"/>
      <dgm:spPr/>
    </dgm:pt>
    <dgm:pt modelId="{16BF3756-386C-4013-8B8C-2F5A7D644161}" type="pres">
      <dgm:prSet presAssocID="{F4F59C09-3715-4EBD-9B04-E820A89C99F3}" presName="accentRepeatNode" presStyleLbl="solidFgAcc1" presStyleIdx="5" presStyleCnt="7"/>
      <dgm:spPr/>
    </dgm:pt>
    <dgm:pt modelId="{B7D0B85F-AB61-438E-9B34-A2B30B77264C}" type="pres">
      <dgm:prSet presAssocID="{3CDFA5BF-6344-407F-955E-D027C13B980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A028C4-BEA2-4556-A7FE-4D525DD9B08E}" type="pres">
      <dgm:prSet presAssocID="{3CDFA5BF-6344-407F-955E-D027C13B980F}" presName="accent_7" presStyleCnt="0"/>
      <dgm:spPr/>
    </dgm:pt>
    <dgm:pt modelId="{DFB17765-CA9C-45F5-ABF4-CF6CEA51D60D}" type="pres">
      <dgm:prSet presAssocID="{3CDFA5BF-6344-407F-955E-D027C13B980F}" presName="accentRepeatNode" presStyleLbl="solidFgAcc1" presStyleIdx="6" presStyleCnt="7"/>
      <dgm:spPr/>
    </dgm:pt>
  </dgm:ptLst>
  <dgm:cxnLst>
    <dgm:cxn modelId="{0DFAD307-37E7-4AB4-8EC9-8DCF1B9E61E1}" srcId="{5D8FDCA2-89C3-4826-9152-36C00BD8C72E}" destId="{0E865215-29E6-465F-BB38-EB0518076DBA}" srcOrd="0" destOrd="0" parTransId="{B9AFD1D1-8CBC-411C-BF6B-473F383617DA}" sibTransId="{5B88A9AF-36DD-4910-A2C6-3E73EEA292F4}"/>
    <dgm:cxn modelId="{F19637B5-0B62-4C17-BC37-D0AC2297EDD7}" srcId="{5D8FDCA2-89C3-4826-9152-36C00BD8C72E}" destId="{CB15E055-6FCF-479D-9304-3BF609675254}" srcOrd="9" destOrd="0" parTransId="{CEC6E883-C0A8-4E91-B5B1-F6AAD13889A9}" sibTransId="{5F9F1C69-A19E-42A4-A9E4-1414F9D4D309}"/>
    <dgm:cxn modelId="{AC328119-30EC-4308-A201-C44E0B96E64E}" type="presOf" srcId="{56F1FBD8-FF04-4B24-A74C-488E603F65EC}" destId="{3D22AF6C-8B92-47EC-B7BD-E59A96F3A92F}" srcOrd="0" destOrd="0" presId="urn:microsoft.com/office/officeart/2008/layout/VerticalCurvedList"/>
    <dgm:cxn modelId="{53AA3548-A42E-488A-AFA4-B3909112D68A}" srcId="{5D8FDCA2-89C3-4826-9152-36C00BD8C72E}" destId="{EA622147-E420-4AA4-9D4F-F4D0B6C1E091}" srcOrd="4" destOrd="0" parTransId="{EB043CE2-DA75-44D8-8804-BA7D04E79805}" sibTransId="{E6B31EFD-FBF4-4F28-85BA-579CE264000D}"/>
    <dgm:cxn modelId="{34741AD6-6DE0-425D-A0E4-9DFD87E6EFEB}" type="presOf" srcId="{5D8FDCA2-89C3-4826-9152-36C00BD8C72E}" destId="{AE6C4D15-83E9-47DF-83A1-BE30434D3DF6}" srcOrd="0" destOrd="0" presId="urn:microsoft.com/office/officeart/2008/layout/VerticalCurvedList"/>
    <dgm:cxn modelId="{79EFEE94-6B46-4F06-8BF8-76988F150783}" srcId="{5D8FDCA2-89C3-4826-9152-36C00BD8C72E}" destId="{8F582EDE-F5A0-4E58-99C3-7CF719D8F2BC}" srcOrd="7" destOrd="0" parTransId="{48F6E002-9F4A-4F07-BCFE-2AE2449EFC86}" sibTransId="{3195A083-CC1B-4E33-ACDB-89E1EC5BCECA}"/>
    <dgm:cxn modelId="{7439B8FE-F4B6-4AEB-BA63-2CD5613E2D1D}" srcId="{5D8FDCA2-89C3-4826-9152-36C00BD8C72E}" destId="{3CDFA5BF-6344-407F-955E-D027C13B980F}" srcOrd="6" destOrd="0" parTransId="{1BEAD9CA-8199-4AB0-B6A2-51597FB98D71}" sibTransId="{D593DC4D-D7E6-42EC-9F7D-E7454C13CEA9}"/>
    <dgm:cxn modelId="{996CCED6-809B-4CEF-9B16-04149E9292FB}" type="presOf" srcId="{1CA987F2-2945-4B30-8373-3677BAC9FFBB}" destId="{56B133AA-E164-42E5-9C65-7678E2FE94F4}" srcOrd="0" destOrd="0" presId="urn:microsoft.com/office/officeart/2008/layout/VerticalCurvedList"/>
    <dgm:cxn modelId="{0A862F09-D164-43C1-A0D4-91A0666CDA5F}" type="presOf" srcId="{3CDFA5BF-6344-407F-955E-D027C13B980F}" destId="{B7D0B85F-AB61-438E-9B34-A2B30B77264C}" srcOrd="0" destOrd="0" presId="urn:microsoft.com/office/officeart/2008/layout/VerticalCurvedList"/>
    <dgm:cxn modelId="{48BAA354-D2A7-4F33-B816-0B1DEE78CBDB}" srcId="{5D8FDCA2-89C3-4826-9152-36C00BD8C72E}" destId="{B55836FB-B375-4373-8C8F-B09B89CFBA79}" srcOrd="3" destOrd="0" parTransId="{B9EDDE9D-D8E6-433B-8FC9-0B628A58AF21}" sibTransId="{901CE85D-20B0-480A-9F54-DDAF3916A500}"/>
    <dgm:cxn modelId="{7C5F15FE-AF80-4227-B6F7-DCEA26739FF8}" type="presOf" srcId="{F4F59C09-3715-4EBD-9B04-E820A89C99F3}" destId="{43F180D2-B926-4EBB-B526-1D5D7D6EEE2D}" srcOrd="0" destOrd="0" presId="urn:microsoft.com/office/officeart/2008/layout/VerticalCurvedList"/>
    <dgm:cxn modelId="{3E34307B-E1BD-4BCD-9D57-D454DA1BF574}" type="presOf" srcId="{EA622147-E420-4AA4-9D4F-F4D0B6C1E091}" destId="{BBF18393-7BE3-4704-B3FA-6F0DE6E829D2}" srcOrd="0" destOrd="0" presId="urn:microsoft.com/office/officeart/2008/layout/VerticalCurvedList"/>
    <dgm:cxn modelId="{DE6F970C-AB1A-4A6D-9907-57E21C0719F5}" type="presOf" srcId="{5B88A9AF-36DD-4910-A2C6-3E73EEA292F4}" destId="{84941D48-454E-4FFB-9AE3-F3694A33F75C}" srcOrd="0" destOrd="0" presId="urn:microsoft.com/office/officeart/2008/layout/VerticalCurvedList"/>
    <dgm:cxn modelId="{5DABC1BA-28B9-4A48-9481-4AB068DF2216}" srcId="{5D8FDCA2-89C3-4826-9152-36C00BD8C72E}" destId="{DF79DC8C-941A-4660-98FF-2711958EE506}" srcOrd="8" destOrd="0" parTransId="{CA6E7B5B-AAC1-437A-A805-767782AFFFF4}" sibTransId="{4241F058-CE7A-4E3A-8A3A-09AA8BAE00F7}"/>
    <dgm:cxn modelId="{F348AB72-FE15-4A01-97C7-DD2F36E8E510}" srcId="{5D8FDCA2-89C3-4826-9152-36C00BD8C72E}" destId="{1CA987F2-2945-4B30-8373-3677BAC9FFBB}" srcOrd="1" destOrd="0" parTransId="{E2C9941D-1518-4CF0-841A-72865C30B299}" sibTransId="{734F69C8-C7E4-4F0F-9E0C-A0E545A0AA00}"/>
    <dgm:cxn modelId="{701F43AB-878F-44E3-978F-DE81C584AB3E}" srcId="{5D8FDCA2-89C3-4826-9152-36C00BD8C72E}" destId="{F4F59C09-3715-4EBD-9B04-E820A89C99F3}" srcOrd="5" destOrd="0" parTransId="{D4E44AA0-E31C-47DD-A9D3-B10FCB588248}" sibTransId="{94F449CC-21A7-40A7-86F0-87F954DFC84A}"/>
    <dgm:cxn modelId="{75A34717-B4D1-4208-8EF9-B4AB7C0D983E}" srcId="{5D8FDCA2-89C3-4826-9152-36C00BD8C72E}" destId="{56F1FBD8-FF04-4B24-A74C-488E603F65EC}" srcOrd="2" destOrd="0" parTransId="{F88D0BDC-4724-472C-8EE1-9C4D1EF42073}" sibTransId="{624AE923-53BD-41A6-B36C-D018CC1B6238}"/>
    <dgm:cxn modelId="{E46D04FB-F5A5-42BB-8999-9A164A3010F0}" type="presOf" srcId="{0E865215-29E6-465F-BB38-EB0518076DBA}" destId="{430A176B-AD17-4C15-B694-1B8F573E12CF}" srcOrd="0" destOrd="0" presId="urn:microsoft.com/office/officeart/2008/layout/VerticalCurvedList"/>
    <dgm:cxn modelId="{0073D978-BAC8-406C-B30C-AE3008A838C3}" type="presOf" srcId="{B55836FB-B375-4373-8C8F-B09B89CFBA79}" destId="{D57B2E2F-6282-4E77-B522-BD8C20C3FA9D}" srcOrd="0" destOrd="0" presId="urn:microsoft.com/office/officeart/2008/layout/VerticalCurvedList"/>
    <dgm:cxn modelId="{A61620C9-C4C1-4460-9D50-841FDE7CF73A}" type="presParOf" srcId="{AE6C4D15-83E9-47DF-83A1-BE30434D3DF6}" destId="{D3F99353-F969-4D6C-B26E-685B01286C94}" srcOrd="0" destOrd="0" presId="urn:microsoft.com/office/officeart/2008/layout/VerticalCurvedList"/>
    <dgm:cxn modelId="{95A44D72-0FD2-4D1B-8B02-256BB7F3E970}" type="presParOf" srcId="{D3F99353-F969-4D6C-B26E-685B01286C94}" destId="{BE3E75C0-09DF-4319-AF1F-4D0060C712EB}" srcOrd="0" destOrd="0" presId="urn:microsoft.com/office/officeart/2008/layout/VerticalCurvedList"/>
    <dgm:cxn modelId="{95F5F518-4679-4C3A-860C-41433CC0B815}" type="presParOf" srcId="{BE3E75C0-09DF-4319-AF1F-4D0060C712EB}" destId="{AFB8BA16-CB52-4C01-B110-170A2A18AA03}" srcOrd="0" destOrd="0" presId="urn:microsoft.com/office/officeart/2008/layout/VerticalCurvedList"/>
    <dgm:cxn modelId="{159C446E-8745-4933-89D3-EF759DD6D0F0}" type="presParOf" srcId="{BE3E75C0-09DF-4319-AF1F-4D0060C712EB}" destId="{84941D48-454E-4FFB-9AE3-F3694A33F75C}" srcOrd="1" destOrd="0" presId="urn:microsoft.com/office/officeart/2008/layout/VerticalCurvedList"/>
    <dgm:cxn modelId="{8FBDA24E-1C6B-4BE0-8989-ADA79962E933}" type="presParOf" srcId="{BE3E75C0-09DF-4319-AF1F-4D0060C712EB}" destId="{065B5148-66A2-4914-922B-EF3736D5C7E0}" srcOrd="2" destOrd="0" presId="urn:microsoft.com/office/officeart/2008/layout/VerticalCurvedList"/>
    <dgm:cxn modelId="{6D49CC2D-9D12-4C57-A92C-0A364322D2B3}" type="presParOf" srcId="{BE3E75C0-09DF-4319-AF1F-4D0060C712EB}" destId="{A81151C4-6C5F-4BEB-8546-FDC246456842}" srcOrd="3" destOrd="0" presId="urn:microsoft.com/office/officeart/2008/layout/VerticalCurvedList"/>
    <dgm:cxn modelId="{01708AD1-7DDD-4CF5-A6BC-C75B9EFB6F16}" type="presParOf" srcId="{D3F99353-F969-4D6C-B26E-685B01286C94}" destId="{430A176B-AD17-4C15-B694-1B8F573E12CF}" srcOrd="1" destOrd="0" presId="urn:microsoft.com/office/officeart/2008/layout/VerticalCurvedList"/>
    <dgm:cxn modelId="{46213074-EA6B-4441-B256-398742BFD63F}" type="presParOf" srcId="{D3F99353-F969-4D6C-B26E-685B01286C94}" destId="{2E4D54B0-AE73-4B8C-9809-6295C4789BE6}" srcOrd="2" destOrd="0" presId="urn:microsoft.com/office/officeart/2008/layout/VerticalCurvedList"/>
    <dgm:cxn modelId="{72C28928-C338-4364-A05B-213413CCE258}" type="presParOf" srcId="{2E4D54B0-AE73-4B8C-9809-6295C4789BE6}" destId="{D3D9E082-E4B5-4A2D-8743-A0E10674D2BF}" srcOrd="0" destOrd="0" presId="urn:microsoft.com/office/officeart/2008/layout/VerticalCurvedList"/>
    <dgm:cxn modelId="{BFDA791B-09F3-445B-8AD4-D0F654B3D231}" type="presParOf" srcId="{D3F99353-F969-4D6C-B26E-685B01286C94}" destId="{56B133AA-E164-42E5-9C65-7678E2FE94F4}" srcOrd="3" destOrd="0" presId="urn:microsoft.com/office/officeart/2008/layout/VerticalCurvedList"/>
    <dgm:cxn modelId="{41670343-CDD6-42D1-B709-1EC5D4788339}" type="presParOf" srcId="{D3F99353-F969-4D6C-B26E-685B01286C94}" destId="{65BA5DD0-3263-40BC-BA36-EE9B20AA8F35}" srcOrd="4" destOrd="0" presId="urn:microsoft.com/office/officeart/2008/layout/VerticalCurvedList"/>
    <dgm:cxn modelId="{614E4A18-B170-4E90-B1AB-6036FA69CD50}" type="presParOf" srcId="{65BA5DD0-3263-40BC-BA36-EE9B20AA8F35}" destId="{A1E1A2E4-53C7-4575-A655-47210EB848B7}" srcOrd="0" destOrd="0" presId="urn:microsoft.com/office/officeart/2008/layout/VerticalCurvedList"/>
    <dgm:cxn modelId="{6F2C4DC7-4AB8-466D-ADB7-39E27566D52E}" type="presParOf" srcId="{D3F99353-F969-4D6C-B26E-685B01286C94}" destId="{3D22AF6C-8B92-47EC-B7BD-E59A96F3A92F}" srcOrd="5" destOrd="0" presId="urn:microsoft.com/office/officeart/2008/layout/VerticalCurvedList"/>
    <dgm:cxn modelId="{D3533278-7E19-44FB-BCAB-6036A0252531}" type="presParOf" srcId="{D3F99353-F969-4D6C-B26E-685B01286C94}" destId="{A5AAD59B-11B1-4DAF-86E8-D2AE9FC755B6}" srcOrd="6" destOrd="0" presId="urn:microsoft.com/office/officeart/2008/layout/VerticalCurvedList"/>
    <dgm:cxn modelId="{6FB598D6-D43F-4CAF-8DFA-DB3B93AD4410}" type="presParOf" srcId="{A5AAD59B-11B1-4DAF-86E8-D2AE9FC755B6}" destId="{AAC60E30-0CFD-49B1-A2DD-C2105FC3B15D}" srcOrd="0" destOrd="0" presId="urn:microsoft.com/office/officeart/2008/layout/VerticalCurvedList"/>
    <dgm:cxn modelId="{710D9448-0EDB-4224-8429-195FBB1C23E9}" type="presParOf" srcId="{D3F99353-F969-4D6C-B26E-685B01286C94}" destId="{D57B2E2F-6282-4E77-B522-BD8C20C3FA9D}" srcOrd="7" destOrd="0" presId="urn:microsoft.com/office/officeart/2008/layout/VerticalCurvedList"/>
    <dgm:cxn modelId="{D83FB2DC-FF6F-4037-83B6-48EE0C02AF8A}" type="presParOf" srcId="{D3F99353-F969-4D6C-B26E-685B01286C94}" destId="{D8C655DB-0260-4111-A3CA-981077754B04}" srcOrd="8" destOrd="0" presId="urn:microsoft.com/office/officeart/2008/layout/VerticalCurvedList"/>
    <dgm:cxn modelId="{0E39202B-0303-4BE5-8783-94F6FB07E7E0}" type="presParOf" srcId="{D8C655DB-0260-4111-A3CA-981077754B04}" destId="{E1676F5E-C5C8-4234-AEC6-61D2BC8AB289}" srcOrd="0" destOrd="0" presId="urn:microsoft.com/office/officeart/2008/layout/VerticalCurvedList"/>
    <dgm:cxn modelId="{E0F0882A-45ED-449B-96B0-D0F34EDA58A9}" type="presParOf" srcId="{D3F99353-F969-4D6C-B26E-685B01286C94}" destId="{BBF18393-7BE3-4704-B3FA-6F0DE6E829D2}" srcOrd="9" destOrd="0" presId="urn:microsoft.com/office/officeart/2008/layout/VerticalCurvedList"/>
    <dgm:cxn modelId="{494B1470-7193-48B9-85CE-8C3AB76B39D6}" type="presParOf" srcId="{D3F99353-F969-4D6C-B26E-685B01286C94}" destId="{5F19150F-0A18-4128-8EDA-50C822FF65FF}" srcOrd="10" destOrd="0" presId="urn:microsoft.com/office/officeart/2008/layout/VerticalCurvedList"/>
    <dgm:cxn modelId="{C85BA041-A30E-4390-BC62-8B7F638A8F99}" type="presParOf" srcId="{5F19150F-0A18-4128-8EDA-50C822FF65FF}" destId="{EE9454D7-0855-4211-B8AE-31FF3015A4A5}" srcOrd="0" destOrd="0" presId="urn:microsoft.com/office/officeart/2008/layout/VerticalCurvedList"/>
    <dgm:cxn modelId="{5EFDE5BE-8D4D-4A9C-937A-1AE7EB4ED6E2}" type="presParOf" srcId="{D3F99353-F969-4D6C-B26E-685B01286C94}" destId="{43F180D2-B926-4EBB-B526-1D5D7D6EEE2D}" srcOrd="11" destOrd="0" presId="urn:microsoft.com/office/officeart/2008/layout/VerticalCurvedList"/>
    <dgm:cxn modelId="{CF771A8B-6009-41C5-8C86-9285FF7C53A4}" type="presParOf" srcId="{D3F99353-F969-4D6C-B26E-685B01286C94}" destId="{3BA038E3-9DEE-4B49-B7DB-621A4B3C2A95}" srcOrd="12" destOrd="0" presId="urn:microsoft.com/office/officeart/2008/layout/VerticalCurvedList"/>
    <dgm:cxn modelId="{32D0A826-81FA-4610-B1ED-A0F596343C05}" type="presParOf" srcId="{3BA038E3-9DEE-4B49-B7DB-621A4B3C2A95}" destId="{16BF3756-386C-4013-8B8C-2F5A7D644161}" srcOrd="0" destOrd="0" presId="urn:microsoft.com/office/officeart/2008/layout/VerticalCurvedList"/>
    <dgm:cxn modelId="{6A80D4FD-7197-4471-ABC6-5C4F85178274}" type="presParOf" srcId="{D3F99353-F969-4D6C-B26E-685B01286C94}" destId="{B7D0B85F-AB61-438E-9B34-A2B30B77264C}" srcOrd="13" destOrd="0" presId="urn:microsoft.com/office/officeart/2008/layout/VerticalCurvedList"/>
    <dgm:cxn modelId="{E8788C76-E4CF-4402-B88A-41ADF1FFBF7D}" type="presParOf" srcId="{D3F99353-F969-4D6C-B26E-685B01286C94}" destId="{1AA028C4-BEA2-4556-A7FE-4D525DD9B08E}" srcOrd="14" destOrd="0" presId="urn:microsoft.com/office/officeart/2008/layout/VerticalCurvedList"/>
    <dgm:cxn modelId="{1A0BFE0C-8418-4443-81DD-17DBEDAB8340}" type="presParOf" srcId="{1AA028C4-BEA2-4556-A7FE-4D525DD9B08E}" destId="{DFB17765-CA9C-45F5-ABF4-CF6CEA51D60D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8FDCA2-89C3-4826-9152-36C00BD8C72E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865215-29E6-465F-BB38-EB0518076DBA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Створює атмосферу довіри</a:t>
          </a:r>
          <a:r>
            <a:rPr lang="en-US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і захищає команду від зовнішніх впливів.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B9AFD1D1-8CBC-411C-BF6B-473F383617DA}" type="parTrans" cxnId="{0DFAD307-37E7-4AB4-8EC9-8DCF1B9E61E1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5B88A9AF-36DD-4910-A2C6-3E73EEA292F4}" type="sibTrans" cxnId="{0DFAD307-37E7-4AB4-8EC9-8DCF1B9E61E1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1CA987F2-2945-4B30-8373-3677BAC9FFBB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Бере участь у мітингах в якості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фасилітатора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2C9941D-1518-4CF0-841A-72865C30B299}" type="parTrans" cxnId="{F348AB72-FE15-4A01-97C7-DD2F36E8E510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734F69C8-C7E4-4F0F-9E0C-A0E545A0AA00}" type="sibTrans" cxnId="{F348AB72-FE15-4A01-97C7-DD2F36E8E510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56F1FBD8-FF04-4B24-A74C-488E603F65EC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Може допомагати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Product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Owner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створювати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Backlog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для команди.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F88D0BDC-4724-472C-8EE1-9C4D1EF42073}" type="parTrans" cxnId="{75A34717-B4D1-4208-8EF9-B4AB7C0D983E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624AE923-53BD-41A6-B36C-D018CC1B6238}" type="sibTrans" cxnId="{75A34717-B4D1-4208-8EF9-B4AB7C0D983E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B55836FB-B375-4373-8C8F-B09B89CFBA79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Забезпечує видимість і прозорість ситуації в команді. 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B9EDDE9D-D8E6-433B-8FC9-0B628A58AF21}" type="parTrans" cxnId="{48BAA354-D2A7-4F33-B816-0B1DEE78CBDB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901CE85D-20B0-480A-9F54-DDAF3916A500}" type="sibTrans" cxnId="{48BAA354-D2A7-4F33-B816-0B1DEE78CBDB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A622147-E420-4AA4-9D4F-F4D0B6C1E091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Відповідає за дотримання практик і процесу в команді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B043CE2-DA75-44D8-8804-BA7D04E79805}" type="parTrans" cxnId="{53AA3548-A42E-488A-AFA4-B3909112D68A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6B31EFD-FBF4-4F28-85BA-579CE264000D}" type="sibTrans" cxnId="{53AA3548-A42E-488A-AFA4-B3909112D68A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F4F59C09-3715-4EBD-9B04-E820A89C99F3}">
      <dgm:prSet custT="1"/>
      <dgm:spPr>
        <a:noFill/>
      </dgm:spPr>
      <dgm:t>
        <a:bodyPr/>
        <a:lstStyle/>
        <a:p>
          <a:pPr rtl="0"/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Відповідальний за ефективність роботи команди. 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D4E44AA0-E31C-47DD-A9D3-B10FCB588248}" type="parTrans" cxnId="{701F43AB-878F-44E3-978F-DE81C584AB3E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94F449CC-21A7-40A7-86F0-87F954DFC84A}" type="sibTrans" cxnId="{701F43AB-878F-44E3-978F-DE81C584AB3E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3CDFA5BF-6344-407F-955E-D027C13B980F}">
      <dgm:prSet custT="1"/>
      <dgm:spPr>
        <a:noFill/>
      </dgm:spPr>
      <dgm:t>
        <a:bodyPr/>
        <a:lstStyle/>
        <a:p>
          <a:pPr rtl="0"/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Скрам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Майстер веде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Daily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Scrum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Meeting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і відстежує прогрес команди за допомогою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Sprint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Backlog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, відзначаючи статус всіх завдань в спринті.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1BEAD9CA-8199-4AB0-B6A2-51597FB98D71}" type="parTrans" cxnId="{7439B8FE-F4B6-4AEB-BA63-2CD5613E2D1D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D593DC4D-D7E6-42EC-9F7D-E7454C13CEA9}" type="sibTrans" cxnId="{7439B8FE-F4B6-4AEB-BA63-2CD5613E2D1D}">
      <dgm:prSet/>
      <dgm:spPr/>
      <dgm:t>
        <a:bodyPr/>
        <a:lstStyle/>
        <a:p>
          <a:endParaRPr lang="uk-UA" sz="1200">
            <a:ln>
              <a:noFill/>
            </a:ln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AE6C4D15-83E9-47DF-83A1-BE30434D3DF6}" type="pres">
      <dgm:prSet presAssocID="{5D8FDCA2-89C3-4826-9152-36C00BD8C7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D3F99353-F969-4D6C-B26E-685B01286C94}" type="pres">
      <dgm:prSet presAssocID="{5D8FDCA2-89C3-4826-9152-36C00BD8C72E}" presName="Name1" presStyleCnt="0"/>
      <dgm:spPr/>
    </dgm:pt>
    <dgm:pt modelId="{BE3E75C0-09DF-4319-AF1F-4D0060C712EB}" type="pres">
      <dgm:prSet presAssocID="{5D8FDCA2-89C3-4826-9152-36C00BD8C72E}" presName="cycle" presStyleCnt="0"/>
      <dgm:spPr/>
    </dgm:pt>
    <dgm:pt modelId="{AFB8BA16-CB52-4C01-B110-170A2A18AA03}" type="pres">
      <dgm:prSet presAssocID="{5D8FDCA2-89C3-4826-9152-36C00BD8C72E}" presName="srcNode" presStyleLbl="node1" presStyleIdx="0" presStyleCnt="7"/>
      <dgm:spPr/>
    </dgm:pt>
    <dgm:pt modelId="{84941D48-454E-4FFB-9AE3-F3694A33F75C}" type="pres">
      <dgm:prSet presAssocID="{5D8FDCA2-89C3-4826-9152-36C00BD8C72E}" presName="conn" presStyleLbl="parChTrans1D2" presStyleIdx="0" presStyleCnt="1"/>
      <dgm:spPr/>
      <dgm:t>
        <a:bodyPr/>
        <a:lstStyle/>
        <a:p>
          <a:endParaRPr lang="uk-UA"/>
        </a:p>
      </dgm:t>
    </dgm:pt>
    <dgm:pt modelId="{065B5148-66A2-4914-922B-EF3736D5C7E0}" type="pres">
      <dgm:prSet presAssocID="{5D8FDCA2-89C3-4826-9152-36C00BD8C72E}" presName="extraNode" presStyleLbl="node1" presStyleIdx="0" presStyleCnt="7"/>
      <dgm:spPr/>
    </dgm:pt>
    <dgm:pt modelId="{A81151C4-6C5F-4BEB-8546-FDC246456842}" type="pres">
      <dgm:prSet presAssocID="{5D8FDCA2-89C3-4826-9152-36C00BD8C72E}" presName="dstNode" presStyleLbl="node1" presStyleIdx="0" presStyleCnt="7"/>
      <dgm:spPr/>
    </dgm:pt>
    <dgm:pt modelId="{430A176B-AD17-4C15-B694-1B8F573E12CF}" type="pres">
      <dgm:prSet presAssocID="{0E865215-29E6-465F-BB38-EB0518076DB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4D54B0-AE73-4B8C-9809-6295C4789BE6}" type="pres">
      <dgm:prSet presAssocID="{0E865215-29E6-465F-BB38-EB0518076DBA}" presName="accent_1" presStyleCnt="0"/>
      <dgm:spPr/>
    </dgm:pt>
    <dgm:pt modelId="{D3D9E082-E4B5-4A2D-8743-A0E10674D2BF}" type="pres">
      <dgm:prSet presAssocID="{0E865215-29E6-465F-BB38-EB0518076DBA}" presName="accentRepeatNode" presStyleLbl="solidFgAcc1" presStyleIdx="0" presStyleCnt="7"/>
      <dgm:spPr/>
    </dgm:pt>
    <dgm:pt modelId="{56B133AA-E164-42E5-9C65-7678E2FE94F4}" type="pres">
      <dgm:prSet presAssocID="{1CA987F2-2945-4B30-8373-3677BAC9FFB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BA5DD0-3263-40BC-BA36-EE9B20AA8F35}" type="pres">
      <dgm:prSet presAssocID="{1CA987F2-2945-4B30-8373-3677BAC9FFBB}" presName="accent_2" presStyleCnt="0"/>
      <dgm:spPr/>
    </dgm:pt>
    <dgm:pt modelId="{A1E1A2E4-53C7-4575-A655-47210EB848B7}" type="pres">
      <dgm:prSet presAssocID="{1CA987F2-2945-4B30-8373-3677BAC9FFBB}" presName="accentRepeatNode" presStyleLbl="solidFgAcc1" presStyleIdx="1" presStyleCnt="7"/>
      <dgm:spPr/>
    </dgm:pt>
    <dgm:pt modelId="{3D22AF6C-8B92-47EC-B7BD-E59A96F3A92F}" type="pres">
      <dgm:prSet presAssocID="{56F1FBD8-FF04-4B24-A74C-488E603F65E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AAD59B-11B1-4DAF-86E8-D2AE9FC755B6}" type="pres">
      <dgm:prSet presAssocID="{56F1FBD8-FF04-4B24-A74C-488E603F65EC}" presName="accent_3" presStyleCnt="0"/>
      <dgm:spPr/>
    </dgm:pt>
    <dgm:pt modelId="{AAC60E30-0CFD-49B1-A2DD-C2105FC3B15D}" type="pres">
      <dgm:prSet presAssocID="{56F1FBD8-FF04-4B24-A74C-488E603F65EC}" presName="accentRepeatNode" presStyleLbl="solidFgAcc1" presStyleIdx="2" presStyleCnt="7"/>
      <dgm:spPr/>
    </dgm:pt>
    <dgm:pt modelId="{D57B2E2F-6282-4E77-B522-BD8C20C3FA9D}" type="pres">
      <dgm:prSet presAssocID="{B55836FB-B375-4373-8C8F-B09B89CFBA7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C655DB-0260-4111-A3CA-981077754B04}" type="pres">
      <dgm:prSet presAssocID="{B55836FB-B375-4373-8C8F-B09B89CFBA79}" presName="accent_4" presStyleCnt="0"/>
      <dgm:spPr/>
    </dgm:pt>
    <dgm:pt modelId="{E1676F5E-C5C8-4234-AEC6-61D2BC8AB289}" type="pres">
      <dgm:prSet presAssocID="{B55836FB-B375-4373-8C8F-B09B89CFBA79}" presName="accentRepeatNode" presStyleLbl="solidFgAcc1" presStyleIdx="3" presStyleCnt="7"/>
      <dgm:spPr/>
    </dgm:pt>
    <dgm:pt modelId="{BBF18393-7BE3-4704-B3FA-6F0DE6E829D2}" type="pres">
      <dgm:prSet presAssocID="{EA622147-E420-4AA4-9D4F-F4D0B6C1E09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19150F-0A18-4128-8EDA-50C822FF65FF}" type="pres">
      <dgm:prSet presAssocID="{EA622147-E420-4AA4-9D4F-F4D0B6C1E091}" presName="accent_5" presStyleCnt="0"/>
      <dgm:spPr/>
    </dgm:pt>
    <dgm:pt modelId="{EE9454D7-0855-4211-B8AE-31FF3015A4A5}" type="pres">
      <dgm:prSet presAssocID="{EA622147-E420-4AA4-9D4F-F4D0B6C1E091}" presName="accentRepeatNode" presStyleLbl="solidFgAcc1" presStyleIdx="4" presStyleCnt="7"/>
      <dgm:spPr/>
    </dgm:pt>
    <dgm:pt modelId="{43F180D2-B926-4EBB-B526-1D5D7D6EEE2D}" type="pres">
      <dgm:prSet presAssocID="{F4F59C09-3715-4EBD-9B04-E820A89C99F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A038E3-9DEE-4B49-B7DB-621A4B3C2A95}" type="pres">
      <dgm:prSet presAssocID="{F4F59C09-3715-4EBD-9B04-E820A89C99F3}" presName="accent_6" presStyleCnt="0"/>
      <dgm:spPr/>
    </dgm:pt>
    <dgm:pt modelId="{16BF3756-386C-4013-8B8C-2F5A7D644161}" type="pres">
      <dgm:prSet presAssocID="{F4F59C09-3715-4EBD-9B04-E820A89C99F3}" presName="accentRepeatNode" presStyleLbl="solidFgAcc1" presStyleIdx="5" presStyleCnt="7"/>
      <dgm:spPr/>
    </dgm:pt>
    <dgm:pt modelId="{B7D0B85F-AB61-438E-9B34-A2B30B77264C}" type="pres">
      <dgm:prSet presAssocID="{3CDFA5BF-6344-407F-955E-D027C13B980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A028C4-BEA2-4556-A7FE-4D525DD9B08E}" type="pres">
      <dgm:prSet presAssocID="{3CDFA5BF-6344-407F-955E-D027C13B980F}" presName="accent_7" presStyleCnt="0"/>
      <dgm:spPr/>
    </dgm:pt>
    <dgm:pt modelId="{DFB17765-CA9C-45F5-ABF4-CF6CEA51D60D}" type="pres">
      <dgm:prSet presAssocID="{3CDFA5BF-6344-407F-955E-D027C13B980F}" presName="accentRepeatNode" presStyleLbl="solidFgAcc1" presStyleIdx="6" presStyleCnt="7"/>
      <dgm:spPr/>
    </dgm:pt>
  </dgm:ptLst>
  <dgm:cxnLst>
    <dgm:cxn modelId="{701F43AB-878F-44E3-978F-DE81C584AB3E}" srcId="{5D8FDCA2-89C3-4826-9152-36C00BD8C72E}" destId="{F4F59C09-3715-4EBD-9B04-E820A89C99F3}" srcOrd="5" destOrd="0" parTransId="{D4E44AA0-E31C-47DD-A9D3-B10FCB588248}" sibTransId="{94F449CC-21A7-40A7-86F0-87F954DFC84A}"/>
    <dgm:cxn modelId="{0073D978-BAC8-406C-B30C-AE3008A838C3}" type="presOf" srcId="{B55836FB-B375-4373-8C8F-B09B89CFBA79}" destId="{D57B2E2F-6282-4E77-B522-BD8C20C3FA9D}" srcOrd="0" destOrd="0" presId="urn:microsoft.com/office/officeart/2008/layout/VerticalCurvedList"/>
    <dgm:cxn modelId="{AC328119-30EC-4308-A201-C44E0B96E64E}" type="presOf" srcId="{56F1FBD8-FF04-4B24-A74C-488E603F65EC}" destId="{3D22AF6C-8B92-47EC-B7BD-E59A96F3A92F}" srcOrd="0" destOrd="0" presId="urn:microsoft.com/office/officeart/2008/layout/VerticalCurvedList"/>
    <dgm:cxn modelId="{DE6F970C-AB1A-4A6D-9907-57E21C0719F5}" type="presOf" srcId="{5B88A9AF-36DD-4910-A2C6-3E73EEA292F4}" destId="{84941D48-454E-4FFB-9AE3-F3694A33F75C}" srcOrd="0" destOrd="0" presId="urn:microsoft.com/office/officeart/2008/layout/VerticalCurvedList"/>
    <dgm:cxn modelId="{7439B8FE-F4B6-4AEB-BA63-2CD5613E2D1D}" srcId="{5D8FDCA2-89C3-4826-9152-36C00BD8C72E}" destId="{3CDFA5BF-6344-407F-955E-D027C13B980F}" srcOrd="6" destOrd="0" parTransId="{1BEAD9CA-8199-4AB0-B6A2-51597FB98D71}" sibTransId="{D593DC4D-D7E6-42EC-9F7D-E7454C13CEA9}"/>
    <dgm:cxn modelId="{7C5F15FE-AF80-4227-B6F7-DCEA26739FF8}" type="presOf" srcId="{F4F59C09-3715-4EBD-9B04-E820A89C99F3}" destId="{43F180D2-B926-4EBB-B526-1D5D7D6EEE2D}" srcOrd="0" destOrd="0" presId="urn:microsoft.com/office/officeart/2008/layout/VerticalCurvedList"/>
    <dgm:cxn modelId="{48BAA354-D2A7-4F33-B816-0B1DEE78CBDB}" srcId="{5D8FDCA2-89C3-4826-9152-36C00BD8C72E}" destId="{B55836FB-B375-4373-8C8F-B09B89CFBA79}" srcOrd="3" destOrd="0" parTransId="{B9EDDE9D-D8E6-433B-8FC9-0B628A58AF21}" sibTransId="{901CE85D-20B0-480A-9F54-DDAF3916A500}"/>
    <dgm:cxn modelId="{75A34717-B4D1-4208-8EF9-B4AB7C0D983E}" srcId="{5D8FDCA2-89C3-4826-9152-36C00BD8C72E}" destId="{56F1FBD8-FF04-4B24-A74C-488E603F65EC}" srcOrd="2" destOrd="0" parTransId="{F88D0BDC-4724-472C-8EE1-9C4D1EF42073}" sibTransId="{624AE923-53BD-41A6-B36C-D018CC1B6238}"/>
    <dgm:cxn modelId="{F348AB72-FE15-4A01-97C7-DD2F36E8E510}" srcId="{5D8FDCA2-89C3-4826-9152-36C00BD8C72E}" destId="{1CA987F2-2945-4B30-8373-3677BAC9FFBB}" srcOrd="1" destOrd="0" parTransId="{E2C9941D-1518-4CF0-841A-72865C30B299}" sibTransId="{734F69C8-C7E4-4F0F-9E0C-A0E545A0AA00}"/>
    <dgm:cxn modelId="{996CCED6-809B-4CEF-9B16-04149E9292FB}" type="presOf" srcId="{1CA987F2-2945-4B30-8373-3677BAC9FFBB}" destId="{56B133AA-E164-42E5-9C65-7678E2FE94F4}" srcOrd="0" destOrd="0" presId="urn:microsoft.com/office/officeart/2008/layout/VerticalCurvedList"/>
    <dgm:cxn modelId="{3E34307B-E1BD-4BCD-9D57-D454DA1BF574}" type="presOf" srcId="{EA622147-E420-4AA4-9D4F-F4D0B6C1E091}" destId="{BBF18393-7BE3-4704-B3FA-6F0DE6E829D2}" srcOrd="0" destOrd="0" presId="urn:microsoft.com/office/officeart/2008/layout/VerticalCurvedList"/>
    <dgm:cxn modelId="{53AA3548-A42E-488A-AFA4-B3909112D68A}" srcId="{5D8FDCA2-89C3-4826-9152-36C00BD8C72E}" destId="{EA622147-E420-4AA4-9D4F-F4D0B6C1E091}" srcOrd="4" destOrd="0" parTransId="{EB043CE2-DA75-44D8-8804-BA7D04E79805}" sibTransId="{E6B31EFD-FBF4-4F28-85BA-579CE264000D}"/>
    <dgm:cxn modelId="{E46D04FB-F5A5-42BB-8999-9A164A3010F0}" type="presOf" srcId="{0E865215-29E6-465F-BB38-EB0518076DBA}" destId="{430A176B-AD17-4C15-B694-1B8F573E12CF}" srcOrd="0" destOrd="0" presId="urn:microsoft.com/office/officeart/2008/layout/VerticalCurvedList"/>
    <dgm:cxn modelId="{34741AD6-6DE0-425D-A0E4-9DFD87E6EFEB}" type="presOf" srcId="{5D8FDCA2-89C3-4826-9152-36C00BD8C72E}" destId="{AE6C4D15-83E9-47DF-83A1-BE30434D3DF6}" srcOrd="0" destOrd="0" presId="urn:microsoft.com/office/officeart/2008/layout/VerticalCurvedList"/>
    <dgm:cxn modelId="{0DFAD307-37E7-4AB4-8EC9-8DCF1B9E61E1}" srcId="{5D8FDCA2-89C3-4826-9152-36C00BD8C72E}" destId="{0E865215-29E6-465F-BB38-EB0518076DBA}" srcOrd="0" destOrd="0" parTransId="{B9AFD1D1-8CBC-411C-BF6B-473F383617DA}" sibTransId="{5B88A9AF-36DD-4910-A2C6-3E73EEA292F4}"/>
    <dgm:cxn modelId="{0A862F09-D164-43C1-A0D4-91A0666CDA5F}" type="presOf" srcId="{3CDFA5BF-6344-407F-955E-D027C13B980F}" destId="{B7D0B85F-AB61-438E-9B34-A2B30B77264C}" srcOrd="0" destOrd="0" presId="urn:microsoft.com/office/officeart/2008/layout/VerticalCurvedList"/>
    <dgm:cxn modelId="{A61620C9-C4C1-4460-9D50-841FDE7CF73A}" type="presParOf" srcId="{AE6C4D15-83E9-47DF-83A1-BE30434D3DF6}" destId="{D3F99353-F969-4D6C-B26E-685B01286C94}" srcOrd="0" destOrd="0" presId="urn:microsoft.com/office/officeart/2008/layout/VerticalCurvedList"/>
    <dgm:cxn modelId="{95A44D72-0FD2-4D1B-8B02-256BB7F3E970}" type="presParOf" srcId="{D3F99353-F969-4D6C-B26E-685B01286C94}" destId="{BE3E75C0-09DF-4319-AF1F-4D0060C712EB}" srcOrd="0" destOrd="0" presId="urn:microsoft.com/office/officeart/2008/layout/VerticalCurvedList"/>
    <dgm:cxn modelId="{95F5F518-4679-4C3A-860C-41433CC0B815}" type="presParOf" srcId="{BE3E75C0-09DF-4319-AF1F-4D0060C712EB}" destId="{AFB8BA16-CB52-4C01-B110-170A2A18AA03}" srcOrd="0" destOrd="0" presId="urn:microsoft.com/office/officeart/2008/layout/VerticalCurvedList"/>
    <dgm:cxn modelId="{159C446E-8745-4933-89D3-EF759DD6D0F0}" type="presParOf" srcId="{BE3E75C0-09DF-4319-AF1F-4D0060C712EB}" destId="{84941D48-454E-4FFB-9AE3-F3694A33F75C}" srcOrd="1" destOrd="0" presId="urn:microsoft.com/office/officeart/2008/layout/VerticalCurvedList"/>
    <dgm:cxn modelId="{8FBDA24E-1C6B-4BE0-8989-ADA79962E933}" type="presParOf" srcId="{BE3E75C0-09DF-4319-AF1F-4D0060C712EB}" destId="{065B5148-66A2-4914-922B-EF3736D5C7E0}" srcOrd="2" destOrd="0" presId="urn:microsoft.com/office/officeart/2008/layout/VerticalCurvedList"/>
    <dgm:cxn modelId="{6D49CC2D-9D12-4C57-A92C-0A364322D2B3}" type="presParOf" srcId="{BE3E75C0-09DF-4319-AF1F-4D0060C712EB}" destId="{A81151C4-6C5F-4BEB-8546-FDC246456842}" srcOrd="3" destOrd="0" presId="urn:microsoft.com/office/officeart/2008/layout/VerticalCurvedList"/>
    <dgm:cxn modelId="{01708AD1-7DDD-4CF5-A6BC-C75B9EFB6F16}" type="presParOf" srcId="{D3F99353-F969-4D6C-B26E-685B01286C94}" destId="{430A176B-AD17-4C15-B694-1B8F573E12CF}" srcOrd="1" destOrd="0" presId="urn:microsoft.com/office/officeart/2008/layout/VerticalCurvedList"/>
    <dgm:cxn modelId="{46213074-EA6B-4441-B256-398742BFD63F}" type="presParOf" srcId="{D3F99353-F969-4D6C-B26E-685B01286C94}" destId="{2E4D54B0-AE73-4B8C-9809-6295C4789BE6}" srcOrd="2" destOrd="0" presId="urn:microsoft.com/office/officeart/2008/layout/VerticalCurvedList"/>
    <dgm:cxn modelId="{72C28928-C338-4364-A05B-213413CCE258}" type="presParOf" srcId="{2E4D54B0-AE73-4B8C-9809-6295C4789BE6}" destId="{D3D9E082-E4B5-4A2D-8743-A0E10674D2BF}" srcOrd="0" destOrd="0" presId="urn:microsoft.com/office/officeart/2008/layout/VerticalCurvedList"/>
    <dgm:cxn modelId="{BFDA791B-09F3-445B-8AD4-D0F654B3D231}" type="presParOf" srcId="{D3F99353-F969-4D6C-B26E-685B01286C94}" destId="{56B133AA-E164-42E5-9C65-7678E2FE94F4}" srcOrd="3" destOrd="0" presId="urn:microsoft.com/office/officeart/2008/layout/VerticalCurvedList"/>
    <dgm:cxn modelId="{41670343-CDD6-42D1-B709-1EC5D4788339}" type="presParOf" srcId="{D3F99353-F969-4D6C-B26E-685B01286C94}" destId="{65BA5DD0-3263-40BC-BA36-EE9B20AA8F35}" srcOrd="4" destOrd="0" presId="urn:microsoft.com/office/officeart/2008/layout/VerticalCurvedList"/>
    <dgm:cxn modelId="{614E4A18-B170-4E90-B1AB-6036FA69CD50}" type="presParOf" srcId="{65BA5DD0-3263-40BC-BA36-EE9B20AA8F35}" destId="{A1E1A2E4-53C7-4575-A655-47210EB848B7}" srcOrd="0" destOrd="0" presId="urn:microsoft.com/office/officeart/2008/layout/VerticalCurvedList"/>
    <dgm:cxn modelId="{6F2C4DC7-4AB8-466D-ADB7-39E27566D52E}" type="presParOf" srcId="{D3F99353-F969-4D6C-B26E-685B01286C94}" destId="{3D22AF6C-8B92-47EC-B7BD-E59A96F3A92F}" srcOrd="5" destOrd="0" presId="urn:microsoft.com/office/officeart/2008/layout/VerticalCurvedList"/>
    <dgm:cxn modelId="{D3533278-7E19-44FB-BCAB-6036A0252531}" type="presParOf" srcId="{D3F99353-F969-4D6C-B26E-685B01286C94}" destId="{A5AAD59B-11B1-4DAF-86E8-D2AE9FC755B6}" srcOrd="6" destOrd="0" presId="urn:microsoft.com/office/officeart/2008/layout/VerticalCurvedList"/>
    <dgm:cxn modelId="{6FB598D6-D43F-4CAF-8DFA-DB3B93AD4410}" type="presParOf" srcId="{A5AAD59B-11B1-4DAF-86E8-D2AE9FC755B6}" destId="{AAC60E30-0CFD-49B1-A2DD-C2105FC3B15D}" srcOrd="0" destOrd="0" presId="urn:microsoft.com/office/officeart/2008/layout/VerticalCurvedList"/>
    <dgm:cxn modelId="{710D9448-0EDB-4224-8429-195FBB1C23E9}" type="presParOf" srcId="{D3F99353-F969-4D6C-B26E-685B01286C94}" destId="{D57B2E2F-6282-4E77-B522-BD8C20C3FA9D}" srcOrd="7" destOrd="0" presId="urn:microsoft.com/office/officeart/2008/layout/VerticalCurvedList"/>
    <dgm:cxn modelId="{D83FB2DC-FF6F-4037-83B6-48EE0C02AF8A}" type="presParOf" srcId="{D3F99353-F969-4D6C-B26E-685B01286C94}" destId="{D8C655DB-0260-4111-A3CA-981077754B04}" srcOrd="8" destOrd="0" presId="urn:microsoft.com/office/officeart/2008/layout/VerticalCurvedList"/>
    <dgm:cxn modelId="{0E39202B-0303-4BE5-8783-94F6FB07E7E0}" type="presParOf" srcId="{D8C655DB-0260-4111-A3CA-981077754B04}" destId="{E1676F5E-C5C8-4234-AEC6-61D2BC8AB289}" srcOrd="0" destOrd="0" presId="urn:microsoft.com/office/officeart/2008/layout/VerticalCurvedList"/>
    <dgm:cxn modelId="{E0F0882A-45ED-449B-96B0-D0F34EDA58A9}" type="presParOf" srcId="{D3F99353-F969-4D6C-B26E-685B01286C94}" destId="{BBF18393-7BE3-4704-B3FA-6F0DE6E829D2}" srcOrd="9" destOrd="0" presId="urn:microsoft.com/office/officeart/2008/layout/VerticalCurvedList"/>
    <dgm:cxn modelId="{494B1470-7193-48B9-85CE-8C3AB76B39D6}" type="presParOf" srcId="{D3F99353-F969-4D6C-B26E-685B01286C94}" destId="{5F19150F-0A18-4128-8EDA-50C822FF65FF}" srcOrd="10" destOrd="0" presId="urn:microsoft.com/office/officeart/2008/layout/VerticalCurvedList"/>
    <dgm:cxn modelId="{C85BA041-A30E-4390-BC62-8B7F638A8F99}" type="presParOf" srcId="{5F19150F-0A18-4128-8EDA-50C822FF65FF}" destId="{EE9454D7-0855-4211-B8AE-31FF3015A4A5}" srcOrd="0" destOrd="0" presId="urn:microsoft.com/office/officeart/2008/layout/VerticalCurvedList"/>
    <dgm:cxn modelId="{5EFDE5BE-8D4D-4A9C-937A-1AE7EB4ED6E2}" type="presParOf" srcId="{D3F99353-F969-4D6C-B26E-685B01286C94}" destId="{43F180D2-B926-4EBB-B526-1D5D7D6EEE2D}" srcOrd="11" destOrd="0" presId="urn:microsoft.com/office/officeart/2008/layout/VerticalCurvedList"/>
    <dgm:cxn modelId="{CF771A8B-6009-41C5-8C86-9285FF7C53A4}" type="presParOf" srcId="{D3F99353-F969-4D6C-B26E-685B01286C94}" destId="{3BA038E3-9DEE-4B49-B7DB-621A4B3C2A95}" srcOrd="12" destOrd="0" presId="urn:microsoft.com/office/officeart/2008/layout/VerticalCurvedList"/>
    <dgm:cxn modelId="{32D0A826-81FA-4610-B1ED-A0F596343C05}" type="presParOf" srcId="{3BA038E3-9DEE-4B49-B7DB-621A4B3C2A95}" destId="{16BF3756-386C-4013-8B8C-2F5A7D644161}" srcOrd="0" destOrd="0" presId="urn:microsoft.com/office/officeart/2008/layout/VerticalCurvedList"/>
    <dgm:cxn modelId="{6A80D4FD-7197-4471-ABC6-5C4F85178274}" type="presParOf" srcId="{D3F99353-F969-4D6C-B26E-685B01286C94}" destId="{B7D0B85F-AB61-438E-9B34-A2B30B77264C}" srcOrd="13" destOrd="0" presId="urn:microsoft.com/office/officeart/2008/layout/VerticalCurvedList"/>
    <dgm:cxn modelId="{E8788C76-E4CF-4402-B88A-41ADF1FFBF7D}" type="presParOf" srcId="{D3F99353-F969-4D6C-B26E-685B01286C94}" destId="{1AA028C4-BEA2-4556-A7FE-4D525DD9B08E}" srcOrd="14" destOrd="0" presId="urn:microsoft.com/office/officeart/2008/layout/VerticalCurvedList"/>
    <dgm:cxn modelId="{1A0BFE0C-8418-4443-81DD-17DBEDAB8340}" type="presParOf" srcId="{1AA028C4-BEA2-4556-A7FE-4D525DD9B08E}" destId="{DFB17765-CA9C-45F5-ABF4-CF6CEA51D60D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8FDCA2-89C3-4826-9152-36C00BD8C72E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3F494074-EF39-4171-8F96-BA445C9E50EE}">
      <dgm:prSet custT="1"/>
      <dgm:spPr>
        <a:noFill/>
      </dgm:spPr>
      <dgm:t>
        <a:bodyPr/>
        <a:lstStyle/>
        <a:p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Відповідає за оцінку елементів </a:t>
          </a:r>
          <a:r>
            <a:rPr lang="en-US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Backlog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E37B0593-788A-4E73-AEF1-391C6E52BF82}" type="parTrans" cxnId="{40AB894F-937E-4ECB-A4AC-5B703D85113D}">
      <dgm:prSet/>
      <dgm:spPr/>
      <dgm:t>
        <a:bodyPr/>
        <a:lstStyle/>
        <a:p>
          <a:endParaRPr lang="uk-UA"/>
        </a:p>
      </dgm:t>
    </dgm:pt>
    <dgm:pt modelId="{EED2459A-CEB5-4BDF-B0E4-136754876880}" type="sibTrans" cxnId="{40AB894F-937E-4ECB-A4AC-5B703D85113D}">
      <dgm:prSet/>
      <dgm:spPr/>
      <dgm:t>
        <a:bodyPr/>
        <a:lstStyle/>
        <a:p>
          <a:endParaRPr lang="uk-UA"/>
        </a:p>
      </dgm:t>
    </dgm:pt>
    <dgm:pt modelId="{BDD47A19-2427-4932-93A8-F38869FD3131}">
      <dgm:prSet custT="1"/>
      <dgm:spPr>
        <a:noFill/>
      </dgm:spPr>
      <dgm:t>
        <a:bodyPr/>
        <a:lstStyle/>
        <a:p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Приймає рішення по дизайну і реалізації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4DACF697-28F4-48FF-B385-DF5191C3EFDE}" type="parTrans" cxnId="{683A7103-DAFD-46A5-9092-CC83CFEC40D5}">
      <dgm:prSet/>
      <dgm:spPr/>
      <dgm:t>
        <a:bodyPr/>
        <a:lstStyle/>
        <a:p>
          <a:endParaRPr lang="uk-UA"/>
        </a:p>
      </dgm:t>
    </dgm:pt>
    <dgm:pt modelId="{037CE4F5-4212-4A34-93C8-17971BDC7211}" type="sibTrans" cxnId="{683A7103-DAFD-46A5-9092-CC83CFEC40D5}">
      <dgm:prSet/>
      <dgm:spPr/>
      <dgm:t>
        <a:bodyPr/>
        <a:lstStyle/>
        <a:p>
          <a:endParaRPr lang="uk-UA"/>
        </a:p>
      </dgm:t>
    </dgm:pt>
    <dgm:pt modelId="{34AB9BAB-9A18-47AC-878F-7B074C4FEEB4}">
      <dgm:prSet custT="1"/>
      <dgm:spPr>
        <a:noFill/>
      </dgm:spPr>
      <dgm:t>
        <a:bodyPr/>
        <a:lstStyle/>
        <a:p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Відстежує власний прогрес (разом зі Scrum Master)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35EC8601-710D-44F0-A92A-DA69B01B22E3}" type="parTrans" cxnId="{7279A2F8-93BD-4470-ACC6-961689D2A6FE}">
      <dgm:prSet/>
      <dgm:spPr/>
      <dgm:t>
        <a:bodyPr/>
        <a:lstStyle/>
        <a:p>
          <a:endParaRPr lang="uk-UA"/>
        </a:p>
      </dgm:t>
    </dgm:pt>
    <dgm:pt modelId="{1D3F9CCF-0FDC-4940-8F5C-32983D535167}" type="sibTrans" cxnId="{7279A2F8-93BD-4470-ACC6-961689D2A6FE}">
      <dgm:prSet/>
      <dgm:spPr/>
      <dgm:t>
        <a:bodyPr/>
        <a:lstStyle/>
        <a:p>
          <a:endParaRPr lang="uk-UA"/>
        </a:p>
      </dgm:t>
    </dgm:pt>
    <dgm:pt modelId="{FCBECC13-0993-4868-9F6F-C1CD7943DAA1}">
      <dgm:prSet custT="1"/>
      <dgm:spPr>
        <a:noFill/>
      </dgm:spPr>
      <dgm:t>
        <a:bodyPr/>
        <a:lstStyle/>
        <a:p>
          <a:r>
            <a:rPr lang="ru-RU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ідповідає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за результат перед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Product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Owner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AA02116D-94E8-48CD-99C9-4A0B1A312C97}" type="parTrans" cxnId="{CEF5B8C2-6310-462C-AE10-45E6E58282EA}">
      <dgm:prSet/>
      <dgm:spPr/>
      <dgm:t>
        <a:bodyPr/>
        <a:lstStyle/>
        <a:p>
          <a:endParaRPr lang="uk-UA"/>
        </a:p>
      </dgm:t>
    </dgm:pt>
    <dgm:pt modelId="{1ADA30EB-ED27-40AD-B5D9-81EB61EBF948}" type="sibTrans" cxnId="{CEF5B8C2-6310-462C-AE10-45E6E58282EA}">
      <dgm:prSet/>
      <dgm:spPr/>
      <dgm:t>
        <a:bodyPr/>
        <a:lstStyle/>
        <a:p>
          <a:endParaRPr lang="uk-UA"/>
        </a:p>
      </dgm:t>
    </dgm:pt>
    <dgm:pt modelId="{ADC9DB51-90F3-448B-B120-2767FD4959FE}">
      <dgm:prSet custT="1"/>
      <dgm:spPr>
        <a:noFill/>
      </dgm:spPr>
      <dgm:t>
        <a:bodyPr/>
        <a:lstStyle/>
        <a:p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Типові розмір команди - 7 плюс мінус 2, Склад команди може змінюватися тільки між </a:t>
          </a:r>
          <a:r>
            <a:rPr lang="uk-UA" sz="1200" b="0" i="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спринтами</a:t>
          </a:r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. 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745A5229-D4B0-4EE0-B904-E23835B77EDE}" type="parTrans" cxnId="{3677536C-EE85-4F48-98A0-EC096DAA1783}">
      <dgm:prSet/>
      <dgm:spPr/>
      <dgm:t>
        <a:bodyPr/>
        <a:lstStyle/>
        <a:p>
          <a:endParaRPr lang="uk-UA"/>
        </a:p>
      </dgm:t>
    </dgm:pt>
    <dgm:pt modelId="{FDCF5928-53D5-496B-AFC6-F22FD0A2B510}" type="sibTrans" cxnId="{3677536C-EE85-4F48-98A0-EC096DAA1783}">
      <dgm:prSet/>
      <dgm:spPr/>
      <dgm:t>
        <a:bodyPr/>
        <a:lstStyle/>
        <a:p>
          <a:endParaRPr lang="uk-UA"/>
        </a:p>
      </dgm:t>
    </dgm:pt>
    <dgm:pt modelId="{02026FB5-4AD2-46E2-8B85-A6D192B97342}">
      <dgm:prSet custT="1"/>
      <dgm:spPr>
        <a:noFill/>
      </dgm:spPr>
      <dgm:t>
        <a:bodyPr/>
        <a:lstStyle/>
        <a:p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Немає заздалегідь визначених і поділених ролей але можуть бути винятки (наприклад, адміністратор бази даних). 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C40D11DC-1848-4F26-BA81-D921B46BE724}" type="parTrans" cxnId="{866E146A-D915-47F4-8E27-3A60D037B6FC}">
      <dgm:prSet/>
      <dgm:spPr/>
      <dgm:t>
        <a:bodyPr/>
        <a:lstStyle/>
        <a:p>
          <a:endParaRPr lang="uk-UA"/>
        </a:p>
      </dgm:t>
    </dgm:pt>
    <dgm:pt modelId="{2A9B547E-2D6A-466C-B89A-CB7D1DC7A53E}" type="sibTrans" cxnId="{866E146A-D915-47F4-8E27-3A60D037B6FC}">
      <dgm:prSet/>
      <dgm:spPr/>
      <dgm:t>
        <a:bodyPr/>
        <a:lstStyle/>
        <a:p>
          <a:endParaRPr lang="uk-UA"/>
        </a:p>
      </dgm:t>
    </dgm:pt>
    <dgm:pt modelId="{196A58F1-EC5B-4ADA-A710-8DCD8CDFFFA0}">
      <dgm:prSet custT="1"/>
      <dgm:spPr>
        <a:noFill/>
      </dgm:spPr>
      <dgm:t>
        <a:bodyPr/>
        <a:lstStyle/>
        <a:p>
          <a:r>
            <a:rPr lang="uk-UA" sz="1200" b="0" i="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Робота команди оцінюється як робота єдиної групи.</a:t>
          </a:r>
          <a:endParaRPr lang="en-US" sz="1200" b="0" i="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gm:t>
    </dgm:pt>
    <dgm:pt modelId="{1B1EC0B9-4C49-444D-88BD-E6C6DCD7AB01}" type="parTrans" cxnId="{1B16B65C-4770-4821-AF1C-CBE39B544010}">
      <dgm:prSet/>
      <dgm:spPr/>
      <dgm:t>
        <a:bodyPr/>
        <a:lstStyle/>
        <a:p>
          <a:endParaRPr lang="uk-UA"/>
        </a:p>
      </dgm:t>
    </dgm:pt>
    <dgm:pt modelId="{618CE71A-57EF-4A65-8FE6-3A63FFBD653F}" type="sibTrans" cxnId="{1B16B65C-4770-4821-AF1C-CBE39B544010}">
      <dgm:prSet/>
      <dgm:spPr/>
      <dgm:t>
        <a:bodyPr/>
        <a:lstStyle/>
        <a:p>
          <a:endParaRPr lang="uk-UA"/>
        </a:p>
      </dgm:t>
    </dgm:pt>
    <dgm:pt modelId="{AE6C4D15-83E9-47DF-83A1-BE30434D3DF6}" type="pres">
      <dgm:prSet presAssocID="{5D8FDCA2-89C3-4826-9152-36C00BD8C7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D3F99353-F969-4D6C-B26E-685B01286C94}" type="pres">
      <dgm:prSet presAssocID="{5D8FDCA2-89C3-4826-9152-36C00BD8C72E}" presName="Name1" presStyleCnt="0"/>
      <dgm:spPr/>
    </dgm:pt>
    <dgm:pt modelId="{BE3E75C0-09DF-4319-AF1F-4D0060C712EB}" type="pres">
      <dgm:prSet presAssocID="{5D8FDCA2-89C3-4826-9152-36C00BD8C72E}" presName="cycle" presStyleCnt="0"/>
      <dgm:spPr/>
    </dgm:pt>
    <dgm:pt modelId="{AFB8BA16-CB52-4C01-B110-170A2A18AA03}" type="pres">
      <dgm:prSet presAssocID="{5D8FDCA2-89C3-4826-9152-36C00BD8C72E}" presName="srcNode" presStyleLbl="node1" presStyleIdx="0" presStyleCnt="7"/>
      <dgm:spPr/>
    </dgm:pt>
    <dgm:pt modelId="{84941D48-454E-4FFB-9AE3-F3694A33F75C}" type="pres">
      <dgm:prSet presAssocID="{5D8FDCA2-89C3-4826-9152-36C00BD8C72E}" presName="conn" presStyleLbl="parChTrans1D2" presStyleIdx="0" presStyleCnt="1"/>
      <dgm:spPr/>
      <dgm:t>
        <a:bodyPr/>
        <a:lstStyle/>
        <a:p>
          <a:endParaRPr lang="uk-UA"/>
        </a:p>
      </dgm:t>
    </dgm:pt>
    <dgm:pt modelId="{065B5148-66A2-4914-922B-EF3736D5C7E0}" type="pres">
      <dgm:prSet presAssocID="{5D8FDCA2-89C3-4826-9152-36C00BD8C72E}" presName="extraNode" presStyleLbl="node1" presStyleIdx="0" presStyleCnt="7"/>
      <dgm:spPr/>
    </dgm:pt>
    <dgm:pt modelId="{A81151C4-6C5F-4BEB-8546-FDC246456842}" type="pres">
      <dgm:prSet presAssocID="{5D8FDCA2-89C3-4826-9152-36C00BD8C72E}" presName="dstNode" presStyleLbl="node1" presStyleIdx="0" presStyleCnt="7"/>
      <dgm:spPr/>
    </dgm:pt>
    <dgm:pt modelId="{57CA6103-E743-4752-BCED-849A8E3C561A}" type="pres">
      <dgm:prSet presAssocID="{3F494074-EF39-4171-8F96-BA445C9E50E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5B9DB9-600A-44A0-86D3-FE93EFBF2A31}" type="pres">
      <dgm:prSet presAssocID="{3F494074-EF39-4171-8F96-BA445C9E50EE}" presName="accent_1" presStyleCnt="0"/>
      <dgm:spPr/>
    </dgm:pt>
    <dgm:pt modelId="{7F9CF6CF-7B96-4923-8EEE-7219A248BBB1}" type="pres">
      <dgm:prSet presAssocID="{3F494074-EF39-4171-8F96-BA445C9E50EE}" presName="accentRepeatNode" presStyleLbl="solidFgAcc1" presStyleIdx="0" presStyleCnt="7"/>
      <dgm:spPr/>
    </dgm:pt>
    <dgm:pt modelId="{453A0F00-08D4-4F22-83F5-3F1124AEA7A3}" type="pres">
      <dgm:prSet presAssocID="{BDD47A19-2427-4932-93A8-F38869FD313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3D82C6-6CA7-40A1-9336-48089B5D3B96}" type="pres">
      <dgm:prSet presAssocID="{BDD47A19-2427-4932-93A8-F38869FD3131}" presName="accent_2" presStyleCnt="0"/>
      <dgm:spPr/>
    </dgm:pt>
    <dgm:pt modelId="{BB765412-43F5-4123-A3EF-0A474969F83E}" type="pres">
      <dgm:prSet presAssocID="{BDD47A19-2427-4932-93A8-F38869FD3131}" presName="accentRepeatNode" presStyleLbl="solidFgAcc1" presStyleIdx="1" presStyleCnt="7"/>
      <dgm:spPr/>
    </dgm:pt>
    <dgm:pt modelId="{F04C48D6-0D57-453C-A204-1D4395BE0208}" type="pres">
      <dgm:prSet presAssocID="{34AB9BAB-9A18-47AC-878F-7B074C4FEEB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6C8E68-7215-4DB2-8677-B12A319FC96C}" type="pres">
      <dgm:prSet presAssocID="{34AB9BAB-9A18-47AC-878F-7B074C4FEEB4}" presName="accent_3" presStyleCnt="0"/>
      <dgm:spPr/>
    </dgm:pt>
    <dgm:pt modelId="{721BD00B-D207-4B14-9CF6-4C6A5556581C}" type="pres">
      <dgm:prSet presAssocID="{34AB9BAB-9A18-47AC-878F-7B074C4FEEB4}" presName="accentRepeatNode" presStyleLbl="solidFgAcc1" presStyleIdx="2" presStyleCnt="7"/>
      <dgm:spPr/>
    </dgm:pt>
    <dgm:pt modelId="{B12757A0-0C29-45AE-938F-47A8DC984E96}" type="pres">
      <dgm:prSet presAssocID="{FCBECC13-0993-4868-9F6F-C1CD7943DA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3AADD8-4B6D-4B5F-9198-DA8E814DCF9B}" type="pres">
      <dgm:prSet presAssocID="{FCBECC13-0993-4868-9F6F-C1CD7943DAA1}" presName="accent_4" presStyleCnt="0"/>
      <dgm:spPr/>
    </dgm:pt>
    <dgm:pt modelId="{D4D12E14-C61A-44DB-8BE6-F7DEFD6DA8B1}" type="pres">
      <dgm:prSet presAssocID="{FCBECC13-0993-4868-9F6F-C1CD7943DAA1}" presName="accentRepeatNode" presStyleLbl="solidFgAcc1" presStyleIdx="3" presStyleCnt="7"/>
      <dgm:spPr/>
    </dgm:pt>
    <dgm:pt modelId="{1B94E63D-9499-45CE-9B0A-F186FEA954A2}" type="pres">
      <dgm:prSet presAssocID="{ADC9DB51-90F3-448B-B120-2767FD4959F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98E58C-2BFD-471F-94C1-A5F7B0B0EB02}" type="pres">
      <dgm:prSet presAssocID="{ADC9DB51-90F3-448B-B120-2767FD4959FE}" presName="accent_5" presStyleCnt="0"/>
      <dgm:spPr/>
    </dgm:pt>
    <dgm:pt modelId="{33106D8E-3FF8-4B9C-BD08-D2C26BF9C615}" type="pres">
      <dgm:prSet presAssocID="{ADC9DB51-90F3-448B-B120-2767FD4959FE}" presName="accentRepeatNode" presStyleLbl="solidFgAcc1" presStyleIdx="4" presStyleCnt="7"/>
      <dgm:spPr/>
    </dgm:pt>
    <dgm:pt modelId="{B4F559FF-36A7-4F08-9B5C-09AC5C29F84F}" type="pres">
      <dgm:prSet presAssocID="{02026FB5-4AD2-46E2-8B85-A6D192B9734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B38173-E298-4F2B-A3A7-CD93348F8F56}" type="pres">
      <dgm:prSet presAssocID="{02026FB5-4AD2-46E2-8B85-A6D192B97342}" presName="accent_6" presStyleCnt="0"/>
      <dgm:spPr/>
    </dgm:pt>
    <dgm:pt modelId="{EB06D33E-5A5D-4976-8C98-1A3838248D42}" type="pres">
      <dgm:prSet presAssocID="{02026FB5-4AD2-46E2-8B85-A6D192B97342}" presName="accentRepeatNode" presStyleLbl="solidFgAcc1" presStyleIdx="5" presStyleCnt="7"/>
      <dgm:spPr/>
    </dgm:pt>
    <dgm:pt modelId="{A3B89B40-B24F-4C3E-8F8F-E7C157434BED}" type="pres">
      <dgm:prSet presAssocID="{196A58F1-EC5B-4ADA-A710-8DCD8CDFFFA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A1E964-8690-449E-86CF-3724D0396A7B}" type="pres">
      <dgm:prSet presAssocID="{196A58F1-EC5B-4ADA-A710-8DCD8CDFFFA0}" presName="accent_7" presStyleCnt="0"/>
      <dgm:spPr/>
    </dgm:pt>
    <dgm:pt modelId="{0A95514E-6DB9-423F-A6DF-4AA62FB9954A}" type="pres">
      <dgm:prSet presAssocID="{196A58F1-EC5B-4ADA-A710-8DCD8CDFFFA0}" presName="accentRepeatNode" presStyleLbl="solidFgAcc1" presStyleIdx="6" presStyleCnt="7"/>
      <dgm:spPr/>
    </dgm:pt>
  </dgm:ptLst>
  <dgm:cxnLst>
    <dgm:cxn modelId="{34741AD6-6DE0-425D-A0E4-9DFD87E6EFEB}" type="presOf" srcId="{5D8FDCA2-89C3-4826-9152-36C00BD8C72E}" destId="{AE6C4D15-83E9-47DF-83A1-BE30434D3DF6}" srcOrd="0" destOrd="0" presId="urn:microsoft.com/office/officeart/2008/layout/VerticalCurvedList"/>
    <dgm:cxn modelId="{279018C6-BDF8-4326-A485-DFE286EC59E2}" type="presOf" srcId="{EED2459A-CEB5-4BDF-B0E4-136754876880}" destId="{84941D48-454E-4FFB-9AE3-F3694A33F75C}" srcOrd="0" destOrd="0" presId="urn:microsoft.com/office/officeart/2008/layout/VerticalCurvedList"/>
    <dgm:cxn modelId="{017545CA-B658-4929-8F34-5620FE5AD142}" type="presOf" srcId="{02026FB5-4AD2-46E2-8B85-A6D192B97342}" destId="{B4F559FF-36A7-4F08-9B5C-09AC5C29F84F}" srcOrd="0" destOrd="0" presId="urn:microsoft.com/office/officeart/2008/layout/VerticalCurvedList"/>
    <dgm:cxn modelId="{B4E7375B-304E-4A6F-998C-C364FE854826}" type="presOf" srcId="{BDD47A19-2427-4932-93A8-F38869FD3131}" destId="{453A0F00-08D4-4F22-83F5-3F1124AEA7A3}" srcOrd="0" destOrd="0" presId="urn:microsoft.com/office/officeart/2008/layout/VerticalCurvedList"/>
    <dgm:cxn modelId="{08A1AEC2-187C-484B-ACF5-DB0C97D73BE7}" type="presOf" srcId="{FCBECC13-0993-4868-9F6F-C1CD7943DAA1}" destId="{B12757A0-0C29-45AE-938F-47A8DC984E96}" srcOrd="0" destOrd="0" presId="urn:microsoft.com/office/officeart/2008/layout/VerticalCurvedList"/>
    <dgm:cxn modelId="{1B16B65C-4770-4821-AF1C-CBE39B544010}" srcId="{5D8FDCA2-89C3-4826-9152-36C00BD8C72E}" destId="{196A58F1-EC5B-4ADA-A710-8DCD8CDFFFA0}" srcOrd="6" destOrd="0" parTransId="{1B1EC0B9-4C49-444D-88BD-E6C6DCD7AB01}" sibTransId="{618CE71A-57EF-4A65-8FE6-3A63FFBD653F}"/>
    <dgm:cxn modelId="{40AB894F-937E-4ECB-A4AC-5B703D85113D}" srcId="{5D8FDCA2-89C3-4826-9152-36C00BD8C72E}" destId="{3F494074-EF39-4171-8F96-BA445C9E50EE}" srcOrd="0" destOrd="0" parTransId="{E37B0593-788A-4E73-AEF1-391C6E52BF82}" sibTransId="{EED2459A-CEB5-4BDF-B0E4-136754876880}"/>
    <dgm:cxn modelId="{949AE9E1-8A28-4427-9170-C95973D32B09}" type="presOf" srcId="{ADC9DB51-90F3-448B-B120-2767FD4959FE}" destId="{1B94E63D-9499-45CE-9B0A-F186FEA954A2}" srcOrd="0" destOrd="0" presId="urn:microsoft.com/office/officeart/2008/layout/VerticalCurvedList"/>
    <dgm:cxn modelId="{866E146A-D915-47F4-8E27-3A60D037B6FC}" srcId="{5D8FDCA2-89C3-4826-9152-36C00BD8C72E}" destId="{02026FB5-4AD2-46E2-8B85-A6D192B97342}" srcOrd="5" destOrd="0" parTransId="{C40D11DC-1848-4F26-BA81-D921B46BE724}" sibTransId="{2A9B547E-2D6A-466C-B89A-CB7D1DC7A53E}"/>
    <dgm:cxn modelId="{4E3D75BB-4E8E-4A59-8122-DE504584F77D}" type="presOf" srcId="{3F494074-EF39-4171-8F96-BA445C9E50EE}" destId="{57CA6103-E743-4752-BCED-849A8E3C561A}" srcOrd="0" destOrd="0" presId="urn:microsoft.com/office/officeart/2008/layout/VerticalCurvedList"/>
    <dgm:cxn modelId="{CEF5B8C2-6310-462C-AE10-45E6E58282EA}" srcId="{5D8FDCA2-89C3-4826-9152-36C00BD8C72E}" destId="{FCBECC13-0993-4868-9F6F-C1CD7943DAA1}" srcOrd="3" destOrd="0" parTransId="{AA02116D-94E8-48CD-99C9-4A0B1A312C97}" sibTransId="{1ADA30EB-ED27-40AD-B5D9-81EB61EBF948}"/>
    <dgm:cxn modelId="{7279A2F8-93BD-4470-ACC6-961689D2A6FE}" srcId="{5D8FDCA2-89C3-4826-9152-36C00BD8C72E}" destId="{34AB9BAB-9A18-47AC-878F-7B074C4FEEB4}" srcOrd="2" destOrd="0" parTransId="{35EC8601-710D-44F0-A92A-DA69B01B22E3}" sibTransId="{1D3F9CCF-0FDC-4940-8F5C-32983D535167}"/>
    <dgm:cxn modelId="{683A7103-DAFD-46A5-9092-CC83CFEC40D5}" srcId="{5D8FDCA2-89C3-4826-9152-36C00BD8C72E}" destId="{BDD47A19-2427-4932-93A8-F38869FD3131}" srcOrd="1" destOrd="0" parTransId="{4DACF697-28F4-48FF-B385-DF5191C3EFDE}" sibTransId="{037CE4F5-4212-4A34-93C8-17971BDC7211}"/>
    <dgm:cxn modelId="{50720A32-A42E-4B41-BD92-AB169BAF4DD4}" type="presOf" srcId="{196A58F1-EC5B-4ADA-A710-8DCD8CDFFFA0}" destId="{A3B89B40-B24F-4C3E-8F8F-E7C157434BED}" srcOrd="0" destOrd="0" presId="urn:microsoft.com/office/officeart/2008/layout/VerticalCurvedList"/>
    <dgm:cxn modelId="{3677536C-EE85-4F48-98A0-EC096DAA1783}" srcId="{5D8FDCA2-89C3-4826-9152-36C00BD8C72E}" destId="{ADC9DB51-90F3-448B-B120-2767FD4959FE}" srcOrd="4" destOrd="0" parTransId="{745A5229-D4B0-4EE0-B904-E23835B77EDE}" sibTransId="{FDCF5928-53D5-496B-AFC6-F22FD0A2B510}"/>
    <dgm:cxn modelId="{028BADBD-C92E-4A66-AFC6-A487777EF674}" type="presOf" srcId="{34AB9BAB-9A18-47AC-878F-7B074C4FEEB4}" destId="{F04C48D6-0D57-453C-A204-1D4395BE0208}" srcOrd="0" destOrd="0" presId="urn:microsoft.com/office/officeart/2008/layout/VerticalCurvedList"/>
    <dgm:cxn modelId="{A61620C9-C4C1-4460-9D50-841FDE7CF73A}" type="presParOf" srcId="{AE6C4D15-83E9-47DF-83A1-BE30434D3DF6}" destId="{D3F99353-F969-4D6C-B26E-685B01286C94}" srcOrd="0" destOrd="0" presId="urn:microsoft.com/office/officeart/2008/layout/VerticalCurvedList"/>
    <dgm:cxn modelId="{95A44D72-0FD2-4D1B-8B02-256BB7F3E970}" type="presParOf" srcId="{D3F99353-F969-4D6C-B26E-685B01286C94}" destId="{BE3E75C0-09DF-4319-AF1F-4D0060C712EB}" srcOrd="0" destOrd="0" presId="urn:microsoft.com/office/officeart/2008/layout/VerticalCurvedList"/>
    <dgm:cxn modelId="{95F5F518-4679-4C3A-860C-41433CC0B815}" type="presParOf" srcId="{BE3E75C0-09DF-4319-AF1F-4D0060C712EB}" destId="{AFB8BA16-CB52-4C01-B110-170A2A18AA03}" srcOrd="0" destOrd="0" presId="urn:microsoft.com/office/officeart/2008/layout/VerticalCurvedList"/>
    <dgm:cxn modelId="{159C446E-8745-4933-89D3-EF759DD6D0F0}" type="presParOf" srcId="{BE3E75C0-09DF-4319-AF1F-4D0060C712EB}" destId="{84941D48-454E-4FFB-9AE3-F3694A33F75C}" srcOrd="1" destOrd="0" presId="urn:microsoft.com/office/officeart/2008/layout/VerticalCurvedList"/>
    <dgm:cxn modelId="{8FBDA24E-1C6B-4BE0-8989-ADA79962E933}" type="presParOf" srcId="{BE3E75C0-09DF-4319-AF1F-4D0060C712EB}" destId="{065B5148-66A2-4914-922B-EF3736D5C7E0}" srcOrd="2" destOrd="0" presId="urn:microsoft.com/office/officeart/2008/layout/VerticalCurvedList"/>
    <dgm:cxn modelId="{6D49CC2D-9D12-4C57-A92C-0A364322D2B3}" type="presParOf" srcId="{BE3E75C0-09DF-4319-AF1F-4D0060C712EB}" destId="{A81151C4-6C5F-4BEB-8546-FDC246456842}" srcOrd="3" destOrd="0" presId="urn:microsoft.com/office/officeart/2008/layout/VerticalCurvedList"/>
    <dgm:cxn modelId="{EA113663-B36D-466C-9982-DED07F844C40}" type="presParOf" srcId="{D3F99353-F969-4D6C-B26E-685B01286C94}" destId="{57CA6103-E743-4752-BCED-849A8E3C561A}" srcOrd="1" destOrd="0" presId="urn:microsoft.com/office/officeart/2008/layout/VerticalCurvedList"/>
    <dgm:cxn modelId="{743FC4A7-3D4A-427B-A5E6-AE41B4D88F4A}" type="presParOf" srcId="{D3F99353-F969-4D6C-B26E-685B01286C94}" destId="{625B9DB9-600A-44A0-86D3-FE93EFBF2A31}" srcOrd="2" destOrd="0" presId="urn:microsoft.com/office/officeart/2008/layout/VerticalCurvedList"/>
    <dgm:cxn modelId="{02B30302-5A51-4715-9398-25AC7E2B72CE}" type="presParOf" srcId="{625B9DB9-600A-44A0-86D3-FE93EFBF2A31}" destId="{7F9CF6CF-7B96-4923-8EEE-7219A248BBB1}" srcOrd="0" destOrd="0" presId="urn:microsoft.com/office/officeart/2008/layout/VerticalCurvedList"/>
    <dgm:cxn modelId="{5EE09E60-531D-4785-9882-4A8A4D2D58F6}" type="presParOf" srcId="{D3F99353-F969-4D6C-B26E-685B01286C94}" destId="{453A0F00-08D4-4F22-83F5-3F1124AEA7A3}" srcOrd="3" destOrd="0" presId="urn:microsoft.com/office/officeart/2008/layout/VerticalCurvedList"/>
    <dgm:cxn modelId="{238220FA-F88A-404B-8A3F-AD256543F217}" type="presParOf" srcId="{D3F99353-F969-4D6C-B26E-685B01286C94}" destId="{693D82C6-6CA7-40A1-9336-48089B5D3B96}" srcOrd="4" destOrd="0" presId="urn:microsoft.com/office/officeart/2008/layout/VerticalCurvedList"/>
    <dgm:cxn modelId="{B7800D7C-BE4F-4F91-BD8A-CBE4FD3C40BC}" type="presParOf" srcId="{693D82C6-6CA7-40A1-9336-48089B5D3B96}" destId="{BB765412-43F5-4123-A3EF-0A474969F83E}" srcOrd="0" destOrd="0" presId="urn:microsoft.com/office/officeart/2008/layout/VerticalCurvedList"/>
    <dgm:cxn modelId="{2A2510BA-338F-4C06-984D-D442344DB915}" type="presParOf" srcId="{D3F99353-F969-4D6C-B26E-685B01286C94}" destId="{F04C48D6-0D57-453C-A204-1D4395BE0208}" srcOrd="5" destOrd="0" presId="urn:microsoft.com/office/officeart/2008/layout/VerticalCurvedList"/>
    <dgm:cxn modelId="{E7544E1C-D25D-457B-86BD-7EA6823D54C8}" type="presParOf" srcId="{D3F99353-F969-4D6C-B26E-685B01286C94}" destId="{706C8E68-7215-4DB2-8677-B12A319FC96C}" srcOrd="6" destOrd="0" presId="urn:microsoft.com/office/officeart/2008/layout/VerticalCurvedList"/>
    <dgm:cxn modelId="{D688537D-B1BE-4E7C-81B7-819543D7F760}" type="presParOf" srcId="{706C8E68-7215-4DB2-8677-B12A319FC96C}" destId="{721BD00B-D207-4B14-9CF6-4C6A5556581C}" srcOrd="0" destOrd="0" presId="urn:microsoft.com/office/officeart/2008/layout/VerticalCurvedList"/>
    <dgm:cxn modelId="{6E37ADFA-F3EC-45B6-BAB3-2520E0145110}" type="presParOf" srcId="{D3F99353-F969-4D6C-B26E-685B01286C94}" destId="{B12757A0-0C29-45AE-938F-47A8DC984E96}" srcOrd="7" destOrd="0" presId="urn:microsoft.com/office/officeart/2008/layout/VerticalCurvedList"/>
    <dgm:cxn modelId="{68477BBF-B47D-4DAE-BB75-47A0CA9409B8}" type="presParOf" srcId="{D3F99353-F969-4D6C-B26E-685B01286C94}" destId="{D73AADD8-4B6D-4B5F-9198-DA8E814DCF9B}" srcOrd="8" destOrd="0" presId="urn:microsoft.com/office/officeart/2008/layout/VerticalCurvedList"/>
    <dgm:cxn modelId="{74F772F3-FC18-4D1D-B128-B15C99B613E2}" type="presParOf" srcId="{D73AADD8-4B6D-4B5F-9198-DA8E814DCF9B}" destId="{D4D12E14-C61A-44DB-8BE6-F7DEFD6DA8B1}" srcOrd="0" destOrd="0" presId="urn:microsoft.com/office/officeart/2008/layout/VerticalCurvedList"/>
    <dgm:cxn modelId="{9E7ED221-A349-4083-AD72-9CE506DEFA42}" type="presParOf" srcId="{D3F99353-F969-4D6C-B26E-685B01286C94}" destId="{1B94E63D-9499-45CE-9B0A-F186FEA954A2}" srcOrd="9" destOrd="0" presId="urn:microsoft.com/office/officeart/2008/layout/VerticalCurvedList"/>
    <dgm:cxn modelId="{9C71F00C-8F4C-4AC0-A350-486F3269CEFE}" type="presParOf" srcId="{D3F99353-F969-4D6C-B26E-685B01286C94}" destId="{3A98E58C-2BFD-471F-94C1-A5F7B0B0EB02}" srcOrd="10" destOrd="0" presId="urn:microsoft.com/office/officeart/2008/layout/VerticalCurvedList"/>
    <dgm:cxn modelId="{3093D837-5C31-488A-9A39-28FA06CFD95C}" type="presParOf" srcId="{3A98E58C-2BFD-471F-94C1-A5F7B0B0EB02}" destId="{33106D8E-3FF8-4B9C-BD08-D2C26BF9C615}" srcOrd="0" destOrd="0" presId="urn:microsoft.com/office/officeart/2008/layout/VerticalCurvedList"/>
    <dgm:cxn modelId="{EABFC0B3-9627-4F26-BFC9-C36647808F86}" type="presParOf" srcId="{D3F99353-F969-4D6C-B26E-685B01286C94}" destId="{B4F559FF-36A7-4F08-9B5C-09AC5C29F84F}" srcOrd="11" destOrd="0" presId="urn:microsoft.com/office/officeart/2008/layout/VerticalCurvedList"/>
    <dgm:cxn modelId="{7E8D5BE5-262D-41A5-868C-1659901DAEAD}" type="presParOf" srcId="{D3F99353-F969-4D6C-B26E-685B01286C94}" destId="{92B38173-E298-4F2B-A3A7-CD93348F8F56}" srcOrd="12" destOrd="0" presId="urn:microsoft.com/office/officeart/2008/layout/VerticalCurvedList"/>
    <dgm:cxn modelId="{471EDDD3-0566-4E8F-97F2-EC186EEA3916}" type="presParOf" srcId="{92B38173-E298-4F2B-A3A7-CD93348F8F56}" destId="{EB06D33E-5A5D-4976-8C98-1A3838248D42}" srcOrd="0" destOrd="0" presId="urn:microsoft.com/office/officeart/2008/layout/VerticalCurvedList"/>
    <dgm:cxn modelId="{03E58622-46F1-405B-A7F2-EEC8091C1D73}" type="presParOf" srcId="{D3F99353-F969-4D6C-B26E-685B01286C94}" destId="{A3B89B40-B24F-4C3E-8F8F-E7C157434BED}" srcOrd="13" destOrd="0" presId="urn:microsoft.com/office/officeart/2008/layout/VerticalCurvedList"/>
    <dgm:cxn modelId="{7E333969-41A6-4C39-9274-5B424D1CBF2D}" type="presParOf" srcId="{D3F99353-F969-4D6C-B26E-685B01286C94}" destId="{D8A1E964-8690-449E-86CF-3724D0396A7B}" srcOrd="14" destOrd="0" presId="urn:microsoft.com/office/officeart/2008/layout/VerticalCurvedList"/>
    <dgm:cxn modelId="{2383CB7F-2269-4BA0-A864-F67A04A3CAF2}" type="presParOf" srcId="{D8A1E964-8690-449E-86CF-3724D0396A7B}" destId="{0A95514E-6DB9-423F-A6DF-4AA62FB9954A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29D2C-B9DD-433F-B73E-9559EDB62A35}">
      <dsp:nvSpPr>
        <dsp:cNvPr id="0" name=""/>
        <dsp:cNvSpPr/>
      </dsp:nvSpPr>
      <dsp:spPr>
        <a:xfrm>
          <a:off x="132924" y="447592"/>
          <a:ext cx="3881458" cy="228668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DB52F-99BE-40A1-8BE5-64041A1F9A9A}">
      <dsp:nvSpPr>
        <dsp:cNvPr id="0" name=""/>
        <dsp:cNvSpPr/>
      </dsp:nvSpPr>
      <dsp:spPr>
        <a:xfrm>
          <a:off x="2634" y="115848"/>
          <a:ext cx="3904691" cy="25200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B15DD-D9CB-420A-AE8D-4D77B8EC5C77}">
      <dsp:nvSpPr>
        <dsp:cNvPr id="0" name=""/>
        <dsp:cNvSpPr/>
      </dsp:nvSpPr>
      <dsp:spPr>
        <a:xfrm>
          <a:off x="1125261" y="2068912"/>
          <a:ext cx="1898116" cy="173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30480" rIns="812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 </a:t>
          </a:r>
          <a:endParaRPr lang="uk-UA" sz="800" kern="1200" dirty="0"/>
        </a:p>
      </dsp:txBody>
      <dsp:txXfrm>
        <a:off x="1125261" y="2068912"/>
        <a:ext cx="1898116" cy="173809"/>
      </dsp:txXfrm>
    </dsp:sp>
    <dsp:sp modelId="{70241955-1D85-4086-957F-B753FCDA6736}">
      <dsp:nvSpPr>
        <dsp:cNvPr id="0" name=""/>
        <dsp:cNvSpPr/>
      </dsp:nvSpPr>
      <dsp:spPr>
        <a:xfrm>
          <a:off x="3186262" y="858802"/>
          <a:ext cx="940747" cy="146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0956A-8155-4090-B2C2-7A7F2875966D}">
      <dsp:nvSpPr>
        <dsp:cNvPr id="0" name=""/>
        <dsp:cNvSpPr/>
      </dsp:nvSpPr>
      <dsp:spPr>
        <a:xfrm>
          <a:off x="857930" y="146489"/>
          <a:ext cx="1112809" cy="111280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Scrum team</a:t>
          </a:r>
          <a:endParaRPr lang="en-US" sz="1100" kern="1200" dirty="0"/>
        </a:p>
      </dsp:txBody>
      <dsp:txXfrm>
        <a:off x="1183864" y="472423"/>
        <a:ext cx="786875" cy="786875"/>
      </dsp:txXfrm>
    </dsp:sp>
    <dsp:sp modelId="{84AE674D-186D-47FB-94D8-CE9F6C803731}">
      <dsp:nvSpPr>
        <dsp:cNvPr id="0" name=""/>
        <dsp:cNvSpPr/>
      </dsp:nvSpPr>
      <dsp:spPr>
        <a:xfrm rot="5400000">
          <a:off x="2022139" y="146489"/>
          <a:ext cx="1112809" cy="111280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Scrum master</a:t>
          </a:r>
          <a:endParaRPr lang="en-US" sz="1100" kern="1200" dirty="0"/>
        </a:p>
      </dsp:txBody>
      <dsp:txXfrm rot="-5400000">
        <a:off x="2022139" y="472423"/>
        <a:ext cx="786875" cy="786875"/>
      </dsp:txXfrm>
    </dsp:sp>
    <dsp:sp modelId="{E637F70F-1505-4CF0-9274-884B2DECFCDB}">
      <dsp:nvSpPr>
        <dsp:cNvPr id="0" name=""/>
        <dsp:cNvSpPr/>
      </dsp:nvSpPr>
      <dsp:spPr>
        <a:xfrm rot="10800000">
          <a:off x="2022139" y="1310699"/>
          <a:ext cx="1112809" cy="111280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smtClean="0"/>
            <a:t>Product owner</a:t>
          </a:r>
          <a:endParaRPr lang="en-US" sz="1100" kern="1200"/>
        </a:p>
      </dsp:txBody>
      <dsp:txXfrm rot="10800000">
        <a:off x="2022139" y="1310699"/>
        <a:ext cx="786875" cy="786875"/>
      </dsp:txXfrm>
    </dsp:sp>
    <dsp:sp modelId="{1C157540-AFCC-4A01-A60D-82E1448AF258}">
      <dsp:nvSpPr>
        <dsp:cNvPr id="0" name=""/>
        <dsp:cNvSpPr/>
      </dsp:nvSpPr>
      <dsp:spPr>
        <a:xfrm rot="16200000">
          <a:off x="857930" y="1310699"/>
          <a:ext cx="1112809" cy="111280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smtClean="0"/>
            <a:t>Customer</a:t>
          </a:r>
          <a:endParaRPr lang="en-US" sz="1100" kern="1200"/>
        </a:p>
      </dsp:txBody>
      <dsp:txXfrm rot="5400000">
        <a:off x="1183864" y="1310699"/>
        <a:ext cx="786875" cy="786875"/>
      </dsp:txXfrm>
    </dsp:sp>
    <dsp:sp modelId="{1049F7FC-FD57-4825-9987-9EF5E7C6F0FA}">
      <dsp:nvSpPr>
        <dsp:cNvPr id="0" name=""/>
        <dsp:cNvSpPr/>
      </dsp:nvSpPr>
      <dsp:spPr>
        <a:xfrm>
          <a:off x="1804332" y="1053699"/>
          <a:ext cx="384214" cy="334099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989D-907C-4EDE-B353-E52620FF2F8C}">
      <dsp:nvSpPr>
        <dsp:cNvPr id="0" name=""/>
        <dsp:cNvSpPr/>
      </dsp:nvSpPr>
      <dsp:spPr>
        <a:xfrm rot="10800000">
          <a:off x="1804332" y="1182199"/>
          <a:ext cx="384214" cy="334099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41D48-454E-4FFB-9AE3-F3694A33F75C}">
      <dsp:nvSpPr>
        <dsp:cNvPr id="0" name=""/>
        <dsp:cNvSpPr/>
      </dsp:nvSpPr>
      <dsp:spPr>
        <a:xfrm>
          <a:off x="-4786588" y="-733840"/>
          <a:ext cx="5702802" cy="5702802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176B-AD17-4C15-B694-1B8F573E12CF}">
      <dsp:nvSpPr>
        <dsp:cNvPr id="0" name=""/>
        <dsp:cNvSpPr/>
      </dsp:nvSpPr>
      <dsp:spPr>
        <a:xfrm>
          <a:off x="297093" y="192528"/>
          <a:ext cx="560991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Відповідає за формування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product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vision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endParaRPr lang="en-US" sz="1200" kern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297093" y="192528"/>
        <a:ext cx="5609918" cy="384887"/>
      </dsp:txXfrm>
    </dsp:sp>
    <dsp:sp modelId="{D3D9E082-E4B5-4A2D-8743-A0E10674D2BF}">
      <dsp:nvSpPr>
        <dsp:cNvPr id="0" name=""/>
        <dsp:cNvSpPr/>
      </dsp:nvSpPr>
      <dsp:spPr>
        <a:xfrm>
          <a:off x="56538" y="144417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B133AA-E164-42E5-9C65-7678E2FE94F4}">
      <dsp:nvSpPr>
        <dsp:cNvPr id="0" name=""/>
        <dsp:cNvSpPr/>
      </dsp:nvSpPr>
      <dsp:spPr>
        <a:xfrm>
          <a:off x="645644" y="770199"/>
          <a:ext cx="5261367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Управляє очікуваннями замовників і всіх зацікавлених осіб</a:t>
          </a:r>
          <a:endParaRPr lang="en-US" sz="1200" kern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645644" y="770199"/>
        <a:ext cx="5261367" cy="384887"/>
      </dsp:txXfrm>
    </dsp:sp>
    <dsp:sp modelId="{A1E1A2E4-53C7-4575-A655-47210EB848B7}">
      <dsp:nvSpPr>
        <dsp:cNvPr id="0" name=""/>
        <dsp:cNvSpPr/>
      </dsp:nvSpPr>
      <dsp:spPr>
        <a:xfrm>
          <a:off x="405089" y="722088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22AF6C-8B92-47EC-B7BD-E59A96F3A92F}">
      <dsp:nvSpPr>
        <dsp:cNvPr id="0" name=""/>
        <dsp:cNvSpPr/>
      </dsp:nvSpPr>
      <dsp:spPr>
        <a:xfrm>
          <a:off x="836648" y="1347446"/>
          <a:ext cx="5070363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Координує і розкладає пріоритети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Product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backlog</a:t>
          </a:r>
          <a:endParaRPr lang="en-US" sz="1200" kern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36648" y="1347446"/>
        <a:ext cx="5070363" cy="384887"/>
      </dsp:txXfrm>
    </dsp:sp>
    <dsp:sp modelId="{AAC60E30-0CFD-49B1-A2DD-C2105FC3B15D}">
      <dsp:nvSpPr>
        <dsp:cNvPr id="0" name=""/>
        <dsp:cNvSpPr/>
      </dsp:nvSpPr>
      <dsp:spPr>
        <a:xfrm>
          <a:off x="596093" y="1299335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7B2E2F-6282-4E77-B522-BD8C20C3FA9D}">
      <dsp:nvSpPr>
        <dsp:cNvPr id="0" name=""/>
        <dsp:cNvSpPr/>
      </dsp:nvSpPr>
      <dsp:spPr>
        <a:xfrm>
          <a:off x="897633" y="1925116"/>
          <a:ext cx="500937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Надає зрозумілі і тестовані вимоги команді</a:t>
          </a:r>
          <a:endParaRPr lang="en-US" sz="1200" kern="120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97633" y="1925116"/>
        <a:ext cx="5009378" cy="384887"/>
      </dsp:txXfrm>
    </dsp:sp>
    <dsp:sp modelId="{E1676F5E-C5C8-4234-AEC6-61D2BC8AB289}">
      <dsp:nvSpPr>
        <dsp:cNvPr id="0" name=""/>
        <dsp:cNvSpPr/>
      </dsp:nvSpPr>
      <dsp:spPr>
        <a:xfrm>
          <a:off x="657079" y="1877005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F18393-7BE3-4704-B3FA-6F0DE6E829D2}">
      <dsp:nvSpPr>
        <dsp:cNvPr id="0" name=""/>
        <dsp:cNvSpPr/>
      </dsp:nvSpPr>
      <dsp:spPr>
        <a:xfrm>
          <a:off x="836648" y="2502787"/>
          <a:ext cx="5070363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Взаємодіє з командою і замовником</a:t>
          </a:r>
          <a:endParaRPr lang="en-US" sz="1200" kern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36648" y="2502787"/>
        <a:ext cx="5070363" cy="384887"/>
      </dsp:txXfrm>
    </dsp:sp>
    <dsp:sp modelId="{EE9454D7-0855-4211-B8AE-31FF3015A4A5}">
      <dsp:nvSpPr>
        <dsp:cNvPr id="0" name=""/>
        <dsp:cNvSpPr/>
      </dsp:nvSpPr>
      <dsp:spPr>
        <a:xfrm>
          <a:off x="596093" y="2454676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F180D2-B926-4EBB-B526-1D5D7D6EEE2D}">
      <dsp:nvSpPr>
        <dsp:cNvPr id="0" name=""/>
        <dsp:cNvSpPr/>
      </dsp:nvSpPr>
      <dsp:spPr>
        <a:xfrm>
          <a:off x="645644" y="3080034"/>
          <a:ext cx="5261367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Ставить завдання команді, але він не має права ставити завдання конкретного члена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проєктної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команди протягом спринту.</a:t>
          </a:r>
          <a:endParaRPr lang="en-US" sz="1200" kern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645644" y="3080034"/>
        <a:ext cx="5261367" cy="384887"/>
      </dsp:txXfrm>
    </dsp:sp>
    <dsp:sp modelId="{16BF3756-386C-4013-8B8C-2F5A7D644161}">
      <dsp:nvSpPr>
        <dsp:cNvPr id="0" name=""/>
        <dsp:cNvSpPr/>
      </dsp:nvSpPr>
      <dsp:spPr>
        <a:xfrm>
          <a:off x="405089" y="3031923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D0B85F-AB61-438E-9B34-A2B30B77264C}">
      <dsp:nvSpPr>
        <dsp:cNvPr id="0" name=""/>
        <dsp:cNvSpPr/>
      </dsp:nvSpPr>
      <dsp:spPr>
        <a:xfrm>
          <a:off x="297093" y="3657704"/>
          <a:ext cx="560991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Єдина точка прийняття однозначних рішень для команди в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проєкті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, саме тому це завжди одна людина, а не група.</a:t>
          </a:r>
          <a:endParaRPr lang="en-US" sz="1200" kern="120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297093" y="3657704"/>
        <a:ext cx="5609918" cy="384887"/>
      </dsp:txXfrm>
    </dsp:sp>
    <dsp:sp modelId="{DFB17765-CA9C-45F5-ABF4-CF6CEA51D60D}">
      <dsp:nvSpPr>
        <dsp:cNvPr id="0" name=""/>
        <dsp:cNvSpPr/>
      </dsp:nvSpPr>
      <dsp:spPr>
        <a:xfrm>
          <a:off x="56538" y="3609593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41D48-454E-4FFB-9AE3-F3694A33F75C}">
      <dsp:nvSpPr>
        <dsp:cNvPr id="0" name=""/>
        <dsp:cNvSpPr/>
      </dsp:nvSpPr>
      <dsp:spPr>
        <a:xfrm>
          <a:off x="-4786588" y="-733840"/>
          <a:ext cx="5702802" cy="5702802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176B-AD17-4C15-B694-1B8F573E12CF}">
      <dsp:nvSpPr>
        <dsp:cNvPr id="0" name=""/>
        <dsp:cNvSpPr/>
      </dsp:nvSpPr>
      <dsp:spPr>
        <a:xfrm>
          <a:off x="297093" y="192528"/>
          <a:ext cx="560991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Створює атмосферу довіри</a:t>
          </a:r>
          <a:r>
            <a:rPr lang="en-US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і захищає команду від зовнішніх впливів.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297093" y="192528"/>
        <a:ext cx="5609918" cy="384887"/>
      </dsp:txXfrm>
    </dsp:sp>
    <dsp:sp modelId="{D3D9E082-E4B5-4A2D-8743-A0E10674D2BF}">
      <dsp:nvSpPr>
        <dsp:cNvPr id="0" name=""/>
        <dsp:cNvSpPr/>
      </dsp:nvSpPr>
      <dsp:spPr>
        <a:xfrm>
          <a:off x="56538" y="144417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B133AA-E164-42E5-9C65-7678E2FE94F4}">
      <dsp:nvSpPr>
        <dsp:cNvPr id="0" name=""/>
        <dsp:cNvSpPr/>
      </dsp:nvSpPr>
      <dsp:spPr>
        <a:xfrm>
          <a:off x="645644" y="770199"/>
          <a:ext cx="5261367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Бере участь у мітингах в якості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фасилітатора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645644" y="770199"/>
        <a:ext cx="5261367" cy="384887"/>
      </dsp:txXfrm>
    </dsp:sp>
    <dsp:sp modelId="{A1E1A2E4-53C7-4575-A655-47210EB848B7}">
      <dsp:nvSpPr>
        <dsp:cNvPr id="0" name=""/>
        <dsp:cNvSpPr/>
      </dsp:nvSpPr>
      <dsp:spPr>
        <a:xfrm>
          <a:off x="405089" y="722088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22AF6C-8B92-47EC-B7BD-E59A96F3A92F}">
      <dsp:nvSpPr>
        <dsp:cNvPr id="0" name=""/>
        <dsp:cNvSpPr/>
      </dsp:nvSpPr>
      <dsp:spPr>
        <a:xfrm>
          <a:off x="836648" y="1347446"/>
          <a:ext cx="5070363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Може допомагати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Product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Owner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створювати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Backlog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для команди.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36648" y="1347446"/>
        <a:ext cx="5070363" cy="384887"/>
      </dsp:txXfrm>
    </dsp:sp>
    <dsp:sp modelId="{AAC60E30-0CFD-49B1-A2DD-C2105FC3B15D}">
      <dsp:nvSpPr>
        <dsp:cNvPr id="0" name=""/>
        <dsp:cNvSpPr/>
      </dsp:nvSpPr>
      <dsp:spPr>
        <a:xfrm>
          <a:off x="596093" y="1299335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7B2E2F-6282-4E77-B522-BD8C20C3FA9D}">
      <dsp:nvSpPr>
        <dsp:cNvPr id="0" name=""/>
        <dsp:cNvSpPr/>
      </dsp:nvSpPr>
      <dsp:spPr>
        <a:xfrm>
          <a:off x="897633" y="1925116"/>
          <a:ext cx="500937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Забезпечує видимість і прозорість ситуації в команді. 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97633" y="1925116"/>
        <a:ext cx="5009378" cy="384887"/>
      </dsp:txXfrm>
    </dsp:sp>
    <dsp:sp modelId="{E1676F5E-C5C8-4234-AEC6-61D2BC8AB289}">
      <dsp:nvSpPr>
        <dsp:cNvPr id="0" name=""/>
        <dsp:cNvSpPr/>
      </dsp:nvSpPr>
      <dsp:spPr>
        <a:xfrm>
          <a:off x="657079" y="1877005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F18393-7BE3-4704-B3FA-6F0DE6E829D2}">
      <dsp:nvSpPr>
        <dsp:cNvPr id="0" name=""/>
        <dsp:cNvSpPr/>
      </dsp:nvSpPr>
      <dsp:spPr>
        <a:xfrm>
          <a:off x="836648" y="2502787"/>
          <a:ext cx="5070363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Відповідає за дотримання практик і процесу в команді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36648" y="2502787"/>
        <a:ext cx="5070363" cy="384887"/>
      </dsp:txXfrm>
    </dsp:sp>
    <dsp:sp modelId="{EE9454D7-0855-4211-B8AE-31FF3015A4A5}">
      <dsp:nvSpPr>
        <dsp:cNvPr id="0" name=""/>
        <dsp:cNvSpPr/>
      </dsp:nvSpPr>
      <dsp:spPr>
        <a:xfrm>
          <a:off x="596093" y="2454676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F180D2-B926-4EBB-B526-1D5D7D6EEE2D}">
      <dsp:nvSpPr>
        <dsp:cNvPr id="0" name=""/>
        <dsp:cNvSpPr/>
      </dsp:nvSpPr>
      <dsp:spPr>
        <a:xfrm>
          <a:off x="645644" y="3080034"/>
          <a:ext cx="5261367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Відповідальний за ефективність роботи команди. 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645644" y="3080034"/>
        <a:ext cx="5261367" cy="384887"/>
      </dsp:txXfrm>
    </dsp:sp>
    <dsp:sp modelId="{16BF3756-386C-4013-8B8C-2F5A7D644161}">
      <dsp:nvSpPr>
        <dsp:cNvPr id="0" name=""/>
        <dsp:cNvSpPr/>
      </dsp:nvSpPr>
      <dsp:spPr>
        <a:xfrm>
          <a:off x="405089" y="3031923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D0B85F-AB61-438E-9B34-A2B30B77264C}">
      <dsp:nvSpPr>
        <dsp:cNvPr id="0" name=""/>
        <dsp:cNvSpPr/>
      </dsp:nvSpPr>
      <dsp:spPr>
        <a:xfrm>
          <a:off x="297093" y="3657704"/>
          <a:ext cx="560991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Скрам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Майстер веде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Daily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Scrum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Meeting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і відстежує прогрес команди за допомогою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Sprint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Backlog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, відзначаючи статус всіх завдань в спринті.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297093" y="3657704"/>
        <a:ext cx="5609918" cy="384887"/>
      </dsp:txXfrm>
    </dsp:sp>
    <dsp:sp modelId="{DFB17765-CA9C-45F5-ABF4-CF6CEA51D60D}">
      <dsp:nvSpPr>
        <dsp:cNvPr id="0" name=""/>
        <dsp:cNvSpPr/>
      </dsp:nvSpPr>
      <dsp:spPr>
        <a:xfrm>
          <a:off x="56538" y="3609593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41D48-454E-4FFB-9AE3-F3694A33F75C}">
      <dsp:nvSpPr>
        <dsp:cNvPr id="0" name=""/>
        <dsp:cNvSpPr/>
      </dsp:nvSpPr>
      <dsp:spPr>
        <a:xfrm>
          <a:off x="-4786588" y="-733840"/>
          <a:ext cx="5702802" cy="5702802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A6103-E743-4752-BCED-849A8E3C561A}">
      <dsp:nvSpPr>
        <dsp:cNvPr id="0" name=""/>
        <dsp:cNvSpPr/>
      </dsp:nvSpPr>
      <dsp:spPr>
        <a:xfrm>
          <a:off x="297093" y="192528"/>
          <a:ext cx="560991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Відповідає за оцінку елементів </a:t>
          </a:r>
          <a:r>
            <a:rPr lang="en-US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Backlog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297093" y="192528"/>
        <a:ext cx="5609918" cy="384887"/>
      </dsp:txXfrm>
    </dsp:sp>
    <dsp:sp modelId="{7F9CF6CF-7B96-4923-8EEE-7219A248BBB1}">
      <dsp:nvSpPr>
        <dsp:cNvPr id="0" name=""/>
        <dsp:cNvSpPr/>
      </dsp:nvSpPr>
      <dsp:spPr>
        <a:xfrm>
          <a:off x="56538" y="144417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3A0F00-08D4-4F22-83F5-3F1124AEA7A3}">
      <dsp:nvSpPr>
        <dsp:cNvPr id="0" name=""/>
        <dsp:cNvSpPr/>
      </dsp:nvSpPr>
      <dsp:spPr>
        <a:xfrm>
          <a:off x="645644" y="770199"/>
          <a:ext cx="5261367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Приймає рішення по дизайну і реалізації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645644" y="770199"/>
        <a:ext cx="5261367" cy="384887"/>
      </dsp:txXfrm>
    </dsp:sp>
    <dsp:sp modelId="{BB765412-43F5-4123-A3EF-0A474969F83E}">
      <dsp:nvSpPr>
        <dsp:cNvPr id="0" name=""/>
        <dsp:cNvSpPr/>
      </dsp:nvSpPr>
      <dsp:spPr>
        <a:xfrm>
          <a:off x="405089" y="722088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4C48D6-0D57-453C-A204-1D4395BE0208}">
      <dsp:nvSpPr>
        <dsp:cNvPr id="0" name=""/>
        <dsp:cNvSpPr/>
      </dsp:nvSpPr>
      <dsp:spPr>
        <a:xfrm>
          <a:off x="836648" y="1347446"/>
          <a:ext cx="5070363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Відстежує власний прогрес (разом зі Scrum Master)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36648" y="1347446"/>
        <a:ext cx="5070363" cy="384887"/>
      </dsp:txXfrm>
    </dsp:sp>
    <dsp:sp modelId="{721BD00B-D207-4B14-9CF6-4C6A5556581C}">
      <dsp:nvSpPr>
        <dsp:cNvPr id="0" name=""/>
        <dsp:cNvSpPr/>
      </dsp:nvSpPr>
      <dsp:spPr>
        <a:xfrm>
          <a:off x="596093" y="1299335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12757A0-0C29-45AE-938F-47A8DC984E96}">
      <dsp:nvSpPr>
        <dsp:cNvPr id="0" name=""/>
        <dsp:cNvSpPr/>
      </dsp:nvSpPr>
      <dsp:spPr>
        <a:xfrm>
          <a:off x="897633" y="1925116"/>
          <a:ext cx="500937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В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ідповідає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за результат перед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Product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Owner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97633" y="1925116"/>
        <a:ext cx="5009378" cy="384887"/>
      </dsp:txXfrm>
    </dsp:sp>
    <dsp:sp modelId="{D4D12E14-C61A-44DB-8BE6-F7DEFD6DA8B1}">
      <dsp:nvSpPr>
        <dsp:cNvPr id="0" name=""/>
        <dsp:cNvSpPr/>
      </dsp:nvSpPr>
      <dsp:spPr>
        <a:xfrm>
          <a:off x="657079" y="1877005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94E63D-9499-45CE-9B0A-F186FEA954A2}">
      <dsp:nvSpPr>
        <dsp:cNvPr id="0" name=""/>
        <dsp:cNvSpPr/>
      </dsp:nvSpPr>
      <dsp:spPr>
        <a:xfrm>
          <a:off x="836648" y="2502787"/>
          <a:ext cx="5070363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Типові розмір команди - 7 плюс мінус 2, Склад команди може змінюватися тільки між </a:t>
          </a:r>
          <a:r>
            <a:rPr lang="uk-UA" sz="1200" b="0" i="0" kern="1200" baseline="0" dirty="0" err="1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спринтами</a:t>
          </a: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. 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836648" y="2502787"/>
        <a:ext cx="5070363" cy="384887"/>
      </dsp:txXfrm>
    </dsp:sp>
    <dsp:sp modelId="{33106D8E-3FF8-4B9C-BD08-D2C26BF9C615}">
      <dsp:nvSpPr>
        <dsp:cNvPr id="0" name=""/>
        <dsp:cNvSpPr/>
      </dsp:nvSpPr>
      <dsp:spPr>
        <a:xfrm>
          <a:off x="596093" y="2454676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4F559FF-36A7-4F08-9B5C-09AC5C29F84F}">
      <dsp:nvSpPr>
        <dsp:cNvPr id="0" name=""/>
        <dsp:cNvSpPr/>
      </dsp:nvSpPr>
      <dsp:spPr>
        <a:xfrm>
          <a:off x="645644" y="3080034"/>
          <a:ext cx="5261367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Немає заздалегідь визначених і поділених ролей але можуть бути винятки (наприклад, адміністратор бази даних). 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645644" y="3080034"/>
        <a:ext cx="5261367" cy="384887"/>
      </dsp:txXfrm>
    </dsp:sp>
    <dsp:sp modelId="{EB06D33E-5A5D-4976-8C98-1A3838248D42}">
      <dsp:nvSpPr>
        <dsp:cNvPr id="0" name=""/>
        <dsp:cNvSpPr/>
      </dsp:nvSpPr>
      <dsp:spPr>
        <a:xfrm>
          <a:off x="405089" y="3031923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B89B40-B24F-4C3E-8F8F-E7C157434BED}">
      <dsp:nvSpPr>
        <dsp:cNvPr id="0" name=""/>
        <dsp:cNvSpPr/>
      </dsp:nvSpPr>
      <dsp:spPr>
        <a:xfrm>
          <a:off x="297093" y="3657704"/>
          <a:ext cx="5609918" cy="38488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baseline="0" dirty="0" smtClean="0">
              <a:ln/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rPr>
            <a:t>Робота команди оцінюється як робота єдиної групи.</a:t>
          </a:r>
          <a:endParaRPr lang="en-US" sz="1200" b="0" i="0" kern="1200" baseline="0" dirty="0">
            <a:ln/>
            <a:solidFill>
              <a:schemeClr val="bg1"/>
            </a:solidFill>
            <a:latin typeface="Droid Sans" panose="020B0606030804020204" pitchFamily="34" charset="0"/>
            <a:ea typeface="Droid Sans" panose="020B0606030804020204" pitchFamily="34" charset="0"/>
            <a:cs typeface="Droid Sans" panose="020B0606030804020204" pitchFamily="34" charset="0"/>
          </a:endParaRPr>
        </a:p>
      </dsp:txBody>
      <dsp:txXfrm>
        <a:off x="297093" y="3657704"/>
        <a:ext cx="5609918" cy="384887"/>
      </dsp:txXfrm>
    </dsp:sp>
    <dsp:sp modelId="{0A95514E-6DB9-423F-A6DF-4AA62FB9954A}">
      <dsp:nvSpPr>
        <dsp:cNvPr id="0" name=""/>
        <dsp:cNvSpPr/>
      </dsp:nvSpPr>
      <dsp:spPr>
        <a:xfrm>
          <a:off x="56538" y="3609593"/>
          <a:ext cx="481109" cy="4811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514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06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58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168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447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889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834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69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813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98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44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27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07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497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23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61500" y="2161800"/>
            <a:ext cx="6621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Playfair Display"/>
              <a:buChar char="◈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759351"/>
            <a:ext cx="19572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0" name="Google Shape;20;p4"/>
          <p:cNvCxnSpPr/>
          <p:nvPr/>
        </p:nvCxnSpPr>
        <p:spPr>
          <a:xfrm>
            <a:off x="3028650" y="4155549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80026" y="1200150"/>
            <a:ext cx="35841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79875" y="1200150"/>
            <a:ext cx="35841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cxnSp>
        <p:nvCxnSpPr>
          <p:cNvPr id="32" name="Google Shape;32;p6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6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>
  <p:cSld name="BLANK_1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 descr="dark_wood.jpg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2285700" y="285413"/>
            <a:ext cx="4572600" cy="457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290945" y="1077487"/>
            <a:ext cx="6199910" cy="1494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Розподіл ролей у методології </a:t>
            </a:r>
            <a:r>
              <a:rPr lang="en-US" dirty="0" smtClean="0"/>
              <a:t>Scrum</a:t>
            </a:r>
            <a:endParaRPr dirty="0"/>
          </a:p>
        </p:txBody>
      </p:sp>
      <p:sp>
        <p:nvSpPr>
          <p:cNvPr id="3" name="Google Shape;67;p13"/>
          <p:cNvSpPr txBox="1">
            <a:spLocks/>
          </p:cNvSpPr>
          <p:nvPr/>
        </p:nvSpPr>
        <p:spPr>
          <a:xfrm>
            <a:off x="290945" y="3312968"/>
            <a:ext cx="5167746" cy="149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ru-RU" sz="2400" dirty="0" err="1" smtClean="0">
                <a:solidFill>
                  <a:schemeClr val="tx1"/>
                </a:solidFill>
              </a:rPr>
              <a:t>Методологія</a:t>
            </a:r>
            <a:r>
              <a:rPr lang="ru-RU" sz="2400" dirty="0" smtClean="0">
                <a:solidFill>
                  <a:schemeClr val="tx1"/>
                </a:solidFill>
              </a:rPr>
              <a:t> гнучкої розробки програмного забезпечення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Product Owner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73;p14"/>
          <p:cNvSpPr txBox="1"/>
          <p:nvPr/>
        </p:nvSpPr>
        <p:spPr>
          <a:xfrm>
            <a:off x="371856" y="1221712"/>
            <a:ext cx="4200144" cy="175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uk-UA" dirty="0">
                <a:solidFill>
                  <a:schemeClr val="accent1"/>
                </a:solidFill>
                <a:latin typeface="Droid Sans"/>
              </a:rPr>
              <a:t>Власник продукту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 — людина, яка відповідає за функціональність кінцевого продукту. Він складає список призначених для користувача історій (</a:t>
            </a:r>
            <a:r>
              <a:rPr lang="uk-UA" dirty="0" err="1">
                <a:solidFill>
                  <a:schemeClr val="bg1"/>
                </a:solidFill>
                <a:latin typeface="Droid Sans"/>
              </a:rPr>
              <a:t>беклог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проекту), і веде його по ходу проекту. Його зона відповідальності — що робити в рамках проекту і зв’язок із замовником.</a:t>
            </a:r>
            <a:endParaRPr lang="uk-UA" dirty="0">
              <a:solidFill>
                <a:schemeClr val="bg1"/>
              </a:solidFill>
              <a:latin typeface="Droid Sans"/>
              <a:sym typeface="Droid Sans"/>
            </a:endParaRPr>
          </a:p>
          <a:p>
            <a:pPr lvl="0" algn="just">
              <a:spcBef>
                <a:spcPts val="600"/>
              </a:spcBef>
            </a:pPr>
            <a:endParaRPr lang="en-US"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9543">
            <a:off x="5873802" y="1483177"/>
            <a:ext cx="2653435" cy="2357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31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1" name="Google Shape;103;p18"/>
          <p:cNvSpPr txBox="1">
            <a:spLocks noGrp="1"/>
          </p:cNvSpPr>
          <p:nvPr>
            <p:ph type="ctrTitle" idx="4294967295"/>
          </p:nvPr>
        </p:nvSpPr>
        <p:spPr>
          <a:xfrm>
            <a:off x="-325582" y="1992311"/>
            <a:ext cx="4127500" cy="1158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Обов’язки</a:t>
            </a:r>
            <a:br>
              <a:rPr lang="uk-UA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Product </a:t>
            </a:r>
            <a:r>
              <a:rPr lang="en-US" b="1" dirty="0" err="1" smtClean="0">
                <a:solidFill>
                  <a:schemeClr val="accent1"/>
                </a:solidFill>
              </a:rPr>
              <a:t>Ovner</a:t>
            </a:r>
            <a:endParaRPr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7174892"/>
              </p:ext>
            </p:extLst>
          </p:nvPr>
        </p:nvGraphicFramePr>
        <p:xfrm>
          <a:off x="3318994" y="454189"/>
          <a:ext cx="5963551" cy="423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01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Scrum Master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Google Shape;73;p14"/>
          <p:cNvSpPr txBox="1"/>
          <p:nvPr/>
        </p:nvSpPr>
        <p:spPr>
          <a:xfrm>
            <a:off x="371856" y="1221712"/>
            <a:ext cx="4200144" cy="175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dirty="0" err="1">
                <a:solidFill>
                  <a:schemeClr val="accent1"/>
                </a:solidFill>
                <a:latin typeface="Droid Sans"/>
              </a:rPr>
              <a:t>Скрам-майстер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 — це 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формальний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Droid Sans"/>
              </a:rPr>
              <a:t>керівник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Droid Sans"/>
              </a:rPr>
              <a:t>скрам</a:t>
            </a:r>
            <a:r>
              <a:rPr lang="ru-RU" dirty="0">
                <a:solidFill>
                  <a:schemeClr val="accent1"/>
                </a:solidFill>
                <a:latin typeface="Droid Sans"/>
              </a:rPr>
              <a:t>-команди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помічник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який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стежить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за 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правильним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застосуванням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методології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та 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підтримує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бойовий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дух команди.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Він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відповідає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за те, як робити роботу</a:t>
            </a:r>
            <a:r>
              <a:rPr lang="ru-RU" dirty="0" smtClean="0">
                <a:solidFill>
                  <a:schemeClr val="bg1"/>
                </a:solidFill>
                <a:latin typeface="Droid Sans"/>
              </a:rPr>
              <a:t>.</a:t>
            </a:r>
            <a:endParaRPr lang="en-US" dirty="0">
              <a:solidFill>
                <a:schemeClr val="bg1"/>
              </a:solidFill>
              <a:latin typeface="Droid Sans"/>
              <a:sym typeface="Droid Sans"/>
            </a:endParaRPr>
          </a:p>
          <a:p>
            <a:pPr lvl="0" algn="just">
              <a:spcBef>
                <a:spcPts val="600"/>
              </a:spcBef>
            </a:pPr>
            <a:endParaRPr lang="en-US"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85" y="2450509"/>
            <a:ext cx="3692955" cy="236944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2484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1" name="Google Shape;103;p18"/>
          <p:cNvSpPr txBox="1">
            <a:spLocks noGrp="1"/>
          </p:cNvSpPr>
          <p:nvPr>
            <p:ph type="ctrTitle" idx="4294967295"/>
          </p:nvPr>
        </p:nvSpPr>
        <p:spPr>
          <a:xfrm>
            <a:off x="-325582" y="1992311"/>
            <a:ext cx="4127500" cy="1158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b="1" dirty="0" smtClean="0">
                <a:solidFill>
                  <a:schemeClr val="accent1"/>
                </a:solidFill>
              </a:rPr>
              <a:t>Обов’язки</a:t>
            </a:r>
            <a:br>
              <a:rPr lang="uk-UA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Scrum Master</a:t>
            </a:r>
            <a:endParaRPr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20236216"/>
              </p:ext>
            </p:extLst>
          </p:nvPr>
        </p:nvGraphicFramePr>
        <p:xfrm>
          <a:off x="3318994" y="454189"/>
          <a:ext cx="5963551" cy="423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66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Scrum Team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" name="Google Shape;73;p14"/>
          <p:cNvSpPr txBox="1"/>
          <p:nvPr/>
        </p:nvSpPr>
        <p:spPr>
          <a:xfrm>
            <a:off x="371856" y="1221712"/>
            <a:ext cx="4968240" cy="33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uk-UA" dirty="0" smtClean="0">
                <a:solidFill>
                  <a:schemeClr val="bg1"/>
                </a:solidFill>
                <a:latin typeface="Droid Sans"/>
              </a:rPr>
              <a:t>В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 основі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скраму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лежить команда або група — злагоджений організм професіоналів.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Скрам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-команди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автономні, учасники самі вирішують, як виконувати задачі. Вони багатофункціональні — знань і навичок членів команди вистачає для вирішення задач.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>Для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скраму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потрібна невелика команда: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7 ± 2 осіб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. При більшій кількості людей учасники команди витрачають занадто багато ресурсів на комунікації. В середині 90-х років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Лоуренс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Путнем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проаналізував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491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команду розробників: всі вони створювали новий продукт і були різних розмірів. Дослідження показало, що великим командам (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9-20 чоловік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) потрібно в 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4 рази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більше часу і зусиль, щоб вирішити задачу, ніж нечисленним групам (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3-7 чоловік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).</a:t>
            </a:r>
            <a:endParaRPr lang="uk-UA" dirty="0">
              <a:solidFill>
                <a:schemeClr val="bg1"/>
              </a:solidFill>
              <a:latin typeface="Droid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010" y="1136292"/>
            <a:ext cx="3802710" cy="2263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6350" stA="50000" endA="300" endPos="55000" dir="5400000" sy="-100000" algn="bl" rotWithShape="0"/>
          </a:effectLst>
          <a:scene3d>
            <a:camera prst="isometricLeftDown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66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1" name="Google Shape;103;p18"/>
          <p:cNvSpPr txBox="1">
            <a:spLocks noGrp="1"/>
          </p:cNvSpPr>
          <p:nvPr>
            <p:ph type="ctrTitle" idx="4294967295"/>
          </p:nvPr>
        </p:nvSpPr>
        <p:spPr>
          <a:xfrm>
            <a:off x="-325582" y="1992311"/>
            <a:ext cx="4127500" cy="1158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b="1" dirty="0" smtClean="0">
                <a:solidFill>
                  <a:schemeClr val="accent1"/>
                </a:solidFill>
              </a:rPr>
              <a:t>Обов’язки</a:t>
            </a:r>
            <a:br>
              <a:rPr lang="uk-UA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Scrum </a:t>
            </a:r>
            <a:r>
              <a:rPr lang="en-US" b="1" dirty="0" smtClean="0">
                <a:solidFill>
                  <a:schemeClr val="accent1"/>
                </a:solidFill>
              </a:rPr>
              <a:t>Team</a:t>
            </a:r>
            <a:endParaRPr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76839138"/>
              </p:ext>
            </p:extLst>
          </p:nvPr>
        </p:nvGraphicFramePr>
        <p:xfrm>
          <a:off x="3388267" y="454189"/>
          <a:ext cx="5963551" cy="423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7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869783" y="1625042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4800" b="1" dirty="0" smtClean="0">
                <a:solidFill>
                  <a:srgbClr val="FFD900"/>
                </a:solidFill>
              </a:rPr>
              <a:t>Артефакти </a:t>
            </a:r>
            <a:r>
              <a:rPr lang="ru-RU" sz="4800" b="1" dirty="0">
                <a:solidFill>
                  <a:srgbClr val="FFD900"/>
                </a:solidFill>
              </a:rPr>
              <a:t>у </a:t>
            </a:r>
            <a:r>
              <a:rPr lang="en-US" sz="4800" b="1" dirty="0">
                <a:solidFill>
                  <a:srgbClr val="FFD900"/>
                </a:solidFill>
              </a:rPr>
              <a:t>Scrum</a:t>
            </a:r>
            <a:endParaRPr sz="4800"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18800" t="30800" r="18800" b="9219"/>
          <a:stretch/>
        </p:blipFill>
        <p:spPr>
          <a:xfrm>
            <a:off x="3580475" y="0"/>
            <a:ext cx="1983050" cy="1270825"/>
          </a:xfrm>
          <a:prstGeom prst="flowChartMerge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8" name="Google Shape;110;p19"/>
          <p:cNvSpPr/>
          <p:nvPr/>
        </p:nvSpPr>
        <p:spPr>
          <a:xfrm rot="10800000">
            <a:off x="3580475" y="-24815"/>
            <a:ext cx="1983050" cy="1429578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7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/>
                </a:solidFill>
              </a:rPr>
              <a:t>Принцип роботи </a:t>
            </a:r>
            <a:r>
              <a:rPr lang="en-US" b="1" dirty="0">
                <a:solidFill>
                  <a:schemeClr val="accent1"/>
                </a:solidFill>
              </a:rPr>
              <a:t>Scrum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4" name="Рисунок 3" descr="https://habrastorage.org/webt/78/ok/sj/78oksjgjey5qbrmbnycnzt4mbcy.jpeg">
            <a:extLst>
              <a:ext uri="{FF2B5EF4-FFF2-40B4-BE49-F238E27FC236}">
                <a16:creationId xmlns:a16="http://schemas.microsoft.com/office/drawing/2014/main" id="{00FC8743-6297-4B57-90D5-E1861C9100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6071"/>
            <a:ext cx="8319655" cy="291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Product Backlog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Google Shape;73;p14"/>
          <p:cNvSpPr txBox="1"/>
          <p:nvPr/>
        </p:nvSpPr>
        <p:spPr>
          <a:xfrm>
            <a:off x="129400" y="965712"/>
            <a:ext cx="4442600" cy="335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uk-UA" dirty="0" err="1" smtClean="0">
                <a:solidFill>
                  <a:schemeClr val="accent1"/>
                </a:solidFill>
                <a:latin typeface="Droid Sans"/>
              </a:rPr>
              <a:t>Product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Backlog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- список вимог, побажань, історій, функціональності, які впорядковані за ступенем важливості. (Складається з </a:t>
            </a:r>
            <a:r>
              <a:rPr lang="uk-UA" dirty="0" err="1">
                <a:solidFill>
                  <a:schemeClr val="bg1"/>
                </a:solidFill>
                <a:latin typeface="Droid Sans"/>
              </a:rPr>
              <a:t>User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Droid Sans"/>
              </a:rPr>
              <a:t>story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«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побажання користувача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»).</a:t>
            </a:r>
            <a:endParaRPr lang="en-US" dirty="0" smtClean="0">
              <a:solidFill>
                <a:schemeClr val="bg1"/>
              </a:solidFill>
              <a:latin typeface="Droid Sans"/>
            </a:endParaRPr>
          </a:p>
          <a:p>
            <a:pPr lvl="0" algn="just">
              <a:spcBef>
                <a:spcPts val="600"/>
              </a:spcBef>
            </a:pPr>
            <a:endParaRPr lang="uk-UA" dirty="0" smtClean="0">
              <a:solidFill>
                <a:schemeClr val="bg1"/>
              </a:solidFill>
              <a:latin typeface="Droid Sans"/>
            </a:endParaRPr>
          </a:p>
          <a:p>
            <a:pPr lvl="0" algn="just">
              <a:spcBef>
                <a:spcPts val="600"/>
              </a:spcBef>
            </a:pPr>
            <a:endParaRPr lang="uk-UA" dirty="0">
              <a:solidFill>
                <a:schemeClr val="bg1"/>
              </a:solidFill>
              <a:latin typeface="Droid Sans"/>
            </a:endParaRPr>
          </a:p>
          <a:p>
            <a:pPr lvl="0" algn="just">
              <a:spcBef>
                <a:spcPts val="600"/>
              </a:spcBef>
            </a:pPr>
            <a:endParaRPr lang="uk-UA" dirty="0" smtClean="0">
              <a:solidFill>
                <a:schemeClr val="bg1"/>
              </a:solidFill>
              <a:latin typeface="Droid Sans"/>
            </a:endParaRPr>
          </a:p>
          <a:p>
            <a:pPr lvl="0" algn="just">
              <a:spcBef>
                <a:spcPts val="600"/>
              </a:spcBef>
            </a:pPr>
            <a:endParaRPr lang="uk-UA" dirty="0">
              <a:solidFill>
                <a:schemeClr val="bg1"/>
              </a:solidFill>
              <a:latin typeface="Droid Sans"/>
            </a:endParaRPr>
          </a:p>
          <a:p>
            <a:pPr lvl="0" algn="just">
              <a:spcBef>
                <a:spcPts val="600"/>
              </a:spcBef>
            </a:pPr>
            <a:endParaRPr lang="uk-UA" dirty="0" smtClean="0">
              <a:solidFill>
                <a:schemeClr val="bg1"/>
              </a:solidFill>
              <a:latin typeface="Droid Sans"/>
            </a:endParaRPr>
          </a:p>
          <a:p>
            <a:pPr lvl="0" algn="just">
              <a:spcBef>
                <a:spcPts val="600"/>
              </a:spcBef>
            </a:pPr>
            <a:r>
              <a:rPr lang="uk-UA" dirty="0" smtClean="0">
                <a:solidFill>
                  <a:schemeClr val="bg1"/>
                </a:solidFill>
                <a:latin typeface="Droid Sans"/>
              </a:rPr>
              <a:t>За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Product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Backlog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відповідає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Product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Owner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. Він також працює спільно з командою для того, щоб отримати наближену оцінку на виконання елементів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Product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Backlog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для того, щоб більш точно розставляти пріоритети відповідно до необхідного часом на виконання.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algn="just">
              <a:spcBef>
                <a:spcPts val="600"/>
              </a:spcBef>
            </a:pPr>
            <a:endParaRPr lang="en-US" dirty="0">
              <a:solidFill>
                <a:schemeClr val="bg1"/>
              </a:solidFill>
              <a:latin typeface="Droid Sans"/>
              <a:sym typeface="Droid Sans"/>
            </a:endParaRPr>
          </a:p>
          <a:p>
            <a:pPr lvl="0" algn="just">
              <a:spcBef>
                <a:spcPts val="600"/>
              </a:spcBef>
            </a:pPr>
            <a:endParaRPr lang="en-US"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72000" y="1937412"/>
            <a:ext cx="43688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uk-UA" dirty="0" err="1">
                <a:solidFill>
                  <a:schemeClr val="accent1"/>
                </a:solidFill>
                <a:latin typeface="Droid Sans"/>
              </a:rPr>
              <a:t>Product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Backlog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постійно переглядається і доповнюється 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marL="285750" lvl="0" indent="-285750" algn="just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>включаються нові вимоги, 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marL="285750" lvl="0" indent="-285750" algn="just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>видаляються непотрібні, 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marL="285750" lvl="0" indent="-285750" algn="just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Droid Sans"/>
              </a:rPr>
              <a:t>п</a:t>
            </a:r>
            <a:r>
              <a:rPr lang="uk-UA" dirty="0" err="1">
                <a:solidFill>
                  <a:schemeClr val="bg1"/>
                </a:solidFill>
                <a:latin typeface="Droid Sans"/>
              </a:rPr>
              <a:t>ереглядаються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пріоритети.</a:t>
            </a:r>
            <a:endParaRPr lang="en-US" dirty="0">
              <a:solidFill>
                <a:schemeClr val="bg1"/>
              </a:solidFill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8594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Склад </a:t>
            </a:r>
            <a:r>
              <a:rPr lang="en-US" b="1" dirty="0" smtClean="0">
                <a:solidFill>
                  <a:schemeClr val="accent1"/>
                </a:solidFill>
              </a:rPr>
              <a:t>Product backlog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64929" y="1221713"/>
            <a:ext cx="3992880" cy="161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Droid Sans"/>
              </a:rPr>
              <a:t>U</a:t>
            </a:r>
            <a:r>
              <a:rPr lang="uk-UA" dirty="0" err="1" smtClean="0">
                <a:solidFill>
                  <a:schemeClr val="accent1"/>
                </a:solidFill>
                <a:latin typeface="Droid Sans"/>
              </a:rPr>
              <a:t>ser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latin typeface="Droid Sans"/>
              </a:rPr>
              <a:t>stories</a:t>
            </a:r>
            <a:r>
              <a:rPr lang="en-US" dirty="0" smtClean="0">
                <a:solidFill>
                  <a:schemeClr val="accent1"/>
                </a:solidFill>
                <a:latin typeface="Droid Sans"/>
              </a:rPr>
              <a:t>(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побажання користувача</a:t>
            </a:r>
            <a:r>
              <a:rPr lang="en-US" dirty="0" smtClean="0">
                <a:solidFill>
                  <a:schemeClr val="accent1"/>
                </a:solidFill>
                <a:latin typeface="Droid Sans"/>
              </a:rPr>
              <a:t>)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: 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Droid Sans"/>
              </a:rPr>
              <a:t>id;</a:t>
            </a:r>
            <a:endParaRPr lang="ru-RU" dirty="0" smtClean="0">
              <a:solidFill>
                <a:schemeClr val="bg1"/>
              </a:solidFill>
              <a:latin typeface="Droid Sans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Droid Sans"/>
              </a:rPr>
              <a:t>назва</a:t>
            </a:r>
            <a:r>
              <a:rPr lang="en-US" dirty="0" smtClean="0">
                <a:solidFill>
                  <a:schemeClr val="bg1"/>
                </a:solidFill>
                <a:latin typeface="Droid Sans"/>
              </a:rPr>
              <a:t>;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>«як &lt;користувач&gt; я хочу &lt;зробити&gt; і тим самим отримати &lt;вигоди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&gt;»</a:t>
            </a:r>
            <a:r>
              <a:rPr lang="en-US" dirty="0" smtClean="0">
                <a:solidFill>
                  <a:schemeClr val="bg1"/>
                </a:solidFill>
                <a:latin typeface="Droid Sans"/>
              </a:rPr>
              <a:t>;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Droid Sans"/>
              </a:rPr>
              <a:t>важливість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(</a:t>
            </a:r>
            <a:r>
              <a:rPr lang="uk-UA" dirty="0" err="1">
                <a:solidFill>
                  <a:schemeClr val="bg1"/>
                </a:solidFill>
                <a:latin typeface="Droid Sans"/>
              </a:rPr>
              <a:t>business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Droid Sans"/>
              </a:rPr>
              <a:t>value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Droid Sans"/>
              </a:rPr>
              <a:t>;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>оцінка затрат 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роботи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і часу 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;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 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>як продемонструвати.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lvl="0" algn="just">
              <a:spcBef>
                <a:spcPts val="600"/>
              </a:spcBef>
            </a:pPr>
            <a:endParaRPr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746536" y="1221713"/>
            <a:ext cx="4284133" cy="135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/>
              </a:buClr>
            </a:pPr>
            <a:r>
              <a:rPr lang="uk-UA" dirty="0" err="1" smtClean="0">
                <a:solidFill>
                  <a:schemeClr val="accent1"/>
                </a:solidFill>
                <a:latin typeface="Droid Sans"/>
              </a:rPr>
              <a:t>Story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point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- умовні одиниці оцінки складності </a:t>
            </a:r>
            <a:r>
              <a:rPr lang="uk-UA" dirty="0" err="1">
                <a:solidFill>
                  <a:schemeClr val="bg1"/>
                </a:solidFill>
                <a:latin typeface="Droid Sans"/>
              </a:rPr>
              <a:t>фічі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(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User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story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).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Droid Sans"/>
            </a:endParaRPr>
          </a:p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>Відома емпірична усереднена швидкість команди (сума умовних одиниць в ітерацію).</a:t>
            </a:r>
            <a:endParaRPr lang="en-US" dirty="0">
              <a:solidFill>
                <a:schemeClr val="bg1"/>
              </a:solidFill>
              <a:latin typeface="Droid Sans"/>
            </a:endParaRPr>
          </a:p>
          <a:p>
            <a:pPr lvl="0" algn="just">
              <a:spcBef>
                <a:spcPts val="600"/>
              </a:spcBef>
            </a:pPr>
            <a:endParaRPr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3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Історія виникнення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65760" y="1221713"/>
            <a:ext cx="3992880" cy="256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uk-UA" b="1" dirty="0" smtClean="0">
                <a:solidFill>
                  <a:schemeClr val="accent1"/>
                </a:solidFill>
                <a:latin typeface="Droid Sans"/>
              </a:rPr>
              <a:t>Творці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Droid Sans"/>
              </a:rPr>
              <a:t>Scrum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методологія створена американцями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Джеффом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Сазерлендом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, дослідником і бізнес-консультантом, і 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Кеном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 err="1">
                <a:solidFill>
                  <a:schemeClr val="accent1"/>
                </a:solidFill>
                <a:latin typeface="Droid Sans"/>
              </a:rPr>
              <a:t>Швабером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, практикуючим програмістом, в 1993 році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uk-UA" dirty="0">
              <a:solidFill>
                <a:schemeClr val="bg1"/>
              </a:solidFill>
              <a:latin typeface="Droid Sans"/>
            </a:endParaRPr>
          </a:p>
          <a:p>
            <a:pPr algn="just">
              <a:spcBef>
                <a:spcPts val="600"/>
              </a:spcBef>
            </a:pPr>
            <a:r>
              <a:rPr lang="uk-UA" dirty="0" smtClean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У 1995 році автори концепції офіційно представили її підходи на науковій конференції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Асоціації обчислювальної техніки в Остіні, Техас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.</a:t>
            </a:r>
            <a:endParaRPr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725754" y="1221712"/>
            <a:ext cx="4284133" cy="356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Ідея створення</a:t>
            </a:r>
          </a:p>
          <a:p>
            <a:pPr lvl="0" algn="just">
              <a:spcBef>
                <a:spcPts val="600"/>
              </a:spcBef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>Ідея співавторів Скраму була новою: і концепцію, і навіть назву вони перейняли з роботи японських дослідників в сфері 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управління,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 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Такеучі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і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Нонака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Droid Sans"/>
              </a:rPr>
              <a:t>“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Розробка нового продукту. Нові правила гри</a:t>
            </a:r>
            <a:r>
              <a:rPr lang="en-US" dirty="0" smtClean="0">
                <a:solidFill>
                  <a:schemeClr val="accent1"/>
                </a:solidFill>
                <a:latin typeface="Droid Sans"/>
              </a:rPr>
              <a:t>”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, опублікованій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в 1986 році. Уже тоді японські виробники використовували підходи, які лягли в основу </a:t>
            </a:r>
            <a:r>
              <a:rPr lang="uk-UA" dirty="0" err="1">
                <a:solidFill>
                  <a:schemeClr val="bg1"/>
                </a:solidFill>
                <a:latin typeface="Droid Sans"/>
              </a:rPr>
              <a:t>Скрам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. А назва методології запозичена із словника гравців в регбі. 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Scrum,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або сутичка, — елемент гри, який показує важливість командної роботи для перемоги на полі.</a:t>
            </a:r>
            <a:endParaRPr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Приклад </a:t>
            </a:r>
            <a:r>
              <a:rPr lang="en-US" b="1" dirty="0" smtClean="0">
                <a:solidFill>
                  <a:schemeClr val="accent1"/>
                </a:solidFill>
              </a:rPr>
              <a:t>Product backlog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dirty="0"/>
          </a:p>
        </p:txBody>
      </p:sp>
      <p:graphicFrame>
        <p:nvGraphicFramePr>
          <p:cNvPr id="7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3900"/>
              </p:ext>
            </p:extLst>
          </p:nvPr>
        </p:nvGraphicFramePr>
        <p:xfrm>
          <a:off x="116840" y="1026426"/>
          <a:ext cx="8910320" cy="3790011"/>
        </p:xfrm>
        <a:graphic>
          <a:graphicData uri="http://schemas.openxmlformats.org/drawingml/2006/table">
            <a:tbl>
              <a:tblPr firstRow="1" bandRow="1">
                <a:noFill/>
                <a:tableStyleId>{3C2FFA5D-87B4-456A-9821-1D502468CF0F}</a:tableStyleId>
              </a:tblPr>
              <a:tblGrid>
                <a:gridCol w="756950">
                  <a:extLst>
                    <a:ext uri="{9D8B030D-6E8A-4147-A177-3AD203B41FA5}">
                      <a16:colId xmlns:a16="http://schemas.microsoft.com/office/drawing/2014/main" val="355641702"/>
                    </a:ext>
                  </a:extLst>
                </a:gridCol>
                <a:gridCol w="1082011">
                  <a:extLst>
                    <a:ext uri="{9D8B030D-6E8A-4147-A177-3AD203B41FA5}">
                      <a16:colId xmlns:a16="http://schemas.microsoft.com/office/drawing/2014/main" val="123166898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504858829"/>
                    </a:ext>
                  </a:extLst>
                </a:gridCol>
                <a:gridCol w="1200726">
                  <a:extLst>
                    <a:ext uri="{9D8B030D-6E8A-4147-A177-3AD203B41FA5}">
                      <a16:colId xmlns:a16="http://schemas.microsoft.com/office/drawing/2014/main" val="1342581992"/>
                    </a:ext>
                  </a:extLst>
                </a:gridCol>
                <a:gridCol w="2430637">
                  <a:extLst>
                    <a:ext uri="{9D8B030D-6E8A-4147-A177-3AD203B41FA5}">
                      <a16:colId xmlns:a16="http://schemas.microsoft.com/office/drawing/2014/main" val="3481507915"/>
                    </a:ext>
                  </a:extLst>
                </a:gridCol>
                <a:gridCol w="2169996">
                  <a:extLst>
                    <a:ext uri="{9D8B030D-6E8A-4147-A177-3AD203B41FA5}">
                      <a16:colId xmlns:a16="http://schemas.microsoft.com/office/drawing/2014/main" val="1449589692"/>
                    </a:ext>
                  </a:extLst>
                </a:gridCol>
              </a:tblGrid>
              <a:tr h="6200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ID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1"/>
                          </a:solidFill>
                        </a:rPr>
                        <a:t>Назва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accent1"/>
                          </a:solidFill>
                        </a:rPr>
                        <a:t>Важливість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accent1"/>
                          </a:solidFill>
                        </a:rPr>
                        <a:t>Попередня</a:t>
                      </a:r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/>
                          </a:solidFill>
                        </a:rPr>
                        <a:t>оцінка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accent1"/>
                          </a:solidFill>
                        </a:rPr>
                        <a:t>Як продемонструвати</a:t>
                      </a:r>
                      <a:endParaRPr lang="ru-RU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1"/>
                          </a:solidFill>
                        </a:rPr>
                        <a:t>Примітка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236152"/>
                  </a:ext>
                </a:extLst>
              </a:tr>
              <a:tr h="1343533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Депозит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Увійти в систему, відкрити сторінку </a:t>
                      </a:r>
                      <a:r>
                        <a:rPr lang="uk-UA" dirty="0" err="1" smtClean="0">
                          <a:solidFill>
                            <a:schemeClr val="bg1"/>
                          </a:solidFill>
                        </a:rPr>
                        <a:t>депозита</a:t>
                      </a:r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, положить на рахунок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€10, перейти на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сторінку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баланса і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перевірити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, що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він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збільшився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на €10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Потрібна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UML </a:t>
                      </a:r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діаграма</a:t>
                      </a:r>
                      <a:r>
                        <a:rPr lang="uk-UA" baseline="0" dirty="0" smtClean="0">
                          <a:solidFill>
                            <a:schemeClr val="bg1"/>
                          </a:solidFill>
                        </a:rPr>
                        <a:t> послідовності. Поки що не потрібно переживати про шифрування даних.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644096"/>
                  </a:ext>
                </a:extLst>
              </a:tr>
              <a:tr h="1739477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Перегляд журналу особистих транзакцій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Увійти в систему;</a:t>
                      </a:r>
                      <a:r>
                        <a:rPr lang="uk-UA" baseline="0" dirty="0" smtClean="0">
                          <a:solidFill>
                            <a:schemeClr val="bg1"/>
                          </a:solidFill>
                        </a:rPr>
                        <a:t> перейти на сторінку транзакцій; поставити гроші на рахунок; повернутися на сторінку транзакцій; провірити, що нова транзакція появиться в списку.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Щоб уникнути великих запитів до бази даних,</a:t>
                      </a:r>
                      <a:r>
                        <a:rPr lang="uk-UA" baseline="0" dirty="0" smtClean="0">
                          <a:solidFill>
                            <a:schemeClr val="bg1"/>
                          </a:solidFill>
                        </a:rPr>
                        <a:t> потрібно використати посторінковим виводом інформації. Дизайн такий, як і у сторінки перегляду користувача.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67284"/>
                  </a:ext>
                </a:extLst>
              </a:tr>
            </a:tbl>
          </a:graphicData>
        </a:graphic>
      </p:graphicFrame>
      <p:graphicFrame>
        <p:nvGraphicFramePr>
          <p:cNvPr id="3" name="Таблиця 2"/>
          <p:cNvGraphicFramePr>
            <a:graphicFrameLocks noGrp="1"/>
          </p:cNvGraphicFramePr>
          <p:nvPr/>
        </p:nvGraphicFramePr>
        <p:xfrm>
          <a:off x="9715500" y="754380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957398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30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Sprint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208964" y="1123950"/>
            <a:ext cx="8782636" cy="3628200"/>
          </a:xfrm>
        </p:spPr>
        <p:txBody>
          <a:bodyPr/>
          <a:lstStyle/>
          <a:p>
            <a:pPr marL="76200" lvl="0" indent="0">
              <a:buNone/>
            </a:pPr>
            <a:r>
              <a:rPr lang="uk-UA" sz="1400" dirty="0">
                <a:solidFill>
                  <a:schemeClr val="bg1"/>
                </a:solidFill>
              </a:rPr>
              <a:t>У </a:t>
            </a:r>
            <a:r>
              <a:rPr lang="uk-UA" sz="1400" dirty="0">
                <a:solidFill>
                  <a:schemeClr val="accent1"/>
                </a:solidFill>
              </a:rPr>
              <a:t>Scrum</a:t>
            </a:r>
            <a:r>
              <a:rPr lang="uk-UA" sz="1400" dirty="0">
                <a:solidFill>
                  <a:schemeClr val="bg1"/>
                </a:solidFill>
              </a:rPr>
              <a:t> ітерація називається </a:t>
            </a:r>
            <a:r>
              <a:rPr lang="uk-UA" sz="1400" dirty="0" err="1">
                <a:solidFill>
                  <a:schemeClr val="accent1"/>
                </a:solidFill>
              </a:rPr>
              <a:t>Sprint</a:t>
            </a:r>
            <a:r>
              <a:rPr lang="uk-UA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uk-UA" sz="1400" dirty="0" smtClean="0">
                <a:solidFill>
                  <a:schemeClr val="bg1"/>
                </a:solidFill>
              </a:rPr>
              <a:t>Її </a:t>
            </a:r>
            <a:r>
              <a:rPr lang="uk-UA" sz="1400" dirty="0">
                <a:solidFill>
                  <a:schemeClr val="bg1"/>
                </a:solidFill>
              </a:rPr>
              <a:t>тривалість становить </a:t>
            </a:r>
            <a:r>
              <a:rPr lang="uk-UA" sz="1400" dirty="0">
                <a:solidFill>
                  <a:schemeClr val="accent1"/>
                </a:solidFill>
              </a:rPr>
              <a:t>2-4 тижні</a:t>
            </a:r>
            <a:r>
              <a:rPr lang="uk-UA" sz="1400" dirty="0">
                <a:solidFill>
                  <a:schemeClr val="bg1"/>
                </a:solidFill>
              </a:rPr>
              <a:t>, постійна тривалість спринту привносить ритм в розробку</a:t>
            </a:r>
            <a:r>
              <a:rPr lang="uk-UA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uk-UA" sz="1400" dirty="0" smtClean="0">
                <a:solidFill>
                  <a:schemeClr val="bg1"/>
                </a:solidFill>
              </a:rPr>
              <a:t>Результатом </a:t>
            </a:r>
            <a:r>
              <a:rPr lang="uk-UA" sz="1400" dirty="0" err="1">
                <a:solidFill>
                  <a:schemeClr val="accent1"/>
                </a:solidFill>
              </a:rPr>
              <a:t>Sprint</a:t>
            </a:r>
            <a:r>
              <a:rPr lang="uk-UA" sz="1400" dirty="0">
                <a:solidFill>
                  <a:schemeClr val="bg1"/>
                </a:solidFill>
              </a:rPr>
              <a:t> являється готовий продукт (</a:t>
            </a:r>
            <a:r>
              <a:rPr lang="uk-UA" sz="1400" dirty="0" err="1">
                <a:solidFill>
                  <a:schemeClr val="accent1"/>
                </a:solidFill>
              </a:rPr>
              <a:t>build</a:t>
            </a:r>
            <a:r>
              <a:rPr lang="uk-UA" sz="1400" dirty="0">
                <a:solidFill>
                  <a:schemeClr val="bg1"/>
                </a:solidFill>
              </a:rPr>
              <a:t>), який можна передавати (</a:t>
            </a:r>
            <a:r>
              <a:rPr lang="uk-UA" sz="1400" dirty="0" err="1">
                <a:solidFill>
                  <a:schemeClr val="accent1"/>
                </a:solidFill>
              </a:rPr>
              <a:t>deliver</a:t>
            </a:r>
            <a:r>
              <a:rPr lang="uk-UA" sz="1400" dirty="0">
                <a:solidFill>
                  <a:schemeClr val="bg1"/>
                </a:solidFill>
              </a:rPr>
              <a:t>) замовнику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uk-UA" sz="1400" dirty="0" smtClean="0">
                <a:solidFill>
                  <a:schemeClr val="bg1"/>
                </a:solidFill>
              </a:rPr>
              <a:t>Для </a:t>
            </a:r>
            <a:r>
              <a:rPr lang="uk-UA" sz="1400" dirty="0">
                <a:solidFill>
                  <a:schemeClr val="bg1"/>
                </a:solidFill>
              </a:rPr>
              <a:t>оцінки об'єму робіт (</a:t>
            </a:r>
            <a:r>
              <a:rPr lang="uk-UA" sz="1400" dirty="0" err="1">
                <a:solidFill>
                  <a:schemeClr val="accent1"/>
                </a:solidFill>
              </a:rPr>
              <a:t>Scope</a:t>
            </a:r>
            <a:r>
              <a:rPr lang="uk-UA" sz="1400" dirty="0">
                <a:solidFill>
                  <a:schemeClr val="bg1"/>
                </a:solidFill>
              </a:rPr>
              <a:t>) в спринті можна використовувати попередню оцінку, що вимірюється в </a:t>
            </a:r>
            <a:r>
              <a:rPr lang="uk-UA" sz="1400" dirty="0" smtClean="0">
                <a:solidFill>
                  <a:schemeClr val="bg1"/>
                </a:solidFill>
              </a:rPr>
              <a:t>очках історії (</a:t>
            </a:r>
            <a:r>
              <a:rPr lang="uk-UA" sz="1400" dirty="0" err="1" smtClean="0">
                <a:solidFill>
                  <a:schemeClr val="accent1"/>
                </a:solidFill>
              </a:rPr>
              <a:t>Story</a:t>
            </a:r>
            <a:r>
              <a:rPr lang="uk-UA" sz="1400" dirty="0" smtClean="0">
                <a:solidFill>
                  <a:schemeClr val="accent1"/>
                </a:solidFill>
              </a:rPr>
              <a:t> </a:t>
            </a:r>
            <a:r>
              <a:rPr lang="uk-UA" sz="1400" dirty="0" err="1">
                <a:solidFill>
                  <a:schemeClr val="accent1"/>
                </a:solidFill>
              </a:rPr>
              <a:t>point</a:t>
            </a:r>
            <a:r>
              <a:rPr lang="uk-UA" sz="1400" dirty="0">
                <a:solidFill>
                  <a:schemeClr val="bg1"/>
                </a:solidFill>
              </a:rPr>
              <a:t>).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uk-UA" sz="1400" dirty="0" err="1" smtClean="0">
                <a:solidFill>
                  <a:schemeClr val="accent1"/>
                </a:solidFill>
              </a:rPr>
              <a:t>Scope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>
                <a:solidFill>
                  <a:schemeClr val="bg1"/>
                </a:solidFill>
              </a:rPr>
              <a:t>спринту повинен бути фіксованим. Це дозволяє команді давати зобов'язання на той об'єм робіт, який повинен бути зроблений в спринті. Це означає, що </a:t>
            </a:r>
            <a:r>
              <a:rPr lang="uk-UA" sz="1400" dirty="0" err="1">
                <a:solidFill>
                  <a:schemeClr val="accent1"/>
                </a:solidFill>
              </a:rPr>
              <a:t>Sprint</a:t>
            </a:r>
            <a:r>
              <a:rPr lang="uk-UA" sz="1400" dirty="0">
                <a:solidFill>
                  <a:schemeClr val="accent1"/>
                </a:solidFill>
              </a:rPr>
              <a:t> </a:t>
            </a:r>
            <a:r>
              <a:rPr lang="uk-UA" sz="1400" dirty="0" err="1">
                <a:solidFill>
                  <a:schemeClr val="accent1"/>
                </a:solidFill>
              </a:rPr>
              <a:t>Backlog</a:t>
            </a:r>
            <a:r>
              <a:rPr lang="uk-UA" sz="1400" dirty="0">
                <a:solidFill>
                  <a:schemeClr val="accent1"/>
                </a:solidFill>
              </a:rPr>
              <a:t> </a:t>
            </a:r>
            <a:r>
              <a:rPr lang="uk-UA" sz="1400" dirty="0">
                <a:solidFill>
                  <a:schemeClr val="bg1"/>
                </a:solidFill>
              </a:rPr>
              <a:t>не може бути змінений ніким, крім </a:t>
            </a:r>
            <a:r>
              <a:rPr lang="uk-UA" sz="1400" dirty="0" smtClean="0">
                <a:solidFill>
                  <a:schemeClr val="bg1"/>
                </a:solidFill>
              </a:rPr>
              <a:t>команди.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uk-UA" sz="1400" dirty="0" smtClean="0">
                <a:solidFill>
                  <a:schemeClr val="bg1"/>
                </a:solidFill>
              </a:rPr>
              <a:t>Завдання </a:t>
            </a:r>
            <a:r>
              <a:rPr lang="uk-UA" sz="1400" dirty="0">
                <a:solidFill>
                  <a:schemeClr val="bg1"/>
                </a:solidFill>
              </a:rPr>
              <a:t>протягом спринту не змінюються.</a:t>
            </a:r>
            <a:endParaRPr lang="en-US" sz="1400" dirty="0">
              <a:solidFill>
                <a:schemeClr val="bg1"/>
              </a:solidFill>
            </a:endParaRPr>
          </a:p>
          <a:p>
            <a:pPr marL="76200" indent="0">
              <a:buNone/>
            </a:pPr>
            <a:endParaRPr lang="en-US" sz="1400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35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</a:rPr>
              <a:t>Життєвий цикл </a:t>
            </a:r>
            <a:r>
              <a:rPr lang="en-US" b="1" dirty="0" smtClean="0">
                <a:solidFill>
                  <a:schemeClr val="accent1"/>
                </a:solidFill>
              </a:rPr>
              <a:t>Sprint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159327" y="1080728"/>
            <a:ext cx="4249381" cy="3580800"/>
          </a:xfrm>
        </p:spPr>
        <p:txBody>
          <a:bodyPr/>
          <a:lstStyle/>
          <a:p>
            <a:pPr marL="76200" lvl="0" indent="0">
              <a:buNone/>
            </a:pPr>
            <a:r>
              <a:rPr lang="uk-UA" sz="1400" dirty="0">
                <a:solidFill>
                  <a:schemeClr val="accent1"/>
                </a:solidFill>
              </a:rPr>
              <a:t>Планування спринту </a:t>
            </a:r>
            <a:endParaRPr lang="en-US" sz="1400" dirty="0">
              <a:solidFill>
                <a:schemeClr val="accent1"/>
              </a:solidFill>
            </a:endParaRPr>
          </a:p>
          <a:p>
            <a:pPr marL="76200" lv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uk-UA" sz="1400" dirty="0" smtClean="0">
                <a:solidFill>
                  <a:schemeClr val="accent1"/>
                </a:solidFill>
              </a:rPr>
              <a:t>Перше </a:t>
            </a:r>
            <a:r>
              <a:rPr lang="uk-UA" sz="1400" dirty="0">
                <a:solidFill>
                  <a:schemeClr val="accent1"/>
                </a:solidFill>
              </a:rPr>
              <a:t>планування </a:t>
            </a:r>
            <a:endParaRPr lang="en-US" sz="1400" dirty="0">
              <a:solidFill>
                <a:schemeClr val="accent1"/>
              </a:solidFill>
            </a:endParaRPr>
          </a:p>
          <a:p>
            <a:pPr marL="76200" indent="0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    </a:t>
            </a:r>
            <a:r>
              <a:rPr lang="uk-UA" sz="1400" dirty="0" smtClean="0">
                <a:solidFill>
                  <a:schemeClr val="accent1"/>
                </a:solidFill>
              </a:rPr>
              <a:t>Учасники</a:t>
            </a:r>
            <a:r>
              <a:rPr lang="uk-UA" sz="1400" dirty="0"/>
              <a:t>: команда, </a:t>
            </a:r>
            <a:r>
              <a:rPr lang="uk-UA" sz="1400" dirty="0" err="1">
                <a:solidFill>
                  <a:schemeClr val="bg1"/>
                </a:solidFill>
              </a:rPr>
              <a:t>Product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err="1">
                <a:solidFill>
                  <a:schemeClr val="bg1"/>
                </a:solidFill>
              </a:rPr>
              <a:t>Owner</a:t>
            </a:r>
            <a:r>
              <a:rPr lang="uk-UA" sz="1400" dirty="0"/>
              <a:t>, Scrum Master, користувачі, менеджмент </a:t>
            </a:r>
            <a:endParaRPr lang="en-US" sz="1400" dirty="0"/>
          </a:p>
          <a:p>
            <a:pPr marL="76200" indent="0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    </a:t>
            </a:r>
            <a:r>
              <a:rPr lang="uk-UA" sz="1400" dirty="0" smtClean="0">
                <a:solidFill>
                  <a:schemeClr val="accent1"/>
                </a:solidFill>
              </a:rPr>
              <a:t>Мета</a:t>
            </a:r>
            <a:r>
              <a:rPr lang="uk-UA" sz="1400" dirty="0"/>
              <a:t>: Визначити мету спринту (</a:t>
            </a:r>
            <a:r>
              <a:rPr lang="uk-UA" sz="1400" dirty="0" err="1"/>
              <a:t>Sprint</a:t>
            </a:r>
            <a:r>
              <a:rPr lang="uk-UA" sz="1400" dirty="0"/>
              <a:t> </a:t>
            </a:r>
            <a:r>
              <a:rPr lang="uk-UA" sz="1400" dirty="0" err="1"/>
              <a:t>Goal</a:t>
            </a:r>
            <a:r>
              <a:rPr lang="uk-UA" sz="1400" dirty="0"/>
              <a:t>) і </a:t>
            </a:r>
            <a:r>
              <a:rPr lang="uk-UA" sz="1400" dirty="0" err="1"/>
              <a:t>Sprint</a:t>
            </a:r>
            <a:r>
              <a:rPr lang="uk-UA" sz="1400" dirty="0"/>
              <a:t> </a:t>
            </a:r>
            <a:r>
              <a:rPr lang="uk-UA" sz="1400" dirty="0" err="1" smtClean="0"/>
              <a:t>Backlog</a:t>
            </a:r>
            <a:r>
              <a:rPr lang="uk-UA" sz="1400" dirty="0" smtClean="0"/>
              <a:t>.</a:t>
            </a:r>
            <a:endParaRPr lang="en-US" sz="1400" dirty="0"/>
          </a:p>
          <a:p>
            <a:pPr marL="76200" lvl="0" indent="0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  </a:t>
            </a:r>
            <a:r>
              <a:rPr lang="uk-UA" sz="1400" dirty="0" smtClean="0">
                <a:solidFill>
                  <a:schemeClr val="accent1"/>
                </a:solidFill>
              </a:rPr>
              <a:t>Друге </a:t>
            </a:r>
            <a:r>
              <a:rPr lang="uk-UA" sz="1400" dirty="0">
                <a:solidFill>
                  <a:schemeClr val="accent1"/>
                </a:solidFill>
              </a:rPr>
              <a:t>планування</a:t>
            </a:r>
            <a:endParaRPr lang="en-US" sz="1400" dirty="0">
              <a:solidFill>
                <a:schemeClr val="accent1"/>
              </a:solidFill>
            </a:endParaRPr>
          </a:p>
          <a:p>
            <a:pPr marL="76200" lvl="0" indent="0">
              <a:buNone/>
            </a:pPr>
            <a:r>
              <a:rPr lang="en-US" sz="1400" dirty="0" smtClean="0"/>
              <a:t>    </a:t>
            </a:r>
            <a:r>
              <a:rPr lang="uk-UA" sz="1400" dirty="0" smtClean="0">
                <a:solidFill>
                  <a:schemeClr val="accent1"/>
                </a:solidFill>
              </a:rPr>
              <a:t>Учасники</a:t>
            </a:r>
            <a:r>
              <a:rPr lang="uk-UA" sz="1400" dirty="0"/>
              <a:t>: Scrum Master, команда </a:t>
            </a:r>
            <a:endParaRPr lang="en-US" sz="1400" dirty="0"/>
          </a:p>
          <a:p>
            <a:pPr marL="76200" lvl="0" indent="0"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    </a:t>
            </a:r>
            <a:r>
              <a:rPr lang="uk-UA" sz="1400" dirty="0" smtClean="0">
                <a:solidFill>
                  <a:schemeClr val="accent1"/>
                </a:solidFill>
              </a:rPr>
              <a:t>Мета</a:t>
            </a:r>
            <a:r>
              <a:rPr lang="uk-UA" sz="1400" dirty="0"/>
              <a:t>: визначити, як саме буде розроблятися певна функціональність для того, щоб досягти мету </a:t>
            </a:r>
            <a:r>
              <a:rPr lang="uk-UA" sz="1400" dirty="0" err="1"/>
              <a:t>спринта</a:t>
            </a:r>
            <a:r>
              <a:rPr lang="uk-UA" sz="1400" dirty="0"/>
              <a:t>. Для кожного елемента </a:t>
            </a:r>
            <a:r>
              <a:rPr lang="uk-UA" sz="1400" dirty="0" err="1"/>
              <a:t>Sprint</a:t>
            </a:r>
            <a:r>
              <a:rPr lang="uk-UA" sz="1400" dirty="0"/>
              <a:t> </a:t>
            </a:r>
            <a:r>
              <a:rPr lang="uk-UA" sz="1400" dirty="0" err="1"/>
              <a:t>Backlog</a:t>
            </a:r>
            <a:r>
              <a:rPr lang="uk-UA" sz="1400" dirty="0"/>
              <a:t> визначається список завдань і оцінюється їх тривалість.</a:t>
            </a:r>
            <a:endParaRPr lang="en-US" sz="1400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idx="2"/>
          </p:nvPr>
        </p:nvSpPr>
        <p:spPr>
          <a:xfrm>
            <a:off x="4572000" y="1200150"/>
            <a:ext cx="4384963" cy="3580800"/>
          </a:xfrm>
        </p:spPr>
        <p:txBody>
          <a:bodyPr/>
          <a:lstStyle/>
          <a:p>
            <a:pPr marL="76200" lvl="0" indent="0">
              <a:buNone/>
            </a:pPr>
            <a:r>
              <a:rPr lang="uk-UA" sz="1400" dirty="0">
                <a:solidFill>
                  <a:schemeClr val="accent1"/>
                </a:solidFill>
              </a:rPr>
              <a:t>Зупинка спринту </a:t>
            </a:r>
            <a:r>
              <a:rPr lang="uk-UA" sz="1400" dirty="0">
                <a:solidFill>
                  <a:schemeClr val="bg1"/>
                </a:solidFill>
              </a:rPr>
              <a:t>(</a:t>
            </a:r>
            <a:r>
              <a:rPr lang="uk-UA" sz="1400" dirty="0" err="1">
                <a:solidFill>
                  <a:schemeClr val="bg1"/>
                </a:solidFill>
              </a:rPr>
              <a:t>Sprint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err="1">
                <a:solidFill>
                  <a:schemeClr val="bg1"/>
                </a:solidFill>
              </a:rPr>
              <a:t>Abnormal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err="1">
                <a:solidFill>
                  <a:schemeClr val="bg1"/>
                </a:solidFill>
              </a:rPr>
              <a:t>Termination</a:t>
            </a:r>
            <a:r>
              <a:rPr lang="uk-UA" sz="1400" dirty="0">
                <a:solidFill>
                  <a:schemeClr val="bg1"/>
                </a:solidFill>
              </a:rPr>
              <a:t>) - виняткова ситуація 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uk-UA" sz="1400" dirty="0" err="1">
                <a:solidFill>
                  <a:schemeClr val="accent1"/>
                </a:solidFill>
              </a:rPr>
              <a:t>Daily</a:t>
            </a:r>
            <a:r>
              <a:rPr lang="uk-UA" sz="1400" dirty="0">
                <a:solidFill>
                  <a:schemeClr val="accent1"/>
                </a:solidFill>
              </a:rPr>
              <a:t> Scrum </a:t>
            </a:r>
            <a:r>
              <a:rPr lang="uk-UA" sz="1400" dirty="0" err="1" smtClean="0">
                <a:solidFill>
                  <a:schemeClr val="accent1"/>
                </a:solidFill>
              </a:rPr>
              <a:t>Meeting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          </a:t>
            </a:r>
            <a:r>
              <a:rPr lang="uk-UA" sz="1400" dirty="0" smtClean="0">
                <a:solidFill>
                  <a:schemeClr val="bg1"/>
                </a:solidFill>
              </a:rPr>
              <a:t>Що </a:t>
            </a:r>
            <a:r>
              <a:rPr lang="uk-UA" sz="1400" dirty="0">
                <a:solidFill>
                  <a:schemeClr val="bg1"/>
                </a:solidFill>
              </a:rPr>
              <a:t>зроблено вчора?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uk-UA" sz="1400" dirty="0" smtClean="0">
                <a:solidFill>
                  <a:schemeClr val="bg1"/>
                </a:solidFill>
              </a:rPr>
              <a:t>Що </a:t>
            </a:r>
            <a:r>
              <a:rPr lang="uk-UA" sz="1400" dirty="0">
                <a:solidFill>
                  <a:schemeClr val="bg1"/>
                </a:solidFill>
              </a:rPr>
              <a:t>буде зроблено сьогодні?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          </a:t>
            </a:r>
            <a:r>
              <a:rPr lang="uk-UA" sz="1400" dirty="0" smtClean="0">
                <a:solidFill>
                  <a:schemeClr val="bg1"/>
                </a:solidFill>
              </a:rPr>
              <a:t>З </a:t>
            </a:r>
            <a:r>
              <a:rPr lang="uk-UA" sz="1400" dirty="0">
                <a:solidFill>
                  <a:schemeClr val="bg1"/>
                </a:solidFill>
              </a:rPr>
              <a:t>якими проблемами зіткнувся? </a:t>
            </a:r>
            <a:endParaRPr lang="en-US" sz="1400" dirty="0">
              <a:solidFill>
                <a:schemeClr val="bg1"/>
              </a:solidFill>
            </a:endParaRPr>
          </a:p>
          <a:p>
            <a:pPr marL="76200" lvl="0" indent="0">
              <a:buNone/>
            </a:pPr>
            <a:r>
              <a:rPr lang="uk-UA" sz="1400" dirty="0" err="1">
                <a:solidFill>
                  <a:schemeClr val="accent1"/>
                </a:solidFill>
              </a:rPr>
              <a:t>Демо</a:t>
            </a:r>
            <a:r>
              <a:rPr lang="uk-UA" sz="1400" dirty="0">
                <a:solidFill>
                  <a:schemeClr val="accent1"/>
                </a:solidFill>
              </a:rPr>
              <a:t> і </a:t>
            </a:r>
            <a:r>
              <a:rPr lang="uk-UA" sz="1400" dirty="0" err="1">
                <a:solidFill>
                  <a:schemeClr val="accent1"/>
                </a:solidFill>
              </a:rPr>
              <a:t>рев'ю</a:t>
            </a:r>
            <a:r>
              <a:rPr lang="uk-UA" sz="1400" dirty="0">
                <a:solidFill>
                  <a:schemeClr val="accent1"/>
                </a:solidFill>
              </a:rPr>
              <a:t> спринту </a:t>
            </a:r>
            <a:r>
              <a:rPr lang="uk-UA" sz="1400" dirty="0">
                <a:solidFill>
                  <a:schemeClr val="bg1"/>
                </a:solidFill>
              </a:rPr>
              <a:t>- демонстрація продукту і аналіз досягнутих </a:t>
            </a:r>
            <a:r>
              <a:rPr lang="uk-UA" sz="1400" dirty="0" smtClean="0">
                <a:solidFill>
                  <a:schemeClr val="bg1"/>
                </a:solidFill>
              </a:rPr>
              <a:t>результатів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76200" indent="0">
              <a:buNone/>
            </a:pPr>
            <a:endParaRPr lang="en-US" sz="1400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71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Приклад </a:t>
            </a:r>
            <a:r>
              <a:rPr lang="en-US" b="1" dirty="0" smtClean="0">
                <a:solidFill>
                  <a:schemeClr val="accent1"/>
                </a:solidFill>
              </a:rPr>
              <a:t>Sprint Backlog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7" name="Рисунок 6" descr="https://habrastorage.org/webt/c0/2a/ke/c02aken4wokoih7wy0oun0ectmk.png">
            <a:extLst>
              <a:ext uri="{FF2B5EF4-FFF2-40B4-BE49-F238E27FC236}">
                <a16:creationId xmlns:a16="http://schemas.microsoft.com/office/drawing/2014/main" id="{5AC074A7-58EC-4953-9E2B-2E755669B6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39" y="1491964"/>
            <a:ext cx="6542117" cy="2661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952451" y="1151100"/>
            <a:ext cx="7296626" cy="347595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D900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chemeClr val="accent1"/>
                </a:solidFill>
              </a:rPr>
              <a:t>Карта, де </a:t>
            </a:r>
            <a:r>
              <a:rPr lang="ru-RU" dirty="0" err="1" smtClean="0">
                <a:solidFill>
                  <a:schemeClr val="accent1"/>
                </a:solidFill>
              </a:rPr>
              <a:t>найбільше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uk-UA" dirty="0" smtClean="0">
                <a:solidFill>
                  <a:schemeClr val="accent1"/>
                </a:solidFill>
              </a:rPr>
              <a:t>використовують </a:t>
            </a:r>
            <a:r>
              <a:rPr lang="en-US" dirty="0">
                <a:solidFill>
                  <a:schemeClr val="accent1"/>
                </a:solidFill>
              </a:rPr>
              <a:t>Scrum</a:t>
            </a:r>
            <a:endParaRPr dirty="0"/>
          </a:p>
        </p:txBody>
      </p:sp>
      <p:sp>
        <p:nvSpPr>
          <p:cNvPr id="174" name="Google Shape;174;p26"/>
          <p:cNvSpPr/>
          <p:nvPr/>
        </p:nvSpPr>
        <p:spPr>
          <a:xfrm>
            <a:off x="-958637" y="3493748"/>
            <a:ext cx="702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our </a:t>
            </a:r>
            <a:r>
              <a:rPr lang="en" sz="900" b="1" dirty="0">
                <a:latin typeface="Playfair Display"/>
                <a:ea typeface="Playfair Display"/>
                <a:cs typeface="Playfair Display"/>
                <a:sym typeface="Playfair Display"/>
              </a:rPr>
              <a:t>office</a:t>
            </a:r>
            <a:endParaRPr sz="9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5" name="Google Shape;175;p26"/>
          <p:cNvSpPr/>
          <p:nvPr/>
        </p:nvSpPr>
        <p:spPr>
          <a:xfrm rot="8227266">
            <a:off x="3761949" y="1404667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/>
          <p:nvPr/>
        </p:nvSpPr>
        <p:spPr>
          <a:xfrm rot="8227266">
            <a:off x="1458159" y="2145787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/>
          <p:nvPr/>
        </p:nvSpPr>
        <p:spPr>
          <a:xfrm rot="8227266">
            <a:off x="3914054" y="2004660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"/>
          <p:cNvSpPr/>
          <p:nvPr/>
        </p:nvSpPr>
        <p:spPr>
          <a:xfrm rot="8227266">
            <a:off x="4863464" y="2245831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/>
          <p:nvPr/>
        </p:nvSpPr>
        <p:spPr>
          <a:xfrm rot="8227266">
            <a:off x="6392985" y="2607363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 rot="8227266">
            <a:off x="6992089" y="3719934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13" name="Рисунок 12" descr="https://habrastorage.org/webt/c0/2a/ke/c02aken4wokoih7wy0oun0ectmk.png">
            <a:extLst>
              <a:ext uri="{FF2B5EF4-FFF2-40B4-BE49-F238E27FC236}">
                <a16:creationId xmlns:a16="http://schemas.microsoft.com/office/drawing/2014/main" id="{5AC074A7-58EC-4953-9E2B-2E755669B6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6" y="5308766"/>
            <a:ext cx="6542117" cy="2661422"/>
          </a:xfrm>
          <a:prstGeom prst="rect">
            <a:avLst/>
          </a:prstGeom>
          <a:noFill/>
        </p:spPr>
      </p:pic>
      <p:sp>
        <p:nvSpPr>
          <p:cNvPr id="14" name="Google Shape;176;p26"/>
          <p:cNvSpPr/>
          <p:nvPr/>
        </p:nvSpPr>
        <p:spPr>
          <a:xfrm rot="8227266">
            <a:off x="1494399" y="2083472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6;p26"/>
          <p:cNvSpPr/>
          <p:nvPr/>
        </p:nvSpPr>
        <p:spPr>
          <a:xfrm rot="8227266">
            <a:off x="2568268" y="1921471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6;p26"/>
          <p:cNvSpPr/>
          <p:nvPr/>
        </p:nvSpPr>
        <p:spPr>
          <a:xfrm rot="8227266">
            <a:off x="2251319" y="2323780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6;p26"/>
          <p:cNvSpPr/>
          <p:nvPr/>
        </p:nvSpPr>
        <p:spPr>
          <a:xfrm rot="8227266">
            <a:off x="2170319" y="1925212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8;p26"/>
          <p:cNvSpPr/>
          <p:nvPr/>
        </p:nvSpPr>
        <p:spPr>
          <a:xfrm rot="8227266">
            <a:off x="4863463" y="2035838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78;p26"/>
          <p:cNvSpPr/>
          <p:nvPr/>
        </p:nvSpPr>
        <p:spPr>
          <a:xfrm rot="8227266">
            <a:off x="4543449" y="1954837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8;p26"/>
          <p:cNvSpPr/>
          <p:nvPr/>
        </p:nvSpPr>
        <p:spPr>
          <a:xfrm rot="8227266">
            <a:off x="3917139" y="1662932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78;p26"/>
          <p:cNvSpPr/>
          <p:nvPr/>
        </p:nvSpPr>
        <p:spPr>
          <a:xfrm rot="8227266">
            <a:off x="3995055" y="1583875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78;p26"/>
          <p:cNvSpPr/>
          <p:nvPr/>
        </p:nvSpPr>
        <p:spPr>
          <a:xfrm rot="8227266">
            <a:off x="4037099" y="1715638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78;p26"/>
          <p:cNvSpPr/>
          <p:nvPr/>
        </p:nvSpPr>
        <p:spPr>
          <a:xfrm rot="8227266">
            <a:off x="4115017" y="1765046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8;p26"/>
          <p:cNvSpPr/>
          <p:nvPr/>
        </p:nvSpPr>
        <p:spPr>
          <a:xfrm rot="8227266">
            <a:off x="4202773" y="1795394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8;p26"/>
          <p:cNvSpPr/>
          <p:nvPr/>
        </p:nvSpPr>
        <p:spPr>
          <a:xfrm rot="8227266">
            <a:off x="4281779" y="1847536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78;p26"/>
          <p:cNvSpPr/>
          <p:nvPr/>
        </p:nvSpPr>
        <p:spPr>
          <a:xfrm rot="8227266">
            <a:off x="4376686" y="1800936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78;p26"/>
          <p:cNvSpPr/>
          <p:nvPr/>
        </p:nvSpPr>
        <p:spPr>
          <a:xfrm rot="8227266">
            <a:off x="4290529" y="1691095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78;p26"/>
          <p:cNvSpPr/>
          <p:nvPr/>
        </p:nvSpPr>
        <p:spPr>
          <a:xfrm rot="8227266">
            <a:off x="4565680" y="1591078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78;p26"/>
          <p:cNvSpPr/>
          <p:nvPr/>
        </p:nvSpPr>
        <p:spPr>
          <a:xfrm rot="8227266">
            <a:off x="4590783" y="1495632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8;p26"/>
          <p:cNvSpPr/>
          <p:nvPr/>
        </p:nvSpPr>
        <p:spPr>
          <a:xfrm rot="8227266">
            <a:off x="7073089" y="2132739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8;p26"/>
          <p:cNvSpPr/>
          <p:nvPr/>
        </p:nvSpPr>
        <p:spPr>
          <a:xfrm rot="8227266">
            <a:off x="6406111" y="2186235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78;p26"/>
          <p:cNvSpPr/>
          <p:nvPr/>
        </p:nvSpPr>
        <p:spPr>
          <a:xfrm rot="8227266">
            <a:off x="5863359" y="2404781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78;p26"/>
          <p:cNvSpPr/>
          <p:nvPr/>
        </p:nvSpPr>
        <p:spPr>
          <a:xfrm rot="8227266">
            <a:off x="4528093" y="1687683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78;p26"/>
          <p:cNvSpPr/>
          <p:nvPr/>
        </p:nvSpPr>
        <p:spPr>
          <a:xfrm rot="8227266">
            <a:off x="4452530" y="1532979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78;p26"/>
          <p:cNvSpPr/>
          <p:nvPr/>
        </p:nvSpPr>
        <p:spPr>
          <a:xfrm rot="8227266">
            <a:off x="4290531" y="1515777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78;p26"/>
          <p:cNvSpPr/>
          <p:nvPr/>
        </p:nvSpPr>
        <p:spPr>
          <a:xfrm rot="8227266">
            <a:off x="5828434" y="1591077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78;p26"/>
          <p:cNvSpPr/>
          <p:nvPr/>
        </p:nvSpPr>
        <p:spPr>
          <a:xfrm rot="8227266">
            <a:off x="4782460" y="1792498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77;p26"/>
          <p:cNvSpPr/>
          <p:nvPr/>
        </p:nvSpPr>
        <p:spPr>
          <a:xfrm rot="8227266">
            <a:off x="2937309" y="3296105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7;p26"/>
          <p:cNvSpPr/>
          <p:nvPr/>
        </p:nvSpPr>
        <p:spPr>
          <a:xfrm rot="8227266">
            <a:off x="4006311" y="2035838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77;p26"/>
          <p:cNvSpPr/>
          <p:nvPr/>
        </p:nvSpPr>
        <p:spPr>
          <a:xfrm rot="8227266">
            <a:off x="4609092" y="3820154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77;p26"/>
          <p:cNvSpPr/>
          <p:nvPr/>
        </p:nvSpPr>
        <p:spPr>
          <a:xfrm rot="8227266">
            <a:off x="7640927" y="4217431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7;p26"/>
          <p:cNvSpPr/>
          <p:nvPr/>
        </p:nvSpPr>
        <p:spPr>
          <a:xfrm rot="8227266">
            <a:off x="5285655" y="2586946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77;p26"/>
          <p:cNvSpPr/>
          <p:nvPr/>
        </p:nvSpPr>
        <p:spPr>
          <a:xfrm rot="8227266">
            <a:off x="4786696" y="1646181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7;p26"/>
          <p:cNvSpPr/>
          <p:nvPr/>
        </p:nvSpPr>
        <p:spPr>
          <a:xfrm rot="8227266">
            <a:off x="5666433" y="2011801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77;p26"/>
          <p:cNvSpPr/>
          <p:nvPr/>
        </p:nvSpPr>
        <p:spPr>
          <a:xfrm rot="8227266">
            <a:off x="4379945" y="1975136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8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6214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 smtClean="0"/>
              <a:t>5</a:t>
            </a:r>
            <a:r>
              <a:rPr lang="en-US" sz="8800" b="1" dirty="0" smtClean="0"/>
              <a:t>8</a:t>
            </a:r>
            <a:r>
              <a:rPr lang="en-US" sz="6800" b="1" dirty="0" smtClean="0"/>
              <a:t>%</a:t>
            </a:r>
            <a:endParaRPr sz="6800" b="1" dirty="0"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4294967295"/>
          </p:nvPr>
        </p:nvSpPr>
        <p:spPr>
          <a:xfrm>
            <a:off x="2711700" y="2459584"/>
            <a:ext cx="3720600" cy="1862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i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Саме такий відсоток припадає на використання </a:t>
            </a:r>
            <a:r>
              <a:rPr lang="en-US" i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Scrum </a:t>
            </a:r>
            <a:r>
              <a:rPr lang="uk-UA" i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серед </a:t>
            </a:r>
            <a:r>
              <a:rPr lang="en-US" i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Agile </a:t>
            </a:r>
            <a:r>
              <a:rPr lang="uk-UA" i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методології</a:t>
            </a:r>
            <a:endParaRPr i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subTitle" idx="4294967295"/>
          </p:nvPr>
        </p:nvSpPr>
        <p:spPr>
          <a:xfrm>
            <a:off x="729600" y="1380833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4800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Кінець</a:t>
            </a:r>
            <a:endParaRPr sz="4800"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body" idx="4294967295"/>
          </p:nvPr>
        </p:nvSpPr>
        <p:spPr>
          <a:xfrm>
            <a:off x="729575" y="2885474"/>
            <a:ext cx="7684800" cy="1601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000" dirty="0" smtClean="0"/>
              <a:t>Дякуємо за увагу!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uk-UA" sz="18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000" dirty="0" smtClean="0"/>
              <a:t>А ми пішли відсипатися…</a:t>
            </a:r>
          </a:p>
        </p:txBody>
      </p:sp>
      <p:sp>
        <p:nvSpPr>
          <p:cNvPr id="319" name="Google Shape;319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869783" y="1625042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4800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Що таке </a:t>
            </a:r>
            <a:r>
              <a:rPr lang="en-US" sz="4800" b="1" dirty="0" smtClean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Scrum?</a:t>
            </a:r>
            <a:endParaRPr sz="4800"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18800" t="30800" r="18800" b="9219"/>
          <a:stretch/>
        </p:blipFill>
        <p:spPr>
          <a:xfrm>
            <a:off x="3580475" y="0"/>
            <a:ext cx="1983050" cy="1270825"/>
          </a:xfrm>
          <a:prstGeom prst="flowChartMerge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8" name="Google Shape;110;p19"/>
          <p:cNvSpPr/>
          <p:nvPr/>
        </p:nvSpPr>
        <p:spPr>
          <a:xfrm rot="10800000">
            <a:off x="3580475" y="-24815"/>
            <a:ext cx="1983050" cy="1429578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Scrum – </a:t>
            </a:r>
            <a:r>
              <a:rPr lang="uk-UA" b="1" dirty="0" smtClean="0">
                <a:solidFill>
                  <a:schemeClr val="accent1"/>
                </a:solidFill>
              </a:rPr>
              <a:t>це …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71856" y="1221712"/>
            <a:ext cx="3992880" cy="256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uk-UA" dirty="0">
                <a:solidFill>
                  <a:schemeClr val="accent1"/>
                </a:solidFill>
                <a:latin typeface="Droid Sans"/>
              </a:rPr>
              <a:t>…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екземпляр групи гнучких методологій, або 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agile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методологій. 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Agile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 —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це не окрема методологія, а ціла філософія розробки ПО, її основні підходи зафіксовані в маніфесті, у якому перераховані основні принципи 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agile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 —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значимість команди, акцент на продукт, а не на документацію, прозорість процесів, постійне вдосконалення, швидкий результат.</a:t>
            </a:r>
            <a:endParaRPr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725754" y="1221713"/>
            <a:ext cx="4284133" cy="256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en-US" dirty="0">
                <a:solidFill>
                  <a:schemeClr val="accent1"/>
                </a:solidFill>
                <a:latin typeface="Droid Sans"/>
              </a:rPr>
              <a:t>…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один з фреймворків 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agile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,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формалізована методологія роботи над проектами. До 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agile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методологій, крім 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scrum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, відносяться й інші сучасні підходи. Альтернативою 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scrum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можуть бути 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XP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 , 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Kanban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 , 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Lean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 , </a:t>
            </a:r>
            <a:r>
              <a:rPr lang="en-US" dirty="0" smtClean="0">
                <a:solidFill>
                  <a:schemeClr val="accent1"/>
                </a:solidFill>
                <a:latin typeface="Droid Sans"/>
              </a:rPr>
              <a:t>Crystal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 , 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RAD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 , 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Scrumban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і інші. Тобто 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scrum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 — це 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agile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,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але 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agile</a:t>
            </a:r>
            <a:r>
              <a:rPr lang="en-US" dirty="0">
                <a:solidFill>
                  <a:schemeClr val="bg1"/>
                </a:solidFill>
                <a:latin typeface="Droid Sans"/>
              </a:rPr>
              <a:t> —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не тільки </a:t>
            </a:r>
            <a:r>
              <a:rPr lang="en-US" dirty="0">
                <a:solidFill>
                  <a:schemeClr val="accent1"/>
                </a:solidFill>
                <a:latin typeface="Droid Sans"/>
              </a:rPr>
              <a:t>scrum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.</a:t>
            </a:r>
            <a:endParaRPr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377324" y="1402080"/>
            <a:ext cx="6621000" cy="2609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uk-UA" dirty="0"/>
              <a:t>Уявіть, що </a:t>
            </a:r>
            <a:r>
              <a:rPr lang="en-US" dirty="0"/>
              <a:t>agile — </a:t>
            </a:r>
            <a:r>
              <a:rPr lang="uk-UA" dirty="0"/>
              <a:t>це християнство, а </a:t>
            </a:r>
            <a:r>
              <a:rPr lang="en-US" dirty="0"/>
              <a:t>scrum — </a:t>
            </a:r>
            <a:r>
              <a:rPr lang="uk-UA" dirty="0"/>
              <a:t>одне з його течій, наприклад, протестантизм. І хоча християни в цілому і протестанти зокрема сповідують одні й ті ж принципи, протестанти мають свої унікальні ритуали для прояву віри.</a:t>
            </a:r>
            <a:endParaRPr dirty="0"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Переваги </a:t>
            </a:r>
            <a:r>
              <a:rPr lang="en-US" b="1" dirty="0" smtClean="0">
                <a:solidFill>
                  <a:schemeClr val="accent1"/>
                </a:solidFill>
              </a:rPr>
              <a:t>Scrum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09788" y="971700"/>
            <a:ext cx="4195957" cy="256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Droid Sans"/>
              </a:rPr>
              <a:t>К</a:t>
            </a:r>
            <a:r>
              <a:rPr lang="uk-UA" dirty="0" err="1" smtClean="0">
                <a:solidFill>
                  <a:schemeClr val="accent1"/>
                </a:solidFill>
                <a:latin typeface="Droid Sans"/>
              </a:rPr>
              <a:t>ороткі</a:t>
            </a:r>
            <a:r>
              <a:rPr lang="uk-UA" dirty="0" smtClean="0">
                <a:solidFill>
                  <a:schemeClr val="accent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і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зрозумілі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ітерації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- цикли розробки тривають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від 2 тижні до 2 місяців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, по закінченню яких замовник отримує робочу 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версію</a:t>
            </a:r>
            <a:r>
              <a:rPr lang="en-US" dirty="0" smtClean="0">
                <a:solidFill>
                  <a:schemeClr val="bg1"/>
                </a:solidFill>
                <a:latin typeface="Droid Sans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продукту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/>
            </a:r>
            <a:br>
              <a:rPr lang="uk-UA" dirty="0">
                <a:solidFill>
                  <a:schemeClr val="bg1"/>
                </a:solidFill>
                <a:latin typeface="Droid Sans"/>
              </a:rPr>
            </a:br>
            <a:endParaRPr lang="uk-UA" dirty="0" smtClean="0">
              <a:solidFill>
                <a:schemeClr val="bg1"/>
              </a:solidFill>
              <a:latin typeface="Droid Sans"/>
            </a:endParaRPr>
          </a:p>
          <a:p>
            <a:pPr algn="just">
              <a:spcBef>
                <a:spcPts val="600"/>
              </a:spcBef>
            </a:pPr>
            <a:r>
              <a:rPr lang="uk-UA" dirty="0" smtClean="0">
                <a:solidFill>
                  <a:schemeClr val="bg1"/>
                </a:solidFill>
                <a:latin typeface="Droid Sans"/>
              </a:rPr>
              <a:t>Висока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ступінь залучення виконавців, організаторів і замовників 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проекту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/>
            </a:r>
            <a:br>
              <a:rPr lang="uk-UA" dirty="0">
                <a:solidFill>
                  <a:schemeClr val="bg1"/>
                </a:solidFill>
                <a:latin typeface="Droid Sans"/>
              </a:rPr>
            </a:br>
            <a:r>
              <a:rPr lang="uk-UA" dirty="0" smtClean="0">
                <a:solidFill>
                  <a:schemeClr val="bg1"/>
                </a:solidFill>
                <a:latin typeface="Droid Sans"/>
              </a:rPr>
              <a:t>В 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основі стоїть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робочий продукт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як основний показник прогресу - це можна розглядати як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плюс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, так і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мінус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, адже в такому випадку до команди проекту висуваються високі вимоги по </a:t>
            </a:r>
            <a:r>
              <a:rPr lang="uk-UA" dirty="0" smtClean="0">
                <a:solidFill>
                  <a:schemeClr val="bg1"/>
                </a:solidFill>
                <a:latin typeface="Droid Sans"/>
              </a:rPr>
              <a:t>самоорганізації</a:t>
            </a:r>
          </a:p>
          <a:p>
            <a:pPr algn="just">
              <a:spcBef>
                <a:spcPts val="600"/>
              </a:spcBef>
            </a:pPr>
            <a:r>
              <a:rPr lang="uk-UA" dirty="0">
                <a:solidFill>
                  <a:schemeClr val="bg1"/>
                </a:solidFill>
                <a:latin typeface="Droid Sans"/>
              </a:rPr>
              <a:t/>
            </a:r>
            <a:br>
              <a:rPr lang="uk-UA" dirty="0">
                <a:solidFill>
                  <a:schemeClr val="bg1"/>
                </a:solidFill>
                <a:latin typeface="Droid Sans"/>
              </a:rPr>
            </a:br>
            <a:r>
              <a:rPr lang="uk-UA" dirty="0" smtClean="0">
                <a:solidFill>
                  <a:schemeClr val="accent1"/>
                </a:solidFill>
                <a:latin typeface="Droid Sans"/>
              </a:rPr>
              <a:t>Мінімізація </a:t>
            </a:r>
            <a:r>
              <a:rPr lang="uk-UA" dirty="0">
                <a:solidFill>
                  <a:schemeClr val="accent1"/>
                </a:solidFill>
                <a:latin typeface="Droid Sans"/>
              </a:rPr>
              <a:t>ризиків</a:t>
            </a:r>
            <a:r>
              <a:rPr lang="uk-UA" dirty="0">
                <a:solidFill>
                  <a:schemeClr val="bg1"/>
                </a:solidFill>
                <a:latin typeface="Droid Sans"/>
              </a:rPr>
              <a:t> завдяки гнучкій системі внесення змін.</a:t>
            </a:r>
            <a:endParaRPr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556867"/>
              </p:ext>
            </p:extLst>
          </p:nvPr>
        </p:nvGraphicFramePr>
        <p:xfrm>
          <a:off x="4920741" y="1349121"/>
          <a:ext cx="4292531" cy="285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4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869783" y="1625042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4800" b="1" dirty="0">
                <a:solidFill>
                  <a:srgbClr val="FFD900"/>
                </a:solidFill>
              </a:rPr>
              <a:t>Склад команди у </a:t>
            </a:r>
            <a:r>
              <a:rPr lang="en-US" sz="4800" b="1" dirty="0">
                <a:solidFill>
                  <a:srgbClr val="FFD900"/>
                </a:solidFill>
              </a:rPr>
              <a:t>Scrum</a:t>
            </a:r>
            <a:endParaRPr sz="4800"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18800" t="30800" r="18800" b="9219"/>
          <a:stretch/>
        </p:blipFill>
        <p:spPr>
          <a:xfrm>
            <a:off x="3580475" y="0"/>
            <a:ext cx="1983050" cy="1270825"/>
          </a:xfrm>
          <a:prstGeom prst="flowChartMerge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8" name="Google Shape;110;p19"/>
          <p:cNvSpPr/>
          <p:nvPr/>
        </p:nvSpPr>
        <p:spPr>
          <a:xfrm rot="10800000">
            <a:off x="3580475" y="-24815"/>
            <a:ext cx="1983050" cy="1429578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3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Ролі в </a:t>
            </a:r>
            <a:r>
              <a:rPr lang="en-US" b="1" dirty="0" smtClean="0">
                <a:solidFill>
                  <a:schemeClr val="accent1"/>
                </a:solidFill>
              </a:rPr>
              <a:t>Scrum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634353"/>
              </p:ext>
            </p:extLst>
          </p:nvPr>
        </p:nvGraphicFramePr>
        <p:xfrm>
          <a:off x="2575560" y="1286750"/>
          <a:ext cx="3992880" cy="256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51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Customer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Google Shape;73;p14"/>
          <p:cNvSpPr txBox="1"/>
          <p:nvPr/>
        </p:nvSpPr>
        <p:spPr>
          <a:xfrm>
            <a:off x="371856" y="1221713"/>
            <a:ext cx="4139184" cy="13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ru-RU" dirty="0" err="1">
                <a:solidFill>
                  <a:schemeClr val="accent1"/>
                </a:solidFill>
                <a:latin typeface="Droid Sans"/>
              </a:rPr>
              <a:t>Замовник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Droid Sans"/>
              </a:rPr>
              <a:t>клієнт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 — той, для кого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робиться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проект. </a:t>
            </a:r>
            <a:r>
              <a:rPr lang="ru-RU" dirty="0" err="1">
                <a:solidFill>
                  <a:schemeClr val="accent1"/>
                </a:solidFill>
                <a:latin typeface="Droid Sans"/>
              </a:rPr>
              <a:t>Замовником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може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бути стороння особа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організація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інсайдер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Наприклад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відділ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продажу,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який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замовив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девелоперам </a:t>
            </a:r>
            <a:r>
              <a:rPr lang="ru-RU" dirty="0" err="1">
                <a:solidFill>
                  <a:schemeClr val="bg1"/>
                </a:solidFill>
                <a:latin typeface="Droid Sans"/>
              </a:rPr>
              <a:t>розробити</a:t>
            </a:r>
            <a:r>
              <a:rPr lang="ru-RU" dirty="0">
                <a:solidFill>
                  <a:schemeClr val="bg1"/>
                </a:solidFill>
                <a:latin typeface="Droid Sans"/>
              </a:rPr>
              <a:t> CRM систему.</a:t>
            </a:r>
            <a:endParaRPr dirty="0">
              <a:solidFill>
                <a:schemeClr val="bg1"/>
              </a:solidFill>
              <a:latin typeface="Droid Sans"/>
              <a:sym typeface="Droid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56" y="2806681"/>
            <a:ext cx="2288388" cy="19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softEdge rad="6350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874</Words>
  <Application>Microsoft Office PowerPoint</Application>
  <PresentationFormat>Екран (16:9)</PresentationFormat>
  <Paragraphs>158</Paragraphs>
  <Slides>26</Slides>
  <Notes>23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Arial</vt:lpstr>
      <vt:lpstr>Playfair Display</vt:lpstr>
      <vt:lpstr>Droid Sans</vt:lpstr>
      <vt:lpstr>Prospero template</vt:lpstr>
      <vt:lpstr>Розподіл ролей у методології Scrum</vt:lpstr>
      <vt:lpstr>Історія виникнення</vt:lpstr>
      <vt:lpstr>Презентація PowerPoint</vt:lpstr>
      <vt:lpstr>Scrum – це …</vt:lpstr>
      <vt:lpstr>Презентація PowerPoint</vt:lpstr>
      <vt:lpstr>Переваги Scrum</vt:lpstr>
      <vt:lpstr>Презентація PowerPoint</vt:lpstr>
      <vt:lpstr>Ролі в Scrum</vt:lpstr>
      <vt:lpstr>Customer</vt:lpstr>
      <vt:lpstr>Product Owner</vt:lpstr>
      <vt:lpstr>Обов’язки Product Ovner</vt:lpstr>
      <vt:lpstr>Scrum Master</vt:lpstr>
      <vt:lpstr>Обов’язки Scrum Master</vt:lpstr>
      <vt:lpstr>Scrum Team</vt:lpstr>
      <vt:lpstr>Обов’язки Scrum Team</vt:lpstr>
      <vt:lpstr>Презентація PowerPoint</vt:lpstr>
      <vt:lpstr>Принцип роботи Scrum</vt:lpstr>
      <vt:lpstr>Product Backlog</vt:lpstr>
      <vt:lpstr>Склад Product backlog</vt:lpstr>
      <vt:lpstr>Приклад Product backlog</vt:lpstr>
      <vt:lpstr>Sprint</vt:lpstr>
      <vt:lpstr>Життєвий цикл Sprint</vt:lpstr>
      <vt:lpstr>Приклад Sprint Backlog</vt:lpstr>
      <vt:lpstr>Карта, де найбільше використовують Scrum</vt:lpstr>
      <vt:lpstr>58%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Розподіл ролей у методології Scrum</dc:title>
  <dc:creator>Admin</dc:creator>
  <cp:lastModifiedBy>Admin</cp:lastModifiedBy>
  <cp:revision>184</cp:revision>
  <dcterms:modified xsi:type="dcterms:W3CDTF">2019-11-27T20:13:24Z</dcterms:modified>
</cp:coreProperties>
</file>