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530" y="456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33B7D-259B-8AE6-5400-1C4083A1B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26EEB7-C5C6-91FB-29D2-C9F97A3E5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132703-F38F-9168-2D74-C3003DE6F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944DD0-7EAB-E458-2FA9-EAE4B4600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BA615-8391-B478-204B-54304658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216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869599-6CF0-0C0E-E859-B7CB59B2B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E74268-F866-E24B-1DF8-F22F3188C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161164-FDBE-9677-81C7-C737E55B1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22342A-562F-581A-F884-53209E8DE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7D4912-C703-A807-401E-BB6580517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52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0AE2BB-1CA7-3391-E141-DB08A8D92D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ADE6F7-E1A4-23CA-69D5-C0785BCC9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F30553-051F-3B45-9772-C08B483C0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EC9E07-6C20-2989-4E99-F60668359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052CF0-C77B-8BF3-97B9-272FB2121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46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E7BB77-E441-0D95-5A5F-E5D49EE46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2E18F3-8192-F4EE-F097-7582B805F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EFE43A-52B8-7CAB-0D51-1BDE42F81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D91232-AC8B-F50E-C81F-3902CA448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3ED10F-037F-A347-9201-FC019916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95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5872D9-0B05-7DDC-AD0D-E232BDBEC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0050FB-5657-2BE1-054A-9DED80011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1876FD-2CB7-E3B5-286E-02426AD63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0B3AAD-7B62-6576-AD10-A7C3EBA7B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8B8C15-6B79-4BB8-B8E2-96EFF42BD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52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C90FC-A2FF-2231-A31E-6B3798672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0C339B-0C2B-BE97-0882-477766BF7A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4C8BEA-C082-80F2-E719-22933379E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F064AE-3A37-A164-A616-8C8172889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7A97CC-1D0D-5885-403D-88D4BD43B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BBFCE9-9733-B95F-04EF-4D245EBC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163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2FEA58-4204-7BBF-C677-E45FB9431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2F2A76-CD12-DB4A-E23D-05064FDDA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C9ABDA-F657-FAB1-6E47-AC28CA01FC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23519DC-797B-EE61-40F5-D08BC9BF5A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CF7532-9757-546F-0466-16CEBEA2F5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C117E0-0BA9-185F-882C-3E79452D4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1C33AA3-67B7-404C-19F4-2E4CA3D8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9645DF7-D84B-DD98-33F6-75F843286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58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3820F-803E-7D93-E487-214487A4C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77B0F3-C509-672E-E52E-AF864917F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F5878E-6667-9A47-79AD-623215F6E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CE53A5-1CDA-6477-9B06-43F25BF3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63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EA0E900-BC87-3AE0-1465-5FC50301C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11D22C7-F003-AFF7-9250-1377057C5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BD8E17-5E44-22CC-C424-DE6756C64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44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7ED39F-99EB-60E1-674D-5C9237B59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8A53BF-C843-ECED-0F03-CEC664F7F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9178575-81B8-CDCA-5B51-1DAD5B0DC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89F315-F7EA-6C24-B3F1-8645035B0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50DE58-5654-BEBC-1153-E3B51400F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EC13B9-779E-6EA9-5508-5BFB171C4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75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AB68A-ABCA-5585-8069-90D4C2EFD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DABF05-1DB6-3142-18B4-18450EB7E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FFEA34-EFD2-8C99-E53A-8506A1896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7EA7B6-B403-C904-A512-4C9BAED78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16E232-D94F-B742-0641-CBBD8602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15CBD8-FA1F-9090-78AD-2939BB755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741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11846-73FC-24C6-1300-E9A5F1BD3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F9AAC7-BEA7-B643-5EC2-87FDD57C2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1BC141-2917-3780-E61D-AE27BF4F5E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7FC1A-AAE8-4A90-925B-2565CF77346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2C8C89-E439-241E-27F0-021E87681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9849B-2819-6979-AE8F-07FCFDEEEA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2EF37-BBE6-423D-9F3B-FD117AE34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6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dewars.com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Пайтон фон для презентации: смотрите и скачивайте изображения — Яндекс  Картинки">
            <a:extLst>
              <a:ext uri="{FF2B5EF4-FFF2-40B4-BE49-F238E27FC236}">
                <a16:creationId xmlns:a16="http://schemas.microsoft.com/office/drawing/2014/main" id="{8E4274D6-3526-2426-70A9-4D8745A29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86A46B-C28E-85D4-B814-473594D566C1}"/>
              </a:ext>
            </a:extLst>
          </p:cNvPr>
          <p:cNvSpPr txBox="1"/>
          <p:nvPr/>
        </p:nvSpPr>
        <p:spPr>
          <a:xfrm>
            <a:off x="4817892" y="2409616"/>
            <a:ext cx="66311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</a:rPr>
              <a:t>ПАЙТОН В 2025, С ЧЕГО НАЧАТЬ?</a:t>
            </a:r>
          </a:p>
          <a:p>
            <a:endParaRPr lang="ru-RU" sz="4400" dirty="0"/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199FFF46-E2B7-9D26-DA12-504809F88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792" y="2181224"/>
            <a:ext cx="23431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7768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ython - сферы применения и секреты изученияPython - сферы применения и  секреты изучения - блог CODDY в Москве">
            <a:extLst>
              <a:ext uri="{FF2B5EF4-FFF2-40B4-BE49-F238E27FC236}">
                <a16:creationId xmlns:a16="http://schemas.microsoft.com/office/drawing/2014/main" id="{3D9A8FCC-0771-54A5-0991-7186618B1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631"/>
            <a:ext cx="12369018" cy="721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F0B97C6-DBC7-5245-3EAF-DD5F982FC9C7}"/>
              </a:ext>
            </a:extLst>
          </p:cNvPr>
          <p:cNvSpPr/>
          <p:nvPr/>
        </p:nvSpPr>
        <p:spPr>
          <a:xfrm>
            <a:off x="0" y="0"/>
            <a:ext cx="630555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DDD1F7-4C82-12A6-98F6-4D3C4F545248}"/>
              </a:ext>
            </a:extLst>
          </p:cNvPr>
          <p:cNvSpPr txBox="1"/>
          <p:nvPr/>
        </p:nvSpPr>
        <p:spPr>
          <a:xfrm>
            <a:off x="12044363" y="3234035"/>
            <a:ext cx="61817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/>
              <a:t>Пайтон-это высокоуровневый, интерпретируемый язык программирования, известный своей простотой, читаемостью и универсальностью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27540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Фон для презентации наука">
            <a:extLst>
              <a:ext uri="{FF2B5EF4-FFF2-40B4-BE49-F238E27FC236}">
                <a16:creationId xmlns:a16="http://schemas.microsoft.com/office/drawing/2014/main" id="{A116A760-0D71-AC78-280C-5AA8B59BF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57"/>
            <a:ext cx="12192000" cy="685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Обучение Python с нуля (Бесплатно) | CodeBasics">
            <a:extLst>
              <a:ext uri="{FF2B5EF4-FFF2-40B4-BE49-F238E27FC236}">
                <a16:creationId xmlns:a16="http://schemas.microsoft.com/office/drawing/2014/main" id="{877F5051-984E-5005-D986-3F69A5FD6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19" y="7257"/>
            <a:ext cx="4689814" cy="399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9AD1DBB-B352-17BE-99EE-B07920F82791}"/>
              </a:ext>
            </a:extLst>
          </p:cNvPr>
          <p:cNvSpPr/>
          <p:nvPr/>
        </p:nvSpPr>
        <p:spPr>
          <a:xfrm>
            <a:off x="1770750" y="2421684"/>
            <a:ext cx="8994168" cy="4674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Пайтон-это высокоуровневый, интерпретируемый язык программирования, известный своей простотой, читаемостью и универсальностью </a:t>
            </a:r>
          </a:p>
        </p:txBody>
      </p:sp>
      <p:pic>
        <p:nvPicPr>
          <p:cNvPr id="4102" name="Picture 6" descr="Как создать часы на Python: уроки программирования для школьников / Хабр">
            <a:extLst>
              <a:ext uri="{FF2B5EF4-FFF2-40B4-BE49-F238E27FC236}">
                <a16:creationId xmlns:a16="http://schemas.microsoft.com/office/drawing/2014/main" id="{87EDA1F6-0F54-A52D-4AFE-37DAC3D35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947" y="0"/>
            <a:ext cx="4868053" cy="399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0001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4" name="Picture 14" descr="Темный фон Изображения – скачать бесплатно на Freepik">
            <a:extLst>
              <a:ext uri="{FF2B5EF4-FFF2-40B4-BE49-F238E27FC236}">
                <a16:creationId xmlns:a16="http://schemas.microsoft.com/office/drawing/2014/main" id="{5975714C-E8EB-B4B0-8C8E-A18F0A48D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9CC5A1-DC66-0413-0622-29249E8C19DF}"/>
              </a:ext>
            </a:extLst>
          </p:cNvPr>
          <p:cNvSpPr txBox="1"/>
          <p:nvPr/>
        </p:nvSpPr>
        <p:spPr>
          <a:xfrm>
            <a:off x="3864806" y="674400"/>
            <a:ext cx="579354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Высокоуровневый:</a:t>
            </a:r>
            <a:r>
              <a:rPr lang="ru-RU" sz="3200" dirty="0">
                <a:solidFill>
                  <a:schemeClr val="bg1"/>
                </a:solidFill>
              </a:rPr>
              <a:t> Имеет простой и понятный синтаксис, что снижает сложность написания кода.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Интерпретируемый:</a:t>
            </a:r>
            <a:r>
              <a:rPr lang="ru-RU" sz="3200" dirty="0">
                <a:solidFill>
                  <a:schemeClr val="bg1"/>
                </a:solidFill>
              </a:rPr>
              <a:t> Код выполняется построчно, что облегчает поиск и исправление ошибок в процессе разработки.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Универсальный:</a:t>
            </a:r>
            <a:r>
              <a:rPr lang="ru-RU" sz="3200" dirty="0">
                <a:solidFill>
                  <a:schemeClr val="bg1"/>
                </a:solidFill>
              </a:rPr>
              <a:t> Работает на различных платформах (Windows, </a:t>
            </a:r>
            <a:r>
              <a:rPr lang="ru-RU" sz="3200" dirty="0" err="1">
                <a:solidFill>
                  <a:schemeClr val="bg1"/>
                </a:solidFill>
              </a:rPr>
              <a:t>macOS</a:t>
            </a:r>
            <a:r>
              <a:rPr lang="ru-RU" sz="3200" dirty="0">
                <a:solidFill>
                  <a:schemeClr val="bg1"/>
                </a:solidFill>
              </a:rPr>
              <a:t>, Linux)</a:t>
            </a:r>
          </a:p>
        </p:txBody>
      </p:sp>
      <p:pic>
        <p:nvPicPr>
          <p:cNvPr id="5126" name="Picture 6" descr="Пнг Значок виндовс 11 фото">
            <a:extLst>
              <a:ext uri="{FF2B5EF4-FFF2-40B4-BE49-F238E27FC236}">
                <a16:creationId xmlns:a16="http://schemas.microsoft.com/office/drawing/2014/main" id="{33F99C33-B744-7E8A-BDC7-2CC483A7D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2735" y="3618530"/>
            <a:ext cx="1501246" cy="164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Логотип mac os – Бесплатные иконки: компьютер">
            <a:extLst>
              <a:ext uri="{FF2B5EF4-FFF2-40B4-BE49-F238E27FC236}">
                <a16:creationId xmlns:a16="http://schemas.microsoft.com/office/drawing/2014/main" id="{D147EDFF-667E-D3ED-23FF-7D2D1AA7A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5538" y="5087321"/>
            <a:ext cx="2025095" cy="20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Linux – Бесплатные иконки: логотип">
            <a:extLst>
              <a:ext uri="{FF2B5EF4-FFF2-40B4-BE49-F238E27FC236}">
                <a16:creationId xmlns:a16="http://schemas.microsoft.com/office/drawing/2014/main" id="{DD30522F-D53F-DE02-8625-B74F4951B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3015" y="3426656"/>
            <a:ext cx="2022750" cy="20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8956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Скачать 2560x1440 оранжевый, цвет, фон, текстура обои ...">
            <a:extLst>
              <a:ext uri="{FF2B5EF4-FFF2-40B4-BE49-F238E27FC236}">
                <a16:creationId xmlns:a16="http://schemas.microsoft.com/office/drawing/2014/main" id="{4D6B1B05-1C4E-E78D-EDF7-868A19915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8" descr="Логотип mac os – Бесплатные иконки: компьютер">
            <a:extLst>
              <a:ext uri="{FF2B5EF4-FFF2-40B4-BE49-F238E27FC236}">
                <a16:creationId xmlns:a16="http://schemas.microsoft.com/office/drawing/2014/main" id="{783C00DB-8B12-C4E9-F73C-71E017E83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9429">
            <a:off x="9575029" y="553422"/>
            <a:ext cx="2025095" cy="20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Пнг Значок виндовс 11 фото">
            <a:extLst>
              <a:ext uri="{FF2B5EF4-FFF2-40B4-BE49-F238E27FC236}">
                <a16:creationId xmlns:a16="http://schemas.microsoft.com/office/drawing/2014/main" id="{DF99F0BE-CE6A-2084-81E6-16CD91F58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76735" y="399080"/>
            <a:ext cx="1501246" cy="164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Linux – Бесплатные иконки: логотип">
            <a:extLst>
              <a:ext uri="{FF2B5EF4-FFF2-40B4-BE49-F238E27FC236}">
                <a16:creationId xmlns:a16="http://schemas.microsoft.com/office/drawing/2014/main" id="{BC60FFBE-5097-ECD2-8BC8-FB8EF03E8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935">
            <a:off x="4478215" y="1565968"/>
            <a:ext cx="2022750" cy="20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41A831-F699-B1AB-CE9C-7B5035DE03F8}"/>
              </a:ext>
            </a:extLst>
          </p:cNvPr>
          <p:cNvSpPr/>
          <p:nvPr/>
        </p:nvSpPr>
        <p:spPr>
          <a:xfrm>
            <a:off x="323850" y="2045117"/>
            <a:ext cx="1981200" cy="399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windows</a:t>
            </a:r>
            <a:endParaRPr lang="ru-RU" sz="2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9DD591-F4AC-46AD-E236-51022EDA16E6}"/>
              </a:ext>
            </a:extLst>
          </p:cNvPr>
          <p:cNvSpPr/>
          <p:nvPr/>
        </p:nvSpPr>
        <p:spPr>
          <a:xfrm>
            <a:off x="4094839" y="3676650"/>
            <a:ext cx="1964649" cy="438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Linux</a:t>
            </a:r>
            <a:endParaRPr lang="ru-RU" sz="32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6A8F4D-43DE-4BFF-AE0E-9228CC089FD6}"/>
              </a:ext>
            </a:extLst>
          </p:cNvPr>
          <p:cNvSpPr/>
          <p:nvPr/>
        </p:nvSpPr>
        <p:spPr>
          <a:xfrm>
            <a:off x="9426291" y="2721493"/>
            <a:ext cx="2322569" cy="47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MacOS</a:t>
            </a:r>
            <a:endParaRPr lang="ru-RU" sz="3200" dirty="0"/>
          </a:p>
        </p:txBody>
      </p:sp>
      <p:pic>
        <p:nvPicPr>
          <p:cNvPr id="8" name="Picture 10" descr="Топ-16 книг по Python: лучшая подборка самоучителей">
            <a:extLst>
              <a:ext uri="{FF2B5EF4-FFF2-40B4-BE49-F238E27FC236}">
                <a16:creationId xmlns:a16="http://schemas.microsoft.com/office/drawing/2014/main" id="{B8EB0D1D-F146-42B8-DD6A-D37BE6F6C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781" y="2252662"/>
            <a:ext cx="1976057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рограммирование на Python. Урок 3. Функции, условные выражения и циклы.">
            <a:extLst>
              <a:ext uri="{FF2B5EF4-FFF2-40B4-BE49-F238E27FC236}">
                <a16:creationId xmlns:a16="http://schemas.microsoft.com/office/drawing/2014/main" id="{256B0595-E4E3-4A12-95B6-A2A6D0188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3382977"/>
            <a:ext cx="10782300" cy="66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6576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 descr="Пайтон фон - 61 фото">
            <a:extLst>
              <a:ext uri="{FF2B5EF4-FFF2-40B4-BE49-F238E27FC236}">
                <a16:creationId xmlns:a16="http://schemas.microsoft.com/office/drawing/2014/main" id="{43944A8C-A649-C9D5-CF3E-17B3B6DDA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5CCFBA-3605-4437-7854-3D20E666B3A6}"/>
              </a:ext>
            </a:extLst>
          </p:cNvPr>
          <p:cNvSpPr txBox="1"/>
          <p:nvPr/>
        </p:nvSpPr>
        <p:spPr>
          <a:xfrm>
            <a:off x="3162300" y="0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>
                    <a:lumMod val="95000"/>
                  </a:schemeClr>
                </a:solidFill>
                <a:latin typeface="Google Sans"/>
              </a:rPr>
              <a:t>Начинайте изучение с </a:t>
            </a:r>
            <a:r>
              <a:rPr lang="ru-RU" sz="3600" b="0" i="0" dirty="0">
                <a:solidFill>
                  <a:schemeClr val="bg1">
                    <a:lumMod val="95000"/>
                  </a:schemeClr>
                </a:solidFill>
                <a:effectLst/>
                <a:latin typeface="Google Sans"/>
              </a:rPr>
              <a:t>освоения </a:t>
            </a:r>
            <a:r>
              <a:rPr lang="ru-RU" sz="3600" b="1" i="0" dirty="0">
                <a:solidFill>
                  <a:schemeClr val="bg1">
                    <a:lumMod val="95000"/>
                  </a:schemeClr>
                </a:solidFill>
                <a:effectLst/>
                <a:latin typeface="Google Sans"/>
              </a:rPr>
              <a:t>основ</a:t>
            </a:r>
            <a:r>
              <a:rPr lang="ru-RU" sz="3600" b="0" i="0" dirty="0">
                <a:solidFill>
                  <a:schemeClr val="bg1">
                    <a:lumMod val="95000"/>
                  </a:schemeClr>
                </a:solidFill>
                <a:effectLst/>
                <a:latin typeface="Google Sans"/>
              </a:rPr>
              <a:t>: синтаксиса, типов данных, функций и управляющих конструкций, используя интерактивные курсы или книги</a:t>
            </a:r>
            <a:endParaRPr lang="ru-RU" sz="36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202" name="Picture 10" descr="Топ-16 книг по Python: лучшая подборка самоучителей">
            <a:extLst>
              <a:ext uri="{FF2B5EF4-FFF2-40B4-BE49-F238E27FC236}">
                <a16:creationId xmlns:a16="http://schemas.microsoft.com/office/drawing/2014/main" id="{17845744-48E6-C895-95FB-A945F85B3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4" y="3648075"/>
            <a:ext cx="1976057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Программирование на Python. Урок 3. Функции, условные выражения и циклы.">
            <a:extLst>
              <a:ext uri="{FF2B5EF4-FFF2-40B4-BE49-F238E27FC236}">
                <a16:creationId xmlns:a16="http://schemas.microsoft.com/office/drawing/2014/main" id="{F917B714-F29C-1E95-898B-F81EFAED1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352" y="2186087"/>
            <a:ext cx="3708334" cy="251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2E7D83BF-4621-0D90-76D8-5B65390E8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288" y="3392488"/>
            <a:ext cx="4086224" cy="32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Codewars - Desktop App for Mac, Windows (PC) - WebCatalog">
            <a:extLst>
              <a:ext uri="{FF2B5EF4-FFF2-40B4-BE49-F238E27FC236}">
                <a16:creationId xmlns:a16="http://schemas.microsoft.com/office/drawing/2014/main" id="{501F0384-4FEB-9B82-04E9-DD5392094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3950" y="4057650"/>
            <a:ext cx="2438400" cy="2438400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762699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Темный фон Бесплатная фотография - Public Domain Pictures">
            <a:extLst>
              <a:ext uri="{FF2B5EF4-FFF2-40B4-BE49-F238E27FC236}">
                <a16:creationId xmlns:a16="http://schemas.microsoft.com/office/drawing/2014/main" id="{8916EDA8-4836-9558-4BF1-D3DC677B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294"/>
            <a:ext cx="12192000" cy="684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5F2CE2-1E6E-2A0A-76FC-0129685720C7}"/>
              </a:ext>
            </a:extLst>
          </p:cNvPr>
          <p:cNvSpPr txBox="1"/>
          <p:nvPr/>
        </p:nvSpPr>
        <p:spPr>
          <a:xfrm>
            <a:off x="3295650" y="205085"/>
            <a:ext cx="60960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>
                    <a:lumMod val="95000"/>
                  </a:schemeClr>
                </a:solidFill>
              </a:rPr>
              <a:t>ВАМ НЕСОМНЕННО НУЖНА БУДЕТ ПРАКТИКА, ПОЭТОМУ </a:t>
            </a:r>
            <a:r>
              <a:rPr lang="ru-RU" sz="3600" b="1" dirty="0">
                <a:solidFill>
                  <a:schemeClr val="bg1"/>
                </a:solidFill>
              </a:rPr>
              <a:t>решайте задачи</a:t>
            </a:r>
            <a:r>
              <a:rPr lang="ru-RU" sz="3600" dirty="0">
                <a:solidFill>
                  <a:schemeClr val="bg1"/>
                </a:solidFill>
              </a:rPr>
              <a:t>: После изучения основ начните применять знания на практике, решая задачи на платформах вроде </a:t>
            </a:r>
            <a:r>
              <a:rPr lang="ru-RU" sz="3600" dirty="0" err="1">
                <a:solidFill>
                  <a:schemeClr val="bg1"/>
                </a:solidFill>
              </a:rPr>
              <a:t>LeetCode</a:t>
            </a:r>
            <a:r>
              <a:rPr lang="ru-RU" sz="3600" dirty="0">
                <a:solidFill>
                  <a:schemeClr val="bg1"/>
                </a:solidFill>
              </a:rPr>
              <a:t> или </a:t>
            </a:r>
            <a:r>
              <a:rPr lang="ru-RU" sz="3600" dirty="0" err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CodeWars</a:t>
            </a:r>
            <a:r>
              <a:rPr lang="ru-RU" sz="3600" dirty="0">
                <a:solidFill>
                  <a:schemeClr val="bg1"/>
                </a:solidFill>
              </a:rPr>
              <a:t>.</a:t>
            </a:r>
          </a:p>
          <a:p>
            <a:endParaRPr lang="ru-RU" sz="36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F51B8723-6282-E74D-96A4-8F10FBA6F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286" y="3554097"/>
            <a:ext cx="4086224" cy="329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Codewars - Desktop App for Mac, Windows (PC) - WebCatalog">
            <a:extLst>
              <a:ext uri="{FF2B5EF4-FFF2-40B4-BE49-F238E27FC236}">
                <a16:creationId xmlns:a16="http://schemas.microsoft.com/office/drawing/2014/main" id="{D90A2E9C-61BD-7E51-E394-E90D9B89A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650" y="4064198"/>
            <a:ext cx="2438400" cy="2438400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9351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131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Google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Guest</dc:creator>
  <cp:lastModifiedBy>Guest</cp:lastModifiedBy>
  <cp:revision>2</cp:revision>
  <dcterms:created xsi:type="dcterms:W3CDTF">2025-11-28T17:24:30Z</dcterms:created>
  <dcterms:modified xsi:type="dcterms:W3CDTF">2025-11-28T19:36:47Z</dcterms:modified>
</cp:coreProperties>
</file>