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До оптимізації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Січень</c:v>
                </c:pt>
                <c:pt idx="1">
                  <c:v>Лютий</c:v>
                </c:pt>
                <c:pt idx="2">
                  <c:v>Липень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95000</c:v>
                </c:pt>
                <c:pt idx="1">
                  <c:v>93000</c:v>
                </c:pt>
                <c:pt idx="2">
                  <c:v>90000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Після оптимізації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Січень</c:v>
                </c:pt>
                <c:pt idx="1">
                  <c:v>Лютий</c:v>
                </c:pt>
                <c:pt idx="2">
                  <c:v>Липень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82000</c:v>
                </c:pt>
                <c:pt idx="1">
                  <c:v>81000</c:v>
                </c:pt>
                <c:pt idx="2">
                  <c:v>79000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Мінікейс: Контроль та оптимізація витрат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Оренда та комунальні послуги у сезон спаду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🎯 Мета та вихідні умови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Зменшити витрати у періоди низького сезону (січень–лютий, липень), не втрачаючи партнерських відносин.</a:t>
            </a:r>
          </a:p>
          <a:p/>
          <a:p>
            <a:r>
              <a:t>📍 Площа: 120 кв.м</a:t>
            </a:r>
          </a:p>
          <a:p>
            <a:r>
              <a:t>Оренда: 60 000 грн/міс</a:t>
            </a:r>
          </a:p>
          <a:p>
            <a:r>
              <a:t>Комунальні: ~18 000 грн (до 35 000 грн у піках)</a:t>
            </a:r>
          </a:p>
          <a:p>
            <a:r>
              <a:t>Постійні витрати: 950 грн</a:t>
            </a:r>
          </a:p>
          <a:p>
            <a:r>
              <a:t>Оплата по факту споживання (з затримкою на місяць)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📄 Договір + 🔧 Оптимізація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📑 Комунальні сплачуються через орендодавця, без прямих договорів</a:t>
            </a:r>
          </a:p>
          <a:p>
            <a:r>
              <a:t>Витрати компенсуються за актами</a:t>
            </a:r>
          </a:p>
          <a:p/>
          <a:p>
            <a:r>
              <a:t>🔧 Оптимізація:</a:t>
            </a:r>
          </a:p>
          <a:p>
            <a:r>
              <a:t>- Знижка 0,9 у низький сезон (54 000 грн)</a:t>
            </a:r>
          </a:p>
          <a:p>
            <a:r>
              <a:t>- Передоплати оренди і комунальних</a:t>
            </a:r>
          </a:p>
          <a:p>
            <a:r>
              <a:t>- Збір показників, аудит рахунків</a:t>
            </a:r>
          </a:p>
          <a:p>
            <a:r>
              <a:t>- Комунікація і верифікація даних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📊 Таблиця витрат: До та після оптимізації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Місяць   Оренда  Комунальні  Оренда  Комунальні  Економія</a:t>
            </a:r>
          </a:p>
          <a:p>
            <a:r>
              <a:t>        (до)     (до)        (після) (після)</a:t>
            </a:r>
          </a:p>
          <a:p>
            <a:r>
              <a:t>Січень   60 000  35 000      54 000  28 000      13 000</a:t>
            </a:r>
          </a:p>
          <a:p>
            <a:r>
              <a:t>Лютий    60 000  33 000      54 000  27 000      12 000</a:t>
            </a:r>
          </a:p>
          <a:p>
            <a:r>
              <a:t>Липень   60 000  30 000      54 000  25 000      11 000</a:t>
            </a:r>
          </a:p>
          <a:p>
            <a:r>
              <a:t>Разом    180000  98000       162000  80000       36 000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📈 Динаміка витрат (до та після оптимізації)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371600"/>
          <a:ext cx="7315200" cy="41148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🔚 Висновки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✔️ Прозорість і уникнення переплат через чіткий розподіл функцій</a:t>
            </a:r>
          </a:p>
          <a:p>
            <a:r>
              <a:t>✔️ Побудована довіра з орендодавцем</a:t>
            </a:r>
          </a:p>
          <a:p>
            <a:r>
              <a:t>✔️ Економія без шкоди якості</a:t>
            </a:r>
          </a:p>
          <a:p>
            <a:r>
              <a:t>✔️ База для подальших управлінських рішень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