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4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9E0D4-C4FD-4A8A-A794-A666D9A76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41039B-9532-4B56-A056-8E62BCAF8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7F2C01-FB9C-4364-A8CC-D06B340BB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60BFB7-6A8B-40E3-AFAE-DB9F51F1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2D7AC9-F7DB-4EE6-A0F9-E1F51C87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35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51DD8-D51D-425C-84AB-4A61DFCA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A60A67-D279-4141-898E-0CC6A751E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3CCA30-D103-40B2-976D-DC82A93D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91A655-6100-4040-9974-3970B2AA1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C77C08-3CFF-400D-8C69-7BADB6A1C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4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DA0754C-9DEA-429A-AC27-5EC6A94D03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7B1C71-7B25-42D0-83AB-F5E5AB082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C70836-3684-4F7B-B70D-EC2FF319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E73F2-528C-4EB7-AFC6-43561C8B4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E03B52-0A2A-4F87-8609-F2D3F117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7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A2157A-F242-47AA-8B54-FBE6C81A0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7CD9CE-820B-43B3-87DF-0F6A9E664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556545-0B53-428E-8690-0FD4535CB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8AFECD-B3CE-49E6-9BCA-732C7EAA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3F02A0-025D-407A-A1BA-04550E97A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3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5993DD-FB03-495F-9AFE-19D6C3E01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73992B-D7FC-492D-A2DE-47613A24E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B649B9-509B-4F65-8D0F-7B09F21C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9980F9-AF73-406F-A42E-075540AC5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2514ED-DAA9-44EE-8F24-4120586D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15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5E44B-DC9B-4634-BE47-98C1D7187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04E87-81AF-4ADC-873B-FFC43DEC6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35BC87-00E3-4202-A424-1DDAE7DF9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54B563-5FB2-447D-A1CE-E449544F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252C9C-C267-4533-9A5F-07A3CF661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FF7037-E3E5-4057-BA40-DC800A8AB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57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ADB01-F7EE-4F92-A062-F0DF794A6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EA50AF-86A7-4E9D-AF22-EC45E8F71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31AA4D-0C54-403E-893C-88F223F7C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8F0D91-1B18-4FE9-A93A-8BC72CA59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190D7E7-B8EB-4106-9452-10D6C0369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EB743AA-FD4D-442E-924C-9DDB33B8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625B2B-C42B-4C88-8102-BB6572B75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ABBB66A-C3BC-4BA3-89CA-0AD6371A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8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40906-4F58-40D9-943C-93148D09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24BF580-6641-453A-B801-5B15D603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C316CF-21EA-4A41-A8C1-12ED2625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FB7E12-A0A6-4390-A605-7AA039542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32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16B156-D224-4C3F-8464-CEE4FE97F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DD7F9E-7C74-4170-9DC4-82B8D5BAC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AA099D-7DEF-4E0C-80FC-DB4E9911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36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DC0BE-880A-437A-8C5D-3D143B3B5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36D5BA-1FEB-4C6F-8227-693DC6686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D84AE7-6872-4787-AB92-359381D36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03EC54-4B9E-442D-995F-0AD2C149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E445C8-EA29-494E-82C8-D25C9E0E9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0A9479-D4F5-493C-8889-193918A1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6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4E2DEF-D68C-4AA9-9A65-10CF27FEC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C93DAD-3504-49FA-9CAD-714415D558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BB2F54-4998-4F09-A2E4-97E63D554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71040B-F2D0-4A14-8D46-CCC906412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F620D7-1A70-414E-A07D-69EC3CCFF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22F62CA-A99E-43F9-A4F3-8B0119B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5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35C32-6924-41FA-B580-0A72E38B5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4712A4-591B-4E36-AC4F-C52BE5F67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D157E8-35BB-4F89-9CED-DE85CA980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2BEC4-8837-40E8-98D2-E18D8018D10B}" type="datetimeFigureOut">
              <a:rPr lang="ru-RU" smtClean="0"/>
              <a:t>чт 18.06.20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6D564B-3A94-413A-80BD-A63F27882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0E781F-221D-4BF8-A1C1-ECE26B7AF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1599-0601-4BF6-ABFE-5CC6DB00D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3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90FB61C-09C4-4363-8293-1FCB7F2BF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143" y="1122362"/>
            <a:ext cx="9506857" cy="3086781"/>
          </a:xfrm>
        </p:spPr>
        <p:txBody>
          <a:bodyPr>
            <a:normAutofit/>
          </a:bodyPr>
          <a:lstStyle/>
          <a:p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Куточок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ділянка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дитячого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садка як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база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природою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229A5540-E340-4CD9-889F-CAFB16AC3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8170" y="6197600"/>
            <a:ext cx="5413829" cy="660399"/>
          </a:xfrm>
        </p:spPr>
        <p:txBody>
          <a:bodyPr/>
          <a:lstStyle/>
          <a:p>
            <a:r>
              <a:rPr lang="ru-RU" dirty="0" err="1"/>
              <a:t>Виконала</a:t>
            </a:r>
            <a:r>
              <a:rPr lang="ru-RU" dirty="0"/>
              <a:t>: Стогн</a:t>
            </a:r>
            <a:r>
              <a:rPr lang="uk-UA" dirty="0" err="1"/>
              <a:t>ій</a:t>
            </a:r>
            <a:r>
              <a:rPr lang="uk-UA" dirty="0"/>
              <a:t> Світлана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33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65EAC-4C08-4752-B5DD-C2F1C13F6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акваріумні рибки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CA76D-A0DF-4F44-8ADC-3012333D7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845800" cy="4110718"/>
          </a:xfrm>
        </p:spPr>
        <p:txBody>
          <a:bodyPr>
            <a:normAutofit fontScale="92500" lnSpcReduction="10000"/>
          </a:bodyPr>
          <a:lstStyle/>
          <a:p>
            <a:r>
              <a:rPr lang="ru-RU" u="sng" dirty="0"/>
              <a:t>Пост</a:t>
            </a:r>
            <a:r>
              <a:rPr lang="en-US" u="sng" dirty="0" err="1"/>
              <a:t>i</a:t>
            </a:r>
            <a:r>
              <a:rPr lang="ru-RU" u="sng" dirty="0" err="1"/>
              <a:t>йними</a:t>
            </a:r>
            <a:r>
              <a:rPr lang="ru-RU" u="sng" dirty="0"/>
              <a:t> </a:t>
            </a:r>
            <a:r>
              <a:rPr lang="ru-RU" u="sng" dirty="0" err="1"/>
              <a:t>мешканцями</a:t>
            </a:r>
            <a:r>
              <a:rPr lang="ru-RU" dirty="0"/>
              <a:t> кутка природа є </a:t>
            </a:r>
            <a:r>
              <a:rPr lang="ru-RU" b="1" dirty="0" err="1"/>
              <a:t>аквар</a:t>
            </a:r>
            <a:r>
              <a:rPr lang="en-US" b="1" dirty="0" err="1"/>
              <a:t>i</a:t>
            </a:r>
            <a:r>
              <a:rPr lang="ru-RU" b="1" dirty="0" err="1"/>
              <a:t>умн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ru-RU" b="1" dirty="0" err="1"/>
              <a:t>риби</a:t>
            </a:r>
            <a:r>
              <a:rPr lang="ru-RU" b="1" dirty="0"/>
              <a:t>.</a:t>
            </a:r>
            <a:r>
              <a:rPr lang="ru-RU" dirty="0"/>
              <a:t> В </a:t>
            </a:r>
            <a:r>
              <a:rPr lang="ru-RU" dirty="0" err="1"/>
              <a:t>аквар</a:t>
            </a:r>
            <a:r>
              <a:rPr lang="en-US" dirty="0" err="1"/>
              <a:t>i</a:t>
            </a:r>
            <a:r>
              <a:rPr lang="ru-RU" dirty="0"/>
              <a:t>ум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як </a:t>
            </a:r>
            <a:r>
              <a:rPr lang="ru-RU" dirty="0" err="1"/>
              <a:t>др</a:t>
            </a:r>
            <a:r>
              <a:rPr lang="en-US" dirty="0" err="1"/>
              <a:t>i</a:t>
            </a:r>
            <a:r>
              <a:rPr lang="ru-RU" dirty="0" err="1"/>
              <a:t>бних</a:t>
            </a:r>
            <a:r>
              <a:rPr lang="ru-RU" dirty="0"/>
              <a:t> </a:t>
            </a:r>
            <a:r>
              <a:rPr lang="ru-RU" dirty="0" err="1"/>
              <a:t>предтавник</a:t>
            </a:r>
            <a:r>
              <a:rPr lang="en-US" dirty="0" err="1"/>
              <a:t>i</a:t>
            </a:r>
            <a:r>
              <a:rPr lang="ru-RU" dirty="0"/>
              <a:t>в </a:t>
            </a:r>
            <a:r>
              <a:rPr lang="ru-RU" dirty="0" err="1"/>
              <a:t>риб</a:t>
            </a:r>
            <a:r>
              <a:rPr lang="ru-RU" dirty="0"/>
              <a:t> наших </a:t>
            </a:r>
            <a:r>
              <a:rPr lang="ru-RU" dirty="0" err="1"/>
              <a:t>пр</a:t>
            </a:r>
            <a:r>
              <a:rPr lang="en-US" dirty="0" err="1"/>
              <a:t>i</a:t>
            </a:r>
            <a:r>
              <a:rPr lang="ru-RU" dirty="0" err="1"/>
              <a:t>сноводних</a:t>
            </a:r>
            <a:r>
              <a:rPr lang="ru-RU" dirty="0"/>
              <a:t> </a:t>
            </a:r>
            <a:r>
              <a:rPr lang="ru-RU" dirty="0" err="1"/>
              <a:t>водойм</a:t>
            </a:r>
            <a:r>
              <a:rPr lang="ru-RU" dirty="0"/>
              <a:t>, так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екзотичних</a:t>
            </a:r>
            <a:r>
              <a:rPr lang="ru-RU" dirty="0"/>
              <a:t> </a:t>
            </a:r>
            <a:r>
              <a:rPr lang="ru-RU" dirty="0" err="1"/>
              <a:t>риб</a:t>
            </a:r>
            <a:r>
              <a:rPr lang="ru-RU" dirty="0"/>
              <a:t> — </a:t>
            </a:r>
            <a:r>
              <a:rPr lang="ru-RU" dirty="0" err="1"/>
              <a:t>мешканц</a:t>
            </a:r>
            <a:r>
              <a:rPr lang="en-US" dirty="0" err="1"/>
              <a:t>i</a:t>
            </a:r>
            <a:r>
              <a:rPr lang="ru-RU" dirty="0"/>
              <a:t>в троп</a:t>
            </a:r>
            <a:r>
              <a:rPr lang="en-US" dirty="0" err="1"/>
              <a:t>i</a:t>
            </a:r>
            <a:r>
              <a:rPr lang="ru-RU" dirty="0" err="1"/>
              <a:t>чних</a:t>
            </a:r>
            <a:r>
              <a:rPr lang="ru-RU" dirty="0"/>
              <a:t> </a:t>
            </a:r>
            <a:r>
              <a:rPr lang="ru-RU" dirty="0" err="1"/>
              <a:t>водойм</a:t>
            </a:r>
            <a:r>
              <a:rPr lang="ru-RU" dirty="0"/>
              <a:t>, як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б</a:t>
            </a:r>
            <a:r>
              <a:rPr lang="en-US" dirty="0" err="1"/>
              <a:t>i</a:t>
            </a:r>
            <a:r>
              <a:rPr lang="ru-RU" dirty="0" err="1"/>
              <a:t>льшою</a:t>
            </a:r>
            <a:r>
              <a:rPr lang="ru-RU" dirty="0"/>
              <a:t> </a:t>
            </a:r>
            <a:r>
              <a:rPr lang="ru-RU" dirty="0" err="1"/>
              <a:t>декоративн</a:t>
            </a:r>
            <a:r>
              <a:rPr lang="en-US" dirty="0" err="1"/>
              <a:t>i</a:t>
            </a:r>
            <a:r>
              <a:rPr lang="ru-RU" dirty="0" err="1"/>
              <a:t>стю</a:t>
            </a:r>
            <a:r>
              <a:rPr lang="ru-RU" dirty="0"/>
              <a:t> </a:t>
            </a:r>
            <a:r>
              <a:rPr lang="ru-RU" dirty="0" err="1"/>
              <a:t>забарвлення</a:t>
            </a:r>
            <a:r>
              <a:rPr lang="ru-RU" dirty="0"/>
              <a:t>, форм.</a:t>
            </a:r>
          </a:p>
          <a:p>
            <a:r>
              <a:rPr lang="ru-RU" dirty="0"/>
              <a:t>Ус</a:t>
            </a:r>
            <a:r>
              <a:rPr lang="en-US" dirty="0" err="1"/>
              <a:t>i</a:t>
            </a:r>
            <a:r>
              <a:rPr lang="ru-RU" dirty="0"/>
              <a:t>х </a:t>
            </a:r>
            <a:r>
              <a:rPr lang="ru-RU" dirty="0" err="1"/>
              <a:t>екзотичних</a:t>
            </a:r>
            <a:r>
              <a:rPr lang="ru-RU" dirty="0"/>
              <a:t> </a:t>
            </a:r>
            <a:r>
              <a:rPr lang="ru-RU" dirty="0" err="1"/>
              <a:t>аквар</a:t>
            </a:r>
            <a:r>
              <a:rPr lang="en-US" dirty="0" err="1"/>
              <a:t>i</a:t>
            </a:r>
            <a:r>
              <a:rPr lang="ru-RU" dirty="0" err="1"/>
              <a:t>умних</a:t>
            </a:r>
            <a:r>
              <a:rPr lang="ru-RU" dirty="0"/>
              <a:t> </a:t>
            </a:r>
            <a:r>
              <a:rPr lang="ru-RU" dirty="0" err="1"/>
              <a:t>риб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под</a:t>
            </a:r>
            <a:r>
              <a:rPr lang="en-US" dirty="0" err="1"/>
              <a:t>i</a:t>
            </a:r>
            <a:r>
              <a:rPr lang="ru-RU" dirty="0" err="1"/>
              <a:t>лити</a:t>
            </a:r>
            <a:r>
              <a:rPr lang="ru-RU" dirty="0"/>
              <a:t> на </a:t>
            </a:r>
            <a:r>
              <a:rPr lang="ru-RU" dirty="0" err="1"/>
              <a:t>холодноводних</a:t>
            </a:r>
            <a:r>
              <a:rPr lang="ru-RU" dirty="0"/>
              <a:t> та </a:t>
            </a:r>
            <a:r>
              <a:rPr lang="ru-RU" dirty="0" err="1"/>
              <a:t>теплолюбних</a:t>
            </a:r>
            <a:r>
              <a:rPr lang="ru-RU" dirty="0"/>
              <a:t>. До </a:t>
            </a:r>
            <a:r>
              <a:rPr lang="ru-RU" dirty="0" err="1"/>
              <a:t>холодноводних</a:t>
            </a:r>
            <a:r>
              <a:rPr lang="ru-RU" dirty="0"/>
              <a:t> належать </a:t>
            </a:r>
            <a:r>
              <a:rPr lang="ru-RU" dirty="0" err="1"/>
              <a:t>золот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рибки</a:t>
            </a:r>
            <a:r>
              <a:rPr lang="ru-RU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її</a:t>
            </a:r>
            <a:r>
              <a:rPr lang="ru-RU" dirty="0"/>
              <a:t> р</a:t>
            </a:r>
            <a:r>
              <a:rPr lang="en-US" dirty="0" err="1"/>
              <a:t>i</a:t>
            </a:r>
            <a:r>
              <a:rPr lang="ru-RU" dirty="0" err="1"/>
              <a:t>зновидност</a:t>
            </a:r>
            <a:r>
              <a:rPr lang="en-US" dirty="0" err="1"/>
              <a:t>i</a:t>
            </a:r>
            <a:r>
              <a:rPr lang="en-US" dirty="0"/>
              <a:t> — </a:t>
            </a:r>
            <a:r>
              <a:rPr lang="ru-RU" dirty="0" err="1"/>
              <a:t>вуалехв</a:t>
            </a:r>
            <a:r>
              <a:rPr lang="en-US" dirty="0" err="1"/>
              <a:t>i</a:t>
            </a:r>
            <a:r>
              <a:rPr lang="ru-RU" dirty="0" err="1"/>
              <a:t>ст</a:t>
            </a:r>
            <a:r>
              <a:rPr lang="ru-RU" dirty="0"/>
              <a:t>, комета, телескоп, </a:t>
            </a:r>
            <a:r>
              <a:rPr lang="ru-RU" dirty="0" err="1"/>
              <a:t>шубунк</a:t>
            </a:r>
            <a:r>
              <a:rPr lang="en-US" dirty="0" err="1"/>
              <a:t>i</a:t>
            </a:r>
            <a:r>
              <a:rPr lang="ru-RU" dirty="0"/>
              <a:t>н, </a:t>
            </a:r>
            <a:r>
              <a:rPr lang="ru-RU" dirty="0" err="1"/>
              <a:t>львиногол</a:t>
            </a:r>
            <a:r>
              <a:rPr lang="en-US" dirty="0" err="1"/>
              <a:t>i</a:t>
            </a:r>
            <a:r>
              <a:rPr lang="ru-RU" dirty="0" err="1"/>
              <a:t>вка</a:t>
            </a:r>
            <a:r>
              <a:rPr lang="ru-RU" dirty="0"/>
              <a:t>. До </a:t>
            </a:r>
            <a:r>
              <a:rPr lang="ru-RU" dirty="0" err="1"/>
              <a:t>теплолюбних</a:t>
            </a:r>
            <a:r>
              <a:rPr lang="ru-RU" dirty="0"/>
              <a:t> — скаляр</a:t>
            </a:r>
            <a:r>
              <a:rPr lang="en-US" dirty="0" err="1"/>
              <a:t>i</a:t>
            </a:r>
            <a:r>
              <a:rPr lang="ru-RU" dirty="0"/>
              <a:t>ї, </a:t>
            </a:r>
            <a:r>
              <a:rPr lang="ru-RU" dirty="0" err="1"/>
              <a:t>неони</a:t>
            </a:r>
            <a:r>
              <a:rPr lang="ru-RU" dirty="0"/>
              <a:t>, п</a:t>
            </a:r>
            <a:r>
              <a:rPr lang="en-US" dirty="0" err="1"/>
              <a:t>i</a:t>
            </a:r>
            <a:r>
              <a:rPr lang="ru-RU" dirty="0" err="1"/>
              <a:t>вники</a:t>
            </a:r>
            <a:r>
              <a:rPr lang="ru-RU" dirty="0"/>
              <a:t>, мол</a:t>
            </a:r>
            <a:r>
              <a:rPr lang="en-US" dirty="0" err="1"/>
              <a:t>i</a:t>
            </a:r>
            <a:r>
              <a:rPr lang="ru-RU" dirty="0" err="1"/>
              <a:t>нез</a:t>
            </a:r>
            <a:r>
              <a:rPr lang="en-US" dirty="0" err="1"/>
              <a:t>i</a:t>
            </a:r>
            <a:r>
              <a:rPr lang="ru-RU" dirty="0"/>
              <a:t>ї та </a:t>
            </a:r>
            <a:r>
              <a:rPr lang="en-US" dirty="0" err="1"/>
              <a:t>i</a:t>
            </a:r>
            <a:r>
              <a:rPr lang="ru-RU" dirty="0"/>
              <a:t>н.</a:t>
            </a:r>
          </a:p>
          <a:p>
            <a:r>
              <a:rPr lang="ru-RU" dirty="0"/>
              <a:t>За способом </a:t>
            </a:r>
            <a:r>
              <a:rPr lang="ru-RU" dirty="0" err="1"/>
              <a:t>розмноження</a:t>
            </a:r>
            <a:r>
              <a:rPr lang="ru-RU" dirty="0"/>
              <a:t> </a:t>
            </a:r>
            <a:r>
              <a:rPr lang="ru-RU" dirty="0" err="1"/>
              <a:t>екзотичн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риби</a:t>
            </a:r>
            <a:r>
              <a:rPr lang="ru-RU" dirty="0"/>
              <a:t> под</a:t>
            </a:r>
            <a:r>
              <a:rPr lang="en-US" dirty="0" err="1"/>
              <a:t>i</a:t>
            </a:r>
            <a:r>
              <a:rPr lang="ru-RU" dirty="0" err="1"/>
              <a:t>ляються</a:t>
            </a:r>
            <a:r>
              <a:rPr lang="ru-RU" dirty="0"/>
              <a:t> на живородящих та </a:t>
            </a:r>
            <a:r>
              <a:rPr lang="en-US" dirty="0" err="1"/>
              <a:t>i</a:t>
            </a:r>
            <a:r>
              <a:rPr lang="ru-RU" dirty="0" err="1"/>
              <a:t>крометних</a:t>
            </a:r>
            <a:r>
              <a:rPr lang="ru-RU" dirty="0"/>
              <a:t>. До живородящих в</a:t>
            </a:r>
            <a:r>
              <a:rPr lang="en-US" dirty="0" err="1"/>
              <a:t>i</a:t>
            </a:r>
            <a:r>
              <a:rPr lang="ru-RU" dirty="0" err="1"/>
              <a:t>дносяться</a:t>
            </a:r>
            <a:r>
              <a:rPr lang="ru-RU" dirty="0"/>
              <a:t> </a:t>
            </a:r>
            <a:r>
              <a:rPr lang="ru-RU" dirty="0" err="1"/>
              <a:t>гуп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мечоносц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пецилл</a:t>
            </a:r>
            <a:r>
              <a:rPr lang="en-US" dirty="0" err="1"/>
              <a:t>i</a:t>
            </a:r>
            <a:r>
              <a:rPr lang="ru-RU" dirty="0"/>
              <a:t>ї та мол</a:t>
            </a:r>
            <a:r>
              <a:rPr lang="en-US" dirty="0" err="1"/>
              <a:t>i</a:t>
            </a:r>
            <a:r>
              <a:rPr lang="ru-RU" dirty="0" err="1"/>
              <a:t>нез</a:t>
            </a:r>
            <a:r>
              <a:rPr lang="en-US" dirty="0" err="1"/>
              <a:t>i</a:t>
            </a:r>
            <a:r>
              <a:rPr lang="ru-RU" dirty="0"/>
              <a:t>ї. </a:t>
            </a:r>
            <a:r>
              <a:rPr lang="ru-RU" dirty="0" err="1"/>
              <a:t>Решта</a:t>
            </a:r>
            <a:r>
              <a:rPr lang="ru-RU" dirty="0"/>
              <a:t> </a:t>
            </a:r>
            <a:r>
              <a:rPr lang="ru-RU" dirty="0" err="1"/>
              <a:t>рибок</a:t>
            </a:r>
            <a:r>
              <a:rPr lang="ru-RU" dirty="0"/>
              <a:t> — </a:t>
            </a:r>
            <a:r>
              <a:rPr lang="en-US" dirty="0" err="1"/>
              <a:t>i</a:t>
            </a:r>
            <a:r>
              <a:rPr lang="ru-RU" dirty="0" err="1"/>
              <a:t>крометн</a:t>
            </a:r>
            <a:r>
              <a:rPr lang="en-US" dirty="0" err="1"/>
              <a:t>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097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2FD0F-FAC5-4CA7-AD37-D973C15EA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акваріумні рибки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023174-30CA-4F5E-92EC-6250366F6B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514" y="1825625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Мечоносець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65660F-AE08-478B-A8BA-C5E880924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3086" y="1825625"/>
            <a:ext cx="10144496" cy="3878489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Молінезія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194" name="Picture 2" descr="Рыбка Мечоносець червоний (Xiphophorus hellerii) Киев купить">
            <a:extLst>
              <a:ext uri="{FF2B5EF4-FFF2-40B4-BE49-F238E27FC236}">
                <a16:creationId xmlns:a16="http://schemas.microsoft.com/office/drawing/2014/main" id="{6E5E9169-14B0-4BF0-B6EA-8D71668E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14" y="2664732"/>
            <a:ext cx="5025572" cy="2821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Молинезия черная - Купить - «Арована» - магазин аквариумных ...">
            <a:extLst>
              <a:ext uri="{FF2B5EF4-FFF2-40B4-BE49-F238E27FC236}">
                <a16:creationId xmlns:a16="http://schemas.microsoft.com/office/drawing/2014/main" id="{644A7861-5909-40DA-8A32-15446FB7B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2664732"/>
            <a:ext cx="5257801" cy="2821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25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B3C652-CD33-429D-ABB4-C5B8604FB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ссавці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8216C6-F05B-428D-B10F-015127F68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1078029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ссавцiв</a:t>
            </a:r>
            <a:r>
              <a:rPr lang="ru-RU" dirty="0"/>
              <a:t> у кутку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утримують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добре </a:t>
            </a:r>
            <a:r>
              <a:rPr lang="ru-RU" dirty="0" err="1"/>
              <a:t>розмножуються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неволi</a:t>
            </a:r>
            <a:r>
              <a:rPr lang="ru-RU" dirty="0"/>
              <a:t>.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є </a:t>
            </a:r>
            <a:r>
              <a:rPr lang="ru-RU" dirty="0" err="1"/>
              <a:t>морська</a:t>
            </a:r>
            <a:r>
              <a:rPr lang="ru-RU" dirty="0"/>
              <a:t> свинка та </a:t>
            </a:r>
            <a:r>
              <a:rPr lang="ru-RU" dirty="0" err="1"/>
              <a:t>хом'ячок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ряду </a:t>
            </a:r>
            <a:r>
              <a:rPr lang="ru-RU" dirty="0" err="1"/>
              <a:t>гризунiв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9218" name="Picture 2" descr="Хомячки укажут путь к борьбе с COVID-19: в Азии провели ...">
            <a:extLst>
              <a:ext uri="{FF2B5EF4-FFF2-40B4-BE49-F238E27FC236}">
                <a16:creationId xmlns:a16="http://schemas.microsoft.com/office/drawing/2014/main" id="{D15103B5-7649-4955-9914-5FA09AD90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8058" y="3429000"/>
            <a:ext cx="6879772" cy="288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265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0A12674-5482-4293-BF07-D9120F8D2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257"/>
            <a:ext cx="10515600" cy="3860800"/>
          </a:xfrm>
        </p:spPr>
        <p:txBody>
          <a:bodyPr>
            <a:normAutofit/>
          </a:bodyPr>
          <a:lstStyle/>
          <a:p>
            <a:r>
              <a:rPr lang="uk-UA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141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94DC2-88BE-414E-91A0-04B172621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Роль куточку природи в ДНЗ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Уголок природы в детском саду - от идеи до воплощения">
            <a:extLst>
              <a:ext uri="{FF2B5EF4-FFF2-40B4-BE49-F238E27FC236}">
                <a16:creationId xmlns:a16="http://schemas.microsoft.com/office/drawing/2014/main" id="{D0A11FD4-458F-4ACA-9FA5-CE08C19CC51D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7201" y="2365829"/>
            <a:ext cx="2844799" cy="284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80BCC37F-51A0-4C2D-BE6E-482D4AD0F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886" y="1306286"/>
            <a:ext cx="9114971" cy="51865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Куток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дитячому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садку —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органiзацiї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змiстовної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дiяльностi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дiтей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вирiшення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дiтей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природою. </a:t>
            </a: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переоцiнити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Наявнiсть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груповiй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кiмнатi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реалiстичнi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свiту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дiтей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ростом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дошкiльникiв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iснувати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вiдповiдних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свiтла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тепла,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грунту;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кутку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слiд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подбати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умов.</a:t>
            </a:r>
          </a:p>
        </p:txBody>
      </p:sp>
    </p:spTree>
    <p:extLst>
      <p:ext uri="{BB962C8B-B14F-4D97-AF65-F5344CB8AC3E}">
        <p14:creationId xmlns:p14="http://schemas.microsoft.com/office/powerpoint/2010/main" val="165552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C4E9B-12E8-4C11-9FAD-CDB9E6879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Екологічне виховання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36E178-0169-4436-8E65-30BEB95E4D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природ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Захоплюючи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лкуватися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нею,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дбайливе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живого.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доглядом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дпов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справу.</a:t>
            </a:r>
          </a:p>
          <a:p>
            <a:endParaRPr lang="ru-RU" dirty="0"/>
          </a:p>
        </p:txBody>
      </p:sp>
      <p:pic>
        <p:nvPicPr>
          <p:cNvPr id="2050" name="Picture 2" descr="Экологическое воспитание дошкольников&quot;. Опыт работы ⋆ Планета Детства">
            <a:extLst>
              <a:ext uri="{FF2B5EF4-FFF2-40B4-BE49-F238E27FC236}">
                <a16:creationId xmlns:a16="http://schemas.microsoft.com/office/drawing/2014/main" id="{52EDB07E-E5AE-4676-B2F8-1FBA6A0C70D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018" y="2075543"/>
            <a:ext cx="5742267" cy="4101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98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15777-7B7E-400F-821B-423FA5DD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вибору об’єктів для куточка природи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B57585-4B8B-41A2-A406-198DF13FD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1582057"/>
            <a:ext cx="9095700" cy="554445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кутках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дитячих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садк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утримуються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їхнъого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ставляться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дпов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їхнъому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виконанню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безпечними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дитячому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садку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солянум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н), олеандр,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маранту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аглаонему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еуфорб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ю, 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колюч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кактуси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 догляду.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кутка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повинно бути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длягають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нюватися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пост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йними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мешканцями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—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знавальних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нтерес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3074" name="Picture 2" descr="Консультация для родителей &quot;Экологическое воспитание детей в семье&quot;">
            <a:extLst>
              <a:ext uri="{FF2B5EF4-FFF2-40B4-BE49-F238E27FC236}">
                <a16:creationId xmlns:a16="http://schemas.microsoft.com/office/drawing/2014/main" id="{376ECF56-F588-4817-A98A-368ABEAD74D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701" y="4557486"/>
            <a:ext cx="2874275" cy="206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73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0400A-D39A-43A6-9F7E-2360EBF6B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 та обладнання </a:t>
            </a:r>
            <a:br>
              <a:rPr lang="uk-U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Буває 2х типів: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76F55F-EA06-4B8A-A7FB-403C1CC67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564368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Стандартне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секцiйнi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столиком-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шафою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зберiгаються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18F75C-7734-4F45-BC42-79F2387152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Нестандартне - </a:t>
            </a:r>
            <a:r>
              <a:rPr lang="ru-RU" dirty="0"/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пеньки, велик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нальн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стовбури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дерев,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декоративн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смаком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екзотичност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ндив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дуальност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98" name="Picture 2" descr="Живой уголок в детском саду">
            <a:extLst>
              <a:ext uri="{FF2B5EF4-FFF2-40B4-BE49-F238E27FC236}">
                <a16:creationId xmlns:a16="http://schemas.microsoft.com/office/drawing/2014/main" id="{5077438E-5FEA-4E61-9AFF-CAB912E33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39312"/>
            <a:ext cx="4547383" cy="303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543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2979A-009A-475F-9DBD-22EAD683A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розміщення в кутку природи об’єктів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197D3-A8B2-460F-8059-B2B4F2F0E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314" y="1825625"/>
            <a:ext cx="118726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п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дпорядковано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потребам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птахам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тлене м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яку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 же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хом’ячка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тленому м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сонц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догляду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 за все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врироди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 descr="Как оформить уголок природы в детском саду – АНРО технолоджи">
            <a:extLst>
              <a:ext uri="{FF2B5EF4-FFF2-40B4-BE49-F238E27FC236}">
                <a16:creationId xmlns:a16="http://schemas.microsoft.com/office/drawing/2014/main" id="{C51E24C7-838E-4835-8839-EEFDF24D14B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1" y="4131756"/>
            <a:ext cx="4329044" cy="272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6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C2644-961A-43AF-A253-1716BF377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кімнатні рослини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EBC30B-E7F2-474B-A088-978D6D293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114" y="1825624"/>
            <a:ext cx="11684000" cy="50323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400" b="1" i="1" dirty="0"/>
              <a:t> </a:t>
            </a:r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пост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мешканц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кутка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того, вони широко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садках для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зимових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сад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вестибюл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сход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кутку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зноман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будову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розмвоження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йованими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потребами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факторах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прийомам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красу,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дбайливе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ляють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тонциди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циперуса,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пеларгон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ї)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прим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щенн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мнатн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шнього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ляють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так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красивокв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туч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цибулинн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декоративно-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листян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ампельн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витк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сукуленти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28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9D395-5B10-4D56-850F-0BBF6EDC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кімнатні рослини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0C04BA-21E7-413C-9145-4D14045F3C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2536" y="1825625"/>
            <a:ext cx="504726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Абутилон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2294DDD-54DB-4C61-AE73-2B7609B13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889951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Бальзам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0" name="Picture 6" descr="Семена цветка Абутилон Bella F1, цена 440 грн./100 шт., купить в ...">
            <a:extLst>
              <a:ext uri="{FF2B5EF4-FFF2-40B4-BE49-F238E27FC236}">
                <a16:creationId xmlns:a16="http://schemas.microsoft.com/office/drawing/2014/main" id="{7A216BE6-997F-40E3-93BA-DDF077367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514" y="2357437"/>
            <a:ext cx="3773715" cy="370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Бальзамин в домашних условиях: уход и размножение | Флорист-X ...">
            <a:extLst>
              <a:ext uri="{FF2B5EF4-FFF2-40B4-BE49-F238E27FC236}">
                <a16:creationId xmlns:a16="http://schemas.microsoft.com/office/drawing/2014/main" id="{6D2C5D34-7D3E-44D4-B374-1881A904B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776" y="2327431"/>
            <a:ext cx="4067709" cy="373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26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38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31A08-DCF9-4D2E-A7DD-E40345D41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кімнатні рослини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CE174F-2372-4708-B26D-0143B0246B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Драцена</a:t>
            </a:r>
          </a:p>
          <a:p>
            <a:pPr marL="0" indent="0" algn="r">
              <a:buNone/>
            </a:pPr>
            <a:endParaRPr lang="ru-RU" sz="32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B654A3-FAEA-475F-8F45-B92441EE8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5829" y="1904092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Хлорофітум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Драцена. Уход, выращивание, размножение. Декоративно-лиственные ...">
            <a:extLst>
              <a:ext uri="{FF2B5EF4-FFF2-40B4-BE49-F238E27FC236}">
                <a16:creationId xmlns:a16="http://schemas.microsoft.com/office/drawing/2014/main" id="{7E890694-6F1F-4794-8BA9-7472E1665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771" y="2365828"/>
            <a:ext cx="3004458" cy="3946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Хлорофітум (50 фото): види, правильний догляд та пересадка | 5DOM">
            <a:extLst>
              <a:ext uri="{FF2B5EF4-FFF2-40B4-BE49-F238E27FC236}">
                <a16:creationId xmlns:a16="http://schemas.microsoft.com/office/drawing/2014/main" id="{DF878D31-6156-42A0-844D-BC52B3C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913" y="2569028"/>
            <a:ext cx="4586515" cy="338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958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658</Words>
  <Application>Microsoft Office PowerPoint</Application>
  <PresentationFormat>Широкоэкранный</PresentationFormat>
  <Paragraphs>43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Куточок природи та ділянка дитячого садка як основна база ознайомлення дітей з природою</vt:lpstr>
      <vt:lpstr>Роль куточку природи в ДНЗ</vt:lpstr>
      <vt:lpstr>Екологічне виховання</vt:lpstr>
      <vt:lpstr>Вимоги до вибору об’єктів для куточка природи</vt:lpstr>
      <vt:lpstr>Розміщення та обладнання  Буває 2х типів:</vt:lpstr>
      <vt:lpstr>Вимоги до розміщення в кутку природи об’єктів</vt:lpstr>
      <vt:lpstr>Рекомендовані кімнатні рослини</vt:lpstr>
      <vt:lpstr>Рекомендовані кімнатні рослини</vt:lpstr>
      <vt:lpstr>Рекомендовані кімнатні рослини</vt:lpstr>
      <vt:lpstr>Рекомендовані акваріумні рибки</vt:lpstr>
      <vt:lpstr>Рекомендовані акваріумні рибки</vt:lpstr>
      <vt:lpstr>Рекомендовані ссавці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Куточок природи та ділянка дитячого садка як основна база ознайомлення дітей з природою</dc:title>
  <dc:creator>Dasha</dc:creator>
  <cp:lastModifiedBy>Dasha</cp:lastModifiedBy>
  <cp:revision>10</cp:revision>
  <dcterms:created xsi:type="dcterms:W3CDTF">2020-06-18T13:57:00Z</dcterms:created>
  <dcterms:modified xsi:type="dcterms:W3CDTF">2020-06-18T15:34:15Z</dcterms:modified>
</cp:coreProperties>
</file>