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389C0-60E0-4BAF-9131-85843C67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9631D5-397F-493B-B4CD-0EA883065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FAA62-3CEF-429B-96FF-D4B386D1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04577-C790-4213-93B1-26D4591B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76C2D-5BF6-47D3-97AA-E184FD53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971C6-0534-456F-B6E0-B945BCCF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782B81-775E-4382-8B6B-90840ED2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D7883-EF55-4B49-B103-58644F73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26112-B06C-4D7A-95BE-6B89D7C5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2B286-E76C-496E-9B5C-E64F6927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5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EEA249-197A-4A08-BF4B-FACD4A58C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83414D-0C4D-4186-B209-337492468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DED72-811C-473C-8532-A02FDAD5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DFBE1-0F3C-43D3-8C67-A5280DA0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2A91D-8718-4183-99CB-2AFB67AD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5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5491A-34AA-4D6B-917D-3A62F357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09B20-F322-4239-A28E-73FA11EE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AD833-20FB-454B-B6B4-0064F61A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47B70-B059-4A47-B936-1FF6E992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A29EB-9A3B-4615-8DC9-596C4790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095E8-8A99-4938-AF35-30D79011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E04442-F073-4314-A7B5-C09B9C32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34A00-C949-4C64-9424-AF7B1E62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3D65C-2CE0-49F8-BFAA-D75B0604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CB502-A4BC-4DA2-ACFE-EAE4AA91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7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057D6-6D6A-4D81-BEA6-E2FF3CF5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3E088-5871-4CD3-B06A-A34656153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8F930-7FB3-4B4E-95C1-6657B6A79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4A492-A402-4F9A-82E5-05DE0D01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0A10C-DA99-4A87-B392-23030B77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57831A-E098-4B01-AF12-02BE3B26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D837-5037-4B5C-BE59-C9DFD1DA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436F96-695A-4D95-A97F-5CE602F4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B452AD-2313-4FAB-B7F7-051371D94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B3080-1CF3-4964-8619-2778D46E7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002E78-42D9-4EC4-997B-E637C7507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869C8E-BDDD-4F9F-9097-CFDF0911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890E6A-3F20-41C4-A65D-08F28950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EC500D-F664-4B1D-B3C1-EF9F18D8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3BB99-9417-4B55-8018-1A07DDEE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60DC52-18DA-4CCA-859D-EF8DF6A6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76425-F7DA-46AD-9ECC-2B2AFCDE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442395-0839-4B4B-B274-3266AA8A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7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61A039-6181-4005-8A67-2E0B4E9E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55DC75-92B8-4067-95C1-E03C4763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299D0C-47F4-4079-ABB4-B65D3545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EAABF-6C7B-4835-8312-98CF8C33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543B7-883B-47B8-9A31-D555794A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94715B-D4E6-44BB-A1E1-4CF574E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1445B3-0D43-459D-B4DC-74E5505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119790-CC98-4A57-951E-E52DA94D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CAEC19-19FF-4C53-B542-87611248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9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8AE7A-03E6-4E33-A3DF-C650C3EA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98FC8D-7CE4-4633-AB47-8FD82C854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F35AD1-914E-4BD1-BF2F-EEF7C7751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E467-FC94-4819-8B04-E6606B4E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96401-8CF1-4082-ACB3-38EC5FB0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5AB6F-F695-4FBD-810D-93A98262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8EFD0-E774-4947-86FD-C0BB4D66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CEFEF-3C6D-4BB1-90DE-84F905F41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4E21-FC6C-4994-8735-76937C3C0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139B-8592-42A4-A04F-9FDB31FA2CE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149FA-CF61-4293-B340-7D273B4AE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511883-DC28-40AE-ACD4-22F48FC02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7B6B-66C7-4C95-9028-15551DC1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BCEDF-0BDD-4F7D-88BD-E9ED4DFC9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E729CC-FD73-4C0F-9026-A9EBDD749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69CEE3-416D-47CD-B38A-84400FEB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7F9FE-E36D-410B-A04C-306D9D2C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D4E9D-7EE1-4C90-83F4-CB960292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4DC24C-8466-4B42-9A65-ECEE53B4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7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FB538-B8C7-485F-8885-B7BE4B2F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0B4D8-641F-4FA7-8ACD-EB2D5AE5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8233A-8838-49A0-B4E4-B55ECCF9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EF58-2822-4681-BDB3-C119ECBC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0224-0CD8-4F8C-BF38-D87CE3F55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287AD-624C-46DE-A586-2AD224B3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661FB-2B7D-4895-B218-15B69903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D6D1B-EA3B-4BBA-99C7-37572827A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F4E17-3F8D-466D-9766-4F8D40C7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6F8DC-7331-4209-82BA-E7B4C367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045AF-A14E-4645-A97C-FD6B4737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0FF99-342E-492D-9FD5-E63CB6EB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41767-AF9E-4F6D-A78C-FC04072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7558F-E26A-47A0-8BB7-EB71EA308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4D135-A97B-437A-AF24-74116DA6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11535-60EB-463A-8E13-ED96715D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1B7F2-2E94-4E10-992D-164F06B69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1DA9C1-F69A-4532-8930-664EB1A0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4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</cp:revision>
  <dcterms:created xsi:type="dcterms:W3CDTF">2024-12-03T13:37:27Z</dcterms:created>
  <dcterms:modified xsi:type="dcterms:W3CDTF">2024-12-03T13:40:31Z</dcterms:modified>
</cp:coreProperties>
</file>