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686" userDrawn="1">
          <p15:clr>
            <a:srgbClr val="A4A3A4"/>
          </p15:clr>
        </p15:guide>
        <p15:guide id="4" orient="horz" pos="322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5723"/>
    <a:srgbClr val="92D050"/>
    <a:srgbClr val="D9D9D9"/>
    <a:srgbClr val="FF0000"/>
    <a:srgbClr val="7030A0"/>
    <a:srgbClr val="002060"/>
    <a:srgbClr val="FF2929"/>
    <a:srgbClr val="C00000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7" autoAdjust="0"/>
    <p:restoredTop sz="94660"/>
  </p:normalViewPr>
  <p:slideViewPr>
    <p:cSldViewPr snapToGrid="0" showGuides="1">
      <p:cViewPr varScale="1">
        <p:scale>
          <a:sx n="54" d="100"/>
          <a:sy n="54" d="100"/>
        </p:scale>
        <p:origin x="90" y="480"/>
      </p:cViewPr>
      <p:guideLst>
        <p:guide orient="horz" pos="2160"/>
        <p:guide pos="3840"/>
        <p:guide orient="horz" pos="686"/>
        <p:guide orient="horz" pos="322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AF767F-DE88-46B2-B9CF-4B8AD8B478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7BE1F69-7CE1-43C2-B3F7-CB3F3C5134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9B9BD05-7120-40DB-AEF0-E9A15A6E4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419-6039-4823-9C5C-BEE933DF8B22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194EE24-A286-4555-85FF-A3F8DD5E1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16F9C08-A6CC-45BC-B3BA-F1D5FACA0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B2076-04E8-4B61-8B94-65E7489315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6283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BD9D2B-A276-4ADC-A838-5565D533B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BAF32785-B783-4F9B-A4B0-759CBEFAF6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138547C-41B6-4410-A40E-AA8DD4788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419-6039-4823-9C5C-BEE933DF8B22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186E5E1-A481-4B63-84B5-F0F87B7ED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0B4AD39-9EB8-4915-BB29-F8E00479A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B2076-04E8-4B61-8B94-65E7489315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1575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D8A86395-0C29-4D82-9688-50797BF2C7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CDD3D0F4-81C7-40AA-8AE2-9F0AC7A636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D3F4B96-A1DB-40BE-8860-91BD7EEBC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419-6039-4823-9C5C-BEE933DF8B22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7BBF5E5-5CF5-490A-B14D-2108E9F1E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077DE81-BD4A-47CB-833B-52E4AA230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B2076-04E8-4B61-8B94-65E7489315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6937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60073-44AE-49ED-8FC1-21EE38FA3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14B800-978A-4555-93A7-D5B0B6D7C5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E20D053-ED04-42CC-A5D7-4C8226224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419-6039-4823-9C5C-BEE933DF8B22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63074A6-608D-4C22-9A21-CDC658EFA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14EEDDE-D872-4BCD-A9C0-7B84D72C7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B2076-04E8-4B61-8B94-65E7489315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6740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EABF56-4B27-47A2-961E-1C92576C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7EC62E2-0A27-4809-8CB3-C72557F0B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3E26460-F707-4769-BB7C-A77BE386A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419-6039-4823-9C5C-BEE933DF8B22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FC71899-81EA-4742-BB2C-FD142A386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285441C-9385-4672-9DC1-5F1974D54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B2076-04E8-4B61-8B94-65E7489315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1897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F2D907-4271-42A3-B5B1-ABF51822F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A012FB1-CB42-4A1D-BBF4-6F78D1B082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9182BCFA-9F89-4D8D-B9C1-EDEAF62FF7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19AC069-2824-421F-8DC5-BF9E8CBC8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419-6039-4823-9C5C-BEE933DF8B22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FA86F0E-E14B-435C-AED2-F2B08B4FD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0D1E7424-76EB-49EA-BD74-82EEB97DC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B2076-04E8-4B61-8B94-65E7489315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4590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FD2053-4772-4E91-9C1C-88A033309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CCF1A85-8347-456A-B2AC-DBF9B6A4A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95457019-C074-471F-834D-20278AA5AE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9F50321E-5CF0-49AC-82B4-D92499830D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3731001F-F58E-4FD2-A590-4A1D18F650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DB75CA48-7C62-4D0B-BA80-50830525D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419-6039-4823-9C5C-BEE933DF8B22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DDA59375-9665-40D4-BB0B-5D86976C3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F9F10C6F-BD9E-484D-A504-7BFC63BE0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B2076-04E8-4B61-8B94-65E7489315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948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0AE486-EC41-4B42-A5D9-038D61C1B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64D57420-FA9B-4AA4-9565-72ABF1C22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419-6039-4823-9C5C-BEE933DF8B22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2B3F9CCF-9ECD-4A11-8F24-309E43B71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EE366A0F-9693-488E-8323-D6FA5A2DF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B2076-04E8-4B61-8B94-65E7489315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8880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0206DC20-1DEA-4591-A9AB-E8B16A365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419-6039-4823-9C5C-BEE933DF8B22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3C30F6AF-51EC-43D8-8D2B-6ECE10770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515F4DD-C31E-47DB-85C9-3970A8092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B2076-04E8-4B61-8B94-65E7489315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630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6DED66-7B03-4DB9-B401-EB1281187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9185476-52E5-4681-A1AF-B50AB8D70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A37F7E46-B8E2-4BD0-A99B-5AA62B1B8E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B02E884-6F50-455F-A8D9-4E2898402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419-6039-4823-9C5C-BEE933DF8B22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0AFDF8B-B28E-432B-A922-9AC8F3197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94A8EE8-9987-43A5-8866-44C375E7B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B2076-04E8-4B61-8B94-65E7489315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148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CE3AD-6532-4E3A-A730-2F412FE14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4862F9EE-88DA-415B-AF51-1B54740CA3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EF58022-05CC-4278-94AB-E1B364340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9CE2A18-C9EF-492A-8FA3-AB9AF478F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A419-6039-4823-9C5C-BEE933DF8B22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4199767-81EB-478E-ACDC-2823BF37F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3C9F831E-BBAE-4F91-86E1-518AD46A2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B2076-04E8-4B61-8B94-65E7489315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6697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F04449C7-B105-4654-969C-F952D565D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614DA31-D4FC-4F99-9D1E-6939482FE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BBAECD8-B8AF-42F0-8CF8-D2E62773FE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6A419-6039-4823-9C5C-BEE933DF8B22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E80DE52-2610-43F1-83AB-C1C58A88AF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2C6659E-71BD-4D0C-8EDE-2B3D47D0C7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B2076-04E8-4B61-8B94-65E7489315E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636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Групувати 53">
            <a:extLst>
              <a:ext uri="{FF2B5EF4-FFF2-40B4-BE49-F238E27FC236}">
                <a16:creationId xmlns:a16="http://schemas.microsoft.com/office/drawing/2014/main" id="{A83D72CE-5DA9-488F-A403-83E7A163829B}"/>
              </a:ext>
            </a:extLst>
          </p:cNvPr>
          <p:cNvGrpSpPr/>
          <p:nvPr/>
        </p:nvGrpSpPr>
        <p:grpSpPr>
          <a:xfrm>
            <a:off x="1420045" y="2819693"/>
            <a:ext cx="9351910" cy="2094913"/>
            <a:chOff x="689246" y="122574"/>
            <a:chExt cx="12853664" cy="2879338"/>
          </a:xfrm>
        </p:grpSpPr>
        <p:sp>
          <p:nvSpPr>
            <p:cNvPr id="48" name="Полілінія: фігура 47">
              <a:extLst>
                <a:ext uri="{FF2B5EF4-FFF2-40B4-BE49-F238E27FC236}">
                  <a16:creationId xmlns:a16="http://schemas.microsoft.com/office/drawing/2014/main" id="{D43AA575-6EDD-4DB3-8288-C452C4567F37}"/>
                </a:ext>
              </a:extLst>
            </p:cNvPr>
            <p:cNvSpPr/>
            <p:nvPr/>
          </p:nvSpPr>
          <p:spPr>
            <a:xfrm rot="10800000">
              <a:off x="10662910" y="122574"/>
              <a:ext cx="2880000" cy="1595075"/>
            </a:xfrm>
            <a:custGeom>
              <a:avLst/>
              <a:gdLst>
                <a:gd name="connsiteX0" fmla="*/ 1440000 w 2880000"/>
                <a:gd name="connsiteY0" fmla="*/ 1595075 h 1595075"/>
                <a:gd name="connsiteX1" fmla="*/ 0 w 2880000"/>
                <a:gd name="connsiteY1" fmla="*/ 155075 h 1595075"/>
                <a:gd name="connsiteX2" fmla="*/ 189869 w 2880000"/>
                <a:gd name="connsiteY2" fmla="*/ 0 h 1595075"/>
                <a:gd name="connsiteX3" fmla="*/ 384498 w 2880000"/>
                <a:gd name="connsiteY3" fmla="*/ 155075 h 1595075"/>
                <a:gd name="connsiteX4" fmla="*/ 384883 w 2880000"/>
                <a:gd name="connsiteY4" fmla="*/ 155075 h 1595075"/>
                <a:gd name="connsiteX5" fmla="*/ 1440000 w 2880000"/>
                <a:gd name="connsiteY5" fmla="*/ 1210192 h 1595075"/>
                <a:gd name="connsiteX6" fmla="*/ 2495117 w 2880000"/>
                <a:gd name="connsiteY6" fmla="*/ 155075 h 1595075"/>
                <a:gd name="connsiteX7" fmla="*/ 2880000 w 2880000"/>
                <a:gd name="connsiteY7" fmla="*/ 155075 h 1595075"/>
                <a:gd name="connsiteX8" fmla="*/ 2880000 w 2880000"/>
                <a:gd name="connsiteY8" fmla="*/ 155076 h 1595075"/>
                <a:gd name="connsiteX9" fmla="*/ 2495503 w 2880000"/>
                <a:gd name="connsiteY9" fmla="*/ 155076 h 1595075"/>
                <a:gd name="connsiteX10" fmla="*/ 2690132 w 2880000"/>
                <a:gd name="connsiteY10" fmla="*/ 310151 h 1595075"/>
                <a:gd name="connsiteX11" fmla="*/ 2880000 w 2880000"/>
                <a:gd name="connsiteY11" fmla="*/ 155077 h 1595075"/>
                <a:gd name="connsiteX12" fmla="*/ 2872565 w 2880000"/>
                <a:gd name="connsiteY12" fmla="*/ 302307 h 1595075"/>
                <a:gd name="connsiteX13" fmla="*/ 1440000 w 2880000"/>
                <a:gd name="connsiteY13" fmla="*/ 1595075 h 1595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880000" h="1595075">
                  <a:moveTo>
                    <a:pt x="1440000" y="1595075"/>
                  </a:moveTo>
                  <a:cubicBezTo>
                    <a:pt x="644710" y="1595075"/>
                    <a:pt x="0" y="950365"/>
                    <a:pt x="0" y="155075"/>
                  </a:cubicBezTo>
                  <a:lnTo>
                    <a:pt x="189869" y="0"/>
                  </a:lnTo>
                  <a:lnTo>
                    <a:pt x="384498" y="155075"/>
                  </a:lnTo>
                  <a:lnTo>
                    <a:pt x="384883" y="155075"/>
                  </a:lnTo>
                  <a:cubicBezTo>
                    <a:pt x="384883" y="737800"/>
                    <a:pt x="857275" y="1210192"/>
                    <a:pt x="1440000" y="1210192"/>
                  </a:cubicBezTo>
                  <a:cubicBezTo>
                    <a:pt x="2022725" y="1210192"/>
                    <a:pt x="2495117" y="737800"/>
                    <a:pt x="2495117" y="155075"/>
                  </a:cubicBezTo>
                  <a:lnTo>
                    <a:pt x="2880000" y="155075"/>
                  </a:lnTo>
                  <a:lnTo>
                    <a:pt x="2880000" y="155076"/>
                  </a:lnTo>
                  <a:lnTo>
                    <a:pt x="2495503" y="155076"/>
                  </a:lnTo>
                  <a:lnTo>
                    <a:pt x="2690132" y="310151"/>
                  </a:lnTo>
                  <a:lnTo>
                    <a:pt x="2880000" y="155077"/>
                  </a:lnTo>
                  <a:lnTo>
                    <a:pt x="2872565" y="302307"/>
                  </a:lnTo>
                  <a:cubicBezTo>
                    <a:pt x="2798823" y="1028435"/>
                    <a:pt x="2185584" y="1595075"/>
                    <a:pt x="1440000" y="1595075"/>
                  </a:cubicBez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uk-UA"/>
            </a:p>
          </p:txBody>
        </p:sp>
        <p:sp>
          <p:nvSpPr>
            <p:cNvPr id="49" name="Полілінія: фігура 48">
              <a:extLst>
                <a:ext uri="{FF2B5EF4-FFF2-40B4-BE49-F238E27FC236}">
                  <a16:creationId xmlns:a16="http://schemas.microsoft.com/office/drawing/2014/main" id="{1E74977A-B540-4B7B-B57A-3B7C5CBE2BAF}"/>
                </a:ext>
              </a:extLst>
            </p:cNvPr>
            <p:cNvSpPr/>
            <p:nvPr/>
          </p:nvSpPr>
          <p:spPr>
            <a:xfrm rot="10800000" flipV="1">
              <a:off x="8169494" y="1406837"/>
              <a:ext cx="2880000" cy="1595075"/>
            </a:xfrm>
            <a:custGeom>
              <a:avLst/>
              <a:gdLst>
                <a:gd name="connsiteX0" fmla="*/ 1440000 w 2880000"/>
                <a:gd name="connsiteY0" fmla="*/ 1595075 h 1595075"/>
                <a:gd name="connsiteX1" fmla="*/ 0 w 2880000"/>
                <a:gd name="connsiteY1" fmla="*/ 155075 h 1595075"/>
                <a:gd name="connsiteX2" fmla="*/ 189869 w 2880000"/>
                <a:gd name="connsiteY2" fmla="*/ 0 h 1595075"/>
                <a:gd name="connsiteX3" fmla="*/ 384498 w 2880000"/>
                <a:gd name="connsiteY3" fmla="*/ 155075 h 1595075"/>
                <a:gd name="connsiteX4" fmla="*/ 384883 w 2880000"/>
                <a:gd name="connsiteY4" fmla="*/ 155075 h 1595075"/>
                <a:gd name="connsiteX5" fmla="*/ 1440000 w 2880000"/>
                <a:gd name="connsiteY5" fmla="*/ 1210192 h 1595075"/>
                <a:gd name="connsiteX6" fmla="*/ 2495117 w 2880000"/>
                <a:gd name="connsiteY6" fmla="*/ 155075 h 1595075"/>
                <a:gd name="connsiteX7" fmla="*/ 2880000 w 2880000"/>
                <a:gd name="connsiteY7" fmla="*/ 155075 h 1595075"/>
                <a:gd name="connsiteX8" fmla="*/ 2880000 w 2880000"/>
                <a:gd name="connsiteY8" fmla="*/ 155076 h 1595075"/>
                <a:gd name="connsiteX9" fmla="*/ 2495503 w 2880000"/>
                <a:gd name="connsiteY9" fmla="*/ 155076 h 1595075"/>
                <a:gd name="connsiteX10" fmla="*/ 2690132 w 2880000"/>
                <a:gd name="connsiteY10" fmla="*/ 310151 h 1595075"/>
                <a:gd name="connsiteX11" fmla="*/ 2880000 w 2880000"/>
                <a:gd name="connsiteY11" fmla="*/ 155077 h 1595075"/>
                <a:gd name="connsiteX12" fmla="*/ 2872565 w 2880000"/>
                <a:gd name="connsiteY12" fmla="*/ 302307 h 1595075"/>
                <a:gd name="connsiteX13" fmla="*/ 1440000 w 2880000"/>
                <a:gd name="connsiteY13" fmla="*/ 1595075 h 1595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880000" h="1595075">
                  <a:moveTo>
                    <a:pt x="1440000" y="1595075"/>
                  </a:moveTo>
                  <a:cubicBezTo>
                    <a:pt x="644710" y="1595075"/>
                    <a:pt x="0" y="950365"/>
                    <a:pt x="0" y="155075"/>
                  </a:cubicBezTo>
                  <a:lnTo>
                    <a:pt x="189869" y="0"/>
                  </a:lnTo>
                  <a:lnTo>
                    <a:pt x="384498" y="155075"/>
                  </a:lnTo>
                  <a:lnTo>
                    <a:pt x="384883" y="155075"/>
                  </a:lnTo>
                  <a:cubicBezTo>
                    <a:pt x="384883" y="737800"/>
                    <a:pt x="857275" y="1210192"/>
                    <a:pt x="1440000" y="1210192"/>
                  </a:cubicBezTo>
                  <a:cubicBezTo>
                    <a:pt x="2022725" y="1210192"/>
                    <a:pt x="2495117" y="737800"/>
                    <a:pt x="2495117" y="155075"/>
                  </a:cubicBezTo>
                  <a:lnTo>
                    <a:pt x="2880000" y="155075"/>
                  </a:lnTo>
                  <a:lnTo>
                    <a:pt x="2880000" y="155076"/>
                  </a:lnTo>
                  <a:lnTo>
                    <a:pt x="2495503" y="155076"/>
                  </a:lnTo>
                  <a:lnTo>
                    <a:pt x="2690132" y="310151"/>
                  </a:lnTo>
                  <a:lnTo>
                    <a:pt x="2880000" y="155077"/>
                  </a:lnTo>
                  <a:lnTo>
                    <a:pt x="2872565" y="302307"/>
                  </a:lnTo>
                  <a:cubicBezTo>
                    <a:pt x="2798823" y="1028435"/>
                    <a:pt x="2185584" y="1595075"/>
                    <a:pt x="1440000" y="1595075"/>
                  </a:cubicBez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uk-UA" dirty="0"/>
            </a:p>
          </p:txBody>
        </p:sp>
        <p:sp>
          <p:nvSpPr>
            <p:cNvPr id="50" name="Полілінія: фігура 49">
              <a:extLst>
                <a:ext uri="{FF2B5EF4-FFF2-40B4-BE49-F238E27FC236}">
                  <a16:creationId xmlns:a16="http://schemas.microsoft.com/office/drawing/2014/main" id="{7D80189A-18D3-4907-A6A9-151909E3FEC2}"/>
                </a:ext>
              </a:extLst>
            </p:cNvPr>
            <p:cNvSpPr/>
            <p:nvPr/>
          </p:nvSpPr>
          <p:spPr>
            <a:xfrm rot="10800000" flipV="1">
              <a:off x="3182662" y="1406837"/>
              <a:ext cx="2880000" cy="1595075"/>
            </a:xfrm>
            <a:custGeom>
              <a:avLst/>
              <a:gdLst>
                <a:gd name="connsiteX0" fmla="*/ 1440000 w 2880000"/>
                <a:gd name="connsiteY0" fmla="*/ 1595075 h 1595075"/>
                <a:gd name="connsiteX1" fmla="*/ 0 w 2880000"/>
                <a:gd name="connsiteY1" fmla="*/ 155075 h 1595075"/>
                <a:gd name="connsiteX2" fmla="*/ 189869 w 2880000"/>
                <a:gd name="connsiteY2" fmla="*/ 0 h 1595075"/>
                <a:gd name="connsiteX3" fmla="*/ 384498 w 2880000"/>
                <a:gd name="connsiteY3" fmla="*/ 155075 h 1595075"/>
                <a:gd name="connsiteX4" fmla="*/ 384883 w 2880000"/>
                <a:gd name="connsiteY4" fmla="*/ 155075 h 1595075"/>
                <a:gd name="connsiteX5" fmla="*/ 1440000 w 2880000"/>
                <a:gd name="connsiteY5" fmla="*/ 1210192 h 1595075"/>
                <a:gd name="connsiteX6" fmla="*/ 2495117 w 2880000"/>
                <a:gd name="connsiteY6" fmla="*/ 155075 h 1595075"/>
                <a:gd name="connsiteX7" fmla="*/ 2880000 w 2880000"/>
                <a:gd name="connsiteY7" fmla="*/ 155075 h 1595075"/>
                <a:gd name="connsiteX8" fmla="*/ 2880000 w 2880000"/>
                <a:gd name="connsiteY8" fmla="*/ 155076 h 1595075"/>
                <a:gd name="connsiteX9" fmla="*/ 2495503 w 2880000"/>
                <a:gd name="connsiteY9" fmla="*/ 155076 h 1595075"/>
                <a:gd name="connsiteX10" fmla="*/ 2690132 w 2880000"/>
                <a:gd name="connsiteY10" fmla="*/ 310151 h 1595075"/>
                <a:gd name="connsiteX11" fmla="*/ 2880000 w 2880000"/>
                <a:gd name="connsiteY11" fmla="*/ 155077 h 1595075"/>
                <a:gd name="connsiteX12" fmla="*/ 2872565 w 2880000"/>
                <a:gd name="connsiteY12" fmla="*/ 302307 h 1595075"/>
                <a:gd name="connsiteX13" fmla="*/ 1440000 w 2880000"/>
                <a:gd name="connsiteY13" fmla="*/ 1595075 h 1595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880000" h="1595075">
                  <a:moveTo>
                    <a:pt x="1440000" y="1595075"/>
                  </a:moveTo>
                  <a:cubicBezTo>
                    <a:pt x="644710" y="1595075"/>
                    <a:pt x="0" y="950365"/>
                    <a:pt x="0" y="155075"/>
                  </a:cubicBezTo>
                  <a:lnTo>
                    <a:pt x="189869" y="0"/>
                  </a:lnTo>
                  <a:lnTo>
                    <a:pt x="384498" y="155075"/>
                  </a:lnTo>
                  <a:lnTo>
                    <a:pt x="384883" y="155075"/>
                  </a:lnTo>
                  <a:cubicBezTo>
                    <a:pt x="384883" y="737800"/>
                    <a:pt x="857275" y="1210192"/>
                    <a:pt x="1440000" y="1210192"/>
                  </a:cubicBezTo>
                  <a:cubicBezTo>
                    <a:pt x="2022725" y="1210192"/>
                    <a:pt x="2495117" y="737800"/>
                    <a:pt x="2495117" y="155075"/>
                  </a:cubicBezTo>
                  <a:lnTo>
                    <a:pt x="2880000" y="155075"/>
                  </a:lnTo>
                  <a:lnTo>
                    <a:pt x="2880000" y="155076"/>
                  </a:lnTo>
                  <a:lnTo>
                    <a:pt x="2495503" y="155076"/>
                  </a:lnTo>
                  <a:lnTo>
                    <a:pt x="2690132" y="310151"/>
                  </a:lnTo>
                  <a:lnTo>
                    <a:pt x="2880000" y="155077"/>
                  </a:lnTo>
                  <a:lnTo>
                    <a:pt x="2872565" y="302307"/>
                  </a:lnTo>
                  <a:cubicBezTo>
                    <a:pt x="2798823" y="1028435"/>
                    <a:pt x="2185584" y="1595075"/>
                    <a:pt x="1440000" y="1595075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uk-UA"/>
            </a:p>
          </p:txBody>
        </p:sp>
        <p:sp>
          <p:nvSpPr>
            <p:cNvPr id="51" name="Полілінія: фігура 50">
              <a:extLst>
                <a:ext uri="{FF2B5EF4-FFF2-40B4-BE49-F238E27FC236}">
                  <a16:creationId xmlns:a16="http://schemas.microsoft.com/office/drawing/2014/main" id="{DF3DB9F4-8F42-4786-B986-6FCFFD4C46D0}"/>
                </a:ext>
              </a:extLst>
            </p:cNvPr>
            <p:cNvSpPr/>
            <p:nvPr/>
          </p:nvSpPr>
          <p:spPr>
            <a:xfrm rot="10800000">
              <a:off x="689246" y="122575"/>
              <a:ext cx="2880000" cy="1595075"/>
            </a:xfrm>
            <a:custGeom>
              <a:avLst/>
              <a:gdLst>
                <a:gd name="connsiteX0" fmla="*/ 1440000 w 2880000"/>
                <a:gd name="connsiteY0" fmla="*/ 1595075 h 1595075"/>
                <a:gd name="connsiteX1" fmla="*/ 0 w 2880000"/>
                <a:gd name="connsiteY1" fmla="*/ 155075 h 1595075"/>
                <a:gd name="connsiteX2" fmla="*/ 189869 w 2880000"/>
                <a:gd name="connsiteY2" fmla="*/ 0 h 1595075"/>
                <a:gd name="connsiteX3" fmla="*/ 384498 w 2880000"/>
                <a:gd name="connsiteY3" fmla="*/ 155075 h 1595075"/>
                <a:gd name="connsiteX4" fmla="*/ 384883 w 2880000"/>
                <a:gd name="connsiteY4" fmla="*/ 155075 h 1595075"/>
                <a:gd name="connsiteX5" fmla="*/ 1440000 w 2880000"/>
                <a:gd name="connsiteY5" fmla="*/ 1210192 h 1595075"/>
                <a:gd name="connsiteX6" fmla="*/ 2495117 w 2880000"/>
                <a:gd name="connsiteY6" fmla="*/ 155075 h 1595075"/>
                <a:gd name="connsiteX7" fmla="*/ 2880000 w 2880000"/>
                <a:gd name="connsiteY7" fmla="*/ 155075 h 1595075"/>
                <a:gd name="connsiteX8" fmla="*/ 2880000 w 2880000"/>
                <a:gd name="connsiteY8" fmla="*/ 155076 h 1595075"/>
                <a:gd name="connsiteX9" fmla="*/ 2495503 w 2880000"/>
                <a:gd name="connsiteY9" fmla="*/ 155076 h 1595075"/>
                <a:gd name="connsiteX10" fmla="*/ 2690132 w 2880000"/>
                <a:gd name="connsiteY10" fmla="*/ 310151 h 1595075"/>
                <a:gd name="connsiteX11" fmla="*/ 2880000 w 2880000"/>
                <a:gd name="connsiteY11" fmla="*/ 155077 h 1595075"/>
                <a:gd name="connsiteX12" fmla="*/ 2872565 w 2880000"/>
                <a:gd name="connsiteY12" fmla="*/ 302307 h 1595075"/>
                <a:gd name="connsiteX13" fmla="*/ 1440000 w 2880000"/>
                <a:gd name="connsiteY13" fmla="*/ 1595075 h 1595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880000" h="1595075">
                  <a:moveTo>
                    <a:pt x="1440000" y="1595075"/>
                  </a:moveTo>
                  <a:cubicBezTo>
                    <a:pt x="644710" y="1595075"/>
                    <a:pt x="0" y="950365"/>
                    <a:pt x="0" y="155075"/>
                  </a:cubicBezTo>
                  <a:lnTo>
                    <a:pt x="189869" y="0"/>
                  </a:lnTo>
                  <a:lnTo>
                    <a:pt x="384498" y="155075"/>
                  </a:lnTo>
                  <a:lnTo>
                    <a:pt x="384883" y="155075"/>
                  </a:lnTo>
                  <a:cubicBezTo>
                    <a:pt x="384883" y="737800"/>
                    <a:pt x="857275" y="1210192"/>
                    <a:pt x="1440000" y="1210192"/>
                  </a:cubicBezTo>
                  <a:cubicBezTo>
                    <a:pt x="2022725" y="1210192"/>
                    <a:pt x="2495117" y="737800"/>
                    <a:pt x="2495117" y="155075"/>
                  </a:cubicBezTo>
                  <a:lnTo>
                    <a:pt x="2880000" y="155075"/>
                  </a:lnTo>
                  <a:lnTo>
                    <a:pt x="2880000" y="155076"/>
                  </a:lnTo>
                  <a:lnTo>
                    <a:pt x="2495503" y="155076"/>
                  </a:lnTo>
                  <a:lnTo>
                    <a:pt x="2690132" y="310151"/>
                  </a:lnTo>
                  <a:lnTo>
                    <a:pt x="2880000" y="155077"/>
                  </a:lnTo>
                  <a:lnTo>
                    <a:pt x="2872565" y="302307"/>
                  </a:lnTo>
                  <a:cubicBezTo>
                    <a:pt x="2798823" y="1028435"/>
                    <a:pt x="2185584" y="1595075"/>
                    <a:pt x="1440000" y="1595075"/>
                  </a:cubicBezTo>
                  <a:close/>
                </a:path>
              </a:pathLst>
            </a:custGeom>
            <a:solidFill>
              <a:srgbClr val="FF29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uk-UA"/>
            </a:p>
          </p:txBody>
        </p:sp>
        <p:sp>
          <p:nvSpPr>
            <p:cNvPr id="53" name="Полілінія: фігура 52">
              <a:extLst>
                <a:ext uri="{FF2B5EF4-FFF2-40B4-BE49-F238E27FC236}">
                  <a16:creationId xmlns:a16="http://schemas.microsoft.com/office/drawing/2014/main" id="{99848A6A-1B49-490C-8A73-59E79E07B121}"/>
                </a:ext>
              </a:extLst>
            </p:cNvPr>
            <p:cNvSpPr/>
            <p:nvPr/>
          </p:nvSpPr>
          <p:spPr>
            <a:xfrm rot="10800000">
              <a:off x="5676078" y="122576"/>
              <a:ext cx="2880000" cy="1595075"/>
            </a:xfrm>
            <a:custGeom>
              <a:avLst/>
              <a:gdLst>
                <a:gd name="connsiteX0" fmla="*/ 1440000 w 2880000"/>
                <a:gd name="connsiteY0" fmla="*/ 1595075 h 1595075"/>
                <a:gd name="connsiteX1" fmla="*/ 0 w 2880000"/>
                <a:gd name="connsiteY1" fmla="*/ 155075 h 1595075"/>
                <a:gd name="connsiteX2" fmla="*/ 189869 w 2880000"/>
                <a:gd name="connsiteY2" fmla="*/ 0 h 1595075"/>
                <a:gd name="connsiteX3" fmla="*/ 384498 w 2880000"/>
                <a:gd name="connsiteY3" fmla="*/ 155075 h 1595075"/>
                <a:gd name="connsiteX4" fmla="*/ 384883 w 2880000"/>
                <a:gd name="connsiteY4" fmla="*/ 155075 h 1595075"/>
                <a:gd name="connsiteX5" fmla="*/ 1440000 w 2880000"/>
                <a:gd name="connsiteY5" fmla="*/ 1210192 h 1595075"/>
                <a:gd name="connsiteX6" fmla="*/ 2495117 w 2880000"/>
                <a:gd name="connsiteY6" fmla="*/ 155075 h 1595075"/>
                <a:gd name="connsiteX7" fmla="*/ 2880000 w 2880000"/>
                <a:gd name="connsiteY7" fmla="*/ 155075 h 1595075"/>
                <a:gd name="connsiteX8" fmla="*/ 2880000 w 2880000"/>
                <a:gd name="connsiteY8" fmla="*/ 155076 h 1595075"/>
                <a:gd name="connsiteX9" fmla="*/ 2495503 w 2880000"/>
                <a:gd name="connsiteY9" fmla="*/ 155076 h 1595075"/>
                <a:gd name="connsiteX10" fmla="*/ 2690132 w 2880000"/>
                <a:gd name="connsiteY10" fmla="*/ 310151 h 1595075"/>
                <a:gd name="connsiteX11" fmla="*/ 2880000 w 2880000"/>
                <a:gd name="connsiteY11" fmla="*/ 155077 h 1595075"/>
                <a:gd name="connsiteX12" fmla="*/ 2872565 w 2880000"/>
                <a:gd name="connsiteY12" fmla="*/ 302307 h 1595075"/>
                <a:gd name="connsiteX13" fmla="*/ 1440000 w 2880000"/>
                <a:gd name="connsiteY13" fmla="*/ 1595075 h 1595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880000" h="1595075">
                  <a:moveTo>
                    <a:pt x="1440000" y="1595075"/>
                  </a:moveTo>
                  <a:cubicBezTo>
                    <a:pt x="644710" y="1595075"/>
                    <a:pt x="0" y="950365"/>
                    <a:pt x="0" y="155075"/>
                  </a:cubicBezTo>
                  <a:lnTo>
                    <a:pt x="189869" y="0"/>
                  </a:lnTo>
                  <a:lnTo>
                    <a:pt x="384498" y="155075"/>
                  </a:lnTo>
                  <a:lnTo>
                    <a:pt x="384883" y="155075"/>
                  </a:lnTo>
                  <a:cubicBezTo>
                    <a:pt x="384883" y="737800"/>
                    <a:pt x="857275" y="1210192"/>
                    <a:pt x="1440000" y="1210192"/>
                  </a:cubicBezTo>
                  <a:cubicBezTo>
                    <a:pt x="2022725" y="1210192"/>
                    <a:pt x="2495117" y="737800"/>
                    <a:pt x="2495117" y="155075"/>
                  </a:cubicBezTo>
                  <a:lnTo>
                    <a:pt x="2880000" y="155075"/>
                  </a:lnTo>
                  <a:lnTo>
                    <a:pt x="2880000" y="155076"/>
                  </a:lnTo>
                  <a:lnTo>
                    <a:pt x="2495503" y="155076"/>
                  </a:lnTo>
                  <a:lnTo>
                    <a:pt x="2690132" y="310151"/>
                  </a:lnTo>
                  <a:lnTo>
                    <a:pt x="2880000" y="155077"/>
                  </a:lnTo>
                  <a:lnTo>
                    <a:pt x="2872565" y="302307"/>
                  </a:lnTo>
                  <a:cubicBezTo>
                    <a:pt x="2798823" y="1028435"/>
                    <a:pt x="2185584" y="1595075"/>
                    <a:pt x="1440000" y="1595075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uk-UA"/>
            </a:p>
          </p:txBody>
        </p:sp>
      </p:grpSp>
      <p:sp>
        <p:nvSpPr>
          <p:cNvPr id="2" name="Овал 1">
            <a:extLst>
              <a:ext uri="{FF2B5EF4-FFF2-40B4-BE49-F238E27FC236}">
                <a16:creationId xmlns:a16="http://schemas.microsoft.com/office/drawing/2014/main" id="{123DD72E-8CD7-4E29-89AE-133CCAA0E370}"/>
              </a:ext>
            </a:extLst>
          </p:cNvPr>
          <p:cNvSpPr/>
          <p:nvPr/>
        </p:nvSpPr>
        <p:spPr>
          <a:xfrm rot="13515910">
            <a:off x="8957826" y="3093150"/>
            <a:ext cx="1548000" cy="1548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58EBD9C6-3997-4F5E-B5A4-5FC3A7096C0E}"/>
              </a:ext>
            </a:extLst>
          </p:cNvPr>
          <p:cNvSpPr/>
          <p:nvPr/>
        </p:nvSpPr>
        <p:spPr>
          <a:xfrm rot="13515910">
            <a:off x="1705105" y="3083155"/>
            <a:ext cx="1548000" cy="1548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6FFEDEBD-B870-4079-B920-C6AFD9AD342C}"/>
              </a:ext>
            </a:extLst>
          </p:cNvPr>
          <p:cNvSpPr/>
          <p:nvPr/>
        </p:nvSpPr>
        <p:spPr>
          <a:xfrm rot="2892145">
            <a:off x="3509581" y="3093150"/>
            <a:ext cx="1548000" cy="1548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C99183D0-9D1F-4050-9D37-2D8B69DA65DB}"/>
              </a:ext>
            </a:extLst>
          </p:cNvPr>
          <p:cNvSpPr/>
          <p:nvPr/>
        </p:nvSpPr>
        <p:spPr>
          <a:xfrm rot="13515910">
            <a:off x="5326148" y="3093151"/>
            <a:ext cx="1548000" cy="1548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F147B530-38CD-4FAA-8091-1EC281E86E6F}"/>
              </a:ext>
            </a:extLst>
          </p:cNvPr>
          <p:cNvSpPr/>
          <p:nvPr/>
        </p:nvSpPr>
        <p:spPr>
          <a:xfrm rot="2774663">
            <a:off x="7136127" y="3093150"/>
            <a:ext cx="1548000" cy="1548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4" name="Графіка 3" descr="Фабрика">
            <a:extLst>
              <a:ext uri="{FF2B5EF4-FFF2-40B4-BE49-F238E27FC236}">
                <a16:creationId xmlns:a16="http://schemas.microsoft.com/office/drawing/2014/main" id="{EC55E724-E903-4A5B-A5CE-33BF59A479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21905" y="3348758"/>
            <a:ext cx="914400" cy="914400"/>
          </a:xfrm>
          <a:prstGeom prst="rect">
            <a:avLst/>
          </a:prstGeom>
        </p:spPr>
      </p:pic>
      <p:pic>
        <p:nvPicPr>
          <p:cNvPr id="6" name="Графіка 5" descr="Банк">
            <a:extLst>
              <a:ext uri="{FF2B5EF4-FFF2-40B4-BE49-F238E27FC236}">
                <a16:creationId xmlns:a16="http://schemas.microsoft.com/office/drawing/2014/main" id="{73B2C4C8-9932-4929-BC62-25EF0FDB6D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24671" y="3387017"/>
            <a:ext cx="914400" cy="914400"/>
          </a:xfrm>
          <a:prstGeom prst="rect">
            <a:avLst/>
          </a:prstGeom>
        </p:spPr>
      </p:pic>
      <p:pic>
        <p:nvPicPr>
          <p:cNvPr id="8" name="Графіка 7" descr="Будинок">
            <a:extLst>
              <a:ext uri="{FF2B5EF4-FFF2-40B4-BE49-F238E27FC236}">
                <a16:creationId xmlns:a16="http://schemas.microsoft.com/office/drawing/2014/main" id="{1F8CE43D-3ADC-476F-885C-258DCFDF28E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38800" y="3336702"/>
            <a:ext cx="914400" cy="914400"/>
          </a:xfrm>
          <a:prstGeom prst="rect">
            <a:avLst/>
          </a:prstGeom>
        </p:spPr>
      </p:pic>
      <p:pic>
        <p:nvPicPr>
          <p:cNvPr id="14" name="Графіка 13" descr="Силосна башта">
            <a:extLst>
              <a:ext uri="{FF2B5EF4-FFF2-40B4-BE49-F238E27FC236}">
                <a16:creationId xmlns:a16="http://schemas.microsoft.com/office/drawing/2014/main" id="{2153FD43-9489-4BBA-8D4D-3CCF4541AD4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452927" y="3399955"/>
            <a:ext cx="914400" cy="914400"/>
          </a:xfrm>
          <a:prstGeom prst="rect">
            <a:avLst/>
          </a:prstGeom>
        </p:spPr>
      </p:pic>
      <p:pic>
        <p:nvPicPr>
          <p:cNvPr id="16" name="Графіка 15" descr="Вітряний млин">
            <a:extLst>
              <a:ext uri="{FF2B5EF4-FFF2-40B4-BE49-F238E27FC236}">
                <a16:creationId xmlns:a16="http://schemas.microsoft.com/office/drawing/2014/main" id="{F3AB3F46-53ED-49F4-B56F-0277A0E051A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274626" y="3348758"/>
            <a:ext cx="914400" cy="914400"/>
          </a:xfrm>
          <a:prstGeom prst="rect">
            <a:avLst/>
          </a:prstGeom>
        </p:spPr>
      </p:pic>
      <p:grpSp>
        <p:nvGrpSpPr>
          <p:cNvPr id="20" name="Групувати 19">
            <a:extLst>
              <a:ext uri="{FF2B5EF4-FFF2-40B4-BE49-F238E27FC236}">
                <a16:creationId xmlns:a16="http://schemas.microsoft.com/office/drawing/2014/main" id="{9C9AF3C9-E98F-4064-AC39-BC96BEED3F3D}"/>
              </a:ext>
            </a:extLst>
          </p:cNvPr>
          <p:cNvGrpSpPr/>
          <p:nvPr/>
        </p:nvGrpSpPr>
        <p:grpSpPr>
          <a:xfrm>
            <a:off x="3208757" y="1187423"/>
            <a:ext cx="2234907" cy="1776019"/>
            <a:chOff x="1341582" y="4729990"/>
            <a:chExt cx="2234907" cy="1776019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9C1B8B7-59E2-4930-BD81-10D10F2FE3AC}"/>
                </a:ext>
              </a:extLst>
            </p:cNvPr>
            <p:cNvSpPr txBox="1"/>
            <p:nvPr/>
          </p:nvSpPr>
          <p:spPr>
            <a:xfrm>
              <a:off x="1881825" y="4729990"/>
              <a:ext cx="12993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800" dirty="0">
                  <a:solidFill>
                    <a:srgbClr val="92D050"/>
                  </a:solidFill>
                  <a:latin typeface="Akrobat Bold" panose="00000800000000000000" pitchFamily="2" charset="-52"/>
                </a:rPr>
                <a:t>Назва 2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DA4C80E-2C6B-4644-BDC5-926896575CBA}"/>
                </a:ext>
              </a:extLst>
            </p:cNvPr>
            <p:cNvSpPr txBox="1"/>
            <p:nvPr/>
          </p:nvSpPr>
          <p:spPr>
            <a:xfrm>
              <a:off x="1341582" y="5305680"/>
              <a:ext cx="2234907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uk-UA" dirty="0">
                  <a:solidFill>
                    <a:schemeClr val="bg1"/>
                  </a:solidFill>
                  <a:latin typeface="Akrobat SemiBold" panose="00000700000000000000" pitchFamily="2" charset="-52"/>
                </a:rPr>
                <a:t>Опис символу Опис </a:t>
              </a:r>
            </a:p>
            <a:p>
              <a:pPr algn="ctr"/>
              <a:r>
                <a:rPr lang="uk-UA" dirty="0">
                  <a:solidFill>
                    <a:schemeClr val="bg1"/>
                  </a:solidFill>
                  <a:latin typeface="Akrobat SemiBold" panose="00000700000000000000" pitchFamily="2" charset="-52"/>
                </a:rPr>
                <a:t>символу Опис символу </a:t>
              </a:r>
            </a:p>
            <a:p>
              <a:pPr algn="ctr"/>
              <a:r>
                <a:rPr lang="uk-UA" dirty="0">
                  <a:solidFill>
                    <a:schemeClr val="bg1"/>
                  </a:solidFill>
                  <a:latin typeface="Akrobat SemiBold" panose="00000700000000000000" pitchFamily="2" charset="-52"/>
                </a:rPr>
                <a:t>Опис символу Опис </a:t>
              </a:r>
            </a:p>
            <a:p>
              <a:pPr algn="ctr"/>
              <a:r>
                <a:rPr lang="uk-UA" dirty="0">
                  <a:solidFill>
                    <a:schemeClr val="bg1"/>
                  </a:solidFill>
                  <a:latin typeface="Akrobat SemiBold" panose="00000700000000000000" pitchFamily="2" charset="-52"/>
                </a:rPr>
                <a:t>символу </a:t>
              </a:r>
            </a:p>
          </p:txBody>
        </p:sp>
      </p:grpSp>
      <p:grpSp>
        <p:nvGrpSpPr>
          <p:cNvPr id="32" name="Групувати 31">
            <a:extLst>
              <a:ext uri="{FF2B5EF4-FFF2-40B4-BE49-F238E27FC236}">
                <a16:creationId xmlns:a16="http://schemas.microsoft.com/office/drawing/2014/main" id="{89DE799F-428E-4E59-B37F-FBB66521B4C3}"/>
              </a:ext>
            </a:extLst>
          </p:cNvPr>
          <p:cNvGrpSpPr/>
          <p:nvPr/>
        </p:nvGrpSpPr>
        <p:grpSpPr>
          <a:xfrm>
            <a:off x="1267662" y="4743216"/>
            <a:ext cx="2234907" cy="1776019"/>
            <a:chOff x="1341582" y="4729990"/>
            <a:chExt cx="2234907" cy="1776019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846F221-19D0-498D-AD7D-957411FA688C}"/>
                </a:ext>
              </a:extLst>
            </p:cNvPr>
            <p:cNvSpPr txBox="1"/>
            <p:nvPr/>
          </p:nvSpPr>
          <p:spPr>
            <a:xfrm>
              <a:off x="1881826" y="4729990"/>
              <a:ext cx="119455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800" dirty="0">
                  <a:solidFill>
                    <a:srgbClr val="FF2929"/>
                  </a:solidFill>
                  <a:latin typeface="Akrobat Bold" panose="00000800000000000000" pitchFamily="2" charset="-52"/>
                </a:rPr>
                <a:t>Назва 1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F7B58533-BC41-4DDF-AF29-1FCAA1612D09}"/>
                </a:ext>
              </a:extLst>
            </p:cNvPr>
            <p:cNvSpPr txBox="1"/>
            <p:nvPr/>
          </p:nvSpPr>
          <p:spPr>
            <a:xfrm>
              <a:off x="1341582" y="5305680"/>
              <a:ext cx="2234907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uk-UA" dirty="0">
                  <a:solidFill>
                    <a:schemeClr val="bg1"/>
                  </a:solidFill>
                  <a:latin typeface="Akrobat SemiBold" panose="00000700000000000000" pitchFamily="2" charset="-52"/>
                </a:rPr>
                <a:t>Опис символу Опис </a:t>
              </a:r>
            </a:p>
            <a:p>
              <a:pPr algn="ctr"/>
              <a:r>
                <a:rPr lang="uk-UA" dirty="0">
                  <a:solidFill>
                    <a:schemeClr val="bg1"/>
                  </a:solidFill>
                  <a:latin typeface="Akrobat SemiBold" panose="00000700000000000000" pitchFamily="2" charset="-52"/>
                </a:rPr>
                <a:t>символу Опис символу </a:t>
              </a:r>
            </a:p>
            <a:p>
              <a:pPr algn="ctr"/>
              <a:r>
                <a:rPr lang="uk-UA" dirty="0">
                  <a:solidFill>
                    <a:schemeClr val="bg1"/>
                  </a:solidFill>
                  <a:latin typeface="Akrobat SemiBold" panose="00000700000000000000" pitchFamily="2" charset="-52"/>
                </a:rPr>
                <a:t>Опис символу Опис </a:t>
              </a:r>
            </a:p>
            <a:p>
              <a:pPr algn="ctr"/>
              <a:r>
                <a:rPr lang="uk-UA" dirty="0">
                  <a:solidFill>
                    <a:schemeClr val="bg1"/>
                  </a:solidFill>
                  <a:latin typeface="Akrobat SemiBold" panose="00000700000000000000" pitchFamily="2" charset="-52"/>
                </a:rPr>
                <a:t>символу </a:t>
              </a:r>
            </a:p>
          </p:txBody>
        </p:sp>
      </p:grpSp>
      <p:grpSp>
        <p:nvGrpSpPr>
          <p:cNvPr id="35" name="Групувати 34">
            <a:extLst>
              <a:ext uri="{FF2B5EF4-FFF2-40B4-BE49-F238E27FC236}">
                <a16:creationId xmlns:a16="http://schemas.microsoft.com/office/drawing/2014/main" id="{B851925A-F040-4A15-B534-033A2C3835EE}"/>
              </a:ext>
            </a:extLst>
          </p:cNvPr>
          <p:cNvGrpSpPr/>
          <p:nvPr/>
        </p:nvGrpSpPr>
        <p:grpSpPr>
          <a:xfrm>
            <a:off x="4978546" y="4719225"/>
            <a:ext cx="2234907" cy="1776019"/>
            <a:chOff x="1341582" y="4729990"/>
            <a:chExt cx="2234907" cy="1776019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FC55BC11-DFF4-4682-9447-8D1AF4649C9D}"/>
                </a:ext>
              </a:extLst>
            </p:cNvPr>
            <p:cNvSpPr txBox="1"/>
            <p:nvPr/>
          </p:nvSpPr>
          <p:spPr>
            <a:xfrm>
              <a:off x="1881826" y="4729990"/>
              <a:ext cx="12378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800" dirty="0">
                  <a:solidFill>
                    <a:srgbClr val="385723"/>
                  </a:solidFill>
                  <a:latin typeface="Akrobat Bold" panose="00000800000000000000" pitchFamily="2" charset="-52"/>
                </a:rPr>
                <a:t>Назва 3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6B930A2-3423-4380-A75A-BD3457DE614F}"/>
                </a:ext>
              </a:extLst>
            </p:cNvPr>
            <p:cNvSpPr txBox="1"/>
            <p:nvPr/>
          </p:nvSpPr>
          <p:spPr>
            <a:xfrm>
              <a:off x="1341582" y="5305680"/>
              <a:ext cx="2234907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uk-UA" dirty="0">
                  <a:solidFill>
                    <a:schemeClr val="bg1"/>
                  </a:solidFill>
                  <a:latin typeface="Akrobat SemiBold" panose="00000700000000000000" pitchFamily="2" charset="-52"/>
                </a:rPr>
                <a:t>Опис символу Опис </a:t>
              </a:r>
            </a:p>
            <a:p>
              <a:pPr algn="ctr"/>
              <a:r>
                <a:rPr lang="uk-UA" dirty="0">
                  <a:solidFill>
                    <a:schemeClr val="bg1"/>
                  </a:solidFill>
                  <a:latin typeface="Akrobat SemiBold" panose="00000700000000000000" pitchFamily="2" charset="-52"/>
                </a:rPr>
                <a:t>символу Опис символу </a:t>
              </a:r>
            </a:p>
            <a:p>
              <a:pPr algn="ctr"/>
              <a:r>
                <a:rPr lang="uk-UA" dirty="0">
                  <a:solidFill>
                    <a:schemeClr val="bg1"/>
                  </a:solidFill>
                  <a:latin typeface="Akrobat SemiBold" panose="00000700000000000000" pitchFamily="2" charset="-52"/>
                </a:rPr>
                <a:t>Опис символу Опис </a:t>
              </a:r>
            </a:p>
            <a:p>
              <a:pPr algn="ctr"/>
              <a:r>
                <a:rPr lang="uk-UA" dirty="0">
                  <a:solidFill>
                    <a:schemeClr val="bg1"/>
                  </a:solidFill>
                  <a:latin typeface="Akrobat SemiBold" panose="00000700000000000000" pitchFamily="2" charset="-52"/>
                </a:rPr>
                <a:t>символу </a:t>
              </a:r>
            </a:p>
          </p:txBody>
        </p:sp>
      </p:grpSp>
      <p:grpSp>
        <p:nvGrpSpPr>
          <p:cNvPr id="38" name="Групувати 37">
            <a:extLst>
              <a:ext uri="{FF2B5EF4-FFF2-40B4-BE49-F238E27FC236}">
                <a16:creationId xmlns:a16="http://schemas.microsoft.com/office/drawing/2014/main" id="{B3B613D3-8F93-4CF3-9C36-B9DF83201A5B}"/>
              </a:ext>
            </a:extLst>
          </p:cNvPr>
          <p:cNvGrpSpPr/>
          <p:nvPr/>
        </p:nvGrpSpPr>
        <p:grpSpPr>
          <a:xfrm>
            <a:off x="6722919" y="1197723"/>
            <a:ext cx="2234907" cy="1776019"/>
            <a:chOff x="1341582" y="4729990"/>
            <a:chExt cx="2234907" cy="1776019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8A74B4B-5AA3-4C5D-AD04-DDD9CD50B04B}"/>
                </a:ext>
              </a:extLst>
            </p:cNvPr>
            <p:cNvSpPr txBox="1"/>
            <p:nvPr/>
          </p:nvSpPr>
          <p:spPr>
            <a:xfrm>
              <a:off x="1881826" y="4729990"/>
              <a:ext cx="1242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800" dirty="0">
                  <a:solidFill>
                    <a:srgbClr val="0070C0"/>
                  </a:solidFill>
                  <a:latin typeface="Akrobat Bold" panose="00000800000000000000" pitchFamily="2" charset="-52"/>
                </a:rPr>
                <a:t>Назва 4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E823511F-5A90-41F1-9150-5A1B05F2BE8A}"/>
                </a:ext>
              </a:extLst>
            </p:cNvPr>
            <p:cNvSpPr txBox="1"/>
            <p:nvPr/>
          </p:nvSpPr>
          <p:spPr>
            <a:xfrm>
              <a:off x="1341582" y="5305680"/>
              <a:ext cx="2234907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uk-UA" dirty="0">
                  <a:solidFill>
                    <a:schemeClr val="bg1"/>
                  </a:solidFill>
                  <a:latin typeface="Akrobat SemiBold" panose="00000700000000000000" pitchFamily="2" charset="-52"/>
                </a:rPr>
                <a:t>Опис символу Опис </a:t>
              </a:r>
            </a:p>
            <a:p>
              <a:pPr algn="ctr"/>
              <a:r>
                <a:rPr lang="uk-UA" dirty="0">
                  <a:solidFill>
                    <a:schemeClr val="bg1"/>
                  </a:solidFill>
                  <a:latin typeface="Akrobat SemiBold" panose="00000700000000000000" pitchFamily="2" charset="-52"/>
                </a:rPr>
                <a:t>символу Опис символу </a:t>
              </a:r>
            </a:p>
            <a:p>
              <a:pPr algn="ctr"/>
              <a:r>
                <a:rPr lang="uk-UA" dirty="0">
                  <a:solidFill>
                    <a:schemeClr val="bg1"/>
                  </a:solidFill>
                  <a:latin typeface="Akrobat SemiBold" panose="00000700000000000000" pitchFamily="2" charset="-52"/>
                </a:rPr>
                <a:t>Опис символу Опис </a:t>
              </a:r>
            </a:p>
            <a:p>
              <a:pPr algn="ctr"/>
              <a:r>
                <a:rPr lang="uk-UA" dirty="0">
                  <a:solidFill>
                    <a:schemeClr val="bg1"/>
                  </a:solidFill>
                  <a:latin typeface="Akrobat SemiBold" panose="00000700000000000000" pitchFamily="2" charset="-52"/>
                </a:rPr>
                <a:t>символу </a:t>
              </a:r>
            </a:p>
          </p:txBody>
        </p:sp>
      </p:grpSp>
      <p:grpSp>
        <p:nvGrpSpPr>
          <p:cNvPr id="41" name="Групувати 40">
            <a:extLst>
              <a:ext uri="{FF2B5EF4-FFF2-40B4-BE49-F238E27FC236}">
                <a16:creationId xmlns:a16="http://schemas.microsoft.com/office/drawing/2014/main" id="{BC5D313A-BB81-4C53-8478-3B0F723CB115}"/>
              </a:ext>
            </a:extLst>
          </p:cNvPr>
          <p:cNvGrpSpPr/>
          <p:nvPr/>
        </p:nvGrpSpPr>
        <p:grpSpPr>
          <a:xfrm>
            <a:off x="8634048" y="4743216"/>
            <a:ext cx="2234907" cy="1776019"/>
            <a:chOff x="1341582" y="4729990"/>
            <a:chExt cx="2234907" cy="1776019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569392F6-CC68-433B-AF2F-86EC84D3389C}"/>
                </a:ext>
              </a:extLst>
            </p:cNvPr>
            <p:cNvSpPr txBox="1"/>
            <p:nvPr/>
          </p:nvSpPr>
          <p:spPr>
            <a:xfrm>
              <a:off x="1881826" y="4729990"/>
              <a:ext cx="124104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800" dirty="0">
                  <a:solidFill>
                    <a:srgbClr val="7030A0"/>
                  </a:solidFill>
                  <a:latin typeface="Akrobat Bold" panose="00000800000000000000" pitchFamily="2" charset="-52"/>
                </a:rPr>
                <a:t>Назва 5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BD38B5EC-027C-4934-A095-AAC94C8D84D8}"/>
                </a:ext>
              </a:extLst>
            </p:cNvPr>
            <p:cNvSpPr txBox="1"/>
            <p:nvPr/>
          </p:nvSpPr>
          <p:spPr>
            <a:xfrm>
              <a:off x="1341582" y="5305680"/>
              <a:ext cx="2234907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uk-UA" dirty="0">
                  <a:solidFill>
                    <a:schemeClr val="bg1"/>
                  </a:solidFill>
                  <a:latin typeface="Akrobat SemiBold" panose="00000700000000000000" pitchFamily="2" charset="-52"/>
                </a:rPr>
                <a:t>Опис символу Опис </a:t>
              </a:r>
            </a:p>
            <a:p>
              <a:pPr algn="ctr"/>
              <a:r>
                <a:rPr lang="uk-UA" dirty="0">
                  <a:solidFill>
                    <a:schemeClr val="bg1"/>
                  </a:solidFill>
                  <a:latin typeface="Akrobat SemiBold" panose="00000700000000000000" pitchFamily="2" charset="-52"/>
                </a:rPr>
                <a:t>символу Опис символу </a:t>
              </a:r>
            </a:p>
            <a:p>
              <a:pPr algn="ctr"/>
              <a:r>
                <a:rPr lang="uk-UA" dirty="0">
                  <a:solidFill>
                    <a:schemeClr val="bg1"/>
                  </a:solidFill>
                  <a:latin typeface="Akrobat SemiBold" panose="00000700000000000000" pitchFamily="2" charset="-52"/>
                </a:rPr>
                <a:t>Опис символу Опис </a:t>
              </a:r>
            </a:p>
            <a:p>
              <a:pPr algn="ctr"/>
              <a:r>
                <a:rPr lang="uk-UA" dirty="0">
                  <a:solidFill>
                    <a:schemeClr val="bg1"/>
                  </a:solidFill>
                  <a:latin typeface="Akrobat SemiBold" panose="00000700000000000000" pitchFamily="2" charset="-52"/>
                </a:rPr>
                <a:t>символу 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7C810093-80FC-46F8-B6B6-A4E1F1BACA6E}"/>
              </a:ext>
            </a:extLst>
          </p:cNvPr>
          <p:cNvSpPr txBox="1"/>
          <p:nvPr/>
        </p:nvSpPr>
        <p:spPr>
          <a:xfrm>
            <a:off x="1829301" y="191246"/>
            <a:ext cx="90396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solidFill>
                  <a:srgbClr val="FFC000"/>
                </a:solidFill>
                <a:latin typeface="Akrobat Bold" panose="00000800000000000000" pitchFamily="2" charset="-52"/>
              </a:rPr>
              <a:t>Основний напис, назва головної теми для </a:t>
            </a:r>
            <a:r>
              <a:rPr lang="uk-UA" sz="3600" dirty="0" err="1">
                <a:solidFill>
                  <a:srgbClr val="FFC000"/>
                </a:solidFill>
                <a:latin typeface="Akrobat Bold" panose="00000800000000000000" pitchFamily="2" charset="-52"/>
              </a:rPr>
              <a:t>проєкту</a:t>
            </a:r>
            <a:endParaRPr lang="uk-UA" sz="3600" dirty="0">
              <a:solidFill>
                <a:srgbClr val="FFC000"/>
              </a:solidFill>
              <a:latin typeface="Akrobat Bold" panose="000008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8130383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68</Words>
  <Application>Microsoft Office PowerPoint</Application>
  <PresentationFormat>Широкий екран</PresentationFormat>
  <Paragraphs>26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7" baseType="lpstr">
      <vt:lpstr>Akrobat Bold</vt:lpstr>
      <vt:lpstr>Akrobat SemiBold</vt:lpstr>
      <vt:lpstr>Arial</vt:lpstr>
      <vt:lpstr>Calibri</vt:lpstr>
      <vt:lpstr>Calibri Light</vt:lpstr>
      <vt:lpstr>Тема Office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Евген E350</dc:creator>
  <cp:lastModifiedBy>Евген E350</cp:lastModifiedBy>
  <cp:revision>9</cp:revision>
  <dcterms:created xsi:type="dcterms:W3CDTF">2023-04-12T03:57:37Z</dcterms:created>
  <dcterms:modified xsi:type="dcterms:W3CDTF">2023-04-12T05:22:26Z</dcterms:modified>
</cp:coreProperties>
</file>