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DA2E-AC49-4BB6-979C-4605AF00E8F2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94B6-7664-4F63-8802-3816A548CE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DA2E-AC49-4BB6-979C-4605AF00E8F2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94B6-7664-4F63-8802-3816A548CE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DA2E-AC49-4BB6-979C-4605AF00E8F2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94B6-7664-4F63-8802-3816A548CE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DA2E-AC49-4BB6-979C-4605AF00E8F2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94B6-7664-4F63-8802-3816A548CE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DA2E-AC49-4BB6-979C-4605AF00E8F2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94B6-7664-4F63-8802-3816A548CE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DA2E-AC49-4BB6-979C-4605AF00E8F2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94B6-7664-4F63-8802-3816A548CE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DA2E-AC49-4BB6-979C-4605AF00E8F2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94B6-7664-4F63-8802-3816A548CE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DA2E-AC49-4BB6-979C-4605AF00E8F2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94B6-7664-4F63-8802-3816A548CE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DA2E-AC49-4BB6-979C-4605AF00E8F2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94B6-7664-4F63-8802-3816A548CE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DA2E-AC49-4BB6-979C-4605AF00E8F2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94B6-7664-4F63-8802-3816A548CE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DA2E-AC49-4BB6-979C-4605AF00E8F2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94B6-7664-4F63-8802-3816A548CE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CDA2E-AC49-4BB6-979C-4605AF00E8F2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594B6-7664-4F63-8802-3816A548CE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Описание каталога </a:t>
            </a:r>
            <a:r>
              <a:rPr lang="ru-RU" sz="2200" dirty="0" err="1" smtClean="0"/>
              <a:t>интернет-магазина</a:t>
            </a:r>
            <a:r>
              <a:rPr lang="ru-RU" sz="2200" dirty="0" smtClean="0"/>
              <a:t>,</a:t>
            </a:r>
            <a:r>
              <a:rPr lang="ru-RU" sz="2200" baseline="0" dirty="0" smtClean="0"/>
              <a:t> раздел «</a:t>
            </a:r>
            <a:r>
              <a:rPr lang="ru-RU" sz="2200" cap="all" dirty="0"/>
              <a:t>АМОРТИЗАТОРЫ, ГОФРЫ, САЙЛЕНТБЛОКИ АМОРТИЗАТОРОВ НА СКУТЕР»</a:t>
            </a:r>
            <a:r>
              <a:rPr lang="ru-RU" cap="all" dirty="0"/>
              <a:t/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vois\moto\Amortizat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1113" y="-1128713"/>
            <a:ext cx="11706226" cy="9115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vois\moto\zongsh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5425" y="-619125"/>
            <a:ext cx="12134850" cy="809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vois\moto\zongshen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0175" y="-1062038"/>
            <a:ext cx="11944350" cy="8982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vois\moto\Cygn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9001156" cy="4957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vois\moto\fil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3475" y="-1143000"/>
            <a:ext cx="1141095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vois\moto\girobor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8263" y="-1566863"/>
            <a:ext cx="11820526" cy="999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vois\moto\selxoztexni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5413" y="-590550"/>
            <a:ext cx="11934826" cy="803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vois\moto\svec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8288" y="-771525"/>
            <a:ext cx="12220576" cy="840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vois\moto\Szeplen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13" y="-552450"/>
            <a:ext cx="11858626" cy="796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vois\moto\tormoznaya-siste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25" y="-247650"/>
            <a:ext cx="11525250" cy="735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vois\moto\zapchasti-k-dvigately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3500" y="-2500313"/>
            <a:ext cx="11811000" cy="1185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</Words>
  <Application>Microsoft Office PowerPoint</Application>
  <PresentationFormat>Екран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Описание каталога интернет-магазина, раздел «АМОРТИЗАТОРЫ, ГОФРЫ, САЙЛЕНТБЛОКИ АМОРТИЗАТОРОВ НА СКУТЕР»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каталога интернет-магазина, раздел «АМОРТИЗАТОРЫ, ГОФРЫ, САЙЛЕНТБЛОКИ АМОРТИЗАТОРОВ НА СКУТЕР» </dc:title>
  <dc:creator>Admin</dc:creator>
  <cp:lastModifiedBy>Admin</cp:lastModifiedBy>
  <cp:revision>2</cp:revision>
  <dcterms:created xsi:type="dcterms:W3CDTF">2022-05-29T19:38:57Z</dcterms:created>
  <dcterms:modified xsi:type="dcterms:W3CDTF">2022-05-29T19:47:29Z</dcterms:modified>
</cp:coreProperties>
</file>