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</p:sldMasterIdLst>
  <p:sldIdLst>
    <p:sldId id="256" r:id="rId2"/>
    <p:sldId id="259" r:id="rId3"/>
    <p:sldId id="257" r:id="rId4"/>
    <p:sldId id="258" r:id="rId5"/>
    <p:sldId id="261" r:id="rId6"/>
    <p:sldId id="263" r:id="rId7"/>
    <p:sldId id="264" r:id="rId8"/>
    <p:sldId id="262" r:id="rId9"/>
    <p:sldId id="266" r:id="rId10"/>
    <p:sldId id="265" r:id="rId11"/>
    <p:sldId id="267" r:id="rId12"/>
    <p:sldId id="260" r:id="rId13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5342"/>
    <a:srgbClr val="06EA5E"/>
    <a:srgbClr val="3591DB"/>
    <a:srgbClr val="D92326"/>
    <a:srgbClr val="F7DB05"/>
    <a:srgbClr val="F30BF2"/>
    <a:srgbClr val="E26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192"/>
    <p:restoredTop sz="96296"/>
  </p:normalViewPr>
  <p:slideViewPr>
    <p:cSldViewPr snapToGrid="0">
      <p:cViewPr varScale="1">
        <p:scale>
          <a:sx n="107" d="100"/>
          <a:sy n="107" d="100"/>
        </p:scale>
        <p:origin x="184" y="6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FF01D6-5D22-D80A-9D36-E56B2B2B1A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837BA0-F0B3-84A7-BDD3-3CAAD36DF4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6E1FAE-9B4D-9237-0D11-BD9E56F5A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4/11/23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B05FCD-77C5-2ABE-ED01-F256B195A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C8BCDF-C5CC-BA3B-D1FF-EED17059C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88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741B9-1C9F-7EAB-A0D7-2B9827203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191761-4EBC-F432-22DA-517F56B9E4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B57558-A89E-D283-D2E3-0E9D472D0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4/11/23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C1348-6964-62FA-A5A2-BBC0594D2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771D3E-DED4-FDCB-82B8-F42048733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6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06AC8A0-8FEC-E90F-FAE7-C3D6DB5993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61E893-6F67-8E4A-B173-ADD8BA85D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4DE23C-EE76-1F1E-2770-CFB5A326E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4/11/23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7471B3-22EE-C818-1979-6E9B432B3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269D85-4EAA-DB01-D76C-853DF62D8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5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151CE2-64BA-B2C0-FEE7-63B572C27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1524EB-5C39-5412-09A2-EC32FEC91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EC124D-2BEE-A298-B80B-2995A2A2D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4/11/23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D79FD-5A38-18B0-11CB-19921F403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E35192-D574-CFE3-1867-6F2E4F69A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36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628EEC-5027-AB95-5F94-405195E70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29AB2F-F63C-64CC-B6B8-1E413873A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99B05C-A7FC-D123-D23C-0E6A6DA56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4/11/23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C6E928-664C-DB2A-7712-BFBBFFBA9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87FD86-EB2F-4B5B-E3FC-E83DDC21A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5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A79B90-1E96-5B46-80E8-41DAACE4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3F412F-42B1-60A2-9D1D-5055F30598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E0C6F9-D5F0-F843-A612-73A8CAFC12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F705BB-83F1-5268-5DF3-64A374977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4/11/23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54B5013-46E8-294D-0B73-B9B609084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9F7CB2-A49A-E621-1517-8C9C96B45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538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AAB6E-AE74-3300-B9DD-022568B12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EDD89D-15EE-989A-96D0-9B04FD63B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2E30E3-8416-3E2F-CF9B-D21753E404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5454B84-CC10-A545-395D-63AFF46E2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9F5FACE-C888-496B-DC38-C10C876A4D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AD4CB59-100D-3F2A-8EF9-FBEEF3C7E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4/11/23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AD97C5-68CF-2A2A-EF1B-92623CAB8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2EE63AA-0630-BB7C-9712-E688F8DE3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521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B1F59C-3CC6-836F-4616-25B7E22D4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74E5518-47D3-D8E7-C090-46A8EF909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4/11/23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5CAC709-0202-E025-737C-086FB3B1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009CF61-556C-43F2-B359-FCC10A92B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403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E9386C1-6395-438D-059E-5830B7800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4/11/23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0A95CE2-95F7-3431-BC95-6D380FD47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08040D6-8212-A406-E394-D181E7724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046038-FF5D-930C-A186-9E5267870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35F601-BD4B-4397-084B-234361F6A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8379F2-A41C-B4F1-BE0A-9D47C9F332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1493B3-404E-B78F-65D4-19AE8CED9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4/11/23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086EA5-8964-4611-0EC3-385D44A27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21A163-E26E-004D-1D98-F540ECA5D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376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ECB84D-0AAB-9B92-304D-3B953DFCD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6D9C130-77B1-D238-E432-6440000A21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8F7FE0-1F5B-A90D-46C6-EF6EB1D8F7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E0F542-91CD-4842-610A-F8F4641B0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pPr/>
              <a:t>4/11/23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F3B78F-2872-4787-4818-3E3F497FF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D6BEF2-4744-61DC-B29E-D872AB24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66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F72C5E-B9BA-504C-79F4-A137B3387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2D1C49-9131-BD9B-D60F-DCDD91073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86FD0F-32A6-0AA2-A52D-F6DAC7BE9D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4/11/23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FF451D-7026-5C54-C106-17CCAAA11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67678C-0421-0F09-A097-B64FDCBF7F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83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jpg"/><Relationship Id="rId7" Type="http://schemas.openxmlformats.org/officeDocument/2006/relationships/image" Target="../media/image1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5.jp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5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>
            <a:extLst>
              <a:ext uri="{FF2B5EF4-FFF2-40B4-BE49-F238E27FC236}">
                <a16:creationId xmlns:a16="http://schemas.microsoft.com/office/drawing/2014/main" id="{16E6267C-95FF-99B2-EABD-0CEC2BD8D154}"/>
              </a:ext>
            </a:extLst>
          </p:cNvPr>
          <p:cNvSpPr/>
          <p:nvPr/>
        </p:nvSpPr>
        <p:spPr>
          <a:xfrm>
            <a:off x="7821891" y="2208338"/>
            <a:ext cx="3503006" cy="35030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28D183-D269-22D0-31C5-73DD581680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670358"/>
            <a:ext cx="6514846" cy="2478403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vverh_vniz</a:t>
            </a:r>
            <a:endParaRPr lang="ru-UA" sz="8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5B7658-979F-C30E-A1F6-19FB680BE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47" y="2435094"/>
            <a:ext cx="3049494" cy="3049494"/>
          </a:xfrm>
          <a:prstGeom prst="rect">
            <a:avLst/>
          </a:prstGeom>
        </p:spPr>
      </p:pic>
      <p:sp>
        <p:nvSpPr>
          <p:cNvPr id="6" name="Овал 5">
            <a:extLst>
              <a:ext uri="{FF2B5EF4-FFF2-40B4-BE49-F238E27FC236}">
                <a16:creationId xmlns:a16="http://schemas.microsoft.com/office/drawing/2014/main" id="{93B47C03-F32A-1766-9B82-B69E1F8626B8}"/>
              </a:ext>
            </a:extLst>
          </p:cNvPr>
          <p:cNvSpPr/>
          <p:nvPr/>
        </p:nvSpPr>
        <p:spPr>
          <a:xfrm>
            <a:off x="3755188" y="683591"/>
            <a:ext cx="3503006" cy="35030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C54125-1F89-8351-1178-D36F60F41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597" y="0"/>
            <a:ext cx="4870188" cy="487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075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D54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2351A7B-2058-21E9-4E77-8298B0607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794" y="643467"/>
            <a:ext cx="2475653" cy="2475653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524" y="487090"/>
            <a:ext cx="3588174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726366-9EDB-00FF-B903-AD974A80F8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459"/>
          <a:stretch/>
        </p:blipFill>
        <p:spPr>
          <a:xfrm>
            <a:off x="4515445" y="643467"/>
            <a:ext cx="3161109" cy="55920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7742E19-9EC3-4AFA-DE0D-D1228D664B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459"/>
          <a:stretch/>
        </p:blipFill>
        <p:spPr>
          <a:xfrm>
            <a:off x="8349056" y="643467"/>
            <a:ext cx="3161109" cy="5592066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F08C5C4-CCA9-FC7E-E3E9-BD8EB42B9A3B}"/>
              </a:ext>
            </a:extLst>
          </p:cNvPr>
          <p:cNvSpPr/>
          <p:nvPr/>
        </p:nvSpPr>
        <p:spPr>
          <a:xfrm>
            <a:off x="1039691" y="3854791"/>
            <a:ext cx="2285831" cy="2285831"/>
          </a:xfrm>
          <a:prstGeom prst="rect">
            <a:avLst/>
          </a:prstGeom>
          <a:solidFill>
            <a:srgbClr val="F7DB05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14" name="Рисунок 13" descr="Изображение выглядит как Веб-сайт&#10;&#10;Автоматически созданное описание">
            <a:extLst>
              <a:ext uri="{FF2B5EF4-FFF2-40B4-BE49-F238E27FC236}">
                <a16:creationId xmlns:a16="http://schemas.microsoft.com/office/drawing/2014/main" id="{B8203F22-CC5B-EF5C-2BAB-6578DEDAA9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6023"/>
          <a:stretch/>
        </p:blipFill>
        <p:spPr>
          <a:xfrm>
            <a:off x="4515445" y="4415221"/>
            <a:ext cx="3124160" cy="1820312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Веб-сайт&#10;&#10;Автоматически созданное описание">
            <a:extLst>
              <a:ext uri="{FF2B5EF4-FFF2-40B4-BE49-F238E27FC236}">
                <a16:creationId xmlns:a16="http://schemas.microsoft.com/office/drawing/2014/main" id="{61F2E1F7-6B21-4819-12DB-923203E5F6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6538"/>
          <a:stretch/>
        </p:blipFill>
        <p:spPr>
          <a:xfrm>
            <a:off x="8349055" y="4415222"/>
            <a:ext cx="3161109" cy="18203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F58910-D536-0391-FBF4-B892600D5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334" y="3769194"/>
            <a:ext cx="2475653" cy="2466339"/>
          </a:xfrm>
          <a:prstGeom prst="rect">
            <a:avLst/>
          </a:prstGeom>
        </p:spPr>
      </p:pic>
      <p:sp>
        <p:nvSpPr>
          <p:cNvPr id="19" name="Овал 18">
            <a:extLst>
              <a:ext uri="{FF2B5EF4-FFF2-40B4-BE49-F238E27FC236}">
                <a16:creationId xmlns:a16="http://schemas.microsoft.com/office/drawing/2014/main" id="{51217604-BFBA-02ED-7BAC-2EF8793DEA74}"/>
              </a:ext>
            </a:extLst>
          </p:cNvPr>
          <p:cNvSpPr/>
          <p:nvPr/>
        </p:nvSpPr>
        <p:spPr>
          <a:xfrm>
            <a:off x="4628657" y="1494350"/>
            <a:ext cx="678180" cy="678180"/>
          </a:xfrm>
          <a:prstGeom prst="ellipse">
            <a:avLst/>
          </a:prstGeom>
          <a:solidFill>
            <a:srgbClr val="F7DB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C437705-67DD-E393-45C0-8E910D7F5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920" y="1413613"/>
            <a:ext cx="839654" cy="83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378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5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7C36801-2C57-3ABD-E7B3-43EA02EDF6D1}"/>
              </a:ext>
            </a:extLst>
          </p:cNvPr>
          <p:cNvSpPr/>
          <p:nvPr/>
        </p:nvSpPr>
        <p:spPr>
          <a:xfrm>
            <a:off x="4186381" y="866927"/>
            <a:ext cx="3819236" cy="5124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C0C45E8-FE04-AC17-3833-106A7524FBE9}"/>
              </a:ext>
            </a:extLst>
          </p:cNvPr>
          <p:cNvSpPr/>
          <p:nvPr/>
        </p:nvSpPr>
        <p:spPr>
          <a:xfrm>
            <a:off x="8252028" y="866927"/>
            <a:ext cx="3819236" cy="5124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87B3AD8-E825-7251-BC00-FF34BC85024C}"/>
              </a:ext>
            </a:extLst>
          </p:cNvPr>
          <p:cNvSpPr/>
          <p:nvPr/>
        </p:nvSpPr>
        <p:spPr>
          <a:xfrm>
            <a:off x="131907" y="866927"/>
            <a:ext cx="3819236" cy="5124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5" name="Рисунок 4" descr="Изображение выглядит как Веб-сайт&#10;&#10;Автоматически созданное описание">
            <a:extLst>
              <a:ext uri="{FF2B5EF4-FFF2-40B4-BE49-F238E27FC236}">
                <a16:creationId xmlns:a16="http://schemas.microsoft.com/office/drawing/2014/main" id="{0B4F0578-951D-6CBB-4537-D70DDE76F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894" y="1030735"/>
            <a:ext cx="3620211" cy="47965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0FDC78-E761-24B5-0582-343B9FC96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2949" y="1030736"/>
            <a:ext cx="3597395" cy="4796526"/>
          </a:xfrm>
          <a:prstGeom prst="rect">
            <a:avLst/>
          </a:prstGeom>
        </p:spPr>
      </p:pic>
      <p:pic>
        <p:nvPicPr>
          <p:cNvPr id="9" name="Рисунок 8" descr="Изображение выглядит как текст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id="{C1C6A159-181A-97BF-9CC1-B35C95E81E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" y="1030737"/>
            <a:ext cx="3575050" cy="479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69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5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A4503C1-1700-B2F8-DCF3-D72DE6BCAB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6359" y="643466"/>
            <a:ext cx="4693623" cy="5571067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E68D6690-4B37-76E0-93A6-3D57FB9FF4A3}"/>
              </a:ext>
            </a:extLst>
          </p:cNvPr>
          <p:cNvCxnSpPr>
            <a:cxnSpLocks/>
          </p:cNvCxnSpPr>
          <p:nvPr/>
        </p:nvCxnSpPr>
        <p:spPr>
          <a:xfrm flipH="1">
            <a:off x="5707626" y="3605979"/>
            <a:ext cx="698090" cy="0"/>
          </a:xfrm>
          <a:prstGeom prst="straightConnector1">
            <a:avLst/>
          </a:prstGeom>
          <a:ln w="25400">
            <a:solidFill>
              <a:schemeClr val="bg1"/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>
            <a:extLst>
              <a:ext uri="{FF2B5EF4-FFF2-40B4-BE49-F238E27FC236}">
                <a16:creationId xmlns:a16="http://schemas.microsoft.com/office/drawing/2014/main" id="{4176877C-D73C-7DF2-145B-98E54DD4B2A0}"/>
              </a:ext>
            </a:extLst>
          </p:cNvPr>
          <p:cNvSpPr/>
          <p:nvPr/>
        </p:nvSpPr>
        <p:spPr>
          <a:xfrm>
            <a:off x="1030441" y="1849678"/>
            <a:ext cx="1082282" cy="10814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00939A7-A21D-8C21-482C-0DC398920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872" y="2024173"/>
            <a:ext cx="761589" cy="7499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08221D9-F058-B90D-F81C-2E034F62946D}"/>
              </a:ext>
            </a:extLst>
          </p:cNvPr>
          <p:cNvSpPr txBox="1"/>
          <p:nvPr/>
        </p:nvSpPr>
        <p:spPr>
          <a:xfrm>
            <a:off x="6942803" y="2200966"/>
            <a:ext cx="439283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de-DE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Wayforpay</a:t>
            </a:r>
            <a:endParaRPr lang="ru-RU" sz="3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Сбор пожертвований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Сайт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ru-RU" sz="3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Анонс событий</a:t>
            </a:r>
            <a:endParaRPr lang="de-DE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Tik-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Tok</a:t>
            </a:r>
            <a:endParaRPr lang="de-DE" sz="3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e-DE" sz="3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3A5615-8E50-F811-2C27-0B30ACFC8B3B}"/>
              </a:ext>
            </a:extLst>
          </p:cNvPr>
          <p:cNvSpPr txBox="1"/>
          <p:nvPr/>
        </p:nvSpPr>
        <p:spPr>
          <a:xfrm>
            <a:off x="6942803" y="643466"/>
            <a:ext cx="40778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Шапка профиля</a:t>
            </a:r>
            <a:endParaRPr lang="ru-UA" sz="3600" b="1" dirty="0"/>
          </a:p>
        </p:txBody>
      </p:sp>
    </p:spTree>
    <p:extLst>
      <p:ext uri="{BB962C8B-B14F-4D97-AF65-F5344CB8AC3E}">
        <p14:creationId xmlns:p14="http://schemas.microsoft.com/office/powerpoint/2010/main" val="151974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5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6F7FA4D4-2520-9E1F-5E9F-90975CA1CAAE}"/>
              </a:ext>
            </a:extLst>
          </p:cNvPr>
          <p:cNvSpPr/>
          <p:nvPr/>
        </p:nvSpPr>
        <p:spPr>
          <a:xfrm>
            <a:off x="1737360" y="2377440"/>
            <a:ext cx="2103120" cy="210312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CF9B4EB-D641-CBBC-62F3-F4AAB333C7E6}"/>
              </a:ext>
            </a:extLst>
          </p:cNvPr>
          <p:cNvSpPr/>
          <p:nvPr/>
        </p:nvSpPr>
        <p:spPr>
          <a:xfrm>
            <a:off x="5044440" y="2377440"/>
            <a:ext cx="2103120" cy="2103120"/>
          </a:xfrm>
          <a:prstGeom prst="ellipse">
            <a:avLst/>
          </a:prstGeom>
          <a:solidFill>
            <a:srgbClr val="E26330"/>
          </a:solidFill>
          <a:ln>
            <a:solidFill>
              <a:srgbClr val="3D53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D7CA8952-0158-88AA-9F25-1FCDE91BD776}"/>
              </a:ext>
            </a:extLst>
          </p:cNvPr>
          <p:cNvSpPr/>
          <p:nvPr/>
        </p:nvSpPr>
        <p:spPr>
          <a:xfrm>
            <a:off x="8351520" y="2377440"/>
            <a:ext cx="2103120" cy="210312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06000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D54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2351A7B-2058-21E9-4E77-8298B0607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794" y="643467"/>
            <a:ext cx="2475653" cy="2475653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CA8A549-D4F8-3BE0-69A8-D9B83BDF9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205" y="3748194"/>
            <a:ext cx="2471631" cy="2471631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F51D9C7-0B00-07E9-1D25-172B9747BB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441265" y="650497"/>
            <a:ext cx="3133724" cy="5571066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524" y="487090"/>
            <a:ext cx="3588174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B676C4-DF4B-FDAE-FB80-BAF10802E0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3107" y="650497"/>
            <a:ext cx="3133724" cy="5571066"/>
          </a:xfrm>
          <a:prstGeom prst="rect">
            <a:avLst/>
          </a:prstGeom>
        </p:spPr>
      </p:pic>
      <p:pic>
        <p:nvPicPr>
          <p:cNvPr id="2" name="Рисунок 1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D0174465-656D-E605-7F2A-181DD1F9479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0103" r="-2" b="-3"/>
          <a:stretch/>
        </p:blipFill>
        <p:spPr>
          <a:xfrm>
            <a:off x="8373107" y="4114799"/>
            <a:ext cx="3145451" cy="209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19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5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A497186-4EC1-3AC1-8CAC-5AC7FB73D0B1}"/>
              </a:ext>
            </a:extLst>
          </p:cNvPr>
          <p:cNvSpPr/>
          <p:nvPr/>
        </p:nvSpPr>
        <p:spPr>
          <a:xfrm>
            <a:off x="625360" y="412667"/>
            <a:ext cx="5327879" cy="6032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2519885-55E9-1992-0FCA-2EDA9975089B}"/>
              </a:ext>
            </a:extLst>
          </p:cNvPr>
          <p:cNvSpPr/>
          <p:nvPr/>
        </p:nvSpPr>
        <p:spPr>
          <a:xfrm>
            <a:off x="6238758" y="412667"/>
            <a:ext cx="5327880" cy="6032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DF555DB6-594E-DF15-8FDB-870A61BBDF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49" r="-2" b="-2"/>
          <a:stretch/>
        </p:blipFill>
        <p:spPr>
          <a:xfrm>
            <a:off x="724396" y="643467"/>
            <a:ext cx="5129808" cy="5571066"/>
          </a:xfrm>
          <a:prstGeom prst="rect">
            <a:avLst/>
          </a:prstGeom>
        </p:spPr>
      </p:pic>
      <p:pic>
        <p:nvPicPr>
          <p:cNvPr id="8" name="Объект 7" descr="Изображение выглядит как Веб-сайт&#10;&#10;Автоматически созданное описание">
            <a:extLst>
              <a:ext uri="{FF2B5EF4-FFF2-40B4-BE49-F238E27FC236}">
                <a16:creationId xmlns:a16="http://schemas.microsoft.com/office/drawing/2014/main" id="{409A670F-6FB2-A0EB-5734-1CF53454CB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8005"/>
          <a:stretch/>
        </p:blipFill>
        <p:spPr>
          <a:xfrm>
            <a:off x="6337814" y="643467"/>
            <a:ext cx="512976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18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5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DF555DB6-594E-DF15-8FDB-870A61BBDF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549" r="-2" b="-2"/>
          <a:stretch/>
        </p:blipFill>
        <p:spPr>
          <a:xfrm>
            <a:off x="724396" y="643467"/>
            <a:ext cx="5129808" cy="5571066"/>
          </a:xfrm>
          <a:prstGeom prst="rect">
            <a:avLst/>
          </a:prstGeom>
        </p:spPr>
      </p:pic>
      <p:pic>
        <p:nvPicPr>
          <p:cNvPr id="8" name="Объект 7" descr="Изображение выглядит как Веб-сайт&#10;&#10;Автоматически созданное описание">
            <a:extLst>
              <a:ext uri="{FF2B5EF4-FFF2-40B4-BE49-F238E27FC236}">
                <a16:creationId xmlns:a16="http://schemas.microsoft.com/office/drawing/2014/main" id="{409A670F-6FB2-A0EB-5734-1CF53454CB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8005"/>
          <a:stretch/>
        </p:blipFill>
        <p:spPr>
          <a:xfrm>
            <a:off x="6337814" y="643467"/>
            <a:ext cx="5129769" cy="557106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B284CB-18AB-C82D-1381-0BE921DCB15B}"/>
              </a:ext>
            </a:extLst>
          </p:cNvPr>
          <p:cNvSpPr/>
          <p:nvPr/>
        </p:nvSpPr>
        <p:spPr>
          <a:xfrm>
            <a:off x="724395" y="1089026"/>
            <a:ext cx="1698129" cy="1722263"/>
          </a:xfrm>
          <a:prstGeom prst="rect">
            <a:avLst/>
          </a:prstGeom>
          <a:solidFill>
            <a:srgbClr val="E26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295248D-4DD6-4447-D7F0-2F19D51FA909}"/>
              </a:ext>
            </a:extLst>
          </p:cNvPr>
          <p:cNvSpPr/>
          <p:nvPr/>
        </p:nvSpPr>
        <p:spPr>
          <a:xfrm>
            <a:off x="2422525" y="2811290"/>
            <a:ext cx="1715840" cy="1689099"/>
          </a:xfrm>
          <a:prstGeom prst="rect">
            <a:avLst/>
          </a:prstGeom>
          <a:solidFill>
            <a:srgbClr val="E26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07E0799-8BC5-EAF6-426A-689C37F0AE8D}"/>
              </a:ext>
            </a:extLst>
          </p:cNvPr>
          <p:cNvSpPr/>
          <p:nvPr/>
        </p:nvSpPr>
        <p:spPr>
          <a:xfrm>
            <a:off x="4145727" y="643467"/>
            <a:ext cx="1708460" cy="417681"/>
          </a:xfrm>
          <a:prstGeom prst="rect">
            <a:avLst/>
          </a:prstGeom>
          <a:solidFill>
            <a:srgbClr val="E26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BC4CCC2-143A-865D-6705-2B204E2093B8}"/>
              </a:ext>
            </a:extLst>
          </p:cNvPr>
          <p:cNvSpPr/>
          <p:nvPr/>
        </p:nvSpPr>
        <p:spPr>
          <a:xfrm>
            <a:off x="4140126" y="4307306"/>
            <a:ext cx="1714061" cy="1907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B266DC9-B4AA-0660-13B4-29EC54A99719}"/>
              </a:ext>
            </a:extLst>
          </p:cNvPr>
          <p:cNvSpPr/>
          <p:nvPr/>
        </p:nvSpPr>
        <p:spPr>
          <a:xfrm>
            <a:off x="4131278" y="2811289"/>
            <a:ext cx="1722909" cy="16890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AAD53D8-08AA-AA33-D6B6-399D4E695DC0}"/>
              </a:ext>
            </a:extLst>
          </p:cNvPr>
          <p:cNvSpPr/>
          <p:nvPr/>
        </p:nvSpPr>
        <p:spPr>
          <a:xfrm>
            <a:off x="715541" y="4525434"/>
            <a:ext cx="1698129" cy="16890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A881BAF-BBB6-FA0A-2801-461DD100C665}"/>
              </a:ext>
            </a:extLst>
          </p:cNvPr>
          <p:cNvSpPr/>
          <p:nvPr/>
        </p:nvSpPr>
        <p:spPr>
          <a:xfrm>
            <a:off x="2431379" y="1085631"/>
            <a:ext cx="1706985" cy="17222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9EBAC6C-C8B7-871E-2D07-55AA3EE80522}"/>
              </a:ext>
            </a:extLst>
          </p:cNvPr>
          <p:cNvSpPr/>
          <p:nvPr/>
        </p:nvSpPr>
        <p:spPr>
          <a:xfrm>
            <a:off x="2413671" y="643467"/>
            <a:ext cx="1710526" cy="4787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D8DEB4F-7C0B-2197-3099-6AC9571E8F42}"/>
              </a:ext>
            </a:extLst>
          </p:cNvPr>
          <p:cNvSpPr/>
          <p:nvPr/>
        </p:nvSpPr>
        <p:spPr>
          <a:xfrm>
            <a:off x="733259" y="2811289"/>
            <a:ext cx="1698129" cy="1689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71536D0-D3AD-B5E9-4713-67ED1331150A}"/>
              </a:ext>
            </a:extLst>
          </p:cNvPr>
          <p:cNvSpPr/>
          <p:nvPr/>
        </p:nvSpPr>
        <p:spPr>
          <a:xfrm>
            <a:off x="2433150" y="4500388"/>
            <a:ext cx="1698129" cy="1714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C296B1C-24C3-CA5F-E343-FB10A0070F0F}"/>
              </a:ext>
            </a:extLst>
          </p:cNvPr>
          <p:cNvSpPr/>
          <p:nvPr/>
        </p:nvSpPr>
        <p:spPr>
          <a:xfrm>
            <a:off x="4138364" y="1061148"/>
            <a:ext cx="1717943" cy="1725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1B92723-EFF2-FAB5-6945-7BE991E9A238}"/>
              </a:ext>
            </a:extLst>
          </p:cNvPr>
          <p:cNvSpPr/>
          <p:nvPr/>
        </p:nvSpPr>
        <p:spPr>
          <a:xfrm>
            <a:off x="724395" y="642240"/>
            <a:ext cx="1698129" cy="4549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5851A2D-2359-4533-3501-ED4C9FA2EAFE}"/>
              </a:ext>
            </a:extLst>
          </p:cNvPr>
          <p:cNvSpPr/>
          <p:nvPr/>
        </p:nvSpPr>
        <p:spPr>
          <a:xfrm>
            <a:off x="6339586" y="642239"/>
            <a:ext cx="1698129" cy="1689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6707C04-7B85-3950-B3AF-172EB93AC58B}"/>
              </a:ext>
            </a:extLst>
          </p:cNvPr>
          <p:cNvSpPr/>
          <p:nvPr/>
        </p:nvSpPr>
        <p:spPr>
          <a:xfrm>
            <a:off x="8048918" y="2331339"/>
            <a:ext cx="1698129" cy="1689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06904B7-441A-08B0-D364-C6B1B1FFE6E0}"/>
              </a:ext>
            </a:extLst>
          </p:cNvPr>
          <p:cNvSpPr/>
          <p:nvPr/>
        </p:nvSpPr>
        <p:spPr>
          <a:xfrm>
            <a:off x="9757003" y="4020438"/>
            <a:ext cx="1698129" cy="1689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9FBE0C9-4CA6-EB9C-5EB2-29BF128E074D}"/>
              </a:ext>
            </a:extLst>
          </p:cNvPr>
          <p:cNvSpPr/>
          <p:nvPr/>
        </p:nvSpPr>
        <p:spPr>
          <a:xfrm>
            <a:off x="8067806" y="5708310"/>
            <a:ext cx="1698129" cy="506223"/>
          </a:xfrm>
          <a:prstGeom prst="rect">
            <a:avLst/>
          </a:prstGeom>
          <a:solidFill>
            <a:srgbClr val="E26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CEFD26B-E244-D675-84D1-4205CB88C4E0}"/>
              </a:ext>
            </a:extLst>
          </p:cNvPr>
          <p:cNvSpPr/>
          <p:nvPr/>
        </p:nvSpPr>
        <p:spPr>
          <a:xfrm>
            <a:off x="6325164" y="2320905"/>
            <a:ext cx="1698129" cy="16890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FAE80BD-3C7D-5ED2-FBB3-93ACEF8E35B1}"/>
              </a:ext>
            </a:extLst>
          </p:cNvPr>
          <p:cNvSpPr/>
          <p:nvPr/>
        </p:nvSpPr>
        <p:spPr>
          <a:xfrm>
            <a:off x="8048918" y="641626"/>
            <a:ext cx="1698129" cy="1689099"/>
          </a:xfrm>
          <a:prstGeom prst="rect">
            <a:avLst/>
          </a:prstGeom>
          <a:solidFill>
            <a:srgbClr val="E26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76DD6A5-94EF-257C-40CA-E596A01FDC6D}"/>
              </a:ext>
            </a:extLst>
          </p:cNvPr>
          <p:cNvSpPr/>
          <p:nvPr/>
        </p:nvSpPr>
        <p:spPr>
          <a:xfrm>
            <a:off x="9766959" y="2330725"/>
            <a:ext cx="1698129" cy="1689099"/>
          </a:xfrm>
          <a:prstGeom prst="rect">
            <a:avLst/>
          </a:prstGeom>
          <a:solidFill>
            <a:srgbClr val="E26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A03920E-6BE4-2943-683A-2D3473862D87}"/>
              </a:ext>
            </a:extLst>
          </p:cNvPr>
          <p:cNvSpPr/>
          <p:nvPr/>
        </p:nvSpPr>
        <p:spPr>
          <a:xfrm>
            <a:off x="8063340" y="4017983"/>
            <a:ext cx="1698129" cy="16890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>
              <a:solidFill>
                <a:sysClr val="windowText" lastClr="000000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80417E0-1C6E-3CB2-040A-03DB957279FA}"/>
              </a:ext>
            </a:extLst>
          </p:cNvPr>
          <p:cNvSpPr/>
          <p:nvPr/>
        </p:nvSpPr>
        <p:spPr>
          <a:xfrm>
            <a:off x="6335694" y="5709537"/>
            <a:ext cx="1732112" cy="5062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FB63E65-4091-596A-6172-0CCA11F11DFA}"/>
              </a:ext>
            </a:extLst>
          </p:cNvPr>
          <p:cNvSpPr/>
          <p:nvPr/>
        </p:nvSpPr>
        <p:spPr>
          <a:xfrm>
            <a:off x="9747047" y="5709537"/>
            <a:ext cx="1718041" cy="5049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BC97B3D-F26E-3798-F797-2E624877BAE2}"/>
              </a:ext>
            </a:extLst>
          </p:cNvPr>
          <p:cNvSpPr/>
          <p:nvPr/>
        </p:nvSpPr>
        <p:spPr>
          <a:xfrm>
            <a:off x="6325164" y="4013073"/>
            <a:ext cx="1746534" cy="1689099"/>
          </a:xfrm>
          <a:prstGeom prst="rect">
            <a:avLst/>
          </a:prstGeom>
          <a:solidFill>
            <a:srgbClr val="E26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00BD51B-6D89-15D2-4CA5-A861401379EF}"/>
              </a:ext>
            </a:extLst>
          </p:cNvPr>
          <p:cNvSpPr/>
          <p:nvPr/>
        </p:nvSpPr>
        <p:spPr>
          <a:xfrm>
            <a:off x="9757003" y="640398"/>
            <a:ext cx="1698129" cy="1689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55078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5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6F7FA4D4-2520-9E1F-5E9F-90975CA1CAAE}"/>
              </a:ext>
            </a:extLst>
          </p:cNvPr>
          <p:cNvSpPr/>
          <p:nvPr/>
        </p:nvSpPr>
        <p:spPr>
          <a:xfrm>
            <a:off x="1737360" y="2377440"/>
            <a:ext cx="2103120" cy="210312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CF9B4EB-D641-CBBC-62F3-F4AAB333C7E6}"/>
              </a:ext>
            </a:extLst>
          </p:cNvPr>
          <p:cNvSpPr/>
          <p:nvPr/>
        </p:nvSpPr>
        <p:spPr>
          <a:xfrm>
            <a:off x="5044440" y="2377440"/>
            <a:ext cx="2103120" cy="2103120"/>
          </a:xfrm>
          <a:prstGeom prst="ellipse">
            <a:avLst/>
          </a:prstGeom>
          <a:solidFill>
            <a:srgbClr val="F30BF2"/>
          </a:solidFill>
          <a:ln>
            <a:solidFill>
              <a:srgbClr val="3D53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D7CA8952-0158-88AA-9F25-1FCDE91BD776}"/>
              </a:ext>
            </a:extLst>
          </p:cNvPr>
          <p:cNvSpPr/>
          <p:nvPr/>
        </p:nvSpPr>
        <p:spPr>
          <a:xfrm>
            <a:off x="8351520" y="2377440"/>
            <a:ext cx="2103120" cy="210312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51685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D54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2351A7B-2058-21E9-4E77-8298B0607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794" y="643467"/>
            <a:ext cx="2475653" cy="2475653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F51D9C7-0B00-07E9-1D25-172B9747BB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41265" y="650497"/>
            <a:ext cx="3133724" cy="5571066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524" y="487090"/>
            <a:ext cx="3588174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B676C4-DF4B-FDAE-FB80-BAF10802E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3107" y="650497"/>
            <a:ext cx="3133724" cy="557106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86B771-D2AD-BE76-1B09-E1689C0C069F}"/>
              </a:ext>
            </a:extLst>
          </p:cNvPr>
          <p:cNvSpPr/>
          <p:nvPr/>
        </p:nvSpPr>
        <p:spPr>
          <a:xfrm>
            <a:off x="945794" y="3748194"/>
            <a:ext cx="2475653" cy="2466339"/>
          </a:xfrm>
          <a:prstGeom prst="rect">
            <a:avLst/>
          </a:prstGeom>
          <a:solidFill>
            <a:srgbClr val="F30BF2"/>
          </a:solidFill>
          <a:ln>
            <a:solidFill>
              <a:srgbClr val="F30B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A826DF-5AFE-CA0D-924D-6A976C6C5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334" y="3769194"/>
            <a:ext cx="2475653" cy="246633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ACA744-F2FE-6A85-8E78-C586BABC3A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0000"/>
          <a:stretch/>
        </p:blipFill>
        <p:spPr>
          <a:xfrm>
            <a:off x="4450323" y="4114996"/>
            <a:ext cx="3138761" cy="20925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F04B46-0546-806C-8DA3-E02BC7FAC6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0000"/>
          <a:stretch/>
        </p:blipFill>
        <p:spPr>
          <a:xfrm>
            <a:off x="8373107" y="4114996"/>
            <a:ext cx="3138761" cy="2092508"/>
          </a:xfrm>
          <a:prstGeom prst="rect">
            <a:avLst/>
          </a:prstGeom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D42B021E-070B-1D87-6F20-E7285FF8FD8B}"/>
              </a:ext>
            </a:extLst>
          </p:cNvPr>
          <p:cNvSpPr/>
          <p:nvPr/>
        </p:nvSpPr>
        <p:spPr>
          <a:xfrm>
            <a:off x="4572000" y="1238053"/>
            <a:ext cx="678180" cy="678180"/>
          </a:xfrm>
          <a:prstGeom prst="ellipse">
            <a:avLst/>
          </a:prstGeom>
          <a:solidFill>
            <a:srgbClr val="F30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4348105-72DB-2B64-1A83-043D2D036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8646" y="1084699"/>
            <a:ext cx="984887" cy="984887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E6F33868-930B-0E3C-72EC-FA5FDF2B99AE}"/>
              </a:ext>
            </a:extLst>
          </p:cNvPr>
          <p:cNvSpPr/>
          <p:nvPr/>
        </p:nvSpPr>
        <p:spPr>
          <a:xfrm>
            <a:off x="4603751" y="3009208"/>
            <a:ext cx="454024" cy="454024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3789822C-1ACE-003E-583B-56C0FDA985F2}"/>
              </a:ext>
            </a:extLst>
          </p:cNvPr>
          <p:cNvSpPr/>
          <p:nvPr/>
        </p:nvSpPr>
        <p:spPr>
          <a:xfrm>
            <a:off x="5267603" y="3009208"/>
            <a:ext cx="454024" cy="454024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A7880C2D-0D97-0854-18B1-E3C6C37F4962}"/>
              </a:ext>
            </a:extLst>
          </p:cNvPr>
          <p:cNvSpPr/>
          <p:nvPr/>
        </p:nvSpPr>
        <p:spPr>
          <a:xfrm>
            <a:off x="5931455" y="3009208"/>
            <a:ext cx="454024" cy="454024"/>
          </a:xfrm>
          <a:prstGeom prst="ellipse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16295217-5996-3342-2D5F-43C63CAEF18C}"/>
              </a:ext>
            </a:extLst>
          </p:cNvPr>
          <p:cNvSpPr/>
          <p:nvPr/>
        </p:nvSpPr>
        <p:spPr>
          <a:xfrm>
            <a:off x="6595307" y="3009208"/>
            <a:ext cx="454024" cy="454024"/>
          </a:xfrm>
          <a:prstGeom prst="ellipse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39BC897D-BB8E-7204-24D9-0387F6760C15}"/>
              </a:ext>
            </a:extLst>
          </p:cNvPr>
          <p:cNvSpPr/>
          <p:nvPr/>
        </p:nvSpPr>
        <p:spPr>
          <a:xfrm>
            <a:off x="8511871" y="2972267"/>
            <a:ext cx="454024" cy="454024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BBD7918C-8C2E-6DE3-776A-76742CA1674A}"/>
              </a:ext>
            </a:extLst>
          </p:cNvPr>
          <p:cNvSpPr/>
          <p:nvPr/>
        </p:nvSpPr>
        <p:spPr>
          <a:xfrm>
            <a:off x="9175723" y="2972267"/>
            <a:ext cx="454024" cy="454024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B99C8781-75B1-C288-8CE2-6544FD74529D}"/>
              </a:ext>
            </a:extLst>
          </p:cNvPr>
          <p:cNvSpPr/>
          <p:nvPr/>
        </p:nvSpPr>
        <p:spPr>
          <a:xfrm>
            <a:off x="9839575" y="2972267"/>
            <a:ext cx="454024" cy="454024"/>
          </a:xfrm>
          <a:prstGeom prst="ellipse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F5410485-5887-0FDD-0685-E1C9C73E9E84}"/>
              </a:ext>
            </a:extLst>
          </p:cNvPr>
          <p:cNvSpPr/>
          <p:nvPr/>
        </p:nvSpPr>
        <p:spPr>
          <a:xfrm>
            <a:off x="10503427" y="2972267"/>
            <a:ext cx="454024" cy="454024"/>
          </a:xfrm>
          <a:prstGeom prst="ellipse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97036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5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F160B02-3887-9782-C08D-88C6EC6BFA55}"/>
              </a:ext>
            </a:extLst>
          </p:cNvPr>
          <p:cNvSpPr/>
          <p:nvPr/>
        </p:nvSpPr>
        <p:spPr>
          <a:xfrm>
            <a:off x="6282047" y="10807"/>
            <a:ext cx="5427024" cy="6836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25EDED2-C402-5023-B14F-E00B22142D97}"/>
              </a:ext>
            </a:extLst>
          </p:cNvPr>
          <p:cNvSpPr/>
          <p:nvPr/>
        </p:nvSpPr>
        <p:spPr>
          <a:xfrm>
            <a:off x="664422" y="10807"/>
            <a:ext cx="5129769" cy="68363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B9478C-DA4C-113A-BB16-FA00652E8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057" y="254000"/>
            <a:ext cx="4762500" cy="6350000"/>
          </a:xfrm>
          <a:prstGeom prst="rect">
            <a:avLst/>
          </a:prstGeom>
        </p:spPr>
      </p:pic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504BC1D7-969D-E8F2-404E-06F9CE46D072}"/>
              </a:ext>
            </a:extLst>
          </p:cNvPr>
          <p:cNvGrpSpPr/>
          <p:nvPr/>
        </p:nvGrpSpPr>
        <p:grpSpPr>
          <a:xfrm>
            <a:off x="6417582" y="254000"/>
            <a:ext cx="5147409" cy="6350000"/>
            <a:chOff x="6325164" y="640398"/>
            <a:chExt cx="5147409" cy="6350000"/>
          </a:xfrm>
        </p:grpSpPr>
        <p:pic>
          <p:nvPicPr>
            <p:cNvPr id="6" name="Объект 7" descr="Изображение выглядит как Веб-сайт&#10;&#10;Автоматически созданное описание">
              <a:extLst>
                <a:ext uri="{FF2B5EF4-FFF2-40B4-BE49-F238E27FC236}">
                  <a16:creationId xmlns:a16="http://schemas.microsoft.com/office/drawing/2014/main" id="{7D52667A-1149-708A-C76D-06C6AB8218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8005"/>
            <a:stretch/>
          </p:blipFill>
          <p:spPr>
            <a:xfrm>
              <a:off x="6337814" y="643467"/>
              <a:ext cx="5129769" cy="5571066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3792375F-EAD5-2F8A-A96C-B4BF325772E3}"/>
                </a:ext>
              </a:extLst>
            </p:cNvPr>
            <p:cNvSpPr/>
            <p:nvPr/>
          </p:nvSpPr>
          <p:spPr>
            <a:xfrm>
              <a:off x="6339586" y="642239"/>
              <a:ext cx="1698129" cy="1689099"/>
            </a:xfrm>
            <a:prstGeom prst="rect">
              <a:avLst/>
            </a:prstGeom>
            <a:solidFill>
              <a:srgbClr val="F30B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dirty="0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52F01585-248F-53DE-1F25-BD5B9E623128}"/>
                </a:ext>
              </a:extLst>
            </p:cNvPr>
            <p:cNvSpPr/>
            <p:nvPr/>
          </p:nvSpPr>
          <p:spPr>
            <a:xfrm>
              <a:off x="8048918" y="2331339"/>
              <a:ext cx="1698129" cy="1689099"/>
            </a:xfrm>
            <a:prstGeom prst="rect">
              <a:avLst/>
            </a:prstGeom>
            <a:solidFill>
              <a:srgbClr val="F30B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dirty="0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67680D9C-75FE-F60C-342A-D40CC7F3A68E}"/>
                </a:ext>
              </a:extLst>
            </p:cNvPr>
            <p:cNvSpPr/>
            <p:nvPr/>
          </p:nvSpPr>
          <p:spPr>
            <a:xfrm>
              <a:off x="9757003" y="4020438"/>
              <a:ext cx="1698129" cy="16890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dirty="0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5B97FBAA-8045-AA08-3885-D7C22C49B8A7}"/>
                </a:ext>
              </a:extLst>
            </p:cNvPr>
            <p:cNvSpPr/>
            <p:nvPr/>
          </p:nvSpPr>
          <p:spPr>
            <a:xfrm>
              <a:off x="8067806" y="5708310"/>
              <a:ext cx="1698129" cy="1282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dirty="0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E3B2C43D-2378-4958-2155-B4F93C3FA72C}"/>
                </a:ext>
              </a:extLst>
            </p:cNvPr>
            <p:cNvSpPr/>
            <p:nvPr/>
          </p:nvSpPr>
          <p:spPr>
            <a:xfrm>
              <a:off x="6325164" y="2320905"/>
              <a:ext cx="1698129" cy="168909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dirty="0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E72BAC36-A599-1098-18F6-A0D65CEA1612}"/>
                </a:ext>
              </a:extLst>
            </p:cNvPr>
            <p:cNvSpPr/>
            <p:nvPr/>
          </p:nvSpPr>
          <p:spPr>
            <a:xfrm>
              <a:off x="8048918" y="641626"/>
              <a:ext cx="1698129" cy="168909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77082A67-68A6-9515-5D3D-4182CC958213}"/>
                </a:ext>
              </a:extLst>
            </p:cNvPr>
            <p:cNvSpPr/>
            <p:nvPr/>
          </p:nvSpPr>
          <p:spPr>
            <a:xfrm>
              <a:off x="9766959" y="2330725"/>
              <a:ext cx="1705614" cy="168909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dirty="0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6C14FA89-F02B-4796-6C4D-05CF39717115}"/>
                </a:ext>
              </a:extLst>
            </p:cNvPr>
            <p:cNvSpPr/>
            <p:nvPr/>
          </p:nvSpPr>
          <p:spPr>
            <a:xfrm>
              <a:off x="8063340" y="4017983"/>
              <a:ext cx="1698129" cy="168909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57D46DEC-8C3C-1AAF-0F91-A8F0BABB3513}"/>
                </a:ext>
              </a:extLst>
            </p:cNvPr>
            <p:cNvSpPr/>
            <p:nvPr/>
          </p:nvSpPr>
          <p:spPr>
            <a:xfrm>
              <a:off x="6335694" y="5709537"/>
              <a:ext cx="1732112" cy="1277792"/>
            </a:xfrm>
            <a:prstGeom prst="rect">
              <a:avLst/>
            </a:prstGeom>
            <a:solidFill>
              <a:srgbClr val="F30B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AE0546C2-B0DF-90DC-C83A-B1F0DB213B4A}"/>
                </a:ext>
              </a:extLst>
            </p:cNvPr>
            <p:cNvSpPr/>
            <p:nvPr/>
          </p:nvSpPr>
          <p:spPr>
            <a:xfrm>
              <a:off x="9747047" y="5709537"/>
              <a:ext cx="1718041" cy="1277792"/>
            </a:xfrm>
            <a:prstGeom prst="rect">
              <a:avLst/>
            </a:prstGeom>
            <a:solidFill>
              <a:srgbClr val="F30B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dirty="0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BD12D37-B652-E6BE-C905-34532B9FEA42}"/>
                </a:ext>
              </a:extLst>
            </p:cNvPr>
            <p:cNvSpPr/>
            <p:nvPr/>
          </p:nvSpPr>
          <p:spPr>
            <a:xfrm>
              <a:off x="6339586" y="4013073"/>
              <a:ext cx="1732112" cy="16890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3AD49BA3-AF51-40A8-C599-CE3EB97B5631}"/>
                </a:ext>
              </a:extLst>
            </p:cNvPr>
            <p:cNvSpPr/>
            <p:nvPr/>
          </p:nvSpPr>
          <p:spPr>
            <a:xfrm>
              <a:off x="9757003" y="640398"/>
              <a:ext cx="1698129" cy="1689099"/>
            </a:xfrm>
            <a:prstGeom prst="rect">
              <a:avLst/>
            </a:prstGeom>
            <a:solidFill>
              <a:srgbClr val="F30B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dirty="0"/>
            </a:p>
          </p:txBody>
        </p:sp>
      </p:grpSp>
    </p:spTree>
    <p:extLst>
      <p:ext uri="{BB962C8B-B14F-4D97-AF65-F5344CB8AC3E}">
        <p14:creationId xmlns:p14="http://schemas.microsoft.com/office/powerpoint/2010/main" val="518059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D53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6F7FA4D4-2520-9E1F-5E9F-90975CA1CAAE}"/>
              </a:ext>
            </a:extLst>
          </p:cNvPr>
          <p:cNvSpPr/>
          <p:nvPr/>
        </p:nvSpPr>
        <p:spPr>
          <a:xfrm>
            <a:off x="1089792" y="2837638"/>
            <a:ext cx="1250817" cy="12508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CF9B4EB-D641-CBBC-62F3-F4AAB333C7E6}"/>
              </a:ext>
            </a:extLst>
          </p:cNvPr>
          <p:cNvSpPr/>
          <p:nvPr/>
        </p:nvSpPr>
        <p:spPr>
          <a:xfrm>
            <a:off x="2883033" y="2837641"/>
            <a:ext cx="1250817" cy="1250817"/>
          </a:xfrm>
          <a:prstGeom prst="ellipse">
            <a:avLst/>
          </a:prstGeom>
          <a:solidFill>
            <a:srgbClr val="F7DB05"/>
          </a:solidFill>
          <a:ln>
            <a:solidFill>
              <a:srgbClr val="3D53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D7CA8952-0158-88AA-9F25-1FCDE91BD776}"/>
              </a:ext>
            </a:extLst>
          </p:cNvPr>
          <p:cNvSpPr/>
          <p:nvPr/>
        </p:nvSpPr>
        <p:spPr>
          <a:xfrm>
            <a:off x="10054112" y="2803591"/>
            <a:ext cx="1250817" cy="125081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4977DACA-F460-04E9-77A0-2E2A2F39B8D1}"/>
              </a:ext>
            </a:extLst>
          </p:cNvPr>
          <p:cNvSpPr/>
          <p:nvPr/>
        </p:nvSpPr>
        <p:spPr>
          <a:xfrm>
            <a:off x="4676204" y="2837641"/>
            <a:ext cx="1250817" cy="1250817"/>
          </a:xfrm>
          <a:prstGeom prst="ellipse">
            <a:avLst/>
          </a:prstGeom>
          <a:solidFill>
            <a:srgbClr val="D92326"/>
          </a:solidFill>
          <a:ln>
            <a:solidFill>
              <a:srgbClr val="3D53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5808B12A-B06A-FF28-3398-921B62F9E1F3}"/>
              </a:ext>
            </a:extLst>
          </p:cNvPr>
          <p:cNvSpPr/>
          <p:nvPr/>
        </p:nvSpPr>
        <p:spPr>
          <a:xfrm>
            <a:off x="8262616" y="2837638"/>
            <a:ext cx="1250817" cy="1250817"/>
          </a:xfrm>
          <a:prstGeom prst="ellipse">
            <a:avLst/>
          </a:prstGeom>
          <a:solidFill>
            <a:srgbClr val="3591DB"/>
          </a:solidFill>
          <a:ln>
            <a:solidFill>
              <a:srgbClr val="3D53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CD2DCA1E-6350-A13A-E99E-6A9F90FCFB51}"/>
              </a:ext>
            </a:extLst>
          </p:cNvPr>
          <p:cNvSpPr/>
          <p:nvPr/>
        </p:nvSpPr>
        <p:spPr>
          <a:xfrm>
            <a:off x="6469430" y="2837639"/>
            <a:ext cx="1250817" cy="1250817"/>
          </a:xfrm>
          <a:prstGeom prst="ellipse">
            <a:avLst/>
          </a:prstGeom>
          <a:solidFill>
            <a:srgbClr val="06EA5E"/>
          </a:solidFill>
          <a:ln>
            <a:solidFill>
              <a:srgbClr val="3D53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241553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302</TotalTime>
  <Words>13</Words>
  <Application>Microsoft Macintosh PowerPoint</Application>
  <PresentationFormat>Широкоэкранный</PresentationFormat>
  <Paragraphs>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Тема Office</vt:lpstr>
      <vt:lpstr>vverh_vniz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vverh_vniz</dc:title>
  <dc:creator>Daria Ovrutska</dc:creator>
  <cp:lastModifiedBy>Daria Ovrutska</cp:lastModifiedBy>
  <cp:revision>5</cp:revision>
  <dcterms:created xsi:type="dcterms:W3CDTF">2023-04-10T10:14:51Z</dcterms:created>
  <dcterms:modified xsi:type="dcterms:W3CDTF">2023-04-10T22:10:24Z</dcterms:modified>
</cp:coreProperties>
</file>