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88535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95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50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6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59359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19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40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89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6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71856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328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CABE479-467A-4E15-BF64-5FF2BDCF25FA}" type="datetimeFigureOut">
              <a:rPr lang="ru-RU" smtClean="0"/>
              <a:t>26.05.2019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4713958-0646-4ED9-89AE-3DEE13DFCB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092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5071" y="1247235"/>
            <a:ext cx="9847381" cy="3304789"/>
          </a:xfrm>
        </p:spPr>
        <p:txBody>
          <a:bodyPr/>
          <a:lstStyle/>
          <a:p>
            <a:r>
              <a:rPr lang="en-US" sz="6600" dirty="0" smtClean="0"/>
              <a:t>The relationship between language and culture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20779" y="4829115"/>
            <a:ext cx="6831673" cy="1086237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/>
              <a:t>By Julia </a:t>
            </a:r>
            <a:r>
              <a:rPr lang="en-US" sz="2800" dirty="0" err="1" smtClean="0"/>
              <a:t>Demchenko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85532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964" y="526474"/>
            <a:ext cx="4946072" cy="2317210"/>
          </a:xfrm>
        </p:spPr>
        <p:txBody>
          <a:bodyPr/>
          <a:lstStyle/>
          <a:p>
            <a:r>
              <a:rPr lang="en-US" dirty="0"/>
              <a:t>When you interact with another language, it means that you are also interacting with the culture that speaks the language.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2754" y="3496062"/>
            <a:ext cx="6649245" cy="33619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755" y="0"/>
            <a:ext cx="6649244" cy="34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4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12971" cy="1911927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Language is a major component of culture because it is used to maintain and convey culture. 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66291"/>
            <a:ext cx="6137564" cy="409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818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98764"/>
            <a:ext cx="5292436" cy="234492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/>
              <a:t>LANGUAGE IS THE MIRROR OF CULTURE</a:t>
            </a:r>
            <a:endParaRPr lang="ru-RU" sz="7200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4590" r="2459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4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25" y="137577"/>
            <a:ext cx="9612971" cy="2852737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THANK YOU FOR ATTENTION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57063370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Урожай</Template>
  <TotalTime>30</TotalTime>
  <Words>58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Franklin Gothic Book</vt:lpstr>
      <vt:lpstr>Crop</vt:lpstr>
      <vt:lpstr>The relationship between language and culture</vt:lpstr>
      <vt:lpstr>When you interact with another language, it means that you are also interacting with the culture that speaks the language. </vt:lpstr>
      <vt:lpstr>Language is a major component of culture because it is used to maintain and convey culture. </vt:lpstr>
      <vt:lpstr>LANGUAGE IS THE MIRROR OF CULTURE</vt:lpstr>
      <vt:lpstr>THANK YOU FOR ATTENTION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relationship between language and culture</dc:title>
  <dc:creator>lonely dream</dc:creator>
  <cp:lastModifiedBy>lonely dream</cp:lastModifiedBy>
  <cp:revision>3</cp:revision>
  <dcterms:created xsi:type="dcterms:W3CDTF">2019-05-26T19:31:42Z</dcterms:created>
  <dcterms:modified xsi:type="dcterms:W3CDTF">2019-05-26T20:02:25Z</dcterms:modified>
</cp:coreProperties>
</file>