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01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28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4275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021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4353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569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58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99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47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875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900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76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999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01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94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41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E4F6B-3873-4F22-A3A9-2A9CE3AF209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8EB772B-ADBF-4BCF-B95E-38B3F43384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3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4486" y="540327"/>
            <a:ext cx="8915399" cy="401538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What </a:t>
            </a:r>
            <a:r>
              <a:rPr lang="en-US" dirty="0" err="1"/>
              <a:t>іs</a:t>
            </a:r>
            <a:r>
              <a:rPr lang="en-US" dirty="0"/>
              <a:t> the importance of orthography in differentiating homophones?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9576" y="5297743"/>
            <a:ext cx="7766936" cy="1096899"/>
          </a:xfrm>
        </p:spPr>
        <p:txBody>
          <a:bodyPr/>
          <a:lstStyle/>
          <a:p>
            <a:r>
              <a:rPr lang="en-US" dirty="0" smtClean="0"/>
              <a:t>By Julia </a:t>
            </a:r>
            <a:r>
              <a:rPr lang="en-US" dirty="0" err="1" smtClean="0"/>
              <a:t>Demchenko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915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7127" y="721092"/>
            <a:ext cx="6762895" cy="497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54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875" y="0"/>
            <a:ext cx="50577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568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</a:t>
            </a:r>
            <a:r>
              <a:rPr lang="en-US" smtClean="0"/>
              <a:t>your attention!</a:t>
            </a:r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6519" y="2196306"/>
            <a:ext cx="7239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57663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19</Words>
  <Application>Microsoft Office PowerPoint</Application>
  <PresentationFormat>Широкоэкранный</PresentationFormat>
  <Paragraphs>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Аспект</vt:lpstr>
      <vt:lpstr>What іs the importance of orthography in differentiating homophones?</vt:lpstr>
      <vt:lpstr>Презентация PowerPoint</vt:lpstr>
      <vt:lpstr>Презентация PowerPoint</vt:lpstr>
      <vt:lpstr>Thank you for your attention!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іs the importance of orthography in differentiating homophones?</dc:title>
  <dc:creator>lonely dream</dc:creator>
  <cp:lastModifiedBy>lonely dream</cp:lastModifiedBy>
  <cp:revision>1</cp:revision>
  <dcterms:created xsi:type="dcterms:W3CDTF">2019-11-18T19:47:34Z</dcterms:created>
  <dcterms:modified xsi:type="dcterms:W3CDTF">2019-11-18T19:54:19Z</dcterms:modified>
</cp:coreProperties>
</file>