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5 идей использования нейросетей для малого бизнеса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Практические применения AI в повседневной работе</a:t>
            </a:r>
          </a:p>
        </p:txBody>
      </p:sp>
      <p:pic>
        <p:nvPicPr>
          <p:cNvPr id="1026" name="Picture 2" descr="Сформированное изображение">
            <a:extLst>
              <a:ext uri="{FF2B5EF4-FFF2-40B4-BE49-F238E27FC236}">
                <a16:creationId xmlns:a16="http://schemas.microsoft.com/office/drawing/2014/main" id="{BA892E97-FC2D-0ABC-1F12-28C8ABF3E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56" y="0"/>
            <a:ext cx="91617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Введение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Нейросети — это не только про технологии. Даже малый бизнес может использовать их для решения реальных задач: экономия времени, рост продаж, улучшение клиентского сервиса.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1. Генерация рекламных текстов и постов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ChatGPT помогает быстро создавать посты, описания и email-рассылки. Это экономит время и делает контент актуальным.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2. Поддержка клиентов через чат-боты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AI-боты обрабатывают типовые запросы клиентов и разгружают менеджеров.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3. Создание визуального контента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Сервисы как Midjourney или DALL·E создают уникальные изображения по описанию.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4. Анализ отзывов и обратной связи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ИИ анализирует комментарии клиентов и выявляет слабые места и тренды.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5. Идеи для акций и продвижения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Нейросети подсказывают идеи для акций, скидок и конкурсов под ваш бизнес.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Заключение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Нейросети — это инструмент, который уже сегодня помогает бизнесу выделяться, экономить ресурсы и улучшать коммуникации с клиентом.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160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5 идей использования нейросетей для малого бизнеса</vt:lpstr>
      <vt:lpstr>Введение</vt:lpstr>
      <vt:lpstr>1. Генерация рекламных текстов и постов</vt:lpstr>
      <vt:lpstr>2. Поддержка клиентов через чат-боты</vt:lpstr>
      <vt:lpstr>3. Создание визуального контента</vt:lpstr>
      <vt:lpstr>4. Анализ отзывов и обратной связи</vt:lpstr>
      <vt:lpstr>5. Идеи для акций и продвижения</vt:lpstr>
      <vt:lpstr>Заключение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User</cp:lastModifiedBy>
  <cp:revision>2</cp:revision>
  <dcterms:created xsi:type="dcterms:W3CDTF">2013-01-27T09:14:16Z</dcterms:created>
  <dcterms:modified xsi:type="dcterms:W3CDTF">2025-06-06T21:32:44Z</dcterms:modified>
  <cp:category/>
</cp:coreProperties>
</file>