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84D541-2638-4F4D-829A-758FBBF17E48}" v="54" dt="2024-12-10T12:12:40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06" autoAdjust="0"/>
  </p:normalViewPr>
  <p:slideViewPr>
    <p:cSldViewPr snapToGrid="0" snapToObjects="1">
      <p:cViewPr varScale="1">
        <p:scale>
          <a:sx n="91" d="100"/>
          <a:sy n="91" d="100"/>
        </p:scale>
        <p:origin x="3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Богдана Сас" userId="82eb56b05b7bb1be" providerId="LiveId" clId="{2D84D541-2638-4F4D-829A-758FBBF17E48}"/>
    <pc:docChg chg="undo custSel modSld">
      <pc:chgData name="Богдана Сас" userId="82eb56b05b7bb1be" providerId="LiveId" clId="{2D84D541-2638-4F4D-829A-758FBBF17E48}" dt="2024-12-10T12:20:00.175" v="504" actId="1076"/>
      <pc:docMkLst>
        <pc:docMk/>
      </pc:docMkLst>
      <pc:sldChg chg="addSp delSp modSp mod">
        <pc:chgData name="Богдана Сас" userId="82eb56b05b7bb1be" providerId="LiveId" clId="{2D84D541-2638-4F4D-829A-758FBBF17E48}" dt="2024-12-10T12:20:00.175" v="504" actId="1076"/>
        <pc:sldMkLst>
          <pc:docMk/>
          <pc:sldMk cId="0" sldId="256"/>
        </pc:sldMkLst>
        <pc:spChg chg="mod">
          <ac:chgData name="Богдана Сас" userId="82eb56b05b7bb1be" providerId="LiveId" clId="{2D84D541-2638-4F4D-829A-758FBBF17E48}" dt="2024-12-10T11:39:39.230" v="35" actId="27636"/>
          <ac:spMkLst>
            <pc:docMk/>
            <pc:sldMk cId="0" sldId="256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1:40:25.331" v="43" actId="255"/>
          <ac:spMkLst>
            <pc:docMk/>
            <pc:sldMk cId="0" sldId="256"/>
            <ac:spMk id="3" creationId="{00000000-0000-0000-0000-000000000000}"/>
          </ac:spMkLst>
        </pc:spChg>
        <pc:spChg chg="add del">
          <ac:chgData name="Богдана Сас" userId="82eb56b05b7bb1be" providerId="LiveId" clId="{2D84D541-2638-4F4D-829A-758FBBF17E48}" dt="2024-12-10T11:25:46.794" v="5" actId="22"/>
          <ac:spMkLst>
            <pc:docMk/>
            <pc:sldMk cId="0" sldId="256"/>
            <ac:spMk id="5" creationId="{091C054A-B246-7134-0DE6-0AC368BEF9FF}"/>
          </ac:spMkLst>
        </pc:spChg>
        <pc:spChg chg="add mod">
          <ac:chgData name="Богдана Сас" userId="82eb56b05b7bb1be" providerId="LiveId" clId="{2D84D541-2638-4F4D-829A-758FBBF17E48}" dt="2024-12-10T12:19:56.154" v="503" actId="1076"/>
          <ac:spMkLst>
            <pc:docMk/>
            <pc:sldMk cId="0" sldId="256"/>
            <ac:spMk id="7" creationId="{E37033DF-1588-9304-DB47-D965357DD660}"/>
          </ac:spMkLst>
        </pc:spChg>
        <pc:spChg chg="add mod">
          <ac:chgData name="Богдана Сас" userId="82eb56b05b7bb1be" providerId="LiveId" clId="{2D84D541-2638-4F4D-829A-758FBBF17E48}" dt="2024-12-10T12:20:00.175" v="504" actId="1076"/>
          <ac:spMkLst>
            <pc:docMk/>
            <pc:sldMk cId="0" sldId="256"/>
            <ac:spMk id="9" creationId="{7DE3AC6E-E94B-F7A3-A21C-FD7D73462D80}"/>
          </ac:spMkLst>
        </pc:spChg>
        <pc:picChg chg="add mod">
          <ac:chgData name="Богдана Сас" userId="82eb56b05b7bb1be" providerId="LiveId" clId="{2D84D541-2638-4F4D-829A-758FBBF17E48}" dt="2024-12-10T11:40:31.260" v="44" actId="1076"/>
          <ac:picMkLst>
            <pc:docMk/>
            <pc:sldMk cId="0" sldId="256"/>
            <ac:picMk id="1026" creationId="{64C0A71A-97EC-B675-7C1D-881D172268FE}"/>
          </ac:picMkLst>
        </pc:picChg>
      </pc:sldChg>
      <pc:sldChg chg="addSp modSp mod">
        <pc:chgData name="Богдана Сас" userId="82eb56b05b7bb1be" providerId="LiveId" clId="{2D84D541-2638-4F4D-829A-758FBBF17E48}" dt="2024-12-10T11:47:13.565" v="90" actId="732"/>
        <pc:sldMkLst>
          <pc:docMk/>
          <pc:sldMk cId="0" sldId="257"/>
        </pc:sldMkLst>
        <pc:spChg chg="mod">
          <ac:chgData name="Богдана Сас" userId="82eb56b05b7bb1be" providerId="LiveId" clId="{2D84D541-2638-4F4D-829A-758FBBF17E48}" dt="2024-12-10T11:39:39.133" v="34"/>
          <ac:spMkLst>
            <pc:docMk/>
            <pc:sldMk cId="0" sldId="257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1:44:51.592" v="80" actId="14100"/>
          <ac:spMkLst>
            <pc:docMk/>
            <pc:sldMk cId="0" sldId="257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1:46:13.036" v="89" actId="13926"/>
          <ac:spMkLst>
            <pc:docMk/>
            <pc:sldMk cId="0" sldId="257"/>
            <ac:spMk id="5" creationId="{B1E27399-7872-CD4B-53E5-4531ABE45600}"/>
          </ac:spMkLst>
        </pc:spChg>
        <pc:picChg chg="add mod ord modCrop">
          <ac:chgData name="Богдана Сас" userId="82eb56b05b7bb1be" providerId="LiveId" clId="{2D84D541-2638-4F4D-829A-758FBBF17E48}" dt="2024-12-10T11:47:13.565" v="90" actId="732"/>
          <ac:picMkLst>
            <pc:docMk/>
            <pc:sldMk cId="0" sldId="257"/>
            <ac:picMk id="6" creationId="{397B6550-04E9-B40E-805E-7CBE37D49764}"/>
          </ac:picMkLst>
        </pc:picChg>
      </pc:sldChg>
      <pc:sldChg chg="addSp modSp mod">
        <pc:chgData name="Богдана Сас" userId="82eb56b05b7bb1be" providerId="LiveId" clId="{2D84D541-2638-4F4D-829A-758FBBF17E48}" dt="2024-12-10T11:53:07.407" v="161" actId="1076"/>
        <pc:sldMkLst>
          <pc:docMk/>
          <pc:sldMk cId="0" sldId="258"/>
        </pc:sldMkLst>
        <pc:spChg chg="mod">
          <ac:chgData name="Богдана Сас" userId="82eb56b05b7bb1be" providerId="LiveId" clId="{2D84D541-2638-4F4D-829A-758FBBF17E48}" dt="2024-12-10T11:39:39.133" v="34"/>
          <ac:spMkLst>
            <pc:docMk/>
            <pc:sldMk cId="0" sldId="258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1:52:48.312" v="157" actId="1076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1:49:30.571" v="117" actId="1076"/>
          <ac:spMkLst>
            <pc:docMk/>
            <pc:sldMk cId="0" sldId="258"/>
            <ac:spMk id="5" creationId="{8AE91EB7-7780-116C-9A78-FD544A12A718}"/>
          </ac:spMkLst>
        </pc:spChg>
        <pc:spChg chg="add mod">
          <ac:chgData name="Богдана Сас" userId="82eb56b05b7bb1be" providerId="LiveId" clId="{2D84D541-2638-4F4D-829A-758FBBF17E48}" dt="2024-12-10T11:53:02.357" v="160" actId="1076"/>
          <ac:spMkLst>
            <pc:docMk/>
            <pc:sldMk cId="0" sldId="258"/>
            <ac:spMk id="7" creationId="{B671E40A-13AF-2C68-807F-63DF031CBEDF}"/>
          </ac:spMkLst>
        </pc:spChg>
        <pc:spChg chg="add mod">
          <ac:chgData name="Богдана Сас" userId="82eb56b05b7bb1be" providerId="LiveId" clId="{2D84D541-2638-4F4D-829A-758FBBF17E48}" dt="2024-12-10T11:51:59.848" v="145" actId="14100"/>
          <ac:spMkLst>
            <pc:docMk/>
            <pc:sldMk cId="0" sldId="258"/>
            <ac:spMk id="9" creationId="{A6521E77-C21E-14B8-97D8-19ADA997974B}"/>
          </ac:spMkLst>
        </pc:spChg>
        <pc:spChg chg="add mod">
          <ac:chgData name="Богдана Сас" userId="82eb56b05b7bb1be" providerId="LiveId" clId="{2D84D541-2638-4F4D-829A-758FBBF17E48}" dt="2024-12-10T11:52:28.107" v="151" actId="14100"/>
          <ac:spMkLst>
            <pc:docMk/>
            <pc:sldMk cId="0" sldId="258"/>
            <ac:spMk id="11" creationId="{8C6549BC-3D8B-053F-C08F-C7D92E92D48C}"/>
          </ac:spMkLst>
        </pc:spChg>
        <pc:picChg chg="add mod">
          <ac:chgData name="Богдана Сас" userId="82eb56b05b7bb1be" providerId="LiveId" clId="{2D84D541-2638-4F4D-829A-758FBBF17E48}" dt="2024-12-10T11:49:22.258" v="115" actId="1076"/>
          <ac:picMkLst>
            <pc:docMk/>
            <pc:sldMk cId="0" sldId="258"/>
            <ac:picMk id="2050" creationId="{DFC990A4-DB92-E6A1-BAE6-659A53135007}"/>
          </ac:picMkLst>
        </pc:picChg>
        <pc:picChg chg="add mod">
          <ac:chgData name="Богдана Сас" userId="82eb56b05b7bb1be" providerId="LiveId" clId="{2D84D541-2638-4F4D-829A-758FBBF17E48}" dt="2024-12-10T11:53:07.407" v="161" actId="1076"/>
          <ac:picMkLst>
            <pc:docMk/>
            <pc:sldMk cId="0" sldId="258"/>
            <ac:picMk id="2052" creationId="{1686134F-1DE2-CA03-C2A9-3A2D3D35FEEB}"/>
          </ac:picMkLst>
        </pc:picChg>
      </pc:sldChg>
      <pc:sldChg chg="addSp modSp mod">
        <pc:chgData name="Богдана Сас" userId="82eb56b05b7bb1be" providerId="LiveId" clId="{2D84D541-2638-4F4D-829A-758FBBF17E48}" dt="2024-12-10T11:57:22.076" v="216" actId="113"/>
        <pc:sldMkLst>
          <pc:docMk/>
          <pc:sldMk cId="0" sldId="259"/>
        </pc:sldMkLst>
        <pc:spChg chg="mod">
          <ac:chgData name="Богдана Сас" userId="82eb56b05b7bb1be" providerId="LiveId" clId="{2D84D541-2638-4F4D-829A-758FBBF17E48}" dt="2024-12-10T11:39:39.133" v="34"/>
          <ac:spMkLst>
            <pc:docMk/>
            <pc:sldMk cId="0" sldId="259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1:57:06.256" v="211" actId="14100"/>
          <ac:spMkLst>
            <pc:docMk/>
            <pc:sldMk cId="0" sldId="259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1:53:58.199" v="185" actId="207"/>
          <ac:spMkLst>
            <pc:docMk/>
            <pc:sldMk cId="0" sldId="259"/>
            <ac:spMk id="5" creationId="{1F05A7CE-E13E-53C2-D5D6-939B0E3CB6B3}"/>
          </ac:spMkLst>
        </pc:spChg>
        <pc:spChg chg="add mod">
          <ac:chgData name="Богдана Сас" userId="82eb56b05b7bb1be" providerId="LiveId" clId="{2D84D541-2638-4F4D-829A-758FBBF17E48}" dt="2024-12-10T11:56:40.672" v="202" actId="1076"/>
          <ac:spMkLst>
            <pc:docMk/>
            <pc:sldMk cId="0" sldId="259"/>
            <ac:spMk id="7" creationId="{304FD3EE-1EB3-35F9-BDF9-CF345413AC26}"/>
          </ac:spMkLst>
        </pc:spChg>
        <pc:spChg chg="add mod">
          <ac:chgData name="Богдана Сас" userId="82eb56b05b7bb1be" providerId="LiveId" clId="{2D84D541-2638-4F4D-829A-758FBBF17E48}" dt="2024-12-10T11:57:22.076" v="216" actId="113"/>
          <ac:spMkLst>
            <pc:docMk/>
            <pc:sldMk cId="0" sldId="259"/>
            <ac:spMk id="9" creationId="{18A01ED8-A48C-E899-73A6-570C97026D24}"/>
          </ac:spMkLst>
        </pc:spChg>
        <pc:picChg chg="add mod">
          <ac:chgData name="Богдана Сас" userId="82eb56b05b7bb1be" providerId="LiveId" clId="{2D84D541-2638-4F4D-829A-758FBBF17E48}" dt="2024-12-10T11:55:39.992" v="188" actId="1076"/>
          <ac:picMkLst>
            <pc:docMk/>
            <pc:sldMk cId="0" sldId="259"/>
            <ac:picMk id="3074" creationId="{2CD6DE41-0466-68CC-F835-B1D7D9C77800}"/>
          </ac:picMkLst>
        </pc:picChg>
      </pc:sldChg>
      <pc:sldChg chg="addSp modSp mod">
        <pc:chgData name="Богдана Сас" userId="82eb56b05b7bb1be" providerId="LiveId" clId="{2D84D541-2638-4F4D-829A-758FBBF17E48}" dt="2024-12-10T12:02:07.885" v="307" actId="20577"/>
        <pc:sldMkLst>
          <pc:docMk/>
          <pc:sldMk cId="0" sldId="260"/>
        </pc:sldMkLst>
        <pc:spChg chg="mod">
          <ac:chgData name="Богдана Сас" userId="82eb56b05b7bb1be" providerId="LiveId" clId="{2D84D541-2638-4F4D-829A-758FBBF17E48}" dt="2024-12-10T11:39:39.133" v="34"/>
          <ac:spMkLst>
            <pc:docMk/>
            <pc:sldMk cId="0" sldId="260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2:01:53.158" v="302" actId="255"/>
          <ac:spMkLst>
            <pc:docMk/>
            <pc:sldMk cId="0" sldId="260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2:00:38.859" v="284" actId="1076"/>
          <ac:spMkLst>
            <pc:docMk/>
            <pc:sldMk cId="0" sldId="260"/>
            <ac:spMk id="5" creationId="{7D4D87BA-F310-5F70-43C4-FD052FF28CE2}"/>
          </ac:spMkLst>
        </pc:spChg>
        <pc:spChg chg="add mod">
          <ac:chgData name="Богдана Сас" userId="82eb56b05b7bb1be" providerId="LiveId" clId="{2D84D541-2638-4F4D-829A-758FBBF17E48}" dt="2024-12-10T12:01:56.717" v="303" actId="1076"/>
          <ac:spMkLst>
            <pc:docMk/>
            <pc:sldMk cId="0" sldId="260"/>
            <ac:spMk id="7" creationId="{75952C4F-4717-166E-878B-4E736276CBF7}"/>
          </ac:spMkLst>
        </pc:spChg>
        <pc:spChg chg="add mod">
          <ac:chgData name="Богдана Сас" userId="82eb56b05b7bb1be" providerId="LiveId" clId="{2D84D541-2638-4F4D-829A-758FBBF17E48}" dt="2024-12-10T12:02:07.885" v="307" actId="20577"/>
          <ac:spMkLst>
            <pc:docMk/>
            <pc:sldMk cId="0" sldId="260"/>
            <ac:spMk id="9" creationId="{D3EE253D-5CD1-0BF6-054A-467ED131CD36}"/>
          </ac:spMkLst>
        </pc:spChg>
        <pc:picChg chg="add mod">
          <ac:chgData name="Богдана Сас" userId="82eb56b05b7bb1be" providerId="LiveId" clId="{2D84D541-2638-4F4D-829A-758FBBF17E48}" dt="2024-12-10T11:59:31.733" v="224" actId="1076"/>
          <ac:picMkLst>
            <pc:docMk/>
            <pc:sldMk cId="0" sldId="260"/>
            <ac:picMk id="4098" creationId="{1F2018EC-35E6-DAAD-7FE1-B087A9D16A99}"/>
          </ac:picMkLst>
        </pc:picChg>
      </pc:sldChg>
      <pc:sldChg chg="addSp modSp mod">
        <pc:chgData name="Богдана Сас" userId="82eb56b05b7bb1be" providerId="LiveId" clId="{2D84D541-2638-4F4D-829A-758FBBF17E48}" dt="2024-12-10T12:06:52.807" v="354" actId="1076"/>
        <pc:sldMkLst>
          <pc:docMk/>
          <pc:sldMk cId="0" sldId="261"/>
        </pc:sldMkLst>
        <pc:spChg chg="mod">
          <ac:chgData name="Богдана Сас" userId="82eb56b05b7bb1be" providerId="LiveId" clId="{2D84D541-2638-4F4D-829A-758FBBF17E48}" dt="2024-12-10T12:06:12.212" v="346" actId="14100"/>
          <ac:spMkLst>
            <pc:docMk/>
            <pc:sldMk cId="0" sldId="261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2:06:25.218" v="348" actId="1076"/>
          <ac:spMkLst>
            <pc:docMk/>
            <pc:sldMk cId="0" sldId="261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2:06:41.186" v="351" actId="1076"/>
          <ac:spMkLst>
            <pc:docMk/>
            <pc:sldMk cId="0" sldId="261"/>
            <ac:spMk id="5" creationId="{888CA741-54BF-57BC-A1E8-5381E5FDDC62}"/>
          </ac:spMkLst>
        </pc:spChg>
        <pc:spChg chg="add mod">
          <ac:chgData name="Богдана Сас" userId="82eb56b05b7bb1be" providerId="LiveId" clId="{2D84D541-2638-4F4D-829A-758FBBF17E48}" dt="2024-12-10T12:06:52.807" v="354" actId="1076"/>
          <ac:spMkLst>
            <pc:docMk/>
            <pc:sldMk cId="0" sldId="261"/>
            <ac:spMk id="7" creationId="{4AE9F816-BB23-763C-C133-10C5CE25EA7F}"/>
          </ac:spMkLst>
        </pc:spChg>
        <pc:spChg chg="add mod">
          <ac:chgData name="Богдана Сас" userId="82eb56b05b7bb1be" providerId="LiveId" clId="{2D84D541-2638-4F4D-829A-758FBBF17E48}" dt="2024-12-10T12:06:29.830" v="349" actId="1076"/>
          <ac:spMkLst>
            <pc:docMk/>
            <pc:sldMk cId="0" sldId="261"/>
            <ac:spMk id="9" creationId="{D3872A3E-6C77-556D-EF23-28AD325ECE62}"/>
          </ac:spMkLst>
        </pc:spChg>
        <pc:picChg chg="add mod">
          <ac:chgData name="Богдана Сас" userId="82eb56b05b7bb1be" providerId="LiveId" clId="{2D84D541-2638-4F4D-829A-758FBBF17E48}" dt="2024-12-10T12:04:12.245" v="309" actId="1076"/>
          <ac:picMkLst>
            <pc:docMk/>
            <pc:sldMk cId="0" sldId="261"/>
            <ac:picMk id="5122" creationId="{99E17204-894C-B7D3-FA9B-7AC4F3DC391B}"/>
          </ac:picMkLst>
        </pc:picChg>
      </pc:sldChg>
      <pc:sldChg chg="addSp modSp mod">
        <pc:chgData name="Богдана Сас" userId="82eb56b05b7bb1be" providerId="LiveId" clId="{2D84D541-2638-4F4D-829A-758FBBF17E48}" dt="2024-12-10T12:11:28.834" v="414" actId="1076"/>
        <pc:sldMkLst>
          <pc:docMk/>
          <pc:sldMk cId="0" sldId="262"/>
        </pc:sldMkLst>
        <pc:spChg chg="mod">
          <ac:chgData name="Богдана Сас" userId="82eb56b05b7bb1be" providerId="LiveId" clId="{2D84D541-2638-4F4D-829A-758FBBF17E48}" dt="2024-12-10T11:39:39.133" v="34"/>
          <ac:spMkLst>
            <pc:docMk/>
            <pc:sldMk cId="0" sldId="262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2:11:20.402" v="413" actId="1076"/>
          <ac:spMkLst>
            <pc:docMk/>
            <pc:sldMk cId="0" sldId="262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2:08:14.720" v="359" actId="14100"/>
          <ac:spMkLst>
            <pc:docMk/>
            <pc:sldMk cId="0" sldId="262"/>
            <ac:spMk id="4" creationId="{E58ABEA9-9647-DB72-3D7D-630985EE25BB}"/>
          </ac:spMkLst>
        </pc:spChg>
        <pc:spChg chg="add mod">
          <ac:chgData name="Богдана Сас" userId="82eb56b05b7bb1be" providerId="LiveId" clId="{2D84D541-2638-4F4D-829A-758FBBF17E48}" dt="2024-12-10T12:08:35.396" v="362" actId="14100"/>
          <ac:spMkLst>
            <pc:docMk/>
            <pc:sldMk cId="0" sldId="262"/>
            <ac:spMk id="5" creationId="{424329B3-476A-FCEB-529E-DCF4664EBB07}"/>
          </ac:spMkLst>
        </pc:spChg>
        <pc:spChg chg="add mod">
          <ac:chgData name="Богдана Сас" userId="82eb56b05b7bb1be" providerId="LiveId" clId="{2D84D541-2638-4F4D-829A-758FBBF17E48}" dt="2024-12-10T12:10:01.940" v="392" actId="20577"/>
          <ac:spMkLst>
            <pc:docMk/>
            <pc:sldMk cId="0" sldId="262"/>
            <ac:spMk id="7" creationId="{1006DE1C-9604-19F3-26A4-B1F6818ED63D}"/>
          </ac:spMkLst>
        </pc:spChg>
        <pc:spChg chg="add mod">
          <ac:chgData name="Богдана Сас" userId="82eb56b05b7bb1be" providerId="LiveId" clId="{2D84D541-2638-4F4D-829A-758FBBF17E48}" dt="2024-12-10T12:10:20.336" v="398" actId="1076"/>
          <ac:spMkLst>
            <pc:docMk/>
            <pc:sldMk cId="0" sldId="262"/>
            <ac:spMk id="9" creationId="{7F486125-7696-0A04-50E3-817DAE4B0448}"/>
          </ac:spMkLst>
        </pc:spChg>
        <pc:spChg chg="add mod">
          <ac:chgData name="Богдана Сас" userId="82eb56b05b7bb1be" providerId="LiveId" clId="{2D84D541-2638-4F4D-829A-758FBBF17E48}" dt="2024-12-10T12:11:28.834" v="414" actId="1076"/>
          <ac:spMkLst>
            <pc:docMk/>
            <pc:sldMk cId="0" sldId="262"/>
            <ac:spMk id="11" creationId="{E86F06B5-3C59-A656-AF08-730710B35A4F}"/>
          </ac:spMkLst>
        </pc:spChg>
        <pc:picChg chg="add mod">
          <ac:chgData name="Богдана Сас" userId="82eb56b05b7bb1be" providerId="LiveId" clId="{2D84D541-2638-4F4D-829A-758FBBF17E48}" dt="2024-12-10T12:07:54.965" v="357" actId="1076"/>
          <ac:picMkLst>
            <pc:docMk/>
            <pc:sldMk cId="0" sldId="262"/>
            <ac:picMk id="6146" creationId="{CAD8FC73-4A73-8541-07B8-1814B0DC80CC}"/>
          </ac:picMkLst>
        </pc:picChg>
        <pc:picChg chg="add mod">
          <ac:chgData name="Богдана Сас" userId="82eb56b05b7bb1be" providerId="LiveId" clId="{2D84D541-2638-4F4D-829A-758FBBF17E48}" dt="2024-12-10T12:09:30.615" v="369" actId="1076"/>
          <ac:picMkLst>
            <pc:docMk/>
            <pc:sldMk cId="0" sldId="262"/>
            <ac:picMk id="6152" creationId="{67C7539C-131A-06EA-88A9-EE836EF86E5E}"/>
          </ac:picMkLst>
        </pc:picChg>
      </pc:sldChg>
      <pc:sldChg chg="addSp modSp mod">
        <pc:chgData name="Богдана Сас" userId="82eb56b05b7bb1be" providerId="LiveId" clId="{2D84D541-2638-4F4D-829A-758FBBF17E48}" dt="2024-12-10T12:13:47.014" v="451" actId="1076"/>
        <pc:sldMkLst>
          <pc:docMk/>
          <pc:sldMk cId="0" sldId="263"/>
        </pc:sldMkLst>
        <pc:spChg chg="mod">
          <ac:chgData name="Богдана Сас" userId="82eb56b05b7bb1be" providerId="LiveId" clId="{2D84D541-2638-4F4D-829A-758FBBF17E48}" dt="2024-12-10T12:13:47.014" v="451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2:13:35.054" v="448" actId="1076"/>
          <ac:spMkLst>
            <pc:docMk/>
            <pc:sldMk cId="0" sldId="263"/>
            <ac:spMk id="3" creationId="{00000000-0000-0000-0000-000000000000}"/>
          </ac:spMkLst>
        </pc:spChg>
        <pc:spChg chg="add mod">
          <ac:chgData name="Богдана Сас" userId="82eb56b05b7bb1be" providerId="LiveId" clId="{2D84D541-2638-4F4D-829A-758FBBF17E48}" dt="2024-12-10T12:13:44.108" v="450" actId="1076"/>
          <ac:spMkLst>
            <pc:docMk/>
            <pc:sldMk cId="0" sldId="263"/>
            <ac:spMk id="5" creationId="{D475C3DB-9E11-C9CC-E3E3-FF8C4F2184D9}"/>
          </ac:spMkLst>
        </pc:spChg>
        <pc:spChg chg="add mod">
          <ac:chgData name="Богдана Сас" userId="82eb56b05b7bb1be" providerId="LiveId" clId="{2D84D541-2638-4F4D-829A-758FBBF17E48}" dt="2024-12-10T12:13:39.005" v="449" actId="1076"/>
          <ac:spMkLst>
            <pc:docMk/>
            <pc:sldMk cId="0" sldId="263"/>
            <ac:spMk id="7" creationId="{505C13C1-8853-A78A-CDEC-21E8D7FC103C}"/>
          </ac:spMkLst>
        </pc:spChg>
        <pc:picChg chg="add mod">
          <ac:chgData name="Богдана Сас" userId="82eb56b05b7bb1be" providerId="LiveId" clId="{2D84D541-2638-4F4D-829A-758FBBF17E48}" dt="2024-12-10T12:12:40.542" v="425" actId="1076"/>
          <ac:picMkLst>
            <pc:docMk/>
            <pc:sldMk cId="0" sldId="263"/>
            <ac:picMk id="7170" creationId="{2E24CE93-5FA8-FF11-271C-36BF17D8498B}"/>
          </ac:picMkLst>
        </pc:picChg>
      </pc:sldChg>
      <pc:sldChg chg="modSp mod">
        <pc:chgData name="Богдана Сас" userId="82eb56b05b7bb1be" providerId="LiveId" clId="{2D84D541-2638-4F4D-829A-758FBBF17E48}" dt="2024-12-10T12:14:05.552" v="455" actId="1076"/>
        <pc:sldMkLst>
          <pc:docMk/>
          <pc:sldMk cId="0" sldId="264"/>
        </pc:sldMkLst>
        <pc:spChg chg="mod">
          <ac:chgData name="Богдана Сас" userId="82eb56b05b7bb1be" providerId="LiveId" clId="{2D84D541-2638-4F4D-829A-758FBBF17E48}" dt="2024-12-10T12:14:05.552" v="455" actId="1076"/>
          <ac:spMkLst>
            <pc:docMk/>
            <pc:sldMk cId="0" sldId="264"/>
            <ac:spMk id="2" creationId="{00000000-0000-0000-0000-000000000000}"/>
          </ac:spMkLst>
        </pc:spChg>
        <pc:spChg chg="mod">
          <ac:chgData name="Богдана Сас" userId="82eb56b05b7bb1be" providerId="LiveId" clId="{2D84D541-2638-4F4D-829A-758FBBF17E48}" dt="2024-12-10T12:13:59.045" v="452" actId="20577"/>
          <ac:spMkLst>
            <pc:docMk/>
            <pc:sldMk cId="0" sldId="264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229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8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14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9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65487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37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15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54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08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7849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408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8380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 err="1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Найкращі</a:t>
            </a:r>
            <a:r>
              <a:rPr b="1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 </a:t>
            </a:r>
            <a:r>
              <a:rPr b="1" dirty="0" err="1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журналісти</a:t>
            </a:r>
            <a:r>
              <a:rPr b="1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 </a:t>
            </a:r>
            <a:r>
              <a:rPr b="1" dirty="0" err="1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світу</a:t>
            </a:r>
            <a:endParaRPr b="1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16667"/>
            <a:ext cx="3903133" cy="4009496"/>
          </a:xfrm>
        </p:spPr>
        <p:txBody>
          <a:bodyPr/>
          <a:lstStyle/>
          <a:p>
            <a:pPr marL="0" indent="0" algn="ctr">
              <a:buNone/>
            </a:pPr>
            <a:r>
              <a:rPr sz="2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Журналістика</a:t>
            </a:r>
            <a:r>
              <a:rPr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– </a:t>
            </a:r>
            <a:r>
              <a:rPr sz="24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ключ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sz="24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до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sz="24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інформації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sz="24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яка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sz="24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змінює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sz="240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світ</a:t>
            </a:r>
            <a:r>
              <a:rPr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4C0A71A-97EC-B675-7C1D-881D17226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333" y="2040466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7033DF-1588-9304-DB47-D965357DD660}"/>
              </a:ext>
            </a:extLst>
          </p:cNvPr>
          <p:cNvSpPr txBox="1"/>
          <p:nvPr/>
        </p:nvSpPr>
        <p:spPr>
          <a:xfrm>
            <a:off x="753534" y="4072344"/>
            <a:ext cx="36067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 err="1"/>
              <a:t>Внесок</a:t>
            </a:r>
            <a:r>
              <a:rPr lang="ru-RU" sz="2400" dirty="0"/>
              <a:t> </a:t>
            </a:r>
            <a:r>
              <a:rPr lang="ru-RU" sz="2400" dirty="0" err="1"/>
              <a:t>видатних</a:t>
            </a:r>
            <a:r>
              <a:rPr lang="ru-RU" sz="2400" dirty="0"/>
              <a:t> </a:t>
            </a:r>
            <a:r>
              <a:rPr lang="ru-RU" sz="2400" dirty="0" err="1"/>
              <a:t>журналістів</a:t>
            </a:r>
            <a:r>
              <a:rPr lang="ru-RU" sz="2400" dirty="0"/>
              <a:t> у </a:t>
            </a:r>
            <a:r>
              <a:rPr lang="ru-RU" sz="2400" dirty="0" err="1"/>
              <a:t>боротьбу</a:t>
            </a:r>
            <a:r>
              <a:rPr lang="ru-RU" sz="2400" dirty="0"/>
              <a:t> за правду та </a:t>
            </a:r>
            <a:r>
              <a:rPr lang="ru-RU" sz="2400" dirty="0" err="1"/>
              <a:t>справедливість</a:t>
            </a:r>
            <a:r>
              <a:rPr lang="ru-RU" sz="24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E3AC6E-E94B-F7A3-A21C-FD7D73462D80}"/>
              </a:ext>
            </a:extLst>
          </p:cNvPr>
          <p:cNvSpPr txBox="1"/>
          <p:nvPr/>
        </p:nvSpPr>
        <p:spPr>
          <a:xfrm>
            <a:off x="1042486" y="6003550"/>
            <a:ext cx="31752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uk-UA" sz="1600" b="1" dirty="0"/>
              <a:t>Виконала студентка 4 курсу</a:t>
            </a:r>
          </a:p>
          <a:p>
            <a:pPr algn="r"/>
            <a:r>
              <a:rPr lang="uk-UA" sz="1600" b="1" dirty="0"/>
              <a:t> Зінько Катерина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7B6550-04E9-B40E-805E-7CBE37D49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27"/>
          <a:stretch/>
        </p:blipFill>
        <p:spPr>
          <a:xfrm>
            <a:off x="685799" y="-1"/>
            <a:ext cx="8458201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Значення журналістики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4635" y="1673606"/>
            <a:ext cx="6503566" cy="2277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800" b="1" dirty="0" err="1"/>
              <a:t>Функції</a:t>
            </a:r>
            <a:r>
              <a:rPr sz="2800" b="1" dirty="0"/>
              <a:t> </a:t>
            </a:r>
            <a:r>
              <a:rPr sz="2800" b="1" dirty="0" err="1"/>
              <a:t>журналістики</a:t>
            </a:r>
            <a:r>
              <a:rPr sz="2800" b="1" dirty="0"/>
              <a:t>:</a:t>
            </a:r>
          </a:p>
          <a:p>
            <a:pPr marL="0" indent="0">
              <a:buNone/>
            </a:pPr>
            <a:r>
              <a:rPr dirty="0"/>
              <a:t>  - </a:t>
            </a:r>
            <a:r>
              <a:rPr dirty="0" err="1"/>
              <a:t>Інформування</a:t>
            </a:r>
            <a:endParaRPr dirty="0"/>
          </a:p>
          <a:p>
            <a:pPr marL="0" indent="0">
              <a:buNone/>
            </a:pPr>
            <a:r>
              <a:rPr dirty="0"/>
              <a:t>  - </a:t>
            </a:r>
            <a:r>
              <a:rPr dirty="0" err="1"/>
              <a:t>Формування</a:t>
            </a:r>
            <a:r>
              <a:rPr dirty="0"/>
              <a:t> </a:t>
            </a:r>
            <a:r>
              <a:rPr dirty="0" err="1"/>
              <a:t>громадської</a:t>
            </a:r>
            <a:r>
              <a:rPr dirty="0"/>
              <a:t> </a:t>
            </a:r>
            <a:r>
              <a:rPr dirty="0" err="1"/>
              <a:t>думки</a:t>
            </a:r>
            <a:endParaRPr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dirty="0"/>
              <a:t> - </a:t>
            </a:r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влади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захист</a:t>
            </a:r>
            <a:r>
              <a:rPr dirty="0"/>
              <a:t> </a:t>
            </a:r>
            <a:r>
              <a:rPr dirty="0" err="1"/>
              <a:t>прав</a:t>
            </a:r>
            <a:r>
              <a:rPr dirty="0"/>
              <a:t> </a:t>
            </a:r>
            <a:r>
              <a:rPr dirty="0" err="1"/>
              <a:t>людини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E27399-7872-CD4B-53E5-4531ABE45600}"/>
              </a:ext>
            </a:extLst>
          </p:cNvPr>
          <p:cNvSpPr txBox="1"/>
          <p:nvPr/>
        </p:nvSpPr>
        <p:spPr>
          <a:xfrm>
            <a:off x="622820" y="6215339"/>
            <a:ext cx="79496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Цитата: "</a:t>
            </a:r>
            <a:r>
              <a:rPr lang="ru-RU" sz="2000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Журналістика</a:t>
            </a: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 — </a:t>
            </a:r>
            <a:r>
              <a:rPr lang="ru-RU" sz="2000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це</a:t>
            </a: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 перший </a:t>
            </a:r>
            <a:r>
              <a:rPr lang="ru-RU" sz="2000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проєкт</a:t>
            </a: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 </a:t>
            </a:r>
            <a:r>
              <a:rPr lang="ru-RU" sz="2000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історії</a:t>
            </a: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." — </a:t>
            </a:r>
            <a:r>
              <a:rPr lang="ru-RU" sz="2000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Філіп</a:t>
            </a:r>
            <a:r>
              <a:rPr lang="ru-RU" sz="2000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 </a:t>
            </a:r>
            <a:r>
              <a:rPr lang="ru-RU" sz="2000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Грем</a:t>
            </a:r>
            <a:endParaRPr lang="ru-RU" sz="2000" b="1" dirty="0">
              <a:solidFill>
                <a:schemeClr val="accent3">
                  <a:lumMod val="20000"/>
                  <a:lumOff val="80000"/>
                </a:schemeClr>
              </a:solidFill>
              <a:highlight>
                <a:srgbClr val="FF0000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Боб</a:t>
            </a:r>
            <a:r>
              <a:rPr dirty="0"/>
              <a:t> </a:t>
            </a:r>
            <a:r>
              <a:rPr dirty="0" err="1"/>
              <a:t>Вудворд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Карл</a:t>
            </a:r>
            <a:r>
              <a:rPr dirty="0"/>
              <a:t> </a:t>
            </a:r>
            <a:r>
              <a:rPr dirty="0" err="1"/>
              <a:t>Бернстін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8818" y="4562906"/>
            <a:ext cx="3076868" cy="528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sz="2400" b="1" dirty="0" err="1"/>
              <a:t>Внесок</a:t>
            </a:r>
            <a:r>
              <a:rPr sz="2400" b="1" dirty="0"/>
              <a:t>:</a:t>
            </a:r>
            <a:endParaRPr lang="en-U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91EB7-7780-116C-9A78-FD544A12A718}"/>
              </a:ext>
            </a:extLst>
          </p:cNvPr>
          <p:cNvSpPr txBox="1"/>
          <p:nvPr/>
        </p:nvSpPr>
        <p:spPr>
          <a:xfrm>
            <a:off x="4572000" y="1907479"/>
            <a:ext cx="18581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/>
              <a:t>Хто це? </a:t>
            </a:r>
          </a:p>
        </p:txBody>
      </p:sp>
      <p:pic>
        <p:nvPicPr>
          <p:cNvPr id="2050" name="Picture 2" descr="Боб Вудворд — Вікіпедія">
            <a:extLst>
              <a:ext uri="{FF2B5EF4-FFF2-40B4-BE49-F238E27FC236}">
                <a16:creationId xmlns:a16="http://schemas.microsoft.com/office/drawing/2014/main" id="{DFC990A4-DB92-E6A1-BAE6-659A5313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852" y="1153181"/>
            <a:ext cx="2792239" cy="391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71E40A-13AF-2C68-807F-63DF031CBEDF}"/>
              </a:ext>
            </a:extLst>
          </p:cNvPr>
          <p:cNvSpPr txBox="1"/>
          <p:nvPr/>
        </p:nvSpPr>
        <p:spPr>
          <a:xfrm>
            <a:off x="2474753" y="2352080"/>
            <a:ext cx="37636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Американські журналісти газети 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The Washington Post.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521E77-C21E-14B8-97D8-19ADA997974B}"/>
              </a:ext>
            </a:extLst>
          </p:cNvPr>
          <p:cNvSpPr txBox="1"/>
          <p:nvPr/>
        </p:nvSpPr>
        <p:spPr>
          <a:xfrm>
            <a:off x="3338818" y="6207853"/>
            <a:ext cx="5389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/>
              <a:t>Результат: </a:t>
            </a:r>
            <a:r>
              <a:rPr lang="ru-RU" b="1" dirty="0" err="1"/>
              <a:t>Відставка</a:t>
            </a:r>
            <a:r>
              <a:rPr lang="ru-RU" b="1" dirty="0"/>
              <a:t> </a:t>
            </a:r>
            <a:r>
              <a:rPr lang="ru-RU" b="1" dirty="0" err="1"/>
              <a:t>Річарда</a:t>
            </a:r>
            <a:r>
              <a:rPr lang="ru-RU" b="1" dirty="0"/>
              <a:t> </a:t>
            </a:r>
            <a:r>
              <a:rPr lang="ru-RU" b="1" dirty="0" err="1"/>
              <a:t>Ніксона</a:t>
            </a:r>
            <a:r>
              <a:rPr lang="ru-RU" b="1" dirty="0"/>
              <a:t> у 1974 </a:t>
            </a:r>
            <a:r>
              <a:rPr lang="ru-RU" b="1" dirty="0" err="1"/>
              <a:t>році</a:t>
            </a:r>
            <a:r>
              <a:rPr lang="ru-RU" b="1" dirty="0"/>
              <a:t>.</a:t>
            </a:r>
          </a:p>
        </p:txBody>
      </p:sp>
      <p:pic>
        <p:nvPicPr>
          <p:cNvPr id="2052" name="Picture 4" descr="Карл Бернстин - все книги по циклам и сериям | Книги по порядку">
            <a:extLst>
              <a:ext uri="{FF2B5EF4-FFF2-40B4-BE49-F238E27FC236}">
                <a16:creationId xmlns:a16="http://schemas.microsoft.com/office/drawing/2014/main" id="{1686134F-1DE2-CA03-C2A9-3A2D3D35F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53" y="3112010"/>
            <a:ext cx="2392565" cy="32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6549BC-3D8B-053F-C08F-C7D92E92D48C}"/>
              </a:ext>
            </a:extLst>
          </p:cNvPr>
          <p:cNvSpPr txBox="1"/>
          <p:nvPr/>
        </p:nvSpPr>
        <p:spPr>
          <a:xfrm>
            <a:off x="3649852" y="5186610"/>
            <a:ext cx="49824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/>
              <a:t> - </a:t>
            </a:r>
            <a:r>
              <a:rPr lang="ru-RU" dirty="0" err="1"/>
              <a:t>Розслідування</a:t>
            </a:r>
            <a:r>
              <a:rPr lang="ru-RU" dirty="0"/>
              <a:t> </a:t>
            </a:r>
            <a:r>
              <a:rPr lang="ru-RU" dirty="0" err="1"/>
              <a:t>Вотергейтського</a:t>
            </a:r>
            <a:r>
              <a:rPr lang="ru-RU" dirty="0"/>
              <a:t> скандалу.</a:t>
            </a:r>
          </a:p>
          <a:p>
            <a:pPr marL="0" indent="0">
              <a:buNone/>
            </a:pPr>
            <a:r>
              <a:rPr lang="ru-RU" dirty="0"/>
              <a:t> -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прозорості</a:t>
            </a:r>
            <a:r>
              <a:rPr lang="ru-RU" dirty="0"/>
              <a:t> та </a:t>
            </a:r>
            <a:r>
              <a:rPr lang="ru-RU" dirty="0" err="1"/>
              <a:t>фактчекінгу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Крістіан</a:t>
            </a:r>
            <a:r>
              <a:rPr dirty="0"/>
              <a:t> </a:t>
            </a:r>
            <a:r>
              <a:rPr dirty="0" err="1"/>
              <a:t>Аманпур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3"/>
            <a:ext cx="3633242" cy="968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 err="1"/>
              <a:t>Теми</a:t>
            </a:r>
            <a:r>
              <a:rPr dirty="0"/>
              <a:t>: </a:t>
            </a:r>
            <a:r>
              <a:rPr sz="2200" b="1" dirty="0" err="1"/>
              <a:t>Воєнні</a:t>
            </a:r>
            <a:r>
              <a:rPr sz="2200" b="1" dirty="0"/>
              <a:t> </a:t>
            </a:r>
            <a:r>
              <a:rPr sz="2200" b="1" dirty="0" err="1"/>
              <a:t>конфлікти</a:t>
            </a:r>
            <a:r>
              <a:rPr sz="2200" b="1" dirty="0"/>
              <a:t>, </a:t>
            </a:r>
            <a:r>
              <a:rPr sz="2200" b="1" dirty="0" err="1"/>
              <a:t>кризи</a:t>
            </a:r>
            <a:r>
              <a:rPr sz="2200" b="1" dirty="0"/>
              <a:t>, </a:t>
            </a:r>
            <a:r>
              <a:rPr sz="2200" b="1" dirty="0" err="1"/>
              <a:t>права</a:t>
            </a:r>
            <a:r>
              <a:rPr sz="2200" b="1" dirty="0"/>
              <a:t> </a:t>
            </a:r>
            <a:r>
              <a:rPr sz="2200" b="1" dirty="0" err="1"/>
              <a:t>людини</a:t>
            </a:r>
            <a:r>
              <a:rPr sz="2200" b="1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05A7CE-E13E-53C2-D5D6-939B0E3CB6B3}"/>
              </a:ext>
            </a:extLst>
          </p:cNvPr>
          <p:cNvSpPr txBox="1"/>
          <p:nvPr/>
        </p:nvSpPr>
        <p:spPr>
          <a:xfrm>
            <a:off x="1170263" y="6290949"/>
            <a:ext cx="4853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Фраза: «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Журналістика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 —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це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 акт </a:t>
            </a:r>
            <a:r>
              <a:rPr lang="ru-RU" b="1" dirty="0" err="1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сміливості</a:t>
            </a:r>
            <a:r>
              <a:rPr lang="ru-RU" b="1" dirty="0">
                <a:solidFill>
                  <a:schemeClr val="accent3">
                    <a:lumMod val="20000"/>
                    <a:lumOff val="80000"/>
                  </a:schemeClr>
                </a:solidFill>
                <a:highlight>
                  <a:srgbClr val="FF0000"/>
                </a:highlight>
              </a:rPr>
              <a:t>».</a:t>
            </a:r>
          </a:p>
        </p:txBody>
      </p:sp>
      <p:pic>
        <p:nvPicPr>
          <p:cNvPr id="3074" name="Picture 2" descr="Muck Rack | Amanpour: Contact Information, Journalists, and Overview">
            <a:extLst>
              <a:ext uri="{FF2B5EF4-FFF2-40B4-BE49-F238E27FC236}">
                <a16:creationId xmlns:a16="http://schemas.microsoft.com/office/drawing/2014/main" id="{2CD6DE41-0466-68CC-F835-B1D7D9C77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74517"/>
            <a:ext cx="4142064" cy="414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4FD3EE-1EB3-35F9-BDF9-CF345413AC26}"/>
              </a:ext>
            </a:extLst>
          </p:cNvPr>
          <p:cNvSpPr txBox="1"/>
          <p:nvPr/>
        </p:nvSpPr>
        <p:spPr>
          <a:xfrm>
            <a:off x="1673602" y="1268665"/>
            <a:ext cx="6027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Головна </a:t>
            </a:r>
            <a:r>
              <a:rPr lang="ru-RU" sz="2000" b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міжнародна</a:t>
            </a:r>
            <a:r>
              <a:rPr lang="ru-RU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</a:t>
            </a:r>
            <a:r>
              <a:rPr lang="ru-RU" sz="2000" b="1" dirty="0" err="1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кореспондентка</a:t>
            </a:r>
            <a:r>
              <a:rPr lang="ru-RU" sz="2000" b="1" dirty="0"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CNN.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A01ED8-A48C-E899-73A6-570C97026D24}"/>
              </a:ext>
            </a:extLst>
          </p:cNvPr>
          <p:cNvSpPr txBox="1"/>
          <p:nvPr/>
        </p:nvSpPr>
        <p:spPr>
          <a:xfrm>
            <a:off x="750815" y="3760765"/>
            <a:ext cx="382118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b="1" dirty="0"/>
              <a:t>Досягнення:</a:t>
            </a:r>
            <a:endParaRPr lang="en-US" b="1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 - Висвітлення подій у гарячих точках.</a:t>
            </a:r>
          </a:p>
          <a:p>
            <a:pPr marL="0" indent="0">
              <a:buNone/>
            </a:pPr>
            <a:r>
              <a:rPr lang="uk-UA" dirty="0"/>
              <a:t> - Нагороди: </a:t>
            </a:r>
            <a:r>
              <a:rPr lang="en-US" dirty="0"/>
              <a:t>Emmy, Peabody Award.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Якби мама була жива, вона була б на сході України» – син Політковської">
            <a:extLst>
              <a:ext uri="{FF2B5EF4-FFF2-40B4-BE49-F238E27FC236}">
                <a16:creationId xmlns:a16="http://schemas.microsoft.com/office/drawing/2014/main" id="{1F2018EC-35E6-DAAD-7FE1-B087A9D16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5" b="3249"/>
          <a:stretch/>
        </p:blipFill>
        <p:spPr bwMode="auto">
          <a:xfrm>
            <a:off x="1284995" y="2445393"/>
            <a:ext cx="7557001" cy="41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Анна</a:t>
            </a:r>
            <a:r>
              <a:rPr dirty="0"/>
              <a:t> </a:t>
            </a:r>
            <a:r>
              <a:rPr dirty="0" err="1"/>
              <a:t>Політковська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755" y="1128451"/>
            <a:ext cx="2349726" cy="502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Уродженка з </a:t>
            </a:r>
            <a:r>
              <a:rPr sz="1800" dirty="0" err="1"/>
              <a:t>Росі</a:t>
            </a:r>
            <a:r>
              <a:rPr lang="uk-UA" sz="1800" dirty="0"/>
              <a:t>ї</a:t>
            </a:r>
            <a:endParaRPr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4D87BA-F310-5F70-43C4-FD052FF28CE2}"/>
              </a:ext>
            </a:extLst>
          </p:cNvPr>
          <p:cNvSpPr txBox="1"/>
          <p:nvPr/>
        </p:nvSpPr>
        <p:spPr>
          <a:xfrm>
            <a:off x="5350603" y="1202326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Теми: Права </a:t>
            </a:r>
            <a:r>
              <a:rPr lang="ru-RU" sz="1600" dirty="0" err="1"/>
              <a:t>людини</a:t>
            </a:r>
            <a:r>
              <a:rPr lang="ru-RU" sz="1600" dirty="0"/>
              <a:t>, </a:t>
            </a:r>
            <a:r>
              <a:rPr lang="ru-RU" sz="1600" dirty="0" err="1"/>
              <a:t>війна</a:t>
            </a:r>
            <a:r>
              <a:rPr lang="ru-RU" sz="1600" dirty="0"/>
              <a:t> в </a:t>
            </a:r>
            <a:r>
              <a:rPr lang="ru-RU" sz="1600" dirty="0" err="1"/>
              <a:t>Чечні</a:t>
            </a:r>
            <a:r>
              <a:rPr lang="ru-RU" sz="16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52C4F-4717-166E-878B-4E736276CBF7}"/>
              </a:ext>
            </a:extLst>
          </p:cNvPr>
          <p:cNvSpPr txBox="1"/>
          <p:nvPr/>
        </p:nvSpPr>
        <p:spPr>
          <a:xfrm>
            <a:off x="678460" y="1556626"/>
            <a:ext cx="7894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 Досягнення: Викриття корупції та військових злочинів.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EE253D-5CD1-0BF6-054A-467ED131CD36}"/>
              </a:ext>
            </a:extLst>
          </p:cNvPr>
          <p:cNvSpPr txBox="1"/>
          <p:nvPr/>
        </p:nvSpPr>
        <p:spPr>
          <a:xfrm>
            <a:off x="2481043" y="1992716"/>
            <a:ext cx="65706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 • Трагічна історія: Загинула у 2006 році через свою діяльність.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3137491" cy="1492132"/>
          </a:xfrm>
        </p:spPr>
        <p:txBody>
          <a:bodyPr/>
          <a:lstStyle/>
          <a:p>
            <a:r>
              <a:rPr dirty="0" err="1"/>
              <a:t>Гільєрмо</a:t>
            </a:r>
            <a:r>
              <a:rPr dirty="0"/>
              <a:t> </a:t>
            </a:r>
            <a:r>
              <a:rPr dirty="0" err="1"/>
              <a:t>Кано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684" y="5662569"/>
            <a:ext cx="2978901" cy="10234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dirty="0" err="1"/>
              <a:t>Вплив</a:t>
            </a:r>
            <a:r>
              <a:rPr dirty="0"/>
              <a:t>: </a:t>
            </a:r>
            <a:endParaRPr lang="uk-UA" dirty="0"/>
          </a:p>
          <a:p>
            <a:pPr marL="0" indent="0">
              <a:buNone/>
            </a:pPr>
            <a:r>
              <a:rPr dirty="0" err="1"/>
              <a:t>Показав</a:t>
            </a:r>
            <a:r>
              <a:rPr dirty="0"/>
              <a:t> </a:t>
            </a:r>
            <a:r>
              <a:rPr dirty="0" err="1"/>
              <a:t>силу</a:t>
            </a:r>
            <a:r>
              <a:rPr dirty="0"/>
              <a:t> </a:t>
            </a:r>
            <a:r>
              <a:rPr dirty="0" err="1"/>
              <a:t>слова</a:t>
            </a:r>
            <a:r>
              <a:rPr dirty="0"/>
              <a:t> у </a:t>
            </a:r>
            <a:r>
              <a:rPr dirty="0" err="1"/>
              <a:t>боротьбі</a:t>
            </a:r>
            <a:r>
              <a:rPr dirty="0"/>
              <a:t> </a:t>
            </a:r>
            <a:r>
              <a:rPr dirty="0" err="1"/>
              <a:t>зі</a:t>
            </a:r>
            <a:r>
              <a:rPr dirty="0"/>
              <a:t> </a:t>
            </a:r>
            <a:r>
              <a:rPr dirty="0" err="1"/>
              <a:t>злочинністю</a:t>
            </a:r>
            <a:r>
              <a:rPr dirty="0"/>
              <a:t>.</a:t>
            </a:r>
          </a:p>
        </p:txBody>
      </p:sp>
      <p:pic>
        <p:nvPicPr>
          <p:cNvPr id="5122" name="Picture 2" descr="Кано, Гильермо | это... Что такое Кано, Гильермо?">
            <a:extLst>
              <a:ext uri="{FF2B5EF4-FFF2-40B4-BE49-F238E27FC236}">
                <a16:creationId xmlns:a16="http://schemas.microsoft.com/office/drawing/2014/main" id="{99E17204-894C-B7D3-FA9B-7AC4F3DC3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249" y="0"/>
            <a:ext cx="4632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8CA741-54BF-57BC-A1E8-5381E5FDDC62}"/>
              </a:ext>
            </a:extLst>
          </p:cNvPr>
          <p:cNvSpPr txBox="1"/>
          <p:nvPr/>
        </p:nvSpPr>
        <p:spPr>
          <a:xfrm>
            <a:off x="802684" y="2072236"/>
            <a:ext cx="2385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Країна: Колумбія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E9F816-BB23-763C-C133-10C5CE25EA7F}"/>
              </a:ext>
            </a:extLst>
          </p:cNvPr>
          <p:cNvSpPr txBox="1"/>
          <p:nvPr/>
        </p:nvSpPr>
        <p:spPr>
          <a:xfrm>
            <a:off x="780167" y="3023593"/>
            <a:ext cx="38127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Теми: </a:t>
            </a:r>
          </a:p>
          <a:p>
            <a:pPr marL="0" indent="0">
              <a:buNone/>
            </a:pPr>
            <a:r>
              <a:rPr lang="uk-UA" dirty="0"/>
              <a:t>Боротьба з </a:t>
            </a:r>
            <a:r>
              <a:rPr lang="uk-UA" dirty="0" err="1"/>
              <a:t>наркокартелями</a:t>
            </a:r>
            <a:r>
              <a:rPr lang="uk-UA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872A3E-6C77-556D-EF23-28AD325ECE62}"/>
              </a:ext>
            </a:extLst>
          </p:cNvPr>
          <p:cNvSpPr txBox="1"/>
          <p:nvPr/>
        </p:nvSpPr>
        <p:spPr>
          <a:xfrm>
            <a:off x="780167" y="4251949"/>
            <a:ext cx="35544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 err="1"/>
              <a:t>Спадок</a:t>
            </a:r>
            <a:r>
              <a:rPr lang="ru-RU" dirty="0"/>
              <a:t>: </a:t>
            </a:r>
          </a:p>
          <a:p>
            <a:pPr marL="0" indent="0">
              <a:buNone/>
            </a:pPr>
            <a:r>
              <a:rPr lang="ru-RU" dirty="0" err="1"/>
              <a:t>Премія</a:t>
            </a:r>
            <a:r>
              <a:rPr lang="ru-RU" dirty="0"/>
              <a:t> ЮНЕСКО за свободу </a:t>
            </a:r>
            <a:r>
              <a:rPr lang="ru-RU" dirty="0" err="1"/>
              <a:t>преси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Тарас</a:t>
            </a:r>
            <a:r>
              <a:rPr dirty="0"/>
              <a:t> </a:t>
            </a:r>
            <a:r>
              <a:rPr dirty="0" err="1"/>
              <a:t>Прохасько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3236" y="5506666"/>
            <a:ext cx="5174262" cy="646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1800" dirty="0" err="1">
                <a:solidFill>
                  <a:schemeClr val="tx1"/>
                </a:solidFill>
              </a:rPr>
              <a:t>Особливість</a:t>
            </a:r>
            <a:r>
              <a:rPr sz="1800" dirty="0">
                <a:solidFill>
                  <a:schemeClr val="tx1"/>
                </a:solidFill>
              </a:rPr>
              <a:t>: </a:t>
            </a:r>
            <a:r>
              <a:rPr sz="1800" dirty="0" err="1">
                <a:solidFill>
                  <a:schemeClr val="tx1"/>
                </a:solidFill>
              </a:rPr>
              <a:t>Філософський</a:t>
            </a:r>
            <a:r>
              <a:rPr sz="1800" dirty="0">
                <a:solidFill>
                  <a:schemeClr val="tx1"/>
                </a:solidFill>
              </a:rPr>
              <a:t> </a:t>
            </a:r>
            <a:r>
              <a:rPr sz="1800" dirty="0" err="1">
                <a:solidFill>
                  <a:schemeClr val="tx1"/>
                </a:solidFill>
              </a:rPr>
              <a:t>стиль</a:t>
            </a:r>
            <a:r>
              <a:rPr sz="1800" dirty="0">
                <a:solidFill>
                  <a:schemeClr val="tx1"/>
                </a:solidFill>
              </a:rPr>
              <a:t> у </a:t>
            </a:r>
            <a:r>
              <a:rPr sz="1800" dirty="0" err="1">
                <a:solidFill>
                  <a:schemeClr val="tx1"/>
                </a:solidFill>
              </a:rPr>
              <a:t>статтях</a:t>
            </a:r>
            <a:r>
              <a:rPr dirty="0"/>
              <a:t>.</a:t>
            </a:r>
          </a:p>
        </p:txBody>
      </p:sp>
      <p:pic>
        <p:nvPicPr>
          <p:cNvPr id="6146" name="Picture 2" descr="ᐉ Книга Тарас Прохасько «Бо є так» 978-617-8024-37-6 • Купить в Киеве,  Украине • Лучшая цена в Эпицентр">
            <a:extLst>
              <a:ext uri="{FF2B5EF4-FFF2-40B4-BE49-F238E27FC236}">
                <a16:creationId xmlns:a16="http://schemas.microsoft.com/office/drawing/2014/main" id="{CAD8FC73-4A73-8541-07B8-1814B0DC8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22" y="2600587"/>
            <a:ext cx="2767734" cy="404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Тарас Прохасько презентує у Вінниці книгу &quot;Бо є так&quot; і виступить з  музикантом Миколою Доляком - VежA">
            <a:extLst>
              <a:ext uri="{FF2B5EF4-FFF2-40B4-BE49-F238E27FC236}">
                <a16:creationId xmlns:a16="http://schemas.microsoft.com/office/drawing/2014/main" id="{E58ABEA9-9647-DB72-3D7D-630985EE25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599"/>
            <a:ext cx="3239549" cy="323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6" descr="Тарас Прохасько презентує у Вінниці книгу &quot;Бо є так&quot; і виступить з  музикантом Миколою Доляком - VежA">
            <a:extLst>
              <a:ext uri="{FF2B5EF4-FFF2-40B4-BE49-F238E27FC236}">
                <a16:creationId xmlns:a16="http://schemas.microsoft.com/office/drawing/2014/main" id="{424329B3-476A-FCEB-529E-DCF4664EBB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3276600"/>
            <a:ext cx="4648899" cy="302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52" name="Picture 8" descr="Тарас Прохасько: Про підсніжники, поліцію і весну">
            <a:extLst>
              <a:ext uri="{FF2B5EF4-FFF2-40B4-BE49-F238E27FC236}">
                <a16:creationId xmlns:a16="http://schemas.microsoft.com/office/drawing/2014/main" id="{67C7539C-131A-06EA-88A9-EE836EF86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599" y="1417314"/>
            <a:ext cx="4343399" cy="289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06DE1C-9604-19F3-26A4-B1F6818ED63D}"/>
              </a:ext>
            </a:extLst>
          </p:cNvPr>
          <p:cNvSpPr txBox="1"/>
          <p:nvPr/>
        </p:nvSpPr>
        <p:spPr>
          <a:xfrm>
            <a:off x="840222" y="12646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Країна: Україна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486125-7696-0A04-50E3-817DAE4B0448}"/>
              </a:ext>
            </a:extLst>
          </p:cNvPr>
          <p:cNvSpPr txBox="1"/>
          <p:nvPr/>
        </p:nvSpPr>
        <p:spPr>
          <a:xfrm>
            <a:off x="1233051" y="1819371"/>
            <a:ext cx="37863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/>
              <a:t>Теми: </a:t>
            </a:r>
            <a:r>
              <a:rPr lang="ru-RU" dirty="0" err="1"/>
              <a:t>Незалежність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екологія</a:t>
            </a:r>
            <a:r>
              <a:rPr lang="ru-RU" dirty="0"/>
              <a:t>,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F06B5-3C59-A656-AF08-730710B35A4F}"/>
              </a:ext>
            </a:extLst>
          </p:cNvPr>
          <p:cNvSpPr txBox="1"/>
          <p:nvPr/>
        </p:nvSpPr>
        <p:spPr>
          <a:xfrm>
            <a:off x="4075824" y="4978510"/>
            <a:ext cx="53364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/>
              <a:t>Робота: </a:t>
            </a:r>
            <a:r>
              <a:rPr lang="ru-RU" dirty="0" err="1"/>
              <a:t>Поєднання</a:t>
            </a:r>
            <a:r>
              <a:rPr lang="ru-RU" dirty="0"/>
              <a:t> </a:t>
            </a:r>
            <a:r>
              <a:rPr lang="ru-RU" dirty="0" err="1"/>
              <a:t>журналістики</a:t>
            </a:r>
            <a:r>
              <a:rPr lang="ru-RU" dirty="0"/>
              <a:t> та </a:t>
            </a:r>
            <a:r>
              <a:rPr lang="ru-RU" dirty="0" err="1"/>
              <a:t>літератури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459" y="327171"/>
            <a:ext cx="4169089" cy="1564124"/>
          </a:xfrm>
        </p:spPr>
        <p:txBody>
          <a:bodyPr>
            <a:normAutofit/>
          </a:bodyPr>
          <a:lstStyle/>
          <a:p>
            <a:pPr algn="l"/>
            <a:r>
              <a:rPr lang="uk-UA" sz="3600" dirty="0"/>
              <a:t>Отже:</a:t>
            </a:r>
            <a:endParaRPr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4689445"/>
            <a:ext cx="4513682" cy="56694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dirty="0" err="1"/>
              <a:t>Незалежність</a:t>
            </a:r>
            <a:r>
              <a:rPr dirty="0"/>
              <a:t> </a:t>
            </a:r>
            <a:r>
              <a:rPr dirty="0" err="1"/>
              <a:t>медіа</a:t>
            </a:r>
            <a:r>
              <a:rPr dirty="0"/>
              <a:t> є </a:t>
            </a:r>
            <a:r>
              <a:rPr dirty="0" err="1"/>
              <a:t>ключем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свободи</a:t>
            </a:r>
            <a:r>
              <a:rPr dirty="0"/>
              <a:t>.</a:t>
            </a:r>
          </a:p>
        </p:txBody>
      </p:sp>
      <p:pic>
        <p:nvPicPr>
          <p:cNvPr id="7170" name="Picture 2" descr="Идеи на тему «Журналистика эстетика✨✨» (10) | эстетика, написание заметок,  убранство учебных помещений">
            <a:extLst>
              <a:ext uri="{FF2B5EF4-FFF2-40B4-BE49-F238E27FC236}">
                <a16:creationId xmlns:a16="http://schemas.microsoft.com/office/drawing/2014/main" id="{2E24CE93-5FA8-FF11-271C-36BF17D84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68" y="381486"/>
            <a:ext cx="3473042" cy="616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75C3DB-9E11-C9CC-E3E3-FF8C4F2184D9}"/>
              </a:ext>
            </a:extLst>
          </p:cNvPr>
          <p:cNvSpPr txBox="1"/>
          <p:nvPr/>
        </p:nvSpPr>
        <p:spPr>
          <a:xfrm>
            <a:off x="4542841" y="160160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Видатні журналісти змінюють суспільство.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5C13C1-8853-A78A-CDEC-21E8D7FC103C}"/>
              </a:ext>
            </a:extLst>
          </p:cNvPr>
          <p:cNvSpPr txBox="1"/>
          <p:nvPr/>
        </p:nvSpPr>
        <p:spPr>
          <a:xfrm>
            <a:off x="4639924" y="316556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dirty="0"/>
              <a:t>Їхні історії — приклад відданості правді.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259" y="1128451"/>
            <a:ext cx="7633742" cy="1492132"/>
          </a:xfrm>
        </p:spPr>
        <p:txBody>
          <a:bodyPr>
            <a:normAutofit fontScale="90000"/>
          </a:bodyPr>
          <a:lstStyle/>
          <a:p>
            <a:r>
              <a:rPr lang="uk-UA" sz="5400" b="1" dirty="0"/>
              <a:t>Дякую за увагу!</a:t>
            </a:r>
            <a:br>
              <a:rPr lang="uk-UA" sz="5400" b="1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sz="4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Значок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TM10001106[[fn=Значок]]</Template>
  <TotalTime>58</TotalTime>
  <Words>269</Words>
  <Application>Microsoft Office PowerPoint</Application>
  <PresentationFormat>Екран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7" baseType="lpstr">
      <vt:lpstr>Arial</vt:lpstr>
      <vt:lpstr>Cascadia Code ExtraLight</vt:lpstr>
      <vt:lpstr>Cascadia Code SemiBold</vt:lpstr>
      <vt:lpstr>Comic Sans MS</vt:lpstr>
      <vt:lpstr>Corbel</vt:lpstr>
      <vt:lpstr>Gill Sans MT</vt:lpstr>
      <vt:lpstr>Impact</vt:lpstr>
      <vt:lpstr>Значок</vt:lpstr>
      <vt:lpstr>Найкращі журналісти світу</vt:lpstr>
      <vt:lpstr>Значення журналістики</vt:lpstr>
      <vt:lpstr>Боб Вудворд та Карл Бернстін</vt:lpstr>
      <vt:lpstr>Крістіан Аманпур</vt:lpstr>
      <vt:lpstr>Анна Політковська</vt:lpstr>
      <vt:lpstr>Гільєрмо Кано</vt:lpstr>
      <vt:lpstr>Тарас Прохасько</vt:lpstr>
      <vt:lpstr>Отже:</vt:lpstr>
      <vt:lpstr>Дякую за увагу!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Богдана Сас</cp:lastModifiedBy>
  <cp:revision>2</cp:revision>
  <dcterms:created xsi:type="dcterms:W3CDTF">2013-01-27T09:14:16Z</dcterms:created>
  <dcterms:modified xsi:type="dcterms:W3CDTF">2024-12-10T12:20:00Z</dcterms:modified>
  <cp:category/>
</cp:coreProperties>
</file>