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7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44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8F7E0-1446-4AF0-8695-0411B64FD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2991C6C-36C2-4928-9CDB-4F06C121B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820C8BF-7D63-4552-8C1C-A0E7F08D4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54BE4F2-412C-4782-A015-9150D967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6B19274-B1C8-4807-8ECF-F88A2EAB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394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5C1468-B2BC-4F08-87FA-AA9F61753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E7E4862-FF80-4A09-A2DB-033204531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771B93C-6259-499D-B25E-92FF229CC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51DAFF5-93BF-41B5-B5D4-8F5902021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DAF5BF-3F70-4C4F-8AA0-0DCDD82A3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04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2A31F32-8AD3-4466-B78A-41418F19E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3C9A706-D598-41AD-8598-2B5D54558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C24FABF-51F0-4BF8-BBB4-B90225ACF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824BC0D-D520-4653-B486-D5E4815F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F3355E5-578D-4855-9350-EC753968E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8559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1DC0C6-B3E0-4305-A37A-51AA8DAD2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FDB09E-F282-43F9-8E94-7D002AE7D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57122ED-818D-492B-BC00-EDC553A55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A4B37A6-D4E0-463A-B2A1-6BC830BD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E93CCC-26DD-4983-B9A1-860CD5074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889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8BD6D-294D-4C01-9179-C322FF51D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CE88AA2-E5C9-41BB-B245-324D77344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845444A-0340-45C6-AAF8-31BCFDD9A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799F7EA-21E5-413B-9756-2649E63D0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8212F48-DE76-4C3D-8B3C-27FB61AF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552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C3FD2D-CA47-4CB9-A264-09A124F22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5D92DA-207E-4385-A4B1-3B6D8CB29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2D2891E-7708-4977-A98A-ABE975C69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53DE331-89CF-4515-83B2-0E4403E98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55BE008-44AE-42A5-8DB0-EF129574D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DD62224-8C83-429F-9154-C2E527289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277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148DCC-5492-48B4-B64D-23B3DBC3A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9F31CA8-A1B9-4CA6-98BE-0551A5790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A45A2D9-CEB5-47E3-9901-9838C92859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19FF20C-9111-4500-9553-5CF4A1B95E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74428A4-6751-493C-867B-12EA5A518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F667D2EA-77EE-46C0-854A-9E920ED1E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0FE2818-B1E2-4F88-A8D5-2BD5CFE8E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FF7EC05-2657-44AB-A8ED-9D0E9EA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312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B73ED3-1738-4A21-8A1E-AF681E613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AAF7564-B942-445A-BFCA-46FD614DC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E3BB2E3-47E2-411B-BB3C-07FDCD9FB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86F589F8-6231-4751-967D-26E3D68E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306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CD6CC73F-4C07-4BFD-9A90-F22392C26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E234A708-8FCB-4E8E-AC88-E0010AED2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DCEFA65-7184-4F85-BB3F-6B44DF984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918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3B3828-1612-4AAE-8E4F-EDD760CAD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FDBF4C-29B6-4D21-BAE8-5FA35B13C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7541D00-E14E-4385-9D9A-279D4562D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9F83937-C3E8-4BE7-9B33-1AEA1C9A8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6A757DB-ECDD-4336-BDF1-DB954F1B5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739364A-44D8-40B2-A49C-134CCFF1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487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32D352-C280-449C-AD2D-442F068A5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DB74D264-7837-415E-8C1D-19EF5DC98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1399A97-FE16-4F03-BF2D-68FA2C336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1576981-74D7-4F41-BD35-21DBBCD81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3CDF80A-40FD-417A-B865-BE7A6BFC8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DBC3627-9EC7-4217-A564-993B815DB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47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9DAE19E-F17F-4F0E-9992-15DB29AE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90E0A69-9359-4D05-8BCE-138E655CB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09BEFA6-C0B9-4738-A259-8FAF1E0850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585BF-E91B-4E25-BFCD-3549B1BA53AE}" type="datetimeFigureOut">
              <a:rPr lang="uk-UA" smtClean="0"/>
              <a:t>22.04.2023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A10849D-10C1-4140-8205-97F46968E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FB5BF1E-4591-4C35-BD4B-BBB274635E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B1138-3D3D-45E0-8976-4210000EC3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882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21F45D6-F386-4185-A059-1134E60B6E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43" b="84"/>
          <a:stretch/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grpSp>
        <p:nvGrpSpPr>
          <p:cNvPr id="12" name="Групувати 11">
            <a:extLst>
              <a:ext uri="{FF2B5EF4-FFF2-40B4-BE49-F238E27FC236}">
                <a16:creationId xmlns:a16="http://schemas.microsoft.com/office/drawing/2014/main" id="{8D695F59-1CF9-4059-9A6F-2C387419EAFC}"/>
              </a:ext>
            </a:extLst>
          </p:cNvPr>
          <p:cNvGrpSpPr/>
          <p:nvPr/>
        </p:nvGrpSpPr>
        <p:grpSpPr>
          <a:xfrm>
            <a:off x="6382871" y="116379"/>
            <a:ext cx="5388215" cy="6625241"/>
            <a:chOff x="6553065" y="1366650"/>
            <a:chExt cx="2497139" cy="3877050"/>
          </a:xfrm>
        </p:grpSpPr>
        <p:sp>
          <p:nvSpPr>
            <p:cNvPr id="6" name="Рівнобедрений трикутник 5">
              <a:extLst>
                <a:ext uri="{FF2B5EF4-FFF2-40B4-BE49-F238E27FC236}">
                  <a16:creationId xmlns:a16="http://schemas.microsoft.com/office/drawing/2014/main" id="{E671F7B2-CF29-45D0-8524-DF615F29BBF9}"/>
                </a:ext>
              </a:extLst>
            </p:cNvPr>
            <p:cNvSpPr/>
            <p:nvPr/>
          </p:nvSpPr>
          <p:spPr>
            <a:xfrm rot="10800000">
              <a:off x="6553065" y="1366650"/>
              <a:ext cx="1555845" cy="1214650"/>
            </a:xfrm>
            <a:prstGeom prst="triangl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Рівнобедрений трикутник 6">
              <a:extLst>
                <a:ext uri="{FF2B5EF4-FFF2-40B4-BE49-F238E27FC236}">
                  <a16:creationId xmlns:a16="http://schemas.microsoft.com/office/drawing/2014/main" id="{18F1C7A0-DB7B-4ACC-A1EC-40ABDE69050C}"/>
                </a:ext>
              </a:extLst>
            </p:cNvPr>
            <p:cNvSpPr/>
            <p:nvPr/>
          </p:nvSpPr>
          <p:spPr>
            <a:xfrm>
              <a:off x="7494359" y="1366650"/>
              <a:ext cx="1555845" cy="1214650"/>
            </a:xfrm>
            <a:prstGeom prst="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Рівнобедрений трикутник 7">
              <a:extLst>
                <a:ext uri="{FF2B5EF4-FFF2-40B4-BE49-F238E27FC236}">
                  <a16:creationId xmlns:a16="http://schemas.microsoft.com/office/drawing/2014/main" id="{85AC497A-4797-4931-850D-4290F879CD25}"/>
                </a:ext>
              </a:extLst>
            </p:cNvPr>
            <p:cNvSpPr/>
            <p:nvPr/>
          </p:nvSpPr>
          <p:spPr>
            <a:xfrm>
              <a:off x="6553065" y="2697850"/>
              <a:ext cx="1555844" cy="1214650"/>
            </a:xfrm>
            <a:prstGeom prst="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" name="Рівнобедрений трикутник 8">
              <a:extLst>
                <a:ext uri="{FF2B5EF4-FFF2-40B4-BE49-F238E27FC236}">
                  <a16:creationId xmlns:a16="http://schemas.microsoft.com/office/drawing/2014/main" id="{AFA4F84F-CFA5-48DC-AF37-F77041E3F908}"/>
                </a:ext>
              </a:extLst>
            </p:cNvPr>
            <p:cNvSpPr/>
            <p:nvPr/>
          </p:nvSpPr>
          <p:spPr>
            <a:xfrm rot="10800000">
              <a:off x="7494360" y="2697850"/>
              <a:ext cx="1555844" cy="1214650"/>
            </a:xfrm>
            <a:prstGeom prst="triangl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" name="Рівнобедрений трикутник 9">
              <a:extLst>
                <a:ext uri="{FF2B5EF4-FFF2-40B4-BE49-F238E27FC236}">
                  <a16:creationId xmlns:a16="http://schemas.microsoft.com/office/drawing/2014/main" id="{6CBDF231-9A41-48DB-A4CF-6F519D382BAD}"/>
                </a:ext>
              </a:extLst>
            </p:cNvPr>
            <p:cNvSpPr/>
            <p:nvPr/>
          </p:nvSpPr>
          <p:spPr>
            <a:xfrm rot="10800000">
              <a:off x="6553065" y="4029050"/>
              <a:ext cx="1555844" cy="1214650"/>
            </a:xfrm>
            <a:prstGeom prst="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" name="Рівнобедрений трикутник 10">
              <a:extLst>
                <a:ext uri="{FF2B5EF4-FFF2-40B4-BE49-F238E27FC236}">
                  <a16:creationId xmlns:a16="http://schemas.microsoft.com/office/drawing/2014/main" id="{6ED568DC-E90C-47E9-8D05-AC17C1B3C5A0}"/>
                </a:ext>
              </a:extLst>
            </p:cNvPr>
            <p:cNvSpPr/>
            <p:nvPr/>
          </p:nvSpPr>
          <p:spPr>
            <a:xfrm>
              <a:off x="7494360" y="4029050"/>
              <a:ext cx="1555844" cy="121465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EE94F43-F412-4E15-9DBE-7F324A689E87}"/>
              </a:ext>
            </a:extLst>
          </p:cNvPr>
          <p:cNvSpPr txBox="1"/>
          <p:nvPr/>
        </p:nvSpPr>
        <p:spPr>
          <a:xfrm>
            <a:off x="826001" y="614661"/>
            <a:ext cx="3749744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dirty="0">
                <a:solidFill>
                  <a:schemeClr val="bg1"/>
                </a:solidFill>
                <a:latin typeface="Bodoni MT Poster Compressed" panose="02070706080601050204" pitchFamily="18" charset="0"/>
              </a:rPr>
              <a:t>SNOW</a:t>
            </a:r>
            <a:endParaRPr lang="uk-UA" sz="19900" dirty="0">
              <a:solidFill>
                <a:schemeClr val="bg1"/>
              </a:solidFill>
            </a:endParaRPr>
          </a:p>
        </p:txBody>
      </p:sp>
      <p:sp>
        <p:nvSpPr>
          <p:cNvPr id="14" name="Прямокутник 13">
            <a:extLst>
              <a:ext uri="{FF2B5EF4-FFF2-40B4-BE49-F238E27FC236}">
                <a16:creationId xmlns:a16="http://schemas.microsoft.com/office/drawing/2014/main" id="{66729EFD-0B99-4B2B-B8CB-8931C1A55AAF}"/>
              </a:ext>
            </a:extLst>
          </p:cNvPr>
          <p:cNvSpPr/>
          <p:nvPr/>
        </p:nvSpPr>
        <p:spPr>
          <a:xfrm>
            <a:off x="826001" y="3762853"/>
            <a:ext cx="392654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Bahnschrift SemiLight SemiConde" panose="020B0502040204020203" pitchFamily="34" charset="0"/>
              </a:rPr>
              <a:t>БІЛЬШЕ ПОЛОВИНИ </a:t>
            </a:r>
          </a:p>
          <a:p>
            <a:r>
              <a:rPr lang="ru-RU" sz="2800" dirty="0">
                <a:solidFill>
                  <a:schemeClr val="bg1"/>
                </a:solidFill>
                <a:latin typeface="Bahnschrift SemiLight SemiConde" panose="020B0502040204020203" pitchFamily="34" charset="0"/>
              </a:rPr>
              <a:t>НАСЕЛЕННЯ ЗЕМНОЇ КУЛІ </a:t>
            </a:r>
          </a:p>
          <a:p>
            <a:r>
              <a:rPr lang="ru-RU" sz="2800" dirty="0">
                <a:solidFill>
                  <a:schemeClr val="bg1"/>
                </a:solidFill>
                <a:latin typeface="Bahnschrift SemiLight SemiConde" panose="020B0502040204020203" pitchFamily="34" charset="0"/>
              </a:rPr>
              <a:t>НІКОЛИ НЕ БАЧИЛА СНІГУ, </a:t>
            </a:r>
          </a:p>
          <a:p>
            <a:r>
              <a:rPr lang="ru-RU" sz="2800" dirty="0">
                <a:solidFill>
                  <a:schemeClr val="bg1"/>
                </a:solidFill>
                <a:latin typeface="Bahnschrift SemiLight SemiConde" panose="020B0502040204020203" pitchFamily="34" charset="0"/>
              </a:rPr>
              <a:t>ХІБА ТІЛЬКИ </a:t>
            </a:r>
          </a:p>
          <a:p>
            <a:r>
              <a:rPr lang="ru-RU" sz="2800" dirty="0">
                <a:solidFill>
                  <a:schemeClr val="bg1"/>
                </a:solidFill>
                <a:latin typeface="Bahnschrift SemiLight SemiConde" panose="020B0502040204020203" pitchFamily="34" charset="0"/>
              </a:rPr>
              <a:t>НА ФОТОГРАФІЯХ.</a:t>
            </a:r>
            <a:endParaRPr lang="uk-UA" sz="2800" dirty="0">
              <a:solidFill>
                <a:schemeClr val="bg1"/>
              </a:solidFill>
              <a:latin typeface="Bahnschrift SemiLight SemiConde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1929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</Words>
  <Application>Microsoft Office PowerPoint</Application>
  <PresentationFormat>Широкий екран</PresentationFormat>
  <Paragraphs>6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7" baseType="lpstr">
      <vt:lpstr>Arial</vt:lpstr>
      <vt:lpstr>Bahnschrift SemiLight SemiConde</vt:lpstr>
      <vt:lpstr>Bodoni MT Poster Compressed</vt:lpstr>
      <vt:lpstr>Calibri</vt:lpstr>
      <vt:lpstr>Calibri Light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Евген E350</dc:creator>
  <cp:lastModifiedBy>Евген E350</cp:lastModifiedBy>
  <cp:revision>2</cp:revision>
  <dcterms:created xsi:type="dcterms:W3CDTF">2023-04-22T17:01:20Z</dcterms:created>
  <dcterms:modified xsi:type="dcterms:W3CDTF">2023-04-22T17:08:54Z</dcterms:modified>
</cp:coreProperties>
</file>